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5"/>
  </p:notesMasterIdLst>
  <p:sldIdLst>
    <p:sldId id="256" r:id="rId2"/>
    <p:sldId id="266" r:id="rId3"/>
    <p:sldId id="261" r:id="rId4"/>
    <p:sldId id="262" r:id="rId5"/>
    <p:sldId id="257" r:id="rId6"/>
    <p:sldId id="269" r:id="rId7"/>
    <p:sldId id="280" r:id="rId8"/>
    <p:sldId id="313" r:id="rId9"/>
    <p:sldId id="265" r:id="rId10"/>
    <p:sldId id="260" r:id="rId11"/>
    <p:sldId id="314" r:id="rId12"/>
    <p:sldId id="264" r:id="rId13"/>
    <p:sldId id="259" r:id="rId14"/>
  </p:sldIdLst>
  <p:sldSz cx="9144000" cy="5143500" type="screen16x9"/>
  <p:notesSz cx="6858000" cy="9144000"/>
  <p:embeddedFontLst>
    <p:embeddedFont>
      <p:font typeface="Karla" pitchFamily="2" charset="0"/>
      <p:regular r:id="rId16"/>
      <p:bold r:id="rId17"/>
    </p:embeddedFont>
    <p:embeddedFont>
      <p:font typeface="Lexend Deca" panose="020B0604020202020204" charset="0"/>
      <p:regular r:id="rId18"/>
      <p:bold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06">
          <p15:clr>
            <a:srgbClr val="9AA0A6"/>
          </p15:clr>
        </p15:guide>
        <p15:guide id="2" orient="horz" pos="702">
          <p15:clr>
            <a:srgbClr val="9AA0A6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3398B8-8737-404C-BAE8-73B7C50E5ADF}">
  <a:tblStyle styleId="{2A3398B8-8737-404C-BAE8-73B7C50E5A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918" y="126"/>
      </p:cViewPr>
      <p:guideLst>
        <p:guide orient="horz" pos="606"/>
        <p:guide orient="horz" pos="7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22864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95195a5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95195a5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0ad005257f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10ad005257f_1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f94f842b85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f94f842b85_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cfeb3bdc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cfeb3bdc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8fb8d6ea64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8fb8d6ea64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10ad005257f_1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10ad005257f_1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g10d4275dda6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Google Shape;1692;g10d4275dda6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g10d4275dda6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Google Shape;1692;g10d4275dda6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737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10ad005257f_1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10ad005257f_1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8fb8d6ea6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8fb8d6ea6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8fb8d6ea64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8fb8d6ea64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10ad005257f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10ad005257f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f941925f09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f941925f09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6154100" y="3667856"/>
            <a:ext cx="3212922" cy="147565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35975" y="3436975"/>
            <a:ext cx="2644500" cy="67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35975" y="1035775"/>
            <a:ext cx="4293300" cy="24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736975" y="4353281"/>
            <a:ext cx="1215300" cy="12153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899999">
            <a:off x="4821272" y="280788"/>
            <a:ext cx="596232" cy="51718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301025">
            <a:off x="8392867" y="2061425"/>
            <a:ext cx="1381878" cy="119864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10800000" flipH="1">
            <a:off x="-548987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hasCustomPrompt="1"/>
          </p:nvPr>
        </p:nvSpPr>
        <p:spPr>
          <a:xfrm>
            <a:off x="3379072" y="1092153"/>
            <a:ext cx="992100" cy="607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128325" y="3269563"/>
            <a:ext cx="31179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/>
          </p:nvPr>
        </p:nvSpPr>
        <p:spPr>
          <a:xfrm>
            <a:off x="4128325" y="1976575"/>
            <a:ext cx="43023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 rot="301025">
            <a:off x="8519867" y="2297050"/>
            <a:ext cx="1381878" cy="119864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5517534" y="3667850"/>
            <a:ext cx="4068217" cy="147565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13100" y="1200150"/>
            <a:ext cx="7717800" cy="34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 rot="301033">
            <a:off x="318889" y="-265259"/>
            <a:ext cx="789020" cy="684398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-416475" y="131026"/>
            <a:ext cx="1026000" cy="10260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 rot="301053">
            <a:off x="1237580" y="4938577"/>
            <a:ext cx="437515" cy="379513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 flipH="1">
            <a:off x="7649620" y="4353278"/>
            <a:ext cx="1720458" cy="790182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>
            <a:off x="8777542" y="3288374"/>
            <a:ext cx="547954" cy="547954"/>
            <a:chOff x="3796125" y="-35750"/>
            <a:chExt cx="773400" cy="773400"/>
          </a:xfrm>
        </p:grpSpPr>
        <p:sp>
          <p:nvSpPr>
            <p:cNvPr id="30" name="Google Shape;30;p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 rot="-177409">
            <a:off x="1047241" y="453943"/>
            <a:ext cx="7037169" cy="4235665"/>
          </a:xfrm>
          <a:prstGeom prst="roundRect">
            <a:avLst>
              <a:gd name="adj" fmla="val 29315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894800" y="1826350"/>
            <a:ext cx="5354400" cy="21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Karla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1894800" y="1087450"/>
            <a:ext cx="53544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 rot="10800000">
            <a:off x="4719476" y="-16512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title"/>
          </p:nvPr>
        </p:nvSpPr>
        <p:spPr>
          <a:xfrm>
            <a:off x="2371700" y="1356525"/>
            <a:ext cx="44004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2372317" y="2217075"/>
            <a:ext cx="4400100" cy="15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76" name="Google Shape;76;p9"/>
          <p:cNvGrpSpPr/>
          <p:nvPr/>
        </p:nvGrpSpPr>
        <p:grpSpPr>
          <a:xfrm rot="544898">
            <a:off x="7445424" y="2480334"/>
            <a:ext cx="1480057" cy="2886420"/>
            <a:chOff x="6945350" y="145425"/>
            <a:chExt cx="317325" cy="618850"/>
          </a:xfrm>
        </p:grpSpPr>
        <p:sp>
          <p:nvSpPr>
            <p:cNvPr id="77" name="Google Shape;77;p9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1;p9"/>
          <p:cNvGrpSpPr/>
          <p:nvPr/>
        </p:nvGrpSpPr>
        <p:grpSpPr>
          <a:xfrm rot="-2019428">
            <a:off x="173931" y="276323"/>
            <a:ext cx="1078938" cy="1614954"/>
            <a:chOff x="7166500" y="-57275"/>
            <a:chExt cx="414050" cy="619750"/>
          </a:xfrm>
        </p:grpSpPr>
        <p:sp>
          <p:nvSpPr>
            <p:cNvPr id="82" name="Google Shape;82;p9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9"/>
          <p:cNvSpPr/>
          <p:nvPr/>
        </p:nvSpPr>
        <p:spPr>
          <a:xfrm>
            <a:off x="7713080" y="-667727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" name="Google Shape;87;p9"/>
          <p:cNvGrpSpPr/>
          <p:nvPr/>
        </p:nvGrpSpPr>
        <p:grpSpPr>
          <a:xfrm>
            <a:off x="6882210" y="4033046"/>
            <a:ext cx="609207" cy="609207"/>
            <a:chOff x="3796125" y="-35750"/>
            <a:chExt cx="773400" cy="773400"/>
          </a:xfrm>
        </p:grpSpPr>
        <p:sp>
          <p:nvSpPr>
            <p:cNvPr id="88" name="Google Shape;88;p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9"/>
          <p:cNvSpPr/>
          <p:nvPr/>
        </p:nvSpPr>
        <p:spPr>
          <a:xfrm>
            <a:off x="-259350" y="2819350"/>
            <a:ext cx="4452000" cy="445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/>
          <p:nvPr/>
        </p:nvSpPr>
        <p:spPr>
          <a:xfrm flipH="1">
            <a:off x="5305400" y="2877625"/>
            <a:ext cx="4705375" cy="226597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7" name="Google Shape;197;p14"/>
          <p:cNvGrpSpPr/>
          <p:nvPr/>
        </p:nvGrpSpPr>
        <p:grpSpPr>
          <a:xfrm>
            <a:off x="6202042" y="3609324"/>
            <a:ext cx="547954" cy="547954"/>
            <a:chOff x="3796125" y="-35750"/>
            <a:chExt cx="773400" cy="773400"/>
          </a:xfrm>
        </p:grpSpPr>
        <p:sp>
          <p:nvSpPr>
            <p:cNvPr id="198" name="Google Shape;198;p1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14"/>
          <p:cNvSpPr txBox="1">
            <a:spLocks noGrp="1"/>
          </p:cNvSpPr>
          <p:nvPr>
            <p:ph type="title"/>
          </p:nvPr>
        </p:nvSpPr>
        <p:spPr>
          <a:xfrm>
            <a:off x="1732575" y="3520200"/>
            <a:ext cx="5306400" cy="55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 b="1"/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1"/>
          </p:nvPr>
        </p:nvSpPr>
        <p:spPr>
          <a:xfrm>
            <a:off x="1732623" y="1488300"/>
            <a:ext cx="5306400" cy="20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 b="1"/>
            </a:lvl9pPr>
          </a:lstStyle>
          <a:p>
            <a:endParaRPr/>
          </a:p>
        </p:txBody>
      </p:sp>
      <p:sp>
        <p:nvSpPr>
          <p:cNvPr id="202" name="Google Shape;202;p14"/>
          <p:cNvSpPr/>
          <p:nvPr/>
        </p:nvSpPr>
        <p:spPr>
          <a:xfrm rot="10800000" flipH="1">
            <a:off x="-400075" y="-1"/>
            <a:ext cx="3114701" cy="149995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"/>
          <p:cNvSpPr/>
          <p:nvPr/>
        </p:nvSpPr>
        <p:spPr>
          <a:xfrm flipH="1">
            <a:off x="3145812" y="-450874"/>
            <a:ext cx="3160647" cy="114656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"/>
          <p:cNvSpPr txBox="1">
            <a:spLocks noGrp="1"/>
          </p:cNvSpPr>
          <p:nvPr>
            <p:ph type="title" hasCustomPrompt="1"/>
          </p:nvPr>
        </p:nvSpPr>
        <p:spPr>
          <a:xfrm>
            <a:off x="740272" y="1593103"/>
            <a:ext cx="992100" cy="607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6" name="Google Shape;206;p15"/>
          <p:cNvSpPr txBox="1">
            <a:spLocks noGrp="1"/>
          </p:cNvSpPr>
          <p:nvPr>
            <p:ph type="subTitle" idx="1"/>
          </p:nvPr>
        </p:nvSpPr>
        <p:spPr>
          <a:xfrm>
            <a:off x="1114225" y="3865188"/>
            <a:ext cx="31179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title" idx="2"/>
          </p:nvPr>
        </p:nvSpPr>
        <p:spPr>
          <a:xfrm>
            <a:off x="1114225" y="2572200"/>
            <a:ext cx="40422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8" name="Google Shape;208;p15"/>
          <p:cNvSpPr/>
          <p:nvPr/>
        </p:nvSpPr>
        <p:spPr>
          <a:xfrm rot="10800000">
            <a:off x="4019687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"/>
          <p:cNvSpPr/>
          <p:nvPr/>
        </p:nvSpPr>
        <p:spPr>
          <a:xfrm rot="-301044" flipH="1">
            <a:off x="2784275" y="232049"/>
            <a:ext cx="968817" cy="840337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5"/>
          <p:cNvSpPr/>
          <p:nvPr/>
        </p:nvSpPr>
        <p:spPr>
          <a:xfrm>
            <a:off x="-281733" y="4520825"/>
            <a:ext cx="1855030" cy="67293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"/>
          <p:cNvSpPr/>
          <p:nvPr/>
        </p:nvSpPr>
        <p:spPr>
          <a:xfrm rot="10800000" flipH="1">
            <a:off x="-548975" y="-37442"/>
            <a:ext cx="4194689" cy="2020042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"/>
          <p:cNvSpPr/>
          <p:nvPr/>
        </p:nvSpPr>
        <p:spPr>
          <a:xfrm flipH="1">
            <a:off x="7492555" y="4154600"/>
            <a:ext cx="2594915" cy="1249637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8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0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8"/>
          <p:cNvSpPr txBox="1">
            <a:spLocks noGrp="1"/>
          </p:cNvSpPr>
          <p:nvPr>
            <p:ph type="subTitle" idx="1"/>
          </p:nvPr>
        </p:nvSpPr>
        <p:spPr>
          <a:xfrm>
            <a:off x="718123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48" name="Google Shape;248;p18"/>
          <p:cNvSpPr txBox="1">
            <a:spLocks noGrp="1"/>
          </p:cNvSpPr>
          <p:nvPr>
            <p:ph type="subTitle" idx="2"/>
          </p:nvPr>
        </p:nvSpPr>
        <p:spPr>
          <a:xfrm>
            <a:off x="3450900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49" name="Google Shape;249;p18"/>
          <p:cNvSpPr txBox="1">
            <a:spLocks noGrp="1"/>
          </p:cNvSpPr>
          <p:nvPr>
            <p:ph type="subTitle" idx="3"/>
          </p:nvPr>
        </p:nvSpPr>
        <p:spPr>
          <a:xfrm>
            <a:off x="6186001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0" name="Google Shape;250;p18"/>
          <p:cNvSpPr txBox="1">
            <a:spLocks noGrp="1"/>
          </p:cNvSpPr>
          <p:nvPr>
            <p:ph type="subTitle" idx="4"/>
          </p:nvPr>
        </p:nvSpPr>
        <p:spPr>
          <a:xfrm>
            <a:off x="715500" y="3991500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1" name="Google Shape;251;p18"/>
          <p:cNvSpPr txBox="1">
            <a:spLocks noGrp="1"/>
          </p:cNvSpPr>
          <p:nvPr>
            <p:ph type="subTitle" idx="5"/>
          </p:nvPr>
        </p:nvSpPr>
        <p:spPr>
          <a:xfrm>
            <a:off x="3450900" y="3991475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2" name="Google Shape;252;p18"/>
          <p:cNvSpPr txBox="1">
            <a:spLocks noGrp="1"/>
          </p:cNvSpPr>
          <p:nvPr>
            <p:ph type="subTitle" idx="6"/>
          </p:nvPr>
        </p:nvSpPr>
        <p:spPr>
          <a:xfrm>
            <a:off x="6186001" y="3991475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3" name="Google Shape;253;p18"/>
          <p:cNvSpPr txBox="1">
            <a:spLocks noGrp="1"/>
          </p:cNvSpPr>
          <p:nvPr>
            <p:ph type="title" idx="7"/>
          </p:nvPr>
        </p:nvSpPr>
        <p:spPr>
          <a:xfrm>
            <a:off x="715500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4" name="Google Shape;254;p18"/>
          <p:cNvSpPr txBox="1">
            <a:spLocks noGrp="1"/>
          </p:cNvSpPr>
          <p:nvPr>
            <p:ph type="title" idx="8"/>
          </p:nvPr>
        </p:nvSpPr>
        <p:spPr>
          <a:xfrm>
            <a:off x="3450600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5" name="Google Shape;255;p18"/>
          <p:cNvSpPr txBox="1">
            <a:spLocks noGrp="1"/>
          </p:cNvSpPr>
          <p:nvPr>
            <p:ph type="title" idx="9"/>
          </p:nvPr>
        </p:nvSpPr>
        <p:spPr>
          <a:xfrm>
            <a:off x="6185682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6" name="Google Shape;256;p18"/>
          <p:cNvSpPr txBox="1">
            <a:spLocks noGrp="1"/>
          </p:cNvSpPr>
          <p:nvPr>
            <p:ph type="title" idx="13"/>
          </p:nvPr>
        </p:nvSpPr>
        <p:spPr>
          <a:xfrm>
            <a:off x="715500" y="358741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7" name="Google Shape;257;p18"/>
          <p:cNvSpPr txBox="1">
            <a:spLocks noGrp="1"/>
          </p:cNvSpPr>
          <p:nvPr>
            <p:ph type="title" idx="14"/>
          </p:nvPr>
        </p:nvSpPr>
        <p:spPr>
          <a:xfrm>
            <a:off x="3450600" y="3587397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18"/>
          <p:cNvSpPr txBox="1">
            <a:spLocks noGrp="1"/>
          </p:cNvSpPr>
          <p:nvPr>
            <p:ph type="title" idx="15"/>
          </p:nvPr>
        </p:nvSpPr>
        <p:spPr>
          <a:xfrm>
            <a:off x="6185682" y="3587397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59" name="Google Shape;259;p18"/>
          <p:cNvGrpSpPr/>
          <p:nvPr/>
        </p:nvGrpSpPr>
        <p:grpSpPr>
          <a:xfrm>
            <a:off x="-142526" y="4225674"/>
            <a:ext cx="756849" cy="756849"/>
            <a:chOff x="3796125" y="-35750"/>
            <a:chExt cx="773400" cy="773400"/>
          </a:xfrm>
        </p:grpSpPr>
        <p:sp>
          <p:nvSpPr>
            <p:cNvPr id="260" name="Google Shape;260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6133524" y="4711349"/>
            <a:ext cx="756849" cy="756849"/>
            <a:chOff x="3796125" y="-35750"/>
            <a:chExt cx="773400" cy="773400"/>
          </a:xfrm>
        </p:grpSpPr>
        <p:sp>
          <p:nvSpPr>
            <p:cNvPr id="263" name="Google Shape;263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" name="Google Shape;265;p18"/>
          <p:cNvGrpSpPr/>
          <p:nvPr/>
        </p:nvGrpSpPr>
        <p:grpSpPr>
          <a:xfrm>
            <a:off x="296224" y="271588"/>
            <a:ext cx="535579" cy="535579"/>
            <a:chOff x="3796125" y="-35750"/>
            <a:chExt cx="773400" cy="773400"/>
          </a:xfrm>
        </p:grpSpPr>
        <p:sp>
          <p:nvSpPr>
            <p:cNvPr id="266" name="Google Shape;266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7713624" y="-217476"/>
            <a:ext cx="756849" cy="756849"/>
            <a:chOff x="3796125" y="-35750"/>
            <a:chExt cx="773400" cy="773400"/>
          </a:xfrm>
        </p:grpSpPr>
        <p:sp>
          <p:nvSpPr>
            <p:cNvPr id="269" name="Google Shape;269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"/>
          <p:cNvSpPr/>
          <p:nvPr/>
        </p:nvSpPr>
        <p:spPr>
          <a:xfrm flipH="1">
            <a:off x="5495850" y="3102025"/>
            <a:ext cx="4311387" cy="207624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"/>
          <p:cNvSpPr/>
          <p:nvPr/>
        </p:nvSpPr>
        <p:spPr>
          <a:xfrm rot="-99686">
            <a:off x="581577" y="952116"/>
            <a:ext cx="7956945" cy="3612917"/>
          </a:xfrm>
          <a:prstGeom prst="roundRect">
            <a:avLst>
              <a:gd name="adj" fmla="val 18699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"/>
          <p:cNvSpPr txBox="1">
            <a:spLocks noGrp="1"/>
          </p:cNvSpPr>
          <p:nvPr>
            <p:ph type="subTitle" idx="1"/>
          </p:nvPr>
        </p:nvSpPr>
        <p:spPr>
          <a:xfrm>
            <a:off x="1934400" y="2291077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2"/>
          </p:nvPr>
        </p:nvSpPr>
        <p:spPr>
          <a:xfrm>
            <a:off x="5876160" y="229107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subTitle" idx="3"/>
          </p:nvPr>
        </p:nvSpPr>
        <p:spPr>
          <a:xfrm>
            <a:off x="1934400" y="3637714"/>
            <a:ext cx="2313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4"/>
          </p:nvPr>
        </p:nvSpPr>
        <p:spPr>
          <a:xfrm>
            <a:off x="5876160" y="363771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title"/>
          </p:nvPr>
        </p:nvSpPr>
        <p:spPr>
          <a:xfrm>
            <a:off x="2140025" y="457050"/>
            <a:ext cx="4863900" cy="12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9"/>
          <p:cNvSpPr txBox="1">
            <a:spLocks noGrp="1"/>
          </p:cNvSpPr>
          <p:nvPr>
            <p:ph type="title" idx="5"/>
          </p:nvPr>
        </p:nvSpPr>
        <p:spPr>
          <a:xfrm>
            <a:off x="1934400" y="1852054"/>
            <a:ext cx="2313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title" idx="6"/>
          </p:nvPr>
        </p:nvSpPr>
        <p:spPr>
          <a:xfrm>
            <a:off x="5876160" y="1852054"/>
            <a:ext cx="2312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p19"/>
          <p:cNvSpPr txBox="1">
            <a:spLocks noGrp="1"/>
          </p:cNvSpPr>
          <p:nvPr>
            <p:ph type="title" idx="7"/>
          </p:nvPr>
        </p:nvSpPr>
        <p:spPr>
          <a:xfrm>
            <a:off x="1934400" y="3198690"/>
            <a:ext cx="2310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2" name="Google Shape;282;p19"/>
          <p:cNvSpPr txBox="1">
            <a:spLocks noGrp="1"/>
          </p:cNvSpPr>
          <p:nvPr>
            <p:ph type="title" idx="8"/>
          </p:nvPr>
        </p:nvSpPr>
        <p:spPr>
          <a:xfrm>
            <a:off x="5876160" y="3198690"/>
            <a:ext cx="2312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3" name="Google Shape;283;p19"/>
          <p:cNvSpPr/>
          <p:nvPr/>
        </p:nvSpPr>
        <p:spPr>
          <a:xfrm>
            <a:off x="8117330" y="-957827"/>
            <a:ext cx="1689900" cy="1689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9"/>
          <p:cNvSpPr/>
          <p:nvPr/>
        </p:nvSpPr>
        <p:spPr>
          <a:xfrm>
            <a:off x="-214108" y="246575"/>
            <a:ext cx="1855030" cy="67293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5" name="Google Shape;285;p19"/>
          <p:cNvGrpSpPr/>
          <p:nvPr/>
        </p:nvGrpSpPr>
        <p:grpSpPr>
          <a:xfrm>
            <a:off x="8156742" y="297686"/>
            <a:ext cx="547954" cy="547954"/>
            <a:chOff x="3796125" y="-35750"/>
            <a:chExt cx="773400" cy="773400"/>
          </a:xfrm>
        </p:grpSpPr>
        <p:sp>
          <p:nvSpPr>
            <p:cNvPr id="286" name="Google Shape;286;p1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" name="Google Shape;288;p19"/>
          <p:cNvGrpSpPr/>
          <p:nvPr/>
        </p:nvGrpSpPr>
        <p:grpSpPr>
          <a:xfrm>
            <a:off x="-175883" y="4234686"/>
            <a:ext cx="547954" cy="547954"/>
            <a:chOff x="3796125" y="-35750"/>
            <a:chExt cx="773400" cy="773400"/>
          </a:xfrm>
        </p:grpSpPr>
        <p:sp>
          <p:nvSpPr>
            <p:cNvPr id="289" name="Google Shape;289;p1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" name="Google Shape;291;p19"/>
          <p:cNvSpPr/>
          <p:nvPr/>
        </p:nvSpPr>
        <p:spPr>
          <a:xfrm>
            <a:off x="-1003645" y="4467973"/>
            <a:ext cx="1689900" cy="1689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4_1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23"/>
          <p:cNvSpPr/>
          <p:nvPr/>
        </p:nvSpPr>
        <p:spPr>
          <a:xfrm>
            <a:off x="8591275" y="3687150"/>
            <a:ext cx="1371900" cy="137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293414" y="94579"/>
            <a:ext cx="839970" cy="304695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3"/>
          <p:cNvSpPr/>
          <p:nvPr/>
        </p:nvSpPr>
        <p:spPr>
          <a:xfrm flipH="1">
            <a:off x="-1088449" y="755187"/>
            <a:ext cx="1692326" cy="613826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3"/>
          <p:cNvSpPr/>
          <p:nvPr/>
        </p:nvSpPr>
        <p:spPr>
          <a:xfrm>
            <a:off x="8237964" y="4405504"/>
            <a:ext cx="839970" cy="304695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3"/>
          <p:cNvSpPr/>
          <p:nvPr/>
        </p:nvSpPr>
        <p:spPr>
          <a:xfrm>
            <a:off x="6686776" y="4710212"/>
            <a:ext cx="1692326" cy="613826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3" name="Google Shape;323;p23"/>
          <p:cNvGrpSpPr/>
          <p:nvPr/>
        </p:nvGrpSpPr>
        <p:grpSpPr>
          <a:xfrm>
            <a:off x="8699187" y="2681099"/>
            <a:ext cx="701087" cy="701087"/>
            <a:chOff x="3796125" y="-35750"/>
            <a:chExt cx="773400" cy="773400"/>
          </a:xfrm>
        </p:grpSpPr>
        <p:sp>
          <p:nvSpPr>
            <p:cNvPr id="324" name="Google Shape;324;p2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23"/>
          <p:cNvGrpSpPr/>
          <p:nvPr/>
        </p:nvGrpSpPr>
        <p:grpSpPr>
          <a:xfrm>
            <a:off x="163895" y="665197"/>
            <a:ext cx="439987" cy="439987"/>
            <a:chOff x="3796125" y="-35750"/>
            <a:chExt cx="773400" cy="773400"/>
          </a:xfrm>
        </p:grpSpPr>
        <p:sp>
          <p:nvSpPr>
            <p:cNvPr id="327" name="Google Shape;327;p2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23"/>
          <p:cNvGrpSpPr/>
          <p:nvPr/>
        </p:nvGrpSpPr>
        <p:grpSpPr>
          <a:xfrm>
            <a:off x="-127000" y="4491635"/>
            <a:ext cx="840522" cy="492496"/>
            <a:chOff x="-127000" y="3412135"/>
            <a:chExt cx="840522" cy="492496"/>
          </a:xfrm>
        </p:grpSpPr>
        <p:cxnSp>
          <p:nvCxnSpPr>
            <p:cNvPr id="330" name="Google Shape;330;p23"/>
            <p:cNvCxnSpPr/>
            <p:nvPr/>
          </p:nvCxnSpPr>
          <p:spPr>
            <a:xfrm rot="10800000" flipH="1">
              <a:off x="-127000" y="3582050"/>
              <a:ext cx="406200" cy="298500"/>
            </a:xfrm>
            <a:prstGeom prst="straightConnector1">
              <a:avLst/>
            </a:prstGeom>
            <a:noFill/>
            <a:ln w="3810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1" name="Google Shape;331;p23"/>
            <p:cNvSpPr/>
            <p:nvPr/>
          </p:nvSpPr>
          <p:spPr>
            <a:xfrm>
              <a:off x="93867" y="3412135"/>
              <a:ext cx="333600" cy="333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2" name="Google Shape;332;p23"/>
            <p:cNvCxnSpPr/>
            <p:nvPr/>
          </p:nvCxnSpPr>
          <p:spPr>
            <a:xfrm rot="10800000">
              <a:off x="293425" y="3602978"/>
              <a:ext cx="258300" cy="164700"/>
            </a:xfrm>
            <a:prstGeom prst="straightConnector1">
              <a:avLst/>
            </a:prstGeom>
            <a:noFill/>
            <a:ln w="3810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3" name="Google Shape;333;p23"/>
            <p:cNvSpPr/>
            <p:nvPr/>
          </p:nvSpPr>
          <p:spPr>
            <a:xfrm>
              <a:off x="467822" y="3658931"/>
              <a:ext cx="245700" cy="245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" name="Google Shape;334;p23"/>
          <p:cNvGrpSpPr/>
          <p:nvPr/>
        </p:nvGrpSpPr>
        <p:grpSpPr>
          <a:xfrm rot="10800000">
            <a:off x="8459600" y="172710"/>
            <a:ext cx="840522" cy="492496"/>
            <a:chOff x="-127000" y="3412135"/>
            <a:chExt cx="840522" cy="492496"/>
          </a:xfrm>
        </p:grpSpPr>
        <p:cxnSp>
          <p:nvCxnSpPr>
            <p:cNvPr id="335" name="Google Shape;335;p23"/>
            <p:cNvCxnSpPr/>
            <p:nvPr/>
          </p:nvCxnSpPr>
          <p:spPr>
            <a:xfrm rot="10800000" flipH="1">
              <a:off x="-127000" y="3582050"/>
              <a:ext cx="406200" cy="298500"/>
            </a:xfrm>
            <a:prstGeom prst="straightConnector1">
              <a:avLst/>
            </a:pr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6" name="Google Shape;336;p23"/>
            <p:cNvSpPr/>
            <p:nvPr/>
          </p:nvSpPr>
          <p:spPr>
            <a:xfrm>
              <a:off x="93867" y="3412135"/>
              <a:ext cx="333600" cy="33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7" name="Google Shape;337;p23"/>
            <p:cNvCxnSpPr/>
            <p:nvPr/>
          </p:nvCxnSpPr>
          <p:spPr>
            <a:xfrm rot="10800000">
              <a:off x="293425" y="3602978"/>
              <a:ext cx="258300" cy="164700"/>
            </a:xfrm>
            <a:prstGeom prst="straightConnector1">
              <a:avLst/>
            </a:pr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8" name="Google Shape;338;p23"/>
            <p:cNvSpPr/>
            <p:nvPr/>
          </p:nvSpPr>
          <p:spPr>
            <a:xfrm>
              <a:off x="467822" y="3658931"/>
              <a:ext cx="245700" cy="24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9_1_1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"/>
          <p:cNvSpPr/>
          <p:nvPr/>
        </p:nvSpPr>
        <p:spPr>
          <a:xfrm rot="10800000">
            <a:off x="3775362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7"/>
          <p:cNvSpPr txBox="1">
            <a:spLocks noGrp="1"/>
          </p:cNvSpPr>
          <p:nvPr>
            <p:ph type="subTitle" idx="1"/>
          </p:nvPr>
        </p:nvSpPr>
        <p:spPr>
          <a:xfrm>
            <a:off x="2485050" y="2537338"/>
            <a:ext cx="41031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391" name="Google Shape;391;p27"/>
          <p:cNvSpPr txBox="1">
            <a:spLocks noGrp="1"/>
          </p:cNvSpPr>
          <p:nvPr>
            <p:ph type="title"/>
          </p:nvPr>
        </p:nvSpPr>
        <p:spPr>
          <a:xfrm>
            <a:off x="2485100" y="1401588"/>
            <a:ext cx="4103100" cy="12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92" name="Google Shape;392;p27"/>
          <p:cNvSpPr/>
          <p:nvPr/>
        </p:nvSpPr>
        <p:spPr>
          <a:xfrm flipH="1">
            <a:off x="7108274" y="4064725"/>
            <a:ext cx="1487005" cy="539387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7"/>
          <p:cNvSpPr/>
          <p:nvPr/>
        </p:nvSpPr>
        <p:spPr>
          <a:xfrm>
            <a:off x="231224" y="1959700"/>
            <a:ext cx="1487005" cy="539387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-491820" y="-391502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3"/>
          <p:cNvSpPr/>
          <p:nvPr/>
        </p:nvSpPr>
        <p:spPr>
          <a:xfrm rot="10800000">
            <a:off x="4719476" y="-16512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506;p33"/>
          <p:cNvGrpSpPr/>
          <p:nvPr/>
        </p:nvGrpSpPr>
        <p:grpSpPr>
          <a:xfrm rot="544898">
            <a:off x="7445424" y="2480334"/>
            <a:ext cx="1480057" cy="2886420"/>
            <a:chOff x="6945350" y="145425"/>
            <a:chExt cx="317325" cy="618850"/>
          </a:xfrm>
        </p:grpSpPr>
        <p:sp>
          <p:nvSpPr>
            <p:cNvPr id="507" name="Google Shape;507;p33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33"/>
          <p:cNvGrpSpPr/>
          <p:nvPr/>
        </p:nvGrpSpPr>
        <p:grpSpPr>
          <a:xfrm rot="-2019428">
            <a:off x="173931" y="276323"/>
            <a:ext cx="1078938" cy="1614954"/>
            <a:chOff x="7166500" y="-57275"/>
            <a:chExt cx="414050" cy="619750"/>
          </a:xfrm>
        </p:grpSpPr>
        <p:sp>
          <p:nvSpPr>
            <p:cNvPr id="512" name="Google Shape;512;p33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33"/>
          <p:cNvSpPr/>
          <p:nvPr/>
        </p:nvSpPr>
        <p:spPr>
          <a:xfrm>
            <a:off x="7713080" y="-667727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33"/>
          <p:cNvGrpSpPr/>
          <p:nvPr/>
        </p:nvGrpSpPr>
        <p:grpSpPr>
          <a:xfrm>
            <a:off x="6882210" y="4033046"/>
            <a:ext cx="609207" cy="609207"/>
            <a:chOff x="3796125" y="-35750"/>
            <a:chExt cx="773400" cy="773400"/>
          </a:xfrm>
        </p:grpSpPr>
        <p:sp>
          <p:nvSpPr>
            <p:cNvPr id="518" name="Google Shape;518;p3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0" name="Google Shape;520;p33"/>
          <p:cNvSpPr/>
          <p:nvPr/>
        </p:nvSpPr>
        <p:spPr>
          <a:xfrm>
            <a:off x="-259350" y="2819350"/>
            <a:ext cx="4452000" cy="445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4"/>
          <p:cNvSpPr/>
          <p:nvPr/>
        </p:nvSpPr>
        <p:spPr>
          <a:xfrm>
            <a:off x="-200000" y="-5365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3" name="Google Shape;523;p34"/>
          <p:cNvGrpSpPr/>
          <p:nvPr/>
        </p:nvGrpSpPr>
        <p:grpSpPr>
          <a:xfrm>
            <a:off x="278749" y="1353426"/>
            <a:ext cx="331557" cy="331557"/>
            <a:chOff x="3796125" y="-35750"/>
            <a:chExt cx="773400" cy="773400"/>
          </a:xfrm>
        </p:grpSpPr>
        <p:sp>
          <p:nvSpPr>
            <p:cNvPr id="524" name="Google Shape;524;p3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6" name="Google Shape;526;p34"/>
          <p:cNvSpPr/>
          <p:nvPr/>
        </p:nvSpPr>
        <p:spPr>
          <a:xfrm>
            <a:off x="-171698" y="4082950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4"/>
          <p:cNvSpPr/>
          <p:nvPr/>
        </p:nvSpPr>
        <p:spPr>
          <a:xfrm rot="10800000">
            <a:off x="7088327" y="-2331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4"/>
          <p:cNvSpPr/>
          <p:nvPr/>
        </p:nvSpPr>
        <p:spPr>
          <a:xfrm rot="-301037" flipH="1">
            <a:off x="6397992" y="13357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4"/>
          <p:cNvSpPr/>
          <p:nvPr/>
        </p:nvSpPr>
        <p:spPr>
          <a:xfrm rot="-301037" flipH="1">
            <a:off x="2319892" y="477612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0" name="Google Shape;530;p34"/>
          <p:cNvGrpSpPr/>
          <p:nvPr/>
        </p:nvGrpSpPr>
        <p:grpSpPr>
          <a:xfrm>
            <a:off x="-171691" y="2850450"/>
            <a:ext cx="1577723" cy="893906"/>
            <a:chOff x="3467026" y="90021"/>
            <a:chExt cx="2493241" cy="1412619"/>
          </a:xfrm>
        </p:grpSpPr>
        <p:grpSp>
          <p:nvGrpSpPr>
            <p:cNvPr id="531" name="Google Shape;531;p34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532" name="Google Shape;532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34" name="Google Shape;534;p34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35" name="Google Shape;535;p34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536" name="Google Shape;536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38" name="Google Shape;538;p34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39" name="Google Shape;539;p34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540" name="Google Shape;540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2" name="Google Shape;542;p34"/>
          <p:cNvGrpSpPr/>
          <p:nvPr/>
        </p:nvGrpSpPr>
        <p:grpSpPr>
          <a:xfrm rot="10800000" flipH="1">
            <a:off x="7944681" y="1412600"/>
            <a:ext cx="1413169" cy="800673"/>
            <a:chOff x="3467026" y="90021"/>
            <a:chExt cx="2493241" cy="1412619"/>
          </a:xfrm>
        </p:grpSpPr>
        <p:grpSp>
          <p:nvGrpSpPr>
            <p:cNvPr id="543" name="Google Shape;543;p34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544" name="Google Shape;544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4"/>
              <p:cNvSpPr/>
              <p:nvPr/>
            </p:nvSpPr>
            <p:spPr>
              <a:xfrm rot="-5669579">
                <a:off x="3906531" y="380700"/>
                <a:ext cx="257038" cy="222948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46" name="Google Shape;546;p34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47" name="Google Shape;547;p34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548" name="Google Shape;548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4"/>
              <p:cNvSpPr/>
              <p:nvPr/>
            </p:nvSpPr>
            <p:spPr>
              <a:xfrm rot="-5213359">
                <a:off x="3901403" y="295076"/>
                <a:ext cx="257038" cy="222954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50" name="Google Shape;550;p34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51" name="Google Shape;551;p34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552" name="Google Shape;552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4"/>
              <p:cNvSpPr/>
              <p:nvPr/>
            </p:nvSpPr>
            <p:spPr>
              <a:xfrm rot="-5772885">
                <a:off x="3915516" y="355915"/>
                <a:ext cx="257036" cy="222952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4" name="Google Shape;554;p34"/>
          <p:cNvSpPr/>
          <p:nvPr/>
        </p:nvSpPr>
        <p:spPr>
          <a:xfrm>
            <a:off x="7973425" y="36120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300" y="1152475"/>
            <a:ext cx="7703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60" r:id="rId7"/>
    <p:sldLayoutId id="2147483661" r:id="rId8"/>
    <p:sldLayoutId id="2147483664" r:id="rId9"/>
    <p:sldLayoutId id="2147483665" r:id="rId10"/>
    <p:sldLayoutId id="2147483669" r:id="rId11"/>
    <p:sldLayoutId id="2147483673" r:id="rId12"/>
    <p:sldLayoutId id="2147483679" r:id="rId13"/>
    <p:sldLayoutId id="214748368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8"/>
          <p:cNvSpPr txBox="1">
            <a:spLocks noGrp="1"/>
          </p:cNvSpPr>
          <p:nvPr>
            <p:ph type="ctrTitle"/>
          </p:nvPr>
        </p:nvSpPr>
        <p:spPr>
          <a:xfrm>
            <a:off x="3974024" y="962169"/>
            <a:ext cx="5077125" cy="27649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Экологически чистые моющие средства</a:t>
            </a:r>
            <a:br>
              <a:rPr lang="ru-RU" dirty="0"/>
            </a:br>
            <a:r>
              <a:rPr lang="ru-RU" sz="3200" b="0" dirty="0"/>
              <a:t>Проектная химия </a:t>
            </a:r>
            <a:r>
              <a:rPr lang="ru-RU" sz="3200" b="0" dirty="0" err="1"/>
              <a:t>ХимЛаб</a:t>
            </a:r>
            <a:br>
              <a:rPr lang="ru-RU" dirty="0"/>
            </a:br>
            <a:r>
              <a:rPr lang="ru-RU" sz="2800" b="0" dirty="0"/>
              <a:t>Преподаватель Головко В.С.</a:t>
            </a:r>
            <a:br>
              <a:rPr lang="ru-RU" dirty="0"/>
            </a:br>
            <a:r>
              <a:rPr lang="ru-RU" sz="1800" b="0" dirty="0"/>
              <a:t>21.12.2024</a:t>
            </a:r>
            <a:endParaRPr sz="1800" b="0" dirty="0"/>
          </a:p>
        </p:txBody>
      </p:sp>
      <p:sp>
        <p:nvSpPr>
          <p:cNvPr id="567" name="Google Shape;567;p38"/>
          <p:cNvSpPr/>
          <p:nvPr/>
        </p:nvSpPr>
        <p:spPr>
          <a:xfrm>
            <a:off x="2883888" y="-268094"/>
            <a:ext cx="1215300" cy="12153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8"/>
          <p:cNvSpPr/>
          <p:nvPr/>
        </p:nvSpPr>
        <p:spPr>
          <a:xfrm>
            <a:off x="-881150" y="-431337"/>
            <a:ext cx="2281500" cy="22815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9" name="Google Shape;569;p38"/>
          <p:cNvGrpSpPr/>
          <p:nvPr/>
        </p:nvGrpSpPr>
        <p:grpSpPr>
          <a:xfrm>
            <a:off x="-1037150" y="1085800"/>
            <a:ext cx="4452000" cy="4452000"/>
            <a:chOff x="-1037150" y="1085800"/>
            <a:chExt cx="4452000" cy="4452000"/>
          </a:xfrm>
        </p:grpSpPr>
        <p:sp>
          <p:nvSpPr>
            <p:cNvPr id="570" name="Google Shape;570;p38"/>
            <p:cNvSpPr/>
            <p:nvPr/>
          </p:nvSpPr>
          <p:spPr>
            <a:xfrm>
              <a:off x="-1037150" y="1085800"/>
              <a:ext cx="4452000" cy="445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-881150" y="1241800"/>
              <a:ext cx="4140000" cy="4140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8"/>
          <p:cNvGrpSpPr/>
          <p:nvPr/>
        </p:nvGrpSpPr>
        <p:grpSpPr>
          <a:xfrm rot="1315341">
            <a:off x="280580" y="1793108"/>
            <a:ext cx="2880247" cy="2060933"/>
            <a:chOff x="3698375" y="764675"/>
            <a:chExt cx="1508825" cy="1079625"/>
          </a:xfrm>
        </p:grpSpPr>
        <p:sp>
          <p:nvSpPr>
            <p:cNvPr id="573" name="Google Shape;573;p38"/>
            <p:cNvSpPr/>
            <p:nvPr/>
          </p:nvSpPr>
          <p:spPr>
            <a:xfrm>
              <a:off x="4393700" y="1763775"/>
              <a:ext cx="111350" cy="80525"/>
            </a:xfrm>
            <a:custGeom>
              <a:avLst/>
              <a:gdLst/>
              <a:ahLst/>
              <a:cxnLst/>
              <a:rect l="l" t="t" r="r" b="b"/>
              <a:pathLst>
                <a:path w="4454" h="3221" extrusionOk="0">
                  <a:moveTo>
                    <a:pt x="2922" y="0"/>
                  </a:moveTo>
                  <a:cubicBezTo>
                    <a:pt x="1905" y="0"/>
                    <a:pt x="876" y="599"/>
                    <a:pt x="322" y="1606"/>
                  </a:cubicBezTo>
                  <a:cubicBezTo>
                    <a:pt x="143" y="1952"/>
                    <a:pt x="0" y="2416"/>
                    <a:pt x="214" y="2738"/>
                  </a:cubicBezTo>
                  <a:cubicBezTo>
                    <a:pt x="322" y="2904"/>
                    <a:pt x="500" y="2999"/>
                    <a:pt x="679" y="3059"/>
                  </a:cubicBezTo>
                  <a:cubicBezTo>
                    <a:pt x="993" y="3161"/>
                    <a:pt x="1324" y="3220"/>
                    <a:pt x="1657" y="3220"/>
                  </a:cubicBezTo>
                  <a:cubicBezTo>
                    <a:pt x="1792" y="3220"/>
                    <a:pt x="1926" y="3211"/>
                    <a:pt x="2060" y="3190"/>
                  </a:cubicBezTo>
                  <a:cubicBezTo>
                    <a:pt x="3001" y="3059"/>
                    <a:pt x="3858" y="2345"/>
                    <a:pt x="4310" y="1368"/>
                  </a:cubicBezTo>
                  <a:cubicBezTo>
                    <a:pt x="4394" y="1214"/>
                    <a:pt x="4453" y="1011"/>
                    <a:pt x="4429" y="809"/>
                  </a:cubicBezTo>
                  <a:cubicBezTo>
                    <a:pt x="4382" y="463"/>
                    <a:pt x="4072" y="249"/>
                    <a:pt x="3786" y="154"/>
                  </a:cubicBezTo>
                  <a:cubicBezTo>
                    <a:pt x="3507" y="50"/>
                    <a:pt x="3215" y="0"/>
                    <a:pt x="29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3698375" y="963450"/>
              <a:ext cx="711125" cy="872650"/>
            </a:xfrm>
            <a:custGeom>
              <a:avLst/>
              <a:gdLst/>
              <a:ahLst/>
              <a:cxnLst/>
              <a:rect l="l" t="t" r="r" b="b"/>
              <a:pathLst>
                <a:path w="28445" h="34906" extrusionOk="0">
                  <a:moveTo>
                    <a:pt x="10311" y="1"/>
                  </a:moveTo>
                  <a:cubicBezTo>
                    <a:pt x="6847" y="1"/>
                    <a:pt x="3385" y="574"/>
                    <a:pt x="12" y="1532"/>
                  </a:cubicBezTo>
                  <a:lnTo>
                    <a:pt x="0" y="33477"/>
                  </a:lnTo>
                  <a:cubicBezTo>
                    <a:pt x="4306" y="32454"/>
                    <a:pt x="8702" y="31938"/>
                    <a:pt x="13097" y="31938"/>
                  </a:cubicBezTo>
                  <a:cubicBezTo>
                    <a:pt x="15507" y="31938"/>
                    <a:pt x="17917" y="32093"/>
                    <a:pt x="20312" y="32405"/>
                  </a:cubicBezTo>
                  <a:cubicBezTo>
                    <a:pt x="23110" y="32762"/>
                    <a:pt x="25980" y="33381"/>
                    <a:pt x="28432" y="34905"/>
                  </a:cubicBezTo>
                  <a:lnTo>
                    <a:pt x="28444" y="6771"/>
                  </a:lnTo>
                  <a:cubicBezTo>
                    <a:pt x="24110" y="2770"/>
                    <a:pt x="18622" y="627"/>
                    <a:pt x="13085" y="127"/>
                  </a:cubicBezTo>
                  <a:cubicBezTo>
                    <a:pt x="12161" y="42"/>
                    <a:pt x="11236" y="1"/>
                    <a:pt x="10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3726650" y="928050"/>
              <a:ext cx="772425" cy="894350"/>
            </a:xfrm>
            <a:custGeom>
              <a:avLst/>
              <a:gdLst/>
              <a:ahLst/>
              <a:cxnLst/>
              <a:rect l="l" t="t" r="r" b="b"/>
              <a:pathLst>
                <a:path w="30897" h="35774" extrusionOk="0">
                  <a:moveTo>
                    <a:pt x="12477" y="0"/>
                  </a:moveTo>
                  <a:cubicBezTo>
                    <a:pt x="9021" y="0"/>
                    <a:pt x="5565" y="575"/>
                    <a:pt x="2191" y="1543"/>
                  </a:cubicBezTo>
                  <a:lnTo>
                    <a:pt x="2191" y="1758"/>
                  </a:lnTo>
                  <a:cubicBezTo>
                    <a:pt x="1465" y="1936"/>
                    <a:pt x="750" y="2115"/>
                    <a:pt x="36" y="2329"/>
                  </a:cubicBezTo>
                  <a:lnTo>
                    <a:pt x="0" y="34262"/>
                  </a:lnTo>
                  <a:cubicBezTo>
                    <a:pt x="4315" y="33245"/>
                    <a:pt x="8724" y="32736"/>
                    <a:pt x="13127" y="32736"/>
                  </a:cubicBezTo>
                  <a:cubicBezTo>
                    <a:pt x="15529" y="32736"/>
                    <a:pt x="17930" y="32887"/>
                    <a:pt x="20312" y="33190"/>
                  </a:cubicBezTo>
                  <a:cubicBezTo>
                    <a:pt x="23098" y="33547"/>
                    <a:pt x="25670" y="34250"/>
                    <a:pt x="28135" y="35774"/>
                  </a:cubicBezTo>
                  <a:cubicBezTo>
                    <a:pt x="28135" y="35774"/>
                    <a:pt x="30016" y="34678"/>
                    <a:pt x="30897" y="34583"/>
                  </a:cubicBezTo>
                  <a:lnTo>
                    <a:pt x="30576" y="6782"/>
                  </a:lnTo>
                  <a:cubicBezTo>
                    <a:pt x="26242" y="2770"/>
                    <a:pt x="20777" y="626"/>
                    <a:pt x="15240" y="126"/>
                  </a:cubicBezTo>
                  <a:cubicBezTo>
                    <a:pt x="14320" y="41"/>
                    <a:pt x="13399" y="0"/>
                    <a:pt x="12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8"/>
            <p:cNvSpPr/>
            <p:nvPr/>
          </p:nvSpPr>
          <p:spPr>
            <a:xfrm>
              <a:off x="4498775" y="919275"/>
              <a:ext cx="708425" cy="872175"/>
            </a:xfrm>
            <a:custGeom>
              <a:avLst/>
              <a:gdLst/>
              <a:ahLst/>
              <a:cxnLst/>
              <a:rect l="l" t="t" r="r" b="b"/>
              <a:pathLst>
                <a:path w="28337" h="34887" extrusionOk="0">
                  <a:moveTo>
                    <a:pt x="17978" y="0"/>
                  </a:moveTo>
                  <a:cubicBezTo>
                    <a:pt x="17073" y="0"/>
                    <a:pt x="16167" y="39"/>
                    <a:pt x="15264" y="120"/>
                  </a:cubicBezTo>
                  <a:cubicBezTo>
                    <a:pt x="9727" y="608"/>
                    <a:pt x="4358" y="2751"/>
                    <a:pt x="24" y="6740"/>
                  </a:cubicBezTo>
                  <a:lnTo>
                    <a:pt x="0" y="34886"/>
                  </a:lnTo>
                  <a:cubicBezTo>
                    <a:pt x="2453" y="33362"/>
                    <a:pt x="5227" y="33005"/>
                    <a:pt x="7989" y="32398"/>
                  </a:cubicBezTo>
                  <a:cubicBezTo>
                    <a:pt x="10346" y="31881"/>
                    <a:pt x="12712" y="31660"/>
                    <a:pt x="15075" y="31660"/>
                  </a:cubicBezTo>
                  <a:cubicBezTo>
                    <a:pt x="19517" y="31660"/>
                    <a:pt x="23949" y="32441"/>
                    <a:pt x="28301" y="33505"/>
                  </a:cubicBezTo>
                  <a:lnTo>
                    <a:pt x="28337" y="1561"/>
                  </a:lnTo>
                  <a:cubicBezTo>
                    <a:pt x="24944" y="578"/>
                    <a:pt x="21461" y="0"/>
                    <a:pt x="17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4499050" y="919275"/>
              <a:ext cx="536125" cy="871875"/>
            </a:xfrm>
            <a:custGeom>
              <a:avLst/>
              <a:gdLst/>
              <a:ahLst/>
              <a:cxnLst/>
              <a:rect l="l" t="t" r="r" b="b"/>
              <a:pathLst>
                <a:path w="21445" h="34875" extrusionOk="0">
                  <a:moveTo>
                    <a:pt x="17950" y="1"/>
                  </a:moveTo>
                  <a:cubicBezTo>
                    <a:pt x="17053" y="1"/>
                    <a:pt x="16154" y="40"/>
                    <a:pt x="15253" y="120"/>
                  </a:cubicBezTo>
                  <a:cubicBezTo>
                    <a:pt x="9716" y="608"/>
                    <a:pt x="4347" y="2751"/>
                    <a:pt x="13" y="6740"/>
                  </a:cubicBezTo>
                  <a:lnTo>
                    <a:pt x="1" y="34874"/>
                  </a:lnTo>
                  <a:cubicBezTo>
                    <a:pt x="2454" y="33350"/>
                    <a:pt x="5228" y="32993"/>
                    <a:pt x="7990" y="32386"/>
                  </a:cubicBezTo>
                  <a:cubicBezTo>
                    <a:pt x="10342" y="31868"/>
                    <a:pt x="12697" y="31648"/>
                    <a:pt x="15048" y="31648"/>
                  </a:cubicBezTo>
                  <a:cubicBezTo>
                    <a:pt x="17185" y="31648"/>
                    <a:pt x="19318" y="31830"/>
                    <a:pt x="21444" y="32136"/>
                  </a:cubicBezTo>
                  <a:cubicBezTo>
                    <a:pt x="21170" y="21480"/>
                    <a:pt x="20968" y="10800"/>
                    <a:pt x="20837" y="132"/>
                  </a:cubicBezTo>
                  <a:cubicBezTo>
                    <a:pt x="19875" y="46"/>
                    <a:pt x="18913" y="1"/>
                    <a:pt x="179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8"/>
            <p:cNvSpPr/>
            <p:nvPr/>
          </p:nvSpPr>
          <p:spPr>
            <a:xfrm>
              <a:off x="4498775" y="764675"/>
              <a:ext cx="459000" cy="1027375"/>
            </a:xfrm>
            <a:custGeom>
              <a:avLst/>
              <a:gdLst/>
              <a:ahLst/>
              <a:cxnLst/>
              <a:rect l="l" t="t" r="r" b="b"/>
              <a:pathLst>
                <a:path w="18360" h="41095" extrusionOk="0">
                  <a:moveTo>
                    <a:pt x="17924" y="0"/>
                  </a:moveTo>
                  <a:cubicBezTo>
                    <a:pt x="15322" y="0"/>
                    <a:pt x="12651" y="612"/>
                    <a:pt x="9989" y="2089"/>
                  </a:cubicBezTo>
                  <a:cubicBezTo>
                    <a:pt x="6429" y="4066"/>
                    <a:pt x="2810" y="7685"/>
                    <a:pt x="24" y="12841"/>
                  </a:cubicBezTo>
                  <a:lnTo>
                    <a:pt x="0" y="41094"/>
                  </a:lnTo>
                  <a:cubicBezTo>
                    <a:pt x="1560" y="38927"/>
                    <a:pt x="3524" y="37308"/>
                    <a:pt x="5310" y="36201"/>
                  </a:cubicBezTo>
                  <a:cubicBezTo>
                    <a:pt x="9656" y="33522"/>
                    <a:pt x="14061" y="32045"/>
                    <a:pt x="18336" y="31843"/>
                  </a:cubicBezTo>
                  <a:lnTo>
                    <a:pt x="18360" y="6"/>
                  </a:lnTo>
                  <a:cubicBezTo>
                    <a:pt x="18215" y="2"/>
                    <a:pt x="18069" y="0"/>
                    <a:pt x="179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3788850" y="919850"/>
              <a:ext cx="710525" cy="872775"/>
            </a:xfrm>
            <a:custGeom>
              <a:avLst/>
              <a:gdLst/>
              <a:ahLst/>
              <a:cxnLst/>
              <a:rect l="l" t="t" r="r" b="b"/>
              <a:pathLst>
                <a:path w="28421" h="34911" extrusionOk="0">
                  <a:moveTo>
                    <a:pt x="10377" y="1"/>
                  </a:moveTo>
                  <a:cubicBezTo>
                    <a:pt x="6895" y="1"/>
                    <a:pt x="3415" y="575"/>
                    <a:pt x="24" y="1538"/>
                  </a:cubicBezTo>
                  <a:lnTo>
                    <a:pt x="1" y="33482"/>
                  </a:lnTo>
                  <a:cubicBezTo>
                    <a:pt x="4307" y="32460"/>
                    <a:pt x="8697" y="31943"/>
                    <a:pt x="13092" y="31943"/>
                  </a:cubicBezTo>
                  <a:cubicBezTo>
                    <a:pt x="15502" y="31943"/>
                    <a:pt x="17913" y="32099"/>
                    <a:pt x="20313" y="32411"/>
                  </a:cubicBezTo>
                  <a:cubicBezTo>
                    <a:pt x="23111" y="32768"/>
                    <a:pt x="25956" y="33387"/>
                    <a:pt x="28397" y="34911"/>
                  </a:cubicBezTo>
                  <a:lnTo>
                    <a:pt x="28421" y="6777"/>
                  </a:lnTo>
                  <a:cubicBezTo>
                    <a:pt x="24099" y="2776"/>
                    <a:pt x="18634" y="633"/>
                    <a:pt x="13098" y="121"/>
                  </a:cubicBezTo>
                  <a:cubicBezTo>
                    <a:pt x="12192" y="40"/>
                    <a:pt x="11284" y="1"/>
                    <a:pt x="1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8"/>
            <p:cNvSpPr/>
            <p:nvPr/>
          </p:nvSpPr>
          <p:spPr>
            <a:xfrm>
              <a:off x="3932625" y="1036200"/>
              <a:ext cx="453350" cy="78375"/>
            </a:xfrm>
            <a:custGeom>
              <a:avLst/>
              <a:gdLst/>
              <a:ahLst/>
              <a:cxnLst/>
              <a:rect l="l" t="t" r="r" b="b"/>
              <a:pathLst>
                <a:path w="18134" h="3135" extrusionOk="0">
                  <a:moveTo>
                    <a:pt x="5724" y="0"/>
                  </a:moveTo>
                  <a:cubicBezTo>
                    <a:pt x="3859" y="0"/>
                    <a:pt x="1968" y="158"/>
                    <a:pt x="0" y="468"/>
                  </a:cubicBezTo>
                  <a:cubicBezTo>
                    <a:pt x="0" y="801"/>
                    <a:pt x="24" y="944"/>
                    <a:pt x="24" y="1277"/>
                  </a:cubicBezTo>
                  <a:cubicBezTo>
                    <a:pt x="1988" y="967"/>
                    <a:pt x="3878" y="810"/>
                    <a:pt x="5743" y="810"/>
                  </a:cubicBezTo>
                  <a:cubicBezTo>
                    <a:pt x="9825" y="810"/>
                    <a:pt x="13786" y="1565"/>
                    <a:pt x="18134" y="3135"/>
                  </a:cubicBezTo>
                  <a:cubicBezTo>
                    <a:pt x="18134" y="2813"/>
                    <a:pt x="18134" y="2658"/>
                    <a:pt x="18122" y="2325"/>
                  </a:cubicBezTo>
                  <a:cubicBezTo>
                    <a:pt x="13766" y="756"/>
                    <a:pt x="9808" y="0"/>
                    <a:pt x="57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3934400" y="1110475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13" y="1"/>
                  </a:moveTo>
                  <a:cubicBezTo>
                    <a:pt x="3851" y="1"/>
                    <a:pt x="1963" y="160"/>
                    <a:pt x="1" y="473"/>
                  </a:cubicBezTo>
                  <a:cubicBezTo>
                    <a:pt x="1" y="807"/>
                    <a:pt x="13" y="949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7" y="813"/>
                    <a:pt x="13782" y="1566"/>
                    <a:pt x="18122" y="3140"/>
                  </a:cubicBezTo>
                  <a:cubicBezTo>
                    <a:pt x="18122" y="2819"/>
                    <a:pt x="18122" y="2652"/>
                    <a:pt x="18110" y="2342"/>
                  </a:cubicBezTo>
                  <a:cubicBezTo>
                    <a:pt x="13753" y="765"/>
                    <a:pt x="9794" y="1"/>
                    <a:pt x="57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8"/>
            <p:cNvSpPr/>
            <p:nvPr/>
          </p:nvSpPr>
          <p:spPr>
            <a:xfrm>
              <a:off x="3935900" y="1185025"/>
              <a:ext cx="453050" cy="78075"/>
            </a:xfrm>
            <a:custGeom>
              <a:avLst/>
              <a:gdLst/>
              <a:ahLst/>
              <a:cxnLst/>
              <a:rect l="l" t="t" r="r" b="b"/>
              <a:pathLst>
                <a:path w="18122" h="3123" extrusionOk="0">
                  <a:moveTo>
                    <a:pt x="5710" y="1"/>
                  </a:moveTo>
                  <a:cubicBezTo>
                    <a:pt x="3848" y="1"/>
                    <a:pt x="1962" y="158"/>
                    <a:pt x="0" y="468"/>
                  </a:cubicBezTo>
                  <a:cubicBezTo>
                    <a:pt x="0" y="801"/>
                    <a:pt x="12" y="944"/>
                    <a:pt x="12" y="1277"/>
                  </a:cubicBezTo>
                  <a:cubicBezTo>
                    <a:pt x="1979" y="963"/>
                    <a:pt x="3872" y="804"/>
                    <a:pt x="5740" y="804"/>
                  </a:cubicBezTo>
                  <a:cubicBezTo>
                    <a:pt x="9819" y="804"/>
                    <a:pt x="13777" y="1563"/>
                    <a:pt x="18122" y="3123"/>
                  </a:cubicBezTo>
                  <a:cubicBezTo>
                    <a:pt x="18122" y="2813"/>
                    <a:pt x="18110" y="2647"/>
                    <a:pt x="18110" y="2337"/>
                  </a:cubicBezTo>
                  <a:cubicBezTo>
                    <a:pt x="13751" y="759"/>
                    <a:pt x="9792" y="1"/>
                    <a:pt x="57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8"/>
            <p:cNvSpPr/>
            <p:nvPr/>
          </p:nvSpPr>
          <p:spPr>
            <a:xfrm>
              <a:off x="3937375" y="1259000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20" y="1"/>
                  </a:moveTo>
                  <a:cubicBezTo>
                    <a:pt x="3855" y="1"/>
                    <a:pt x="1966" y="160"/>
                    <a:pt x="1" y="473"/>
                  </a:cubicBezTo>
                  <a:cubicBezTo>
                    <a:pt x="1" y="807"/>
                    <a:pt x="13" y="950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8" y="813"/>
                    <a:pt x="13782" y="1566"/>
                    <a:pt x="18122" y="3140"/>
                  </a:cubicBezTo>
                  <a:cubicBezTo>
                    <a:pt x="18110" y="2831"/>
                    <a:pt x="18110" y="2664"/>
                    <a:pt x="18110" y="2331"/>
                  </a:cubicBezTo>
                  <a:cubicBezTo>
                    <a:pt x="13755" y="762"/>
                    <a:pt x="9798" y="1"/>
                    <a:pt x="5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3938875" y="1333425"/>
              <a:ext cx="453050" cy="78500"/>
            </a:xfrm>
            <a:custGeom>
              <a:avLst/>
              <a:gdLst/>
              <a:ahLst/>
              <a:cxnLst/>
              <a:rect l="l" t="t" r="r" b="b"/>
              <a:pathLst>
                <a:path w="18122" h="3140" extrusionOk="0">
                  <a:moveTo>
                    <a:pt x="5719" y="0"/>
                  </a:moveTo>
                  <a:cubicBezTo>
                    <a:pt x="3855" y="0"/>
                    <a:pt x="1965" y="159"/>
                    <a:pt x="0" y="473"/>
                  </a:cubicBezTo>
                  <a:cubicBezTo>
                    <a:pt x="0" y="806"/>
                    <a:pt x="12" y="949"/>
                    <a:pt x="12" y="1283"/>
                  </a:cubicBezTo>
                  <a:cubicBezTo>
                    <a:pt x="1984" y="971"/>
                    <a:pt x="3881" y="813"/>
                    <a:pt x="5753" y="813"/>
                  </a:cubicBezTo>
                  <a:cubicBezTo>
                    <a:pt x="9827" y="813"/>
                    <a:pt x="13782" y="1565"/>
                    <a:pt x="18122" y="3140"/>
                  </a:cubicBezTo>
                  <a:cubicBezTo>
                    <a:pt x="18110" y="2807"/>
                    <a:pt x="18110" y="2664"/>
                    <a:pt x="18110" y="2330"/>
                  </a:cubicBezTo>
                  <a:cubicBezTo>
                    <a:pt x="13755" y="761"/>
                    <a:pt x="9798" y="0"/>
                    <a:pt x="5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3940075" y="140782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8" y="160"/>
                    <a:pt x="0" y="473"/>
                  </a:cubicBezTo>
                  <a:cubicBezTo>
                    <a:pt x="0" y="807"/>
                    <a:pt x="24" y="950"/>
                    <a:pt x="24" y="1283"/>
                  </a:cubicBezTo>
                  <a:cubicBezTo>
                    <a:pt x="1995" y="972"/>
                    <a:pt x="3892" y="813"/>
                    <a:pt x="5764" y="813"/>
                  </a:cubicBezTo>
                  <a:cubicBezTo>
                    <a:pt x="9839" y="813"/>
                    <a:pt x="13793" y="1566"/>
                    <a:pt x="18133" y="3140"/>
                  </a:cubicBezTo>
                  <a:cubicBezTo>
                    <a:pt x="18121" y="2807"/>
                    <a:pt x="18121" y="2664"/>
                    <a:pt x="18121" y="2331"/>
                  </a:cubicBezTo>
                  <a:cubicBezTo>
                    <a:pt x="13766" y="762"/>
                    <a:pt x="9809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3941250" y="14822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2" y="0"/>
                  </a:moveTo>
                  <a:cubicBezTo>
                    <a:pt x="3856" y="0"/>
                    <a:pt x="1965" y="159"/>
                    <a:pt x="1" y="473"/>
                  </a:cubicBezTo>
                  <a:cubicBezTo>
                    <a:pt x="1" y="806"/>
                    <a:pt x="13" y="949"/>
                    <a:pt x="13" y="1283"/>
                  </a:cubicBezTo>
                  <a:cubicBezTo>
                    <a:pt x="1988" y="972"/>
                    <a:pt x="3886" y="813"/>
                    <a:pt x="5759" y="813"/>
                  </a:cubicBezTo>
                  <a:cubicBezTo>
                    <a:pt x="9834" y="813"/>
                    <a:pt x="13786" y="1565"/>
                    <a:pt x="18134" y="3140"/>
                  </a:cubicBezTo>
                  <a:cubicBezTo>
                    <a:pt x="18134" y="2807"/>
                    <a:pt x="18134" y="2652"/>
                    <a:pt x="18110" y="2330"/>
                  </a:cubicBezTo>
                  <a:cubicBezTo>
                    <a:pt x="13763" y="762"/>
                    <a:pt x="9803" y="0"/>
                    <a:pt x="57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3942750" y="15563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9" y="160"/>
                    <a:pt x="0" y="474"/>
                  </a:cubicBezTo>
                  <a:cubicBezTo>
                    <a:pt x="0" y="795"/>
                    <a:pt x="24" y="950"/>
                    <a:pt x="24" y="1271"/>
                  </a:cubicBezTo>
                  <a:cubicBezTo>
                    <a:pt x="1984" y="966"/>
                    <a:pt x="3870" y="810"/>
                    <a:pt x="5731" y="810"/>
                  </a:cubicBezTo>
                  <a:cubicBezTo>
                    <a:pt x="9813" y="810"/>
                    <a:pt x="13774" y="1562"/>
                    <a:pt x="18133" y="3141"/>
                  </a:cubicBezTo>
                  <a:cubicBezTo>
                    <a:pt x="18133" y="2819"/>
                    <a:pt x="18133" y="2664"/>
                    <a:pt x="18110" y="2331"/>
                  </a:cubicBezTo>
                  <a:cubicBezTo>
                    <a:pt x="13763" y="762"/>
                    <a:pt x="9808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3944225" y="163077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0"/>
                  </a:moveTo>
                  <a:cubicBezTo>
                    <a:pt x="3861" y="0"/>
                    <a:pt x="1969" y="159"/>
                    <a:pt x="1" y="473"/>
                  </a:cubicBezTo>
                  <a:cubicBezTo>
                    <a:pt x="1" y="795"/>
                    <a:pt x="25" y="949"/>
                    <a:pt x="25" y="1271"/>
                  </a:cubicBezTo>
                  <a:cubicBezTo>
                    <a:pt x="1985" y="965"/>
                    <a:pt x="3871" y="809"/>
                    <a:pt x="5731" y="809"/>
                  </a:cubicBezTo>
                  <a:cubicBezTo>
                    <a:pt x="9814" y="809"/>
                    <a:pt x="13774" y="1562"/>
                    <a:pt x="18134" y="3140"/>
                  </a:cubicBezTo>
                  <a:cubicBezTo>
                    <a:pt x="18134" y="2819"/>
                    <a:pt x="18122" y="2664"/>
                    <a:pt x="18122" y="2331"/>
                  </a:cubicBezTo>
                  <a:cubicBezTo>
                    <a:pt x="13767" y="762"/>
                    <a:pt x="9810" y="0"/>
                    <a:pt x="57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4557400" y="881250"/>
              <a:ext cx="347975" cy="229750"/>
            </a:xfrm>
            <a:custGeom>
              <a:avLst/>
              <a:gdLst/>
              <a:ahLst/>
              <a:cxnLst/>
              <a:rect l="l" t="t" r="r" b="b"/>
              <a:pathLst>
                <a:path w="13919" h="9190" extrusionOk="0">
                  <a:moveTo>
                    <a:pt x="13021" y="0"/>
                  </a:moveTo>
                  <a:cubicBezTo>
                    <a:pt x="6999" y="0"/>
                    <a:pt x="3045" y="4692"/>
                    <a:pt x="1" y="8452"/>
                  </a:cubicBezTo>
                  <a:lnTo>
                    <a:pt x="1" y="9190"/>
                  </a:lnTo>
                  <a:cubicBezTo>
                    <a:pt x="3038" y="5450"/>
                    <a:pt x="6981" y="771"/>
                    <a:pt x="12992" y="771"/>
                  </a:cubicBezTo>
                  <a:cubicBezTo>
                    <a:pt x="13295" y="771"/>
                    <a:pt x="13604" y="783"/>
                    <a:pt x="13919" y="808"/>
                  </a:cubicBezTo>
                  <a:cubicBezTo>
                    <a:pt x="13919" y="498"/>
                    <a:pt x="13907" y="343"/>
                    <a:pt x="13907" y="34"/>
                  </a:cubicBezTo>
                  <a:cubicBezTo>
                    <a:pt x="13607" y="11"/>
                    <a:pt x="13312" y="0"/>
                    <a:pt x="130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4558000" y="952875"/>
              <a:ext cx="348875" cy="225700"/>
            </a:xfrm>
            <a:custGeom>
              <a:avLst/>
              <a:gdLst/>
              <a:ahLst/>
              <a:cxnLst/>
              <a:rect l="l" t="t" r="r" b="b"/>
              <a:pathLst>
                <a:path w="13955" h="9028" extrusionOk="0">
                  <a:moveTo>
                    <a:pt x="12870" y="1"/>
                  </a:moveTo>
                  <a:cubicBezTo>
                    <a:pt x="6929" y="1"/>
                    <a:pt x="3014" y="4602"/>
                    <a:pt x="12" y="8301"/>
                  </a:cubicBezTo>
                  <a:cubicBezTo>
                    <a:pt x="0" y="8599"/>
                    <a:pt x="0" y="8742"/>
                    <a:pt x="12" y="9027"/>
                  </a:cubicBezTo>
                  <a:cubicBezTo>
                    <a:pt x="3015" y="5364"/>
                    <a:pt x="6914" y="793"/>
                    <a:pt x="12821" y="793"/>
                  </a:cubicBezTo>
                  <a:cubicBezTo>
                    <a:pt x="13191" y="793"/>
                    <a:pt x="13569" y="811"/>
                    <a:pt x="13955" y="848"/>
                  </a:cubicBezTo>
                  <a:cubicBezTo>
                    <a:pt x="13955" y="526"/>
                    <a:pt x="13943" y="372"/>
                    <a:pt x="13943" y="50"/>
                  </a:cubicBezTo>
                  <a:cubicBezTo>
                    <a:pt x="13578" y="17"/>
                    <a:pt x="13220" y="1"/>
                    <a:pt x="12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8"/>
            <p:cNvSpPr/>
            <p:nvPr/>
          </p:nvSpPr>
          <p:spPr>
            <a:xfrm>
              <a:off x="4558600" y="1025050"/>
              <a:ext cx="349775" cy="221675"/>
            </a:xfrm>
            <a:custGeom>
              <a:avLst/>
              <a:gdLst/>
              <a:ahLst/>
              <a:cxnLst/>
              <a:rect l="l" t="t" r="r" b="b"/>
              <a:pathLst>
                <a:path w="13991" h="8867" extrusionOk="0">
                  <a:moveTo>
                    <a:pt x="12720" y="0"/>
                  </a:moveTo>
                  <a:cubicBezTo>
                    <a:pt x="6871" y="0"/>
                    <a:pt x="2993" y="4501"/>
                    <a:pt x="0" y="8117"/>
                  </a:cubicBezTo>
                  <a:lnTo>
                    <a:pt x="0" y="8867"/>
                  </a:lnTo>
                  <a:cubicBezTo>
                    <a:pt x="2987" y="5259"/>
                    <a:pt x="6863" y="781"/>
                    <a:pt x="12691" y="781"/>
                  </a:cubicBezTo>
                  <a:cubicBezTo>
                    <a:pt x="13114" y="781"/>
                    <a:pt x="13547" y="805"/>
                    <a:pt x="13990" y="854"/>
                  </a:cubicBezTo>
                  <a:cubicBezTo>
                    <a:pt x="13990" y="545"/>
                    <a:pt x="13978" y="378"/>
                    <a:pt x="13978" y="68"/>
                  </a:cubicBezTo>
                  <a:cubicBezTo>
                    <a:pt x="13549" y="22"/>
                    <a:pt x="13130" y="0"/>
                    <a:pt x="127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8"/>
            <p:cNvSpPr/>
            <p:nvPr/>
          </p:nvSpPr>
          <p:spPr>
            <a:xfrm>
              <a:off x="4558600" y="1097725"/>
              <a:ext cx="350950" cy="217475"/>
            </a:xfrm>
            <a:custGeom>
              <a:avLst/>
              <a:gdLst/>
              <a:ahLst/>
              <a:cxnLst/>
              <a:rect l="l" t="t" r="r" b="b"/>
              <a:pathLst>
                <a:path w="14038" h="8699" extrusionOk="0">
                  <a:moveTo>
                    <a:pt x="12583" y="0"/>
                  </a:moveTo>
                  <a:cubicBezTo>
                    <a:pt x="6813" y="0"/>
                    <a:pt x="2974" y="4404"/>
                    <a:pt x="0" y="7972"/>
                  </a:cubicBezTo>
                  <a:cubicBezTo>
                    <a:pt x="12" y="8270"/>
                    <a:pt x="12" y="8413"/>
                    <a:pt x="12" y="8698"/>
                  </a:cubicBezTo>
                  <a:cubicBezTo>
                    <a:pt x="2972" y="5157"/>
                    <a:pt x="6791" y="788"/>
                    <a:pt x="12518" y="788"/>
                  </a:cubicBezTo>
                  <a:cubicBezTo>
                    <a:pt x="13010" y="788"/>
                    <a:pt x="13517" y="820"/>
                    <a:pt x="14038" y="888"/>
                  </a:cubicBezTo>
                  <a:cubicBezTo>
                    <a:pt x="14038" y="566"/>
                    <a:pt x="14026" y="412"/>
                    <a:pt x="14026" y="90"/>
                  </a:cubicBezTo>
                  <a:cubicBezTo>
                    <a:pt x="13532" y="29"/>
                    <a:pt x="13051" y="0"/>
                    <a:pt x="125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4559475" y="1170875"/>
              <a:ext cx="351575" cy="213075"/>
            </a:xfrm>
            <a:custGeom>
              <a:avLst/>
              <a:gdLst/>
              <a:ahLst/>
              <a:cxnLst/>
              <a:rect l="l" t="t" r="r" b="b"/>
              <a:pathLst>
                <a:path w="14063" h="8523" extrusionOk="0">
                  <a:moveTo>
                    <a:pt x="12412" y="0"/>
                  </a:moveTo>
                  <a:cubicBezTo>
                    <a:pt x="6738" y="0"/>
                    <a:pt x="2941" y="4312"/>
                    <a:pt x="1" y="7796"/>
                  </a:cubicBezTo>
                  <a:lnTo>
                    <a:pt x="1" y="8523"/>
                  </a:lnTo>
                  <a:cubicBezTo>
                    <a:pt x="2945" y="5058"/>
                    <a:pt x="6721" y="780"/>
                    <a:pt x="12378" y="780"/>
                  </a:cubicBezTo>
                  <a:cubicBezTo>
                    <a:pt x="12922" y="780"/>
                    <a:pt x="13483" y="819"/>
                    <a:pt x="14062" y="903"/>
                  </a:cubicBezTo>
                  <a:cubicBezTo>
                    <a:pt x="14062" y="593"/>
                    <a:pt x="14050" y="427"/>
                    <a:pt x="14050" y="117"/>
                  </a:cubicBezTo>
                  <a:cubicBezTo>
                    <a:pt x="13487" y="38"/>
                    <a:pt x="12942" y="0"/>
                    <a:pt x="12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4559775" y="1243700"/>
              <a:ext cx="352750" cy="209600"/>
            </a:xfrm>
            <a:custGeom>
              <a:avLst/>
              <a:gdLst/>
              <a:ahLst/>
              <a:cxnLst/>
              <a:rect l="l" t="t" r="r" b="b"/>
              <a:pathLst>
                <a:path w="14110" h="8384" extrusionOk="0">
                  <a:moveTo>
                    <a:pt x="12276" y="0"/>
                  </a:moveTo>
                  <a:cubicBezTo>
                    <a:pt x="6672" y="0"/>
                    <a:pt x="2922" y="4217"/>
                    <a:pt x="1" y="7634"/>
                  </a:cubicBezTo>
                  <a:lnTo>
                    <a:pt x="1" y="8384"/>
                  </a:lnTo>
                  <a:cubicBezTo>
                    <a:pt x="2911" y="4979"/>
                    <a:pt x="6645" y="800"/>
                    <a:pt x="12225" y="800"/>
                  </a:cubicBezTo>
                  <a:cubicBezTo>
                    <a:pt x="12831" y="800"/>
                    <a:pt x="13459" y="849"/>
                    <a:pt x="14110" y="954"/>
                  </a:cubicBezTo>
                  <a:cubicBezTo>
                    <a:pt x="14110" y="645"/>
                    <a:pt x="14098" y="478"/>
                    <a:pt x="14098" y="145"/>
                  </a:cubicBezTo>
                  <a:cubicBezTo>
                    <a:pt x="13469" y="47"/>
                    <a:pt x="12863" y="0"/>
                    <a:pt x="12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4560075" y="1317350"/>
              <a:ext cx="353950" cy="205325"/>
            </a:xfrm>
            <a:custGeom>
              <a:avLst/>
              <a:gdLst/>
              <a:ahLst/>
              <a:cxnLst/>
              <a:rect l="l" t="t" r="r" b="b"/>
              <a:pathLst>
                <a:path w="14158" h="8213" extrusionOk="0">
                  <a:moveTo>
                    <a:pt x="12147" y="1"/>
                  </a:moveTo>
                  <a:cubicBezTo>
                    <a:pt x="6628" y="1"/>
                    <a:pt x="2914" y="4124"/>
                    <a:pt x="13" y="7474"/>
                  </a:cubicBezTo>
                  <a:cubicBezTo>
                    <a:pt x="1" y="7772"/>
                    <a:pt x="1" y="7914"/>
                    <a:pt x="13" y="8212"/>
                  </a:cubicBezTo>
                  <a:cubicBezTo>
                    <a:pt x="2912" y="4888"/>
                    <a:pt x="6607" y="796"/>
                    <a:pt x="12087" y="796"/>
                  </a:cubicBezTo>
                  <a:cubicBezTo>
                    <a:pt x="12750" y="796"/>
                    <a:pt x="13440" y="856"/>
                    <a:pt x="14157" y="985"/>
                  </a:cubicBezTo>
                  <a:cubicBezTo>
                    <a:pt x="14157" y="652"/>
                    <a:pt x="14145" y="509"/>
                    <a:pt x="14145" y="175"/>
                  </a:cubicBezTo>
                  <a:cubicBezTo>
                    <a:pt x="13454" y="56"/>
                    <a:pt x="12789" y="1"/>
                    <a:pt x="12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4560975" y="1391175"/>
              <a:ext cx="354525" cy="201425"/>
            </a:xfrm>
            <a:custGeom>
              <a:avLst/>
              <a:gdLst/>
              <a:ahLst/>
              <a:cxnLst/>
              <a:rect l="l" t="t" r="r" b="b"/>
              <a:pathLst>
                <a:path w="14181" h="8057" extrusionOk="0">
                  <a:moveTo>
                    <a:pt x="11984" y="0"/>
                  </a:moveTo>
                  <a:cubicBezTo>
                    <a:pt x="6552" y="0"/>
                    <a:pt x="2870" y="4038"/>
                    <a:pt x="0" y="7319"/>
                  </a:cubicBezTo>
                  <a:lnTo>
                    <a:pt x="0" y="8057"/>
                  </a:lnTo>
                  <a:cubicBezTo>
                    <a:pt x="2859" y="4799"/>
                    <a:pt x="6526" y="798"/>
                    <a:pt x="11933" y="798"/>
                  </a:cubicBezTo>
                  <a:cubicBezTo>
                    <a:pt x="12651" y="798"/>
                    <a:pt x="13399" y="868"/>
                    <a:pt x="14181" y="1020"/>
                  </a:cubicBezTo>
                  <a:cubicBezTo>
                    <a:pt x="14181" y="699"/>
                    <a:pt x="14169" y="532"/>
                    <a:pt x="14169" y="211"/>
                  </a:cubicBezTo>
                  <a:cubicBezTo>
                    <a:pt x="13410" y="67"/>
                    <a:pt x="12683" y="0"/>
                    <a:pt x="11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4560975" y="1465175"/>
              <a:ext cx="355725" cy="197375"/>
            </a:xfrm>
            <a:custGeom>
              <a:avLst/>
              <a:gdLst/>
              <a:ahLst/>
              <a:cxnLst/>
              <a:rect l="l" t="t" r="r" b="b"/>
              <a:pathLst>
                <a:path w="14229" h="7895" extrusionOk="0">
                  <a:moveTo>
                    <a:pt x="11824" y="0"/>
                  </a:moveTo>
                  <a:cubicBezTo>
                    <a:pt x="6479" y="0"/>
                    <a:pt x="2847" y="3933"/>
                    <a:pt x="0" y="7145"/>
                  </a:cubicBezTo>
                  <a:cubicBezTo>
                    <a:pt x="12" y="7454"/>
                    <a:pt x="12" y="7597"/>
                    <a:pt x="12" y="7895"/>
                  </a:cubicBezTo>
                  <a:cubicBezTo>
                    <a:pt x="2865" y="4699"/>
                    <a:pt x="6500" y="793"/>
                    <a:pt x="11825" y="793"/>
                  </a:cubicBezTo>
                  <a:cubicBezTo>
                    <a:pt x="12590" y="793"/>
                    <a:pt x="13391" y="874"/>
                    <a:pt x="14228" y="1049"/>
                  </a:cubicBezTo>
                  <a:cubicBezTo>
                    <a:pt x="14228" y="727"/>
                    <a:pt x="14205" y="561"/>
                    <a:pt x="14205" y="251"/>
                  </a:cubicBezTo>
                  <a:cubicBezTo>
                    <a:pt x="13375" y="80"/>
                    <a:pt x="12582" y="0"/>
                    <a:pt x="11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38"/>
          <p:cNvGrpSpPr/>
          <p:nvPr/>
        </p:nvGrpSpPr>
        <p:grpSpPr>
          <a:xfrm>
            <a:off x="-744483" y="3013235"/>
            <a:ext cx="2915757" cy="2130254"/>
            <a:chOff x="2868800" y="2088975"/>
            <a:chExt cx="1181425" cy="863150"/>
          </a:xfrm>
        </p:grpSpPr>
        <p:sp>
          <p:nvSpPr>
            <p:cNvPr id="599" name="Google Shape;599;p38"/>
            <p:cNvSpPr/>
            <p:nvPr/>
          </p:nvSpPr>
          <p:spPr>
            <a:xfrm>
              <a:off x="3482575" y="2133900"/>
              <a:ext cx="526875" cy="564500"/>
            </a:xfrm>
            <a:custGeom>
              <a:avLst/>
              <a:gdLst/>
              <a:ahLst/>
              <a:cxnLst/>
              <a:rect l="l" t="t" r="r" b="b"/>
              <a:pathLst>
                <a:path w="21075" h="22580" extrusionOk="0">
                  <a:moveTo>
                    <a:pt x="9900" y="0"/>
                  </a:moveTo>
                  <a:cubicBezTo>
                    <a:pt x="9501" y="0"/>
                    <a:pt x="9101" y="25"/>
                    <a:pt x="8704" y="77"/>
                  </a:cubicBezTo>
                  <a:cubicBezTo>
                    <a:pt x="6227" y="410"/>
                    <a:pt x="3882" y="1768"/>
                    <a:pt x="2441" y="3804"/>
                  </a:cubicBezTo>
                  <a:cubicBezTo>
                    <a:pt x="0" y="7256"/>
                    <a:pt x="405" y="12102"/>
                    <a:pt x="2322" y="15888"/>
                  </a:cubicBezTo>
                  <a:cubicBezTo>
                    <a:pt x="4145" y="19487"/>
                    <a:pt x="7640" y="22580"/>
                    <a:pt x="11670" y="22580"/>
                  </a:cubicBezTo>
                  <a:cubicBezTo>
                    <a:pt x="11693" y="22580"/>
                    <a:pt x="11717" y="22580"/>
                    <a:pt x="11740" y="22580"/>
                  </a:cubicBezTo>
                  <a:cubicBezTo>
                    <a:pt x="14990" y="22556"/>
                    <a:pt x="18026" y="20425"/>
                    <a:pt x="19514" y="17555"/>
                  </a:cubicBezTo>
                  <a:cubicBezTo>
                    <a:pt x="21015" y="14686"/>
                    <a:pt x="21074" y="11185"/>
                    <a:pt x="20062" y="8102"/>
                  </a:cubicBezTo>
                  <a:cubicBezTo>
                    <a:pt x="19276" y="5697"/>
                    <a:pt x="17836" y="3446"/>
                    <a:pt x="15788" y="1958"/>
                  </a:cubicBezTo>
                  <a:cubicBezTo>
                    <a:pt x="14087" y="698"/>
                    <a:pt x="12000" y="0"/>
                    <a:pt x="9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3804025" y="2297725"/>
              <a:ext cx="173875" cy="397700"/>
            </a:xfrm>
            <a:custGeom>
              <a:avLst/>
              <a:gdLst/>
              <a:ahLst/>
              <a:cxnLst/>
              <a:rect l="l" t="t" r="r" b="b"/>
              <a:pathLst>
                <a:path w="6955" h="15908" extrusionOk="0">
                  <a:moveTo>
                    <a:pt x="6609" y="1"/>
                  </a:moveTo>
                  <a:cubicBezTo>
                    <a:pt x="4561" y="5371"/>
                    <a:pt x="2382" y="10705"/>
                    <a:pt x="1" y="15908"/>
                  </a:cubicBezTo>
                  <a:cubicBezTo>
                    <a:pt x="501" y="15824"/>
                    <a:pt x="1013" y="15705"/>
                    <a:pt x="1501" y="15527"/>
                  </a:cubicBezTo>
                  <a:cubicBezTo>
                    <a:pt x="3406" y="10645"/>
                    <a:pt x="5204" y="5728"/>
                    <a:pt x="6954" y="787"/>
                  </a:cubicBezTo>
                  <a:cubicBezTo>
                    <a:pt x="6847" y="525"/>
                    <a:pt x="6728" y="275"/>
                    <a:pt x="6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3543575" y="2133775"/>
              <a:ext cx="306925" cy="523550"/>
            </a:xfrm>
            <a:custGeom>
              <a:avLst/>
              <a:gdLst/>
              <a:ahLst/>
              <a:cxnLst/>
              <a:rect l="l" t="t" r="r" b="b"/>
              <a:pathLst>
                <a:path w="12277" h="20942" extrusionOk="0">
                  <a:moveTo>
                    <a:pt x="7425" y="0"/>
                  </a:moveTo>
                  <a:cubicBezTo>
                    <a:pt x="7209" y="0"/>
                    <a:pt x="6992" y="7"/>
                    <a:pt x="6776" y="22"/>
                  </a:cubicBezTo>
                  <a:cubicBezTo>
                    <a:pt x="4632" y="5440"/>
                    <a:pt x="2394" y="10797"/>
                    <a:pt x="1" y="16120"/>
                  </a:cubicBezTo>
                  <a:cubicBezTo>
                    <a:pt x="1001" y="18001"/>
                    <a:pt x="2454" y="19727"/>
                    <a:pt x="4216" y="20942"/>
                  </a:cubicBezTo>
                  <a:cubicBezTo>
                    <a:pt x="4918" y="19418"/>
                    <a:pt x="5597" y="17905"/>
                    <a:pt x="6264" y="16381"/>
                  </a:cubicBezTo>
                  <a:cubicBezTo>
                    <a:pt x="6287" y="16334"/>
                    <a:pt x="6311" y="16274"/>
                    <a:pt x="6347" y="16203"/>
                  </a:cubicBezTo>
                  <a:cubicBezTo>
                    <a:pt x="6478" y="15905"/>
                    <a:pt x="6597" y="15596"/>
                    <a:pt x="6728" y="15298"/>
                  </a:cubicBezTo>
                  <a:cubicBezTo>
                    <a:pt x="6942" y="14786"/>
                    <a:pt x="7157" y="14286"/>
                    <a:pt x="7371" y="13774"/>
                  </a:cubicBezTo>
                  <a:cubicBezTo>
                    <a:pt x="7835" y="12679"/>
                    <a:pt x="8288" y="11559"/>
                    <a:pt x="8740" y="10440"/>
                  </a:cubicBezTo>
                  <a:cubicBezTo>
                    <a:pt x="9955" y="7392"/>
                    <a:pt x="11133" y="4344"/>
                    <a:pt x="12276" y="1261"/>
                  </a:cubicBezTo>
                  <a:cubicBezTo>
                    <a:pt x="10799" y="448"/>
                    <a:pt x="9115" y="0"/>
                    <a:pt x="7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3417975" y="2099875"/>
              <a:ext cx="610225" cy="653600"/>
            </a:xfrm>
            <a:custGeom>
              <a:avLst/>
              <a:gdLst/>
              <a:ahLst/>
              <a:cxnLst/>
              <a:rect l="l" t="t" r="r" b="b"/>
              <a:pathLst>
                <a:path w="24409" h="26144" extrusionOk="0">
                  <a:moveTo>
                    <a:pt x="12539" y="1905"/>
                  </a:moveTo>
                  <a:cubicBezTo>
                    <a:pt x="14569" y="1905"/>
                    <a:pt x="16590" y="2573"/>
                    <a:pt x="18229" y="3760"/>
                  </a:cubicBezTo>
                  <a:cubicBezTo>
                    <a:pt x="20193" y="5212"/>
                    <a:pt x="21575" y="7355"/>
                    <a:pt x="22325" y="9653"/>
                  </a:cubicBezTo>
                  <a:cubicBezTo>
                    <a:pt x="23289" y="12618"/>
                    <a:pt x="23230" y="15963"/>
                    <a:pt x="21789" y="18726"/>
                  </a:cubicBezTo>
                  <a:cubicBezTo>
                    <a:pt x="20360" y="21476"/>
                    <a:pt x="17443" y="23512"/>
                    <a:pt x="14324" y="23548"/>
                  </a:cubicBezTo>
                  <a:cubicBezTo>
                    <a:pt x="14308" y="23548"/>
                    <a:pt x="14293" y="23548"/>
                    <a:pt x="14277" y="23548"/>
                  </a:cubicBezTo>
                  <a:cubicBezTo>
                    <a:pt x="10415" y="23548"/>
                    <a:pt x="7054" y="20581"/>
                    <a:pt x="5299" y="17130"/>
                  </a:cubicBezTo>
                  <a:cubicBezTo>
                    <a:pt x="3453" y="13511"/>
                    <a:pt x="3060" y="8855"/>
                    <a:pt x="5406" y="5546"/>
                  </a:cubicBezTo>
                  <a:cubicBezTo>
                    <a:pt x="6799" y="3581"/>
                    <a:pt x="9037" y="2295"/>
                    <a:pt x="11419" y="1974"/>
                  </a:cubicBezTo>
                  <a:cubicBezTo>
                    <a:pt x="11791" y="1927"/>
                    <a:pt x="12165" y="1905"/>
                    <a:pt x="12539" y="1905"/>
                  </a:cubicBezTo>
                  <a:close/>
                  <a:moveTo>
                    <a:pt x="11485" y="1"/>
                  </a:moveTo>
                  <a:cubicBezTo>
                    <a:pt x="11017" y="1"/>
                    <a:pt x="10549" y="31"/>
                    <a:pt x="10085" y="92"/>
                  </a:cubicBezTo>
                  <a:cubicBezTo>
                    <a:pt x="7216" y="462"/>
                    <a:pt x="4501" y="2033"/>
                    <a:pt x="2822" y="4403"/>
                  </a:cubicBezTo>
                  <a:cubicBezTo>
                    <a:pt x="0" y="8403"/>
                    <a:pt x="453" y="14023"/>
                    <a:pt x="2691" y="18392"/>
                  </a:cubicBezTo>
                  <a:cubicBezTo>
                    <a:pt x="4809" y="22568"/>
                    <a:pt x="8841" y="26144"/>
                    <a:pt x="13505" y="26144"/>
                  </a:cubicBezTo>
                  <a:cubicBezTo>
                    <a:pt x="13536" y="26144"/>
                    <a:pt x="13567" y="26144"/>
                    <a:pt x="13597" y="26143"/>
                  </a:cubicBezTo>
                  <a:cubicBezTo>
                    <a:pt x="17348" y="26119"/>
                    <a:pt x="20860" y="23643"/>
                    <a:pt x="22599" y="20333"/>
                  </a:cubicBezTo>
                  <a:cubicBezTo>
                    <a:pt x="24325" y="16999"/>
                    <a:pt x="24408" y="12939"/>
                    <a:pt x="23241" y="9367"/>
                  </a:cubicBezTo>
                  <a:cubicBezTo>
                    <a:pt x="22337" y="6569"/>
                    <a:pt x="20670" y="3986"/>
                    <a:pt x="18288" y="2247"/>
                  </a:cubicBezTo>
                  <a:cubicBezTo>
                    <a:pt x="16332" y="810"/>
                    <a:pt x="13908" y="1"/>
                    <a:pt x="11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3440300" y="2088975"/>
              <a:ext cx="609925" cy="653800"/>
            </a:xfrm>
            <a:custGeom>
              <a:avLst/>
              <a:gdLst/>
              <a:ahLst/>
              <a:cxnLst/>
              <a:rect l="l" t="t" r="r" b="b"/>
              <a:pathLst>
                <a:path w="24397" h="26152" extrusionOk="0">
                  <a:moveTo>
                    <a:pt x="12573" y="1918"/>
                  </a:moveTo>
                  <a:cubicBezTo>
                    <a:pt x="14594" y="1918"/>
                    <a:pt x="16590" y="2581"/>
                    <a:pt x="18217" y="3779"/>
                  </a:cubicBezTo>
                  <a:cubicBezTo>
                    <a:pt x="20182" y="5231"/>
                    <a:pt x="21563" y="7375"/>
                    <a:pt x="22301" y="9672"/>
                  </a:cubicBezTo>
                  <a:cubicBezTo>
                    <a:pt x="23277" y="12637"/>
                    <a:pt x="23218" y="15983"/>
                    <a:pt x="21765" y="18745"/>
                  </a:cubicBezTo>
                  <a:cubicBezTo>
                    <a:pt x="20336" y="21495"/>
                    <a:pt x="17419" y="23531"/>
                    <a:pt x="14312" y="23567"/>
                  </a:cubicBezTo>
                  <a:cubicBezTo>
                    <a:pt x="14296" y="23567"/>
                    <a:pt x="14281" y="23567"/>
                    <a:pt x="14265" y="23567"/>
                  </a:cubicBezTo>
                  <a:cubicBezTo>
                    <a:pt x="10403" y="23567"/>
                    <a:pt x="7042" y="20600"/>
                    <a:pt x="5275" y="17150"/>
                  </a:cubicBezTo>
                  <a:cubicBezTo>
                    <a:pt x="3429" y="13530"/>
                    <a:pt x="3048" y="8875"/>
                    <a:pt x="5394" y="5565"/>
                  </a:cubicBezTo>
                  <a:cubicBezTo>
                    <a:pt x="6775" y="3600"/>
                    <a:pt x="9025" y="2314"/>
                    <a:pt x="11407" y="1993"/>
                  </a:cubicBezTo>
                  <a:cubicBezTo>
                    <a:pt x="11795" y="1943"/>
                    <a:pt x="12185" y="1918"/>
                    <a:pt x="12573" y="1918"/>
                  </a:cubicBezTo>
                  <a:close/>
                  <a:moveTo>
                    <a:pt x="11453" y="1"/>
                  </a:moveTo>
                  <a:cubicBezTo>
                    <a:pt x="10996" y="1"/>
                    <a:pt x="10539" y="30"/>
                    <a:pt x="10085" y="88"/>
                  </a:cubicBezTo>
                  <a:cubicBezTo>
                    <a:pt x="7216" y="469"/>
                    <a:pt x="4501" y="2041"/>
                    <a:pt x="2822" y="4410"/>
                  </a:cubicBezTo>
                  <a:cubicBezTo>
                    <a:pt x="0" y="8410"/>
                    <a:pt x="453" y="14018"/>
                    <a:pt x="2691" y="18400"/>
                  </a:cubicBezTo>
                  <a:cubicBezTo>
                    <a:pt x="4809" y="22563"/>
                    <a:pt x="8841" y="26151"/>
                    <a:pt x="13505" y="26151"/>
                  </a:cubicBezTo>
                  <a:cubicBezTo>
                    <a:pt x="13536" y="26151"/>
                    <a:pt x="13567" y="26151"/>
                    <a:pt x="13597" y="26151"/>
                  </a:cubicBezTo>
                  <a:cubicBezTo>
                    <a:pt x="17348" y="26127"/>
                    <a:pt x="20860" y="23650"/>
                    <a:pt x="22599" y="20329"/>
                  </a:cubicBezTo>
                  <a:cubicBezTo>
                    <a:pt x="24325" y="16995"/>
                    <a:pt x="24396" y="12947"/>
                    <a:pt x="23241" y="9375"/>
                  </a:cubicBezTo>
                  <a:cubicBezTo>
                    <a:pt x="22337" y="6577"/>
                    <a:pt x="20670" y="3993"/>
                    <a:pt x="18288" y="2255"/>
                  </a:cubicBezTo>
                  <a:cubicBezTo>
                    <a:pt x="16324" y="811"/>
                    <a:pt x="13887" y="1"/>
                    <a:pt x="11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3403975" y="2527825"/>
              <a:ext cx="117600" cy="86650"/>
            </a:xfrm>
            <a:custGeom>
              <a:avLst/>
              <a:gdLst/>
              <a:ahLst/>
              <a:cxnLst/>
              <a:rect l="l" t="t" r="r" b="b"/>
              <a:pathLst>
                <a:path w="4704" h="3466" extrusionOk="0">
                  <a:moveTo>
                    <a:pt x="2894" y="0"/>
                  </a:moveTo>
                  <a:lnTo>
                    <a:pt x="1" y="1453"/>
                  </a:lnTo>
                  <a:lnTo>
                    <a:pt x="1477" y="3465"/>
                  </a:lnTo>
                  <a:lnTo>
                    <a:pt x="1573" y="3417"/>
                  </a:lnTo>
                  <a:lnTo>
                    <a:pt x="3966" y="1858"/>
                  </a:lnTo>
                  <a:cubicBezTo>
                    <a:pt x="3966" y="1858"/>
                    <a:pt x="4704" y="393"/>
                    <a:pt x="2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2869100" y="2543250"/>
              <a:ext cx="601000" cy="408875"/>
            </a:xfrm>
            <a:custGeom>
              <a:avLst/>
              <a:gdLst/>
              <a:ahLst/>
              <a:cxnLst/>
              <a:rect l="l" t="t" r="r" b="b"/>
              <a:pathLst>
                <a:path w="24040" h="16355" extrusionOk="0">
                  <a:moveTo>
                    <a:pt x="21467" y="1"/>
                  </a:moveTo>
                  <a:cubicBezTo>
                    <a:pt x="21314" y="1"/>
                    <a:pt x="21163" y="13"/>
                    <a:pt x="21015" y="38"/>
                  </a:cubicBezTo>
                  <a:cubicBezTo>
                    <a:pt x="19753" y="241"/>
                    <a:pt x="18693" y="1062"/>
                    <a:pt x="17645" y="1788"/>
                  </a:cubicBezTo>
                  <a:cubicBezTo>
                    <a:pt x="13954" y="4336"/>
                    <a:pt x="9740" y="5991"/>
                    <a:pt x="5596" y="7634"/>
                  </a:cubicBezTo>
                  <a:cubicBezTo>
                    <a:pt x="4239" y="8170"/>
                    <a:pt x="2870" y="8742"/>
                    <a:pt x="1786" y="9718"/>
                  </a:cubicBezTo>
                  <a:cubicBezTo>
                    <a:pt x="715" y="10706"/>
                    <a:pt x="0" y="12206"/>
                    <a:pt x="334" y="13623"/>
                  </a:cubicBezTo>
                  <a:cubicBezTo>
                    <a:pt x="758" y="15331"/>
                    <a:pt x="2605" y="16354"/>
                    <a:pt x="4356" y="16354"/>
                  </a:cubicBezTo>
                  <a:cubicBezTo>
                    <a:pt x="4425" y="16354"/>
                    <a:pt x="4493" y="16353"/>
                    <a:pt x="4560" y="16350"/>
                  </a:cubicBezTo>
                  <a:cubicBezTo>
                    <a:pt x="6382" y="16254"/>
                    <a:pt x="8037" y="15302"/>
                    <a:pt x="9525" y="14266"/>
                  </a:cubicBezTo>
                  <a:cubicBezTo>
                    <a:pt x="13633" y="11373"/>
                    <a:pt x="17086" y="7599"/>
                    <a:pt x="21384" y="5003"/>
                  </a:cubicBezTo>
                  <a:cubicBezTo>
                    <a:pt x="22003" y="4634"/>
                    <a:pt x="22646" y="4277"/>
                    <a:pt x="23158" y="3765"/>
                  </a:cubicBezTo>
                  <a:cubicBezTo>
                    <a:pt x="23658" y="3229"/>
                    <a:pt x="24039" y="2515"/>
                    <a:pt x="23944" y="1800"/>
                  </a:cubicBezTo>
                  <a:cubicBezTo>
                    <a:pt x="23797" y="688"/>
                    <a:pt x="22604" y="1"/>
                    <a:pt x="21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2868800" y="2543175"/>
              <a:ext cx="569150" cy="383825"/>
            </a:xfrm>
            <a:custGeom>
              <a:avLst/>
              <a:gdLst/>
              <a:ahLst/>
              <a:cxnLst/>
              <a:rect l="l" t="t" r="r" b="b"/>
              <a:pathLst>
                <a:path w="22766" h="15353" extrusionOk="0">
                  <a:moveTo>
                    <a:pt x="21471" y="0"/>
                  </a:moveTo>
                  <a:cubicBezTo>
                    <a:pt x="21316" y="0"/>
                    <a:pt x="21163" y="13"/>
                    <a:pt x="21015" y="41"/>
                  </a:cubicBezTo>
                  <a:cubicBezTo>
                    <a:pt x="19741" y="244"/>
                    <a:pt x="18693" y="1065"/>
                    <a:pt x="17646" y="1791"/>
                  </a:cubicBezTo>
                  <a:cubicBezTo>
                    <a:pt x="13955" y="4339"/>
                    <a:pt x="9740" y="5994"/>
                    <a:pt x="5596" y="7637"/>
                  </a:cubicBezTo>
                  <a:cubicBezTo>
                    <a:pt x="4239" y="8173"/>
                    <a:pt x="2870" y="8745"/>
                    <a:pt x="1786" y="9721"/>
                  </a:cubicBezTo>
                  <a:cubicBezTo>
                    <a:pt x="715" y="10709"/>
                    <a:pt x="0" y="12209"/>
                    <a:pt x="334" y="13626"/>
                  </a:cubicBezTo>
                  <a:cubicBezTo>
                    <a:pt x="501" y="14329"/>
                    <a:pt x="917" y="14900"/>
                    <a:pt x="1465" y="15353"/>
                  </a:cubicBezTo>
                  <a:cubicBezTo>
                    <a:pt x="1227" y="13471"/>
                    <a:pt x="1548" y="11185"/>
                    <a:pt x="3358" y="10662"/>
                  </a:cubicBezTo>
                  <a:cubicBezTo>
                    <a:pt x="10061" y="7983"/>
                    <a:pt x="15431" y="4232"/>
                    <a:pt x="21586" y="732"/>
                  </a:cubicBezTo>
                  <a:cubicBezTo>
                    <a:pt x="21884" y="529"/>
                    <a:pt x="22301" y="363"/>
                    <a:pt x="22765" y="303"/>
                  </a:cubicBezTo>
                  <a:cubicBezTo>
                    <a:pt x="22368" y="109"/>
                    <a:pt x="21913" y="0"/>
                    <a:pt x="2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38"/>
          <p:cNvGrpSpPr/>
          <p:nvPr/>
        </p:nvGrpSpPr>
        <p:grpSpPr>
          <a:xfrm rot="1458948">
            <a:off x="43650" y="372788"/>
            <a:ext cx="563060" cy="1364873"/>
            <a:chOff x="2541375" y="3220475"/>
            <a:chExt cx="427450" cy="1036150"/>
          </a:xfrm>
        </p:grpSpPr>
        <p:sp>
          <p:nvSpPr>
            <p:cNvPr id="608" name="Google Shape;608;p38"/>
            <p:cNvSpPr/>
            <p:nvPr/>
          </p:nvSpPr>
          <p:spPr>
            <a:xfrm>
              <a:off x="2541375" y="3220475"/>
              <a:ext cx="427450" cy="1035850"/>
            </a:xfrm>
            <a:custGeom>
              <a:avLst/>
              <a:gdLst/>
              <a:ahLst/>
              <a:cxnLst/>
              <a:rect l="l" t="t" r="r" b="b"/>
              <a:pathLst>
                <a:path w="17098" h="41434" extrusionOk="0">
                  <a:moveTo>
                    <a:pt x="2715" y="0"/>
                  </a:moveTo>
                  <a:cubicBezTo>
                    <a:pt x="1215" y="0"/>
                    <a:pt x="1" y="1215"/>
                    <a:pt x="1" y="2727"/>
                  </a:cubicBezTo>
                  <a:lnTo>
                    <a:pt x="1" y="38707"/>
                  </a:lnTo>
                  <a:cubicBezTo>
                    <a:pt x="1" y="40219"/>
                    <a:pt x="1215" y="41434"/>
                    <a:pt x="2715" y="41434"/>
                  </a:cubicBezTo>
                  <a:lnTo>
                    <a:pt x="14371" y="41434"/>
                  </a:lnTo>
                  <a:cubicBezTo>
                    <a:pt x="15860" y="41434"/>
                    <a:pt x="17086" y="40219"/>
                    <a:pt x="17098" y="38731"/>
                  </a:cubicBezTo>
                  <a:lnTo>
                    <a:pt x="17098" y="2727"/>
                  </a:lnTo>
                  <a:cubicBezTo>
                    <a:pt x="17098" y="1226"/>
                    <a:pt x="15872" y="0"/>
                    <a:pt x="14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8"/>
            <p:cNvSpPr/>
            <p:nvPr/>
          </p:nvSpPr>
          <p:spPr>
            <a:xfrm>
              <a:off x="2541375" y="3636600"/>
              <a:ext cx="427450" cy="620025"/>
            </a:xfrm>
            <a:custGeom>
              <a:avLst/>
              <a:gdLst/>
              <a:ahLst/>
              <a:cxnLst/>
              <a:rect l="l" t="t" r="r" b="b"/>
              <a:pathLst>
                <a:path w="17098" h="24801" extrusionOk="0">
                  <a:moveTo>
                    <a:pt x="17098" y="0"/>
                  </a:moveTo>
                  <a:cubicBezTo>
                    <a:pt x="11371" y="2322"/>
                    <a:pt x="5620" y="4584"/>
                    <a:pt x="1" y="7060"/>
                  </a:cubicBezTo>
                  <a:lnTo>
                    <a:pt x="1" y="22086"/>
                  </a:lnTo>
                  <a:cubicBezTo>
                    <a:pt x="1" y="23586"/>
                    <a:pt x="1215" y="24801"/>
                    <a:pt x="2715" y="24801"/>
                  </a:cubicBezTo>
                  <a:lnTo>
                    <a:pt x="14371" y="24801"/>
                  </a:lnTo>
                  <a:cubicBezTo>
                    <a:pt x="15872" y="24801"/>
                    <a:pt x="17098" y="23586"/>
                    <a:pt x="17098" y="22086"/>
                  </a:cubicBezTo>
                  <a:lnTo>
                    <a:pt x="170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2664300" y="3334775"/>
              <a:ext cx="181000" cy="796850"/>
            </a:xfrm>
            <a:custGeom>
              <a:avLst/>
              <a:gdLst/>
              <a:ahLst/>
              <a:cxnLst/>
              <a:rect l="l" t="t" r="r" b="b"/>
              <a:pathLst>
                <a:path w="7240" h="31874" extrusionOk="0">
                  <a:moveTo>
                    <a:pt x="2465" y="0"/>
                  </a:moveTo>
                  <a:lnTo>
                    <a:pt x="2465" y="24837"/>
                  </a:lnTo>
                  <a:cubicBezTo>
                    <a:pt x="1037" y="25313"/>
                    <a:pt x="1" y="26670"/>
                    <a:pt x="1" y="28266"/>
                  </a:cubicBezTo>
                  <a:cubicBezTo>
                    <a:pt x="1" y="30254"/>
                    <a:pt x="1632" y="31873"/>
                    <a:pt x="3620" y="31873"/>
                  </a:cubicBezTo>
                  <a:cubicBezTo>
                    <a:pt x="5621" y="31873"/>
                    <a:pt x="7240" y="30254"/>
                    <a:pt x="7240" y="28266"/>
                  </a:cubicBezTo>
                  <a:cubicBezTo>
                    <a:pt x="7240" y="26670"/>
                    <a:pt x="6216" y="25325"/>
                    <a:pt x="4763" y="24837"/>
                  </a:cubicBezTo>
                  <a:lnTo>
                    <a:pt x="47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8"/>
            <p:cNvSpPr/>
            <p:nvPr/>
          </p:nvSpPr>
          <p:spPr>
            <a:xfrm>
              <a:off x="2693175" y="3987250"/>
              <a:ext cx="70875" cy="6147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2726225" y="3334775"/>
              <a:ext cx="57775" cy="278925"/>
            </a:xfrm>
            <a:custGeom>
              <a:avLst/>
              <a:gdLst/>
              <a:ahLst/>
              <a:cxnLst/>
              <a:rect l="l" t="t" r="r" b="b"/>
              <a:pathLst>
                <a:path w="2311" h="11157" extrusionOk="0">
                  <a:moveTo>
                    <a:pt x="0" y="0"/>
                  </a:moveTo>
                  <a:lnTo>
                    <a:pt x="0" y="11156"/>
                  </a:lnTo>
                  <a:lnTo>
                    <a:pt x="2310" y="1115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38"/>
          <p:cNvGrpSpPr/>
          <p:nvPr/>
        </p:nvGrpSpPr>
        <p:grpSpPr>
          <a:xfrm>
            <a:off x="2403090" y="3959107"/>
            <a:ext cx="1732881" cy="1793702"/>
            <a:chOff x="5556925" y="2802275"/>
            <a:chExt cx="757875" cy="784475"/>
          </a:xfrm>
        </p:grpSpPr>
        <p:sp>
          <p:nvSpPr>
            <p:cNvPr id="614" name="Google Shape;614;p38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8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8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8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8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38"/>
          <p:cNvGrpSpPr/>
          <p:nvPr/>
        </p:nvGrpSpPr>
        <p:grpSpPr>
          <a:xfrm rot="544886">
            <a:off x="3061109" y="1595211"/>
            <a:ext cx="860873" cy="1678882"/>
            <a:chOff x="6945350" y="145425"/>
            <a:chExt cx="317325" cy="618850"/>
          </a:xfrm>
        </p:grpSpPr>
        <p:sp>
          <p:nvSpPr>
            <p:cNvPr id="636" name="Google Shape;636;p38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640;p38"/>
          <p:cNvGrpSpPr/>
          <p:nvPr/>
        </p:nvGrpSpPr>
        <p:grpSpPr>
          <a:xfrm rot="-2019428">
            <a:off x="1543819" y="247748"/>
            <a:ext cx="1078938" cy="1614954"/>
            <a:chOff x="7166500" y="-57275"/>
            <a:chExt cx="414050" cy="619750"/>
          </a:xfrm>
        </p:grpSpPr>
        <p:sp>
          <p:nvSpPr>
            <p:cNvPr id="641" name="Google Shape;641;p38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8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8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8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38"/>
          <p:cNvGrpSpPr/>
          <p:nvPr/>
        </p:nvGrpSpPr>
        <p:grpSpPr>
          <a:xfrm>
            <a:off x="3043492" y="693849"/>
            <a:ext cx="547954" cy="547954"/>
            <a:chOff x="3796125" y="-35750"/>
            <a:chExt cx="773400" cy="773400"/>
          </a:xfrm>
        </p:grpSpPr>
        <p:sp>
          <p:nvSpPr>
            <p:cNvPr id="646" name="Google Shape;646;p3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648;p38"/>
          <p:cNvGrpSpPr/>
          <p:nvPr/>
        </p:nvGrpSpPr>
        <p:grpSpPr>
          <a:xfrm>
            <a:off x="-599330" y="2889646"/>
            <a:ext cx="979588" cy="979588"/>
            <a:chOff x="3796125" y="-35750"/>
            <a:chExt cx="773400" cy="773400"/>
          </a:xfrm>
        </p:grpSpPr>
        <p:sp>
          <p:nvSpPr>
            <p:cNvPr id="649" name="Google Shape;649;p3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48"/>
          <p:cNvSpPr txBox="1">
            <a:spLocks noGrp="1"/>
          </p:cNvSpPr>
          <p:nvPr>
            <p:ph type="title" idx="2"/>
          </p:nvPr>
        </p:nvSpPr>
        <p:spPr>
          <a:xfrm>
            <a:off x="335326" y="155124"/>
            <a:ext cx="40422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945" name="Google Shape;945;p48"/>
          <p:cNvSpPr txBox="1">
            <a:spLocks noGrp="1"/>
          </p:cNvSpPr>
          <p:nvPr>
            <p:ph type="subTitle" idx="1"/>
          </p:nvPr>
        </p:nvSpPr>
        <p:spPr>
          <a:xfrm>
            <a:off x="161671" y="1431483"/>
            <a:ext cx="3550888" cy="8145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Наличие в средствах агрессивных химикатов, которые способны нанести вред здоровью человека и окружающей среде.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50" name="Google Shape;950;p48"/>
          <p:cNvGrpSpPr/>
          <p:nvPr/>
        </p:nvGrpSpPr>
        <p:grpSpPr>
          <a:xfrm>
            <a:off x="5036518" y="640619"/>
            <a:ext cx="4366245" cy="4494483"/>
            <a:chOff x="8933850" y="2663100"/>
            <a:chExt cx="1880300" cy="1935525"/>
          </a:xfrm>
        </p:grpSpPr>
        <p:sp>
          <p:nvSpPr>
            <p:cNvPr id="951" name="Google Shape;951;p48"/>
            <p:cNvSpPr/>
            <p:nvPr/>
          </p:nvSpPr>
          <p:spPr>
            <a:xfrm>
              <a:off x="10199475" y="3392800"/>
              <a:ext cx="124450" cy="158975"/>
            </a:xfrm>
            <a:custGeom>
              <a:avLst/>
              <a:gdLst/>
              <a:ahLst/>
              <a:cxnLst/>
              <a:rect l="l" t="t" r="r" b="b"/>
              <a:pathLst>
                <a:path w="4978" h="6359" extrusionOk="0">
                  <a:moveTo>
                    <a:pt x="2060" y="1"/>
                  </a:moveTo>
                  <a:lnTo>
                    <a:pt x="1" y="1168"/>
                  </a:lnTo>
                  <a:lnTo>
                    <a:pt x="2918" y="6359"/>
                  </a:lnTo>
                  <a:lnTo>
                    <a:pt x="4977" y="5192"/>
                  </a:lnTo>
                  <a:lnTo>
                    <a:pt x="20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10240250" y="3392500"/>
              <a:ext cx="84275" cy="134875"/>
            </a:xfrm>
            <a:custGeom>
              <a:avLst/>
              <a:gdLst/>
              <a:ahLst/>
              <a:cxnLst/>
              <a:rect l="l" t="t" r="r" b="b"/>
              <a:pathLst>
                <a:path w="3371" h="5395" extrusionOk="0">
                  <a:moveTo>
                    <a:pt x="453" y="1"/>
                  </a:moveTo>
                  <a:lnTo>
                    <a:pt x="1" y="251"/>
                  </a:lnTo>
                  <a:cubicBezTo>
                    <a:pt x="60" y="382"/>
                    <a:pt x="96" y="501"/>
                    <a:pt x="179" y="620"/>
                  </a:cubicBezTo>
                  <a:cubicBezTo>
                    <a:pt x="370" y="953"/>
                    <a:pt x="560" y="1287"/>
                    <a:pt x="739" y="1632"/>
                  </a:cubicBezTo>
                  <a:cubicBezTo>
                    <a:pt x="1227" y="2430"/>
                    <a:pt x="1763" y="3228"/>
                    <a:pt x="2215" y="4013"/>
                  </a:cubicBezTo>
                  <a:cubicBezTo>
                    <a:pt x="2477" y="4478"/>
                    <a:pt x="2751" y="4942"/>
                    <a:pt x="3001" y="5394"/>
                  </a:cubicBezTo>
                  <a:lnTo>
                    <a:pt x="3370" y="5192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10200075" y="3413950"/>
              <a:ext cx="87225" cy="137825"/>
            </a:xfrm>
            <a:custGeom>
              <a:avLst/>
              <a:gdLst/>
              <a:ahLst/>
              <a:cxnLst/>
              <a:rect l="l" t="t" r="r" b="b"/>
              <a:pathLst>
                <a:path w="3489" h="5513" extrusionOk="0">
                  <a:moveTo>
                    <a:pt x="548" y="0"/>
                  </a:moveTo>
                  <a:lnTo>
                    <a:pt x="0" y="310"/>
                  </a:lnTo>
                  <a:lnTo>
                    <a:pt x="2917" y="5513"/>
                  </a:lnTo>
                  <a:lnTo>
                    <a:pt x="3489" y="5179"/>
                  </a:lnTo>
                  <a:cubicBezTo>
                    <a:pt x="2572" y="3405"/>
                    <a:pt x="1632" y="1655"/>
                    <a:pt x="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10256925" y="3516050"/>
              <a:ext cx="286975" cy="399775"/>
            </a:xfrm>
            <a:custGeom>
              <a:avLst/>
              <a:gdLst/>
              <a:ahLst/>
              <a:cxnLst/>
              <a:rect l="l" t="t" r="r" b="b"/>
              <a:pathLst>
                <a:path w="11479" h="15991" extrusionOk="0">
                  <a:moveTo>
                    <a:pt x="3537" y="0"/>
                  </a:moveTo>
                  <a:lnTo>
                    <a:pt x="0" y="1988"/>
                  </a:lnTo>
                  <a:lnTo>
                    <a:pt x="7930" y="15990"/>
                  </a:lnTo>
                  <a:lnTo>
                    <a:pt x="11478" y="14002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10256925" y="3545800"/>
              <a:ext cx="236950" cy="370025"/>
            </a:xfrm>
            <a:custGeom>
              <a:avLst/>
              <a:gdLst/>
              <a:ahLst/>
              <a:cxnLst/>
              <a:rect l="l" t="t" r="r" b="b"/>
              <a:pathLst>
                <a:path w="9478" h="14801" extrusionOk="0">
                  <a:moveTo>
                    <a:pt x="1429" y="1"/>
                  </a:moveTo>
                  <a:lnTo>
                    <a:pt x="0" y="798"/>
                  </a:lnTo>
                  <a:lnTo>
                    <a:pt x="7930" y="14800"/>
                  </a:lnTo>
                  <a:lnTo>
                    <a:pt x="9478" y="13943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10223000" y="3482100"/>
              <a:ext cx="153600" cy="113425"/>
            </a:xfrm>
            <a:custGeom>
              <a:avLst/>
              <a:gdLst/>
              <a:ahLst/>
              <a:cxnLst/>
              <a:rect l="l" t="t" r="r" b="b"/>
              <a:pathLst>
                <a:path w="6144" h="4537" extrusionOk="0">
                  <a:moveTo>
                    <a:pt x="5108" y="1"/>
                  </a:moveTo>
                  <a:lnTo>
                    <a:pt x="0" y="2870"/>
                  </a:lnTo>
                  <a:lnTo>
                    <a:pt x="1024" y="4537"/>
                  </a:lnTo>
                  <a:lnTo>
                    <a:pt x="6144" y="1679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10222700" y="3481800"/>
              <a:ext cx="132775" cy="76825"/>
            </a:xfrm>
            <a:custGeom>
              <a:avLst/>
              <a:gdLst/>
              <a:ahLst/>
              <a:cxnLst/>
              <a:rect l="l" t="t" r="r" b="b"/>
              <a:pathLst>
                <a:path w="5311" h="3073" extrusionOk="0">
                  <a:moveTo>
                    <a:pt x="5108" y="1"/>
                  </a:moveTo>
                  <a:lnTo>
                    <a:pt x="0" y="2870"/>
                  </a:lnTo>
                  <a:lnTo>
                    <a:pt x="131" y="3073"/>
                  </a:lnTo>
                  <a:cubicBezTo>
                    <a:pt x="357" y="2977"/>
                    <a:pt x="584" y="2858"/>
                    <a:pt x="786" y="2739"/>
                  </a:cubicBezTo>
                  <a:cubicBezTo>
                    <a:pt x="1917" y="2120"/>
                    <a:pt x="3060" y="1549"/>
                    <a:pt x="4191" y="965"/>
                  </a:cubicBezTo>
                  <a:cubicBezTo>
                    <a:pt x="4584" y="775"/>
                    <a:pt x="4941" y="549"/>
                    <a:pt x="5310" y="334"/>
                  </a:cubicBezTo>
                  <a:lnTo>
                    <a:pt x="51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8"/>
            <p:cNvSpPr/>
            <p:nvPr/>
          </p:nvSpPr>
          <p:spPr>
            <a:xfrm>
              <a:off x="10234900" y="3502950"/>
              <a:ext cx="130700" cy="75925"/>
            </a:xfrm>
            <a:custGeom>
              <a:avLst/>
              <a:gdLst/>
              <a:ahLst/>
              <a:cxnLst/>
              <a:rect l="l" t="t" r="r" b="b"/>
              <a:pathLst>
                <a:path w="5228" h="3037" extrusionOk="0">
                  <a:moveTo>
                    <a:pt x="5180" y="0"/>
                  </a:moveTo>
                  <a:cubicBezTo>
                    <a:pt x="4596" y="310"/>
                    <a:pt x="4049" y="655"/>
                    <a:pt x="3513" y="941"/>
                  </a:cubicBezTo>
                  <a:cubicBezTo>
                    <a:pt x="2453" y="1477"/>
                    <a:pt x="1417" y="2024"/>
                    <a:pt x="370" y="2572"/>
                  </a:cubicBezTo>
                  <a:cubicBezTo>
                    <a:pt x="250" y="2643"/>
                    <a:pt x="119" y="2703"/>
                    <a:pt x="0" y="2786"/>
                  </a:cubicBezTo>
                  <a:lnTo>
                    <a:pt x="167" y="3036"/>
                  </a:lnTo>
                  <a:cubicBezTo>
                    <a:pt x="1894" y="2131"/>
                    <a:pt x="3584" y="1155"/>
                    <a:pt x="5227" y="72"/>
                  </a:cubicBezTo>
                  <a:lnTo>
                    <a:pt x="518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8"/>
            <p:cNvSpPr/>
            <p:nvPr/>
          </p:nvSpPr>
          <p:spPr>
            <a:xfrm>
              <a:off x="10246800" y="3518425"/>
              <a:ext cx="129500" cy="77400"/>
            </a:xfrm>
            <a:custGeom>
              <a:avLst/>
              <a:gdLst/>
              <a:ahLst/>
              <a:cxnLst/>
              <a:rect l="l" t="t" r="r" b="b"/>
              <a:pathLst>
                <a:path w="5180" h="3096" extrusionOk="0">
                  <a:moveTo>
                    <a:pt x="5049" y="0"/>
                  </a:moveTo>
                  <a:cubicBezTo>
                    <a:pt x="3430" y="1096"/>
                    <a:pt x="1727" y="2048"/>
                    <a:pt x="1" y="2965"/>
                  </a:cubicBezTo>
                  <a:lnTo>
                    <a:pt x="72" y="3096"/>
                  </a:lnTo>
                  <a:lnTo>
                    <a:pt x="5180" y="226"/>
                  </a:lnTo>
                  <a:lnTo>
                    <a:pt x="50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8"/>
            <p:cNvSpPr/>
            <p:nvPr/>
          </p:nvSpPr>
          <p:spPr>
            <a:xfrm>
              <a:off x="10196200" y="3402325"/>
              <a:ext cx="93800" cy="73550"/>
            </a:xfrm>
            <a:custGeom>
              <a:avLst/>
              <a:gdLst/>
              <a:ahLst/>
              <a:cxnLst/>
              <a:rect l="l" t="t" r="r" b="b"/>
              <a:pathLst>
                <a:path w="3752" h="2942" extrusionOk="0">
                  <a:moveTo>
                    <a:pt x="3049" y="1"/>
                  </a:moveTo>
                  <a:lnTo>
                    <a:pt x="1" y="1703"/>
                  </a:lnTo>
                  <a:lnTo>
                    <a:pt x="703" y="2942"/>
                  </a:lnTo>
                  <a:lnTo>
                    <a:pt x="3751" y="1227"/>
                  </a:lnTo>
                  <a:lnTo>
                    <a:pt x="30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10197100" y="3402025"/>
              <a:ext cx="78300" cy="46475"/>
            </a:xfrm>
            <a:custGeom>
              <a:avLst/>
              <a:gdLst/>
              <a:ahLst/>
              <a:cxnLst/>
              <a:rect l="l" t="t" r="r" b="b"/>
              <a:pathLst>
                <a:path w="3132" h="1859" extrusionOk="0">
                  <a:moveTo>
                    <a:pt x="3048" y="1"/>
                  </a:moveTo>
                  <a:lnTo>
                    <a:pt x="0" y="1715"/>
                  </a:lnTo>
                  <a:lnTo>
                    <a:pt x="84" y="1858"/>
                  </a:lnTo>
                  <a:cubicBezTo>
                    <a:pt x="322" y="1715"/>
                    <a:pt x="572" y="1561"/>
                    <a:pt x="834" y="1430"/>
                  </a:cubicBezTo>
                  <a:cubicBezTo>
                    <a:pt x="1584" y="1013"/>
                    <a:pt x="2346" y="549"/>
                    <a:pt x="3132" y="156"/>
                  </a:cubicBezTo>
                  <a:lnTo>
                    <a:pt x="30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10206625" y="3419300"/>
              <a:ext cx="83650" cy="55975"/>
            </a:xfrm>
            <a:custGeom>
              <a:avLst/>
              <a:gdLst/>
              <a:ahLst/>
              <a:cxnLst/>
              <a:rect l="l" t="t" r="r" b="b"/>
              <a:pathLst>
                <a:path w="3346" h="2239" extrusionOk="0">
                  <a:moveTo>
                    <a:pt x="3048" y="1"/>
                  </a:moveTo>
                  <a:cubicBezTo>
                    <a:pt x="2179" y="441"/>
                    <a:pt x="1322" y="965"/>
                    <a:pt x="512" y="1429"/>
                  </a:cubicBezTo>
                  <a:cubicBezTo>
                    <a:pt x="346" y="1513"/>
                    <a:pt x="167" y="1620"/>
                    <a:pt x="0" y="1703"/>
                  </a:cubicBezTo>
                  <a:lnTo>
                    <a:pt x="298" y="2239"/>
                  </a:lnTo>
                  <a:lnTo>
                    <a:pt x="3346" y="536"/>
                  </a:lnTo>
                  <a:lnTo>
                    <a:pt x="30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8"/>
            <p:cNvSpPr/>
            <p:nvPr/>
          </p:nvSpPr>
          <p:spPr>
            <a:xfrm>
              <a:off x="10505475" y="3830650"/>
              <a:ext cx="104800" cy="128025"/>
            </a:xfrm>
            <a:custGeom>
              <a:avLst/>
              <a:gdLst/>
              <a:ahLst/>
              <a:cxnLst/>
              <a:rect l="l" t="t" r="r" b="b"/>
              <a:pathLst>
                <a:path w="4192" h="5121" extrusionOk="0">
                  <a:moveTo>
                    <a:pt x="1917" y="1"/>
                  </a:moveTo>
                  <a:lnTo>
                    <a:pt x="0" y="1084"/>
                  </a:lnTo>
                  <a:lnTo>
                    <a:pt x="2274" y="5121"/>
                  </a:lnTo>
                  <a:lnTo>
                    <a:pt x="4191" y="4037"/>
                  </a:lnTo>
                  <a:lnTo>
                    <a:pt x="19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8"/>
            <p:cNvSpPr/>
            <p:nvPr/>
          </p:nvSpPr>
          <p:spPr>
            <a:xfrm>
              <a:off x="10506650" y="3830950"/>
              <a:ext cx="90825" cy="103925"/>
            </a:xfrm>
            <a:custGeom>
              <a:avLst/>
              <a:gdLst/>
              <a:ahLst/>
              <a:cxnLst/>
              <a:rect l="l" t="t" r="r" b="b"/>
              <a:pathLst>
                <a:path w="3633" h="4157" extrusionOk="0">
                  <a:moveTo>
                    <a:pt x="1918" y="1"/>
                  </a:moveTo>
                  <a:lnTo>
                    <a:pt x="1" y="1072"/>
                  </a:lnTo>
                  <a:lnTo>
                    <a:pt x="1715" y="4156"/>
                  </a:lnTo>
                  <a:cubicBezTo>
                    <a:pt x="1763" y="4108"/>
                    <a:pt x="1822" y="4085"/>
                    <a:pt x="1882" y="4049"/>
                  </a:cubicBezTo>
                  <a:cubicBezTo>
                    <a:pt x="2465" y="3716"/>
                    <a:pt x="3037" y="3346"/>
                    <a:pt x="3632" y="3049"/>
                  </a:cubicBezTo>
                  <a:lnTo>
                    <a:pt x="1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10422425" y="3878575"/>
              <a:ext cx="104500" cy="128025"/>
            </a:xfrm>
            <a:custGeom>
              <a:avLst/>
              <a:gdLst/>
              <a:ahLst/>
              <a:cxnLst/>
              <a:rect l="l" t="t" r="r" b="b"/>
              <a:pathLst>
                <a:path w="4180" h="5121" extrusionOk="0">
                  <a:moveTo>
                    <a:pt x="1917" y="1"/>
                  </a:moveTo>
                  <a:lnTo>
                    <a:pt x="0" y="1084"/>
                  </a:lnTo>
                  <a:lnTo>
                    <a:pt x="2263" y="5120"/>
                  </a:lnTo>
                  <a:lnTo>
                    <a:pt x="4179" y="4037"/>
                  </a:lnTo>
                  <a:lnTo>
                    <a:pt x="19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8"/>
            <p:cNvSpPr/>
            <p:nvPr/>
          </p:nvSpPr>
          <p:spPr>
            <a:xfrm>
              <a:off x="10422425" y="3878575"/>
              <a:ext cx="87525" cy="97675"/>
            </a:xfrm>
            <a:custGeom>
              <a:avLst/>
              <a:gdLst/>
              <a:ahLst/>
              <a:cxnLst/>
              <a:rect l="l" t="t" r="r" b="b"/>
              <a:pathLst>
                <a:path w="3501" h="3907" extrusionOk="0">
                  <a:moveTo>
                    <a:pt x="1917" y="1"/>
                  </a:moveTo>
                  <a:lnTo>
                    <a:pt x="0" y="1072"/>
                  </a:lnTo>
                  <a:lnTo>
                    <a:pt x="1596" y="3906"/>
                  </a:lnTo>
                  <a:cubicBezTo>
                    <a:pt x="2215" y="3513"/>
                    <a:pt x="2846" y="3132"/>
                    <a:pt x="3501" y="2799"/>
                  </a:cubicBezTo>
                  <a:lnTo>
                    <a:pt x="19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8"/>
            <p:cNvSpPr/>
            <p:nvPr/>
          </p:nvSpPr>
          <p:spPr>
            <a:xfrm>
              <a:off x="10375100" y="3775000"/>
              <a:ext cx="228025" cy="197075"/>
            </a:xfrm>
            <a:custGeom>
              <a:avLst/>
              <a:gdLst/>
              <a:ahLst/>
              <a:cxnLst/>
              <a:rect l="l" t="t" r="r" b="b"/>
              <a:pathLst>
                <a:path w="9121" h="7883" extrusionOk="0">
                  <a:moveTo>
                    <a:pt x="6846" y="0"/>
                  </a:moveTo>
                  <a:lnTo>
                    <a:pt x="0" y="3846"/>
                  </a:lnTo>
                  <a:lnTo>
                    <a:pt x="2274" y="7882"/>
                  </a:lnTo>
                  <a:lnTo>
                    <a:pt x="9120" y="4037"/>
                  </a:lnTo>
                  <a:lnTo>
                    <a:pt x="68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10375700" y="3775000"/>
              <a:ext cx="180400" cy="113725"/>
            </a:xfrm>
            <a:custGeom>
              <a:avLst/>
              <a:gdLst/>
              <a:ahLst/>
              <a:cxnLst/>
              <a:rect l="l" t="t" r="r" b="b"/>
              <a:pathLst>
                <a:path w="7216" h="4549" extrusionOk="0">
                  <a:moveTo>
                    <a:pt x="6846" y="0"/>
                  </a:moveTo>
                  <a:lnTo>
                    <a:pt x="0" y="3846"/>
                  </a:lnTo>
                  <a:lnTo>
                    <a:pt x="381" y="4549"/>
                  </a:lnTo>
                  <a:cubicBezTo>
                    <a:pt x="2655" y="3239"/>
                    <a:pt x="4965" y="1989"/>
                    <a:pt x="7215" y="655"/>
                  </a:cubicBezTo>
                  <a:lnTo>
                    <a:pt x="68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10392950" y="3805050"/>
              <a:ext cx="176250" cy="108375"/>
            </a:xfrm>
            <a:custGeom>
              <a:avLst/>
              <a:gdLst/>
              <a:ahLst/>
              <a:cxnLst/>
              <a:rect l="l" t="t" r="r" b="b"/>
              <a:pathLst>
                <a:path w="7050" h="4335" extrusionOk="0">
                  <a:moveTo>
                    <a:pt x="6823" y="1"/>
                  </a:moveTo>
                  <a:cubicBezTo>
                    <a:pt x="4573" y="1334"/>
                    <a:pt x="2263" y="2585"/>
                    <a:pt x="1" y="3882"/>
                  </a:cubicBezTo>
                  <a:lnTo>
                    <a:pt x="251" y="4335"/>
                  </a:lnTo>
                  <a:cubicBezTo>
                    <a:pt x="2537" y="3037"/>
                    <a:pt x="4799" y="1727"/>
                    <a:pt x="7049" y="382"/>
                  </a:cubicBezTo>
                  <a:lnTo>
                    <a:pt x="6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8"/>
            <p:cNvSpPr/>
            <p:nvPr/>
          </p:nvSpPr>
          <p:spPr>
            <a:xfrm>
              <a:off x="10426600" y="3862200"/>
              <a:ext cx="177125" cy="109875"/>
            </a:xfrm>
            <a:custGeom>
              <a:avLst/>
              <a:gdLst/>
              <a:ahLst/>
              <a:cxnLst/>
              <a:rect l="l" t="t" r="r" b="b"/>
              <a:pathLst>
                <a:path w="7085" h="4395" extrusionOk="0">
                  <a:moveTo>
                    <a:pt x="6787" y="1"/>
                  </a:moveTo>
                  <a:cubicBezTo>
                    <a:pt x="4465" y="1239"/>
                    <a:pt x="2227" y="2608"/>
                    <a:pt x="0" y="3978"/>
                  </a:cubicBezTo>
                  <a:lnTo>
                    <a:pt x="238" y="4394"/>
                  </a:lnTo>
                  <a:lnTo>
                    <a:pt x="7084" y="537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8"/>
            <p:cNvSpPr/>
            <p:nvPr/>
          </p:nvSpPr>
          <p:spPr>
            <a:xfrm>
              <a:off x="10168225" y="3623025"/>
              <a:ext cx="451875" cy="760325"/>
            </a:xfrm>
            <a:custGeom>
              <a:avLst/>
              <a:gdLst/>
              <a:ahLst/>
              <a:cxnLst/>
              <a:rect l="l" t="t" r="r" b="b"/>
              <a:pathLst>
                <a:path w="18075" h="30413" extrusionOk="0">
                  <a:moveTo>
                    <a:pt x="6883" y="0"/>
                  </a:moveTo>
                  <a:cubicBezTo>
                    <a:pt x="6361" y="0"/>
                    <a:pt x="5840" y="203"/>
                    <a:pt x="5453" y="603"/>
                  </a:cubicBezTo>
                  <a:cubicBezTo>
                    <a:pt x="3191" y="2900"/>
                    <a:pt x="1584" y="5865"/>
                    <a:pt x="870" y="9020"/>
                  </a:cubicBezTo>
                  <a:cubicBezTo>
                    <a:pt x="0" y="12806"/>
                    <a:pt x="393" y="16855"/>
                    <a:pt x="1870" y="20438"/>
                  </a:cubicBezTo>
                  <a:cubicBezTo>
                    <a:pt x="3156" y="23594"/>
                    <a:pt x="5323" y="26415"/>
                    <a:pt x="8192" y="28261"/>
                  </a:cubicBezTo>
                  <a:cubicBezTo>
                    <a:pt x="10331" y="29628"/>
                    <a:pt x="12867" y="30412"/>
                    <a:pt x="15396" y="30412"/>
                  </a:cubicBezTo>
                  <a:cubicBezTo>
                    <a:pt x="16259" y="30412"/>
                    <a:pt x="17122" y="30321"/>
                    <a:pt x="17967" y="30130"/>
                  </a:cubicBezTo>
                  <a:lnTo>
                    <a:pt x="18074" y="25082"/>
                  </a:lnTo>
                  <a:lnTo>
                    <a:pt x="18074" y="25082"/>
                  </a:lnTo>
                  <a:cubicBezTo>
                    <a:pt x="18031" y="25082"/>
                    <a:pt x="17987" y="25083"/>
                    <a:pt x="17944" y="25083"/>
                  </a:cubicBezTo>
                  <a:cubicBezTo>
                    <a:pt x="12644" y="25083"/>
                    <a:pt x="7522" y="21481"/>
                    <a:pt x="5739" y="16474"/>
                  </a:cubicBezTo>
                  <a:cubicBezTo>
                    <a:pt x="4168" y="12068"/>
                    <a:pt x="5299" y="6841"/>
                    <a:pt x="8418" y="3377"/>
                  </a:cubicBezTo>
                  <a:cubicBezTo>
                    <a:pt x="9144" y="2555"/>
                    <a:pt x="9097" y="1305"/>
                    <a:pt x="8275" y="567"/>
                  </a:cubicBezTo>
                  <a:cubicBezTo>
                    <a:pt x="8251" y="555"/>
                    <a:pt x="8240" y="519"/>
                    <a:pt x="8204" y="507"/>
                  </a:cubicBezTo>
                  <a:cubicBezTo>
                    <a:pt x="7830" y="167"/>
                    <a:pt x="7356" y="0"/>
                    <a:pt x="68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10242050" y="3674400"/>
              <a:ext cx="378325" cy="635500"/>
            </a:xfrm>
            <a:custGeom>
              <a:avLst/>
              <a:gdLst/>
              <a:ahLst/>
              <a:cxnLst/>
              <a:rect l="l" t="t" r="r" b="b"/>
              <a:pathLst>
                <a:path w="15133" h="25420" extrusionOk="0">
                  <a:moveTo>
                    <a:pt x="5977" y="0"/>
                  </a:moveTo>
                  <a:cubicBezTo>
                    <a:pt x="1619" y="4382"/>
                    <a:pt x="0" y="11382"/>
                    <a:pt x="2643" y="17145"/>
                  </a:cubicBezTo>
                  <a:cubicBezTo>
                    <a:pt x="4072" y="20157"/>
                    <a:pt x="7227" y="22205"/>
                    <a:pt x="10228" y="23789"/>
                  </a:cubicBezTo>
                  <a:cubicBezTo>
                    <a:pt x="11775" y="24586"/>
                    <a:pt x="13407" y="25134"/>
                    <a:pt x="15073" y="25420"/>
                  </a:cubicBezTo>
                  <a:lnTo>
                    <a:pt x="15133" y="23027"/>
                  </a:lnTo>
                  <a:lnTo>
                    <a:pt x="15133" y="23027"/>
                  </a:lnTo>
                  <a:cubicBezTo>
                    <a:pt x="15090" y="23027"/>
                    <a:pt x="15046" y="23028"/>
                    <a:pt x="15003" y="23028"/>
                  </a:cubicBezTo>
                  <a:cubicBezTo>
                    <a:pt x="9691" y="23028"/>
                    <a:pt x="4570" y="19414"/>
                    <a:pt x="2786" y="14407"/>
                  </a:cubicBezTo>
                  <a:cubicBezTo>
                    <a:pt x="1203" y="10001"/>
                    <a:pt x="2346" y="4775"/>
                    <a:pt x="5465" y="1310"/>
                  </a:cubicBezTo>
                  <a:cubicBezTo>
                    <a:pt x="5799" y="941"/>
                    <a:pt x="5965" y="464"/>
                    <a:pt x="59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10205725" y="4282500"/>
              <a:ext cx="608425" cy="316125"/>
            </a:xfrm>
            <a:custGeom>
              <a:avLst/>
              <a:gdLst/>
              <a:ahLst/>
              <a:cxnLst/>
              <a:rect l="l" t="t" r="r" b="b"/>
              <a:pathLst>
                <a:path w="24337" h="12645" extrusionOk="0">
                  <a:moveTo>
                    <a:pt x="15562" y="1"/>
                  </a:moveTo>
                  <a:lnTo>
                    <a:pt x="15562" y="1"/>
                  </a:lnTo>
                  <a:cubicBezTo>
                    <a:pt x="13657" y="262"/>
                    <a:pt x="12335" y="894"/>
                    <a:pt x="10407" y="1155"/>
                  </a:cubicBezTo>
                  <a:cubicBezTo>
                    <a:pt x="9907" y="3477"/>
                    <a:pt x="8418" y="5573"/>
                    <a:pt x="6382" y="6811"/>
                  </a:cubicBezTo>
                  <a:cubicBezTo>
                    <a:pt x="5073" y="7597"/>
                    <a:pt x="3549" y="8013"/>
                    <a:pt x="2037" y="8061"/>
                  </a:cubicBezTo>
                  <a:cubicBezTo>
                    <a:pt x="917" y="8097"/>
                    <a:pt x="13" y="9002"/>
                    <a:pt x="13" y="10133"/>
                  </a:cubicBezTo>
                  <a:lnTo>
                    <a:pt x="1" y="10133"/>
                  </a:lnTo>
                  <a:lnTo>
                    <a:pt x="1" y="12645"/>
                  </a:lnTo>
                  <a:lnTo>
                    <a:pt x="24337" y="12645"/>
                  </a:lnTo>
                  <a:lnTo>
                    <a:pt x="24337" y="11097"/>
                  </a:lnTo>
                  <a:cubicBezTo>
                    <a:pt x="24337" y="9668"/>
                    <a:pt x="23361" y="8406"/>
                    <a:pt x="21956" y="8073"/>
                  </a:cubicBezTo>
                  <a:cubicBezTo>
                    <a:pt x="20563" y="7763"/>
                    <a:pt x="19217" y="7204"/>
                    <a:pt x="18086" y="6311"/>
                  </a:cubicBezTo>
                  <a:cubicBezTo>
                    <a:pt x="16217" y="4834"/>
                    <a:pt x="15026" y="2334"/>
                    <a:pt x="15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8"/>
            <p:cNvSpPr/>
            <p:nvPr/>
          </p:nvSpPr>
          <p:spPr>
            <a:xfrm>
              <a:off x="10166425" y="4282500"/>
              <a:ext cx="608450" cy="316125"/>
            </a:xfrm>
            <a:custGeom>
              <a:avLst/>
              <a:gdLst/>
              <a:ahLst/>
              <a:cxnLst/>
              <a:rect l="l" t="t" r="r" b="b"/>
              <a:pathLst>
                <a:path w="24338" h="12645" extrusionOk="0">
                  <a:moveTo>
                    <a:pt x="15551" y="1"/>
                  </a:moveTo>
                  <a:lnTo>
                    <a:pt x="15551" y="1"/>
                  </a:lnTo>
                  <a:cubicBezTo>
                    <a:pt x="13646" y="262"/>
                    <a:pt x="12324" y="894"/>
                    <a:pt x="10407" y="1155"/>
                  </a:cubicBezTo>
                  <a:cubicBezTo>
                    <a:pt x="9895" y="3477"/>
                    <a:pt x="8407" y="5573"/>
                    <a:pt x="6371" y="6811"/>
                  </a:cubicBezTo>
                  <a:cubicBezTo>
                    <a:pt x="5061" y="7597"/>
                    <a:pt x="3549" y="8013"/>
                    <a:pt x="2025" y="8061"/>
                  </a:cubicBezTo>
                  <a:cubicBezTo>
                    <a:pt x="906" y="8097"/>
                    <a:pt x="1" y="9002"/>
                    <a:pt x="1" y="10133"/>
                  </a:cubicBezTo>
                  <a:lnTo>
                    <a:pt x="1" y="12645"/>
                  </a:lnTo>
                  <a:lnTo>
                    <a:pt x="24337" y="12645"/>
                  </a:lnTo>
                  <a:lnTo>
                    <a:pt x="24337" y="11097"/>
                  </a:lnTo>
                  <a:cubicBezTo>
                    <a:pt x="24337" y="9668"/>
                    <a:pt x="23349" y="8406"/>
                    <a:pt x="21956" y="8073"/>
                  </a:cubicBezTo>
                  <a:cubicBezTo>
                    <a:pt x="20551" y="7763"/>
                    <a:pt x="19218" y="7204"/>
                    <a:pt x="18087" y="6311"/>
                  </a:cubicBezTo>
                  <a:cubicBezTo>
                    <a:pt x="16205" y="4834"/>
                    <a:pt x="15015" y="2334"/>
                    <a:pt x="155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8"/>
            <p:cNvSpPr/>
            <p:nvPr/>
          </p:nvSpPr>
          <p:spPr>
            <a:xfrm>
              <a:off x="10355450" y="4281600"/>
              <a:ext cx="273575" cy="275075"/>
            </a:xfrm>
            <a:custGeom>
              <a:avLst/>
              <a:gdLst/>
              <a:ahLst/>
              <a:cxnLst/>
              <a:rect l="l" t="t" r="r" b="b"/>
              <a:pathLst>
                <a:path w="10943" h="11003" extrusionOk="0">
                  <a:moveTo>
                    <a:pt x="8013" y="1"/>
                  </a:moveTo>
                  <a:cubicBezTo>
                    <a:pt x="6085" y="275"/>
                    <a:pt x="4775" y="894"/>
                    <a:pt x="2858" y="1168"/>
                  </a:cubicBezTo>
                  <a:cubicBezTo>
                    <a:pt x="2453" y="3025"/>
                    <a:pt x="1429" y="4716"/>
                    <a:pt x="0" y="5966"/>
                  </a:cubicBezTo>
                  <a:cubicBezTo>
                    <a:pt x="727" y="7645"/>
                    <a:pt x="1477" y="9323"/>
                    <a:pt x="2215" y="11002"/>
                  </a:cubicBezTo>
                  <a:cubicBezTo>
                    <a:pt x="3072" y="10574"/>
                    <a:pt x="3941" y="10157"/>
                    <a:pt x="4834" y="9716"/>
                  </a:cubicBezTo>
                  <a:cubicBezTo>
                    <a:pt x="6858" y="8680"/>
                    <a:pt x="8906" y="7633"/>
                    <a:pt x="10942" y="6609"/>
                  </a:cubicBezTo>
                  <a:cubicBezTo>
                    <a:pt x="10811" y="6525"/>
                    <a:pt x="10668" y="6418"/>
                    <a:pt x="10537" y="6311"/>
                  </a:cubicBezTo>
                  <a:cubicBezTo>
                    <a:pt x="8668" y="4835"/>
                    <a:pt x="7478" y="2334"/>
                    <a:pt x="8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10540300" y="4118500"/>
              <a:ext cx="224150" cy="136050"/>
            </a:xfrm>
            <a:custGeom>
              <a:avLst/>
              <a:gdLst/>
              <a:ahLst/>
              <a:cxnLst/>
              <a:rect l="l" t="t" r="r" b="b"/>
              <a:pathLst>
                <a:path w="8966" h="5442" extrusionOk="0">
                  <a:moveTo>
                    <a:pt x="8323" y="0"/>
                  </a:moveTo>
                  <a:lnTo>
                    <a:pt x="0" y="4156"/>
                  </a:lnTo>
                  <a:lnTo>
                    <a:pt x="643" y="5441"/>
                  </a:lnTo>
                  <a:lnTo>
                    <a:pt x="8966" y="1274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10548925" y="4132775"/>
              <a:ext cx="215525" cy="121475"/>
            </a:xfrm>
            <a:custGeom>
              <a:avLst/>
              <a:gdLst/>
              <a:ahLst/>
              <a:cxnLst/>
              <a:rect l="l" t="t" r="r" b="b"/>
              <a:pathLst>
                <a:path w="8621" h="4859" extrusionOk="0">
                  <a:moveTo>
                    <a:pt x="8275" y="1"/>
                  </a:moveTo>
                  <a:cubicBezTo>
                    <a:pt x="5573" y="1489"/>
                    <a:pt x="2787" y="2870"/>
                    <a:pt x="1" y="4263"/>
                  </a:cubicBezTo>
                  <a:lnTo>
                    <a:pt x="298" y="4858"/>
                  </a:lnTo>
                  <a:lnTo>
                    <a:pt x="8621" y="691"/>
                  </a:lnTo>
                  <a:lnTo>
                    <a:pt x="82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8"/>
            <p:cNvSpPr/>
            <p:nvPr/>
          </p:nvSpPr>
          <p:spPr>
            <a:xfrm>
              <a:off x="10354250" y="4161950"/>
              <a:ext cx="448300" cy="319400"/>
            </a:xfrm>
            <a:custGeom>
              <a:avLst/>
              <a:gdLst/>
              <a:ahLst/>
              <a:cxnLst/>
              <a:rect l="l" t="t" r="r" b="b"/>
              <a:pathLst>
                <a:path w="17932" h="12776" extrusionOk="0">
                  <a:moveTo>
                    <a:pt x="15396" y="1"/>
                  </a:moveTo>
                  <a:lnTo>
                    <a:pt x="1" y="7704"/>
                  </a:lnTo>
                  <a:lnTo>
                    <a:pt x="2537" y="12776"/>
                  </a:lnTo>
                  <a:lnTo>
                    <a:pt x="17932" y="5073"/>
                  </a:lnTo>
                  <a:lnTo>
                    <a:pt x="153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8"/>
            <p:cNvSpPr/>
            <p:nvPr/>
          </p:nvSpPr>
          <p:spPr>
            <a:xfrm>
              <a:off x="10372725" y="4177425"/>
              <a:ext cx="390525" cy="228925"/>
            </a:xfrm>
            <a:custGeom>
              <a:avLst/>
              <a:gdLst/>
              <a:ahLst/>
              <a:cxnLst/>
              <a:rect l="l" t="t" r="r" b="b"/>
              <a:pathLst>
                <a:path w="15621" h="9157" extrusionOk="0">
                  <a:moveTo>
                    <a:pt x="14954" y="1"/>
                  </a:moveTo>
                  <a:cubicBezTo>
                    <a:pt x="9918" y="2715"/>
                    <a:pt x="4941" y="5573"/>
                    <a:pt x="0" y="8514"/>
                  </a:cubicBezTo>
                  <a:lnTo>
                    <a:pt x="310" y="9157"/>
                  </a:lnTo>
                  <a:cubicBezTo>
                    <a:pt x="429" y="9097"/>
                    <a:pt x="548" y="9026"/>
                    <a:pt x="667" y="8966"/>
                  </a:cubicBezTo>
                  <a:cubicBezTo>
                    <a:pt x="5596" y="6299"/>
                    <a:pt x="10656" y="3906"/>
                    <a:pt x="15621" y="1346"/>
                  </a:cubicBezTo>
                  <a:lnTo>
                    <a:pt x="14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10309300" y="3635700"/>
              <a:ext cx="47650" cy="47650"/>
            </a:xfrm>
            <a:custGeom>
              <a:avLst/>
              <a:gdLst/>
              <a:ahLst/>
              <a:cxnLst/>
              <a:rect l="l" t="t" r="r" b="b"/>
              <a:pathLst>
                <a:path w="1906" h="1906" extrusionOk="0">
                  <a:moveTo>
                    <a:pt x="953" y="0"/>
                  </a:moveTo>
                  <a:cubicBezTo>
                    <a:pt x="430" y="0"/>
                    <a:pt x="1" y="417"/>
                    <a:pt x="1" y="953"/>
                  </a:cubicBezTo>
                  <a:cubicBezTo>
                    <a:pt x="1" y="1489"/>
                    <a:pt x="430" y="1905"/>
                    <a:pt x="953" y="1905"/>
                  </a:cubicBezTo>
                  <a:cubicBezTo>
                    <a:pt x="1489" y="1905"/>
                    <a:pt x="1906" y="1477"/>
                    <a:pt x="1906" y="953"/>
                  </a:cubicBezTo>
                  <a:cubicBezTo>
                    <a:pt x="1906" y="417"/>
                    <a:pt x="1477" y="0"/>
                    <a:pt x="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10471525" y="4481900"/>
              <a:ext cx="54500" cy="54225"/>
            </a:xfrm>
            <a:custGeom>
              <a:avLst/>
              <a:gdLst/>
              <a:ahLst/>
              <a:cxnLst/>
              <a:rect l="l" t="t" r="r" b="b"/>
              <a:pathLst>
                <a:path w="2180" h="2169" extrusionOk="0">
                  <a:moveTo>
                    <a:pt x="1125" y="1"/>
                  </a:moveTo>
                  <a:cubicBezTo>
                    <a:pt x="1112" y="1"/>
                    <a:pt x="1098" y="1"/>
                    <a:pt x="1084" y="2"/>
                  </a:cubicBezTo>
                  <a:cubicBezTo>
                    <a:pt x="489" y="2"/>
                    <a:pt x="1" y="478"/>
                    <a:pt x="1" y="1085"/>
                  </a:cubicBezTo>
                  <a:cubicBezTo>
                    <a:pt x="1" y="1681"/>
                    <a:pt x="477" y="2169"/>
                    <a:pt x="1084" y="2169"/>
                  </a:cubicBezTo>
                  <a:cubicBezTo>
                    <a:pt x="1680" y="2169"/>
                    <a:pt x="2180" y="1692"/>
                    <a:pt x="2180" y="1085"/>
                  </a:cubicBezTo>
                  <a:cubicBezTo>
                    <a:pt x="2180" y="492"/>
                    <a:pt x="1702" y="1"/>
                    <a:pt x="11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8"/>
            <p:cNvSpPr/>
            <p:nvPr/>
          </p:nvSpPr>
          <p:spPr>
            <a:xfrm>
              <a:off x="10409025" y="4253325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52" y="0"/>
                  </a:moveTo>
                  <a:cubicBezTo>
                    <a:pt x="645" y="0"/>
                    <a:pt x="638" y="1"/>
                    <a:pt x="632" y="1"/>
                  </a:cubicBezTo>
                  <a:cubicBezTo>
                    <a:pt x="286" y="1"/>
                    <a:pt x="1" y="286"/>
                    <a:pt x="1" y="632"/>
                  </a:cubicBezTo>
                  <a:cubicBezTo>
                    <a:pt x="1" y="965"/>
                    <a:pt x="286" y="1251"/>
                    <a:pt x="632" y="1251"/>
                  </a:cubicBezTo>
                  <a:cubicBezTo>
                    <a:pt x="965" y="1251"/>
                    <a:pt x="1251" y="965"/>
                    <a:pt x="1251" y="632"/>
                  </a:cubicBezTo>
                  <a:cubicBezTo>
                    <a:pt x="1251" y="282"/>
                    <a:pt x="976" y="0"/>
                    <a:pt x="6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8"/>
            <p:cNvSpPr/>
            <p:nvPr/>
          </p:nvSpPr>
          <p:spPr>
            <a:xfrm>
              <a:off x="9294300" y="3133850"/>
              <a:ext cx="531650" cy="716175"/>
            </a:xfrm>
            <a:custGeom>
              <a:avLst/>
              <a:gdLst/>
              <a:ahLst/>
              <a:cxnLst/>
              <a:rect l="l" t="t" r="r" b="b"/>
              <a:pathLst>
                <a:path w="21266" h="28647" extrusionOk="0">
                  <a:moveTo>
                    <a:pt x="7906" y="0"/>
                  </a:moveTo>
                  <a:cubicBezTo>
                    <a:pt x="7061" y="8513"/>
                    <a:pt x="4775" y="17038"/>
                    <a:pt x="1" y="24134"/>
                  </a:cubicBezTo>
                  <a:cubicBezTo>
                    <a:pt x="4870" y="25420"/>
                    <a:pt x="9692" y="26920"/>
                    <a:pt x="14419" y="28647"/>
                  </a:cubicBezTo>
                  <a:cubicBezTo>
                    <a:pt x="14824" y="26373"/>
                    <a:pt x="15241" y="24075"/>
                    <a:pt x="16265" y="22015"/>
                  </a:cubicBezTo>
                  <a:cubicBezTo>
                    <a:pt x="17300" y="19955"/>
                    <a:pt x="19039" y="18122"/>
                    <a:pt x="21265" y="17562"/>
                  </a:cubicBezTo>
                  <a:lnTo>
                    <a:pt x="18658" y="11657"/>
                  </a:lnTo>
                  <a:cubicBezTo>
                    <a:pt x="17217" y="9406"/>
                    <a:pt x="15003" y="7799"/>
                    <a:pt x="12919" y="6120"/>
                  </a:cubicBezTo>
                  <a:cubicBezTo>
                    <a:pt x="10847" y="4430"/>
                    <a:pt x="8799" y="2513"/>
                    <a:pt x="7906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9534225" y="3256775"/>
              <a:ext cx="291725" cy="457825"/>
            </a:xfrm>
            <a:custGeom>
              <a:avLst/>
              <a:gdLst/>
              <a:ahLst/>
              <a:cxnLst/>
              <a:rect l="l" t="t" r="r" b="b"/>
              <a:pathLst>
                <a:path w="11669" h="18313" extrusionOk="0">
                  <a:moveTo>
                    <a:pt x="1905" y="1"/>
                  </a:moveTo>
                  <a:cubicBezTo>
                    <a:pt x="441" y="4251"/>
                    <a:pt x="0" y="9073"/>
                    <a:pt x="1834" y="12895"/>
                  </a:cubicBezTo>
                  <a:cubicBezTo>
                    <a:pt x="2858" y="14967"/>
                    <a:pt x="4346" y="16800"/>
                    <a:pt x="6156" y="18312"/>
                  </a:cubicBezTo>
                  <a:cubicBezTo>
                    <a:pt x="6299" y="17908"/>
                    <a:pt x="6477" y="17515"/>
                    <a:pt x="6668" y="17110"/>
                  </a:cubicBezTo>
                  <a:cubicBezTo>
                    <a:pt x="7703" y="15038"/>
                    <a:pt x="9442" y="13217"/>
                    <a:pt x="11668" y="12657"/>
                  </a:cubicBezTo>
                  <a:lnTo>
                    <a:pt x="9085" y="6763"/>
                  </a:lnTo>
                  <a:cubicBezTo>
                    <a:pt x="7620" y="4513"/>
                    <a:pt x="5406" y="2906"/>
                    <a:pt x="3334" y="1227"/>
                  </a:cubicBezTo>
                  <a:cubicBezTo>
                    <a:pt x="2846" y="834"/>
                    <a:pt x="2369" y="417"/>
                    <a:pt x="1905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8"/>
            <p:cNvSpPr/>
            <p:nvPr/>
          </p:nvSpPr>
          <p:spPr>
            <a:xfrm>
              <a:off x="9521425" y="2760900"/>
              <a:ext cx="793575" cy="1012900"/>
            </a:xfrm>
            <a:custGeom>
              <a:avLst/>
              <a:gdLst/>
              <a:ahLst/>
              <a:cxnLst/>
              <a:rect l="l" t="t" r="r" b="b"/>
              <a:pathLst>
                <a:path w="31743" h="40516" extrusionOk="0">
                  <a:moveTo>
                    <a:pt x="13997" y="1"/>
                  </a:moveTo>
                  <a:cubicBezTo>
                    <a:pt x="12435" y="1"/>
                    <a:pt x="10880" y="182"/>
                    <a:pt x="9370" y="595"/>
                  </a:cubicBezTo>
                  <a:cubicBezTo>
                    <a:pt x="6108" y="1488"/>
                    <a:pt x="3096" y="3572"/>
                    <a:pt x="1524" y="6572"/>
                  </a:cubicBezTo>
                  <a:cubicBezTo>
                    <a:pt x="167" y="9144"/>
                    <a:pt x="0" y="12204"/>
                    <a:pt x="619" y="15049"/>
                  </a:cubicBezTo>
                  <a:cubicBezTo>
                    <a:pt x="1012" y="16812"/>
                    <a:pt x="1703" y="18490"/>
                    <a:pt x="2572" y="20062"/>
                  </a:cubicBezTo>
                  <a:cubicBezTo>
                    <a:pt x="2465" y="21110"/>
                    <a:pt x="2274" y="22122"/>
                    <a:pt x="2227" y="23158"/>
                  </a:cubicBezTo>
                  <a:cubicBezTo>
                    <a:pt x="2084" y="26658"/>
                    <a:pt x="3751" y="30039"/>
                    <a:pt x="6049" y="32659"/>
                  </a:cubicBezTo>
                  <a:cubicBezTo>
                    <a:pt x="8370" y="35278"/>
                    <a:pt x="10370" y="37636"/>
                    <a:pt x="13276" y="39588"/>
                  </a:cubicBezTo>
                  <a:cubicBezTo>
                    <a:pt x="13907" y="40029"/>
                    <a:pt x="14597" y="40219"/>
                    <a:pt x="15323" y="40445"/>
                  </a:cubicBezTo>
                  <a:cubicBezTo>
                    <a:pt x="15486" y="40493"/>
                    <a:pt x="15669" y="40515"/>
                    <a:pt x="15862" y="40515"/>
                  </a:cubicBezTo>
                  <a:cubicBezTo>
                    <a:pt x="16531" y="40515"/>
                    <a:pt x="17322" y="40254"/>
                    <a:pt x="17812" y="39922"/>
                  </a:cubicBezTo>
                  <a:cubicBezTo>
                    <a:pt x="19074" y="39064"/>
                    <a:pt x="18169" y="36874"/>
                    <a:pt x="21253" y="36683"/>
                  </a:cubicBezTo>
                  <a:cubicBezTo>
                    <a:pt x="21265" y="36481"/>
                    <a:pt x="21265" y="36290"/>
                    <a:pt x="21253" y="36076"/>
                  </a:cubicBezTo>
                  <a:cubicBezTo>
                    <a:pt x="21217" y="35707"/>
                    <a:pt x="21265" y="35350"/>
                    <a:pt x="20931" y="35171"/>
                  </a:cubicBezTo>
                  <a:lnTo>
                    <a:pt x="20931" y="35171"/>
                  </a:lnTo>
                  <a:cubicBezTo>
                    <a:pt x="21030" y="35176"/>
                    <a:pt x="21129" y="35178"/>
                    <a:pt x="21228" y="35178"/>
                  </a:cubicBezTo>
                  <a:cubicBezTo>
                    <a:pt x="21644" y="35178"/>
                    <a:pt x="22061" y="35136"/>
                    <a:pt x="22455" y="35040"/>
                  </a:cubicBezTo>
                  <a:cubicBezTo>
                    <a:pt x="22705" y="34183"/>
                    <a:pt x="22741" y="33111"/>
                    <a:pt x="23432" y="32659"/>
                  </a:cubicBezTo>
                  <a:cubicBezTo>
                    <a:pt x="23599" y="32551"/>
                    <a:pt x="23762" y="32512"/>
                    <a:pt x="23929" y="32512"/>
                  </a:cubicBezTo>
                  <a:cubicBezTo>
                    <a:pt x="24340" y="32512"/>
                    <a:pt x="24772" y="32747"/>
                    <a:pt x="25350" y="32747"/>
                  </a:cubicBezTo>
                  <a:cubicBezTo>
                    <a:pt x="25699" y="32747"/>
                    <a:pt x="26103" y="32661"/>
                    <a:pt x="26587" y="32385"/>
                  </a:cubicBezTo>
                  <a:cubicBezTo>
                    <a:pt x="27599" y="31813"/>
                    <a:pt x="27004" y="30480"/>
                    <a:pt x="26908" y="29670"/>
                  </a:cubicBezTo>
                  <a:cubicBezTo>
                    <a:pt x="26646" y="27849"/>
                    <a:pt x="26170" y="25956"/>
                    <a:pt x="26801" y="24229"/>
                  </a:cubicBezTo>
                  <a:cubicBezTo>
                    <a:pt x="27456" y="22443"/>
                    <a:pt x="29147" y="21253"/>
                    <a:pt x="30016" y="19562"/>
                  </a:cubicBezTo>
                  <a:cubicBezTo>
                    <a:pt x="30742" y="18145"/>
                    <a:pt x="30814" y="16490"/>
                    <a:pt x="30861" y="14907"/>
                  </a:cubicBezTo>
                  <a:cubicBezTo>
                    <a:pt x="30861" y="14668"/>
                    <a:pt x="30873" y="14406"/>
                    <a:pt x="30873" y="14168"/>
                  </a:cubicBezTo>
                  <a:cubicBezTo>
                    <a:pt x="31742" y="11192"/>
                    <a:pt x="30659" y="7775"/>
                    <a:pt x="28539" y="5441"/>
                  </a:cubicBezTo>
                  <a:cubicBezTo>
                    <a:pt x="26194" y="2857"/>
                    <a:pt x="22813" y="1429"/>
                    <a:pt x="19407" y="655"/>
                  </a:cubicBezTo>
                  <a:cubicBezTo>
                    <a:pt x="17635" y="245"/>
                    <a:pt x="15811" y="1"/>
                    <a:pt x="13997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8"/>
            <p:cNvSpPr/>
            <p:nvPr/>
          </p:nvSpPr>
          <p:spPr>
            <a:xfrm>
              <a:off x="10098275" y="3545675"/>
              <a:ext cx="63725" cy="25475"/>
            </a:xfrm>
            <a:custGeom>
              <a:avLst/>
              <a:gdLst/>
              <a:ahLst/>
              <a:cxnLst/>
              <a:rect l="l" t="t" r="r" b="b"/>
              <a:pathLst>
                <a:path w="2549" h="1019" extrusionOk="0">
                  <a:moveTo>
                    <a:pt x="367" y="0"/>
                  </a:moveTo>
                  <a:cubicBezTo>
                    <a:pt x="345" y="0"/>
                    <a:pt x="321" y="2"/>
                    <a:pt x="298" y="6"/>
                  </a:cubicBezTo>
                  <a:cubicBezTo>
                    <a:pt x="155" y="18"/>
                    <a:pt x="0" y="160"/>
                    <a:pt x="36" y="315"/>
                  </a:cubicBezTo>
                  <a:cubicBezTo>
                    <a:pt x="60" y="446"/>
                    <a:pt x="191" y="506"/>
                    <a:pt x="334" y="553"/>
                  </a:cubicBezTo>
                  <a:cubicBezTo>
                    <a:pt x="1153" y="842"/>
                    <a:pt x="1625" y="1018"/>
                    <a:pt x="2465" y="1018"/>
                  </a:cubicBezTo>
                  <a:cubicBezTo>
                    <a:pt x="2493" y="1018"/>
                    <a:pt x="2520" y="1018"/>
                    <a:pt x="2548" y="1018"/>
                  </a:cubicBezTo>
                  <a:cubicBezTo>
                    <a:pt x="1941" y="720"/>
                    <a:pt x="1346" y="422"/>
                    <a:pt x="739" y="125"/>
                  </a:cubicBezTo>
                  <a:cubicBezTo>
                    <a:pt x="617" y="54"/>
                    <a:pt x="496" y="0"/>
                    <a:pt x="367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10000950" y="3602650"/>
              <a:ext cx="81875" cy="75100"/>
            </a:xfrm>
            <a:custGeom>
              <a:avLst/>
              <a:gdLst/>
              <a:ahLst/>
              <a:cxnLst/>
              <a:rect l="l" t="t" r="r" b="b"/>
              <a:pathLst>
                <a:path w="3275" h="3004" extrusionOk="0">
                  <a:moveTo>
                    <a:pt x="107" y="1"/>
                  </a:moveTo>
                  <a:lnTo>
                    <a:pt x="107" y="1"/>
                  </a:lnTo>
                  <a:cubicBezTo>
                    <a:pt x="0" y="644"/>
                    <a:pt x="179" y="1596"/>
                    <a:pt x="524" y="2144"/>
                  </a:cubicBezTo>
                  <a:cubicBezTo>
                    <a:pt x="842" y="2666"/>
                    <a:pt x="1289" y="3004"/>
                    <a:pt x="1917" y="3004"/>
                  </a:cubicBezTo>
                  <a:cubicBezTo>
                    <a:pt x="1948" y="3004"/>
                    <a:pt x="1980" y="3003"/>
                    <a:pt x="2012" y="3001"/>
                  </a:cubicBezTo>
                  <a:cubicBezTo>
                    <a:pt x="2096" y="2549"/>
                    <a:pt x="2072" y="2049"/>
                    <a:pt x="1965" y="1596"/>
                  </a:cubicBezTo>
                  <a:cubicBezTo>
                    <a:pt x="2322" y="1549"/>
                    <a:pt x="2965" y="1501"/>
                    <a:pt x="3274" y="1334"/>
                  </a:cubicBezTo>
                  <a:cubicBezTo>
                    <a:pt x="2798" y="1013"/>
                    <a:pt x="1977" y="822"/>
                    <a:pt x="1512" y="667"/>
                  </a:cubicBezTo>
                  <a:cubicBezTo>
                    <a:pt x="941" y="489"/>
                    <a:pt x="536" y="382"/>
                    <a:pt x="107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9521425" y="2761125"/>
              <a:ext cx="793575" cy="707900"/>
            </a:xfrm>
            <a:custGeom>
              <a:avLst/>
              <a:gdLst/>
              <a:ahLst/>
              <a:cxnLst/>
              <a:rect l="l" t="t" r="r" b="b"/>
              <a:pathLst>
                <a:path w="31743" h="28316" extrusionOk="0">
                  <a:moveTo>
                    <a:pt x="13956" y="0"/>
                  </a:moveTo>
                  <a:cubicBezTo>
                    <a:pt x="12408" y="0"/>
                    <a:pt x="10867" y="177"/>
                    <a:pt x="9370" y="586"/>
                  </a:cubicBezTo>
                  <a:cubicBezTo>
                    <a:pt x="6108" y="1479"/>
                    <a:pt x="3096" y="3563"/>
                    <a:pt x="1524" y="6563"/>
                  </a:cubicBezTo>
                  <a:cubicBezTo>
                    <a:pt x="191" y="9135"/>
                    <a:pt x="0" y="12195"/>
                    <a:pt x="619" y="15028"/>
                  </a:cubicBezTo>
                  <a:cubicBezTo>
                    <a:pt x="1012" y="16779"/>
                    <a:pt x="1691" y="18469"/>
                    <a:pt x="2572" y="20041"/>
                  </a:cubicBezTo>
                  <a:cubicBezTo>
                    <a:pt x="2477" y="21065"/>
                    <a:pt x="2274" y="22101"/>
                    <a:pt x="2227" y="23137"/>
                  </a:cubicBezTo>
                  <a:cubicBezTo>
                    <a:pt x="2155" y="24923"/>
                    <a:pt x="2548" y="26685"/>
                    <a:pt x="3274" y="28316"/>
                  </a:cubicBezTo>
                  <a:cubicBezTo>
                    <a:pt x="5525" y="26982"/>
                    <a:pt x="8180" y="26149"/>
                    <a:pt x="10454" y="25887"/>
                  </a:cubicBezTo>
                  <a:cubicBezTo>
                    <a:pt x="17002" y="25042"/>
                    <a:pt x="23813" y="24684"/>
                    <a:pt x="29147" y="20851"/>
                  </a:cubicBezTo>
                  <a:cubicBezTo>
                    <a:pt x="29480" y="20434"/>
                    <a:pt x="29778" y="20017"/>
                    <a:pt x="30016" y="19553"/>
                  </a:cubicBezTo>
                  <a:cubicBezTo>
                    <a:pt x="30730" y="18136"/>
                    <a:pt x="30802" y="16481"/>
                    <a:pt x="30861" y="14898"/>
                  </a:cubicBezTo>
                  <a:cubicBezTo>
                    <a:pt x="30873" y="14659"/>
                    <a:pt x="30873" y="14397"/>
                    <a:pt x="30873" y="14159"/>
                  </a:cubicBezTo>
                  <a:cubicBezTo>
                    <a:pt x="31742" y="11183"/>
                    <a:pt x="30659" y="7766"/>
                    <a:pt x="28539" y="5432"/>
                  </a:cubicBezTo>
                  <a:cubicBezTo>
                    <a:pt x="26194" y="2837"/>
                    <a:pt x="22813" y="1408"/>
                    <a:pt x="19407" y="646"/>
                  </a:cubicBezTo>
                  <a:cubicBezTo>
                    <a:pt x="17622" y="246"/>
                    <a:pt x="15784" y="0"/>
                    <a:pt x="13956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8"/>
            <p:cNvSpPr/>
            <p:nvPr/>
          </p:nvSpPr>
          <p:spPr>
            <a:xfrm>
              <a:off x="10077150" y="3273300"/>
              <a:ext cx="130975" cy="208850"/>
            </a:xfrm>
            <a:custGeom>
              <a:avLst/>
              <a:gdLst/>
              <a:ahLst/>
              <a:cxnLst/>
              <a:rect l="l" t="t" r="r" b="b"/>
              <a:pathLst>
                <a:path w="5239" h="8354" extrusionOk="0">
                  <a:moveTo>
                    <a:pt x="4219" y="1"/>
                  </a:moveTo>
                  <a:cubicBezTo>
                    <a:pt x="4105" y="1"/>
                    <a:pt x="3990" y="15"/>
                    <a:pt x="3882" y="42"/>
                  </a:cubicBezTo>
                  <a:cubicBezTo>
                    <a:pt x="3024" y="256"/>
                    <a:pt x="2441" y="1042"/>
                    <a:pt x="2000" y="1804"/>
                  </a:cubicBezTo>
                  <a:cubicBezTo>
                    <a:pt x="1131" y="3257"/>
                    <a:pt x="512" y="4864"/>
                    <a:pt x="131" y="6519"/>
                  </a:cubicBezTo>
                  <a:cubicBezTo>
                    <a:pt x="60" y="6864"/>
                    <a:pt x="0" y="7210"/>
                    <a:pt x="60" y="7543"/>
                  </a:cubicBezTo>
                  <a:cubicBezTo>
                    <a:pt x="119" y="7888"/>
                    <a:pt x="333" y="8222"/>
                    <a:pt x="655" y="8317"/>
                  </a:cubicBezTo>
                  <a:cubicBezTo>
                    <a:pt x="736" y="8342"/>
                    <a:pt x="817" y="8354"/>
                    <a:pt x="897" y="8354"/>
                  </a:cubicBezTo>
                  <a:cubicBezTo>
                    <a:pt x="1343" y="8354"/>
                    <a:pt x="1757" y="7992"/>
                    <a:pt x="2060" y="7638"/>
                  </a:cubicBezTo>
                  <a:cubicBezTo>
                    <a:pt x="3572" y="5864"/>
                    <a:pt x="4644" y="3697"/>
                    <a:pt x="5120" y="1399"/>
                  </a:cubicBezTo>
                  <a:cubicBezTo>
                    <a:pt x="5191" y="1054"/>
                    <a:pt x="5239" y="685"/>
                    <a:pt x="5060" y="399"/>
                  </a:cubicBezTo>
                  <a:cubicBezTo>
                    <a:pt x="4891" y="124"/>
                    <a:pt x="4557" y="1"/>
                    <a:pt x="4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8"/>
            <p:cNvSpPr/>
            <p:nvPr/>
          </p:nvSpPr>
          <p:spPr>
            <a:xfrm>
              <a:off x="10135475" y="3273300"/>
              <a:ext cx="69975" cy="32325"/>
            </a:xfrm>
            <a:custGeom>
              <a:avLst/>
              <a:gdLst/>
              <a:ahLst/>
              <a:cxnLst/>
              <a:rect l="l" t="t" r="r" b="b"/>
              <a:pathLst>
                <a:path w="2799" h="1293" extrusionOk="0">
                  <a:moveTo>
                    <a:pt x="1910" y="1"/>
                  </a:moveTo>
                  <a:cubicBezTo>
                    <a:pt x="1796" y="1"/>
                    <a:pt x="1681" y="15"/>
                    <a:pt x="1572" y="42"/>
                  </a:cubicBezTo>
                  <a:cubicBezTo>
                    <a:pt x="894" y="209"/>
                    <a:pt x="394" y="721"/>
                    <a:pt x="1" y="1292"/>
                  </a:cubicBezTo>
                  <a:cubicBezTo>
                    <a:pt x="929" y="1030"/>
                    <a:pt x="1870" y="780"/>
                    <a:pt x="2799" y="542"/>
                  </a:cubicBezTo>
                  <a:cubicBezTo>
                    <a:pt x="2787" y="495"/>
                    <a:pt x="2775" y="447"/>
                    <a:pt x="2739" y="399"/>
                  </a:cubicBezTo>
                  <a:cubicBezTo>
                    <a:pt x="2579" y="124"/>
                    <a:pt x="2247" y="1"/>
                    <a:pt x="19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10106300" y="3302625"/>
              <a:ext cx="99750" cy="56275"/>
            </a:xfrm>
            <a:custGeom>
              <a:avLst/>
              <a:gdLst/>
              <a:ahLst/>
              <a:cxnLst/>
              <a:rect l="l" t="t" r="r" b="b"/>
              <a:pathLst>
                <a:path w="3990" h="2251" extrusionOk="0">
                  <a:moveTo>
                    <a:pt x="3990" y="0"/>
                  </a:moveTo>
                  <a:cubicBezTo>
                    <a:pt x="2870" y="286"/>
                    <a:pt x="1751" y="584"/>
                    <a:pt x="656" y="929"/>
                  </a:cubicBezTo>
                  <a:cubicBezTo>
                    <a:pt x="418" y="1358"/>
                    <a:pt x="191" y="1786"/>
                    <a:pt x="1" y="2251"/>
                  </a:cubicBezTo>
                  <a:cubicBezTo>
                    <a:pt x="1215" y="1786"/>
                    <a:pt x="2418" y="1358"/>
                    <a:pt x="3656" y="1036"/>
                  </a:cubicBezTo>
                  <a:cubicBezTo>
                    <a:pt x="3692" y="1012"/>
                    <a:pt x="3728" y="1012"/>
                    <a:pt x="3763" y="1000"/>
                  </a:cubicBezTo>
                  <a:cubicBezTo>
                    <a:pt x="3835" y="750"/>
                    <a:pt x="3894" y="477"/>
                    <a:pt x="3942" y="226"/>
                  </a:cubicBezTo>
                  <a:lnTo>
                    <a:pt x="39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10084875" y="3362750"/>
              <a:ext cx="104200" cy="57175"/>
            </a:xfrm>
            <a:custGeom>
              <a:avLst/>
              <a:gdLst/>
              <a:ahLst/>
              <a:cxnLst/>
              <a:rect l="l" t="t" r="r" b="b"/>
              <a:pathLst>
                <a:path w="4168" h="2287" extrusionOk="0">
                  <a:moveTo>
                    <a:pt x="4168" y="0"/>
                  </a:moveTo>
                  <a:lnTo>
                    <a:pt x="4168" y="0"/>
                  </a:lnTo>
                  <a:cubicBezTo>
                    <a:pt x="3453" y="334"/>
                    <a:pt x="2739" y="679"/>
                    <a:pt x="2049" y="1012"/>
                  </a:cubicBezTo>
                  <a:cubicBezTo>
                    <a:pt x="1394" y="1310"/>
                    <a:pt x="751" y="1620"/>
                    <a:pt x="108" y="1929"/>
                  </a:cubicBezTo>
                  <a:cubicBezTo>
                    <a:pt x="84" y="2048"/>
                    <a:pt x="36" y="2167"/>
                    <a:pt x="1" y="2286"/>
                  </a:cubicBezTo>
                  <a:cubicBezTo>
                    <a:pt x="525" y="2096"/>
                    <a:pt x="1060" y="1905"/>
                    <a:pt x="1584" y="1727"/>
                  </a:cubicBezTo>
                  <a:cubicBezTo>
                    <a:pt x="2346" y="1346"/>
                    <a:pt x="3084" y="989"/>
                    <a:pt x="3858" y="727"/>
                  </a:cubicBezTo>
                  <a:cubicBezTo>
                    <a:pt x="3965" y="488"/>
                    <a:pt x="4073" y="250"/>
                    <a:pt x="41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9804775" y="3211250"/>
              <a:ext cx="408725" cy="274450"/>
            </a:xfrm>
            <a:custGeom>
              <a:avLst/>
              <a:gdLst/>
              <a:ahLst/>
              <a:cxnLst/>
              <a:rect l="l" t="t" r="r" b="b"/>
              <a:pathLst>
                <a:path w="16349" h="10978" extrusionOk="0">
                  <a:moveTo>
                    <a:pt x="15229" y="2810"/>
                  </a:moveTo>
                  <a:cubicBezTo>
                    <a:pt x="15527" y="2810"/>
                    <a:pt x="15765" y="2917"/>
                    <a:pt x="15884" y="3108"/>
                  </a:cubicBezTo>
                  <a:cubicBezTo>
                    <a:pt x="16015" y="3346"/>
                    <a:pt x="15967" y="3643"/>
                    <a:pt x="15908" y="3953"/>
                  </a:cubicBezTo>
                  <a:cubicBezTo>
                    <a:pt x="15467" y="6096"/>
                    <a:pt x="14479" y="8108"/>
                    <a:pt x="13050" y="9763"/>
                  </a:cubicBezTo>
                  <a:cubicBezTo>
                    <a:pt x="12694" y="10169"/>
                    <a:pt x="12370" y="10385"/>
                    <a:pt x="12073" y="10385"/>
                  </a:cubicBezTo>
                  <a:cubicBezTo>
                    <a:pt x="12013" y="10385"/>
                    <a:pt x="11954" y="10377"/>
                    <a:pt x="11895" y="10358"/>
                  </a:cubicBezTo>
                  <a:cubicBezTo>
                    <a:pt x="11669" y="10287"/>
                    <a:pt x="11479" y="10049"/>
                    <a:pt x="11431" y="9727"/>
                  </a:cubicBezTo>
                  <a:cubicBezTo>
                    <a:pt x="11371" y="9430"/>
                    <a:pt x="11431" y="9120"/>
                    <a:pt x="11502" y="8823"/>
                  </a:cubicBezTo>
                  <a:cubicBezTo>
                    <a:pt x="11848" y="7275"/>
                    <a:pt x="12443" y="5786"/>
                    <a:pt x="13253" y="4417"/>
                  </a:cubicBezTo>
                  <a:cubicBezTo>
                    <a:pt x="13622" y="3774"/>
                    <a:pt x="14157" y="3036"/>
                    <a:pt x="14943" y="2834"/>
                  </a:cubicBezTo>
                  <a:cubicBezTo>
                    <a:pt x="15038" y="2810"/>
                    <a:pt x="15134" y="2810"/>
                    <a:pt x="15229" y="2810"/>
                  </a:cubicBezTo>
                  <a:close/>
                  <a:moveTo>
                    <a:pt x="584" y="0"/>
                  </a:moveTo>
                  <a:cubicBezTo>
                    <a:pt x="394" y="191"/>
                    <a:pt x="191" y="393"/>
                    <a:pt x="1" y="595"/>
                  </a:cubicBezTo>
                  <a:cubicBezTo>
                    <a:pt x="3859" y="2572"/>
                    <a:pt x="7716" y="4536"/>
                    <a:pt x="11562" y="6513"/>
                  </a:cubicBezTo>
                  <a:cubicBezTo>
                    <a:pt x="11264" y="7299"/>
                    <a:pt x="11014" y="8108"/>
                    <a:pt x="10836" y="8930"/>
                  </a:cubicBezTo>
                  <a:cubicBezTo>
                    <a:pt x="10764" y="9287"/>
                    <a:pt x="10693" y="9656"/>
                    <a:pt x="10764" y="10025"/>
                  </a:cubicBezTo>
                  <a:cubicBezTo>
                    <a:pt x="10836" y="10454"/>
                    <a:pt x="11121" y="10811"/>
                    <a:pt x="11479" y="10930"/>
                  </a:cubicBezTo>
                  <a:cubicBezTo>
                    <a:pt x="11562" y="10966"/>
                    <a:pt x="11669" y="10978"/>
                    <a:pt x="11776" y="10978"/>
                  </a:cubicBezTo>
                  <a:cubicBezTo>
                    <a:pt x="12193" y="10978"/>
                    <a:pt x="12622" y="10716"/>
                    <a:pt x="13074" y="10192"/>
                  </a:cubicBezTo>
                  <a:cubicBezTo>
                    <a:pt x="14634" y="8358"/>
                    <a:pt x="15729" y="6144"/>
                    <a:pt x="16229" y="3786"/>
                  </a:cubicBezTo>
                  <a:cubicBezTo>
                    <a:pt x="16301" y="3417"/>
                    <a:pt x="16348" y="3024"/>
                    <a:pt x="16134" y="2679"/>
                  </a:cubicBezTo>
                  <a:cubicBezTo>
                    <a:pt x="15955" y="2381"/>
                    <a:pt x="15598" y="2203"/>
                    <a:pt x="15158" y="2203"/>
                  </a:cubicBezTo>
                  <a:cubicBezTo>
                    <a:pt x="15015" y="2203"/>
                    <a:pt x="14896" y="2215"/>
                    <a:pt x="14765" y="2238"/>
                  </a:cubicBezTo>
                  <a:cubicBezTo>
                    <a:pt x="13800" y="2477"/>
                    <a:pt x="13169" y="3358"/>
                    <a:pt x="12741" y="4108"/>
                  </a:cubicBezTo>
                  <a:cubicBezTo>
                    <a:pt x="12431" y="4643"/>
                    <a:pt x="12145" y="5191"/>
                    <a:pt x="11895" y="5739"/>
                  </a:cubicBezTo>
                  <a:cubicBezTo>
                    <a:pt x="7978" y="4143"/>
                    <a:pt x="4180" y="2227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9349075" y="2663100"/>
              <a:ext cx="1098375" cy="897025"/>
            </a:xfrm>
            <a:custGeom>
              <a:avLst/>
              <a:gdLst/>
              <a:ahLst/>
              <a:cxnLst/>
              <a:rect l="l" t="t" r="r" b="b"/>
              <a:pathLst>
                <a:path w="43935" h="35881" extrusionOk="0">
                  <a:moveTo>
                    <a:pt x="41363" y="14937"/>
                  </a:moveTo>
                  <a:lnTo>
                    <a:pt x="41363" y="14937"/>
                  </a:lnTo>
                  <a:cubicBezTo>
                    <a:pt x="41577" y="15294"/>
                    <a:pt x="41791" y="15675"/>
                    <a:pt x="41994" y="16032"/>
                  </a:cubicBezTo>
                  <a:cubicBezTo>
                    <a:pt x="42684" y="17283"/>
                    <a:pt x="43339" y="18616"/>
                    <a:pt x="43303" y="20045"/>
                  </a:cubicBezTo>
                  <a:cubicBezTo>
                    <a:pt x="43292" y="21462"/>
                    <a:pt x="42577" y="22783"/>
                    <a:pt x="41565" y="23736"/>
                  </a:cubicBezTo>
                  <a:cubicBezTo>
                    <a:pt x="41446" y="23855"/>
                    <a:pt x="41315" y="23974"/>
                    <a:pt x="41184" y="24081"/>
                  </a:cubicBezTo>
                  <a:cubicBezTo>
                    <a:pt x="41982" y="22545"/>
                    <a:pt x="42327" y="20747"/>
                    <a:pt x="42232" y="18985"/>
                  </a:cubicBezTo>
                  <a:cubicBezTo>
                    <a:pt x="42160" y="17604"/>
                    <a:pt x="41839" y="16259"/>
                    <a:pt x="41363" y="14937"/>
                  </a:cubicBezTo>
                  <a:close/>
                  <a:moveTo>
                    <a:pt x="18458" y="1"/>
                  </a:moveTo>
                  <a:cubicBezTo>
                    <a:pt x="16598" y="1"/>
                    <a:pt x="14734" y="214"/>
                    <a:pt x="12907" y="578"/>
                  </a:cubicBezTo>
                  <a:cubicBezTo>
                    <a:pt x="10085" y="1150"/>
                    <a:pt x="7263" y="2102"/>
                    <a:pt x="5108" y="3995"/>
                  </a:cubicBezTo>
                  <a:cubicBezTo>
                    <a:pt x="2620" y="6174"/>
                    <a:pt x="1274" y="9436"/>
                    <a:pt x="953" y="12746"/>
                  </a:cubicBezTo>
                  <a:cubicBezTo>
                    <a:pt x="512" y="14294"/>
                    <a:pt x="298" y="15913"/>
                    <a:pt x="310" y="17521"/>
                  </a:cubicBezTo>
                  <a:cubicBezTo>
                    <a:pt x="334" y="20378"/>
                    <a:pt x="1108" y="23200"/>
                    <a:pt x="2513" y="25688"/>
                  </a:cubicBezTo>
                  <a:cubicBezTo>
                    <a:pt x="1191" y="23224"/>
                    <a:pt x="798" y="20283"/>
                    <a:pt x="1072" y="17449"/>
                  </a:cubicBezTo>
                  <a:lnTo>
                    <a:pt x="1072" y="17449"/>
                  </a:lnTo>
                  <a:cubicBezTo>
                    <a:pt x="1382" y="19711"/>
                    <a:pt x="2013" y="21938"/>
                    <a:pt x="2751" y="24117"/>
                  </a:cubicBezTo>
                  <a:cubicBezTo>
                    <a:pt x="2822" y="24319"/>
                    <a:pt x="2882" y="24534"/>
                    <a:pt x="2929" y="24724"/>
                  </a:cubicBezTo>
                  <a:cubicBezTo>
                    <a:pt x="2882" y="25153"/>
                    <a:pt x="2798" y="25581"/>
                    <a:pt x="2691" y="25998"/>
                  </a:cubicBezTo>
                  <a:lnTo>
                    <a:pt x="2513" y="25688"/>
                  </a:lnTo>
                  <a:lnTo>
                    <a:pt x="2513" y="25688"/>
                  </a:lnTo>
                  <a:cubicBezTo>
                    <a:pt x="2572" y="25796"/>
                    <a:pt x="2632" y="25915"/>
                    <a:pt x="2691" y="26022"/>
                  </a:cubicBezTo>
                  <a:cubicBezTo>
                    <a:pt x="2251" y="27665"/>
                    <a:pt x="1322" y="29201"/>
                    <a:pt x="0" y="30308"/>
                  </a:cubicBezTo>
                  <a:cubicBezTo>
                    <a:pt x="1322" y="29498"/>
                    <a:pt x="2394" y="28308"/>
                    <a:pt x="3120" y="26939"/>
                  </a:cubicBezTo>
                  <a:lnTo>
                    <a:pt x="3120" y="26939"/>
                  </a:lnTo>
                  <a:cubicBezTo>
                    <a:pt x="3096" y="27451"/>
                    <a:pt x="3025" y="27939"/>
                    <a:pt x="2941" y="28427"/>
                  </a:cubicBezTo>
                  <a:cubicBezTo>
                    <a:pt x="2620" y="28998"/>
                    <a:pt x="2286" y="29558"/>
                    <a:pt x="1989" y="30141"/>
                  </a:cubicBezTo>
                  <a:cubicBezTo>
                    <a:pt x="1251" y="31558"/>
                    <a:pt x="655" y="33118"/>
                    <a:pt x="798" y="34713"/>
                  </a:cubicBezTo>
                  <a:cubicBezTo>
                    <a:pt x="1084" y="33070"/>
                    <a:pt x="1774" y="31499"/>
                    <a:pt x="2739" y="30141"/>
                  </a:cubicBezTo>
                  <a:lnTo>
                    <a:pt x="2739" y="30141"/>
                  </a:lnTo>
                  <a:cubicBezTo>
                    <a:pt x="2703" y="30701"/>
                    <a:pt x="2727" y="31284"/>
                    <a:pt x="2822" y="31927"/>
                  </a:cubicBezTo>
                  <a:cubicBezTo>
                    <a:pt x="2584" y="33237"/>
                    <a:pt x="2632" y="34606"/>
                    <a:pt x="3025" y="35880"/>
                  </a:cubicBezTo>
                  <a:cubicBezTo>
                    <a:pt x="3084" y="34201"/>
                    <a:pt x="3572" y="32546"/>
                    <a:pt x="4394" y="31094"/>
                  </a:cubicBezTo>
                  <a:cubicBezTo>
                    <a:pt x="4942" y="30749"/>
                    <a:pt x="5549" y="30510"/>
                    <a:pt x="6061" y="30308"/>
                  </a:cubicBezTo>
                  <a:cubicBezTo>
                    <a:pt x="8810" y="29237"/>
                    <a:pt x="11689" y="28559"/>
                    <a:pt x="14581" y="27940"/>
                  </a:cubicBezTo>
                  <a:lnTo>
                    <a:pt x="14581" y="27940"/>
                  </a:lnTo>
                  <a:cubicBezTo>
                    <a:pt x="14458" y="27995"/>
                    <a:pt x="14325" y="28050"/>
                    <a:pt x="14193" y="28105"/>
                  </a:cubicBezTo>
                  <a:cubicBezTo>
                    <a:pt x="12347" y="28879"/>
                    <a:pt x="10383" y="29308"/>
                    <a:pt x="8585" y="30153"/>
                  </a:cubicBezTo>
                  <a:cubicBezTo>
                    <a:pt x="6787" y="30999"/>
                    <a:pt x="5072" y="32368"/>
                    <a:pt x="4513" y="34273"/>
                  </a:cubicBezTo>
                  <a:cubicBezTo>
                    <a:pt x="5823" y="31677"/>
                    <a:pt x="8811" y="30403"/>
                    <a:pt x="11621" y="29594"/>
                  </a:cubicBezTo>
                  <a:cubicBezTo>
                    <a:pt x="13776" y="28963"/>
                    <a:pt x="16074" y="28403"/>
                    <a:pt x="17967" y="27224"/>
                  </a:cubicBezTo>
                  <a:cubicBezTo>
                    <a:pt x="18765" y="27046"/>
                    <a:pt x="19550" y="26855"/>
                    <a:pt x="20324" y="26617"/>
                  </a:cubicBezTo>
                  <a:cubicBezTo>
                    <a:pt x="20563" y="26629"/>
                    <a:pt x="20824" y="26629"/>
                    <a:pt x="21063" y="26641"/>
                  </a:cubicBezTo>
                  <a:cubicBezTo>
                    <a:pt x="18646" y="27248"/>
                    <a:pt x="16372" y="28344"/>
                    <a:pt x="14395" y="29832"/>
                  </a:cubicBezTo>
                  <a:cubicBezTo>
                    <a:pt x="17098" y="28260"/>
                    <a:pt x="20086" y="27236"/>
                    <a:pt x="23158" y="26772"/>
                  </a:cubicBezTo>
                  <a:cubicBezTo>
                    <a:pt x="24751" y="26909"/>
                    <a:pt x="26384" y="27080"/>
                    <a:pt x="27987" y="27080"/>
                  </a:cubicBezTo>
                  <a:cubicBezTo>
                    <a:pt x="29439" y="27080"/>
                    <a:pt x="30866" y="26940"/>
                    <a:pt x="32219" y="26510"/>
                  </a:cubicBezTo>
                  <a:cubicBezTo>
                    <a:pt x="33100" y="26355"/>
                    <a:pt x="33933" y="26058"/>
                    <a:pt x="34636" y="25498"/>
                  </a:cubicBezTo>
                  <a:lnTo>
                    <a:pt x="34493" y="25426"/>
                  </a:lnTo>
                  <a:cubicBezTo>
                    <a:pt x="35826" y="24545"/>
                    <a:pt x="36910" y="23307"/>
                    <a:pt x="37624" y="21890"/>
                  </a:cubicBezTo>
                  <a:lnTo>
                    <a:pt x="37624" y="21890"/>
                  </a:lnTo>
                  <a:cubicBezTo>
                    <a:pt x="37612" y="23200"/>
                    <a:pt x="37267" y="24450"/>
                    <a:pt x="36386" y="25426"/>
                  </a:cubicBezTo>
                  <a:cubicBezTo>
                    <a:pt x="35291" y="26617"/>
                    <a:pt x="33576" y="27046"/>
                    <a:pt x="31945" y="27165"/>
                  </a:cubicBezTo>
                  <a:cubicBezTo>
                    <a:pt x="32852" y="27736"/>
                    <a:pt x="33903" y="28002"/>
                    <a:pt x="34968" y="28002"/>
                  </a:cubicBezTo>
                  <a:cubicBezTo>
                    <a:pt x="36587" y="28002"/>
                    <a:pt x="38237" y="27387"/>
                    <a:pt x="39458" y="26296"/>
                  </a:cubicBezTo>
                  <a:cubicBezTo>
                    <a:pt x="40029" y="25796"/>
                    <a:pt x="40505" y="25188"/>
                    <a:pt x="40910" y="24534"/>
                  </a:cubicBezTo>
                  <a:cubicBezTo>
                    <a:pt x="41256" y="24307"/>
                    <a:pt x="41565" y="24069"/>
                    <a:pt x="41863" y="23795"/>
                  </a:cubicBezTo>
                  <a:cubicBezTo>
                    <a:pt x="42946" y="22807"/>
                    <a:pt x="43708" y="21414"/>
                    <a:pt x="43827" y="19950"/>
                  </a:cubicBezTo>
                  <a:cubicBezTo>
                    <a:pt x="43934" y="18771"/>
                    <a:pt x="43589" y="17580"/>
                    <a:pt x="43065" y="16509"/>
                  </a:cubicBezTo>
                  <a:cubicBezTo>
                    <a:pt x="42553" y="15437"/>
                    <a:pt x="41839" y="14449"/>
                    <a:pt x="41137" y="13485"/>
                  </a:cubicBezTo>
                  <a:cubicBezTo>
                    <a:pt x="40172" y="12163"/>
                    <a:pt x="39220" y="10841"/>
                    <a:pt x="38243" y="9508"/>
                  </a:cubicBezTo>
                  <a:lnTo>
                    <a:pt x="38243" y="9615"/>
                  </a:lnTo>
                  <a:cubicBezTo>
                    <a:pt x="37303" y="8579"/>
                    <a:pt x="36184" y="7758"/>
                    <a:pt x="34814" y="7567"/>
                  </a:cubicBezTo>
                  <a:lnTo>
                    <a:pt x="33124" y="7698"/>
                  </a:lnTo>
                  <a:cubicBezTo>
                    <a:pt x="32826" y="7031"/>
                    <a:pt x="32433" y="6412"/>
                    <a:pt x="31981" y="5841"/>
                  </a:cubicBezTo>
                  <a:cubicBezTo>
                    <a:pt x="29837" y="3102"/>
                    <a:pt x="26635" y="1293"/>
                    <a:pt x="23241" y="519"/>
                  </a:cubicBezTo>
                  <a:cubicBezTo>
                    <a:pt x="21669" y="160"/>
                    <a:pt x="20065" y="1"/>
                    <a:pt x="184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9423200" y="2729550"/>
              <a:ext cx="769750" cy="503575"/>
            </a:xfrm>
            <a:custGeom>
              <a:avLst/>
              <a:gdLst/>
              <a:ahLst/>
              <a:cxnLst/>
              <a:rect l="l" t="t" r="r" b="b"/>
              <a:pathLst>
                <a:path w="30790" h="20143" extrusionOk="0">
                  <a:moveTo>
                    <a:pt x="15227" y="1"/>
                  </a:moveTo>
                  <a:cubicBezTo>
                    <a:pt x="14064" y="1"/>
                    <a:pt x="12894" y="116"/>
                    <a:pt x="11740" y="349"/>
                  </a:cubicBezTo>
                  <a:cubicBezTo>
                    <a:pt x="8858" y="921"/>
                    <a:pt x="6048" y="2230"/>
                    <a:pt x="3882" y="4314"/>
                  </a:cubicBezTo>
                  <a:cubicBezTo>
                    <a:pt x="1691" y="6409"/>
                    <a:pt x="202" y="9291"/>
                    <a:pt x="24" y="12243"/>
                  </a:cubicBezTo>
                  <a:cubicBezTo>
                    <a:pt x="0" y="12958"/>
                    <a:pt x="72" y="13744"/>
                    <a:pt x="595" y="14160"/>
                  </a:cubicBezTo>
                  <a:cubicBezTo>
                    <a:pt x="891" y="14400"/>
                    <a:pt x="1264" y="14469"/>
                    <a:pt x="1660" y="14469"/>
                  </a:cubicBezTo>
                  <a:cubicBezTo>
                    <a:pt x="2013" y="14469"/>
                    <a:pt x="2385" y="14414"/>
                    <a:pt x="2739" y="14375"/>
                  </a:cubicBezTo>
                  <a:cubicBezTo>
                    <a:pt x="3118" y="14328"/>
                    <a:pt x="3496" y="14306"/>
                    <a:pt x="3873" y="14306"/>
                  </a:cubicBezTo>
                  <a:cubicBezTo>
                    <a:pt x="5802" y="14306"/>
                    <a:pt x="7689" y="14880"/>
                    <a:pt x="9442" y="15637"/>
                  </a:cubicBezTo>
                  <a:cubicBezTo>
                    <a:pt x="11549" y="16542"/>
                    <a:pt x="13514" y="17732"/>
                    <a:pt x="15597" y="18673"/>
                  </a:cubicBezTo>
                  <a:cubicBezTo>
                    <a:pt x="17145" y="19375"/>
                    <a:pt x="18764" y="19899"/>
                    <a:pt x="20479" y="20090"/>
                  </a:cubicBezTo>
                  <a:cubicBezTo>
                    <a:pt x="20833" y="20124"/>
                    <a:pt x="21191" y="20142"/>
                    <a:pt x="21549" y="20142"/>
                  </a:cubicBezTo>
                  <a:cubicBezTo>
                    <a:pt x="22916" y="20142"/>
                    <a:pt x="24299" y="19879"/>
                    <a:pt x="25563" y="19256"/>
                  </a:cubicBezTo>
                  <a:cubicBezTo>
                    <a:pt x="27349" y="18375"/>
                    <a:pt x="28789" y="16815"/>
                    <a:pt x="29682" y="15006"/>
                  </a:cubicBezTo>
                  <a:cubicBezTo>
                    <a:pt x="30432" y="13494"/>
                    <a:pt x="30790" y="11779"/>
                    <a:pt x="30516" y="10160"/>
                  </a:cubicBezTo>
                  <a:cubicBezTo>
                    <a:pt x="30361" y="9148"/>
                    <a:pt x="29909" y="8160"/>
                    <a:pt x="29242" y="7421"/>
                  </a:cubicBezTo>
                  <a:cubicBezTo>
                    <a:pt x="27420" y="4695"/>
                    <a:pt x="24813" y="2552"/>
                    <a:pt x="21812" y="1302"/>
                  </a:cubicBezTo>
                  <a:cubicBezTo>
                    <a:pt x="19755" y="442"/>
                    <a:pt x="17504" y="1"/>
                    <a:pt x="15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9423775" y="2829950"/>
              <a:ext cx="765300" cy="403025"/>
            </a:xfrm>
            <a:custGeom>
              <a:avLst/>
              <a:gdLst/>
              <a:ahLst/>
              <a:cxnLst/>
              <a:rect l="l" t="t" r="r" b="b"/>
              <a:pathLst>
                <a:path w="30612" h="16121" extrusionOk="0">
                  <a:moveTo>
                    <a:pt x="4180" y="0"/>
                  </a:moveTo>
                  <a:lnTo>
                    <a:pt x="4180" y="0"/>
                  </a:lnTo>
                  <a:cubicBezTo>
                    <a:pt x="4085" y="84"/>
                    <a:pt x="3978" y="191"/>
                    <a:pt x="3870" y="274"/>
                  </a:cubicBezTo>
                  <a:cubicBezTo>
                    <a:pt x="1703" y="2358"/>
                    <a:pt x="191" y="5263"/>
                    <a:pt x="37" y="8227"/>
                  </a:cubicBezTo>
                  <a:cubicBezTo>
                    <a:pt x="1" y="8930"/>
                    <a:pt x="72" y="9716"/>
                    <a:pt x="596" y="10144"/>
                  </a:cubicBezTo>
                  <a:cubicBezTo>
                    <a:pt x="891" y="10384"/>
                    <a:pt x="1256" y="10456"/>
                    <a:pt x="1642" y="10456"/>
                  </a:cubicBezTo>
                  <a:cubicBezTo>
                    <a:pt x="2003" y="10456"/>
                    <a:pt x="2382" y="10393"/>
                    <a:pt x="2739" y="10347"/>
                  </a:cubicBezTo>
                  <a:cubicBezTo>
                    <a:pt x="3103" y="10306"/>
                    <a:pt x="3467" y="10286"/>
                    <a:pt x="3830" y="10286"/>
                  </a:cubicBezTo>
                  <a:cubicBezTo>
                    <a:pt x="5780" y="10286"/>
                    <a:pt x="7698" y="10848"/>
                    <a:pt x="9454" y="11621"/>
                  </a:cubicBezTo>
                  <a:cubicBezTo>
                    <a:pt x="11550" y="12526"/>
                    <a:pt x="13503" y="13716"/>
                    <a:pt x="15598" y="14657"/>
                  </a:cubicBezTo>
                  <a:cubicBezTo>
                    <a:pt x="17146" y="15335"/>
                    <a:pt x="18765" y="15883"/>
                    <a:pt x="20480" y="16062"/>
                  </a:cubicBezTo>
                  <a:cubicBezTo>
                    <a:pt x="20850" y="16100"/>
                    <a:pt x="21224" y="16120"/>
                    <a:pt x="21598" y="16120"/>
                  </a:cubicBezTo>
                  <a:cubicBezTo>
                    <a:pt x="22957" y="16120"/>
                    <a:pt x="24325" y="15854"/>
                    <a:pt x="25576" y="15228"/>
                  </a:cubicBezTo>
                  <a:cubicBezTo>
                    <a:pt x="27338" y="14359"/>
                    <a:pt x="28802" y="12787"/>
                    <a:pt x="29695" y="10990"/>
                  </a:cubicBezTo>
                  <a:cubicBezTo>
                    <a:pt x="30243" y="9870"/>
                    <a:pt x="30588" y="8620"/>
                    <a:pt x="30612" y="7406"/>
                  </a:cubicBezTo>
                  <a:lnTo>
                    <a:pt x="30612" y="7406"/>
                  </a:lnTo>
                  <a:cubicBezTo>
                    <a:pt x="28926" y="11919"/>
                    <a:pt x="25530" y="13449"/>
                    <a:pt x="21755" y="13449"/>
                  </a:cubicBezTo>
                  <a:cubicBezTo>
                    <a:pt x="19664" y="13449"/>
                    <a:pt x="17457" y="12979"/>
                    <a:pt x="15360" y="12287"/>
                  </a:cubicBezTo>
                  <a:cubicBezTo>
                    <a:pt x="11550" y="11025"/>
                    <a:pt x="7692" y="8061"/>
                    <a:pt x="5311" y="4405"/>
                  </a:cubicBezTo>
                  <a:cubicBezTo>
                    <a:pt x="4513" y="3096"/>
                    <a:pt x="4120" y="1512"/>
                    <a:pt x="4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9510400" y="2759100"/>
              <a:ext cx="644450" cy="427450"/>
            </a:xfrm>
            <a:custGeom>
              <a:avLst/>
              <a:gdLst/>
              <a:ahLst/>
              <a:cxnLst/>
              <a:rect l="l" t="t" r="r" b="b"/>
              <a:pathLst>
                <a:path w="25778" h="17098" extrusionOk="0">
                  <a:moveTo>
                    <a:pt x="15002" y="0"/>
                  </a:moveTo>
                  <a:cubicBezTo>
                    <a:pt x="14431" y="0"/>
                    <a:pt x="13967" y="465"/>
                    <a:pt x="13967" y="1048"/>
                  </a:cubicBezTo>
                  <a:cubicBezTo>
                    <a:pt x="13967" y="1596"/>
                    <a:pt x="14383" y="2036"/>
                    <a:pt x="14919" y="2084"/>
                  </a:cubicBezTo>
                  <a:cubicBezTo>
                    <a:pt x="14967" y="3394"/>
                    <a:pt x="15050" y="4715"/>
                    <a:pt x="15169" y="6025"/>
                  </a:cubicBezTo>
                  <a:cubicBezTo>
                    <a:pt x="14741" y="6025"/>
                    <a:pt x="14336" y="6180"/>
                    <a:pt x="14026" y="6430"/>
                  </a:cubicBezTo>
                  <a:cubicBezTo>
                    <a:pt x="12943" y="5489"/>
                    <a:pt x="11895" y="4501"/>
                    <a:pt x="10895" y="3453"/>
                  </a:cubicBezTo>
                  <a:cubicBezTo>
                    <a:pt x="10931" y="3346"/>
                    <a:pt x="10942" y="3263"/>
                    <a:pt x="10942" y="3144"/>
                  </a:cubicBezTo>
                  <a:cubicBezTo>
                    <a:pt x="10942" y="2453"/>
                    <a:pt x="10395" y="1894"/>
                    <a:pt x="9692" y="1894"/>
                  </a:cubicBezTo>
                  <a:cubicBezTo>
                    <a:pt x="9014" y="1894"/>
                    <a:pt x="8442" y="2441"/>
                    <a:pt x="8442" y="3144"/>
                  </a:cubicBezTo>
                  <a:cubicBezTo>
                    <a:pt x="8442" y="3275"/>
                    <a:pt x="8478" y="3406"/>
                    <a:pt x="8502" y="3549"/>
                  </a:cubicBezTo>
                  <a:lnTo>
                    <a:pt x="5108" y="4811"/>
                  </a:lnTo>
                  <a:cubicBezTo>
                    <a:pt x="4966" y="4596"/>
                    <a:pt x="4763" y="4418"/>
                    <a:pt x="4513" y="4322"/>
                  </a:cubicBezTo>
                  <a:lnTo>
                    <a:pt x="4870" y="2322"/>
                  </a:lnTo>
                  <a:cubicBezTo>
                    <a:pt x="4918" y="2334"/>
                    <a:pt x="4966" y="2334"/>
                    <a:pt x="5001" y="2334"/>
                  </a:cubicBezTo>
                  <a:cubicBezTo>
                    <a:pt x="5358" y="2334"/>
                    <a:pt x="5644" y="2060"/>
                    <a:pt x="5644" y="1703"/>
                  </a:cubicBezTo>
                  <a:cubicBezTo>
                    <a:pt x="5644" y="1346"/>
                    <a:pt x="5358" y="1060"/>
                    <a:pt x="5001" y="1060"/>
                  </a:cubicBezTo>
                  <a:cubicBezTo>
                    <a:pt x="4644" y="1060"/>
                    <a:pt x="4370" y="1346"/>
                    <a:pt x="4370" y="1703"/>
                  </a:cubicBezTo>
                  <a:cubicBezTo>
                    <a:pt x="4370" y="1894"/>
                    <a:pt x="4454" y="2060"/>
                    <a:pt x="4585" y="2179"/>
                  </a:cubicBezTo>
                  <a:lnTo>
                    <a:pt x="4215" y="4227"/>
                  </a:lnTo>
                  <a:cubicBezTo>
                    <a:pt x="4144" y="4215"/>
                    <a:pt x="4084" y="4215"/>
                    <a:pt x="4013" y="4215"/>
                  </a:cubicBezTo>
                  <a:cubicBezTo>
                    <a:pt x="3275" y="4215"/>
                    <a:pt x="2680" y="4811"/>
                    <a:pt x="2680" y="5537"/>
                  </a:cubicBezTo>
                  <a:cubicBezTo>
                    <a:pt x="2680" y="6263"/>
                    <a:pt x="3275" y="6858"/>
                    <a:pt x="4013" y="6858"/>
                  </a:cubicBezTo>
                  <a:cubicBezTo>
                    <a:pt x="4739" y="6858"/>
                    <a:pt x="5335" y="6263"/>
                    <a:pt x="5335" y="5537"/>
                  </a:cubicBezTo>
                  <a:cubicBezTo>
                    <a:pt x="5335" y="5370"/>
                    <a:pt x="5299" y="5227"/>
                    <a:pt x="5263" y="5096"/>
                  </a:cubicBezTo>
                  <a:lnTo>
                    <a:pt x="8656" y="3822"/>
                  </a:lnTo>
                  <a:cubicBezTo>
                    <a:pt x="8871" y="4168"/>
                    <a:pt x="9264" y="4394"/>
                    <a:pt x="9692" y="4394"/>
                  </a:cubicBezTo>
                  <a:cubicBezTo>
                    <a:pt x="10157" y="4394"/>
                    <a:pt x="10561" y="4144"/>
                    <a:pt x="10764" y="3763"/>
                  </a:cubicBezTo>
                  <a:cubicBezTo>
                    <a:pt x="11728" y="4763"/>
                    <a:pt x="12728" y="5727"/>
                    <a:pt x="13788" y="6644"/>
                  </a:cubicBezTo>
                  <a:cubicBezTo>
                    <a:pt x="13514" y="6942"/>
                    <a:pt x="13359" y="7323"/>
                    <a:pt x="13324" y="7740"/>
                  </a:cubicBezTo>
                  <a:lnTo>
                    <a:pt x="1251" y="8823"/>
                  </a:lnTo>
                  <a:cubicBezTo>
                    <a:pt x="1179" y="8561"/>
                    <a:pt x="929" y="8371"/>
                    <a:pt x="644" y="8371"/>
                  </a:cubicBezTo>
                  <a:cubicBezTo>
                    <a:pt x="286" y="8371"/>
                    <a:pt x="1" y="8644"/>
                    <a:pt x="1" y="9002"/>
                  </a:cubicBezTo>
                  <a:cubicBezTo>
                    <a:pt x="1" y="9359"/>
                    <a:pt x="286" y="9645"/>
                    <a:pt x="644" y="9645"/>
                  </a:cubicBezTo>
                  <a:cubicBezTo>
                    <a:pt x="953" y="9645"/>
                    <a:pt x="1215" y="9442"/>
                    <a:pt x="1275" y="9144"/>
                  </a:cubicBezTo>
                  <a:lnTo>
                    <a:pt x="13336" y="8049"/>
                  </a:lnTo>
                  <a:cubicBezTo>
                    <a:pt x="13359" y="8252"/>
                    <a:pt x="13419" y="8430"/>
                    <a:pt x="13490" y="8609"/>
                  </a:cubicBezTo>
                  <a:cubicBezTo>
                    <a:pt x="11847" y="9514"/>
                    <a:pt x="10216" y="10478"/>
                    <a:pt x="8621" y="11466"/>
                  </a:cubicBezTo>
                  <a:cubicBezTo>
                    <a:pt x="8502" y="11347"/>
                    <a:pt x="8335" y="11252"/>
                    <a:pt x="8144" y="11252"/>
                  </a:cubicBezTo>
                  <a:cubicBezTo>
                    <a:pt x="7787" y="11252"/>
                    <a:pt x="7502" y="11538"/>
                    <a:pt x="7502" y="11895"/>
                  </a:cubicBezTo>
                  <a:cubicBezTo>
                    <a:pt x="7502" y="12252"/>
                    <a:pt x="7787" y="12538"/>
                    <a:pt x="8144" y="12538"/>
                  </a:cubicBezTo>
                  <a:cubicBezTo>
                    <a:pt x="8502" y="12538"/>
                    <a:pt x="8787" y="12252"/>
                    <a:pt x="8787" y="11895"/>
                  </a:cubicBezTo>
                  <a:cubicBezTo>
                    <a:pt x="8787" y="11835"/>
                    <a:pt x="8776" y="11788"/>
                    <a:pt x="8776" y="11728"/>
                  </a:cubicBezTo>
                  <a:cubicBezTo>
                    <a:pt x="10359" y="10728"/>
                    <a:pt x="11990" y="9776"/>
                    <a:pt x="13633" y="8871"/>
                  </a:cubicBezTo>
                  <a:cubicBezTo>
                    <a:pt x="13859" y="9216"/>
                    <a:pt x="14205" y="9466"/>
                    <a:pt x="14586" y="9597"/>
                  </a:cubicBezTo>
                  <a:lnTo>
                    <a:pt x="13967" y="12192"/>
                  </a:lnTo>
                  <a:cubicBezTo>
                    <a:pt x="13657" y="12240"/>
                    <a:pt x="13431" y="12502"/>
                    <a:pt x="13431" y="12835"/>
                  </a:cubicBezTo>
                  <a:cubicBezTo>
                    <a:pt x="13431" y="13193"/>
                    <a:pt x="13717" y="13466"/>
                    <a:pt x="14074" y="13466"/>
                  </a:cubicBezTo>
                  <a:cubicBezTo>
                    <a:pt x="14431" y="13466"/>
                    <a:pt x="14705" y="13193"/>
                    <a:pt x="14705" y="12835"/>
                  </a:cubicBezTo>
                  <a:cubicBezTo>
                    <a:pt x="14705" y="12550"/>
                    <a:pt x="14526" y="12323"/>
                    <a:pt x="14276" y="12240"/>
                  </a:cubicBezTo>
                  <a:lnTo>
                    <a:pt x="14907" y="9680"/>
                  </a:lnTo>
                  <a:cubicBezTo>
                    <a:pt x="14991" y="9692"/>
                    <a:pt x="15086" y="9692"/>
                    <a:pt x="15169" y="9692"/>
                  </a:cubicBezTo>
                  <a:cubicBezTo>
                    <a:pt x="15383" y="9692"/>
                    <a:pt x="15586" y="9645"/>
                    <a:pt x="15776" y="9585"/>
                  </a:cubicBezTo>
                  <a:lnTo>
                    <a:pt x="17384" y="15109"/>
                  </a:lnTo>
                  <a:cubicBezTo>
                    <a:pt x="16896" y="15169"/>
                    <a:pt x="16515" y="15598"/>
                    <a:pt x="16515" y="16110"/>
                  </a:cubicBezTo>
                  <a:cubicBezTo>
                    <a:pt x="16515" y="16657"/>
                    <a:pt x="16955" y="17098"/>
                    <a:pt x="17503" y="17098"/>
                  </a:cubicBezTo>
                  <a:cubicBezTo>
                    <a:pt x="18062" y="17098"/>
                    <a:pt x="18503" y="16657"/>
                    <a:pt x="18503" y="16110"/>
                  </a:cubicBezTo>
                  <a:cubicBezTo>
                    <a:pt x="18503" y="15895"/>
                    <a:pt x="18443" y="15717"/>
                    <a:pt x="18336" y="15550"/>
                  </a:cubicBezTo>
                  <a:lnTo>
                    <a:pt x="24051" y="10073"/>
                  </a:lnTo>
                  <a:cubicBezTo>
                    <a:pt x="24135" y="10097"/>
                    <a:pt x="24218" y="10109"/>
                    <a:pt x="24289" y="10109"/>
                  </a:cubicBezTo>
                  <a:cubicBezTo>
                    <a:pt x="24337" y="10109"/>
                    <a:pt x="24385" y="10109"/>
                    <a:pt x="24432" y="10097"/>
                  </a:cubicBezTo>
                  <a:lnTo>
                    <a:pt x="24813" y="12681"/>
                  </a:lnTo>
                  <a:cubicBezTo>
                    <a:pt x="24611" y="12788"/>
                    <a:pt x="24468" y="12990"/>
                    <a:pt x="24468" y="13252"/>
                  </a:cubicBezTo>
                  <a:cubicBezTo>
                    <a:pt x="24468" y="13609"/>
                    <a:pt x="24754" y="13883"/>
                    <a:pt x="25111" y="13883"/>
                  </a:cubicBezTo>
                  <a:cubicBezTo>
                    <a:pt x="25468" y="13883"/>
                    <a:pt x="25754" y="13609"/>
                    <a:pt x="25754" y="13252"/>
                  </a:cubicBezTo>
                  <a:cubicBezTo>
                    <a:pt x="25778" y="12954"/>
                    <a:pt x="25504" y="12669"/>
                    <a:pt x="25159" y="12657"/>
                  </a:cubicBezTo>
                  <a:lnTo>
                    <a:pt x="24754" y="10037"/>
                  </a:lnTo>
                  <a:cubicBezTo>
                    <a:pt x="25028" y="9883"/>
                    <a:pt x="25206" y="9597"/>
                    <a:pt x="25206" y="9275"/>
                  </a:cubicBezTo>
                  <a:cubicBezTo>
                    <a:pt x="25206" y="8787"/>
                    <a:pt x="24801" y="8394"/>
                    <a:pt x="24325" y="8394"/>
                  </a:cubicBezTo>
                  <a:cubicBezTo>
                    <a:pt x="23837" y="8394"/>
                    <a:pt x="23444" y="8799"/>
                    <a:pt x="23444" y="9275"/>
                  </a:cubicBezTo>
                  <a:cubicBezTo>
                    <a:pt x="23444" y="9549"/>
                    <a:pt x="23575" y="9811"/>
                    <a:pt x="23789" y="9978"/>
                  </a:cubicBezTo>
                  <a:lnTo>
                    <a:pt x="18158" y="15360"/>
                  </a:lnTo>
                  <a:cubicBezTo>
                    <a:pt x="18039" y="15252"/>
                    <a:pt x="17896" y="15193"/>
                    <a:pt x="17729" y="15169"/>
                  </a:cubicBezTo>
                  <a:lnTo>
                    <a:pt x="16074" y="9502"/>
                  </a:lnTo>
                  <a:cubicBezTo>
                    <a:pt x="16407" y="9323"/>
                    <a:pt x="16669" y="9037"/>
                    <a:pt x="16836" y="8692"/>
                  </a:cubicBezTo>
                  <a:lnTo>
                    <a:pt x="19491" y="10359"/>
                  </a:lnTo>
                  <a:cubicBezTo>
                    <a:pt x="19467" y="10407"/>
                    <a:pt x="19467" y="10454"/>
                    <a:pt x="19467" y="10490"/>
                  </a:cubicBezTo>
                  <a:cubicBezTo>
                    <a:pt x="19467" y="10847"/>
                    <a:pt x="19753" y="11133"/>
                    <a:pt x="20110" y="11133"/>
                  </a:cubicBezTo>
                  <a:cubicBezTo>
                    <a:pt x="20467" y="11133"/>
                    <a:pt x="20753" y="10847"/>
                    <a:pt x="20753" y="10490"/>
                  </a:cubicBezTo>
                  <a:cubicBezTo>
                    <a:pt x="20753" y="10133"/>
                    <a:pt x="20467" y="9859"/>
                    <a:pt x="20110" y="9859"/>
                  </a:cubicBezTo>
                  <a:cubicBezTo>
                    <a:pt x="19920" y="9859"/>
                    <a:pt x="19741" y="9942"/>
                    <a:pt x="19622" y="10073"/>
                  </a:cubicBezTo>
                  <a:lnTo>
                    <a:pt x="16943" y="8394"/>
                  </a:lnTo>
                  <a:cubicBezTo>
                    <a:pt x="16991" y="8228"/>
                    <a:pt x="17015" y="8049"/>
                    <a:pt x="17015" y="7871"/>
                  </a:cubicBezTo>
                  <a:cubicBezTo>
                    <a:pt x="17015" y="7740"/>
                    <a:pt x="17003" y="7620"/>
                    <a:pt x="16967" y="7490"/>
                  </a:cubicBezTo>
                  <a:lnTo>
                    <a:pt x="20753" y="6442"/>
                  </a:lnTo>
                  <a:cubicBezTo>
                    <a:pt x="20860" y="6537"/>
                    <a:pt x="21003" y="6597"/>
                    <a:pt x="21158" y="6597"/>
                  </a:cubicBezTo>
                  <a:cubicBezTo>
                    <a:pt x="21515" y="6597"/>
                    <a:pt x="21789" y="6311"/>
                    <a:pt x="21789" y="5954"/>
                  </a:cubicBezTo>
                  <a:cubicBezTo>
                    <a:pt x="21789" y="5596"/>
                    <a:pt x="21515" y="5311"/>
                    <a:pt x="21158" y="5311"/>
                  </a:cubicBezTo>
                  <a:cubicBezTo>
                    <a:pt x="20801" y="5311"/>
                    <a:pt x="20515" y="5596"/>
                    <a:pt x="20515" y="5954"/>
                  </a:cubicBezTo>
                  <a:cubicBezTo>
                    <a:pt x="20515" y="6025"/>
                    <a:pt x="20527" y="6108"/>
                    <a:pt x="20563" y="6180"/>
                  </a:cubicBezTo>
                  <a:lnTo>
                    <a:pt x="16884" y="7192"/>
                  </a:lnTo>
                  <a:cubicBezTo>
                    <a:pt x="16646" y="6608"/>
                    <a:pt x="16122" y="6180"/>
                    <a:pt x="15491" y="6061"/>
                  </a:cubicBezTo>
                  <a:cubicBezTo>
                    <a:pt x="15372" y="4739"/>
                    <a:pt x="15288" y="3394"/>
                    <a:pt x="15241" y="2060"/>
                  </a:cubicBezTo>
                  <a:cubicBezTo>
                    <a:pt x="15526" y="2001"/>
                    <a:pt x="15764" y="1822"/>
                    <a:pt x="15919" y="1560"/>
                  </a:cubicBezTo>
                  <a:lnTo>
                    <a:pt x="20122" y="2894"/>
                  </a:lnTo>
                  <a:cubicBezTo>
                    <a:pt x="20122" y="3168"/>
                    <a:pt x="20360" y="3406"/>
                    <a:pt x="20646" y="3406"/>
                  </a:cubicBezTo>
                  <a:cubicBezTo>
                    <a:pt x="20932" y="3406"/>
                    <a:pt x="21170" y="3168"/>
                    <a:pt x="21170" y="2894"/>
                  </a:cubicBezTo>
                  <a:cubicBezTo>
                    <a:pt x="21170" y="2608"/>
                    <a:pt x="20932" y="2370"/>
                    <a:pt x="20646" y="2370"/>
                  </a:cubicBezTo>
                  <a:cubicBezTo>
                    <a:pt x="20467" y="2370"/>
                    <a:pt x="20325" y="2453"/>
                    <a:pt x="20217" y="2596"/>
                  </a:cubicBezTo>
                  <a:lnTo>
                    <a:pt x="16015" y="1286"/>
                  </a:lnTo>
                  <a:cubicBezTo>
                    <a:pt x="16038" y="1203"/>
                    <a:pt x="16050" y="1132"/>
                    <a:pt x="16050" y="1048"/>
                  </a:cubicBezTo>
                  <a:cubicBezTo>
                    <a:pt x="16050" y="465"/>
                    <a:pt x="15586" y="0"/>
                    <a:pt x="150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9129100" y="3699850"/>
              <a:ext cx="999850" cy="898500"/>
            </a:xfrm>
            <a:custGeom>
              <a:avLst/>
              <a:gdLst/>
              <a:ahLst/>
              <a:cxnLst/>
              <a:rect l="l" t="t" r="r" b="b"/>
              <a:pathLst>
                <a:path w="39994" h="35940" extrusionOk="0">
                  <a:moveTo>
                    <a:pt x="9230" y="0"/>
                  </a:moveTo>
                  <a:cubicBezTo>
                    <a:pt x="9135" y="0"/>
                    <a:pt x="9039" y="2"/>
                    <a:pt x="8942" y="6"/>
                  </a:cubicBezTo>
                  <a:cubicBezTo>
                    <a:pt x="5216" y="161"/>
                    <a:pt x="3132" y="1197"/>
                    <a:pt x="1465" y="4257"/>
                  </a:cubicBezTo>
                  <a:cubicBezTo>
                    <a:pt x="1" y="6900"/>
                    <a:pt x="60" y="10031"/>
                    <a:pt x="215" y="12984"/>
                  </a:cubicBezTo>
                  <a:cubicBezTo>
                    <a:pt x="584" y="20651"/>
                    <a:pt x="1275" y="28319"/>
                    <a:pt x="2299" y="35939"/>
                  </a:cubicBezTo>
                  <a:lnTo>
                    <a:pt x="39994" y="35939"/>
                  </a:lnTo>
                  <a:cubicBezTo>
                    <a:pt x="35827" y="23378"/>
                    <a:pt x="27695" y="11948"/>
                    <a:pt x="16836" y="3399"/>
                  </a:cubicBezTo>
                  <a:cubicBezTo>
                    <a:pt x="14647" y="1694"/>
                    <a:pt x="12090" y="0"/>
                    <a:pt x="9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9065400" y="3691800"/>
              <a:ext cx="1002525" cy="906550"/>
            </a:xfrm>
            <a:custGeom>
              <a:avLst/>
              <a:gdLst/>
              <a:ahLst/>
              <a:cxnLst/>
              <a:rect l="l" t="t" r="r" b="b"/>
              <a:pathLst>
                <a:path w="40101" h="36262" extrusionOk="0">
                  <a:moveTo>
                    <a:pt x="9232" y="1"/>
                  </a:moveTo>
                  <a:cubicBezTo>
                    <a:pt x="9136" y="1"/>
                    <a:pt x="9039" y="3"/>
                    <a:pt x="8942" y="7"/>
                  </a:cubicBezTo>
                  <a:cubicBezTo>
                    <a:pt x="5216" y="149"/>
                    <a:pt x="3132" y="1197"/>
                    <a:pt x="1465" y="4245"/>
                  </a:cubicBezTo>
                  <a:cubicBezTo>
                    <a:pt x="1" y="6900"/>
                    <a:pt x="60" y="10020"/>
                    <a:pt x="215" y="12984"/>
                  </a:cubicBezTo>
                  <a:cubicBezTo>
                    <a:pt x="596" y="20771"/>
                    <a:pt x="1299" y="28534"/>
                    <a:pt x="2334" y="36261"/>
                  </a:cubicBezTo>
                  <a:lnTo>
                    <a:pt x="40101" y="36261"/>
                  </a:lnTo>
                  <a:cubicBezTo>
                    <a:pt x="35958" y="23581"/>
                    <a:pt x="27790" y="12032"/>
                    <a:pt x="16836" y="3400"/>
                  </a:cubicBezTo>
                  <a:cubicBezTo>
                    <a:pt x="14648" y="1684"/>
                    <a:pt x="12091" y="1"/>
                    <a:pt x="9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9270200" y="3595875"/>
              <a:ext cx="577775" cy="581875"/>
            </a:xfrm>
            <a:custGeom>
              <a:avLst/>
              <a:gdLst/>
              <a:ahLst/>
              <a:cxnLst/>
              <a:rect l="l" t="t" r="r" b="b"/>
              <a:pathLst>
                <a:path w="23111" h="23275" extrusionOk="0">
                  <a:moveTo>
                    <a:pt x="2281" y="0"/>
                  </a:moveTo>
                  <a:cubicBezTo>
                    <a:pt x="2032" y="0"/>
                    <a:pt x="1790" y="55"/>
                    <a:pt x="1572" y="200"/>
                  </a:cubicBezTo>
                  <a:cubicBezTo>
                    <a:pt x="607" y="855"/>
                    <a:pt x="858" y="2713"/>
                    <a:pt x="0" y="3510"/>
                  </a:cubicBezTo>
                  <a:cubicBezTo>
                    <a:pt x="6870" y="8713"/>
                    <a:pt x="12883" y="15464"/>
                    <a:pt x="17574" y="23275"/>
                  </a:cubicBezTo>
                  <a:cubicBezTo>
                    <a:pt x="19003" y="22024"/>
                    <a:pt x="20419" y="20774"/>
                    <a:pt x="21848" y="19524"/>
                  </a:cubicBezTo>
                  <a:cubicBezTo>
                    <a:pt x="21086" y="18262"/>
                    <a:pt x="20181" y="17131"/>
                    <a:pt x="19122" y="16190"/>
                  </a:cubicBezTo>
                  <a:cubicBezTo>
                    <a:pt x="20443" y="14273"/>
                    <a:pt x="21789" y="12357"/>
                    <a:pt x="23110" y="10416"/>
                  </a:cubicBezTo>
                  <a:cubicBezTo>
                    <a:pt x="17455" y="5153"/>
                    <a:pt x="10311" y="2641"/>
                    <a:pt x="3358" y="236"/>
                  </a:cubicBezTo>
                  <a:cubicBezTo>
                    <a:pt x="3019" y="116"/>
                    <a:pt x="2643" y="0"/>
                    <a:pt x="22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9305625" y="3601175"/>
              <a:ext cx="520925" cy="553350"/>
            </a:xfrm>
            <a:custGeom>
              <a:avLst/>
              <a:gdLst/>
              <a:ahLst/>
              <a:cxnLst/>
              <a:rect l="l" t="t" r="r" b="b"/>
              <a:pathLst>
                <a:path w="20837" h="22134" extrusionOk="0">
                  <a:moveTo>
                    <a:pt x="83" y="0"/>
                  </a:moveTo>
                  <a:lnTo>
                    <a:pt x="0" y="298"/>
                  </a:lnTo>
                  <a:cubicBezTo>
                    <a:pt x="7977" y="2774"/>
                    <a:pt x="14847" y="6203"/>
                    <a:pt x="20407" y="10454"/>
                  </a:cubicBezTo>
                  <a:cubicBezTo>
                    <a:pt x="19836" y="11311"/>
                    <a:pt x="19193" y="12228"/>
                    <a:pt x="18562" y="13121"/>
                  </a:cubicBezTo>
                  <a:cubicBezTo>
                    <a:pt x="17907" y="14061"/>
                    <a:pt x="17228" y="15026"/>
                    <a:pt x="16633" y="15907"/>
                  </a:cubicBezTo>
                  <a:lnTo>
                    <a:pt x="16562" y="16014"/>
                  </a:lnTo>
                  <a:lnTo>
                    <a:pt x="19002" y="18919"/>
                  </a:lnTo>
                  <a:lnTo>
                    <a:pt x="16085" y="21908"/>
                  </a:lnTo>
                  <a:lnTo>
                    <a:pt x="16312" y="22134"/>
                  </a:lnTo>
                  <a:lnTo>
                    <a:pt x="19431" y="18943"/>
                  </a:lnTo>
                  <a:lnTo>
                    <a:pt x="16943" y="15990"/>
                  </a:lnTo>
                  <a:cubicBezTo>
                    <a:pt x="17526" y="15145"/>
                    <a:pt x="18181" y="14204"/>
                    <a:pt x="18812" y="13311"/>
                  </a:cubicBezTo>
                  <a:cubicBezTo>
                    <a:pt x="19467" y="12383"/>
                    <a:pt x="20145" y="11406"/>
                    <a:pt x="20741" y="10513"/>
                  </a:cubicBezTo>
                  <a:lnTo>
                    <a:pt x="20836" y="10406"/>
                  </a:lnTo>
                  <a:lnTo>
                    <a:pt x="20705" y="10311"/>
                  </a:lnTo>
                  <a:cubicBezTo>
                    <a:pt x="15085" y="5977"/>
                    <a:pt x="8144" y="2512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9270200" y="3677075"/>
              <a:ext cx="500975" cy="500675"/>
            </a:xfrm>
            <a:custGeom>
              <a:avLst/>
              <a:gdLst/>
              <a:ahLst/>
              <a:cxnLst/>
              <a:rect l="l" t="t" r="r" b="b"/>
              <a:pathLst>
                <a:path w="20039" h="20027" extrusionOk="0">
                  <a:moveTo>
                    <a:pt x="226" y="0"/>
                  </a:moveTo>
                  <a:cubicBezTo>
                    <a:pt x="167" y="107"/>
                    <a:pt x="84" y="191"/>
                    <a:pt x="0" y="262"/>
                  </a:cubicBezTo>
                  <a:cubicBezTo>
                    <a:pt x="6870" y="5465"/>
                    <a:pt x="12883" y="12216"/>
                    <a:pt x="17574" y="20027"/>
                  </a:cubicBezTo>
                  <a:cubicBezTo>
                    <a:pt x="18395" y="19312"/>
                    <a:pt x="19229" y="18586"/>
                    <a:pt x="20038" y="17860"/>
                  </a:cubicBezTo>
                  <a:cubicBezTo>
                    <a:pt x="18241" y="15264"/>
                    <a:pt x="16074" y="13085"/>
                    <a:pt x="14085" y="10656"/>
                  </a:cubicBezTo>
                  <a:cubicBezTo>
                    <a:pt x="10168" y="5799"/>
                    <a:pt x="5477" y="1965"/>
                    <a:pt x="2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8"/>
            <p:cNvSpPr/>
            <p:nvPr/>
          </p:nvSpPr>
          <p:spPr>
            <a:xfrm>
              <a:off x="8994275" y="3686450"/>
              <a:ext cx="1004000" cy="911900"/>
            </a:xfrm>
            <a:custGeom>
              <a:avLst/>
              <a:gdLst/>
              <a:ahLst/>
              <a:cxnLst/>
              <a:rect l="l" t="t" r="r" b="b"/>
              <a:pathLst>
                <a:path w="40160" h="36476" extrusionOk="0">
                  <a:moveTo>
                    <a:pt x="9242" y="1"/>
                  </a:moveTo>
                  <a:cubicBezTo>
                    <a:pt x="9146" y="1"/>
                    <a:pt x="9050" y="2"/>
                    <a:pt x="8954" y="6"/>
                  </a:cubicBezTo>
                  <a:cubicBezTo>
                    <a:pt x="5215" y="161"/>
                    <a:pt x="3132" y="1197"/>
                    <a:pt x="1465" y="4257"/>
                  </a:cubicBezTo>
                  <a:cubicBezTo>
                    <a:pt x="0" y="6900"/>
                    <a:pt x="60" y="10019"/>
                    <a:pt x="214" y="12984"/>
                  </a:cubicBezTo>
                  <a:cubicBezTo>
                    <a:pt x="584" y="20842"/>
                    <a:pt x="1298" y="28676"/>
                    <a:pt x="2358" y="36475"/>
                  </a:cubicBezTo>
                  <a:lnTo>
                    <a:pt x="40160" y="36475"/>
                  </a:lnTo>
                  <a:cubicBezTo>
                    <a:pt x="36052" y="23700"/>
                    <a:pt x="27849" y="12079"/>
                    <a:pt x="16836" y="3400"/>
                  </a:cubicBezTo>
                  <a:cubicBezTo>
                    <a:pt x="14647" y="1694"/>
                    <a:pt x="12101" y="1"/>
                    <a:pt x="92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8993975" y="3742550"/>
              <a:ext cx="791475" cy="855800"/>
            </a:xfrm>
            <a:custGeom>
              <a:avLst/>
              <a:gdLst/>
              <a:ahLst/>
              <a:cxnLst/>
              <a:rect l="l" t="t" r="r" b="b"/>
              <a:pathLst>
                <a:path w="31659" h="34232" extrusionOk="0">
                  <a:moveTo>
                    <a:pt x="2905" y="1"/>
                  </a:moveTo>
                  <a:cubicBezTo>
                    <a:pt x="2382" y="548"/>
                    <a:pt x="1905" y="1203"/>
                    <a:pt x="1465" y="2025"/>
                  </a:cubicBezTo>
                  <a:cubicBezTo>
                    <a:pt x="0" y="4668"/>
                    <a:pt x="60" y="7799"/>
                    <a:pt x="215" y="10764"/>
                  </a:cubicBezTo>
                  <a:cubicBezTo>
                    <a:pt x="596" y="18598"/>
                    <a:pt x="1310" y="26432"/>
                    <a:pt x="2370" y="34231"/>
                  </a:cubicBezTo>
                  <a:lnTo>
                    <a:pt x="31659" y="34231"/>
                  </a:lnTo>
                  <a:cubicBezTo>
                    <a:pt x="29206" y="25385"/>
                    <a:pt x="25289" y="17134"/>
                    <a:pt x="19646" y="10073"/>
                  </a:cubicBezTo>
                  <a:cubicBezTo>
                    <a:pt x="15407" y="4727"/>
                    <a:pt x="9216" y="608"/>
                    <a:pt x="29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8933850" y="3686450"/>
              <a:ext cx="720050" cy="911900"/>
            </a:xfrm>
            <a:custGeom>
              <a:avLst/>
              <a:gdLst/>
              <a:ahLst/>
              <a:cxnLst/>
              <a:rect l="l" t="t" r="r" b="b"/>
              <a:pathLst>
                <a:path w="28802" h="36476" extrusionOk="0">
                  <a:moveTo>
                    <a:pt x="8522" y="1"/>
                  </a:moveTo>
                  <a:cubicBezTo>
                    <a:pt x="8460" y="1"/>
                    <a:pt x="8397" y="2"/>
                    <a:pt x="8335" y="6"/>
                  </a:cubicBezTo>
                  <a:cubicBezTo>
                    <a:pt x="5894" y="161"/>
                    <a:pt x="4525" y="1197"/>
                    <a:pt x="3417" y="4257"/>
                  </a:cubicBezTo>
                  <a:cubicBezTo>
                    <a:pt x="2465" y="6900"/>
                    <a:pt x="0" y="14639"/>
                    <a:pt x="95" y="17604"/>
                  </a:cubicBezTo>
                  <a:cubicBezTo>
                    <a:pt x="345" y="25462"/>
                    <a:pt x="3263" y="28784"/>
                    <a:pt x="4001" y="36475"/>
                  </a:cubicBezTo>
                  <a:lnTo>
                    <a:pt x="28801" y="36475"/>
                  </a:lnTo>
                  <a:cubicBezTo>
                    <a:pt x="26099" y="23700"/>
                    <a:pt x="20729" y="12079"/>
                    <a:pt x="13490" y="3400"/>
                  </a:cubicBezTo>
                  <a:cubicBezTo>
                    <a:pt x="12073" y="1694"/>
                    <a:pt x="10388" y="1"/>
                    <a:pt x="8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9302050" y="3802975"/>
              <a:ext cx="375075" cy="795375"/>
            </a:xfrm>
            <a:custGeom>
              <a:avLst/>
              <a:gdLst/>
              <a:ahLst/>
              <a:cxnLst/>
              <a:rect l="l" t="t" r="r" b="b"/>
              <a:pathLst>
                <a:path w="15003" h="31815" extrusionOk="0">
                  <a:moveTo>
                    <a:pt x="262" y="1"/>
                  </a:moveTo>
                  <a:lnTo>
                    <a:pt x="0" y="191"/>
                  </a:lnTo>
                  <a:cubicBezTo>
                    <a:pt x="6823" y="9776"/>
                    <a:pt x="11764" y="20408"/>
                    <a:pt x="14693" y="31802"/>
                  </a:cubicBezTo>
                  <a:lnTo>
                    <a:pt x="14966" y="31802"/>
                  </a:lnTo>
                  <a:lnTo>
                    <a:pt x="14966" y="31814"/>
                  </a:lnTo>
                  <a:lnTo>
                    <a:pt x="15002" y="31802"/>
                  </a:lnTo>
                  <a:cubicBezTo>
                    <a:pt x="12073" y="20336"/>
                    <a:pt x="7108" y="9645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7" name="Google Shape;1007;p48"/>
          <p:cNvGrpSpPr/>
          <p:nvPr/>
        </p:nvGrpSpPr>
        <p:grpSpPr>
          <a:xfrm rot="1756186">
            <a:off x="4041574" y="-653283"/>
            <a:ext cx="1766532" cy="2915826"/>
            <a:chOff x="839075" y="2285650"/>
            <a:chExt cx="692675" cy="1143325"/>
          </a:xfrm>
        </p:grpSpPr>
        <p:sp>
          <p:nvSpPr>
            <p:cNvPr id="1008" name="Google Shape;1008;p48"/>
            <p:cNvSpPr/>
            <p:nvPr/>
          </p:nvSpPr>
          <p:spPr>
            <a:xfrm>
              <a:off x="858125" y="2301600"/>
              <a:ext cx="219100" cy="378650"/>
            </a:xfrm>
            <a:custGeom>
              <a:avLst/>
              <a:gdLst/>
              <a:ahLst/>
              <a:cxnLst/>
              <a:rect l="l" t="t" r="r" b="b"/>
              <a:pathLst>
                <a:path w="8764" h="15146" extrusionOk="0">
                  <a:moveTo>
                    <a:pt x="8180" y="1"/>
                  </a:moveTo>
                  <a:lnTo>
                    <a:pt x="1" y="6370"/>
                  </a:lnTo>
                  <a:lnTo>
                    <a:pt x="275" y="6740"/>
                  </a:lnTo>
                  <a:cubicBezTo>
                    <a:pt x="4442" y="12145"/>
                    <a:pt x="6728" y="14979"/>
                    <a:pt x="7037" y="15145"/>
                  </a:cubicBezTo>
                  <a:lnTo>
                    <a:pt x="7514" y="14324"/>
                  </a:lnTo>
                  <a:cubicBezTo>
                    <a:pt x="7537" y="14348"/>
                    <a:pt x="7561" y="14360"/>
                    <a:pt x="7561" y="14360"/>
                  </a:cubicBezTo>
                  <a:cubicBezTo>
                    <a:pt x="7156" y="14026"/>
                    <a:pt x="3644" y="9538"/>
                    <a:pt x="1322" y="6549"/>
                  </a:cubicBezTo>
                  <a:lnTo>
                    <a:pt x="8764" y="739"/>
                  </a:lnTo>
                  <a:lnTo>
                    <a:pt x="81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986425" y="2635275"/>
              <a:ext cx="466150" cy="724525"/>
            </a:xfrm>
            <a:custGeom>
              <a:avLst/>
              <a:gdLst/>
              <a:ahLst/>
              <a:cxnLst/>
              <a:rect l="l" t="t" r="r" b="b"/>
              <a:pathLst>
                <a:path w="18646" h="28981" extrusionOk="0">
                  <a:moveTo>
                    <a:pt x="17610" y="1072"/>
                  </a:moveTo>
                  <a:lnTo>
                    <a:pt x="15478" y="27468"/>
                  </a:lnTo>
                  <a:cubicBezTo>
                    <a:pt x="10192" y="24670"/>
                    <a:pt x="2393" y="20491"/>
                    <a:pt x="1120" y="19634"/>
                  </a:cubicBezTo>
                  <a:cubicBezTo>
                    <a:pt x="1417" y="17646"/>
                    <a:pt x="2798" y="6978"/>
                    <a:pt x="3298" y="2989"/>
                  </a:cubicBezTo>
                  <a:lnTo>
                    <a:pt x="17610" y="1072"/>
                  </a:lnTo>
                  <a:close/>
                  <a:moveTo>
                    <a:pt x="18646" y="1"/>
                  </a:moveTo>
                  <a:lnTo>
                    <a:pt x="2465" y="2167"/>
                  </a:lnTo>
                  <a:lnTo>
                    <a:pt x="2417" y="2525"/>
                  </a:lnTo>
                  <a:cubicBezTo>
                    <a:pt x="1822" y="7144"/>
                    <a:pt x="238" y="19253"/>
                    <a:pt x="143" y="19705"/>
                  </a:cubicBezTo>
                  <a:cubicBezTo>
                    <a:pt x="12" y="20182"/>
                    <a:pt x="0" y="20253"/>
                    <a:pt x="7989" y="24551"/>
                  </a:cubicBezTo>
                  <a:cubicBezTo>
                    <a:pt x="11788" y="26599"/>
                    <a:pt x="15621" y="28635"/>
                    <a:pt x="15669" y="28647"/>
                  </a:cubicBezTo>
                  <a:lnTo>
                    <a:pt x="16312" y="28980"/>
                  </a:lnTo>
                  <a:lnTo>
                    <a:pt x="1864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1263825" y="3245050"/>
              <a:ext cx="209300" cy="183925"/>
            </a:xfrm>
            <a:custGeom>
              <a:avLst/>
              <a:gdLst/>
              <a:ahLst/>
              <a:cxnLst/>
              <a:rect l="l" t="t" r="r" b="b"/>
              <a:pathLst>
                <a:path w="8372" h="7357" extrusionOk="0">
                  <a:moveTo>
                    <a:pt x="4184" y="1"/>
                  </a:moveTo>
                  <a:cubicBezTo>
                    <a:pt x="3689" y="1"/>
                    <a:pt x="3186" y="102"/>
                    <a:pt x="2704" y="315"/>
                  </a:cubicBezTo>
                  <a:cubicBezTo>
                    <a:pt x="846" y="1136"/>
                    <a:pt x="1" y="3303"/>
                    <a:pt x="822" y="5161"/>
                  </a:cubicBezTo>
                  <a:cubicBezTo>
                    <a:pt x="1431" y="6536"/>
                    <a:pt x="2776" y="7356"/>
                    <a:pt x="4188" y="7356"/>
                  </a:cubicBezTo>
                  <a:cubicBezTo>
                    <a:pt x="4683" y="7356"/>
                    <a:pt x="5186" y="7255"/>
                    <a:pt x="5668" y="7042"/>
                  </a:cubicBezTo>
                  <a:cubicBezTo>
                    <a:pt x="7526" y="6220"/>
                    <a:pt x="8371" y="4053"/>
                    <a:pt x="7550" y="2196"/>
                  </a:cubicBezTo>
                  <a:cubicBezTo>
                    <a:pt x="6941" y="821"/>
                    <a:pt x="5596" y="1"/>
                    <a:pt x="4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913800" y="3062675"/>
              <a:ext cx="157775" cy="141775"/>
            </a:xfrm>
            <a:custGeom>
              <a:avLst/>
              <a:gdLst/>
              <a:ahLst/>
              <a:cxnLst/>
              <a:rect l="l" t="t" r="r" b="b"/>
              <a:pathLst>
                <a:path w="6311" h="5671" extrusionOk="0">
                  <a:moveTo>
                    <a:pt x="3150" y="0"/>
                  </a:moveTo>
                  <a:cubicBezTo>
                    <a:pt x="1896" y="0"/>
                    <a:pt x="746" y="840"/>
                    <a:pt x="417" y="2097"/>
                  </a:cubicBezTo>
                  <a:cubicBezTo>
                    <a:pt x="0" y="3598"/>
                    <a:pt x="905" y="5169"/>
                    <a:pt x="2429" y="5574"/>
                  </a:cubicBezTo>
                  <a:cubicBezTo>
                    <a:pt x="2671" y="5639"/>
                    <a:pt x="2915" y="5671"/>
                    <a:pt x="3156" y="5671"/>
                  </a:cubicBezTo>
                  <a:cubicBezTo>
                    <a:pt x="4403" y="5671"/>
                    <a:pt x="5554" y="4830"/>
                    <a:pt x="5894" y="3562"/>
                  </a:cubicBezTo>
                  <a:cubicBezTo>
                    <a:pt x="6311" y="2062"/>
                    <a:pt x="5406" y="490"/>
                    <a:pt x="3882" y="97"/>
                  </a:cubicBezTo>
                  <a:cubicBezTo>
                    <a:pt x="3637" y="32"/>
                    <a:pt x="3391" y="0"/>
                    <a:pt x="3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997425" y="2644175"/>
              <a:ext cx="122675" cy="110525"/>
            </a:xfrm>
            <a:custGeom>
              <a:avLst/>
              <a:gdLst/>
              <a:ahLst/>
              <a:cxnLst/>
              <a:rect l="l" t="t" r="r" b="b"/>
              <a:pathLst>
                <a:path w="4907" h="4421" extrusionOk="0">
                  <a:moveTo>
                    <a:pt x="2462" y="0"/>
                  </a:moveTo>
                  <a:cubicBezTo>
                    <a:pt x="1484" y="0"/>
                    <a:pt x="592" y="653"/>
                    <a:pt x="322" y="1633"/>
                  </a:cubicBezTo>
                  <a:cubicBezTo>
                    <a:pt x="1" y="2823"/>
                    <a:pt x="703" y="4026"/>
                    <a:pt x="1882" y="4347"/>
                  </a:cubicBezTo>
                  <a:cubicBezTo>
                    <a:pt x="2072" y="4397"/>
                    <a:pt x="2263" y="4421"/>
                    <a:pt x="2450" y="4421"/>
                  </a:cubicBezTo>
                  <a:cubicBezTo>
                    <a:pt x="3434" y="4421"/>
                    <a:pt x="4325" y="3768"/>
                    <a:pt x="4585" y="2788"/>
                  </a:cubicBezTo>
                  <a:cubicBezTo>
                    <a:pt x="4906" y="1597"/>
                    <a:pt x="4204" y="383"/>
                    <a:pt x="3025" y="73"/>
                  </a:cubicBezTo>
                  <a:cubicBezTo>
                    <a:pt x="2837" y="24"/>
                    <a:pt x="2648" y="0"/>
                    <a:pt x="24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1392425" y="2582850"/>
              <a:ext cx="139325" cy="126050"/>
            </a:xfrm>
            <a:custGeom>
              <a:avLst/>
              <a:gdLst/>
              <a:ahLst/>
              <a:cxnLst/>
              <a:rect l="l" t="t" r="r" b="b"/>
              <a:pathLst>
                <a:path w="5573" h="5042" extrusionOk="0">
                  <a:moveTo>
                    <a:pt x="2790" y="1"/>
                  </a:moveTo>
                  <a:cubicBezTo>
                    <a:pt x="1680" y="1"/>
                    <a:pt x="658" y="751"/>
                    <a:pt x="358" y="1871"/>
                  </a:cubicBezTo>
                  <a:cubicBezTo>
                    <a:pt x="0" y="3217"/>
                    <a:pt x="786" y="4598"/>
                    <a:pt x="2144" y="4955"/>
                  </a:cubicBezTo>
                  <a:cubicBezTo>
                    <a:pt x="2361" y="5013"/>
                    <a:pt x="2579" y="5041"/>
                    <a:pt x="2794" y="5041"/>
                  </a:cubicBezTo>
                  <a:cubicBezTo>
                    <a:pt x="3900" y="5041"/>
                    <a:pt x="4916" y="4305"/>
                    <a:pt x="5215" y="3169"/>
                  </a:cubicBezTo>
                  <a:cubicBezTo>
                    <a:pt x="5573" y="1824"/>
                    <a:pt x="4787" y="443"/>
                    <a:pt x="3429" y="85"/>
                  </a:cubicBezTo>
                  <a:cubicBezTo>
                    <a:pt x="3216" y="28"/>
                    <a:pt x="3001" y="1"/>
                    <a:pt x="2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839075" y="2430925"/>
              <a:ext cx="69975" cy="63175"/>
            </a:xfrm>
            <a:custGeom>
              <a:avLst/>
              <a:gdLst/>
              <a:ahLst/>
              <a:cxnLst/>
              <a:rect l="l" t="t" r="r" b="b"/>
              <a:pathLst>
                <a:path w="2799" h="2527" extrusionOk="0">
                  <a:moveTo>
                    <a:pt x="1406" y="0"/>
                  </a:moveTo>
                  <a:cubicBezTo>
                    <a:pt x="849" y="0"/>
                    <a:pt x="329" y="376"/>
                    <a:pt x="179" y="936"/>
                  </a:cubicBezTo>
                  <a:cubicBezTo>
                    <a:pt x="1" y="1626"/>
                    <a:pt x="406" y="2305"/>
                    <a:pt x="1072" y="2483"/>
                  </a:cubicBezTo>
                  <a:cubicBezTo>
                    <a:pt x="1183" y="2512"/>
                    <a:pt x="1294" y="2526"/>
                    <a:pt x="1403" y="2526"/>
                  </a:cubicBezTo>
                  <a:cubicBezTo>
                    <a:pt x="1962" y="2526"/>
                    <a:pt x="2471" y="2158"/>
                    <a:pt x="2620" y="1590"/>
                  </a:cubicBezTo>
                  <a:cubicBezTo>
                    <a:pt x="2799" y="912"/>
                    <a:pt x="2394" y="221"/>
                    <a:pt x="1727" y="43"/>
                  </a:cubicBezTo>
                  <a:cubicBezTo>
                    <a:pt x="1620" y="14"/>
                    <a:pt x="1513" y="0"/>
                    <a:pt x="14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1038500" y="2285650"/>
              <a:ext cx="69975" cy="63175"/>
            </a:xfrm>
            <a:custGeom>
              <a:avLst/>
              <a:gdLst/>
              <a:ahLst/>
              <a:cxnLst/>
              <a:rect l="l" t="t" r="r" b="b"/>
              <a:pathLst>
                <a:path w="2799" h="2527" extrusionOk="0">
                  <a:moveTo>
                    <a:pt x="1393" y="0"/>
                  </a:moveTo>
                  <a:cubicBezTo>
                    <a:pt x="829" y="0"/>
                    <a:pt x="329" y="368"/>
                    <a:pt x="180" y="936"/>
                  </a:cubicBezTo>
                  <a:cubicBezTo>
                    <a:pt x="1" y="1615"/>
                    <a:pt x="406" y="2306"/>
                    <a:pt x="1072" y="2484"/>
                  </a:cubicBezTo>
                  <a:cubicBezTo>
                    <a:pt x="1181" y="2513"/>
                    <a:pt x="1290" y="2526"/>
                    <a:pt x="1397" y="2526"/>
                  </a:cubicBezTo>
                  <a:cubicBezTo>
                    <a:pt x="1959" y="2526"/>
                    <a:pt x="2470" y="2151"/>
                    <a:pt x="2620" y="1591"/>
                  </a:cubicBezTo>
                  <a:cubicBezTo>
                    <a:pt x="2799" y="901"/>
                    <a:pt x="2394" y="222"/>
                    <a:pt x="1727" y="43"/>
                  </a:cubicBezTo>
                  <a:cubicBezTo>
                    <a:pt x="1615" y="14"/>
                    <a:pt x="1503" y="0"/>
                    <a:pt x="13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6" name="Google Shape;1016;p48"/>
          <p:cNvGrpSpPr/>
          <p:nvPr/>
        </p:nvGrpSpPr>
        <p:grpSpPr>
          <a:xfrm rot="-2019428">
            <a:off x="3487868" y="3330138"/>
            <a:ext cx="1078938" cy="1614954"/>
            <a:chOff x="7166500" y="-57275"/>
            <a:chExt cx="414050" cy="619750"/>
          </a:xfrm>
        </p:grpSpPr>
        <p:sp>
          <p:nvSpPr>
            <p:cNvPr id="1017" name="Google Shape;1017;p48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48"/>
          <p:cNvGrpSpPr/>
          <p:nvPr/>
        </p:nvGrpSpPr>
        <p:grpSpPr>
          <a:xfrm>
            <a:off x="4669682" y="4604097"/>
            <a:ext cx="738906" cy="738906"/>
            <a:chOff x="3796125" y="-35750"/>
            <a:chExt cx="773400" cy="773400"/>
          </a:xfrm>
        </p:grpSpPr>
        <p:sp>
          <p:nvSpPr>
            <p:cNvPr id="1022" name="Google Shape;1022;p4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3"/>
          <p:cNvSpPr/>
          <p:nvPr/>
        </p:nvSpPr>
        <p:spPr>
          <a:xfrm rot="-275237">
            <a:off x="2111323" y="695380"/>
            <a:ext cx="4921365" cy="3752735"/>
          </a:xfrm>
          <a:prstGeom prst="roundRect">
            <a:avLst>
              <a:gd name="adj" fmla="val 29315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43"/>
          <p:cNvSpPr txBox="1">
            <a:spLocks noGrp="1"/>
          </p:cNvSpPr>
          <p:nvPr>
            <p:ph type="title"/>
          </p:nvPr>
        </p:nvSpPr>
        <p:spPr>
          <a:xfrm>
            <a:off x="2520450" y="860865"/>
            <a:ext cx="4103100" cy="12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Цель</a:t>
            </a:r>
            <a:endParaRPr dirty="0"/>
          </a:p>
        </p:txBody>
      </p:sp>
      <p:sp>
        <p:nvSpPr>
          <p:cNvPr id="770" name="Google Shape;770;p43"/>
          <p:cNvSpPr txBox="1">
            <a:spLocks noGrp="1"/>
          </p:cNvSpPr>
          <p:nvPr>
            <p:ph type="subTitle" idx="1"/>
          </p:nvPr>
        </p:nvSpPr>
        <p:spPr>
          <a:xfrm>
            <a:off x="2520450" y="2238258"/>
            <a:ext cx="41031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разработать и создать экологически чистые средства, которые будут безопасны для окружающей среды и здоровья человека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43"/>
          <p:cNvSpPr/>
          <p:nvPr/>
        </p:nvSpPr>
        <p:spPr>
          <a:xfrm>
            <a:off x="-491825" y="3172450"/>
            <a:ext cx="4311387" cy="207624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2" name="Google Shape;772;p43"/>
          <p:cNvGrpSpPr/>
          <p:nvPr/>
        </p:nvGrpSpPr>
        <p:grpSpPr>
          <a:xfrm>
            <a:off x="1767124" y="970724"/>
            <a:ext cx="756849" cy="756849"/>
            <a:chOff x="3796125" y="-35750"/>
            <a:chExt cx="773400" cy="773400"/>
          </a:xfrm>
        </p:grpSpPr>
        <p:sp>
          <p:nvSpPr>
            <p:cNvPr id="773" name="Google Shape;773;p4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5" name="Google Shape;775;p43"/>
          <p:cNvGrpSpPr/>
          <p:nvPr/>
        </p:nvGrpSpPr>
        <p:grpSpPr>
          <a:xfrm>
            <a:off x="6682024" y="4225674"/>
            <a:ext cx="756849" cy="756849"/>
            <a:chOff x="3796125" y="-35750"/>
            <a:chExt cx="773400" cy="773400"/>
          </a:xfrm>
        </p:grpSpPr>
        <p:sp>
          <p:nvSpPr>
            <p:cNvPr id="776" name="Google Shape;776;p4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44"/>
          <p:cNvSpPr/>
          <p:nvPr/>
        </p:nvSpPr>
        <p:spPr>
          <a:xfrm flipH="1">
            <a:off x="5517534" y="3667850"/>
            <a:ext cx="4068217" cy="147565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44"/>
          <p:cNvSpPr txBox="1">
            <a:spLocks noGrp="1"/>
          </p:cNvSpPr>
          <p:nvPr>
            <p:ph type="body" idx="1"/>
          </p:nvPr>
        </p:nvSpPr>
        <p:spPr>
          <a:xfrm>
            <a:off x="1894800" y="1826350"/>
            <a:ext cx="5354400" cy="2398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rgbClr val="211F1F"/>
              </a:buClr>
              <a:buSzPts val="1100"/>
            </a:pPr>
            <a:r>
              <a:rPr lang="ru-RU" sz="1800" dirty="0"/>
              <a:t>Самостоятельно разработать формулы чистящих средств, которые будут являться достойной заменой существующих на рынке средств</a:t>
            </a:r>
          </a:p>
          <a:p>
            <a:pPr marL="285750" indent="-285750">
              <a:buClr>
                <a:srgbClr val="211F1F"/>
              </a:buClr>
              <a:buSzPts val="1100"/>
            </a:pPr>
            <a:r>
              <a:rPr lang="ru-RU" sz="1800" dirty="0"/>
              <a:t>Протестировать новые продукты на безопасной и эффективность</a:t>
            </a:r>
          </a:p>
          <a:p>
            <a:pPr marL="285750" indent="-285750">
              <a:buClr>
                <a:srgbClr val="211F1F"/>
              </a:buClr>
              <a:buSzPts val="1100"/>
            </a:pPr>
            <a:r>
              <a:rPr lang="ru-RU" sz="1800" dirty="0"/>
              <a:t>Создание </a:t>
            </a:r>
            <a:r>
              <a:rPr lang="ru-RU" sz="1800" dirty="0" err="1"/>
              <a:t>eco</a:t>
            </a:r>
            <a:r>
              <a:rPr lang="ru-RU" sz="1800" dirty="0"/>
              <a:t> </a:t>
            </a:r>
            <a:r>
              <a:rPr lang="ru-RU" sz="1800" dirty="0" err="1"/>
              <a:t>friendly</a:t>
            </a:r>
            <a:r>
              <a:rPr lang="ru-RU" sz="1800" dirty="0"/>
              <a:t> упаковки</a:t>
            </a:r>
          </a:p>
          <a:p>
            <a:pPr marL="285750" indent="-285750">
              <a:buClr>
                <a:srgbClr val="211F1F"/>
              </a:buClr>
              <a:buSzPts val="1100"/>
            </a:pPr>
            <a:r>
              <a:rPr lang="ru-RU" sz="1800" dirty="0"/>
              <a:t>Создать бизнес план продвижения этих продуктов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784" name="Google Shape;784;p44"/>
          <p:cNvSpPr txBox="1">
            <a:spLocks noGrp="1"/>
          </p:cNvSpPr>
          <p:nvPr>
            <p:ph type="title"/>
          </p:nvPr>
        </p:nvSpPr>
        <p:spPr>
          <a:xfrm>
            <a:off x="1894800" y="1087450"/>
            <a:ext cx="53544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Задачи</a:t>
            </a:r>
            <a:endParaRPr dirty="0"/>
          </a:p>
        </p:txBody>
      </p:sp>
      <p:grpSp>
        <p:nvGrpSpPr>
          <p:cNvPr id="785" name="Google Shape;785;p44"/>
          <p:cNvGrpSpPr/>
          <p:nvPr/>
        </p:nvGrpSpPr>
        <p:grpSpPr>
          <a:xfrm>
            <a:off x="-535225" y="3241755"/>
            <a:ext cx="2716603" cy="2811951"/>
            <a:chOff x="5556925" y="2802275"/>
            <a:chExt cx="757875" cy="784475"/>
          </a:xfrm>
        </p:grpSpPr>
        <p:sp>
          <p:nvSpPr>
            <p:cNvPr id="786" name="Google Shape;786;p44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4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4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4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4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4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4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4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7" name="Google Shape;807;p44"/>
          <p:cNvGrpSpPr/>
          <p:nvPr/>
        </p:nvGrpSpPr>
        <p:grpSpPr>
          <a:xfrm flipH="1">
            <a:off x="7115717" y="-263365"/>
            <a:ext cx="2915757" cy="2130254"/>
            <a:chOff x="2868800" y="2088975"/>
            <a:chExt cx="1181425" cy="863150"/>
          </a:xfrm>
        </p:grpSpPr>
        <p:sp>
          <p:nvSpPr>
            <p:cNvPr id="808" name="Google Shape;808;p44"/>
            <p:cNvSpPr/>
            <p:nvPr/>
          </p:nvSpPr>
          <p:spPr>
            <a:xfrm>
              <a:off x="3482575" y="2133900"/>
              <a:ext cx="526875" cy="564500"/>
            </a:xfrm>
            <a:custGeom>
              <a:avLst/>
              <a:gdLst/>
              <a:ahLst/>
              <a:cxnLst/>
              <a:rect l="l" t="t" r="r" b="b"/>
              <a:pathLst>
                <a:path w="21075" h="22580" extrusionOk="0">
                  <a:moveTo>
                    <a:pt x="9900" y="0"/>
                  </a:moveTo>
                  <a:cubicBezTo>
                    <a:pt x="9501" y="0"/>
                    <a:pt x="9101" y="25"/>
                    <a:pt x="8704" y="77"/>
                  </a:cubicBezTo>
                  <a:cubicBezTo>
                    <a:pt x="6227" y="410"/>
                    <a:pt x="3882" y="1768"/>
                    <a:pt x="2441" y="3804"/>
                  </a:cubicBezTo>
                  <a:cubicBezTo>
                    <a:pt x="0" y="7256"/>
                    <a:pt x="405" y="12102"/>
                    <a:pt x="2322" y="15888"/>
                  </a:cubicBezTo>
                  <a:cubicBezTo>
                    <a:pt x="4145" y="19487"/>
                    <a:pt x="7640" y="22580"/>
                    <a:pt x="11670" y="22580"/>
                  </a:cubicBezTo>
                  <a:cubicBezTo>
                    <a:pt x="11693" y="22580"/>
                    <a:pt x="11717" y="22580"/>
                    <a:pt x="11740" y="22580"/>
                  </a:cubicBezTo>
                  <a:cubicBezTo>
                    <a:pt x="14990" y="22556"/>
                    <a:pt x="18026" y="20425"/>
                    <a:pt x="19514" y="17555"/>
                  </a:cubicBezTo>
                  <a:cubicBezTo>
                    <a:pt x="21015" y="14686"/>
                    <a:pt x="21074" y="11185"/>
                    <a:pt x="20062" y="8102"/>
                  </a:cubicBezTo>
                  <a:cubicBezTo>
                    <a:pt x="19276" y="5697"/>
                    <a:pt x="17836" y="3446"/>
                    <a:pt x="15788" y="1958"/>
                  </a:cubicBezTo>
                  <a:cubicBezTo>
                    <a:pt x="14087" y="698"/>
                    <a:pt x="12000" y="0"/>
                    <a:pt x="9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4"/>
            <p:cNvSpPr/>
            <p:nvPr/>
          </p:nvSpPr>
          <p:spPr>
            <a:xfrm>
              <a:off x="3804025" y="2297725"/>
              <a:ext cx="173875" cy="397700"/>
            </a:xfrm>
            <a:custGeom>
              <a:avLst/>
              <a:gdLst/>
              <a:ahLst/>
              <a:cxnLst/>
              <a:rect l="l" t="t" r="r" b="b"/>
              <a:pathLst>
                <a:path w="6955" h="15908" extrusionOk="0">
                  <a:moveTo>
                    <a:pt x="6609" y="1"/>
                  </a:moveTo>
                  <a:cubicBezTo>
                    <a:pt x="4561" y="5371"/>
                    <a:pt x="2382" y="10705"/>
                    <a:pt x="1" y="15908"/>
                  </a:cubicBezTo>
                  <a:cubicBezTo>
                    <a:pt x="501" y="15824"/>
                    <a:pt x="1013" y="15705"/>
                    <a:pt x="1501" y="15527"/>
                  </a:cubicBezTo>
                  <a:cubicBezTo>
                    <a:pt x="3406" y="10645"/>
                    <a:pt x="5204" y="5728"/>
                    <a:pt x="6954" y="787"/>
                  </a:cubicBezTo>
                  <a:cubicBezTo>
                    <a:pt x="6847" y="525"/>
                    <a:pt x="6728" y="275"/>
                    <a:pt x="6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4"/>
            <p:cNvSpPr/>
            <p:nvPr/>
          </p:nvSpPr>
          <p:spPr>
            <a:xfrm>
              <a:off x="3543575" y="2133775"/>
              <a:ext cx="306925" cy="523550"/>
            </a:xfrm>
            <a:custGeom>
              <a:avLst/>
              <a:gdLst/>
              <a:ahLst/>
              <a:cxnLst/>
              <a:rect l="l" t="t" r="r" b="b"/>
              <a:pathLst>
                <a:path w="12277" h="20942" extrusionOk="0">
                  <a:moveTo>
                    <a:pt x="7425" y="0"/>
                  </a:moveTo>
                  <a:cubicBezTo>
                    <a:pt x="7209" y="0"/>
                    <a:pt x="6992" y="7"/>
                    <a:pt x="6776" y="22"/>
                  </a:cubicBezTo>
                  <a:cubicBezTo>
                    <a:pt x="4632" y="5440"/>
                    <a:pt x="2394" y="10797"/>
                    <a:pt x="1" y="16120"/>
                  </a:cubicBezTo>
                  <a:cubicBezTo>
                    <a:pt x="1001" y="18001"/>
                    <a:pt x="2454" y="19727"/>
                    <a:pt x="4216" y="20942"/>
                  </a:cubicBezTo>
                  <a:cubicBezTo>
                    <a:pt x="4918" y="19418"/>
                    <a:pt x="5597" y="17905"/>
                    <a:pt x="6264" y="16381"/>
                  </a:cubicBezTo>
                  <a:cubicBezTo>
                    <a:pt x="6287" y="16334"/>
                    <a:pt x="6311" y="16274"/>
                    <a:pt x="6347" y="16203"/>
                  </a:cubicBezTo>
                  <a:cubicBezTo>
                    <a:pt x="6478" y="15905"/>
                    <a:pt x="6597" y="15596"/>
                    <a:pt x="6728" y="15298"/>
                  </a:cubicBezTo>
                  <a:cubicBezTo>
                    <a:pt x="6942" y="14786"/>
                    <a:pt x="7157" y="14286"/>
                    <a:pt x="7371" y="13774"/>
                  </a:cubicBezTo>
                  <a:cubicBezTo>
                    <a:pt x="7835" y="12679"/>
                    <a:pt x="8288" y="11559"/>
                    <a:pt x="8740" y="10440"/>
                  </a:cubicBezTo>
                  <a:cubicBezTo>
                    <a:pt x="9955" y="7392"/>
                    <a:pt x="11133" y="4344"/>
                    <a:pt x="12276" y="1261"/>
                  </a:cubicBezTo>
                  <a:cubicBezTo>
                    <a:pt x="10799" y="448"/>
                    <a:pt x="9115" y="0"/>
                    <a:pt x="7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4"/>
            <p:cNvSpPr/>
            <p:nvPr/>
          </p:nvSpPr>
          <p:spPr>
            <a:xfrm>
              <a:off x="3417975" y="2099875"/>
              <a:ext cx="610225" cy="653600"/>
            </a:xfrm>
            <a:custGeom>
              <a:avLst/>
              <a:gdLst/>
              <a:ahLst/>
              <a:cxnLst/>
              <a:rect l="l" t="t" r="r" b="b"/>
              <a:pathLst>
                <a:path w="24409" h="26144" extrusionOk="0">
                  <a:moveTo>
                    <a:pt x="12539" y="1905"/>
                  </a:moveTo>
                  <a:cubicBezTo>
                    <a:pt x="14569" y="1905"/>
                    <a:pt x="16590" y="2573"/>
                    <a:pt x="18229" y="3760"/>
                  </a:cubicBezTo>
                  <a:cubicBezTo>
                    <a:pt x="20193" y="5212"/>
                    <a:pt x="21575" y="7355"/>
                    <a:pt x="22325" y="9653"/>
                  </a:cubicBezTo>
                  <a:cubicBezTo>
                    <a:pt x="23289" y="12618"/>
                    <a:pt x="23230" y="15963"/>
                    <a:pt x="21789" y="18726"/>
                  </a:cubicBezTo>
                  <a:cubicBezTo>
                    <a:pt x="20360" y="21476"/>
                    <a:pt x="17443" y="23512"/>
                    <a:pt x="14324" y="23548"/>
                  </a:cubicBezTo>
                  <a:cubicBezTo>
                    <a:pt x="14308" y="23548"/>
                    <a:pt x="14293" y="23548"/>
                    <a:pt x="14277" y="23548"/>
                  </a:cubicBezTo>
                  <a:cubicBezTo>
                    <a:pt x="10415" y="23548"/>
                    <a:pt x="7054" y="20581"/>
                    <a:pt x="5299" y="17130"/>
                  </a:cubicBezTo>
                  <a:cubicBezTo>
                    <a:pt x="3453" y="13511"/>
                    <a:pt x="3060" y="8855"/>
                    <a:pt x="5406" y="5546"/>
                  </a:cubicBezTo>
                  <a:cubicBezTo>
                    <a:pt x="6799" y="3581"/>
                    <a:pt x="9037" y="2295"/>
                    <a:pt x="11419" y="1974"/>
                  </a:cubicBezTo>
                  <a:cubicBezTo>
                    <a:pt x="11791" y="1927"/>
                    <a:pt x="12165" y="1905"/>
                    <a:pt x="12539" y="1905"/>
                  </a:cubicBezTo>
                  <a:close/>
                  <a:moveTo>
                    <a:pt x="11485" y="1"/>
                  </a:moveTo>
                  <a:cubicBezTo>
                    <a:pt x="11017" y="1"/>
                    <a:pt x="10549" y="31"/>
                    <a:pt x="10085" y="92"/>
                  </a:cubicBezTo>
                  <a:cubicBezTo>
                    <a:pt x="7216" y="462"/>
                    <a:pt x="4501" y="2033"/>
                    <a:pt x="2822" y="4403"/>
                  </a:cubicBezTo>
                  <a:cubicBezTo>
                    <a:pt x="0" y="8403"/>
                    <a:pt x="453" y="14023"/>
                    <a:pt x="2691" y="18392"/>
                  </a:cubicBezTo>
                  <a:cubicBezTo>
                    <a:pt x="4809" y="22568"/>
                    <a:pt x="8841" y="26144"/>
                    <a:pt x="13505" y="26144"/>
                  </a:cubicBezTo>
                  <a:cubicBezTo>
                    <a:pt x="13536" y="26144"/>
                    <a:pt x="13567" y="26144"/>
                    <a:pt x="13597" y="26143"/>
                  </a:cubicBezTo>
                  <a:cubicBezTo>
                    <a:pt x="17348" y="26119"/>
                    <a:pt x="20860" y="23643"/>
                    <a:pt x="22599" y="20333"/>
                  </a:cubicBezTo>
                  <a:cubicBezTo>
                    <a:pt x="24325" y="16999"/>
                    <a:pt x="24408" y="12939"/>
                    <a:pt x="23241" y="9367"/>
                  </a:cubicBezTo>
                  <a:cubicBezTo>
                    <a:pt x="22337" y="6569"/>
                    <a:pt x="20670" y="3986"/>
                    <a:pt x="18288" y="2247"/>
                  </a:cubicBezTo>
                  <a:cubicBezTo>
                    <a:pt x="16332" y="810"/>
                    <a:pt x="13908" y="1"/>
                    <a:pt x="11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4"/>
            <p:cNvSpPr/>
            <p:nvPr/>
          </p:nvSpPr>
          <p:spPr>
            <a:xfrm>
              <a:off x="3440300" y="2088975"/>
              <a:ext cx="609925" cy="653800"/>
            </a:xfrm>
            <a:custGeom>
              <a:avLst/>
              <a:gdLst/>
              <a:ahLst/>
              <a:cxnLst/>
              <a:rect l="l" t="t" r="r" b="b"/>
              <a:pathLst>
                <a:path w="24397" h="26152" extrusionOk="0">
                  <a:moveTo>
                    <a:pt x="12573" y="1918"/>
                  </a:moveTo>
                  <a:cubicBezTo>
                    <a:pt x="14594" y="1918"/>
                    <a:pt x="16590" y="2581"/>
                    <a:pt x="18217" y="3779"/>
                  </a:cubicBezTo>
                  <a:cubicBezTo>
                    <a:pt x="20182" y="5231"/>
                    <a:pt x="21563" y="7375"/>
                    <a:pt x="22301" y="9672"/>
                  </a:cubicBezTo>
                  <a:cubicBezTo>
                    <a:pt x="23277" y="12637"/>
                    <a:pt x="23218" y="15983"/>
                    <a:pt x="21765" y="18745"/>
                  </a:cubicBezTo>
                  <a:cubicBezTo>
                    <a:pt x="20336" y="21495"/>
                    <a:pt x="17419" y="23531"/>
                    <a:pt x="14312" y="23567"/>
                  </a:cubicBezTo>
                  <a:cubicBezTo>
                    <a:pt x="14296" y="23567"/>
                    <a:pt x="14281" y="23567"/>
                    <a:pt x="14265" y="23567"/>
                  </a:cubicBezTo>
                  <a:cubicBezTo>
                    <a:pt x="10403" y="23567"/>
                    <a:pt x="7042" y="20600"/>
                    <a:pt x="5275" y="17150"/>
                  </a:cubicBezTo>
                  <a:cubicBezTo>
                    <a:pt x="3429" y="13530"/>
                    <a:pt x="3048" y="8875"/>
                    <a:pt x="5394" y="5565"/>
                  </a:cubicBezTo>
                  <a:cubicBezTo>
                    <a:pt x="6775" y="3600"/>
                    <a:pt x="9025" y="2314"/>
                    <a:pt x="11407" y="1993"/>
                  </a:cubicBezTo>
                  <a:cubicBezTo>
                    <a:pt x="11795" y="1943"/>
                    <a:pt x="12185" y="1918"/>
                    <a:pt x="12573" y="1918"/>
                  </a:cubicBezTo>
                  <a:close/>
                  <a:moveTo>
                    <a:pt x="11453" y="1"/>
                  </a:moveTo>
                  <a:cubicBezTo>
                    <a:pt x="10996" y="1"/>
                    <a:pt x="10539" y="30"/>
                    <a:pt x="10085" y="88"/>
                  </a:cubicBezTo>
                  <a:cubicBezTo>
                    <a:pt x="7216" y="469"/>
                    <a:pt x="4501" y="2041"/>
                    <a:pt x="2822" y="4410"/>
                  </a:cubicBezTo>
                  <a:cubicBezTo>
                    <a:pt x="0" y="8410"/>
                    <a:pt x="453" y="14018"/>
                    <a:pt x="2691" y="18400"/>
                  </a:cubicBezTo>
                  <a:cubicBezTo>
                    <a:pt x="4809" y="22563"/>
                    <a:pt x="8841" y="26151"/>
                    <a:pt x="13505" y="26151"/>
                  </a:cubicBezTo>
                  <a:cubicBezTo>
                    <a:pt x="13536" y="26151"/>
                    <a:pt x="13567" y="26151"/>
                    <a:pt x="13597" y="26151"/>
                  </a:cubicBezTo>
                  <a:cubicBezTo>
                    <a:pt x="17348" y="26127"/>
                    <a:pt x="20860" y="23650"/>
                    <a:pt x="22599" y="20329"/>
                  </a:cubicBezTo>
                  <a:cubicBezTo>
                    <a:pt x="24325" y="16995"/>
                    <a:pt x="24396" y="12947"/>
                    <a:pt x="23241" y="9375"/>
                  </a:cubicBezTo>
                  <a:cubicBezTo>
                    <a:pt x="22337" y="6577"/>
                    <a:pt x="20670" y="3993"/>
                    <a:pt x="18288" y="2255"/>
                  </a:cubicBezTo>
                  <a:cubicBezTo>
                    <a:pt x="16324" y="811"/>
                    <a:pt x="13887" y="1"/>
                    <a:pt x="11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4"/>
            <p:cNvSpPr/>
            <p:nvPr/>
          </p:nvSpPr>
          <p:spPr>
            <a:xfrm>
              <a:off x="3403975" y="2527825"/>
              <a:ext cx="117600" cy="86650"/>
            </a:xfrm>
            <a:custGeom>
              <a:avLst/>
              <a:gdLst/>
              <a:ahLst/>
              <a:cxnLst/>
              <a:rect l="l" t="t" r="r" b="b"/>
              <a:pathLst>
                <a:path w="4704" h="3466" extrusionOk="0">
                  <a:moveTo>
                    <a:pt x="2894" y="0"/>
                  </a:moveTo>
                  <a:lnTo>
                    <a:pt x="1" y="1453"/>
                  </a:lnTo>
                  <a:lnTo>
                    <a:pt x="1477" y="3465"/>
                  </a:lnTo>
                  <a:lnTo>
                    <a:pt x="1573" y="3417"/>
                  </a:lnTo>
                  <a:lnTo>
                    <a:pt x="3966" y="1858"/>
                  </a:lnTo>
                  <a:cubicBezTo>
                    <a:pt x="3966" y="1858"/>
                    <a:pt x="4704" y="393"/>
                    <a:pt x="2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4"/>
            <p:cNvSpPr/>
            <p:nvPr/>
          </p:nvSpPr>
          <p:spPr>
            <a:xfrm>
              <a:off x="2869100" y="2543250"/>
              <a:ext cx="601000" cy="408875"/>
            </a:xfrm>
            <a:custGeom>
              <a:avLst/>
              <a:gdLst/>
              <a:ahLst/>
              <a:cxnLst/>
              <a:rect l="l" t="t" r="r" b="b"/>
              <a:pathLst>
                <a:path w="24040" h="16355" extrusionOk="0">
                  <a:moveTo>
                    <a:pt x="21467" y="1"/>
                  </a:moveTo>
                  <a:cubicBezTo>
                    <a:pt x="21314" y="1"/>
                    <a:pt x="21163" y="13"/>
                    <a:pt x="21015" y="38"/>
                  </a:cubicBezTo>
                  <a:cubicBezTo>
                    <a:pt x="19753" y="241"/>
                    <a:pt x="18693" y="1062"/>
                    <a:pt x="17645" y="1788"/>
                  </a:cubicBezTo>
                  <a:cubicBezTo>
                    <a:pt x="13954" y="4336"/>
                    <a:pt x="9740" y="5991"/>
                    <a:pt x="5596" y="7634"/>
                  </a:cubicBezTo>
                  <a:cubicBezTo>
                    <a:pt x="4239" y="8170"/>
                    <a:pt x="2870" y="8742"/>
                    <a:pt x="1786" y="9718"/>
                  </a:cubicBezTo>
                  <a:cubicBezTo>
                    <a:pt x="715" y="10706"/>
                    <a:pt x="0" y="12206"/>
                    <a:pt x="334" y="13623"/>
                  </a:cubicBezTo>
                  <a:cubicBezTo>
                    <a:pt x="758" y="15331"/>
                    <a:pt x="2605" y="16354"/>
                    <a:pt x="4356" y="16354"/>
                  </a:cubicBezTo>
                  <a:cubicBezTo>
                    <a:pt x="4425" y="16354"/>
                    <a:pt x="4493" y="16353"/>
                    <a:pt x="4560" y="16350"/>
                  </a:cubicBezTo>
                  <a:cubicBezTo>
                    <a:pt x="6382" y="16254"/>
                    <a:pt x="8037" y="15302"/>
                    <a:pt x="9525" y="14266"/>
                  </a:cubicBezTo>
                  <a:cubicBezTo>
                    <a:pt x="13633" y="11373"/>
                    <a:pt x="17086" y="7599"/>
                    <a:pt x="21384" y="5003"/>
                  </a:cubicBezTo>
                  <a:cubicBezTo>
                    <a:pt x="22003" y="4634"/>
                    <a:pt x="22646" y="4277"/>
                    <a:pt x="23158" y="3765"/>
                  </a:cubicBezTo>
                  <a:cubicBezTo>
                    <a:pt x="23658" y="3229"/>
                    <a:pt x="24039" y="2515"/>
                    <a:pt x="23944" y="1800"/>
                  </a:cubicBezTo>
                  <a:cubicBezTo>
                    <a:pt x="23797" y="688"/>
                    <a:pt x="22604" y="1"/>
                    <a:pt x="21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4"/>
            <p:cNvSpPr/>
            <p:nvPr/>
          </p:nvSpPr>
          <p:spPr>
            <a:xfrm>
              <a:off x="2868800" y="2543175"/>
              <a:ext cx="569150" cy="383825"/>
            </a:xfrm>
            <a:custGeom>
              <a:avLst/>
              <a:gdLst/>
              <a:ahLst/>
              <a:cxnLst/>
              <a:rect l="l" t="t" r="r" b="b"/>
              <a:pathLst>
                <a:path w="22766" h="15353" extrusionOk="0">
                  <a:moveTo>
                    <a:pt x="21471" y="0"/>
                  </a:moveTo>
                  <a:cubicBezTo>
                    <a:pt x="21316" y="0"/>
                    <a:pt x="21163" y="13"/>
                    <a:pt x="21015" y="41"/>
                  </a:cubicBezTo>
                  <a:cubicBezTo>
                    <a:pt x="19741" y="244"/>
                    <a:pt x="18693" y="1065"/>
                    <a:pt x="17646" y="1791"/>
                  </a:cubicBezTo>
                  <a:cubicBezTo>
                    <a:pt x="13955" y="4339"/>
                    <a:pt x="9740" y="5994"/>
                    <a:pt x="5596" y="7637"/>
                  </a:cubicBezTo>
                  <a:cubicBezTo>
                    <a:pt x="4239" y="8173"/>
                    <a:pt x="2870" y="8745"/>
                    <a:pt x="1786" y="9721"/>
                  </a:cubicBezTo>
                  <a:cubicBezTo>
                    <a:pt x="715" y="10709"/>
                    <a:pt x="0" y="12209"/>
                    <a:pt x="334" y="13626"/>
                  </a:cubicBezTo>
                  <a:cubicBezTo>
                    <a:pt x="501" y="14329"/>
                    <a:pt x="917" y="14900"/>
                    <a:pt x="1465" y="15353"/>
                  </a:cubicBezTo>
                  <a:cubicBezTo>
                    <a:pt x="1227" y="13471"/>
                    <a:pt x="1548" y="11185"/>
                    <a:pt x="3358" y="10662"/>
                  </a:cubicBezTo>
                  <a:cubicBezTo>
                    <a:pt x="10061" y="7983"/>
                    <a:pt x="15431" y="4232"/>
                    <a:pt x="21586" y="732"/>
                  </a:cubicBezTo>
                  <a:cubicBezTo>
                    <a:pt x="21884" y="529"/>
                    <a:pt x="22301" y="363"/>
                    <a:pt x="22765" y="303"/>
                  </a:cubicBezTo>
                  <a:cubicBezTo>
                    <a:pt x="22368" y="109"/>
                    <a:pt x="21913" y="0"/>
                    <a:pt x="2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6" name="Google Shape;816;p44"/>
          <p:cNvSpPr/>
          <p:nvPr/>
        </p:nvSpPr>
        <p:spPr>
          <a:xfrm>
            <a:off x="326355" y="253625"/>
            <a:ext cx="1855030" cy="67293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9"/>
          <p:cNvSpPr txBox="1">
            <a:spLocks noGrp="1"/>
          </p:cNvSpPr>
          <p:nvPr>
            <p:ph type="title"/>
          </p:nvPr>
        </p:nvSpPr>
        <p:spPr>
          <a:xfrm>
            <a:off x="1" y="225468"/>
            <a:ext cx="9144000" cy="4565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Решение </a:t>
            </a:r>
            <a:r>
              <a:rPr lang="ru-RU" sz="3200" dirty="0"/>
              <a:t>– создание линейки экологически чистых моющих средств для стирки </a:t>
            </a:r>
            <a:r>
              <a:rPr lang="en-US" sz="3200" dirty="0" err="1"/>
              <a:t>CleanLife</a:t>
            </a:r>
            <a:endParaRPr sz="3200" dirty="0"/>
          </a:p>
        </p:txBody>
      </p:sp>
      <p:sp>
        <p:nvSpPr>
          <p:cNvPr id="656" name="Google Shape;656;p39"/>
          <p:cNvSpPr txBox="1">
            <a:spLocks noGrp="1"/>
          </p:cNvSpPr>
          <p:nvPr>
            <p:ph type="body" idx="1"/>
          </p:nvPr>
        </p:nvSpPr>
        <p:spPr>
          <a:xfrm>
            <a:off x="274188" y="1676400"/>
            <a:ext cx="8290692" cy="36912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2000" dirty="0"/>
              <a:t> Экологически чистые средства содержат меньше токсичных добавок, а значит могут снизить риски, касающиеся здоровья человека, особенно здоровья детей и домашних животных</a:t>
            </a:r>
            <a:endParaRPr lang="en-US" sz="20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2000" dirty="0"/>
              <a:t>Экологически чистые средства могут снизить риск для  окружающей среды. Так как эти средства изготавливаются из </a:t>
            </a:r>
            <a:r>
              <a:rPr lang="ru-RU" sz="2000" dirty="0" err="1"/>
              <a:t>биоразлагаемых</a:t>
            </a:r>
            <a:r>
              <a:rPr lang="ru-RU" sz="2000" dirty="0"/>
              <a:t> материалов, которые содержат меньше вредных химических веществ.</a:t>
            </a: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51"/>
          <p:cNvSpPr txBox="1">
            <a:spLocks noGrp="1"/>
          </p:cNvSpPr>
          <p:nvPr>
            <p:ph type="title"/>
          </p:nvPr>
        </p:nvSpPr>
        <p:spPr>
          <a:xfrm>
            <a:off x="1732575" y="3520200"/>
            <a:ext cx="5306400" cy="55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1" name="Google Shape;1121;p51"/>
          <p:cNvSpPr txBox="1">
            <a:spLocks noGrp="1"/>
          </p:cNvSpPr>
          <p:nvPr>
            <p:ph type="subTitle" idx="1"/>
          </p:nvPr>
        </p:nvSpPr>
        <p:spPr>
          <a:xfrm>
            <a:off x="3497172" y="90334"/>
            <a:ext cx="5306400" cy="20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Прототип</a:t>
            </a:r>
            <a:endParaRPr b="1" dirty="0"/>
          </a:p>
        </p:txBody>
      </p:sp>
      <p:grpSp>
        <p:nvGrpSpPr>
          <p:cNvPr id="1122" name="Google Shape;1122;p51"/>
          <p:cNvGrpSpPr/>
          <p:nvPr/>
        </p:nvGrpSpPr>
        <p:grpSpPr>
          <a:xfrm>
            <a:off x="554018" y="333386"/>
            <a:ext cx="1288407" cy="1288484"/>
            <a:chOff x="3796125" y="-35750"/>
            <a:chExt cx="773400" cy="773400"/>
          </a:xfrm>
        </p:grpSpPr>
        <p:sp>
          <p:nvSpPr>
            <p:cNvPr id="1123" name="Google Shape;1123;p51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51"/>
            <p:cNvSpPr/>
            <p:nvPr/>
          </p:nvSpPr>
          <p:spPr>
            <a:xfrm rot="301090">
              <a:off x="3932901" y="100417"/>
              <a:ext cx="192113" cy="166640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" name="Google Shape;1125;p51"/>
          <p:cNvSpPr/>
          <p:nvPr/>
        </p:nvSpPr>
        <p:spPr>
          <a:xfrm rot="270">
            <a:off x="953763" y="801789"/>
            <a:ext cx="488916" cy="351679"/>
          </a:xfrm>
          <a:custGeom>
            <a:avLst/>
            <a:gdLst/>
            <a:ahLst/>
            <a:cxnLst/>
            <a:rect l="l" t="t" r="r" b="b"/>
            <a:pathLst>
              <a:path w="15353" h="11040" extrusionOk="0">
                <a:moveTo>
                  <a:pt x="4069" y="1"/>
                </a:moveTo>
                <a:lnTo>
                  <a:pt x="976" y="4693"/>
                </a:lnTo>
                <a:cubicBezTo>
                  <a:pt x="380" y="5561"/>
                  <a:pt x="0" y="6483"/>
                  <a:pt x="0" y="7568"/>
                </a:cubicBezTo>
                <a:cubicBezTo>
                  <a:pt x="0" y="9738"/>
                  <a:pt x="1600" y="11013"/>
                  <a:pt x="3336" y="11013"/>
                </a:cubicBezTo>
                <a:cubicBezTo>
                  <a:pt x="5262" y="11013"/>
                  <a:pt x="6673" y="9575"/>
                  <a:pt x="6673" y="7568"/>
                </a:cubicBezTo>
                <a:cubicBezTo>
                  <a:pt x="6673" y="6456"/>
                  <a:pt x="6211" y="5398"/>
                  <a:pt x="5235" y="4747"/>
                </a:cubicBezTo>
                <a:lnTo>
                  <a:pt x="7296" y="28"/>
                </a:lnTo>
                <a:lnTo>
                  <a:pt x="7296" y="1"/>
                </a:lnTo>
                <a:close/>
                <a:moveTo>
                  <a:pt x="12179" y="1"/>
                </a:moveTo>
                <a:lnTo>
                  <a:pt x="9087" y="4693"/>
                </a:lnTo>
                <a:cubicBezTo>
                  <a:pt x="8490" y="5561"/>
                  <a:pt x="8110" y="6483"/>
                  <a:pt x="8110" y="7568"/>
                </a:cubicBezTo>
                <a:cubicBezTo>
                  <a:pt x="8110" y="9738"/>
                  <a:pt x="9710" y="11040"/>
                  <a:pt x="11419" y="11040"/>
                </a:cubicBezTo>
                <a:cubicBezTo>
                  <a:pt x="13372" y="11040"/>
                  <a:pt x="14783" y="9575"/>
                  <a:pt x="14783" y="7568"/>
                </a:cubicBezTo>
                <a:cubicBezTo>
                  <a:pt x="14783" y="6456"/>
                  <a:pt x="14321" y="5398"/>
                  <a:pt x="13291" y="4720"/>
                </a:cubicBezTo>
                <a:lnTo>
                  <a:pt x="1535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6" name="Google Shape;1126;p51"/>
          <p:cNvGrpSpPr/>
          <p:nvPr/>
        </p:nvGrpSpPr>
        <p:grpSpPr>
          <a:xfrm>
            <a:off x="123209" y="3993386"/>
            <a:ext cx="1783670" cy="1625638"/>
            <a:chOff x="4658600" y="2876225"/>
            <a:chExt cx="557850" cy="508425"/>
          </a:xfrm>
        </p:grpSpPr>
        <p:sp>
          <p:nvSpPr>
            <p:cNvPr id="1127" name="Google Shape;1127;p51"/>
            <p:cNvSpPr/>
            <p:nvPr/>
          </p:nvSpPr>
          <p:spPr>
            <a:xfrm>
              <a:off x="4658600" y="2876225"/>
              <a:ext cx="557850" cy="508425"/>
            </a:xfrm>
            <a:custGeom>
              <a:avLst/>
              <a:gdLst/>
              <a:ahLst/>
              <a:cxnLst/>
              <a:rect l="l" t="t" r="r" b="b"/>
              <a:pathLst>
                <a:path w="22314" h="20337" extrusionOk="0">
                  <a:moveTo>
                    <a:pt x="11151" y="1"/>
                  </a:moveTo>
                  <a:cubicBezTo>
                    <a:pt x="8549" y="1"/>
                    <a:pt x="5948" y="995"/>
                    <a:pt x="3966" y="2983"/>
                  </a:cubicBezTo>
                  <a:cubicBezTo>
                    <a:pt x="1" y="6948"/>
                    <a:pt x="1" y="13389"/>
                    <a:pt x="3966" y="17354"/>
                  </a:cubicBezTo>
                  <a:cubicBezTo>
                    <a:pt x="5948" y="19342"/>
                    <a:pt x="8549" y="20336"/>
                    <a:pt x="11151" y="20336"/>
                  </a:cubicBezTo>
                  <a:cubicBezTo>
                    <a:pt x="13752" y="20336"/>
                    <a:pt x="16354" y="19342"/>
                    <a:pt x="18336" y="17354"/>
                  </a:cubicBezTo>
                  <a:cubicBezTo>
                    <a:pt x="22313" y="13389"/>
                    <a:pt x="22313" y="6948"/>
                    <a:pt x="18336" y="2983"/>
                  </a:cubicBezTo>
                  <a:cubicBezTo>
                    <a:pt x="16354" y="995"/>
                    <a:pt x="13752" y="1"/>
                    <a:pt x="1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51"/>
            <p:cNvSpPr/>
            <p:nvPr/>
          </p:nvSpPr>
          <p:spPr>
            <a:xfrm>
              <a:off x="4791950" y="2887100"/>
              <a:ext cx="72650" cy="35450"/>
            </a:xfrm>
            <a:custGeom>
              <a:avLst/>
              <a:gdLst/>
              <a:ahLst/>
              <a:cxnLst/>
              <a:rect l="l" t="t" r="r" b="b"/>
              <a:pathLst>
                <a:path w="2906" h="1418" extrusionOk="0">
                  <a:moveTo>
                    <a:pt x="2906" y="0"/>
                  </a:moveTo>
                  <a:lnTo>
                    <a:pt x="2906" y="0"/>
                  </a:lnTo>
                  <a:cubicBezTo>
                    <a:pt x="1858" y="310"/>
                    <a:pt x="882" y="786"/>
                    <a:pt x="1" y="1417"/>
                  </a:cubicBezTo>
                  <a:cubicBezTo>
                    <a:pt x="941" y="953"/>
                    <a:pt x="1906" y="465"/>
                    <a:pt x="2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51"/>
            <p:cNvSpPr/>
            <p:nvPr/>
          </p:nvSpPr>
          <p:spPr>
            <a:xfrm>
              <a:off x="4683900" y="2884700"/>
              <a:ext cx="368225" cy="233100"/>
            </a:xfrm>
            <a:custGeom>
              <a:avLst/>
              <a:gdLst/>
              <a:ahLst/>
              <a:cxnLst/>
              <a:rect l="l" t="t" r="r" b="b"/>
              <a:pathLst>
                <a:path w="14729" h="9324" extrusionOk="0">
                  <a:moveTo>
                    <a:pt x="12729" y="1"/>
                  </a:moveTo>
                  <a:cubicBezTo>
                    <a:pt x="12086" y="203"/>
                    <a:pt x="11455" y="441"/>
                    <a:pt x="10859" y="656"/>
                  </a:cubicBezTo>
                  <a:cubicBezTo>
                    <a:pt x="8752" y="1453"/>
                    <a:pt x="6633" y="2263"/>
                    <a:pt x="4585" y="3239"/>
                  </a:cubicBezTo>
                  <a:cubicBezTo>
                    <a:pt x="3442" y="3775"/>
                    <a:pt x="2311" y="4371"/>
                    <a:pt x="1215" y="4990"/>
                  </a:cubicBezTo>
                  <a:cubicBezTo>
                    <a:pt x="513" y="6287"/>
                    <a:pt x="84" y="7764"/>
                    <a:pt x="1" y="9323"/>
                  </a:cubicBezTo>
                  <a:cubicBezTo>
                    <a:pt x="691" y="8704"/>
                    <a:pt x="1406" y="8085"/>
                    <a:pt x="2132" y="7526"/>
                  </a:cubicBezTo>
                  <a:cubicBezTo>
                    <a:pt x="3561" y="6216"/>
                    <a:pt x="5097" y="4990"/>
                    <a:pt x="6775" y="4025"/>
                  </a:cubicBezTo>
                  <a:cubicBezTo>
                    <a:pt x="9276" y="2585"/>
                    <a:pt x="11955" y="1537"/>
                    <a:pt x="14729" y="763"/>
                  </a:cubicBezTo>
                  <a:cubicBezTo>
                    <a:pt x="14098" y="453"/>
                    <a:pt x="13431" y="191"/>
                    <a:pt x="127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51"/>
            <p:cNvSpPr/>
            <p:nvPr/>
          </p:nvSpPr>
          <p:spPr>
            <a:xfrm>
              <a:off x="4695525" y="2925500"/>
              <a:ext cx="483700" cy="370900"/>
            </a:xfrm>
            <a:custGeom>
              <a:avLst/>
              <a:gdLst/>
              <a:ahLst/>
              <a:cxnLst/>
              <a:rect l="l" t="t" r="r" b="b"/>
              <a:pathLst>
                <a:path w="19348" h="14836" extrusionOk="0">
                  <a:moveTo>
                    <a:pt x="15669" y="0"/>
                  </a:moveTo>
                  <a:cubicBezTo>
                    <a:pt x="12645" y="1024"/>
                    <a:pt x="9763" y="2667"/>
                    <a:pt x="7263" y="4370"/>
                  </a:cubicBezTo>
                  <a:cubicBezTo>
                    <a:pt x="4453" y="6298"/>
                    <a:pt x="2096" y="8692"/>
                    <a:pt x="0" y="11323"/>
                  </a:cubicBezTo>
                  <a:cubicBezTo>
                    <a:pt x="417" y="12633"/>
                    <a:pt x="1095" y="13823"/>
                    <a:pt x="1988" y="14835"/>
                  </a:cubicBezTo>
                  <a:cubicBezTo>
                    <a:pt x="6620" y="10013"/>
                    <a:pt x="12847" y="7001"/>
                    <a:pt x="19348" y="5108"/>
                  </a:cubicBezTo>
                  <a:cubicBezTo>
                    <a:pt x="19157" y="4513"/>
                    <a:pt x="18919" y="3929"/>
                    <a:pt x="18621" y="3381"/>
                  </a:cubicBezTo>
                  <a:cubicBezTo>
                    <a:pt x="15788" y="3953"/>
                    <a:pt x="12990" y="4620"/>
                    <a:pt x="10228" y="5477"/>
                  </a:cubicBezTo>
                  <a:cubicBezTo>
                    <a:pt x="10158" y="5498"/>
                    <a:pt x="10094" y="5507"/>
                    <a:pt x="10034" y="5507"/>
                  </a:cubicBezTo>
                  <a:cubicBezTo>
                    <a:pt x="9508" y="5507"/>
                    <a:pt x="9359" y="4771"/>
                    <a:pt x="9787" y="4429"/>
                  </a:cubicBezTo>
                  <a:cubicBezTo>
                    <a:pt x="11835" y="2869"/>
                    <a:pt x="14395" y="1834"/>
                    <a:pt x="17014" y="1179"/>
                  </a:cubicBezTo>
                  <a:cubicBezTo>
                    <a:pt x="16597" y="738"/>
                    <a:pt x="16145" y="357"/>
                    <a:pt x="156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51"/>
            <p:cNvSpPr/>
            <p:nvPr/>
          </p:nvSpPr>
          <p:spPr>
            <a:xfrm>
              <a:off x="4773200" y="3093950"/>
              <a:ext cx="417925" cy="257800"/>
            </a:xfrm>
            <a:custGeom>
              <a:avLst/>
              <a:gdLst/>
              <a:ahLst/>
              <a:cxnLst/>
              <a:rect l="l" t="t" r="r" b="b"/>
              <a:pathLst>
                <a:path w="16717" h="10312" extrusionOk="0">
                  <a:moveTo>
                    <a:pt x="16610" y="1"/>
                  </a:moveTo>
                  <a:cubicBezTo>
                    <a:pt x="10561" y="2073"/>
                    <a:pt x="4620" y="4894"/>
                    <a:pt x="1" y="9216"/>
                  </a:cubicBezTo>
                  <a:cubicBezTo>
                    <a:pt x="501" y="9633"/>
                    <a:pt x="1036" y="10002"/>
                    <a:pt x="1596" y="10312"/>
                  </a:cubicBezTo>
                  <a:cubicBezTo>
                    <a:pt x="4394" y="7800"/>
                    <a:pt x="8073" y="6073"/>
                    <a:pt x="11419" y="4680"/>
                  </a:cubicBezTo>
                  <a:cubicBezTo>
                    <a:pt x="13121" y="3966"/>
                    <a:pt x="14860" y="3370"/>
                    <a:pt x="16610" y="2894"/>
                  </a:cubicBezTo>
                  <a:cubicBezTo>
                    <a:pt x="16669" y="2430"/>
                    <a:pt x="16717" y="1954"/>
                    <a:pt x="16717" y="1454"/>
                  </a:cubicBezTo>
                  <a:cubicBezTo>
                    <a:pt x="16717" y="965"/>
                    <a:pt x="16669" y="477"/>
                    <a:pt x="16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51"/>
            <p:cNvSpPr/>
            <p:nvPr/>
          </p:nvSpPr>
          <p:spPr>
            <a:xfrm>
              <a:off x="4893150" y="3256775"/>
              <a:ext cx="264050" cy="127350"/>
            </a:xfrm>
            <a:custGeom>
              <a:avLst/>
              <a:gdLst/>
              <a:ahLst/>
              <a:cxnLst/>
              <a:rect l="l" t="t" r="r" b="b"/>
              <a:pathLst>
                <a:path w="10562" h="5094" extrusionOk="0">
                  <a:moveTo>
                    <a:pt x="10562" y="1"/>
                  </a:moveTo>
                  <a:lnTo>
                    <a:pt x="10562" y="1"/>
                  </a:lnTo>
                  <a:cubicBezTo>
                    <a:pt x="6787" y="1084"/>
                    <a:pt x="3156" y="2632"/>
                    <a:pt x="1" y="4918"/>
                  </a:cubicBezTo>
                  <a:cubicBezTo>
                    <a:pt x="584" y="5025"/>
                    <a:pt x="1180" y="5085"/>
                    <a:pt x="1787" y="5085"/>
                  </a:cubicBezTo>
                  <a:cubicBezTo>
                    <a:pt x="1828" y="5091"/>
                    <a:pt x="1876" y="5094"/>
                    <a:pt x="1927" y="5094"/>
                  </a:cubicBezTo>
                  <a:cubicBezTo>
                    <a:pt x="1977" y="5094"/>
                    <a:pt x="2031" y="5091"/>
                    <a:pt x="2084" y="5085"/>
                  </a:cubicBezTo>
                  <a:cubicBezTo>
                    <a:pt x="4299" y="3299"/>
                    <a:pt x="6883" y="2180"/>
                    <a:pt x="9609" y="1382"/>
                  </a:cubicBezTo>
                  <a:cubicBezTo>
                    <a:pt x="9966" y="941"/>
                    <a:pt x="10300" y="489"/>
                    <a:pt x="10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51"/>
            <p:cNvSpPr/>
            <p:nvPr/>
          </p:nvSpPr>
          <p:spPr>
            <a:xfrm>
              <a:off x="5009250" y="3338050"/>
              <a:ext cx="73550" cy="35725"/>
            </a:xfrm>
            <a:custGeom>
              <a:avLst/>
              <a:gdLst/>
              <a:ahLst/>
              <a:cxnLst/>
              <a:rect l="l" t="t" r="r" b="b"/>
              <a:pathLst>
                <a:path w="2942" h="1429" extrusionOk="0">
                  <a:moveTo>
                    <a:pt x="2941" y="0"/>
                  </a:moveTo>
                  <a:lnTo>
                    <a:pt x="2941" y="0"/>
                  </a:lnTo>
                  <a:cubicBezTo>
                    <a:pt x="1917" y="405"/>
                    <a:pt x="929" y="881"/>
                    <a:pt x="0" y="1429"/>
                  </a:cubicBezTo>
                  <a:cubicBezTo>
                    <a:pt x="1072" y="1119"/>
                    <a:pt x="2072" y="631"/>
                    <a:pt x="29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1"/>
            <p:cNvSpPr/>
            <p:nvPr/>
          </p:nvSpPr>
          <p:spPr>
            <a:xfrm>
              <a:off x="4684200" y="2899300"/>
              <a:ext cx="368825" cy="215225"/>
            </a:xfrm>
            <a:custGeom>
              <a:avLst/>
              <a:gdLst/>
              <a:ahLst/>
              <a:cxnLst/>
              <a:rect l="l" t="t" r="r" b="b"/>
              <a:pathLst>
                <a:path w="14753" h="8609" extrusionOk="0">
                  <a:moveTo>
                    <a:pt x="14348" y="0"/>
                  </a:moveTo>
                  <a:cubicBezTo>
                    <a:pt x="8966" y="1370"/>
                    <a:pt x="3930" y="4215"/>
                    <a:pt x="36" y="8156"/>
                  </a:cubicBezTo>
                  <a:cubicBezTo>
                    <a:pt x="24" y="8311"/>
                    <a:pt x="1" y="8454"/>
                    <a:pt x="1" y="8609"/>
                  </a:cubicBezTo>
                  <a:cubicBezTo>
                    <a:pt x="3977" y="4501"/>
                    <a:pt x="9192" y="1536"/>
                    <a:pt x="14753" y="203"/>
                  </a:cubicBezTo>
                  <a:cubicBezTo>
                    <a:pt x="14622" y="143"/>
                    <a:pt x="14491" y="60"/>
                    <a:pt x="143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1"/>
            <p:cNvSpPr/>
            <p:nvPr/>
          </p:nvSpPr>
          <p:spPr>
            <a:xfrm>
              <a:off x="4736900" y="2925775"/>
              <a:ext cx="357500" cy="367050"/>
            </a:xfrm>
            <a:custGeom>
              <a:avLst/>
              <a:gdLst/>
              <a:ahLst/>
              <a:cxnLst/>
              <a:rect l="l" t="t" r="r" b="b"/>
              <a:pathLst>
                <a:path w="14300" h="14682" extrusionOk="0">
                  <a:moveTo>
                    <a:pt x="14014" y="1"/>
                  </a:moveTo>
                  <a:cubicBezTo>
                    <a:pt x="11561" y="751"/>
                    <a:pt x="9180" y="1787"/>
                    <a:pt x="6989" y="3097"/>
                  </a:cubicBezTo>
                  <a:cubicBezTo>
                    <a:pt x="6525" y="3382"/>
                    <a:pt x="6048" y="3680"/>
                    <a:pt x="5775" y="4156"/>
                  </a:cubicBezTo>
                  <a:cubicBezTo>
                    <a:pt x="5489" y="4633"/>
                    <a:pt x="5417" y="5335"/>
                    <a:pt x="5846" y="5776"/>
                  </a:cubicBezTo>
                  <a:cubicBezTo>
                    <a:pt x="6142" y="6091"/>
                    <a:pt x="6546" y="6153"/>
                    <a:pt x="6964" y="6153"/>
                  </a:cubicBezTo>
                  <a:cubicBezTo>
                    <a:pt x="7067" y="6153"/>
                    <a:pt x="7171" y="6149"/>
                    <a:pt x="7275" y="6145"/>
                  </a:cubicBezTo>
                  <a:cubicBezTo>
                    <a:pt x="7703" y="6145"/>
                    <a:pt x="8120" y="6145"/>
                    <a:pt x="8430" y="6359"/>
                  </a:cubicBezTo>
                  <a:cubicBezTo>
                    <a:pt x="8715" y="6537"/>
                    <a:pt x="8811" y="6835"/>
                    <a:pt x="8835" y="7038"/>
                  </a:cubicBezTo>
                  <a:cubicBezTo>
                    <a:pt x="8894" y="7454"/>
                    <a:pt x="8751" y="7954"/>
                    <a:pt x="8454" y="8264"/>
                  </a:cubicBezTo>
                  <a:cubicBezTo>
                    <a:pt x="8001" y="8764"/>
                    <a:pt x="7334" y="9026"/>
                    <a:pt x="6691" y="9276"/>
                  </a:cubicBezTo>
                  <a:lnTo>
                    <a:pt x="6406" y="9383"/>
                  </a:lnTo>
                  <a:cubicBezTo>
                    <a:pt x="3834" y="10407"/>
                    <a:pt x="1619" y="12217"/>
                    <a:pt x="0" y="14455"/>
                  </a:cubicBezTo>
                  <a:lnTo>
                    <a:pt x="179" y="14681"/>
                  </a:lnTo>
                  <a:cubicBezTo>
                    <a:pt x="1798" y="12443"/>
                    <a:pt x="4001" y="10657"/>
                    <a:pt x="6549" y="9633"/>
                  </a:cubicBezTo>
                  <a:lnTo>
                    <a:pt x="6810" y="9526"/>
                  </a:lnTo>
                  <a:cubicBezTo>
                    <a:pt x="7477" y="9264"/>
                    <a:pt x="8180" y="8990"/>
                    <a:pt x="8668" y="8442"/>
                  </a:cubicBezTo>
                  <a:cubicBezTo>
                    <a:pt x="9013" y="8050"/>
                    <a:pt x="9192" y="7490"/>
                    <a:pt x="9120" y="6978"/>
                  </a:cubicBezTo>
                  <a:cubicBezTo>
                    <a:pt x="9073" y="6609"/>
                    <a:pt x="8882" y="6287"/>
                    <a:pt x="8596" y="6109"/>
                  </a:cubicBezTo>
                  <a:cubicBezTo>
                    <a:pt x="8215" y="5847"/>
                    <a:pt x="7739" y="5847"/>
                    <a:pt x="7287" y="5847"/>
                  </a:cubicBezTo>
                  <a:cubicBezTo>
                    <a:pt x="6810" y="5847"/>
                    <a:pt x="6358" y="5847"/>
                    <a:pt x="6072" y="5549"/>
                  </a:cubicBezTo>
                  <a:cubicBezTo>
                    <a:pt x="5739" y="5228"/>
                    <a:pt x="5798" y="4644"/>
                    <a:pt x="6037" y="4287"/>
                  </a:cubicBezTo>
                  <a:cubicBezTo>
                    <a:pt x="6287" y="3871"/>
                    <a:pt x="6703" y="3609"/>
                    <a:pt x="7156" y="3335"/>
                  </a:cubicBezTo>
                  <a:cubicBezTo>
                    <a:pt x="9370" y="2001"/>
                    <a:pt x="11799" y="942"/>
                    <a:pt x="14299" y="215"/>
                  </a:cubicBezTo>
                  <a:cubicBezTo>
                    <a:pt x="14204" y="132"/>
                    <a:pt x="14121" y="61"/>
                    <a:pt x="140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1"/>
            <p:cNvSpPr/>
            <p:nvPr/>
          </p:nvSpPr>
          <p:spPr>
            <a:xfrm>
              <a:off x="4779150" y="3094850"/>
              <a:ext cx="410500" cy="238450"/>
            </a:xfrm>
            <a:custGeom>
              <a:avLst/>
              <a:gdLst/>
              <a:ahLst/>
              <a:cxnLst/>
              <a:rect l="l" t="t" r="r" b="b"/>
              <a:pathLst>
                <a:path w="16420" h="9538" extrusionOk="0">
                  <a:moveTo>
                    <a:pt x="16396" y="1"/>
                  </a:moveTo>
                  <a:cubicBezTo>
                    <a:pt x="10335" y="1858"/>
                    <a:pt x="4692" y="5073"/>
                    <a:pt x="1" y="9359"/>
                  </a:cubicBezTo>
                  <a:lnTo>
                    <a:pt x="227" y="9538"/>
                  </a:lnTo>
                  <a:cubicBezTo>
                    <a:pt x="4870" y="5299"/>
                    <a:pt x="10431" y="2120"/>
                    <a:pt x="16419" y="275"/>
                  </a:cubicBezTo>
                  <a:cubicBezTo>
                    <a:pt x="16419" y="191"/>
                    <a:pt x="16408" y="96"/>
                    <a:pt x="163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1"/>
            <p:cNvSpPr/>
            <p:nvPr/>
          </p:nvSpPr>
          <p:spPr>
            <a:xfrm>
              <a:off x="4812500" y="3168375"/>
              <a:ext cx="375950" cy="186350"/>
            </a:xfrm>
            <a:custGeom>
              <a:avLst/>
              <a:gdLst/>
              <a:ahLst/>
              <a:cxnLst/>
              <a:rect l="l" t="t" r="r" b="b"/>
              <a:pathLst>
                <a:path w="15038" h="7454" extrusionOk="0">
                  <a:moveTo>
                    <a:pt x="15038" y="1"/>
                  </a:moveTo>
                  <a:lnTo>
                    <a:pt x="15038" y="1"/>
                  </a:lnTo>
                  <a:cubicBezTo>
                    <a:pt x="9490" y="953"/>
                    <a:pt x="4191" y="3537"/>
                    <a:pt x="0" y="7311"/>
                  </a:cubicBezTo>
                  <a:cubicBezTo>
                    <a:pt x="84" y="7359"/>
                    <a:pt x="179" y="7418"/>
                    <a:pt x="262" y="7454"/>
                  </a:cubicBezTo>
                  <a:cubicBezTo>
                    <a:pt x="4382" y="3763"/>
                    <a:pt x="9561" y="1239"/>
                    <a:pt x="15002" y="298"/>
                  </a:cubicBezTo>
                  <a:cubicBezTo>
                    <a:pt x="15014" y="191"/>
                    <a:pt x="15026" y="108"/>
                    <a:pt x="150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8" name="Google Shape;1138;p51"/>
          <p:cNvGrpSpPr/>
          <p:nvPr/>
        </p:nvGrpSpPr>
        <p:grpSpPr>
          <a:xfrm>
            <a:off x="7105884" y="423316"/>
            <a:ext cx="1700087" cy="1700119"/>
            <a:chOff x="4676175" y="4247075"/>
            <a:chExt cx="425075" cy="424775"/>
          </a:xfrm>
        </p:grpSpPr>
        <p:sp>
          <p:nvSpPr>
            <p:cNvPr id="1139" name="Google Shape;1139;p51"/>
            <p:cNvSpPr/>
            <p:nvPr/>
          </p:nvSpPr>
          <p:spPr>
            <a:xfrm>
              <a:off x="4676175" y="4247075"/>
              <a:ext cx="425075" cy="424775"/>
            </a:xfrm>
            <a:custGeom>
              <a:avLst/>
              <a:gdLst/>
              <a:ahLst/>
              <a:cxnLst/>
              <a:rect l="l" t="t" r="r" b="b"/>
              <a:pathLst>
                <a:path w="17003" h="16991" extrusionOk="0">
                  <a:moveTo>
                    <a:pt x="8501" y="1"/>
                  </a:moveTo>
                  <a:cubicBezTo>
                    <a:pt x="3810" y="1"/>
                    <a:pt x="0" y="3799"/>
                    <a:pt x="0" y="8502"/>
                  </a:cubicBezTo>
                  <a:cubicBezTo>
                    <a:pt x="0" y="13193"/>
                    <a:pt x="3810" y="16991"/>
                    <a:pt x="8501" y="16991"/>
                  </a:cubicBezTo>
                  <a:cubicBezTo>
                    <a:pt x="13192" y="16991"/>
                    <a:pt x="17002" y="13193"/>
                    <a:pt x="17002" y="8502"/>
                  </a:cubicBezTo>
                  <a:cubicBezTo>
                    <a:pt x="17002" y="3799"/>
                    <a:pt x="13192" y="1"/>
                    <a:pt x="8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1"/>
            <p:cNvSpPr/>
            <p:nvPr/>
          </p:nvSpPr>
          <p:spPr>
            <a:xfrm>
              <a:off x="4676175" y="4250350"/>
              <a:ext cx="281300" cy="204825"/>
            </a:xfrm>
            <a:custGeom>
              <a:avLst/>
              <a:gdLst/>
              <a:ahLst/>
              <a:cxnLst/>
              <a:rect l="l" t="t" r="r" b="b"/>
              <a:pathLst>
                <a:path w="11252" h="8193" extrusionOk="0">
                  <a:moveTo>
                    <a:pt x="10001" y="1"/>
                  </a:moveTo>
                  <a:cubicBezTo>
                    <a:pt x="6537" y="1525"/>
                    <a:pt x="3215" y="3513"/>
                    <a:pt x="345" y="5954"/>
                  </a:cubicBezTo>
                  <a:cubicBezTo>
                    <a:pt x="131" y="6668"/>
                    <a:pt x="12" y="7406"/>
                    <a:pt x="0" y="8192"/>
                  </a:cubicBezTo>
                  <a:cubicBezTo>
                    <a:pt x="3215" y="4989"/>
                    <a:pt x="7251" y="2394"/>
                    <a:pt x="11252" y="334"/>
                  </a:cubicBezTo>
                  <a:cubicBezTo>
                    <a:pt x="10847" y="191"/>
                    <a:pt x="10430" y="72"/>
                    <a:pt x="100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1"/>
            <p:cNvSpPr/>
            <p:nvPr/>
          </p:nvSpPr>
          <p:spPr>
            <a:xfrm>
              <a:off x="4681525" y="4278925"/>
              <a:ext cx="355125" cy="297100"/>
            </a:xfrm>
            <a:custGeom>
              <a:avLst/>
              <a:gdLst/>
              <a:ahLst/>
              <a:cxnLst/>
              <a:rect l="l" t="t" r="r" b="b"/>
              <a:pathLst>
                <a:path w="14205" h="11884" extrusionOk="0">
                  <a:moveTo>
                    <a:pt x="12764" y="1"/>
                  </a:moveTo>
                  <a:cubicBezTo>
                    <a:pt x="8168" y="2287"/>
                    <a:pt x="3453" y="5228"/>
                    <a:pt x="1" y="9026"/>
                  </a:cubicBezTo>
                  <a:cubicBezTo>
                    <a:pt x="215" y="10061"/>
                    <a:pt x="655" y="11038"/>
                    <a:pt x="1215" y="11883"/>
                  </a:cubicBezTo>
                  <a:cubicBezTo>
                    <a:pt x="2263" y="10776"/>
                    <a:pt x="3394" y="9752"/>
                    <a:pt x="4561" y="8799"/>
                  </a:cubicBezTo>
                  <a:cubicBezTo>
                    <a:pt x="5025" y="8371"/>
                    <a:pt x="5477" y="7954"/>
                    <a:pt x="5954" y="7537"/>
                  </a:cubicBezTo>
                  <a:cubicBezTo>
                    <a:pt x="8228" y="5513"/>
                    <a:pt x="10621" y="3596"/>
                    <a:pt x="13157" y="1870"/>
                  </a:cubicBezTo>
                  <a:cubicBezTo>
                    <a:pt x="13514" y="1632"/>
                    <a:pt x="13847" y="1370"/>
                    <a:pt x="14205" y="1132"/>
                  </a:cubicBezTo>
                  <a:cubicBezTo>
                    <a:pt x="13764" y="703"/>
                    <a:pt x="13288" y="334"/>
                    <a:pt x="127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1"/>
            <p:cNvSpPr/>
            <p:nvPr/>
          </p:nvSpPr>
          <p:spPr>
            <a:xfrm>
              <a:off x="4795525" y="4512300"/>
              <a:ext cx="298875" cy="159250"/>
            </a:xfrm>
            <a:custGeom>
              <a:avLst/>
              <a:gdLst/>
              <a:ahLst/>
              <a:cxnLst/>
              <a:rect l="l" t="t" r="r" b="b"/>
              <a:pathLst>
                <a:path w="11955" h="6370" extrusionOk="0">
                  <a:moveTo>
                    <a:pt x="11954" y="0"/>
                  </a:moveTo>
                  <a:cubicBezTo>
                    <a:pt x="7787" y="1477"/>
                    <a:pt x="3489" y="2929"/>
                    <a:pt x="1" y="5513"/>
                  </a:cubicBezTo>
                  <a:cubicBezTo>
                    <a:pt x="1132" y="6060"/>
                    <a:pt x="2406" y="6370"/>
                    <a:pt x="3739" y="6370"/>
                  </a:cubicBezTo>
                  <a:cubicBezTo>
                    <a:pt x="7692" y="6370"/>
                    <a:pt x="11014" y="3667"/>
                    <a:pt x="119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1"/>
            <p:cNvSpPr/>
            <p:nvPr/>
          </p:nvSpPr>
          <p:spPr>
            <a:xfrm>
              <a:off x="4824400" y="4387575"/>
              <a:ext cx="276250" cy="171175"/>
            </a:xfrm>
            <a:custGeom>
              <a:avLst/>
              <a:gdLst/>
              <a:ahLst/>
              <a:cxnLst/>
              <a:rect l="l" t="t" r="r" b="b"/>
              <a:pathLst>
                <a:path w="11050" h="6847" extrusionOk="0">
                  <a:moveTo>
                    <a:pt x="10573" y="0"/>
                  </a:moveTo>
                  <a:cubicBezTo>
                    <a:pt x="6906" y="2060"/>
                    <a:pt x="3346" y="4322"/>
                    <a:pt x="1" y="6847"/>
                  </a:cubicBezTo>
                  <a:cubicBezTo>
                    <a:pt x="727" y="6454"/>
                    <a:pt x="1465" y="6049"/>
                    <a:pt x="2227" y="5680"/>
                  </a:cubicBezTo>
                  <a:cubicBezTo>
                    <a:pt x="4382" y="4596"/>
                    <a:pt x="6632" y="3727"/>
                    <a:pt x="8906" y="2917"/>
                  </a:cubicBezTo>
                  <a:cubicBezTo>
                    <a:pt x="9621" y="2667"/>
                    <a:pt x="10335" y="2429"/>
                    <a:pt x="11050" y="2191"/>
                  </a:cubicBezTo>
                  <a:cubicBezTo>
                    <a:pt x="10990" y="1429"/>
                    <a:pt x="10835" y="691"/>
                    <a:pt x="10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1"/>
            <p:cNvSpPr/>
            <p:nvPr/>
          </p:nvSpPr>
          <p:spPr>
            <a:xfrm>
              <a:off x="4732725" y="4255125"/>
              <a:ext cx="97650" cy="60150"/>
            </a:xfrm>
            <a:custGeom>
              <a:avLst/>
              <a:gdLst/>
              <a:ahLst/>
              <a:cxnLst/>
              <a:rect l="l" t="t" r="r" b="b"/>
              <a:pathLst>
                <a:path w="3906" h="2406" extrusionOk="0">
                  <a:moveTo>
                    <a:pt x="3906" y="0"/>
                  </a:moveTo>
                  <a:cubicBezTo>
                    <a:pt x="2382" y="441"/>
                    <a:pt x="1048" y="1286"/>
                    <a:pt x="0" y="2405"/>
                  </a:cubicBezTo>
                  <a:cubicBezTo>
                    <a:pt x="1251" y="1536"/>
                    <a:pt x="2560" y="738"/>
                    <a:pt x="3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51"/>
          <p:cNvSpPr/>
          <p:nvPr/>
        </p:nvSpPr>
        <p:spPr>
          <a:xfrm>
            <a:off x="1243153" y="4295743"/>
            <a:ext cx="1700094" cy="616718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6" name="Google Shape;1146;p51"/>
          <p:cNvGrpSpPr/>
          <p:nvPr/>
        </p:nvGrpSpPr>
        <p:grpSpPr>
          <a:xfrm>
            <a:off x="439417" y="2123424"/>
            <a:ext cx="547954" cy="547954"/>
            <a:chOff x="3796125" y="-35750"/>
            <a:chExt cx="773400" cy="773400"/>
          </a:xfrm>
        </p:grpSpPr>
        <p:sp>
          <p:nvSpPr>
            <p:cNvPr id="1147" name="Google Shape;1147;p51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51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A9DC62-E9BD-4FF7-9535-80FA89216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86" y="1464536"/>
            <a:ext cx="2346991" cy="31293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D4658D-C8D4-4397-B3DA-9AF2EB45E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569" y="1591598"/>
            <a:ext cx="2287503" cy="30500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05888F-4C09-457E-82D0-73B245E1D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922" y="919210"/>
            <a:ext cx="3674647" cy="36746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62"/>
          <p:cNvSpPr txBox="1">
            <a:spLocks noGrp="1"/>
          </p:cNvSpPr>
          <p:nvPr>
            <p:ph type="title"/>
          </p:nvPr>
        </p:nvSpPr>
        <p:spPr>
          <a:xfrm>
            <a:off x="698519" y="-156100"/>
            <a:ext cx="7405722" cy="505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Сравнительные характеристики</a:t>
            </a:r>
            <a:endParaRPr sz="2000" b="0" dirty="0"/>
          </a:p>
        </p:txBody>
      </p:sp>
      <p:graphicFrame>
        <p:nvGraphicFramePr>
          <p:cNvPr id="1695" name="Google Shape;1695;p62"/>
          <p:cNvGraphicFramePr/>
          <p:nvPr>
            <p:extLst>
              <p:ext uri="{D42A27DB-BD31-4B8C-83A1-F6EECF244321}">
                <p14:modId xmlns:p14="http://schemas.microsoft.com/office/powerpoint/2010/main" val="512098760"/>
              </p:ext>
            </p:extLst>
          </p:nvPr>
        </p:nvGraphicFramePr>
        <p:xfrm>
          <a:off x="847254" y="291546"/>
          <a:ext cx="6674201" cy="4851954"/>
        </p:xfrm>
        <a:graphic>
          <a:graphicData uri="http://schemas.openxmlformats.org/drawingml/2006/table">
            <a:tbl>
              <a:tblPr>
                <a:noFill/>
                <a:tableStyleId>{2A3398B8-8737-404C-BAE8-73B7C50E5ADF}</a:tableStyleId>
              </a:tblPr>
              <a:tblGrid>
                <a:gridCol w="1557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54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Компоненты</a:t>
                      </a:r>
                      <a:endParaRPr sz="105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CleanLife</a:t>
                      </a:r>
                      <a:endParaRPr sz="1200" b="1" dirty="0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Synergetic</a:t>
                      </a:r>
                      <a:endParaRPr sz="105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Tide</a:t>
                      </a:r>
                      <a:r>
                        <a:rPr lang="ru-RU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r>
                        <a:rPr lang="en-US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(</a:t>
                      </a:r>
                      <a:r>
                        <a:rPr lang="ru-RU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Аква-пудра)</a:t>
                      </a:r>
                      <a:endParaRPr sz="105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0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Тетраборат</a:t>
                      </a:r>
                      <a:r>
                        <a:rPr lang="ru-RU" sz="800" b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натрия</a:t>
                      </a:r>
                      <a:endParaRPr sz="800" b="0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aseline="0" dirty="0">
                          <a:solidFill>
                            <a:schemeClr val="dk1"/>
                          </a:solidFill>
                          <a:latin typeface="Lexend Deca" panose="020B0604020202020204" charset="0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baseline="0" dirty="0">
                        <a:solidFill>
                          <a:schemeClr val="dk1"/>
                        </a:solidFill>
                        <a:latin typeface="Lexend Deca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Кальцинированная сода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Пищевая сода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Мыло </a:t>
                      </a:r>
                      <a:endParaRPr sz="800" b="1" dirty="0">
                        <a:solidFill>
                          <a:schemeClr val="tx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+</a:t>
                      </a:r>
                      <a:endParaRPr sz="800" b="0" dirty="0">
                        <a:solidFill>
                          <a:schemeClr val="tx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+</a:t>
                      </a:r>
                      <a:endParaRPr sz="800" b="0" dirty="0">
                        <a:solidFill>
                          <a:schemeClr val="tx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+</a:t>
                      </a:r>
                      <a:endParaRPr sz="800" b="1" dirty="0">
                        <a:solidFill>
                          <a:schemeClr val="tx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03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Перекарбонат</a:t>
                      </a: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натрия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697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Цеолиты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31786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Н-</a:t>
                      </a:r>
                      <a:r>
                        <a:rPr lang="ru-RU" sz="800" b="1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тензиды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830479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А-</a:t>
                      </a:r>
                      <a:r>
                        <a:rPr lang="ru-RU" sz="800" b="1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тензиды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258131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Силикат натрия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086373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Зеленые хелаты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7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Антиресорбент</a:t>
                      </a: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80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Сульфат натрия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_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54865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Энзимы 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202325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b="1" dirty="0" err="1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Поликарбоксилаты</a:t>
                      </a:r>
                      <a:endParaRPr sz="8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+</a:t>
                      </a:r>
                      <a:endParaRPr sz="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568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62"/>
          <p:cNvSpPr txBox="1">
            <a:spLocks noGrp="1"/>
          </p:cNvSpPr>
          <p:nvPr>
            <p:ph type="title"/>
          </p:nvPr>
        </p:nvSpPr>
        <p:spPr>
          <a:xfrm>
            <a:off x="688272" y="-104469"/>
            <a:ext cx="7405722" cy="505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Сравнительная характеристика </a:t>
            </a:r>
            <a:endParaRPr sz="2000" b="0" dirty="0"/>
          </a:p>
        </p:txBody>
      </p:sp>
      <p:graphicFrame>
        <p:nvGraphicFramePr>
          <p:cNvPr id="1695" name="Google Shape;1695;p62"/>
          <p:cNvGraphicFramePr/>
          <p:nvPr>
            <p:extLst>
              <p:ext uri="{D42A27DB-BD31-4B8C-83A1-F6EECF244321}">
                <p14:modId xmlns:p14="http://schemas.microsoft.com/office/powerpoint/2010/main" val="4019235772"/>
              </p:ext>
            </p:extLst>
          </p:nvPr>
        </p:nvGraphicFramePr>
        <p:xfrm>
          <a:off x="719145" y="408100"/>
          <a:ext cx="6820187" cy="700980"/>
        </p:xfrm>
        <a:graphic>
          <a:graphicData uri="http://schemas.openxmlformats.org/drawingml/2006/table">
            <a:tbl>
              <a:tblPr>
                <a:noFill/>
                <a:tableStyleId>{2A3398B8-8737-404C-BAE8-73B7C50E5ADF}</a:tableStyleId>
              </a:tblPr>
              <a:tblGrid>
                <a:gridCol w="1703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Параметры </a:t>
                      </a:r>
                      <a:endParaRPr sz="105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CleanLife</a:t>
                      </a:r>
                      <a:endParaRPr sz="1200" b="1" dirty="0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Synergetic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Tide (</a:t>
                      </a:r>
                      <a:r>
                        <a:rPr lang="ru-RU" sz="105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Аква-пудра)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Цена </a:t>
                      </a:r>
                      <a:r>
                        <a:rPr lang="en-US" sz="1000" b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(</a:t>
                      </a: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за одну стирку)</a:t>
                      </a:r>
                      <a:endParaRPr sz="1000" b="0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aseline="0" dirty="0">
                          <a:solidFill>
                            <a:schemeClr val="dk1"/>
                          </a:solidFill>
                          <a:latin typeface="Lexend Deca" panose="020B0604020202020204" charset="0"/>
                          <a:ea typeface="Roboto"/>
                          <a:cs typeface="Roboto"/>
                          <a:sym typeface="Roboto"/>
                        </a:rPr>
                        <a:t>12,5 рублей</a:t>
                      </a:r>
                      <a:endParaRPr sz="800" baseline="0" dirty="0">
                        <a:solidFill>
                          <a:schemeClr val="dk1"/>
                        </a:solidFill>
                        <a:latin typeface="Lexend Deca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30,5 рублей </a:t>
                      </a:r>
                      <a:endParaRPr sz="9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46,3 рублей</a:t>
                      </a:r>
                      <a:endParaRPr sz="9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6AB2AD-FB02-462E-90D9-36476F65B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92" r="20638" b="67574"/>
          <a:stretch/>
        </p:blipFill>
        <p:spPr>
          <a:xfrm>
            <a:off x="7289765" y="2522926"/>
            <a:ext cx="1294090" cy="9043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195ACB-E03C-4871-871D-8F022E448C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610" r="1563"/>
          <a:stretch/>
        </p:blipFill>
        <p:spPr>
          <a:xfrm>
            <a:off x="296150" y="1653094"/>
            <a:ext cx="2411149" cy="149277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328EAC2-BDC7-4050-980D-2985518BE4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3"/>
          <a:stretch/>
        </p:blipFill>
        <p:spPr>
          <a:xfrm rot="16200000">
            <a:off x="3671171" y="1249095"/>
            <a:ext cx="1472852" cy="228085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0CAE79-DC20-45D7-A401-391F5DFB7A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82" t="3723" r="17313"/>
          <a:stretch/>
        </p:blipFill>
        <p:spPr>
          <a:xfrm rot="16200000">
            <a:off x="3724984" y="2950412"/>
            <a:ext cx="1487169" cy="24408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31CAAB-89B5-447D-9F8D-9A467DACC0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822" y="1406030"/>
            <a:ext cx="790697" cy="105426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72F280-53A8-4964-BD7A-572C8733D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909" y="3552251"/>
            <a:ext cx="988223" cy="131763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3F87206-A4FA-430A-AAF6-4A806F1998FF}"/>
              </a:ext>
            </a:extLst>
          </p:cNvPr>
          <p:cNvSpPr txBox="1"/>
          <p:nvPr/>
        </p:nvSpPr>
        <p:spPr>
          <a:xfrm>
            <a:off x="979622" y="1440400"/>
            <a:ext cx="14046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/>
              <a:t>1 эксперимент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4BBB85-C614-45A5-99BD-6D19280B40DC}"/>
              </a:ext>
            </a:extLst>
          </p:cNvPr>
          <p:cNvSpPr txBox="1"/>
          <p:nvPr/>
        </p:nvSpPr>
        <p:spPr>
          <a:xfrm>
            <a:off x="3334466" y="1136335"/>
            <a:ext cx="1634810" cy="30777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C844B"/>
                </a:solidFill>
              </a:rPr>
              <a:t>Эффективность</a:t>
            </a:r>
            <a:r>
              <a:rPr lang="ru-RU" b="1" dirty="0">
                <a:solidFill>
                  <a:schemeClr val="accent5"/>
                </a:solidFill>
                <a:highlight>
                  <a:srgbClr val="4C844B"/>
                </a:highlight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E11FE8-1828-45EF-B07E-8CBFDA81654C}"/>
              </a:ext>
            </a:extLst>
          </p:cNvPr>
          <p:cNvSpPr txBox="1"/>
          <p:nvPr/>
        </p:nvSpPr>
        <p:spPr>
          <a:xfrm>
            <a:off x="979622" y="3162721"/>
            <a:ext cx="10739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/>
              <a:t>Результат: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9F9C8A-AE40-409E-B213-F11F1B0F96C0}"/>
              </a:ext>
            </a:extLst>
          </p:cNvPr>
          <p:cNvSpPr txBox="1"/>
          <p:nvPr/>
        </p:nvSpPr>
        <p:spPr>
          <a:xfrm>
            <a:off x="3842313" y="1418632"/>
            <a:ext cx="14046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/>
              <a:t>2 эксперимент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1F2638-FC75-4078-9E91-9F79D5735784}"/>
              </a:ext>
            </a:extLst>
          </p:cNvPr>
          <p:cNvSpPr txBox="1"/>
          <p:nvPr/>
        </p:nvSpPr>
        <p:spPr>
          <a:xfrm>
            <a:off x="4009094" y="3153201"/>
            <a:ext cx="11258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/>
              <a:t>Результат: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D1CFA69B-341D-4C9F-82D6-F450BB90D4FA}"/>
              </a:ext>
            </a:extLst>
          </p:cNvPr>
          <p:cNvSpPr/>
          <p:nvPr/>
        </p:nvSpPr>
        <p:spPr>
          <a:xfrm>
            <a:off x="316718" y="3931159"/>
            <a:ext cx="266184" cy="2018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47CE7D-D5A9-4540-93DF-EF5682E97E08}"/>
              </a:ext>
            </a:extLst>
          </p:cNvPr>
          <p:cNvSpPr txBox="1"/>
          <p:nvPr/>
        </p:nvSpPr>
        <p:spPr>
          <a:xfrm>
            <a:off x="6996130" y="1736862"/>
            <a:ext cx="818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- 3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8E40015-E939-4E9B-AFEE-37FB7E869FB1}"/>
              </a:ext>
            </a:extLst>
          </p:cNvPr>
          <p:cNvSpPr txBox="1"/>
          <p:nvPr/>
        </p:nvSpPr>
        <p:spPr>
          <a:xfrm>
            <a:off x="7136699" y="4057177"/>
            <a:ext cx="677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- 2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5A578DD-3CCA-451B-A40D-73CDABCA0526}"/>
              </a:ext>
            </a:extLst>
          </p:cNvPr>
          <p:cNvSpPr txBox="1"/>
          <p:nvPr/>
        </p:nvSpPr>
        <p:spPr>
          <a:xfrm>
            <a:off x="6835204" y="2776294"/>
            <a:ext cx="5618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1-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4BC175E-7F24-41A5-9A7E-1EAE3260C37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307" t="539" r="19822" b="886"/>
          <a:stretch/>
        </p:blipFill>
        <p:spPr>
          <a:xfrm rot="5400000">
            <a:off x="772990" y="2950412"/>
            <a:ext cx="1487171" cy="2440850"/>
          </a:xfrm>
          <a:prstGeom prst="rect">
            <a:avLst/>
          </a:prstGeom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A161B88B-CCF2-4CCB-9B58-90F83470E504}"/>
              </a:ext>
            </a:extLst>
          </p:cNvPr>
          <p:cNvSpPr/>
          <p:nvPr/>
        </p:nvSpPr>
        <p:spPr>
          <a:xfrm>
            <a:off x="3334466" y="1115917"/>
            <a:ext cx="1634810" cy="307778"/>
          </a:xfrm>
          <a:prstGeom prst="rect">
            <a:avLst/>
          </a:prstGeom>
          <a:noFill/>
          <a:ln>
            <a:solidFill>
              <a:srgbClr val="4C844B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92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7"/>
          <p:cNvSpPr txBox="1">
            <a:spLocks noGrp="1"/>
          </p:cNvSpPr>
          <p:nvPr>
            <p:ph type="title"/>
          </p:nvPr>
        </p:nvSpPr>
        <p:spPr>
          <a:xfrm>
            <a:off x="636836" y="315077"/>
            <a:ext cx="7863125" cy="849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Целевая аудитория</a:t>
            </a:r>
            <a:endParaRPr dirty="0"/>
          </a:p>
        </p:txBody>
      </p:sp>
      <p:sp>
        <p:nvSpPr>
          <p:cNvPr id="909" name="Google Shape;909;p47"/>
          <p:cNvSpPr txBox="1">
            <a:spLocks noGrp="1"/>
          </p:cNvSpPr>
          <p:nvPr>
            <p:ph type="title" idx="7"/>
          </p:nvPr>
        </p:nvSpPr>
        <p:spPr>
          <a:xfrm>
            <a:off x="722699" y="2317092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Молодые семьи</a:t>
            </a:r>
            <a:endParaRPr dirty="0"/>
          </a:p>
        </p:txBody>
      </p:sp>
      <p:sp>
        <p:nvSpPr>
          <p:cNvPr id="910" name="Google Shape;910;p47"/>
          <p:cNvSpPr txBox="1">
            <a:spLocks noGrp="1"/>
          </p:cNvSpPr>
          <p:nvPr>
            <p:ph type="title" idx="8"/>
          </p:nvPr>
        </p:nvSpPr>
        <p:spPr>
          <a:xfrm>
            <a:off x="3450600" y="2365487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Семьи с детьми</a:t>
            </a:r>
            <a:endParaRPr dirty="0"/>
          </a:p>
        </p:txBody>
      </p:sp>
      <p:sp>
        <p:nvSpPr>
          <p:cNvPr id="911" name="Google Shape;911;p47"/>
          <p:cNvSpPr txBox="1">
            <a:spLocks noGrp="1"/>
          </p:cNvSpPr>
          <p:nvPr>
            <p:ph type="title" idx="9"/>
          </p:nvPr>
        </p:nvSpPr>
        <p:spPr>
          <a:xfrm>
            <a:off x="5485687" y="1813813"/>
            <a:ext cx="3658313" cy="11033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Семьи с домашними животными</a:t>
            </a:r>
            <a:endParaRPr dirty="0"/>
          </a:p>
        </p:txBody>
      </p:sp>
      <p:sp>
        <p:nvSpPr>
          <p:cNvPr id="912" name="Google Shape;912;p47"/>
          <p:cNvSpPr txBox="1">
            <a:spLocks noGrp="1"/>
          </p:cNvSpPr>
          <p:nvPr>
            <p:ph type="title" idx="13"/>
          </p:nvPr>
        </p:nvSpPr>
        <p:spPr>
          <a:xfrm>
            <a:off x="722699" y="3532259"/>
            <a:ext cx="2235600" cy="8049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Аллергики</a:t>
            </a:r>
            <a:endParaRPr dirty="0"/>
          </a:p>
        </p:txBody>
      </p:sp>
      <p:sp>
        <p:nvSpPr>
          <p:cNvPr id="915" name="Google Shape;915;p47"/>
          <p:cNvSpPr txBox="1">
            <a:spLocks noGrp="1"/>
          </p:cNvSpPr>
          <p:nvPr>
            <p:ph type="title" idx="14"/>
          </p:nvPr>
        </p:nvSpPr>
        <p:spPr>
          <a:xfrm>
            <a:off x="6106039" y="3773892"/>
            <a:ext cx="252348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Экоактивисты</a:t>
            </a:r>
            <a:endParaRPr dirty="0"/>
          </a:p>
        </p:txBody>
      </p:sp>
      <p:sp>
        <p:nvSpPr>
          <p:cNvPr id="916" name="Google Shape;916;p47"/>
          <p:cNvSpPr txBox="1">
            <a:spLocks noGrp="1"/>
          </p:cNvSpPr>
          <p:nvPr>
            <p:ph type="title" idx="15"/>
          </p:nvPr>
        </p:nvSpPr>
        <p:spPr>
          <a:xfrm>
            <a:off x="3181298" y="3755428"/>
            <a:ext cx="2936842" cy="11033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Люди, беспокоящиеся о своем здоровье</a:t>
            </a:r>
            <a:endParaRPr dirty="0"/>
          </a:p>
        </p:txBody>
      </p:sp>
      <p:sp>
        <p:nvSpPr>
          <p:cNvPr id="917" name="Google Shape;917;p47"/>
          <p:cNvSpPr/>
          <p:nvPr/>
        </p:nvSpPr>
        <p:spPr>
          <a:xfrm>
            <a:off x="1545300" y="3073237"/>
            <a:ext cx="576000" cy="57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8" name="Google Shape;918;p47"/>
          <p:cNvSpPr/>
          <p:nvPr/>
        </p:nvSpPr>
        <p:spPr>
          <a:xfrm>
            <a:off x="4280400" y="3073237"/>
            <a:ext cx="576000" cy="57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47"/>
          <p:cNvSpPr/>
          <p:nvPr/>
        </p:nvSpPr>
        <p:spPr>
          <a:xfrm>
            <a:off x="6881017" y="3043400"/>
            <a:ext cx="576000" cy="57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0" name="Google Shape;920;p47"/>
          <p:cNvSpPr/>
          <p:nvPr/>
        </p:nvSpPr>
        <p:spPr>
          <a:xfrm>
            <a:off x="1545300" y="1435088"/>
            <a:ext cx="576000" cy="57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47"/>
          <p:cNvSpPr/>
          <p:nvPr/>
        </p:nvSpPr>
        <p:spPr>
          <a:xfrm>
            <a:off x="4280400" y="1440491"/>
            <a:ext cx="576000" cy="57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7" name="Google Shape;937;p47"/>
          <p:cNvSpPr/>
          <p:nvPr/>
        </p:nvSpPr>
        <p:spPr>
          <a:xfrm>
            <a:off x="2233775" y="1342977"/>
            <a:ext cx="291000" cy="29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47"/>
          <p:cNvSpPr/>
          <p:nvPr/>
        </p:nvSpPr>
        <p:spPr>
          <a:xfrm>
            <a:off x="4735550" y="3044990"/>
            <a:ext cx="291000" cy="29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47"/>
          <p:cNvSpPr/>
          <p:nvPr/>
        </p:nvSpPr>
        <p:spPr>
          <a:xfrm>
            <a:off x="8285225" y="1432590"/>
            <a:ext cx="291000" cy="29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56EFFF-83B9-4405-BE22-BED0CC9A4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259" y="1399573"/>
            <a:ext cx="573074" cy="579170"/>
          </a:xfrm>
          <a:prstGeom prst="rect">
            <a:avLst/>
          </a:prstGeom>
        </p:spPr>
      </p:pic>
      <p:grpSp>
        <p:nvGrpSpPr>
          <p:cNvPr id="58" name="Google Shape;10832;p86">
            <a:extLst>
              <a:ext uri="{FF2B5EF4-FFF2-40B4-BE49-F238E27FC236}">
                <a16:creationId xmlns:a16="http://schemas.microsoft.com/office/drawing/2014/main" id="{B6C423C5-0264-4210-B3C3-0AE5086840A5}"/>
              </a:ext>
            </a:extLst>
          </p:cNvPr>
          <p:cNvGrpSpPr/>
          <p:nvPr/>
        </p:nvGrpSpPr>
        <p:grpSpPr>
          <a:xfrm>
            <a:off x="6957882" y="1589628"/>
            <a:ext cx="342034" cy="280654"/>
            <a:chOff x="5647000" y="3252650"/>
            <a:chExt cx="485775" cy="398600"/>
          </a:xfrm>
          <a:solidFill>
            <a:schemeClr val="accent5"/>
          </a:solidFill>
        </p:grpSpPr>
        <p:sp>
          <p:nvSpPr>
            <p:cNvPr id="59" name="Google Shape;10833;p86">
              <a:extLst>
                <a:ext uri="{FF2B5EF4-FFF2-40B4-BE49-F238E27FC236}">
                  <a16:creationId xmlns:a16="http://schemas.microsoft.com/office/drawing/2014/main" id="{E5E02B57-E93A-418B-8B30-3A901BCE3A98}"/>
                </a:ext>
              </a:extLst>
            </p:cNvPr>
            <p:cNvSpPr/>
            <p:nvPr/>
          </p:nvSpPr>
          <p:spPr>
            <a:xfrm>
              <a:off x="5762575" y="3252650"/>
              <a:ext cx="113250" cy="143825"/>
            </a:xfrm>
            <a:custGeom>
              <a:avLst/>
              <a:gdLst/>
              <a:ahLst/>
              <a:cxnLst/>
              <a:rect l="l" t="t" r="r" b="b"/>
              <a:pathLst>
                <a:path w="4530" h="5753" extrusionOk="0">
                  <a:moveTo>
                    <a:pt x="2265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6" y="2501"/>
                    <a:pt x="3397" y="3147"/>
                    <a:pt x="3397" y="3488"/>
                  </a:cubicBezTo>
                  <a:cubicBezTo>
                    <a:pt x="3397" y="4113"/>
                    <a:pt x="2890" y="4621"/>
                    <a:pt x="2265" y="4621"/>
                  </a:cubicBezTo>
                  <a:cubicBezTo>
                    <a:pt x="1637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0" y="1348"/>
                    <a:pt x="2144" y="1133"/>
                    <a:pt x="2265" y="1133"/>
                  </a:cubicBezTo>
                  <a:close/>
                  <a:moveTo>
                    <a:pt x="2265" y="1"/>
                  </a:moveTo>
                  <a:cubicBezTo>
                    <a:pt x="1613" y="1"/>
                    <a:pt x="1024" y="493"/>
                    <a:pt x="556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0"/>
                    <a:pt x="2265" y="5753"/>
                  </a:cubicBezTo>
                  <a:cubicBezTo>
                    <a:pt x="3515" y="5750"/>
                    <a:pt x="4527" y="4738"/>
                    <a:pt x="4530" y="3488"/>
                  </a:cubicBezTo>
                  <a:cubicBezTo>
                    <a:pt x="4530" y="2909"/>
                    <a:pt x="4309" y="2096"/>
                    <a:pt x="3971" y="1423"/>
                  </a:cubicBezTo>
                  <a:cubicBezTo>
                    <a:pt x="3503" y="493"/>
                    <a:pt x="2914" y="1"/>
                    <a:pt x="22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0" name="Google Shape;10834;p86">
              <a:extLst>
                <a:ext uri="{FF2B5EF4-FFF2-40B4-BE49-F238E27FC236}">
                  <a16:creationId xmlns:a16="http://schemas.microsoft.com/office/drawing/2014/main" id="{5194017B-DFA6-4ECD-9CB3-AE3E942D4D71}"/>
                </a:ext>
              </a:extLst>
            </p:cNvPr>
            <p:cNvSpPr/>
            <p:nvPr/>
          </p:nvSpPr>
          <p:spPr>
            <a:xfrm>
              <a:off x="5647000" y="3371750"/>
              <a:ext cx="124425" cy="136450"/>
            </a:xfrm>
            <a:custGeom>
              <a:avLst/>
              <a:gdLst/>
              <a:ahLst/>
              <a:cxnLst/>
              <a:rect l="l" t="t" r="r" b="b"/>
              <a:pathLst>
                <a:path w="4977" h="5458" extrusionOk="0">
                  <a:moveTo>
                    <a:pt x="1510" y="1131"/>
                  </a:moveTo>
                  <a:cubicBezTo>
                    <a:pt x="1680" y="1131"/>
                    <a:pt x="1994" y="1221"/>
                    <a:pt x="2422" y="1496"/>
                  </a:cubicBezTo>
                  <a:cubicBezTo>
                    <a:pt x="2969" y="1852"/>
                    <a:pt x="3425" y="2333"/>
                    <a:pt x="3594" y="2625"/>
                  </a:cubicBezTo>
                  <a:cubicBezTo>
                    <a:pt x="3908" y="3166"/>
                    <a:pt x="3721" y="3860"/>
                    <a:pt x="3180" y="4171"/>
                  </a:cubicBezTo>
                  <a:cubicBezTo>
                    <a:pt x="3000" y="4276"/>
                    <a:pt x="2801" y="4325"/>
                    <a:pt x="2603" y="4325"/>
                  </a:cubicBezTo>
                  <a:cubicBezTo>
                    <a:pt x="2200" y="4325"/>
                    <a:pt x="1804" y="4120"/>
                    <a:pt x="1595" y="3758"/>
                  </a:cubicBezTo>
                  <a:cubicBezTo>
                    <a:pt x="1423" y="3462"/>
                    <a:pt x="1233" y="2828"/>
                    <a:pt x="1193" y="2191"/>
                  </a:cubicBezTo>
                  <a:cubicBezTo>
                    <a:pt x="1157" y="1538"/>
                    <a:pt x="1296" y="1212"/>
                    <a:pt x="1399" y="1155"/>
                  </a:cubicBezTo>
                  <a:cubicBezTo>
                    <a:pt x="1432" y="1137"/>
                    <a:pt x="1471" y="1131"/>
                    <a:pt x="1510" y="1131"/>
                  </a:cubicBezTo>
                  <a:close/>
                  <a:moveTo>
                    <a:pt x="1512" y="1"/>
                  </a:moveTo>
                  <a:cubicBezTo>
                    <a:pt x="1262" y="1"/>
                    <a:pt x="1033" y="59"/>
                    <a:pt x="831" y="177"/>
                  </a:cubicBezTo>
                  <a:cubicBezTo>
                    <a:pt x="269" y="500"/>
                    <a:pt x="1" y="1221"/>
                    <a:pt x="61" y="2260"/>
                  </a:cubicBezTo>
                  <a:cubicBezTo>
                    <a:pt x="106" y="3012"/>
                    <a:pt x="324" y="3821"/>
                    <a:pt x="614" y="4325"/>
                  </a:cubicBezTo>
                  <a:cubicBezTo>
                    <a:pt x="919" y="4851"/>
                    <a:pt x="1420" y="5231"/>
                    <a:pt x="2009" y="5382"/>
                  </a:cubicBezTo>
                  <a:cubicBezTo>
                    <a:pt x="2205" y="5431"/>
                    <a:pt x="2404" y="5458"/>
                    <a:pt x="2607" y="5458"/>
                  </a:cubicBezTo>
                  <a:cubicBezTo>
                    <a:pt x="2609" y="5458"/>
                    <a:pt x="2612" y="5458"/>
                    <a:pt x="2615" y="5458"/>
                  </a:cubicBezTo>
                  <a:cubicBezTo>
                    <a:pt x="3421" y="5458"/>
                    <a:pt x="4166" y="5026"/>
                    <a:pt x="4572" y="4328"/>
                  </a:cubicBezTo>
                  <a:cubicBezTo>
                    <a:pt x="4977" y="3628"/>
                    <a:pt x="4977" y="2761"/>
                    <a:pt x="4572" y="2061"/>
                  </a:cubicBezTo>
                  <a:cubicBezTo>
                    <a:pt x="4282" y="1560"/>
                    <a:pt x="3678" y="968"/>
                    <a:pt x="3035" y="548"/>
                  </a:cubicBezTo>
                  <a:cubicBezTo>
                    <a:pt x="2471" y="185"/>
                    <a:pt x="1957" y="1"/>
                    <a:pt x="1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1" name="Google Shape;10835;p86">
              <a:extLst>
                <a:ext uri="{FF2B5EF4-FFF2-40B4-BE49-F238E27FC236}">
                  <a16:creationId xmlns:a16="http://schemas.microsoft.com/office/drawing/2014/main" id="{A85EB935-4E4A-456C-A2DA-EAF69F59D0D4}"/>
                </a:ext>
              </a:extLst>
            </p:cNvPr>
            <p:cNvSpPr/>
            <p:nvPr/>
          </p:nvSpPr>
          <p:spPr>
            <a:xfrm>
              <a:off x="5904100" y="3252650"/>
              <a:ext cx="113275" cy="143825"/>
            </a:xfrm>
            <a:custGeom>
              <a:avLst/>
              <a:gdLst/>
              <a:ahLst/>
              <a:cxnLst/>
              <a:rect l="l" t="t" r="r" b="b"/>
              <a:pathLst>
                <a:path w="4531" h="5753" extrusionOk="0">
                  <a:moveTo>
                    <a:pt x="2266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7" y="2501"/>
                    <a:pt x="3398" y="3147"/>
                    <a:pt x="3398" y="3488"/>
                  </a:cubicBezTo>
                  <a:cubicBezTo>
                    <a:pt x="3398" y="4113"/>
                    <a:pt x="2891" y="4621"/>
                    <a:pt x="2266" y="4621"/>
                  </a:cubicBezTo>
                  <a:cubicBezTo>
                    <a:pt x="1638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1" y="1348"/>
                    <a:pt x="2145" y="1133"/>
                    <a:pt x="2266" y="1133"/>
                  </a:cubicBezTo>
                  <a:close/>
                  <a:moveTo>
                    <a:pt x="2266" y="1"/>
                  </a:moveTo>
                  <a:cubicBezTo>
                    <a:pt x="1613" y="1"/>
                    <a:pt x="1025" y="493"/>
                    <a:pt x="557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3"/>
                    <a:pt x="2266" y="5753"/>
                  </a:cubicBezTo>
                  <a:cubicBezTo>
                    <a:pt x="3516" y="5753"/>
                    <a:pt x="4530" y="4738"/>
                    <a:pt x="4530" y="3488"/>
                  </a:cubicBezTo>
                  <a:cubicBezTo>
                    <a:pt x="4530" y="2909"/>
                    <a:pt x="4310" y="2096"/>
                    <a:pt x="3972" y="1423"/>
                  </a:cubicBezTo>
                  <a:cubicBezTo>
                    <a:pt x="3507" y="493"/>
                    <a:pt x="2915" y="1"/>
                    <a:pt x="22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" name="Google Shape;10836;p86">
              <a:extLst>
                <a:ext uri="{FF2B5EF4-FFF2-40B4-BE49-F238E27FC236}">
                  <a16:creationId xmlns:a16="http://schemas.microsoft.com/office/drawing/2014/main" id="{8E87B694-5FE0-46FA-91FF-EDCA75466E63}"/>
                </a:ext>
              </a:extLst>
            </p:cNvPr>
            <p:cNvSpPr/>
            <p:nvPr/>
          </p:nvSpPr>
          <p:spPr>
            <a:xfrm>
              <a:off x="5996750" y="3371150"/>
              <a:ext cx="136025" cy="136525"/>
            </a:xfrm>
            <a:custGeom>
              <a:avLst/>
              <a:gdLst/>
              <a:ahLst/>
              <a:cxnLst/>
              <a:rect l="l" t="t" r="r" b="b"/>
              <a:pathLst>
                <a:path w="5441" h="5461" extrusionOk="0">
                  <a:moveTo>
                    <a:pt x="3955" y="1136"/>
                  </a:moveTo>
                  <a:cubicBezTo>
                    <a:pt x="3986" y="1136"/>
                    <a:pt x="4019" y="1143"/>
                    <a:pt x="4049" y="1158"/>
                  </a:cubicBezTo>
                  <a:cubicBezTo>
                    <a:pt x="4152" y="1218"/>
                    <a:pt x="4290" y="1541"/>
                    <a:pt x="4251" y="2194"/>
                  </a:cubicBezTo>
                  <a:cubicBezTo>
                    <a:pt x="4215" y="2834"/>
                    <a:pt x="4022" y="3468"/>
                    <a:pt x="3853" y="3761"/>
                  </a:cubicBezTo>
                  <a:cubicBezTo>
                    <a:pt x="3644" y="4124"/>
                    <a:pt x="3246" y="4329"/>
                    <a:pt x="2842" y="4329"/>
                  </a:cubicBezTo>
                  <a:cubicBezTo>
                    <a:pt x="2645" y="4329"/>
                    <a:pt x="2447" y="4280"/>
                    <a:pt x="2267" y="4177"/>
                  </a:cubicBezTo>
                  <a:cubicBezTo>
                    <a:pt x="2008" y="4026"/>
                    <a:pt x="1815" y="3779"/>
                    <a:pt x="1739" y="3489"/>
                  </a:cubicBezTo>
                  <a:cubicBezTo>
                    <a:pt x="1661" y="3199"/>
                    <a:pt x="1703" y="2888"/>
                    <a:pt x="1854" y="2628"/>
                  </a:cubicBezTo>
                  <a:cubicBezTo>
                    <a:pt x="2020" y="2338"/>
                    <a:pt x="2479" y="1855"/>
                    <a:pt x="3025" y="1502"/>
                  </a:cubicBezTo>
                  <a:cubicBezTo>
                    <a:pt x="3451" y="1224"/>
                    <a:pt x="3768" y="1137"/>
                    <a:pt x="3937" y="1137"/>
                  </a:cubicBezTo>
                  <a:cubicBezTo>
                    <a:pt x="3943" y="1136"/>
                    <a:pt x="3949" y="1136"/>
                    <a:pt x="3955" y="1136"/>
                  </a:cubicBezTo>
                  <a:close/>
                  <a:moveTo>
                    <a:pt x="3932" y="1"/>
                  </a:moveTo>
                  <a:cubicBezTo>
                    <a:pt x="3486" y="1"/>
                    <a:pt x="2972" y="186"/>
                    <a:pt x="2409" y="551"/>
                  </a:cubicBezTo>
                  <a:cubicBezTo>
                    <a:pt x="1766" y="968"/>
                    <a:pt x="1162" y="1562"/>
                    <a:pt x="872" y="2064"/>
                  </a:cubicBezTo>
                  <a:cubicBezTo>
                    <a:pt x="1" y="3572"/>
                    <a:pt x="1091" y="5461"/>
                    <a:pt x="2834" y="5461"/>
                  </a:cubicBezTo>
                  <a:cubicBezTo>
                    <a:pt x="2835" y="5461"/>
                    <a:pt x="2837" y="5461"/>
                    <a:pt x="2838" y="5461"/>
                  </a:cubicBezTo>
                  <a:cubicBezTo>
                    <a:pt x="3037" y="5461"/>
                    <a:pt x="3240" y="5433"/>
                    <a:pt x="3436" y="5385"/>
                  </a:cubicBezTo>
                  <a:cubicBezTo>
                    <a:pt x="4022" y="5234"/>
                    <a:pt x="4526" y="4854"/>
                    <a:pt x="4831" y="4328"/>
                  </a:cubicBezTo>
                  <a:cubicBezTo>
                    <a:pt x="5121" y="3824"/>
                    <a:pt x="5335" y="3015"/>
                    <a:pt x="5380" y="2260"/>
                  </a:cubicBezTo>
                  <a:cubicBezTo>
                    <a:pt x="5441" y="1221"/>
                    <a:pt x="5175" y="503"/>
                    <a:pt x="4614" y="177"/>
                  </a:cubicBezTo>
                  <a:cubicBezTo>
                    <a:pt x="4410" y="59"/>
                    <a:pt x="4182" y="1"/>
                    <a:pt x="39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" name="Google Shape;10837;p86">
              <a:extLst>
                <a:ext uri="{FF2B5EF4-FFF2-40B4-BE49-F238E27FC236}">
                  <a16:creationId xmlns:a16="http://schemas.microsoft.com/office/drawing/2014/main" id="{BE4FD2A6-C888-48F4-B495-65F5D16294B5}"/>
                </a:ext>
              </a:extLst>
            </p:cNvPr>
            <p:cNvSpPr/>
            <p:nvPr/>
          </p:nvSpPr>
          <p:spPr>
            <a:xfrm>
              <a:off x="5734275" y="3424700"/>
              <a:ext cx="311325" cy="226550"/>
            </a:xfrm>
            <a:custGeom>
              <a:avLst/>
              <a:gdLst/>
              <a:ahLst/>
              <a:cxnLst/>
              <a:rect l="l" t="t" r="r" b="b"/>
              <a:pathLst>
                <a:path w="12453" h="9062" extrusionOk="0">
                  <a:moveTo>
                    <a:pt x="6226" y="1135"/>
                  </a:moveTo>
                  <a:cubicBezTo>
                    <a:pt x="8575" y="1135"/>
                    <a:pt x="9059" y="1815"/>
                    <a:pt x="9059" y="2832"/>
                  </a:cubicBezTo>
                  <a:lnTo>
                    <a:pt x="9059" y="3159"/>
                  </a:lnTo>
                  <a:cubicBezTo>
                    <a:pt x="9056" y="3850"/>
                    <a:pt x="9472" y="4472"/>
                    <a:pt x="10115" y="4732"/>
                  </a:cubicBezTo>
                  <a:cubicBezTo>
                    <a:pt x="10846" y="5031"/>
                    <a:pt x="11323" y="5619"/>
                    <a:pt x="11323" y="6229"/>
                  </a:cubicBezTo>
                  <a:cubicBezTo>
                    <a:pt x="11323" y="6658"/>
                    <a:pt x="11103" y="7069"/>
                    <a:pt x="10704" y="7389"/>
                  </a:cubicBezTo>
                  <a:cubicBezTo>
                    <a:pt x="10269" y="7736"/>
                    <a:pt x="9687" y="7929"/>
                    <a:pt x="9059" y="7929"/>
                  </a:cubicBezTo>
                  <a:cubicBezTo>
                    <a:pt x="9046" y="7929"/>
                    <a:pt x="9034" y="7929"/>
                    <a:pt x="9021" y="7929"/>
                  </a:cubicBezTo>
                  <a:cubicBezTo>
                    <a:pt x="8787" y="7929"/>
                    <a:pt x="8554" y="7902"/>
                    <a:pt x="8328" y="7848"/>
                  </a:cubicBezTo>
                  <a:cubicBezTo>
                    <a:pt x="7639" y="7673"/>
                    <a:pt x="6933" y="7585"/>
                    <a:pt x="6223" y="7585"/>
                  </a:cubicBezTo>
                  <a:cubicBezTo>
                    <a:pt x="5517" y="7585"/>
                    <a:pt x="4813" y="7673"/>
                    <a:pt x="4128" y="7848"/>
                  </a:cubicBezTo>
                  <a:cubicBezTo>
                    <a:pt x="3901" y="7902"/>
                    <a:pt x="3666" y="7929"/>
                    <a:pt x="3434" y="7929"/>
                  </a:cubicBezTo>
                  <a:cubicBezTo>
                    <a:pt x="3422" y="7929"/>
                    <a:pt x="3409" y="7929"/>
                    <a:pt x="3397" y="7929"/>
                  </a:cubicBezTo>
                  <a:cubicBezTo>
                    <a:pt x="2769" y="7929"/>
                    <a:pt x="2183" y="7736"/>
                    <a:pt x="1748" y="7389"/>
                  </a:cubicBezTo>
                  <a:cubicBezTo>
                    <a:pt x="1350" y="7069"/>
                    <a:pt x="1133" y="6658"/>
                    <a:pt x="1133" y="6229"/>
                  </a:cubicBezTo>
                  <a:cubicBezTo>
                    <a:pt x="1133" y="5619"/>
                    <a:pt x="1604" y="5031"/>
                    <a:pt x="2340" y="4732"/>
                  </a:cubicBezTo>
                  <a:cubicBezTo>
                    <a:pt x="2980" y="4472"/>
                    <a:pt x="3397" y="3850"/>
                    <a:pt x="3397" y="3159"/>
                  </a:cubicBezTo>
                  <a:lnTo>
                    <a:pt x="3397" y="2832"/>
                  </a:lnTo>
                  <a:cubicBezTo>
                    <a:pt x="3397" y="1815"/>
                    <a:pt x="3877" y="1135"/>
                    <a:pt x="6226" y="1135"/>
                  </a:cubicBezTo>
                  <a:close/>
                  <a:moveTo>
                    <a:pt x="6226" y="0"/>
                  </a:moveTo>
                  <a:cubicBezTo>
                    <a:pt x="5034" y="0"/>
                    <a:pt x="4185" y="157"/>
                    <a:pt x="3557" y="498"/>
                  </a:cubicBezTo>
                  <a:cubicBezTo>
                    <a:pt x="2700" y="960"/>
                    <a:pt x="2262" y="1745"/>
                    <a:pt x="2262" y="2829"/>
                  </a:cubicBezTo>
                  <a:lnTo>
                    <a:pt x="2262" y="3156"/>
                  </a:lnTo>
                  <a:cubicBezTo>
                    <a:pt x="2265" y="3388"/>
                    <a:pt x="2123" y="3593"/>
                    <a:pt x="1912" y="3681"/>
                  </a:cubicBezTo>
                  <a:cubicBezTo>
                    <a:pt x="749" y="4158"/>
                    <a:pt x="0" y="5157"/>
                    <a:pt x="0" y="6229"/>
                  </a:cubicBezTo>
                  <a:cubicBezTo>
                    <a:pt x="0" y="7790"/>
                    <a:pt x="1522" y="9062"/>
                    <a:pt x="3397" y="9062"/>
                  </a:cubicBezTo>
                  <a:cubicBezTo>
                    <a:pt x="3409" y="9062"/>
                    <a:pt x="3421" y="9062"/>
                    <a:pt x="3433" y="9062"/>
                  </a:cubicBezTo>
                  <a:cubicBezTo>
                    <a:pt x="3760" y="9062"/>
                    <a:pt x="4088" y="9022"/>
                    <a:pt x="4409" y="8944"/>
                  </a:cubicBezTo>
                  <a:cubicBezTo>
                    <a:pt x="5005" y="8793"/>
                    <a:pt x="5616" y="8717"/>
                    <a:pt x="6228" y="8717"/>
                  </a:cubicBezTo>
                  <a:cubicBezTo>
                    <a:pt x="6839" y="8717"/>
                    <a:pt x="7451" y="8793"/>
                    <a:pt x="8047" y="8944"/>
                  </a:cubicBezTo>
                  <a:cubicBezTo>
                    <a:pt x="8366" y="9022"/>
                    <a:pt x="8691" y="9059"/>
                    <a:pt x="9017" y="9059"/>
                  </a:cubicBezTo>
                  <a:cubicBezTo>
                    <a:pt x="9030" y="9059"/>
                    <a:pt x="9043" y="9059"/>
                    <a:pt x="9056" y="9059"/>
                  </a:cubicBezTo>
                  <a:cubicBezTo>
                    <a:pt x="10931" y="9059"/>
                    <a:pt x="12452" y="7787"/>
                    <a:pt x="12452" y="6226"/>
                  </a:cubicBezTo>
                  <a:cubicBezTo>
                    <a:pt x="12452" y="5154"/>
                    <a:pt x="11704" y="4155"/>
                    <a:pt x="10541" y="3681"/>
                  </a:cubicBezTo>
                  <a:cubicBezTo>
                    <a:pt x="10330" y="3593"/>
                    <a:pt x="10188" y="3388"/>
                    <a:pt x="10188" y="3156"/>
                  </a:cubicBezTo>
                  <a:lnTo>
                    <a:pt x="10188" y="2829"/>
                  </a:lnTo>
                  <a:cubicBezTo>
                    <a:pt x="10188" y="1745"/>
                    <a:pt x="9753" y="960"/>
                    <a:pt x="8896" y="498"/>
                  </a:cubicBezTo>
                  <a:cubicBezTo>
                    <a:pt x="8267" y="157"/>
                    <a:pt x="7419" y="0"/>
                    <a:pt x="62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191B7C-ABA1-4AF3-9C2E-D01045BA998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4411562" y="1550108"/>
            <a:ext cx="317019" cy="3596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25DC96-02A9-4B49-96F7-4D4A550C6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4391598" y="3192409"/>
            <a:ext cx="353599" cy="353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16A6CD-E70C-4BDB-B073-118150167B1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</a:blip>
          <a:stretch>
            <a:fillRect/>
          </a:stretch>
        </p:blipFill>
        <p:spPr>
          <a:xfrm>
            <a:off x="1686983" y="3159790"/>
            <a:ext cx="292633" cy="3535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627F4D-AB47-44A0-9602-D377567B321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6957882" y="3130782"/>
            <a:ext cx="385591" cy="3855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A1E770-4C66-41FE-A3F0-FA053C1A26E0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>
            <a:off x="1648438" y="1523051"/>
            <a:ext cx="347502" cy="353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42"/>
          <p:cNvGrpSpPr/>
          <p:nvPr/>
        </p:nvGrpSpPr>
        <p:grpSpPr>
          <a:xfrm>
            <a:off x="-390845" y="-328151"/>
            <a:ext cx="4379574" cy="6141860"/>
            <a:chOff x="-390845" y="-328151"/>
            <a:chExt cx="4379574" cy="6141860"/>
          </a:xfrm>
        </p:grpSpPr>
        <p:grpSp>
          <p:nvGrpSpPr>
            <p:cNvPr id="710" name="Google Shape;710;p42"/>
            <p:cNvGrpSpPr/>
            <p:nvPr/>
          </p:nvGrpSpPr>
          <p:grpSpPr>
            <a:xfrm>
              <a:off x="-132753" y="892631"/>
              <a:ext cx="3073186" cy="4326234"/>
              <a:chOff x="-132753" y="892631"/>
              <a:chExt cx="3073186" cy="4326234"/>
            </a:xfrm>
          </p:grpSpPr>
          <p:sp>
            <p:nvSpPr>
              <p:cNvPr id="711" name="Google Shape;711;p42"/>
              <p:cNvSpPr/>
              <p:nvPr/>
            </p:nvSpPr>
            <p:spPr>
              <a:xfrm>
                <a:off x="519299" y="4321841"/>
                <a:ext cx="1779537" cy="897024"/>
              </a:xfrm>
              <a:custGeom>
                <a:avLst/>
                <a:gdLst/>
                <a:ahLst/>
                <a:cxnLst/>
                <a:rect l="l" t="t" r="r" b="b"/>
                <a:pathLst>
                  <a:path w="36423" h="18360" extrusionOk="0">
                    <a:moveTo>
                      <a:pt x="31660" y="0"/>
                    </a:moveTo>
                    <a:cubicBezTo>
                      <a:pt x="22726" y="1787"/>
                      <a:pt x="13670" y="3574"/>
                      <a:pt x="4582" y="3574"/>
                    </a:cubicBezTo>
                    <a:cubicBezTo>
                      <a:pt x="3072" y="3574"/>
                      <a:pt x="1560" y="3524"/>
                      <a:pt x="49" y="3417"/>
                    </a:cubicBezTo>
                    <a:lnTo>
                      <a:pt x="49" y="3417"/>
                    </a:lnTo>
                    <a:cubicBezTo>
                      <a:pt x="227" y="8406"/>
                      <a:pt x="215" y="13383"/>
                      <a:pt x="1" y="18360"/>
                    </a:cubicBezTo>
                    <a:lnTo>
                      <a:pt x="36422" y="18360"/>
                    </a:lnTo>
                    <a:cubicBezTo>
                      <a:pt x="34529" y="12347"/>
                      <a:pt x="32969" y="6239"/>
                      <a:pt x="316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42"/>
              <p:cNvSpPr/>
              <p:nvPr/>
            </p:nvSpPr>
            <p:spPr>
              <a:xfrm>
                <a:off x="248237" y="2279304"/>
                <a:ext cx="2077323" cy="2939560"/>
              </a:xfrm>
              <a:custGeom>
                <a:avLst/>
                <a:gdLst/>
                <a:ahLst/>
                <a:cxnLst/>
                <a:rect l="l" t="t" r="r" b="b"/>
                <a:pathLst>
                  <a:path w="42518" h="60166" extrusionOk="0">
                    <a:moveTo>
                      <a:pt x="29304" y="0"/>
                    </a:moveTo>
                    <a:cubicBezTo>
                      <a:pt x="28656" y="0"/>
                      <a:pt x="28008" y="37"/>
                      <a:pt x="27373" y="87"/>
                    </a:cubicBezTo>
                    <a:cubicBezTo>
                      <a:pt x="17693" y="849"/>
                      <a:pt x="8216" y="4075"/>
                      <a:pt x="1" y="9433"/>
                    </a:cubicBezTo>
                    <a:cubicBezTo>
                      <a:pt x="1787" y="23709"/>
                      <a:pt x="2418" y="42390"/>
                      <a:pt x="2608" y="60166"/>
                    </a:cubicBezTo>
                    <a:lnTo>
                      <a:pt x="42518" y="60166"/>
                    </a:lnTo>
                    <a:cubicBezTo>
                      <a:pt x="39696" y="44021"/>
                      <a:pt x="39720" y="27054"/>
                      <a:pt x="38113" y="10600"/>
                    </a:cubicBezTo>
                    <a:cubicBezTo>
                      <a:pt x="37779" y="7135"/>
                      <a:pt x="37136" y="3266"/>
                      <a:pt x="34386" y="1325"/>
                    </a:cubicBezTo>
                    <a:cubicBezTo>
                      <a:pt x="32913" y="282"/>
                      <a:pt x="31112" y="0"/>
                      <a:pt x="293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42"/>
              <p:cNvSpPr/>
              <p:nvPr/>
            </p:nvSpPr>
            <p:spPr>
              <a:xfrm>
                <a:off x="957355" y="2417913"/>
                <a:ext cx="927266" cy="511929"/>
              </a:xfrm>
              <a:custGeom>
                <a:avLst/>
                <a:gdLst/>
                <a:ahLst/>
                <a:cxnLst/>
                <a:rect l="l" t="t" r="r" b="b"/>
                <a:pathLst>
                  <a:path w="18979" h="10478" extrusionOk="0">
                    <a:moveTo>
                      <a:pt x="18455" y="0"/>
                    </a:moveTo>
                    <a:cubicBezTo>
                      <a:pt x="18396" y="2453"/>
                      <a:pt x="16955" y="4977"/>
                      <a:pt x="14574" y="6727"/>
                    </a:cubicBezTo>
                    <a:cubicBezTo>
                      <a:pt x="12740" y="8084"/>
                      <a:pt x="10347" y="9001"/>
                      <a:pt x="7013" y="9644"/>
                    </a:cubicBezTo>
                    <a:cubicBezTo>
                      <a:pt x="6179" y="9801"/>
                      <a:pt x="5188" y="9949"/>
                      <a:pt x="4178" y="9949"/>
                    </a:cubicBezTo>
                    <a:cubicBezTo>
                      <a:pt x="2811" y="9949"/>
                      <a:pt x="1411" y="9677"/>
                      <a:pt x="322" y="8787"/>
                    </a:cubicBezTo>
                    <a:lnTo>
                      <a:pt x="0" y="9192"/>
                    </a:lnTo>
                    <a:cubicBezTo>
                      <a:pt x="1191" y="10180"/>
                      <a:pt x="2703" y="10478"/>
                      <a:pt x="4179" y="10478"/>
                    </a:cubicBezTo>
                    <a:cubicBezTo>
                      <a:pt x="5227" y="10478"/>
                      <a:pt x="6239" y="10335"/>
                      <a:pt x="7108" y="10156"/>
                    </a:cubicBezTo>
                    <a:cubicBezTo>
                      <a:pt x="10526" y="9513"/>
                      <a:pt x="12990" y="8549"/>
                      <a:pt x="14883" y="7144"/>
                    </a:cubicBezTo>
                    <a:cubicBezTo>
                      <a:pt x="17384" y="5298"/>
                      <a:pt x="18919" y="2619"/>
                      <a:pt x="18979" y="12"/>
                    </a:cubicBezTo>
                    <a:lnTo>
                      <a:pt x="184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42"/>
              <p:cNvSpPr/>
              <p:nvPr/>
            </p:nvSpPr>
            <p:spPr>
              <a:xfrm>
                <a:off x="748538" y="2158040"/>
                <a:ext cx="858035" cy="394866"/>
              </a:xfrm>
              <a:custGeom>
                <a:avLst/>
                <a:gdLst/>
                <a:ahLst/>
                <a:cxnLst/>
                <a:rect l="l" t="t" r="r" b="b"/>
                <a:pathLst>
                  <a:path w="17562" h="8082" extrusionOk="0">
                    <a:moveTo>
                      <a:pt x="11171" y="1"/>
                    </a:moveTo>
                    <a:cubicBezTo>
                      <a:pt x="7412" y="1"/>
                      <a:pt x="3651" y="933"/>
                      <a:pt x="345" y="2735"/>
                    </a:cubicBezTo>
                    <a:cubicBezTo>
                      <a:pt x="226" y="2807"/>
                      <a:pt x="83" y="2878"/>
                      <a:pt x="48" y="3021"/>
                    </a:cubicBezTo>
                    <a:cubicBezTo>
                      <a:pt x="0" y="3152"/>
                      <a:pt x="60" y="3295"/>
                      <a:pt x="131" y="3438"/>
                    </a:cubicBezTo>
                    <a:lnTo>
                      <a:pt x="2369" y="8081"/>
                    </a:lnTo>
                    <a:cubicBezTo>
                      <a:pt x="7310" y="6176"/>
                      <a:pt x="12311" y="4271"/>
                      <a:pt x="17562" y="3581"/>
                    </a:cubicBezTo>
                    <a:cubicBezTo>
                      <a:pt x="17109" y="2759"/>
                      <a:pt x="16681" y="1950"/>
                      <a:pt x="16240" y="1104"/>
                    </a:cubicBezTo>
                    <a:cubicBezTo>
                      <a:pt x="16145" y="938"/>
                      <a:pt x="16050" y="759"/>
                      <a:pt x="15883" y="616"/>
                    </a:cubicBezTo>
                    <a:cubicBezTo>
                      <a:pt x="15669" y="461"/>
                      <a:pt x="15407" y="402"/>
                      <a:pt x="15145" y="354"/>
                    </a:cubicBezTo>
                    <a:cubicBezTo>
                      <a:pt x="13834" y="118"/>
                      <a:pt x="12503" y="1"/>
                      <a:pt x="11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42"/>
              <p:cNvSpPr/>
              <p:nvPr/>
            </p:nvSpPr>
            <p:spPr>
              <a:xfrm>
                <a:off x="689763" y="1901342"/>
                <a:ext cx="1084930" cy="926338"/>
              </a:xfrm>
              <a:custGeom>
                <a:avLst/>
                <a:gdLst/>
                <a:ahLst/>
                <a:cxnLst/>
                <a:rect l="l" t="t" r="r" b="b"/>
                <a:pathLst>
                  <a:path w="22206" h="18960" extrusionOk="0">
                    <a:moveTo>
                      <a:pt x="11847" y="0"/>
                    </a:moveTo>
                    <a:cubicBezTo>
                      <a:pt x="9478" y="953"/>
                      <a:pt x="6978" y="1620"/>
                      <a:pt x="4453" y="1965"/>
                    </a:cubicBezTo>
                    <a:cubicBezTo>
                      <a:pt x="4584" y="4941"/>
                      <a:pt x="4834" y="7918"/>
                      <a:pt x="5204" y="10871"/>
                    </a:cubicBezTo>
                    <a:cubicBezTo>
                      <a:pt x="4108" y="11335"/>
                      <a:pt x="3037" y="11847"/>
                      <a:pt x="1977" y="12419"/>
                    </a:cubicBezTo>
                    <a:cubicBezTo>
                      <a:pt x="1453" y="12704"/>
                      <a:pt x="941" y="13014"/>
                      <a:pt x="608" y="13526"/>
                    </a:cubicBezTo>
                    <a:cubicBezTo>
                      <a:pt x="1" y="14455"/>
                      <a:pt x="346" y="15788"/>
                      <a:pt x="1132" y="16586"/>
                    </a:cubicBezTo>
                    <a:cubicBezTo>
                      <a:pt x="1917" y="17395"/>
                      <a:pt x="3001" y="17776"/>
                      <a:pt x="4096" y="18098"/>
                    </a:cubicBezTo>
                    <a:cubicBezTo>
                      <a:pt x="6032" y="18642"/>
                      <a:pt x="8079" y="18960"/>
                      <a:pt x="10102" y="18960"/>
                    </a:cubicBezTo>
                    <a:cubicBezTo>
                      <a:pt x="12994" y="18960"/>
                      <a:pt x="15838" y="18310"/>
                      <a:pt x="18241" y="16741"/>
                    </a:cubicBezTo>
                    <a:cubicBezTo>
                      <a:pt x="20408" y="15300"/>
                      <a:pt x="22206" y="12800"/>
                      <a:pt x="21670" y="10264"/>
                    </a:cubicBezTo>
                    <a:cubicBezTo>
                      <a:pt x="21515" y="9549"/>
                      <a:pt x="21134" y="8823"/>
                      <a:pt x="20467" y="8549"/>
                    </a:cubicBezTo>
                    <a:cubicBezTo>
                      <a:pt x="20182" y="8430"/>
                      <a:pt x="19848" y="8418"/>
                      <a:pt x="19551" y="8406"/>
                    </a:cubicBezTo>
                    <a:cubicBezTo>
                      <a:pt x="18954" y="8376"/>
                      <a:pt x="18354" y="8360"/>
                      <a:pt x="17756" y="8360"/>
                    </a:cubicBezTo>
                    <a:cubicBezTo>
                      <a:pt x="16958" y="8360"/>
                      <a:pt x="16161" y="8387"/>
                      <a:pt x="15371" y="8442"/>
                    </a:cubicBezTo>
                    <a:cubicBezTo>
                      <a:pt x="13740" y="5846"/>
                      <a:pt x="12550" y="2989"/>
                      <a:pt x="11847" y="0"/>
                    </a:cubicBezTo>
                    <a:close/>
                  </a:path>
                </a:pathLst>
              </a:custGeom>
              <a:solidFill>
                <a:srgbClr val="F472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42"/>
              <p:cNvSpPr/>
              <p:nvPr/>
            </p:nvSpPr>
            <p:spPr>
              <a:xfrm>
                <a:off x="956769" y="1901342"/>
                <a:ext cx="486914" cy="421249"/>
              </a:xfrm>
              <a:custGeom>
                <a:avLst/>
                <a:gdLst/>
                <a:ahLst/>
                <a:cxnLst/>
                <a:rect l="l" t="t" r="r" b="b"/>
                <a:pathLst>
                  <a:path w="9966" h="8622" extrusionOk="0">
                    <a:moveTo>
                      <a:pt x="6394" y="0"/>
                    </a:moveTo>
                    <a:cubicBezTo>
                      <a:pt x="4346" y="834"/>
                      <a:pt x="2179" y="1441"/>
                      <a:pt x="0" y="1810"/>
                    </a:cubicBezTo>
                    <a:cubicBezTo>
                      <a:pt x="1465" y="4620"/>
                      <a:pt x="2715" y="8275"/>
                      <a:pt x="6394" y="8490"/>
                    </a:cubicBezTo>
                    <a:cubicBezTo>
                      <a:pt x="7039" y="8580"/>
                      <a:pt x="7688" y="8621"/>
                      <a:pt x="8335" y="8621"/>
                    </a:cubicBezTo>
                    <a:cubicBezTo>
                      <a:pt x="8881" y="8621"/>
                      <a:pt x="9426" y="8592"/>
                      <a:pt x="9966" y="8537"/>
                    </a:cubicBezTo>
                    <a:cubicBezTo>
                      <a:pt x="8299" y="5918"/>
                      <a:pt x="7097" y="3013"/>
                      <a:pt x="6394" y="0"/>
                    </a:cubicBezTo>
                    <a:close/>
                  </a:path>
                </a:pathLst>
              </a:custGeom>
              <a:solidFill>
                <a:srgbClr val="EC55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42"/>
              <p:cNvSpPr/>
              <p:nvPr/>
            </p:nvSpPr>
            <p:spPr>
              <a:xfrm>
                <a:off x="145881" y="2416740"/>
                <a:ext cx="1108772" cy="2802124"/>
              </a:xfrm>
              <a:custGeom>
                <a:avLst/>
                <a:gdLst/>
                <a:ahLst/>
                <a:cxnLst/>
                <a:rect l="l" t="t" r="r" b="b"/>
                <a:pathLst>
                  <a:path w="22694" h="57353" extrusionOk="0">
                    <a:moveTo>
                      <a:pt x="15383" y="0"/>
                    </a:moveTo>
                    <a:cubicBezTo>
                      <a:pt x="10180" y="1596"/>
                      <a:pt x="4632" y="4822"/>
                      <a:pt x="0" y="7620"/>
                    </a:cubicBezTo>
                    <a:cubicBezTo>
                      <a:pt x="1893" y="21801"/>
                      <a:pt x="2762" y="39958"/>
                      <a:pt x="3143" y="57353"/>
                    </a:cubicBezTo>
                    <a:lnTo>
                      <a:pt x="22693" y="57353"/>
                    </a:lnTo>
                    <a:cubicBezTo>
                      <a:pt x="22086" y="46554"/>
                      <a:pt x="21610" y="35719"/>
                      <a:pt x="21431" y="24872"/>
                    </a:cubicBezTo>
                    <a:cubicBezTo>
                      <a:pt x="21193" y="16395"/>
                      <a:pt x="19372" y="7489"/>
                      <a:pt x="153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42"/>
              <p:cNvSpPr/>
              <p:nvPr/>
            </p:nvSpPr>
            <p:spPr>
              <a:xfrm>
                <a:off x="177883" y="2782634"/>
                <a:ext cx="1076770" cy="2436230"/>
              </a:xfrm>
              <a:custGeom>
                <a:avLst/>
                <a:gdLst/>
                <a:ahLst/>
                <a:cxnLst/>
                <a:rect l="l" t="t" r="r" b="b"/>
                <a:pathLst>
                  <a:path w="22039" h="49864" extrusionOk="0">
                    <a:moveTo>
                      <a:pt x="0" y="0"/>
                    </a:moveTo>
                    <a:cubicBezTo>
                      <a:pt x="1274" y="9906"/>
                      <a:pt x="1976" y="21848"/>
                      <a:pt x="2346" y="34088"/>
                    </a:cubicBezTo>
                    <a:cubicBezTo>
                      <a:pt x="5525" y="39886"/>
                      <a:pt x="9335" y="45208"/>
                      <a:pt x="13704" y="49864"/>
                    </a:cubicBezTo>
                    <a:lnTo>
                      <a:pt x="22038" y="49864"/>
                    </a:lnTo>
                    <a:cubicBezTo>
                      <a:pt x="21574" y="41648"/>
                      <a:pt x="21193" y="33421"/>
                      <a:pt x="20955" y="25182"/>
                    </a:cubicBezTo>
                    <a:cubicBezTo>
                      <a:pt x="20907" y="23515"/>
                      <a:pt x="20860" y="21848"/>
                      <a:pt x="20824" y="20193"/>
                    </a:cubicBezTo>
                    <a:cubicBezTo>
                      <a:pt x="16955" y="18526"/>
                      <a:pt x="13383" y="15967"/>
                      <a:pt x="10561" y="12942"/>
                    </a:cubicBezTo>
                    <a:cubicBezTo>
                      <a:pt x="6965" y="8894"/>
                      <a:pt x="4715" y="252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42"/>
              <p:cNvSpPr/>
              <p:nvPr/>
            </p:nvSpPr>
            <p:spPr>
              <a:xfrm>
                <a:off x="677548" y="2446397"/>
                <a:ext cx="494487" cy="1307134"/>
              </a:xfrm>
              <a:custGeom>
                <a:avLst/>
                <a:gdLst/>
                <a:ahLst/>
                <a:cxnLst/>
                <a:rect l="l" t="t" r="r" b="b"/>
                <a:pathLst>
                  <a:path w="10121" h="26754" extrusionOk="0">
                    <a:moveTo>
                      <a:pt x="560" y="1"/>
                    </a:moveTo>
                    <a:cubicBezTo>
                      <a:pt x="381" y="3239"/>
                      <a:pt x="215" y="6501"/>
                      <a:pt x="36" y="9752"/>
                    </a:cubicBezTo>
                    <a:cubicBezTo>
                      <a:pt x="0" y="10526"/>
                      <a:pt x="36" y="11442"/>
                      <a:pt x="691" y="11847"/>
                    </a:cubicBezTo>
                    <a:cubicBezTo>
                      <a:pt x="1036" y="12062"/>
                      <a:pt x="1489" y="12062"/>
                      <a:pt x="1882" y="12121"/>
                    </a:cubicBezTo>
                    <a:cubicBezTo>
                      <a:pt x="2286" y="12181"/>
                      <a:pt x="2739" y="12335"/>
                      <a:pt x="2894" y="12716"/>
                    </a:cubicBezTo>
                    <a:cubicBezTo>
                      <a:pt x="2953" y="12847"/>
                      <a:pt x="2953" y="12990"/>
                      <a:pt x="2977" y="13145"/>
                    </a:cubicBezTo>
                    <a:cubicBezTo>
                      <a:pt x="3037" y="14586"/>
                      <a:pt x="2715" y="16074"/>
                      <a:pt x="3191" y="17431"/>
                    </a:cubicBezTo>
                    <a:cubicBezTo>
                      <a:pt x="3644" y="18681"/>
                      <a:pt x="4703" y="19586"/>
                      <a:pt x="5656" y="20527"/>
                    </a:cubicBezTo>
                    <a:cubicBezTo>
                      <a:pt x="7466" y="22337"/>
                      <a:pt x="8990" y="24456"/>
                      <a:pt x="10121" y="26754"/>
                    </a:cubicBezTo>
                    <a:cubicBezTo>
                      <a:pt x="9954" y="22372"/>
                      <a:pt x="9787" y="17943"/>
                      <a:pt x="8811" y="13657"/>
                    </a:cubicBezTo>
                    <a:cubicBezTo>
                      <a:pt x="7823" y="9371"/>
                      <a:pt x="5954" y="5192"/>
                      <a:pt x="2810" y="2132"/>
                    </a:cubicBezTo>
                    <a:lnTo>
                      <a:pt x="56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42"/>
              <p:cNvSpPr/>
              <p:nvPr/>
            </p:nvSpPr>
            <p:spPr>
              <a:xfrm>
                <a:off x="696163" y="2249745"/>
                <a:ext cx="505529" cy="1528800"/>
              </a:xfrm>
              <a:custGeom>
                <a:avLst/>
                <a:gdLst/>
                <a:ahLst/>
                <a:cxnLst/>
                <a:rect l="l" t="t" r="r" b="b"/>
                <a:pathLst>
                  <a:path w="10347" h="31291" extrusionOk="0">
                    <a:moveTo>
                      <a:pt x="2756" y="0"/>
                    </a:moveTo>
                    <a:cubicBezTo>
                      <a:pt x="2644" y="0"/>
                      <a:pt x="2534" y="42"/>
                      <a:pt x="2441" y="85"/>
                    </a:cubicBezTo>
                    <a:cubicBezTo>
                      <a:pt x="1775" y="346"/>
                      <a:pt x="1108" y="620"/>
                      <a:pt x="417" y="882"/>
                    </a:cubicBezTo>
                    <a:cubicBezTo>
                      <a:pt x="131" y="4728"/>
                      <a:pt x="0" y="8562"/>
                      <a:pt x="36" y="12408"/>
                    </a:cubicBezTo>
                    <a:cubicBezTo>
                      <a:pt x="36" y="13122"/>
                      <a:pt x="131" y="13979"/>
                      <a:pt x="774" y="14301"/>
                    </a:cubicBezTo>
                    <a:cubicBezTo>
                      <a:pt x="985" y="14401"/>
                      <a:pt x="1223" y="14425"/>
                      <a:pt x="1463" y="14425"/>
                    </a:cubicBezTo>
                    <a:cubicBezTo>
                      <a:pt x="1535" y="14425"/>
                      <a:pt x="1608" y="14422"/>
                      <a:pt x="1679" y="14420"/>
                    </a:cubicBezTo>
                    <a:cubicBezTo>
                      <a:pt x="2846" y="14384"/>
                      <a:pt x="4025" y="14372"/>
                      <a:pt x="5180" y="14336"/>
                    </a:cubicBezTo>
                    <a:lnTo>
                      <a:pt x="5180" y="14336"/>
                    </a:lnTo>
                    <a:cubicBezTo>
                      <a:pt x="4632" y="15467"/>
                      <a:pt x="4156" y="16634"/>
                      <a:pt x="3751" y="17813"/>
                    </a:cubicBezTo>
                    <a:cubicBezTo>
                      <a:pt x="3584" y="18265"/>
                      <a:pt x="3453" y="18765"/>
                      <a:pt x="3549" y="19254"/>
                    </a:cubicBezTo>
                    <a:cubicBezTo>
                      <a:pt x="3644" y="19777"/>
                      <a:pt x="4001" y="20206"/>
                      <a:pt x="4346" y="20611"/>
                    </a:cubicBezTo>
                    <a:cubicBezTo>
                      <a:pt x="6978" y="23766"/>
                      <a:pt x="9037" y="27409"/>
                      <a:pt x="10347" y="31291"/>
                    </a:cubicBezTo>
                    <a:cubicBezTo>
                      <a:pt x="9811" y="20623"/>
                      <a:pt x="8347" y="9681"/>
                      <a:pt x="3168" y="335"/>
                    </a:cubicBezTo>
                    <a:cubicBezTo>
                      <a:pt x="3096" y="216"/>
                      <a:pt x="3025" y="73"/>
                      <a:pt x="2894" y="25"/>
                    </a:cubicBezTo>
                    <a:cubicBezTo>
                      <a:pt x="2848" y="8"/>
                      <a:pt x="2802" y="0"/>
                      <a:pt x="275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42"/>
              <p:cNvSpPr/>
              <p:nvPr/>
            </p:nvSpPr>
            <p:spPr>
              <a:xfrm>
                <a:off x="1541398" y="2278474"/>
                <a:ext cx="856325" cy="2939805"/>
              </a:xfrm>
              <a:custGeom>
                <a:avLst/>
                <a:gdLst/>
                <a:ahLst/>
                <a:cxnLst/>
                <a:rect l="l" t="t" r="r" b="b"/>
                <a:pathLst>
                  <a:path w="17527" h="60171" extrusionOk="0">
                    <a:moveTo>
                      <a:pt x="3406" y="0"/>
                    </a:moveTo>
                    <a:cubicBezTo>
                      <a:pt x="2707" y="0"/>
                      <a:pt x="2007" y="38"/>
                      <a:pt x="1322" y="92"/>
                    </a:cubicBezTo>
                    <a:cubicBezTo>
                      <a:pt x="869" y="116"/>
                      <a:pt x="441" y="163"/>
                      <a:pt x="0" y="211"/>
                    </a:cubicBezTo>
                    <a:cubicBezTo>
                      <a:pt x="3227" y="4795"/>
                      <a:pt x="4548" y="10272"/>
                      <a:pt x="5680" y="15927"/>
                    </a:cubicBezTo>
                    <a:cubicBezTo>
                      <a:pt x="8013" y="25869"/>
                      <a:pt x="7227" y="35537"/>
                      <a:pt x="8811" y="45466"/>
                    </a:cubicBezTo>
                    <a:cubicBezTo>
                      <a:pt x="9656" y="50455"/>
                      <a:pt x="10394" y="55337"/>
                      <a:pt x="11085" y="60171"/>
                    </a:cubicBezTo>
                    <a:lnTo>
                      <a:pt x="17526" y="60171"/>
                    </a:lnTo>
                    <a:cubicBezTo>
                      <a:pt x="14490" y="44026"/>
                      <a:pt x="14538" y="27059"/>
                      <a:pt x="12823" y="10593"/>
                    </a:cubicBezTo>
                    <a:cubicBezTo>
                      <a:pt x="12466" y="7140"/>
                      <a:pt x="11764" y="3271"/>
                      <a:pt x="8823" y="1318"/>
                    </a:cubicBezTo>
                    <a:cubicBezTo>
                      <a:pt x="7250" y="287"/>
                      <a:pt x="5332" y="0"/>
                      <a:pt x="34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42"/>
              <p:cNvSpPr/>
              <p:nvPr/>
            </p:nvSpPr>
            <p:spPr>
              <a:xfrm>
                <a:off x="1644927" y="2289906"/>
                <a:ext cx="432242" cy="1315879"/>
              </a:xfrm>
              <a:custGeom>
                <a:avLst/>
                <a:gdLst/>
                <a:ahLst/>
                <a:cxnLst/>
                <a:rect l="l" t="t" r="r" b="b"/>
                <a:pathLst>
                  <a:path w="8847" h="26933" extrusionOk="0">
                    <a:moveTo>
                      <a:pt x="1" y="1"/>
                    </a:moveTo>
                    <a:lnTo>
                      <a:pt x="227" y="1513"/>
                    </a:lnTo>
                    <a:cubicBezTo>
                      <a:pt x="1239" y="3489"/>
                      <a:pt x="1870" y="5644"/>
                      <a:pt x="2477" y="7787"/>
                    </a:cubicBezTo>
                    <a:cubicBezTo>
                      <a:pt x="2858" y="9133"/>
                      <a:pt x="3251" y="10478"/>
                      <a:pt x="3632" y="11824"/>
                    </a:cubicBezTo>
                    <a:cubicBezTo>
                      <a:pt x="3942" y="12919"/>
                      <a:pt x="4263" y="14038"/>
                      <a:pt x="4501" y="15157"/>
                    </a:cubicBezTo>
                    <a:cubicBezTo>
                      <a:pt x="4704" y="16157"/>
                      <a:pt x="4835" y="17146"/>
                      <a:pt x="4977" y="18158"/>
                    </a:cubicBezTo>
                    <a:cubicBezTo>
                      <a:pt x="5382" y="21099"/>
                      <a:pt x="5763" y="24016"/>
                      <a:pt x="6168" y="26933"/>
                    </a:cubicBezTo>
                    <a:cubicBezTo>
                      <a:pt x="6239" y="25504"/>
                      <a:pt x="6751" y="24158"/>
                      <a:pt x="7180" y="22801"/>
                    </a:cubicBezTo>
                    <a:cubicBezTo>
                      <a:pt x="7799" y="20860"/>
                      <a:pt x="8264" y="18848"/>
                      <a:pt x="8549" y="16824"/>
                    </a:cubicBezTo>
                    <a:cubicBezTo>
                      <a:pt x="8740" y="15479"/>
                      <a:pt x="8847" y="14050"/>
                      <a:pt x="8299" y="12824"/>
                    </a:cubicBezTo>
                    <a:cubicBezTo>
                      <a:pt x="8013" y="12169"/>
                      <a:pt x="7549" y="11597"/>
                      <a:pt x="7263" y="10943"/>
                    </a:cubicBezTo>
                    <a:cubicBezTo>
                      <a:pt x="6847" y="9990"/>
                      <a:pt x="6847" y="8871"/>
                      <a:pt x="7240" y="7906"/>
                    </a:cubicBezTo>
                    <a:cubicBezTo>
                      <a:pt x="7359" y="7621"/>
                      <a:pt x="7502" y="7359"/>
                      <a:pt x="7525" y="7061"/>
                    </a:cubicBezTo>
                    <a:cubicBezTo>
                      <a:pt x="7549" y="6549"/>
                      <a:pt x="7204" y="6121"/>
                      <a:pt x="6882" y="5740"/>
                    </a:cubicBezTo>
                    <a:cubicBezTo>
                      <a:pt x="4918" y="3465"/>
                      <a:pt x="2584" y="1537"/>
                      <a:pt x="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42"/>
              <p:cNvSpPr/>
              <p:nvPr/>
            </p:nvSpPr>
            <p:spPr>
              <a:xfrm>
                <a:off x="1429123" y="2177680"/>
                <a:ext cx="510805" cy="1318175"/>
              </a:xfrm>
              <a:custGeom>
                <a:avLst/>
                <a:gdLst/>
                <a:ahLst/>
                <a:cxnLst/>
                <a:rect l="l" t="t" r="r" b="b"/>
                <a:pathLst>
                  <a:path w="10455" h="26980" extrusionOk="0">
                    <a:moveTo>
                      <a:pt x="1095" y="0"/>
                    </a:moveTo>
                    <a:cubicBezTo>
                      <a:pt x="722" y="0"/>
                      <a:pt x="352" y="59"/>
                      <a:pt x="0" y="190"/>
                    </a:cubicBezTo>
                    <a:cubicBezTo>
                      <a:pt x="4525" y="4679"/>
                      <a:pt x="6382" y="11168"/>
                      <a:pt x="7847" y="17383"/>
                    </a:cubicBezTo>
                    <a:cubicBezTo>
                      <a:pt x="8525" y="20312"/>
                      <a:pt x="8799" y="24015"/>
                      <a:pt x="9394" y="26979"/>
                    </a:cubicBezTo>
                    <a:cubicBezTo>
                      <a:pt x="9894" y="22348"/>
                      <a:pt x="10454" y="16931"/>
                      <a:pt x="10275" y="12275"/>
                    </a:cubicBezTo>
                    <a:cubicBezTo>
                      <a:pt x="10252" y="11751"/>
                      <a:pt x="10216" y="11192"/>
                      <a:pt x="9835" y="10811"/>
                    </a:cubicBezTo>
                    <a:cubicBezTo>
                      <a:pt x="9513" y="10477"/>
                      <a:pt x="9001" y="10418"/>
                      <a:pt x="8549" y="10263"/>
                    </a:cubicBezTo>
                    <a:cubicBezTo>
                      <a:pt x="8109" y="10096"/>
                      <a:pt x="7620" y="9787"/>
                      <a:pt x="7608" y="9322"/>
                    </a:cubicBezTo>
                    <a:cubicBezTo>
                      <a:pt x="7573" y="8727"/>
                      <a:pt x="8287" y="8394"/>
                      <a:pt x="8609" y="7882"/>
                    </a:cubicBezTo>
                    <a:cubicBezTo>
                      <a:pt x="9144" y="7001"/>
                      <a:pt x="8442" y="5917"/>
                      <a:pt x="7751" y="5143"/>
                    </a:cubicBezTo>
                    <a:cubicBezTo>
                      <a:pt x="7168" y="4477"/>
                      <a:pt x="6596" y="3822"/>
                      <a:pt x="6025" y="3155"/>
                    </a:cubicBezTo>
                    <a:cubicBezTo>
                      <a:pt x="5239" y="2238"/>
                      <a:pt x="4453" y="1333"/>
                      <a:pt x="3429" y="714"/>
                    </a:cubicBezTo>
                    <a:cubicBezTo>
                      <a:pt x="2736" y="282"/>
                      <a:pt x="1907" y="0"/>
                      <a:pt x="10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42"/>
              <p:cNvSpPr/>
              <p:nvPr/>
            </p:nvSpPr>
            <p:spPr>
              <a:xfrm>
                <a:off x="658934" y="1164327"/>
                <a:ext cx="965082" cy="1025421"/>
              </a:xfrm>
              <a:custGeom>
                <a:avLst/>
                <a:gdLst/>
                <a:ahLst/>
                <a:cxnLst/>
                <a:rect l="l" t="t" r="r" b="b"/>
                <a:pathLst>
                  <a:path w="19753" h="20988" extrusionOk="0">
                    <a:moveTo>
                      <a:pt x="12414" y="1"/>
                    </a:moveTo>
                    <a:cubicBezTo>
                      <a:pt x="12099" y="1"/>
                      <a:pt x="11779" y="40"/>
                      <a:pt x="11466" y="84"/>
                    </a:cubicBezTo>
                    <a:cubicBezTo>
                      <a:pt x="9323" y="357"/>
                      <a:pt x="7180" y="715"/>
                      <a:pt x="5168" y="1512"/>
                    </a:cubicBezTo>
                    <a:cubicBezTo>
                      <a:pt x="3156" y="2298"/>
                      <a:pt x="1274" y="3513"/>
                      <a:pt x="0" y="5263"/>
                    </a:cubicBezTo>
                    <a:lnTo>
                      <a:pt x="524" y="7965"/>
                    </a:lnTo>
                    <a:cubicBezTo>
                      <a:pt x="227" y="10394"/>
                      <a:pt x="1429" y="12740"/>
                      <a:pt x="2787" y="14764"/>
                    </a:cubicBezTo>
                    <a:cubicBezTo>
                      <a:pt x="4203" y="16895"/>
                      <a:pt x="5454" y="17788"/>
                      <a:pt x="7609" y="19157"/>
                    </a:cubicBezTo>
                    <a:cubicBezTo>
                      <a:pt x="9529" y="20372"/>
                      <a:pt x="11799" y="20987"/>
                      <a:pt x="14067" y="20987"/>
                    </a:cubicBezTo>
                    <a:cubicBezTo>
                      <a:pt x="15778" y="20987"/>
                      <a:pt x="17489" y="20638"/>
                      <a:pt x="19050" y="19931"/>
                    </a:cubicBezTo>
                    <a:cubicBezTo>
                      <a:pt x="19503" y="19729"/>
                      <a:pt x="19753" y="19229"/>
                      <a:pt x="19670" y="18753"/>
                    </a:cubicBezTo>
                    <a:cubicBezTo>
                      <a:pt x="19158" y="15883"/>
                      <a:pt x="19396" y="14073"/>
                      <a:pt x="18610" y="11049"/>
                    </a:cubicBezTo>
                    <a:cubicBezTo>
                      <a:pt x="18324" y="9942"/>
                      <a:pt x="17646" y="9204"/>
                      <a:pt x="17324" y="8096"/>
                    </a:cubicBezTo>
                    <a:cubicBezTo>
                      <a:pt x="17134" y="7418"/>
                      <a:pt x="17312" y="6692"/>
                      <a:pt x="17110" y="6001"/>
                    </a:cubicBezTo>
                    <a:cubicBezTo>
                      <a:pt x="16610" y="4429"/>
                      <a:pt x="15419" y="2179"/>
                      <a:pt x="14336" y="929"/>
                    </a:cubicBezTo>
                    <a:cubicBezTo>
                      <a:pt x="14086" y="643"/>
                      <a:pt x="13812" y="381"/>
                      <a:pt x="13478" y="215"/>
                    </a:cubicBezTo>
                    <a:cubicBezTo>
                      <a:pt x="13145" y="54"/>
                      <a:pt x="12783" y="1"/>
                      <a:pt x="12414" y="1"/>
                    </a:cubicBezTo>
                    <a:close/>
                  </a:path>
                </a:pathLst>
              </a:custGeom>
              <a:solidFill>
                <a:srgbClr val="F472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42"/>
              <p:cNvSpPr/>
              <p:nvPr/>
            </p:nvSpPr>
            <p:spPr>
              <a:xfrm>
                <a:off x="571674" y="892631"/>
                <a:ext cx="1008175" cy="776639"/>
              </a:xfrm>
              <a:custGeom>
                <a:avLst/>
                <a:gdLst/>
                <a:ahLst/>
                <a:cxnLst/>
                <a:rect l="l" t="t" r="r" b="b"/>
                <a:pathLst>
                  <a:path w="20635" h="15896" extrusionOk="0">
                    <a:moveTo>
                      <a:pt x="19646" y="1"/>
                    </a:moveTo>
                    <a:lnTo>
                      <a:pt x="19646" y="1"/>
                    </a:lnTo>
                    <a:cubicBezTo>
                      <a:pt x="19229" y="1156"/>
                      <a:pt x="18539" y="2382"/>
                      <a:pt x="17348" y="2704"/>
                    </a:cubicBezTo>
                    <a:cubicBezTo>
                      <a:pt x="17312" y="2085"/>
                      <a:pt x="17062" y="1454"/>
                      <a:pt x="16645" y="977"/>
                    </a:cubicBezTo>
                    <a:cubicBezTo>
                      <a:pt x="16134" y="2501"/>
                      <a:pt x="14669" y="3644"/>
                      <a:pt x="13074" y="3775"/>
                    </a:cubicBezTo>
                    <a:cubicBezTo>
                      <a:pt x="13752" y="3513"/>
                      <a:pt x="14229" y="2823"/>
                      <a:pt x="14264" y="2096"/>
                    </a:cubicBezTo>
                    <a:lnTo>
                      <a:pt x="14264" y="2096"/>
                    </a:lnTo>
                    <a:cubicBezTo>
                      <a:pt x="11966" y="3454"/>
                      <a:pt x="9609" y="4668"/>
                      <a:pt x="7168" y="5764"/>
                    </a:cubicBezTo>
                    <a:cubicBezTo>
                      <a:pt x="5442" y="6538"/>
                      <a:pt x="3632" y="7264"/>
                      <a:pt x="2251" y="8562"/>
                    </a:cubicBezTo>
                    <a:cubicBezTo>
                      <a:pt x="870" y="9871"/>
                      <a:pt x="1" y="11907"/>
                      <a:pt x="655" y="13681"/>
                    </a:cubicBezTo>
                    <a:lnTo>
                      <a:pt x="655" y="15896"/>
                    </a:lnTo>
                    <a:cubicBezTo>
                      <a:pt x="1775" y="14765"/>
                      <a:pt x="3275" y="14110"/>
                      <a:pt x="4811" y="13693"/>
                    </a:cubicBezTo>
                    <a:cubicBezTo>
                      <a:pt x="6335" y="13288"/>
                      <a:pt x="7918" y="13098"/>
                      <a:pt x="9466" y="12788"/>
                    </a:cubicBezTo>
                    <a:cubicBezTo>
                      <a:pt x="11014" y="12467"/>
                      <a:pt x="12538" y="12014"/>
                      <a:pt x="14014" y="11443"/>
                    </a:cubicBezTo>
                    <a:cubicBezTo>
                      <a:pt x="16134" y="10609"/>
                      <a:pt x="18265" y="9419"/>
                      <a:pt x="19384" y="7442"/>
                    </a:cubicBezTo>
                    <a:cubicBezTo>
                      <a:pt x="20634" y="5228"/>
                      <a:pt x="20360" y="2454"/>
                      <a:pt x="196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42"/>
              <p:cNvSpPr/>
              <p:nvPr/>
            </p:nvSpPr>
            <p:spPr>
              <a:xfrm>
                <a:off x="678135" y="1144540"/>
                <a:ext cx="710290" cy="353142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7228" extrusionOk="0">
                    <a:moveTo>
                      <a:pt x="14538" y="0"/>
                    </a:moveTo>
                    <a:lnTo>
                      <a:pt x="12121" y="1882"/>
                    </a:lnTo>
                    <a:cubicBezTo>
                      <a:pt x="11823" y="2108"/>
                      <a:pt x="11502" y="2358"/>
                      <a:pt x="11133" y="2358"/>
                    </a:cubicBezTo>
                    <a:cubicBezTo>
                      <a:pt x="10752" y="2358"/>
                      <a:pt x="10371" y="1989"/>
                      <a:pt x="10502" y="1632"/>
                    </a:cubicBezTo>
                    <a:lnTo>
                      <a:pt x="10502" y="1632"/>
                    </a:lnTo>
                    <a:cubicBezTo>
                      <a:pt x="9668" y="1882"/>
                      <a:pt x="8906" y="2346"/>
                      <a:pt x="8311" y="2965"/>
                    </a:cubicBezTo>
                    <a:cubicBezTo>
                      <a:pt x="8268" y="2799"/>
                      <a:pt x="8101" y="2742"/>
                      <a:pt x="7918" y="2742"/>
                    </a:cubicBezTo>
                    <a:cubicBezTo>
                      <a:pt x="7800" y="2742"/>
                      <a:pt x="7676" y="2766"/>
                      <a:pt x="7573" y="2798"/>
                    </a:cubicBezTo>
                    <a:cubicBezTo>
                      <a:pt x="6727" y="3084"/>
                      <a:pt x="5870" y="3358"/>
                      <a:pt x="5025" y="3644"/>
                    </a:cubicBezTo>
                    <a:cubicBezTo>
                      <a:pt x="4853" y="3492"/>
                      <a:pt x="4630" y="3409"/>
                      <a:pt x="4407" y="3409"/>
                    </a:cubicBezTo>
                    <a:cubicBezTo>
                      <a:pt x="4367" y="3409"/>
                      <a:pt x="4327" y="3412"/>
                      <a:pt x="4287" y="3417"/>
                    </a:cubicBezTo>
                    <a:cubicBezTo>
                      <a:pt x="4239" y="3179"/>
                      <a:pt x="4191" y="2941"/>
                      <a:pt x="4144" y="2691"/>
                    </a:cubicBezTo>
                    <a:cubicBezTo>
                      <a:pt x="3620" y="3167"/>
                      <a:pt x="3001" y="3441"/>
                      <a:pt x="2370" y="3584"/>
                    </a:cubicBezTo>
                    <a:cubicBezTo>
                      <a:pt x="2155" y="3620"/>
                      <a:pt x="1929" y="3656"/>
                      <a:pt x="1739" y="3739"/>
                    </a:cubicBezTo>
                    <a:cubicBezTo>
                      <a:pt x="1512" y="3846"/>
                      <a:pt x="1334" y="4013"/>
                      <a:pt x="1179" y="4191"/>
                    </a:cubicBezTo>
                    <a:cubicBezTo>
                      <a:pt x="429" y="5013"/>
                      <a:pt x="0" y="6120"/>
                      <a:pt x="0" y="7227"/>
                    </a:cubicBezTo>
                    <a:cubicBezTo>
                      <a:pt x="596" y="7180"/>
                      <a:pt x="965" y="6596"/>
                      <a:pt x="1310" y="6108"/>
                    </a:cubicBezTo>
                    <a:cubicBezTo>
                      <a:pt x="1965" y="5132"/>
                      <a:pt x="2786" y="4275"/>
                      <a:pt x="3727" y="3596"/>
                    </a:cubicBezTo>
                    <a:cubicBezTo>
                      <a:pt x="3775" y="3953"/>
                      <a:pt x="3810" y="4310"/>
                      <a:pt x="3846" y="4656"/>
                    </a:cubicBezTo>
                    <a:cubicBezTo>
                      <a:pt x="3870" y="4834"/>
                      <a:pt x="3906" y="5025"/>
                      <a:pt x="4060" y="5096"/>
                    </a:cubicBezTo>
                    <a:cubicBezTo>
                      <a:pt x="4106" y="5121"/>
                      <a:pt x="4153" y="5131"/>
                      <a:pt x="4200" y="5131"/>
                    </a:cubicBezTo>
                    <a:cubicBezTo>
                      <a:pt x="4335" y="5131"/>
                      <a:pt x="4472" y="5045"/>
                      <a:pt x="4596" y="4965"/>
                    </a:cubicBezTo>
                    <a:cubicBezTo>
                      <a:pt x="5096" y="4608"/>
                      <a:pt x="5620" y="4263"/>
                      <a:pt x="6132" y="3906"/>
                    </a:cubicBezTo>
                    <a:lnTo>
                      <a:pt x="6132" y="3906"/>
                    </a:lnTo>
                    <a:cubicBezTo>
                      <a:pt x="6084" y="4191"/>
                      <a:pt x="6370" y="4441"/>
                      <a:pt x="6668" y="4453"/>
                    </a:cubicBezTo>
                    <a:cubicBezTo>
                      <a:pt x="6699" y="4457"/>
                      <a:pt x="6730" y="4459"/>
                      <a:pt x="6761" y="4459"/>
                    </a:cubicBezTo>
                    <a:cubicBezTo>
                      <a:pt x="7006" y="4459"/>
                      <a:pt x="7256" y="4342"/>
                      <a:pt x="7478" y="4215"/>
                    </a:cubicBezTo>
                    <a:cubicBezTo>
                      <a:pt x="8037" y="3941"/>
                      <a:pt x="8585" y="3668"/>
                      <a:pt x="9144" y="3382"/>
                    </a:cubicBezTo>
                    <a:cubicBezTo>
                      <a:pt x="9204" y="3560"/>
                      <a:pt x="9263" y="3763"/>
                      <a:pt x="9323" y="3941"/>
                    </a:cubicBezTo>
                    <a:cubicBezTo>
                      <a:pt x="10025" y="3537"/>
                      <a:pt x="10692" y="3072"/>
                      <a:pt x="11335" y="2548"/>
                    </a:cubicBezTo>
                    <a:lnTo>
                      <a:pt x="11335" y="2548"/>
                    </a:lnTo>
                    <a:cubicBezTo>
                      <a:pt x="11276" y="2775"/>
                      <a:pt x="11514" y="2977"/>
                      <a:pt x="11740" y="3001"/>
                    </a:cubicBezTo>
                    <a:cubicBezTo>
                      <a:pt x="11978" y="3001"/>
                      <a:pt x="12180" y="2870"/>
                      <a:pt x="12359" y="2727"/>
                    </a:cubicBezTo>
                    <a:cubicBezTo>
                      <a:pt x="13359" y="2048"/>
                      <a:pt x="14431" y="1191"/>
                      <a:pt x="145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42"/>
              <p:cNvSpPr/>
              <p:nvPr/>
            </p:nvSpPr>
            <p:spPr>
              <a:xfrm>
                <a:off x="589116" y="1356288"/>
                <a:ext cx="639349" cy="696903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4264" extrusionOk="0">
                    <a:moveTo>
                      <a:pt x="12359" y="0"/>
                    </a:moveTo>
                    <a:lnTo>
                      <a:pt x="12359" y="0"/>
                    </a:lnTo>
                    <a:cubicBezTo>
                      <a:pt x="10585" y="60"/>
                      <a:pt x="8788" y="107"/>
                      <a:pt x="7073" y="572"/>
                    </a:cubicBezTo>
                    <a:cubicBezTo>
                      <a:pt x="5382" y="1012"/>
                      <a:pt x="3727" y="1905"/>
                      <a:pt x="2680" y="3358"/>
                    </a:cubicBezTo>
                    <a:cubicBezTo>
                      <a:pt x="2322" y="3846"/>
                      <a:pt x="1953" y="4441"/>
                      <a:pt x="1346" y="4441"/>
                    </a:cubicBezTo>
                    <a:cubicBezTo>
                      <a:pt x="1" y="6108"/>
                      <a:pt x="382" y="8656"/>
                      <a:pt x="1632" y="10394"/>
                    </a:cubicBezTo>
                    <a:cubicBezTo>
                      <a:pt x="2882" y="12121"/>
                      <a:pt x="4799" y="13216"/>
                      <a:pt x="6656" y="14264"/>
                    </a:cubicBezTo>
                    <a:cubicBezTo>
                      <a:pt x="6454" y="13085"/>
                      <a:pt x="7025" y="11895"/>
                      <a:pt x="7787" y="10978"/>
                    </a:cubicBezTo>
                    <a:cubicBezTo>
                      <a:pt x="8549" y="10049"/>
                      <a:pt x="9514" y="9311"/>
                      <a:pt x="10300" y="8418"/>
                    </a:cubicBezTo>
                    <a:cubicBezTo>
                      <a:pt x="12288" y="6168"/>
                      <a:pt x="13086" y="2917"/>
                      <a:pt x="123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42"/>
              <p:cNvSpPr/>
              <p:nvPr/>
            </p:nvSpPr>
            <p:spPr>
              <a:xfrm>
                <a:off x="871268" y="1709870"/>
                <a:ext cx="308340" cy="319577"/>
              </a:xfrm>
              <a:custGeom>
                <a:avLst/>
                <a:gdLst/>
                <a:ahLst/>
                <a:cxnLst/>
                <a:rect l="l" t="t" r="r" b="b"/>
                <a:pathLst>
                  <a:path w="6311" h="6541" extrusionOk="0">
                    <a:moveTo>
                      <a:pt x="2021" y="0"/>
                    </a:moveTo>
                    <a:cubicBezTo>
                      <a:pt x="1477" y="0"/>
                      <a:pt x="927" y="230"/>
                      <a:pt x="584" y="657"/>
                    </a:cubicBezTo>
                    <a:cubicBezTo>
                      <a:pt x="0" y="1383"/>
                      <a:pt x="119" y="2574"/>
                      <a:pt x="834" y="3169"/>
                    </a:cubicBezTo>
                    <a:cubicBezTo>
                      <a:pt x="1227" y="3479"/>
                      <a:pt x="1762" y="3693"/>
                      <a:pt x="1905" y="4169"/>
                    </a:cubicBezTo>
                    <a:cubicBezTo>
                      <a:pt x="1965" y="4360"/>
                      <a:pt x="1941" y="4574"/>
                      <a:pt x="1965" y="4765"/>
                    </a:cubicBezTo>
                    <a:cubicBezTo>
                      <a:pt x="2012" y="5086"/>
                      <a:pt x="2227" y="5384"/>
                      <a:pt x="2465" y="5622"/>
                    </a:cubicBezTo>
                    <a:cubicBezTo>
                      <a:pt x="2965" y="6146"/>
                      <a:pt x="3667" y="6503"/>
                      <a:pt x="4382" y="6539"/>
                    </a:cubicBezTo>
                    <a:cubicBezTo>
                      <a:pt x="4409" y="6540"/>
                      <a:pt x="4436" y="6540"/>
                      <a:pt x="4463" y="6540"/>
                    </a:cubicBezTo>
                    <a:cubicBezTo>
                      <a:pt x="5163" y="6540"/>
                      <a:pt x="5875" y="6244"/>
                      <a:pt x="6311" y="5705"/>
                    </a:cubicBezTo>
                    <a:lnTo>
                      <a:pt x="3084" y="348"/>
                    </a:lnTo>
                    <a:cubicBezTo>
                      <a:pt x="2780" y="112"/>
                      <a:pt x="2402" y="0"/>
                      <a:pt x="2021" y="0"/>
                    </a:cubicBezTo>
                    <a:close/>
                  </a:path>
                </a:pathLst>
              </a:custGeom>
              <a:solidFill>
                <a:srgbClr val="F472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42"/>
              <p:cNvSpPr/>
              <p:nvPr/>
            </p:nvSpPr>
            <p:spPr>
              <a:xfrm>
                <a:off x="914312" y="1755649"/>
                <a:ext cx="139048" cy="164943"/>
              </a:xfrm>
              <a:custGeom>
                <a:avLst/>
                <a:gdLst/>
                <a:ahLst/>
                <a:cxnLst/>
                <a:rect l="l" t="t" r="r" b="b"/>
                <a:pathLst>
                  <a:path w="2846" h="3376" extrusionOk="0">
                    <a:moveTo>
                      <a:pt x="593" y="1"/>
                    </a:moveTo>
                    <a:cubicBezTo>
                      <a:pt x="558" y="1"/>
                      <a:pt x="523" y="2"/>
                      <a:pt x="488" y="6"/>
                    </a:cubicBezTo>
                    <a:cubicBezTo>
                      <a:pt x="310" y="18"/>
                      <a:pt x="119" y="101"/>
                      <a:pt x="60" y="280"/>
                    </a:cubicBezTo>
                    <a:cubicBezTo>
                      <a:pt x="0" y="446"/>
                      <a:pt x="107" y="637"/>
                      <a:pt x="227" y="780"/>
                    </a:cubicBezTo>
                    <a:cubicBezTo>
                      <a:pt x="405" y="970"/>
                      <a:pt x="631" y="1113"/>
                      <a:pt x="869" y="1208"/>
                    </a:cubicBezTo>
                    <a:cubicBezTo>
                      <a:pt x="667" y="1327"/>
                      <a:pt x="465" y="1470"/>
                      <a:pt x="417" y="1697"/>
                    </a:cubicBezTo>
                    <a:cubicBezTo>
                      <a:pt x="358" y="1994"/>
                      <a:pt x="643" y="2244"/>
                      <a:pt x="905" y="2387"/>
                    </a:cubicBezTo>
                    <a:cubicBezTo>
                      <a:pt x="1179" y="2518"/>
                      <a:pt x="1489" y="2601"/>
                      <a:pt x="1655" y="2875"/>
                    </a:cubicBezTo>
                    <a:cubicBezTo>
                      <a:pt x="1762" y="3054"/>
                      <a:pt x="1798" y="3316"/>
                      <a:pt x="2001" y="3375"/>
                    </a:cubicBezTo>
                    <a:cubicBezTo>
                      <a:pt x="1980" y="3003"/>
                      <a:pt x="2327" y="2685"/>
                      <a:pt x="2683" y="2685"/>
                    </a:cubicBezTo>
                    <a:cubicBezTo>
                      <a:pt x="2738" y="2685"/>
                      <a:pt x="2792" y="2693"/>
                      <a:pt x="2846" y="2709"/>
                    </a:cubicBezTo>
                    <a:cubicBezTo>
                      <a:pt x="2846" y="2494"/>
                      <a:pt x="2632" y="2387"/>
                      <a:pt x="2453" y="2304"/>
                    </a:cubicBezTo>
                    <a:cubicBezTo>
                      <a:pt x="2274" y="2232"/>
                      <a:pt x="2072" y="2185"/>
                      <a:pt x="1953" y="2030"/>
                    </a:cubicBezTo>
                    <a:cubicBezTo>
                      <a:pt x="1727" y="1708"/>
                      <a:pt x="2024" y="1280"/>
                      <a:pt x="1965" y="911"/>
                    </a:cubicBezTo>
                    <a:cubicBezTo>
                      <a:pt x="1917" y="637"/>
                      <a:pt x="1715" y="446"/>
                      <a:pt x="1489" y="315"/>
                    </a:cubicBezTo>
                    <a:cubicBezTo>
                      <a:pt x="1220" y="143"/>
                      <a:pt x="913" y="1"/>
                      <a:pt x="593" y="1"/>
                    </a:cubicBezTo>
                    <a:close/>
                  </a:path>
                </a:pathLst>
              </a:custGeom>
              <a:solidFill>
                <a:srgbClr val="EC55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42"/>
              <p:cNvSpPr/>
              <p:nvPr/>
            </p:nvSpPr>
            <p:spPr>
              <a:xfrm>
                <a:off x="966638" y="1547663"/>
                <a:ext cx="180382" cy="298470"/>
              </a:xfrm>
              <a:custGeom>
                <a:avLst/>
                <a:gdLst/>
                <a:ahLst/>
                <a:cxnLst/>
                <a:rect l="l" t="t" r="r" b="b"/>
                <a:pathLst>
                  <a:path w="3692" h="6109" extrusionOk="0">
                    <a:moveTo>
                      <a:pt x="3692" y="0"/>
                    </a:moveTo>
                    <a:lnTo>
                      <a:pt x="1" y="1846"/>
                    </a:lnTo>
                    <a:cubicBezTo>
                      <a:pt x="596" y="3322"/>
                      <a:pt x="1311" y="4727"/>
                      <a:pt x="2120" y="6108"/>
                    </a:cubicBezTo>
                    <a:cubicBezTo>
                      <a:pt x="2620" y="6084"/>
                      <a:pt x="3144" y="6084"/>
                      <a:pt x="3668" y="6084"/>
                    </a:cubicBezTo>
                    <a:cubicBezTo>
                      <a:pt x="3263" y="4072"/>
                      <a:pt x="3263" y="1989"/>
                      <a:pt x="36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42"/>
              <p:cNvSpPr/>
              <p:nvPr/>
            </p:nvSpPr>
            <p:spPr>
              <a:xfrm>
                <a:off x="1225534" y="1501444"/>
                <a:ext cx="204224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4180" h="3304" extrusionOk="0">
                    <a:moveTo>
                      <a:pt x="3729" y="526"/>
                    </a:moveTo>
                    <a:cubicBezTo>
                      <a:pt x="3733" y="530"/>
                      <a:pt x="3739" y="530"/>
                      <a:pt x="3739" y="530"/>
                    </a:cubicBezTo>
                    <a:cubicBezTo>
                      <a:pt x="3737" y="528"/>
                      <a:pt x="3734" y="527"/>
                      <a:pt x="3729" y="526"/>
                    </a:cubicBezTo>
                    <a:close/>
                    <a:moveTo>
                      <a:pt x="3705" y="0"/>
                    </a:moveTo>
                    <a:cubicBezTo>
                      <a:pt x="3585" y="0"/>
                      <a:pt x="3451" y="29"/>
                      <a:pt x="3310" y="89"/>
                    </a:cubicBezTo>
                    <a:cubicBezTo>
                      <a:pt x="2560" y="363"/>
                      <a:pt x="1834" y="684"/>
                      <a:pt x="1227" y="1161"/>
                    </a:cubicBezTo>
                    <a:cubicBezTo>
                      <a:pt x="512" y="1732"/>
                      <a:pt x="60" y="2494"/>
                      <a:pt x="0" y="3256"/>
                    </a:cubicBezTo>
                    <a:lnTo>
                      <a:pt x="524" y="3304"/>
                    </a:lnTo>
                    <a:cubicBezTo>
                      <a:pt x="572" y="2685"/>
                      <a:pt x="941" y="2066"/>
                      <a:pt x="1536" y="1577"/>
                    </a:cubicBezTo>
                    <a:cubicBezTo>
                      <a:pt x="2084" y="1137"/>
                      <a:pt x="2739" y="863"/>
                      <a:pt x="3489" y="577"/>
                    </a:cubicBezTo>
                    <a:cubicBezTo>
                      <a:pt x="3587" y="536"/>
                      <a:pt x="3663" y="523"/>
                      <a:pt x="3705" y="523"/>
                    </a:cubicBezTo>
                    <a:cubicBezTo>
                      <a:pt x="3715" y="523"/>
                      <a:pt x="3724" y="524"/>
                      <a:pt x="3729" y="526"/>
                    </a:cubicBezTo>
                    <a:lnTo>
                      <a:pt x="3729" y="526"/>
                    </a:lnTo>
                    <a:cubicBezTo>
                      <a:pt x="3728" y="524"/>
                      <a:pt x="3727" y="521"/>
                      <a:pt x="3727" y="518"/>
                    </a:cubicBezTo>
                    <a:lnTo>
                      <a:pt x="4179" y="268"/>
                    </a:lnTo>
                    <a:cubicBezTo>
                      <a:pt x="4088" y="92"/>
                      <a:pt x="3918" y="0"/>
                      <a:pt x="37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42"/>
              <p:cNvSpPr/>
              <p:nvPr/>
            </p:nvSpPr>
            <p:spPr>
              <a:xfrm>
                <a:off x="1323835" y="1585479"/>
                <a:ext cx="37865" cy="6244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1278" extrusionOk="0">
                    <a:moveTo>
                      <a:pt x="477" y="0"/>
                    </a:moveTo>
                    <a:cubicBezTo>
                      <a:pt x="143" y="143"/>
                      <a:pt x="12" y="548"/>
                      <a:pt x="0" y="905"/>
                    </a:cubicBezTo>
                    <a:cubicBezTo>
                      <a:pt x="0" y="1060"/>
                      <a:pt x="48" y="1250"/>
                      <a:pt x="191" y="1274"/>
                    </a:cubicBezTo>
                    <a:cubicBezTo>
                      <a:pt x="202" y="1277"/>
                      <a:pt x="214" y="1278"/>
                      <a:pt x="225" y="1278"/>
                    </a:cubicBezTo>
                    <a:cubicBezTo>
                      <a:pt x="328" y="1278"/>
                      <a:pt x="411" y="1183"/>
                      <a:pt x="465" y="1108"/>
                    </a:cubicBezTo>
                    <a:cubicBezTo>
                      <a:pt x="560" y="953"/>
                      <a:pt x="679" y="810"/>
                      <a:pt x="727" y="619"/>
                    </a:cubicBezTo>
                    <a:cubicBezTo>
                      <a:pt x="774" y="441"/>
                      <a:pt x="727" y="238"/>
                      <a:pt x="560" y="143"/>
                    </a:cubicBezTo>
                    <a:cubicBezTo>
                      <a:pt x="500" y="119"/>
                      <a:pt x="429" y="60"/>
                      <a:pt x="4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42"/>
              <p:cNvSpPr/>
              <p:nvPr/>
            </p:nvSpPr>
            <p:spPr>
              <a:xfrm>
                <a:off x="1394776" y="1893770"/>
                <a:ext cx="132111" cy="66935"/>
              </a:xfrm>
              <a:custGeom>
                <a:avLst/>
                <a:gdLst/>
                <a:ahLst/>
                <a:cxnLst/>
                <a:rect l="l" t="t" r="r" b="b"/>
                <a:pathLst>
                  <a:path w="2704" h="1370" extrusionOk="0">
                    <a:moveTo>
                      <a:pt x="2656" y="1"/>
                    </a:moveTo>
                    <a:cubicBezTo>
                      <a:pt x="1811" y="358"/>
                      <a:pt x="918" y="584"/>
                      <a:pt x="1" y="703"/>
                    </a:cubicBezTo>
                    <a:cubicBezTo>
                      <a:pt x="255" y="1117"/>
                      <a:pt x="746" y="1370"/>
                      <a:pt x="1237" y="1370"/>
                    </a:cubicBezTo>
                    <a:cubicBezTo>
                      <a:pt x="1297" y="1370"/>
                      <a:pt x="1358" y="1366"/>
                      <a:pt x="1418" y="1358"/>
                    </a:cubicBezTo>
                    <a:cubicBezTo>
                      <a:pt x="1692" y="1310"/>
                      <a:pt x="1954" y="1191"/>
                      <a:pt x="2192" y="1072"/>
                    </a:cubicBezTo>
                    <a:cubicBezTo>
                      <a:pt x="2311" y="1013"/>
                      <a:pt x="2430" y="953"/>
                      <a:pt x="2525" y="870"/>
                    </a:cubicBezTo>
                    <a:cubicBezTo>
                      <a:pt x="2704" y="632"/>
                      <a:pt x="2644" y="298"/>
                      <a:pt x="265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42"/>
              <p:cNvSpPr/>
              <p:nvPr/>
            </p:nvSpPr>
            <p:spPr>
              <a:xfrm>
                <a:off x="1452379" y="1486591"/>
                <a:ext cx="154781" cy="342100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7002" extrusionOk="0">
                    <a:moveTo>
                      <a:pt x="429" y="0"/>
                    </a:moveTo>
                    <a:lnTo>
                      <a:pt x="48" y="1667"/>
                    </a:lnTo>
                    <a:cubicBezTo>
                      <a:pt x="36" y="1762"/>
                      <a:pt x="1" y="1881"/>
                      <a:pt x="36" y="2012"/>
                    </a:cubicBezTo>
                    <a:cubicBezTo>
                      <a:pt x="60" y="2179"/>
                      <a:pt x="167" y="2298"/>
                      <a:pt x="239" y="2370"/>
                    </a:cubicBezTo>
                    <a:cubicBezTo>
                      <a:pt x="1108" y="3322"/>
                      <a:pt x="1858" y="4358"/>
                      <a:pt x="2489" y="5477"/>
                    </a:cubicBezTo>
                    <a:lnTo>
                      <a:pt x="834" y="6561"/>
                    </a:lnTo>
                    <a:lnTo>
                      <a:pt x="1120" y="7001"/>
                    </a:lnTo>
                    <a:lnTo>
                      <a:pt x="3168" y="5644"/>
                    </a:lnTo>
                    <a:lnTo>
                      <a:pt x="3037" y="5429"/>
                    </a:lnTo>
                    <a:cubicBezTo>
                      <a:pt x="2382" y="4227"/>
                      <a:pt x="1596" y="3096"/>
                      <a:pt x="667" y="2072"/>
                    </a:cubicBezTo>
                    <a:cubicBezTo>
                      <a:pt x="679" y="2048"/>
                      <a:pt x="679" y="2024"/>
                      <a:pt x="703" y="2012"/>
                    </a:cubicBezTo>
                    <a:cubicBezTo>
                      <a:pt x="763" y="1858"/>
                      <a:pt x="834" y="1715"/>
                      <a:pt x="858" y="1536"/>
                    </a:cubicBezTo>
                    <a:cubicBezTo>
                      <a:pt x="894" y="1358"/>
                      <a:pt x="858" y="1143"/>
                      <a:pt x="775" y="1060"/>
                    </a:cubicBezTo>
                    <a:cubicBezTo>
                      <a:pt x="763" y="1048"/>
                      <a:pt x="739" y="1024"/>
                      <a:pt x="727" y="1000"/>
                    </a:cubicBezTo>
                    <a:lnTo>
                      <a:pt x="941" y="119"/>
                    </a:lnTo>
                    <a:lnTo>
                      <a:pt x="4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42"/>
              <p:cNvSpPr/>
              <p:nvPr/>
            </p:nvSpPr>
            <p:spPr>
              <a:xfrm>
                <a:off x="1425068" y="1465045"/>
                <a:ext cx="3518" cy="6449"/>
              </a:xfrm>
              <a:custGeom>
                <a:avLst/>
                <a:gdLst/>
                <a:ahLst/>
                <a:cxnLst/>
                <a:rect l="l" t="t" r="r" b="b"/>
                <a:pathLst>
                  <a:path w="72" h="132" extrusionOk="0">
                    <a:moveTo>
                      <a:pt x="36" y="1"/>
                    </a:moveTo>
                    <a:cubicBezTo>
                      <a:pt x="0" y="36"/>
                      <a:pt x="24" y="108"/>
                      <a:pt x="71" y="132"/>
                    </a:cubicBezTo>
                    <a:lnTo>
                      <a:pt x="3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42"/>
              <p:cNvSpPr/>
              <p:nvPr/>
            </p:nvSpPr>
            <p:spPr>
              <a:xfrm>
                <a:off x="2228969" y="2364365"/>
                <a:ext cx="711463" cy="1064019"/>
              </a:xfrm>
              <a:custGeom>
                <a:avLst/>
                <a:gdLst/>
                <a:ahLst/>
                <a:cxnLst/>
                <a:rect l="l" t="t" r="r" b="b"/>
                <a:pathLst>
                  <a:path w="14562" h="21778" extrusionOk="0">
                    <a:moveTo>
                      <a:pt x="5549" y="1"/>
                    </a:moveTo>
                    <a:lnTo>
                      <a:pt x="5549" y="1"/>
                    </a:lnTo>
                    <a:cubicBezTo>
                      <a:pt x="5596" y="1751"/>
                      <a:pt x="5299" y="3513"/>
                      <a:pt x="4692" y="5168"/>
                    </a:cubicBezTo>
                    <a:cubicBezTo>
                      <a:pt x="4632" y="5323"/>
                      <a:pt x="4561" y="5501"/>
                      <a:pt x="4572" y="5680"/>
                    </a:cubicBezTo>
                    <a:cubicBezTo>
                      <a:pt x="4572" y="5835"/>
                      <a:pt x="4632" y="5978"/>
                      <a:pt x="4668" y="6132"/>
                    </a:cubicBezTo>
                    <a:cubicBezTo>
                      <a:pt x="5287" y="7966"/>
                      <a:pt x="5311" y="9966"/>
                      <a:pt x="4763" y="11836"/>
                    </a:cubicBezTo>
                    <a:lnTo>
                      <a:pt x="0" y="16241"/>
                    </a:lnTo>
                    <a:cubicBezTo>
                      <a:pt x="2310" y="17943"/>
                      <a:pt x="4477" y="19837"/>
                      <a:pt x="6632" y="21777"/>
                    </a:cubicBezTo>
                    <a:cubicBezTo>
                      <a:pt x="7454" y="20206"/>
                      <a:pt x="8228" y="18598"/>
                      <a:pt x="8942" y="16967"/>
                    </a:cubicBezTo>
                    <a:cubicBezTo>
                      <a:pt x="9597" y="16717"/>
                      <a:pt x="10252" y="16431"/>
                      <a:pt x="10776" y="15967"/>
                    </a:cubicBezTo>
                    <a:cubicBezTo>
                      <a:pt x="12252" y="14645"/>
                      <a:pt x="12169" y="12252"/>
                      <a:pt x="13383" y="10669"/>
                    </a:cubicBezTo>
                    <a:cubicBezTo>
                      <a:pt x="13645" y="10323"/>
                      <a:pt x="13955" y="10026"/>
                      <a:pt x="14181" y="9657"/>
                    </a:cubicBezTo>
                    <a:cubicBezTo>
                      <a:pt x="14419" y="9252"/>
                      <a:pt x="14562" y="8799"/>
                      <a:pt x="14395" y="8395"/>
                    </a:cubicBezTo>
                    <a:cubicBezTo>
                      <a:pt x="14228" y="8002"/>
                      <a:pt x="13812" y="7728"/>
                      <a:pt x="13740" y="7311"/>
                    </a:cubicBezTo>
                    <a:cubicBezTo>
                      <a:pt x="13597" y="6597"/>
                      <a:pt x="14538" y="5835"/>
                      <a:pt x="14109" y="5239"/>
                    </a:cubicBezTo>
                    <a:cubicBezTo>
                      <a:pt x="13883" y="4930"/>
                      <a:pt x="13383" y="4882"/>
                      <a:pt x="13228" y="4525"/>
                    </a:cubicBezTo>
                    <a:cubicBezTo>
                      <a:pt x="13121" y="4239"/>
                      <a:pt x="13324" y="3930"/>
                      <a:pt x="13383" y="3632"/>
                    </a:cubicBezTo>
                    <a:cubicBezTo>
                      <a:pt x="13455" y="3215"/>
                      <a:pt x="13240" y="2763"/>
                      <a:pt x="12907" y="2513"/>
                    </a:cubicBezTo>
                    <a:cubicBezTo>
                      <a:pt x="12573" y="2251"/>
                      <a:pt x="12133" y="2144"/>
                      <a:pt x="11716" y="2132"/>
                    </a:cubicBezTo>
                    <a:cubicBezTo>
                      <a:pt x="11740" y="1620"/>
                      <a:pt x="11609" y="953"/>
                      <a:pt x="11109" y="894"/>
                    </a:cubicBezTo>
                    <a:cubicBezTo>
                      <a:pt x="11080" y="889"/>
                      <a:pt x="11052" y="887"/>
                      <a:pt x="11024" y="887"/>
                    </a:cubicBezTo>
                    <a:cubicBezTo>
                      <a:pt x="10762" y="887"/>
                      <a:pt x="10529" y="1079"/>
                      <a:pt x="10335" y="1251"/>
                    </a:cubicBezTo>
                    <a:lnTo>
                      <a:pt x="7025" y="4013"/>
                    </a:lnTo>
                    <a:cubicBezTo>
                      <a:pt x="7597" y="2561"/>
                      <a:pt x="6918" y="727"/>
                      <a:pt x="5549" y="1"/>
                    </a:cubicBezTo>
                    <a:close/>
                  </a:path>
                </a:pathLst>
              </a:custGeom>
              <a:solidFill>
                <a:srgbClr val="F472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42"/>
              <p:cNvSpPr/>
              <p:nvPr/>
            </p:nvSpPr>
            <p:spPr>
              <a:xfrm>
                <a:off x="-132753" y="2782243"/>
                <a:ext cx="2801538" cy="2305243"/>
              </a:xfrm>
              <a:custGeom>
                <a:avLst/>
                <a:gdLst/>
                <a:ahLst/>
                <a:cxnLst/>
                <a:rect l="l" t="t" r="r" b="b"/>
                <a:pathLst>
                  <a:path w="57341" h="47183" extrusionOk="0">
                    <a:moveTo>
                      <a:pt x="6328" y="1"/>
                    </a:moveTo>
                    <a:cubicBezTo>
                      <a:pt x="6230" y="1"/>
                      <a:pt x="6125" y="11"/>
                      <a:pt x="6013" y="32"/>
                    </a:cubicBezTo>
                    <a:cubicBezTo>
                      <a:pt x="5465" y="139"/>
                      <a:pt x="5001" y="508"/>
                      <a:pt x="4715" y="997"/>
                    </a:cubicBezTo>
                    <a:cubicBezTo>
                      <a:pt x="0" y="9259"/>
                      <a:pt x="595" y="20225"/>
                      <a:pt x="6120" y="27964"/>
                    </a:cubicBezTo>
                    <a:cubicBezTo>
                      <a:pt x="8025" y="30631"/>
                      <a:pt x="10430" y="32905"/>
                      <a:pt x="12835" y="35155"/>
                    </a:cubicBezTo>
                    <a:cubicBezTo>
                      <a:pt x="16359" y="38477"/>
                      <a:pt x="19884" y="41799"/>
                      <a:pt x="23408" y="45097"/>
                    </a:cubicBezTo>
                    <a:cubicBezTo>
                      <a:pt x="24904" y="46499"/>
                      <a:pt x="26800" y="47182"/>
                      <a:pt x="28682" y="47182"/>
                    </a:cubicBezTo>
                    <a:cubicBezTo>
                      <a:pt x="31051" y="47182"/>
                      <a:pt x="33398" y="46099"/>
                      <a:pt x="34897" y="44002"/>
                    </a:cubicBezTo>
                    <a:cubicBezTo>
                      <a:pt x="42386" y="33524"/>
                      <a:pt x="50983" y="23761"/>
                      <a:pt x="57341" y="12665"/>
                    </a:cubicBezTo>
                    <a:cubicBezTo>
                      <a:pt x="54685" y="10426"/>
                      <a:pt x="51971" y="8283"/>
                      <a:pt x="49090" y="6331"/>
                    </a:cubicBezTo>
                    <a:lnTo>
                      <a:pt x="27027" y="24964"/>
                    </a:lnTo>
                    <a:cubicBezTo>
                      <a:pt x="19455" y="18082"/>
                      <a:pt x="12966" y="10045"/>
                      <a:pt x="7834" y="1211"/>
                    </a:cubicBezTo>
                    <a:cubicBezTo>
                      <a:pt x="7496" y="629"/>
                      <a:pt x="7111" y="1"/>
                      <a:pt x="632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42"/>
              <p:cNvSpPr/>
              <p:nvPr/>
            </p:nvSpPr>
            <p:spPr>
              <a:xfrm>
                <a:off x="191807" y="3235201"/>
                <a:ext cx="2476978" cy="1850869"/>
              </a:xfrm>
              <a:custGeom>
                <a:avLst/>
                <a:gdLst/>
                <a:ahLst/>
                <a:cxnLst/>
                <a:rect l="l" t="t" r="r" b="b"/>
                <a:pathLst>
                  <a:path w="50698" h="37883" extrusionOk="0">
                    <a:moveTo>
                      <a:pt x="46483" y="0"/>
                    </a:moveTo>
                    <a:cubicBezTo>
                      <a:pt x="39434" y="11823"/>
                      <a:pt x="31207" y="22967"/>
                      <a:pt x="22575" y="33731"/>
                    </a:cubicBezTo>
                    <a:cubicBezTo>
                      <a:pt x="13824" y="31004"/>
                      <a:pt x="6216" y="25825"/>
                      <a:pt x="1" y="19348"/>
                    </a:cubicBezTo>
                    <a:lnTo>
                      <a:pt x="1" y="19348"/>
                    </a:lnTo>
                    <a:cubicBezTo>
                      <a:pt x="1811" y="21729"/>
                      <a:pt x="4001" y="23801"/>
                      <a:pt x="6192" y="25861"/>
                    </a:cubicBezTo>
                    <a:cubicBezTo>
                      <a:pt x="9716" y="29171"/>
                      <a:pt x="13241" y="32492"/>
                      <a:pt x="16765" y="35802"/>
                    </a:cubicBezTo>
                    <a:cubicBezTo>
                      <a:pt x="18259" y="37202"/>
                      <a:pt x="20150" y="37883"/>
                      <a:pt x="22028" y="37883"/>
                    </a:cubicBezTo>
                    <a:cubicBezTo>
                      <a:pt x="24401" y="37883"/>
                      <a:pt x="26752" y="36795"/>
                      <a:pt x="28254" y="34695"/>
                    </a:cubicBezTo>
                    <a:cubicBezTo>
                      <a:pt x="35743" y="24218"/>
                      <a:pt x="44340" y="14455"/>
                      <a:pt x="50698" y="3370"/>
                    </a:cubicBezTo>
                    <a:cubicBezTo>
                      <a:pt x="49316" y="2227"/>
                      <a:pt x="47923" y="1096"/>
                      <a:pt x="464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42"/>
              <p:cNvSpPr/>
              <p:nvPr/>
            </p:nvSpPr>
            <p:spPr>
              <a:xfrm>
                <a:off x="2198726" y="3163625"/>
                <a:ext cx="437470" cy="346204"/>
              </a:xfrm>
              <a:custGeom>
                <a:avLst/>
                <a:gdLst/>
                <a:ahLst/>
                <a:cxnLst/>
                <a:rect l="l" t="t" r="r" b="b"/>
                <a:pathLst>
                  <a:path w="8954" h="7086" extrusionOk="0">
                    <a:moveTo>
                      <a:pt x="358" y="1"/>
                    </a:moveTo>
                    <a:lnTo>
                      <a:pt x="0" y="382"/>
                    </a:lnTo>
                    <a:cubicBezTo>
                      <a:pt x="1131" y="1394"/>
                      <a:pt x="2393" y="2263"/>
                      <a:pt x="3608" y="3073"/>
                    </a:cubicBezTo>
                    <a:cubicBezTo>
                      <a:pt x="4477" y="3668"/>
                      <a:pt x="5382" y="4287"/>
                      <a:pt x="6215" y="4942"/>
                    </a:cubicBezTo>
                    <a:cubicBezTo>
                      <a:pt x="7037" y="5597"/>
                      <a:pt x="7823" y="6311"/>
                      <a:pt x="8549" y="7085"/>
                    </a:cubicBezTo>
                    <a:lnTo>
                      <a:pt x="8954" y="6728"/>
                    </a:lnTo>
                    <a:cubicBezTo>
                      <a:pt x="8216" y="5930"/>
                      <a:pt x="7406" y="5192"/>
                      <a:pt x="6561" y="4525"/>
                    </a:cubicBezTo>
                    <a:cubicBezTo>
                      <a:pt x="5692" y="3847"/>
                      <a:pt x="4787" y="3239"/>
                      <a:pt x="3906" y="2644"/>
                    </a:cubicBezTo>
                    <a:cubicBezTo>
                      <a:pt x="2691" y="1823"/>
                      <a:pt x="1441" y="977"/>
                      <a:pt x="3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0" name="Google Shape;740;p42"/>
            <p:cNvSpPr/>
            <p:nvPr/>
          </p:nvSpPr>
          <p:spPr>
            <a:xfrm rot="-275320">
              <a:off x="1885926" y="538849"/>
              <a:ext cx="1533716" cy="1169551"/>
            </a:xfrm>
            <a:prstGeom prst="roundRect">
              <a:avLst>
                <a:gd name="adj" fmla="val 2931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2"/>
            <p:cNvSpPr/>
            <p:nvPr/>
          </p:nvSpPr>
          <p:spPr>
            <a:xfrm rot="10800000" flipH="1">
              <a:off x="2225875" y="1628300"/>
              <a:ext cx="403200" cy="394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2"/>
            <p:cNvSpPr/>
            <p:nvPr/>
          </p:nvSpPr>
          <p:spPr>
            <a:xfrm rot="353676">
              <a:off x="-334899" y="-252488"/>
              <a:ext cx="1533609" cy="1169572"/>
            </a:xfrm>
            <a:prstGeom prst="roundRect">
              <a:avLst>
                <a:gd name="adj" fmla="val 2931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 rot="10800000">
              <a:off x="38175" y="769525"/>
              <a:ext cx="403200" cy="394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4" name="Google Shape;744;p42"/>
            <p:cNvGrpSpPr/>
            <p:nvPr/>
          </p:nvGrpSpPr>
          <p:grpSpPr>
            <a:xfrm>
              <a:off x="2629077" y="3569476"/>
              <a:ext cx="1359652" cy="2244233"/>
              <a:chOff x="839075" y="2285650"/>
              <a:chExt cx="692675" cy="1143325"/>
            </a:xfrm>
          </p:grpSpPr>
          <p:sp>
            <p:nvSpPr>
              <p:cNvPr id="745" name="Google Shape;745;p42"/>
              <p:cNvSpPr/>
              <p:nvPr/>
            </p:nvSpPr>
            <p:spPr>
              <a:xfrm>
                <a:off x="858125" y="2301600"/>
                <a:ext cx="2191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15146" extrusionOk="0">
                    <a:moveTo>
                      <a:pt x="8180" y="1"/>
                    </a:moveTo>
                    <a:lnTo>
                      <a:pt x="1" y="6370"/>
                    </a:lnTo>
                    <a:lnTo>
                      <a:pt x="275" y="6740"/>
                    </a:lnTo>
                    <a:cubicBezTo>
                      <a:pt x="4442" y="12145"/>
                      <a:pt x="6728" y="14979"/>
                      <a:pt x="7037" y="15145"/>
                    </a:cubicBezTo>
                    <a:lnTo>
                      <a:pt x="7514" y="14324"/>
                    </a:lnTo>
                    <a:cubicBezTo>
                      <a:pt x="7537" y="14348"/>
                      <a:pt x="7561" y="14360"/>
                      <a:pt x="7561" y="14360"/>
                    </a:cubicBezTo>
                    <a:cubicBezTo>
                      <a:pt x="7156" y="14026"/>
                      <a:pt x="3644" y="9538"/>
                      <a:pt x="1322" y="6549"/>
                    </a:cubicBezTo>
                    <a:lnTo>
                      <a:pt x="8764" y="739"/>
                    </a:lnTo>
                    <a:lnTo>
                      <a:pt x="818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42"/>
              <p:cNvSpPr/>
              <p:nvPr/>
            </p:nvSpPr>
            <p:spPr>
              <a:xfrm>
                <a:off x="986425" y="2635275"/>
                <a:ext cx="466150" cy="724525"/>
              </a:xfrm>
              <a:custGeom>
                <a:avLst/>
                <a:gdLst/>
                <a:ahLst/>
                <a:cxnLst/>
                <a:rect l="l" t="t" r="r" b="b"/>
                <a:pathLst>
                  <a:path w="18646" h="28981" extrusionOk="0">
                    <a:moveTo>
                      <a:pt x="17610" y="1072"/>
                    </a:moveTo>
                    <a:lnTo>
                      <a:pt x="15478" y="27468"/>
                    </a:lnTo>
                    <a:cubicBezTo>
                      <a:pt x="10192" y="24670"/>
                      <a:pt x="2393" y="20491"/>
                      <a:pt x="1120" y="19634"/>
                    </a:cubicBezTo>
                    <a:cubicBezTo>
                      <a:pt x="1417" y="17646"/>
                      <a:pt x="2798" y="6978"/>
                      <a:pt x="3298" y="2989"/>
                    </a:cubicBezTo>
                    <a:lnTo>
                      <a:pt x="17610" y="1072"/>
                    </a:lnTo>
                    <a:close/>
                    <a:moveTo>
                      <a:pt x="18646" y="1"/>
                    </a:moveTo>
                    <a:lnTo>
                      <a:pt x="2465" y="2167"/>
                    </a:lnTo>
                    <a:lnTo>
                      <a:pt x="2417" y="2525"/>
                    </a:lnTo>
                    <a:cubicBezTo>
                      <a:pt x="1822" y="7144"/>
                      <a:pt x="238" y="19253"/>
                      <a:pt x="143" y="19705"/>
                    </a:cubicBezTo>
                    <a:cubicBezTo>
                      <a:pt x="12" y="20182"/>
                      <a:pt x="0" y="20253"/>
                      <a:pt x="7989" y="24551"/>
                    </a:cubicBezTo>
                    <a:cubicBezTo>
                      <a:pt x="11788" y="26599"/>
                      <a:pt x="15621" y="28635"/>
                      <a:pt x="15669" y="28647"/>
                    </a:cubicBezTo>
                    <a:lnTo>
                      <a:pt x="16312" y="28980"/>
                    </a:lnTo>
                    <a:lnTo>
                      <a:pt x="186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42"/>
              <p:cNvSpPr/>
              <p:nvPr/>
            </p:nvSpPr>
            <p:spPr>
              <a:xfrm>
                <a:off x="1263825" y="3245050"/>
                <a:ext cx="209300" cy="183925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7357" extrusionOk="0">
                    <a:moveTo>
                      <a:pt x="4184" y="1"/>
                    </a:moveTo>
                    <a:cubicBezTo>
                      <a:pt x="3689" y="1"/>
                      <a:pt x="3186" y="102"/>
                      <a:pt x="2704" y="315"/>
                    </a:cubicBezTo>
                    <a:cubicBezTo>
                      <a:pt x="846" y="1136"/>
                      <a:pt x="1" y="3303"/>
                      <a:pt x="822" y="5161"/>
                    </a:cubicBezTo>
                    <a:cubicBezTo>
                      <a:pt x="1431" y="6536"/>
                      <a:pt x="2776" y="7356"/>
                      <a:pt x="4188" y="7356"/>
                    </a:cubicBezTo>
                    <a:cubicBezTo>
                      <a:pt x="4683" y="7356"/>
                      <a:pt x="5186" y="7255"/>
                      <a:pt x="5668" y="7042"/>
                    </a:cubicBezTo>
                    <a:cubicBezTo>
                      <a:pt x="7526" y="6220"/>
                      <a:pt x="8371" y="4053"/>
                      <a:pt x="7550" y="2196"/>
                    </a:cubicBezTo>
                    <a:cubicBezTo>
                      <a:pt x="6941" y="821"/>
                      <a:pt x="5596" y="1"/>
                      <a:pt x="41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42"/>
              <p:cNvSpPr/>
              <p:nvPr/>
            </p:nvSpPr>
            <p:spPr>
              <a:xfrm>
                <a:off x="913800" y="3062675"/>
                <a:ext cx="157775" cy="141775"/>
              </a:xfrm>
              <a:custGeom>
                <a:avLst/>
                <a:gdLst/>
                <a:ahLst/>
                <a:cxnLst/>
                <a:rect l="l" t="t" r="r" b="b"/>
                <a:pathLst>
                  <a:path w="6311" h="5671" extrusionOk="0">
                    <a:moveTo>
                      <a:pt x="3150" y="0"/>
                    </a:moveTo>
                    <a:cubicBezTo>
                      <a:pt x="1896" y="0"/>
                      <a:pt x="746" y="840"/>
                      <a:pt x="417" y="2097"/>
                    </a:cubicBezTo>
                    <a:cubicBezTo>
                      <a:pt x="0" y="3598"/>
                      <a:pt x="905" y="5169"/>
                      <a:pt x="2429" y="5574"/>
                    </a:cubicBezTo>
                    <a:cubicBezTo>
                      <a:pt x="2671" y="5639"/>
                      <a:pt x="2915" y="5671"/>
                      <a:pt x="3156" y="5671"/>
                    </a:cubicBezTo>
                    <a:cubicBezTo>
                      <a:pt x="4403" y="5671"/>
                      <a:pt x="5554" y="4830"/>
                      <a:pt x="5894" y="3562"/>
                    </a:cubicBezTo>
                    <a:cubicBezTo>
                      <a:pt x="6311" y="2062"/>
                      <a:pt x="5406" y="490"/>
                      <a:pt x="3882" y="97"/>
                    </a:cubicBezTo>
                    <a:cubicBezTo>
                      <a:pt x="3637" y="32"/>
                      <a:pt x="3391" y="0"/>
                      <a:pt x="31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42"/>
              <p:cNvSpPr/>
              <p:nvPr/>
            </p:nvSpPr>
            <p:spPr>
              <a:xfrm>
                <a:off x="997425" y="2644175"/>
                <a:ext cx="122675" cy="110525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4421" extrusionOk="0">
                    <a:moveTo>
                      <a:pt x="2462" y="0"/>
                    </a:moveTo>
                    <a:cubicBezTo>
                      <a:pt x="1484" y="0"/>
                      <a:pt x="592" y="653"/>
                      <a:pt x="322" y="1633"/>
                    </a:cubicBezTo>
                    <a:cubicBezTo>
                      <a:pt x="1" y="2823"/>
                      <a:pt x="703" y="4026"/>
                      <a:pt x="1882" y="4347"/>
                    </a:cubicBezTo>
                    <a:cubicBezTo>
                      <a:pt x="2072" y="4397"/>
                      <a:pt x="2263" y="4421"/>
                      <a:pt x="2450" y="4421"/>
                    </a:cubicBezTo>
                    <a:cubicBezTo>
                      <a:pt x="3434" y="4421"/>
                      <a:pt x="4325" y="3768"/>
                      <a:pt x="4585" y="2788"/>
                    </a:cubicBezTo>
                    <a:cubicBezTo>
                      <a:pt x="4906" y="1597"/>
                      <a:pt x="4204" y="383"/>
                      <a:pt x="3025" y="73"/>
                    </a:cubicBezTo>
                    <a:cubicBezTo>
                      <a:pt x="2837" y="24"/>
                      <a:pt x="2648" y="0"/>
                      <a:pt x="24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42"/>
              <p:cNvSpPr/>
              <p:nvPr/>
            </p:nvSpPr>
            <p:spPr>
              <a:xfrm>
                <a:off x="1392425" y="2582850"/>
                <a:ext cx="139325" cy="1260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5042" extrusionOk="0">
                    <a:moveTo>
                      <a:pt x="2790" y="1"/>
                    </a:moveTo>
                    <a:cubicBezTo>
                      <a:pt x="1680" y="1"/>
                      <a:pt x="658" y="751"/>
                      <a:pt x="358" y="1871"/>
                    </a:cubicBezTo>
                    <a:cubicBezTo>
                      <a:pt x="0" y="3217"/>
                      <a:pt x="786" y="4598"/>
                      <a:pt x="2144" y="4955"/>
                    </a:cubicBezTo>
                    <a:cubicBezTo>
                      <a:pt x="2361" y="5013"/>
                      <a:pt x="2579" y="5041"/>
                      <a:pt x="2794" y="5041"/>
                    </a:cubicBezTo>
                    <a:cubicBezTo>
                      <a:pt x="3900" y="5041"/>
                      <a:pt x="4916" y="4305"/>
                      <a:pt x="5215" y="3169"/>
                    </a:cubicBezTo>
                    <a:cubicBezTo>
                      <a:pt x="5573" y="1824"/>
                      <a:pt x="4787" y="443"/>
                      <a:pt x="3429" y="85"/>
                    </a:cubicBezTo>
                    <a:cubicBezTo>
                      <a:pt x="3216" y="28"/>
                      <a:pt x="3001" y="1"/>
                      <a:pt x="27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42"/>
              <p:cNvSpPr/>
              <p:nvPr/>
            </p:nvSpPr>
            <p:spPr>
              <a:xfrm>
                <a:off x="839075" y="2430925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406" y="0"/>
                    </a:moveTo>
                    <a:cubicBezTo>
                      <a:pt x="849" y="0"/>
                      <a:pt x="329" y="376"/>
                      <a:pt x="179" y="936"/>
                    </a:cubicBezTo>
                    <a:cubicBezTo>
                      <a:pt x="1" y="1626"/>
                      <a:pt x="406" y="2305"/>
                      <a:pt x="1072" y="2483"/>
                    </a:cubicBezTo>
                    <a:cubicBezTo>
                      <a:pt x="1183" y="2512"/>
                      <a:pt x="1294" y="2526"/>
                      <a:pt x="1403" y="2526"/>
                    </a:cubicBezTo>
                    <a:cubicBezTo>
                      <a:pt x="1962" y="2526"/>
                      <a:pt x="2471" y="2158"/>
                      <a:pt x="2620" y="1590"/>
                    </a:cubicBezTo>
                    <a:cubicBezTo>
                      <a:pt x="2799" y="912"/>
                      <a:pt x="2394" y="221"/>
                      <a:pt x="1727" y="43"/>
                    </a:cubicBezTo>
                    <a:cubicBezTo>
                      <a:pt x="1620" y="14"/>
                      <a:pt x="1513" y="0"/>
                      <a:pt x="14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42"/>
              <p:cNvSpPr/>
              <p:nvPr/>
            </p:nvSpPr>
            <p:spPr>
              <a:xfrm>
                <a:off x="1038500" y="2285650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393" y="0"/>
                    </a:moveTo>
                    <a:cubicBezTo>
                      <a:pt x="829" y="0"/>
                      <a:pt x="329" y="368"/>
                      <a:pt x="180" y="936"/>
                    </a:cubicBezTo>
                    <a:cubicBezTo>
                      <a:pt x="1" y="1615"/>
                      <a:pt x="406" y="2306"/>
                      <a:pt x="1072" y="2484"/>
                    </a:cubicBezTo>
                    <a:cubicBezTo>
                      <a:pt x="1181" y="2513"/>
                      <a:pt x="1290" y="2526"/>
                      <a:pt x="1397" y="2526"/>
                    </a:cubicBezTo>
                    <a:cubicBezTo>
                      <a:pt x="1959" y="2526"/>
                      <a:pt x="2470" y="2151"/>
                      <a:pt x="2620" y="1591"/>
                    </a:cubicBezTo>
                    <a:cubicBezTo>
                      <a:pt x="2799" y="901"/>
                      <a:pt x="2394" y="222"/>
                      <a:pt x="1727" y="43"/>
                    </a:cubicBezTo>
                    <a:cubicBezTo>
                      <a:pt x="1615" y="14"/>
                      <a:pt x="1503" y="0"/>
                      <a:pt x="1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42"/>
            <p:cNvGrpSpPr/>
            <p:nvPr/>
          </p:nvGrpSpPr>
          <p:grpSpPr>
            <a:xfrm>
              <a:off x="3156342" y="2673861"/>
              <a:ext cx="547954" cy="547954"/>
              <a:chOff x="3796125" y="-35750"/>
              <a:chExt cx="773400" cy="773400"/>
            </a:xfrm>
          </p:grpSpPr>
          <p:sp>
            <p:nvSpPr>
              <p:cNvPr id="754" name="Google Shape;754;p42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42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6" name="Google Shape;756;p42"/>
            <p:cNvGrpSpPr/>
            <p:nvPr/>
          </p:nvGrpSpPr>
          <p:grpSpPr>
            <a:xfrm>
              <a:off x="-216551" y="1567811"/>
              <a:ext cx="639370" cy="639370"/>
              <a:chOff x="3796125" y="-35750"/>
              <a:chExt cx="773400" cy="773400"/>
            </a:xfrm>
          </p:grpSpPr>
          <p:sp>
            <p:nvSpPr>
              <p:cNvPr id="757" name="Google Shape;757;p42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42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62" name="Google Shape;762;p42"/>
          <p:cNvSpPr txBox="1">
            <a:spLocks noGrp="1"/>
          </p:cNvSpPr>
          <p:nvPr>
            <p:ph type="title"/>
          </p:nvPr>
        </p:nvSpPr>
        <p:spPr>
          <a:xfrm>
            <a:off x="2027390" y="835336"/>
            <a:ext cx="992100" cy="60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AF4B8EE-AA25-4EBB-9892-FAB77CA402A8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5698690" y="7473"/>
            <a:ext cx="4302300" cy="1293000"/>
          </a:xfrm>
        </p:spPr>
        <p:txBody>
          <a:bodyPr/>
          <a:lstStyle/>
          <a:p>
            <a:r>
              <a:rPr lang="ru-RU" dirty="0"/>
              <a:t>Анализ рынка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AutoShape 2" descr="data:image/png;base64,iVBORw0KGgoAAAANSUhEUgAABTAAAAJYCAYAAABVbcnbAAAAAXNSR0IArs4c6QAAIABJREFUeF7s3QeYG9XZ9vFHkns3YGMDxnSDTTGQSgm9JPSO6S8QSujVDmA7Nt2A6QkQILTQTO81dAKEFtObg03HgO11Lyt9332WEaPZkTSaXWyN9J/r+q68eEcz5/zOaPfTreeck8rlcjnjQAABBBBAAAEEEEAAAQQQQAABBBBAAAEEqlAgRYBZhaNCkxBAAAEEEEAAAQQQQAABBBBAAAEEEEDACRBg8iA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EEAAAQQQQAABBBBAAAEEEECgagUIMKt2aGgYAggggAACCCCAAAIIIIAAAggggAACCBBg8gw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ak6gsbHRHnvsMbv77rtd39Zaay079NBDrU2bNjXXVzqEAAIIIIAAAggggAACCNS6AAFmrY8w/UMAAQR+RoH58+fba6+9Zrfccos9+uijNmHCBNO/eceyyy5rm2yyie2555628cYbW4cOHVrcmm+++cYeeOABd8/x48fb5MmTy17zqKOOsksuuaTseZyAAALlBb766iv7zW9+Y5MmTSp/coVn7Lfffnb99dcXfdWcOXNsl112sYceeih/jn6/3HjjjRV/QVGsHxtttJH7HdOlS5cKW990un5H6ffd+++/X/D6++67z7bbbrtY1yz1os8++8xuv/12GzdunH344Yc2ZcqU/Ok9e/a0VVZZxXbbbTfbfffdrV+/fq1y/++++87k9O677+avN3LkSPvLX/5S8fVrYRxyuZx99NFH7tl98MEH7eOPP7aZM2fmLXr16mVrrrmmDRkyxHbccUdbfPHFK3YKe0Gpv4edO3e21Vdf3Y293jP9+/e3VCoV+b61MC6RO8uJCCCAAAKJECDATMQw0UgEEECgugRmz55tV199tZ122mnW0NAQqXFt27a1Y445xoYPH27dunWL9Br/SZ9//rkdf/zx7kN6JYc+sCns2HrrrSt5GecigEARgUUZYL799tu24YYb2tSpU/Ot69Gjhz333HMurKnkKNaPTp062bPPPmvrrrtuJZfLn/vII4/YH/7wB1Oo5T9aO8BUWHnkkUfa448/HrmdCp6vueYaGzhwYOTXhJ0Y1sdVV13Vnn76aVtyySUrunbSx+GFF15w4/Dmm29G7rdCxbFjx9oyyywT+TX+ExUcH3vssRWN/eDBg+3iiy92758oQWbSxyUWLC9CAAEEEKhqAQLMqh4eGocAAghUn4CqHvfYY49m1UVRW6rw8p///Kdts802kT5E6bqqaFH10KxZs6LeJn/eCSecYGeffbYpQOVAAIGWCyzKAFMVfqNGjWrWiTjVf6X6cc4559jQoUMrxlJoqYrvyy+/vNlrWzPAbMnvxHQ67YKsI444IvLvYH9nFixYYPvuu6/deuutzfqoynhVxFZyJHUcNNYaZ30xl81mK+myO1dBuSpn9bcw6qEvD8877zzT8x73UHh6xRVX2GKLLVbyEkkdl7guvA4BBBBAoPoFCDCrf4xoIQIIIFA1AsU+NC+11FK2zz772O9//3sbMGCAa+/333/vqpj+/ve/h1amnHvuuaZwMZPJlOzfK6+8YltttVVBxZVe4E2N1LS84NG3b19be+21TRUnlU6bqxpsGoJAlQooRFGlnX+KbFhTtWyDKiN1aP3ZM844w1ZcccWSvdIU51//+teh50ybNs39Lnj55Zdd8LbFFlu4tW51xKn+KxXQxJ1GXmz6uNrYWgFmsd+Jv/jFL9ySHeuss47zVtD4+uuv21NPPWWvvvpqgalCTIVnmlpc6fG///3PVfF98cUXpupX2b/00kvuMhofrT3csWPHyJdN6jjceeed7os1f3gpVz078lljjTWcwdy5c+3FF1+0J5980j744IMCF/lp+ZVf/epXZb30/B988MF2xx13NBvLzTff3Pbaay9bb7313NIHWgf6rbfesnvvvdduuOEG03vWfwwaNMjuueceW2mllYreN6njUhaSExBAAAEEEitAgJnYoaPhCCCAwMIVCPvQrDDiqquuch+aS01J04c2Tf/2r1un1ivEPOmkk4q+Vh+69AFR69Hp0IfDESNGuOl6rbWG2MJV5G4I1I/A/vvv78ITHS2dlq1r+Kct9+nTxy666CI78MAD85XZCmu23377yMDBgEZV2gr9VFkXt70KKXfYYQfXBv1O9E8jb40Ac8aMGbbtttvaM888k++n+qxKwFLTkbUEhyou1Qbv0Bc9+pKpVIgVhnnZZZe5KlMdCk3/9Kc/uXGIO85JHAetO7rpppu6tS694/DDDzdV7pZaIkVTv/fee++CL/V++ctf2sMPP1zyb5rWltb46QtB/6G/hWeeeWbJe+rv6M0332xHH310wSyGlVde2U1B15d8YUcSxyXym58TEUAAAQQSKUCAmchho9EIIIDAwhWYOHGiq3bSJgXeccABB5g+yGqjgCiHPoDpg5Z/+qcCSYUSunbY8e9//9tthjFv3jwXXsatGIrSPs5BAIHWFWjNADM4NXuzzTazm266yU1X9sK8SjfzCQY0+iJG/+ZtvlPpNHK1UUHedddd5yB32mknV43oHa0RYD7//PPuCyMFrTq01uZtt90WacMh/Q4+5JBD8u3T6yudeq8wTP1S1aCOgw46yP1OX3/99U1/J+JcM4njoGVQNOvAOxQkKlAvN6NA56uSUps5edXJ+rdSU+/1XGnauH9JgyWWWMKNu0LUqMd7773nwm9ttucd+m/9XQ2rmE3iuES14DwEEEAAgWQKEGAmc9xoNQIIILDQBPRBWdU2WjPLO/74xz+6ip9K15UM+yBWqvrk1FNPtbPOOsvdttJwYqEBcSMEEAgVaM0A0z9tWTfzwkV/NWClm/kEAxqt66jqOW/9ykqnQ2tKtRfkLb300m6JDFWee0drBJiqWh82bJi7pKaJa3r4BhtsEPkJVMXg7373OxfU6lAFpabha0mOKIf/SyWdr6pXhXH+dT8rnc6fxHHwP9uqBtZGPiussEIUQneOwktN+9aXczo0lV9rimpMg8cbb7zhgkpv46pKpp0HrxX2ZeSNN95YEMZ6r0niuEQeAE5EAAEEEEikAAFmIoeNRiOAAAILTyC466/WzvrXv/5lvXv3jtWIqNUnWl9PUzG1bhg7icei5kUILFKB1gww/RVv7dq1c2tw/va3v7Xg76dKKgqDAc1+++1nQ4YMye8gXmkg6p8+rgp1VSp608k1EK0RYPpNl112Wbf2pKaCRz30hZS+DNL6jTq0kYuqOldbbbVIl/B/qaSQVkHc8ssvXzC9XxeqZDOfpI1DcBp/nPVSp0yZYltuuWV+bVLtCq9KYlVW+o+wTaH+9re/2WGHHRZpvMJOUuWmnnNveQOtOauK2u7duxecnrRxiQ3CCxFAAAEEEiNAgJmYoaKhCCCAwKIRCO76e+mll7o1KFty+Ney03XCKp38H570QVkf1LXGmzYn0OvVDgWpmhapo1evXq5KRet86QNZcCpf2NpxYX1ojZAheF19UNT0PW1qorXOJk2alD9FIYQ2P1K7FSKUWku0WB+KfQAN61+xTUZa2u/7778/v/6g/wO91j9Vtdy4cePym74o/Fa4E6XPwQ/RlU7rDRr421lsncMo5wSvG6WdUc7RdTVNV5WFmpL65ZdfuluVGh+9B1SJp3Xu9L/+50tLL+gZ03tMldPa4KXUM9aS93Xwta0VYAanLfuf9zlz5rjqNW993Uqq/8ICmjFjxrhlK7xp5FF/3wWnj6syUc7+NTlb+h6Trz9AjLtOp6o4TznlFBd8KsBUOOxtOFNq/IO/O/xV8d99953bvEZrPBb7nV7s2kkbh2AIrDUkVYGpv1OVHHp/KOhVBaeuoVA5+MVgsPK4kue7WFuC76diXxAmbVwqsedcBBBAAIFkChBgJnPcaDUCCCCwUASCVSJxpsqFNTR43bAqoNdee81NdZw1a5b7YKyNfLRxws4775wPF4ohaFq61sdbZZVV8qcsqgDz008/dbvDaupluUOhnkLOYptxFOuDvyKt3D38VWL+c1sargQDTAU4V155ZcG6bWFt22233dzyBHoGwo6ooV+5fns/jxJORjkneL8o7YxyTtiSDbpX2PgoNNP6dVrXsKGhIRKBqhYVdC633HKRzm/JSa0VYPp/F6g9wVBRU29VUeYdUav/wgIarV/pnw4ddRq5P2jyAi3tAN7aAWawr3GX84gzrsENihQab7311vlL+b/squR3UhLHIfjFXrkN6eJ46zXBtTYVPGst6ZYewevqmdffHv+RxHFpqQuvRwABBBCobgECzOoeH1qHAAIILFIBVQ1qfbUffvjBtUMbRqhKpEOHDi1ul7+SSBdT4KjdWb3Dv1mFpnZqB1aFCd46YOUaoOmfDz74oK233nru1EURYCq0VICh6qSoR79+/VxYNXjw4GYvKdWHKJWJCse0zp9CkODRmgHmhhtu6MLnqB+0tSyBxipsN9wooV9UW50XJZyMck7wnlHaGeWc4Np43n2C4xO2nmxUh5YuAxH1Pq0VYPrDorBp3cEqtaihY1hAc/311xdMh446jdwfLOp3lUJWfenS2gFmWAW1vvi44IIL3FTun+sI/u4IqwQMro/pOZSr+E3iOASXLpC7ZiboWV188cVbbRhUpa5nSYcctV6p1s5s6aGNfLRe69dff+0uFbYWahLHpaUuvB4BBBBAoLoFCDCre3xoHQIIILBIBTTdWaGld4RVacRt4F133eWmfnpHsLLEHyJpyqhCVG8XdAUwCse0E3GXLl3cNHJNXRwxYoQL/7xD4YOmma+99tpFmxms7mppkOfdKLjxgv5dYYZ2ktU0XoXAxdq98sor2+OPP94s0AsGmOqf/k3hQpR12IJBjx+lpf32j5c+aHvrq2lTlLFjx9quu+7q1lhTe++55x4XSPurBovthhsl9KvkGYwSTkY5J3jPKO0sd04wJFIYoucl7AsDjZeCq2w265oiZ214pX/T1GCNgZ4vVQDL378Jl86POjW6Etvgua0RYAanJodtdhJcJzBq6FgsoAmGhOWs/OPmn47rf45k09L3mOerL5F23333/Nh7/77iiivaHnvs4Sq+VX1e6SZrpcY6+GVWWCVgcGpy1OnOSRyHUl8g6Msn7VC+4447ukrnKDuTh9n714HWzytdr7TUeE6fPt39bdcXhTrCZlckcVxa8vuK1yKAAAIIVL8AAWb1jxEtRAABBBaZgIIP7aTrHVGq/KI29j//+Y8L3fShV4eqLFX95B3BD//evx900EEufOnYsWOzW2l9TK1hpw/X3lEsGPN+/nMEmOqTAgZVYOnQWnWa1qrdesOqkbypwAoevEBK/VTo5N+VNhhgbrHFFqadjxXeRlkPzz9tsHPnzvk1KdXGloYrYeOlIFbTTFdaaaVmY6XKHxmp4lCHXO644w63RID/KBf6RX3ewp6ralsD01/VVSr8CQZFUXYlDoZerVlNXWwMWiPADK6XW2x6ePC8KJv5FAtogoFouYpO/xcD/nH7uQJMtU87pR9zzDHNQkz/WKiiWZsI6feOKulbUjnv3+291PRw/3lqS5Tp/EkdB31B8Oc//9lVv5Y69IWbxkFfLqy11lqRg2UF6ZpBoGpJHXE2bSrWLj1DClm1nIT3N+rZZ5+1ddddN/+SpI5LpX8TOB8BBBBAIDkCBJjJGStaigACCCx0Aa3rNWzYsPx9Wxpy+TsQDA6DFYRhgZjWtlRVaKkpevpQqano2jTGC8aCa7WVakdr9DEYpkTZNVYfKBUQe+FrWBVZMMBU6KuqRm+KYamA2b/ZiQIITU08//zzW21sg+MVJVR755133IYp3hT7cps5qbEtDdGjVFdGOSf4ZowStJY6R+N/3HHH2cUXX+wuXSqAC07VjRLWBUPPKBW7Lf2F09IAM1iRWmqzlOC6ulGq/4oFNOq3/z1crqIzbPq4AvmfK8D0xkVfXGi3c30ZFOUYMGCA+32udWf1BUbUY9q0aW75jpdfftm9pNSzE5yaXC781fWSPA5632rjLK1D+8knn0Qi/c1vfuN+z2v90FJVskGX1n7P+t+fanjwb1+SxyXSQHASAggggEDiBAgwEzdkNBgBBBBYeALVFmBGqeaRTjDg0Yf8a6+9NrT68eeowPSvWxYlSPFGNDhNUxWYhx56aH7AwwJMrWm55ZZbuinbpcICf3WfpuRrCrcCUO9oaXAbDGtOPvlkFzaWWv8uWOkWNkUySjBYyTsiSjgZ5ZzgPaO0s9Q5H3/8sVs3VOeUC8y047E23Hj11Vdt7ty5LmxbffXVyzL4A4uBAwfaM888Y0sssUTZ18U9oaUBZnDJg3JrKgY3Vin3+6JUQBOcuh58L3omxaaP6+c/d4Cpe+g9pN8beh5uu+22SGsEKzQ744wz3GZFYZXswfEO/j4tNaU+GDpH2cynFsZB1f8KeDUOWh5FX6SVO7Tsg54rVaKHTTOv5gAzKe+PcmPAzxFAAAEEkiVAgJms8aK1CCCAwEIVqKYAs1T1VRAluL5X2AYF3mtaO8AMVoJpWrg2KCq3kYXaE2x38LVhAaamL6oyR9VYpYIv/9ROBYsKsFpzgxF/WKNp76pK0rTVcscTTzyRD2B1rqY6+6eRRwkGy93D//Mo4WSUc1ozwFQIpfVbFSrpCFs+oJI+FjvXHyi25nTUKPeLssRB8Dr+ZzbKBibBjVXKVf+VCs7UFv8XEcWm3PsrDoOh8MIIMP1meo7UJ637q3VmFWxrHcVih774UMirLw6KHVG+ZAi+NliBXi54rrVxUJiptWf1u00zATQ1u1SgqS+pLrzwwmZhcjUHmEl8f7TG71CugQACCCCwaAUIMBetP3dHAAEEqlogGGAGdwpvSeODwWEwrAt++K90zT5/WBO2QYHX9mA7ivUpnU67NcgUFqqtm2yySej0v+AUypYYBacMhgWYWjfUH7SEVYr5p4B6Iaeq236uALOScCzoFZwiHvwQX8pTm9dozThVpSq8ClvzL0o4GeWcYDuiBK1h52gdQ43hn/70J7eeoXahf/rpp22FFVZoyaPjXutt4qNAS9V5qrj01litZIziNqQlFZjBKe+qGn700UfdkgnFjuBrylX/lQvO/OF6sQ1U/OvKBjc5W9gBZpjL999/7wLNq6++2gVq3vh755ZbIzi4odGee+5pN954Y8HavMH7Bl+z9NJLu7Vui+2SXuvj4AXLWv5Ev59VOR089HtAIab/i66gS6kv4uK8R/3vT1Xi6veDlmnxjloflzhmvAYBBBBAYNEKEGAuWn/ujgACCFS1QPADuHb+9m+Q05LGB69d7sN/cJOfcvf2h6+lqr+iBpjB+2nqrTZA2HzzzQs+dMa9Xlh/gh9YiwWY/oqnsKDXPwXUq0pTmPFzBZiVrNVW7kNyJQGm37DY9Mwo4WSxDaTKPXP+n4et1VmuLwoP9CWBdpCu5ND6puPHj3fBiJ4//b9JkyaZqoGLHdUeYAanLVfi4T83+HvF/7Nyz165abKaLq1AT1XDYRWi1RBg+vvb0NBgp556qqmy1X+UmmrvX98z7hjodcWm4Otn9TYOn3/+ufvS6e67786ThoXtwd/3CoJfeuklW2aZZVoyFO61wWtHWb4j+De41t4fLUblAggggAACP7sAAebPTswNEEAAgeQK/Pe//7UNN9zQTW3WUWkVZKme64P0WWedlT8lWN0ZDAIr3bzl5w4w1XBVZd5+++22yy675PvRmgFmcEpqsQDTX/EU9kHUb+0FCa0drvivVw0BpjcgJ5xwgp199tn5atlqDjCPPPJI05cECl+jHApCjj/++PyGVVFe451T7QFm8PdDJX3zn1tqDdpywZmuU2oaub96OKw6rrXfY3EN/K9TNaBCSW10pv+71O91f0Db0nuXms5fj+Ogaeb6vTR8+PA8bVjYfvDBB9s111zjzomyjELUcQpWvoc9v/U4LlH9OA8BBBBAYNEIEGAuGnfuigACCCRCILj7bKmp2JV0KHjdsNAtuKFNpdWfCkcVguiopAKz2GY2Cg+1rpl2idZ0TO9QJaam/A4aNMj9U0uD11KOxQLM4Dp1/monf5WMfypna4crrRVgBj/ER5maLTNVIX722WeuglHBgLfmnEJmVTp51abVFGCedtppbv1PhazeTtKaOv7AAw/YaqutVvItpY1CVP1Xam09bdayzjrruOn02223ndt1XlPJdVRzgBmcglzJ75awc4tVGEYJaEpNI/dPH1dlun5H+Y/Wfo9pndTrrrvOVc9puYS4mzAFp9oXexaCa4q2ZBxKTedP0jjo98xhhx3mpuX/8MMPbkkRVeCGLVdRziv4nId98ROsgA17zsrdJ+znweuGhadJGpc4BrwGAQQQQCB5AgSYyRszWowAAggsVIHgzr6ldqCN2rDHH3/ctt566/x6bGHVOfpwp/UMVSmio5Ip5Ar09tlnHzfFu1xYE2cTH4VAQ4YMyVcwjRw50uSkIxi8lprCGtXLO69YgKmf+6eRqyJUH1C1mY7/3/3r17V2uOK/XiU7XAe9yq2BGaUSV+HC73//e5s3b56j81cOVxpgRt18JkrQWuwcBfoasyeffNK1d+WVVza9R7RxVdjxyiuvuFBy6tSp+R+vuOKKtscee7hARf4K1oOhSlI28dGXCDvssEO+b3pvHXLIIZHfLs8//7yz8CoMi1X/RQloik2TVZClMXvooYfc+yxs06rWfo/5q0GjPpfF0PwVrl27dnVrVK611loFp4etgbzppptGHgd9mXDyySfnzy+2mU+SxsE/7upYJZvLBeGCFa768uLFF1+0JZdcMn+q1irWLIgvvvjC/VupiuKoA6MAWzuf64sSHars1HOsv8n+I0njErXvnIcAAgggkGwBAsxkjx+tRwABBH52gXfeecc23nhj0wd5HfqQpaBlueWWi3VvhXDaZVoBjXeEVUgFPyhqR2t9yNKH7XJHMHQoNaU5ToAZ3Gl8s802s3vvvdc6d+7snLxdwdXOSqZTl+tXqQDTX83jVcpq0wwFqJdffrm7tNoYVomonxWrPC3XJu/n/rCm2IYnYdcK7kKuMVb46B1RgsHgdYPBgL/CrBoDTLVf1b16jrzA/oADDrCrrrqq2UZR6ps2KVJArUPhgyortQlIJpMpOlyVhPpRx7zceXE28Qn2z9t0avXVVy93u/zPg+/BYtV/UQIaXTRsGrmCJf1OUhVesc1VWjvAvPLKK131n3f4vziJjPPjif6pyWEVmMEq+TjBWfDLiWKb+SRtHPzPgzhLrSFaaly0Q7yCeu+Li7C/FXrfHnfcca7y3zs0u2DYsGEFay9XMv76Xb/TTjvlv0AstkFW0salEgPORQABBBBIpgABZjLHjVYjgAACC00g7AOUghZNmyu1I3BYA3Wt8847z4YOHZr/sTYu0e6siy++eLOXaLMJBXA6Kqk48lcd6rWlpt3FCTC1fpnWkPOm4/o/eAYDGIUnCulURdPSo1SAKdsDDzzQTTHVoeonBc/rr7++TZw4sVnlTmuHK8HrRanUDU59Dws44gSY6r9/CYEkBJhqs6b+H3744W78FEzecccdLuz3H8HK5KgBeTDUq9Yp5MHQq9TaiaXeT8HK8bDqv6gBjT9k974c0CZDqvLWUSxIbO33WHBKd9wvk6JMXQ5+sVCserLUGAR/F+rcsN8LSRuH4N8X/W7XWFf69zA4nvrS4tprr20WTAa/RAxbeznq3xb9Ldhiiy3so48+yr9Eu8p7z7L/Okkbl6gGnIcAAgggkFwBAszkjh0tRwABBBaagDYL0Yee999/P3/PXXfd1a0FGfVDm0K/MWPGFOxirg9i+jCoa4cdH3/8sf3ud79zu9TqKFaV5n9tcHpcueAzToAZrMAMhkjB9cWiBr76oKopmgr2VMWoabOq9tEUVR2lAkw0r9TtAAAgAElEQVT93D/1VtNbVd2jqfc6ggFEa4crwetpTVBN5e7du3fR5/SNN95w/fWmQvunuHsvihNglqo2rNYKzLDxDTMMeviXCyj1C0GBtio3vaNaA0z/lxZqa6ndq0v1N/i+jhKOF1umIhj+/uMf/3DTb/UlTqm1HVv7PaZAUBWY3qYu6r+qP8eNGxe5Il5rpup3wd///vc8XzCADX6x0JLNY4LLAYRV+0UNyqplHIK/hwWpLxpkqt/bUY7gshF6TalKzgsuuMBOPPHE/KX1d00byG2zzTZRbufO0d9TLafhDy+33XZbd52OHTs2u07SxiUyBCcigAACCCRWgAAzsUNHwxFAAIGFK1Bs3T1Nc91kk01KTmfTdMtjjz3WBWz+Q2usnXTSSUVfqw/S2rjijDPOyL+s1GvCQlJ94FfVjxcCBtUqDTDDdvENrnMZnH6pex500EGuHWEfFPVzhcSa1vfqq6+6JoZV4JULMLVOmldx2atXL1tqqaVMO8mHBRCtHa4Er6c+qKpHAZSm1gcPfZjecccdTaGtjqjTfKOsgfnCCy+4zXFmzZrlrl3ta2D6bYLrwwb7GwxxtNalquWC6xd619TzqgorTRn2b/hTjQFma24aFtyoRh4KcVU57R1RAxqd7582vMYaa7gNoxS8F5t+q9e09ntM1wxW4+nftGv96NGj3RiHvde8/ur3sDaM0qZW3qGp4Xrmlllmmfy/BdddLDZFPspfoGC1Z9h6oUkch+D7VBZ6T+nvk75U0AZaYYfej2+99ZYbK2/jLp2nL/G0MVeXLl1CXxcWPOvEI4880m0epWeg2KHXarbAoYcemv+dqHPLrbWbxHGJ8kxyDgIIIIBAcgUIMJM7drQcAQQQWOgCCkp22223gs1D1AhtIKLpy9p0Z8CAAa5d33//vT377LOmaiUvlPM3WFU/2kii2Ac979ywShUFfapI0RqP3qEPW/pwrioW7wj7cB5EixJg6kOn1rpTxeANN9zgAiHvKBa8FQt8VYWqcE0fVBW4qt3abEgfQhsaGvLXDauMKRdgBqeRexcLC1laO1wJCzC9Z0N9VoioTWU0npoaffzxxxf0VztyK4RR2Oo/olZgKkz68MMPXUil0NQL64JBcDVXYKrfardCNlXV6Qjuch+sjtM5mtY8duxYt9O4F4Do/acKWC3Z4A9KPFtVJL700ksFwVVr/0KpdA1MTcvWsgfe5kthFbmVtNG/S7heF5yOXklAE5xS7bWj1DqUrf0e8+6pyk9twpLNZgs4VNGusFEV4dp9XmHh3Llz3e/hRx991C0l4T+KTUUOVpC3ZK1N3c+/YZD+O1gNnsRxCFsOxbPV3zTNHNCXSQq7dej3nt6Peo6+/fbbgnHQOq8an1/96lclH2+tmakv5PQ7LjiOmhGhv4vrrrtu/m+LglKte6zw0r/hl16r5QdURbzaaqsVvWcSx6WS3w+ciwACCCCQPAECzOSNGS1GAAEEFqmAQiJV1oWFIlEapkoRVW3qA3gwrCr2+rB1u3Suqo00ZU/BnqZ1+49+/fq5is/BgweXbFYwwIzSB/85pSpCVVGjEMZf+Rbl+lpTTdP6FEz5j3IBps4NTtnUv4UFEK0drvivp+BE1T1azzDKUao6NfghOsr1/Of88Y9/dJsYeUF5tQeYantwar18FMp6VcTBpRWimOh9p525vanD5ZZWiHLNcudUEmCGBbNxN0fx2hWsJAx+2VBJQBOsfNU9Sk0f189b+z3m9UtWuvaQIUMKKurKjYf/58WmIAcrV8v1Mco9g8F0cDp/UsdBX0BpyQN9GRMMk6O46Jyof6e86+lvyUUXXeRC4Ur/rnjXUND517/+tdnfl2CbkzouUe05DwEEEEAgeQIEmMkbM1qMAAIILHIBfXBSwKbdUSdPnhypPQqQtFPy8OHDS053K3axr7/+2gWn3o6tpW7629/+1lU1RtkpPW6Aqf5o92dVE5Xa/fndd991a3dGDXw1Hf3ss88OnQoaJcAMhjbFgqrWDleCweBjjz3m1gi88MILiw6VDFV5quUFilXitiTA1Jpxqur0T9tPQoAZXDohbK3YN99801R19cknn5R9/+n5O/3002369On5nbP1ouCU6rIXqvCESgJM//IHuk3//v1NSwEo7Ip7hIWi/uq/SgIatSG4+3S5DZRa+z0WdNCyE/p96m3cFdVJVfSq2PVPG/deG/x9WK6PUe4ZNp3fv5lP0sdBv+P1O0zTyqMeek/rWdTyKKWmfxe7nn7PazM8r1I7yn31ZZ52M9cXZFG+PEz6uEQx4RwEEEAAgWQJEGAma7xoLQIIIFBVAqpA0fRwhYWaAjdhwoR8VYg+oGlNMH0AVhWipoZqCnFLDt3v5ZdfdhWc+rD45Zdf5i/Xs2dPNzVba4tpTc5SoaK/DZUEmKr4XH311V3lk8LUsJ3Tw/rnOWk6vXZcnzRpUv60Sq4ZJcAM7vxbbBfn1g5XwoJBTWPVVHqFZwo0FXzrudDmNAq3FKyVM6wkwFQIOnDgQLd5kZ4DVTcFjyQEmGqz1ljUBkeqttQRttOxgiGtZ3jJJZfY66+/nn/veQ577bWX27inb9++7hrB5yfuDt9R38OVBJjBactxdr0Oa1dwx2h/9V+lAU1wGnm59Vhb+z1WzF1Tix966CG755573LIAenb81Xn63aj3on5vad3ZUu+54O7tYbuGRx1//3nBzZn8y1rUyjho2QaNgcZdfxfVL39lptYl1tRyVUJrSY1S65VGNfbuqWrl8ePHF3yhqHFfZZVV3LIvWpdTXwpECS69e9fKuES15DwEEEAAgeoXIMCs/jGihQgggAACCFS9QJRgsOo7QQMRQAABBBBAAAEEEECgKgUIMKtyWGgUAggggAACyRIgwEzWeNFaBBBAAAEEEEAAAQSSJECAmaTRoq0IIIAAAghUqQABZpUODM1CAAEEEEAAAQQQQKAGBAgwa2AQ6QICCCCAAAKLWoAAc1GPAPdHAAEEEEAAAQQQQKB2BQgwa3ds6RkCCCCAAAILTYAAc6FRcyMEEEAAAQQQQAABBOpOgACz7oacDiOAAAIIIND6AgSYrW/KFRFAAAEEEEAAAQQQQKBJgACTJwEBBBBAAAEEWixAgNliQi6AAAIIIIAAAggggAACRQQIMHk0EEAAAQQQQKDFAgSYLSbkAggggAACCCCAAAIIIECAyTOAAAIIIIAAAggggAACCCCAAAIIIIAAAkkToAI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PiiOVyOXvllVfs9NNPt8cee8zmz5/vXjlo0CAbMWKE7bLLLpbJZCJezWzChAm2/vrr29dff130Neecc44NHTq04OeNjY1255132ujRo+2dd95xP+vfv7+dcMIJdvDBB1vHjh1Dr/fuu+/aySefnG97586dbciQITZy5EhbZpllIrfbOzHO9T7//HMbNWqU3XLLLTZz5kxr27atbbnlljZmzBgbOHBgaBvi9rdYh+JeL05/Z8+ebVdffbVdcMEFNnHixBY9L3pxnOvF7W+csar4IeIFCCCAAAIIIIAAAggggAACCCCAQAQBAswISAovx44dayeeeKI7W8Fbnz59bMaMGTZlyhT3b7vuuqsLq7p37x7himZPPPGEC+907WJHMMBcsGCB6d+GDx/uXtKzZ09r06aNTZ48uWQbnnnmGdtxxx1t6tSpru29e/e2r776yrLZrPXr18/uu+8+Gzx4cKR266Q41/voo49s6623dsFtOp22vn372rfffuuC4E6dOtntt99u22yzTUEb4va3WEfiXi9OfxU2HnbYYXbDDTe45vTq1ct0f+95UeB89tlnu/GIcsS5Xtz+xhmrKH3gHAQQQAABBBBAAAEEEEAAAQQQQCCOAAFmBLXnnnvONt98cxdAXXXVVXbAAQe4akuFj6rG3HPPPV04GFYxWezyV155pQu4jjrqKLvkkksitMJc0LjTTjtZt27dbNy4ca5NOsaPH+/+XeHg+eef76oxvUOVdFtssYW9//77rtry1FNPdaFZQ0ODHX744XbzzTe7n991113WpUuXsu2Icz0FvTvvvLM9/vjjts8++9gVV1xhqgBVKCczVZOuuuqq7uf+atA4/S3VgTjXi9NftUFVlwq8V1hhBXvggQdstdVWK3he5H/33Xfb9ttvX9Y87vXi9DfuWEXqBCchgAACCCCAAAIIIIAAAggggAACMQQIMCOgHX300XbppZfaEUcc4f43lUoVvOqmm26yfffd137xi1+4QFOVkeUOTfe+5pprTK/de++9y53uwj6FlI8++qhrw5FHHlnwGi9kVWD29NNP25JLLul+ftlll7mQdKuttnKBmX+K+ffff2+///3v7dVXX7WHHnrIVUiWO+Jc75FHHrE//OEPNmDAgIK26V6qwFT/Fcj6+xW3v8XaH/d6cfr7zTff2MYbb2wffPBBqKv3vISNSVj741wvbn/jjFW5Z4afI4AAAggggAACCCCAAAIIIIAAAi0RIMAso6e1Gg866CBXoai1J7fbbrtmr3jttdfsd7/7nS2xxBL20ksvuenRpQ5dc4cddnBTsZ966inbYIMNyo7he++9585r166dvfDCC66yz39Mnz7dhYT6mUJUVWfOmTPHrc2pcLJYUHrWWWe5qswolaBxr+cFwKeccoqdeeaZzfoqW7VT7Zdxhw4dLE5/SyHGuV7c/nrLA6y77rqhgbaqOn/zm9+4UPr555931ZmljjjXi9NftSHOWJV9eDkBAQQQQAABBBBAAAEEEEAAAQQQaIEAAWYL8LyXKoTaZJNNbKmllooUYHoBll6vysOLLrrI7rjjDrcmpaoUNaU6uCnQww8/7AI+hZgKJLt27dqs5fvvv79bc9Gbyq7KvfXWW8+td6mw9Je//GWz19x///1uGvNGG23kpjqXmkYe53qqVlVY++STT7pwUlPJg0dYABynv6WGMs714vRXflovVdP499prLxccByt2NU172223dWOiad5hobi/L3GuF6e/XrBe6Vi1wluISyCAAAIIIIAAAggggAACCCCAAAJFBQgwW/hwaB1MVS9efvnlbi3MG2+80W2sU+r4z3/+4wJDBVvaJVrBpTYF+uGHH9zu3Dr8a0Xqv701M/1VisF7nHvuuTZs2DDbb7/97Prrr89XMeq8YpV+lVSPelV9lVxP622qr3qtVxkabLcCVlUkfvfdd/bss8+aKhfj9LeUeZzrxemvqm+9KsZSVa3BsLlU2+NcL05/5R9nrFr4FuLlCCCAAAIIIIBA7QjM/86yH59m2cn3mM3/wcxyZumOlur2C0uvdLaluv+6or7mvrvfsp+MsNysD82y88xSabO2S1p6qQMsvfxpZul2za8Xsw2x7lWuN40zLPvZZZb7+mbLzf7ULDvb0iuebunlhjV/ZS5r2S/+brlJYy03Z5JZboFZm26W6rGhZQZcbNahf/jdwvob5XXl2v7jz7NfXGXZD483y84t3vYWtiE37d+WnXi+5ab+22zB95bquKJl1nncrP3SEVtp1mz8ojx32XmW/d8Zlv3yOrP535jlskWf19zXt1jje4e6MYxypPrsZZlB10c5lXMQQACBSAIEmJGYip+kqsLdd9/dhZaa6rvhhhuWveI///lPF1DqGDFihAsdtTalwkxV5Olns2bNMk3v1s8UdAbDybCbBM+JEk5GOce7V5Rzg+fotcFwMtj2sAAzTn9Lwce5Xpz+KsCMEk5GOcfrT5Rzg+fE6W/YOEQZq7IPPCcggAACCCCAAAJ1IJBreMUa3xpipvDNUmZtNGMqY9Y4vSmMy3S2zIDLLNW36XNAyUNh3gdHNAVLeq2CynRns9x8s8YZ7qUu2Bt8n1nmp404Y7Uh5r3KduG7B5sCr3nfNJ2q8DXT1dIrjLB0v6MLX57LWuO7B7qg0wt9XZ+dXdasXV/LrHGzpXoULr2VmzPRsm9uZ7mZ7/nMU2VfV67t3s8VHDe+8QezORPdP4WFry1qQ+MMa3zvEMt9e2dTP91NOlqqyyDLrHW3Wbs+kZqanTDKsp+eU/is5J+7rpZZ9VJL9Qnsu6B7/3cny015pslcz1Gqre95LXxd7tu7rfHDY80aywSYuq/lLL3iWZbuf3yk9nMSAgggEEWAADOKUpFzHnzwQRdeKmxUYHTSSSc1my4c9lLtUK21IHfddVdXuakqRf/hbfKy9NJLmzbnWX755QkwQyCjhHTey6Kc21oBcJzAsdRjGOd6cfpLgNmCXwa8FAEEEEAAAQTqW0Bh0GubWW766656Lj3o+ny1ZW7WR5b9746uijLVYTlLr/uEpYpVE/6omK/6yzVaeplDLb3SmKYQU2HjhJGuWs/0s+VOsvSKP64xH7MNse5VZrRzX//TGt8/qikM69Df0sufYuk++4RXjP7/oo7spIst+3FTVWa6/4mWXmGUCzxz09+07Ft7Wm72J5bquo5l1n2yILDNfnCkZT+/yqzt4pZZ9XJL9W5ario37WXLvrN/0+sW28Iygx9oClArORSqvrW75Sbfm39VWIAZuw3+ADHd1lJLbGfpFUdbqtMqlbTScpPvs8Z3DnDBdmrJPSwz8Jom57lfWeNbuzkLjUFm7YcKrp03T7e39AojLd3vmCajOROt8a29TGF4qsvqTZWgbZeI1CYF7vJItesb6TmPdFFOQgABBH4UIMCM8Sho2rimimsnce2iPXLkSLcRTjCIjHFp95IvvvjC1l9/fZs4caJb71I7hccJpOJWEBZrd5zr6VpUYDYXjRJKeq+Kcm6SKjD1HHEggAACCCCAAAJJFshkMtavXz9bbLHFXAFDfnptKu2mzaZ67VDQPYVgje/s76aBpwdcYumlDzZ9ptASPpMmTbIePXq462nDToWUja9tYrlpL1pqsU0tM/jhwvBNP3/z95b74V+W6rq2ZdZ92izTKVYb4t5r7ty5rt0NDQ2un2p7r169moo55n9nja9vYbkZb7sQN7PGOLP2zTc5Vf/d+f7+9trBMmvcXtDf3A9PWuNbe5hl51h6wGVu+rw75n7RdJ9ZHxcGuT/K54PZTBcXYGoav2a86Ut7rXUfPBZffHFTAYn3me6n13dras+8b5pXYMZog3ffggBxxdHNq1IV7GazNnnyZNMeCt6hNfeXXXZZN4NPh54rVa6GBbw/VZBOKjTym/fe2TJr3Fb4vObN51lmtSst1WdI+bdr/rl8ytL9j7P0Suc2DdPcufbZZ5/ZtGnTyl+DMxBAoOoFtOTfojoIMCuUVwRHIfUAACAASURBVGCpMHH48OHulfq/tWGL/j8xrXWEbfLiTTvX5j633npr6DqbXsipXdOvvvpqmzBhggtCdYTtXK5/90JJrcH54osv2pJLLlm0G3Gup/9P2JZbbmlvvvlm0R3Xvcq/KVOmuIrTtdZay+L0t5R/nOvF6a/8FGZr+n+xXdfVTi9wVDXu8ceXnloR53px+iv/OGNV6XNPgFmpGOcjgAACCCCAQLUJaPmo/v37u+BRh6bvZj8ZbqlOK+fXLlRAp8OFdPmg66N8CKafaw18hTu6Tj48CzlX18kHfkXuF6cNYe2Kcq958+a5dk+dOtU6dOjgAjVvk9HsxLGW/eQUszaLWWatOy3V/behw+f1R1WSja9v6SoGvXC34AW+sC3dd39LD7za/TinKepv72OWylhmzTss1XPjwpfNfM8aX9/KBar+0FiBoNruPxQGKoT1+pAP/uZ97aoTc1/+w1RJG6zAjNMGd1+FvK9t6qa+l1orUoGr2vv111+78FVH9+7dnbcLuxtnWeNrG1tu+huW7n+CpVc6p5l1PuDssYFl1n2qyS7EpuCF83+wxtc3tdyMdwquqzFTO7xnW+8Db8PSfEivwFjVnl3WdOd5z7jX/mp7L9MeBBCoTIAAszKvRXa2vjVS1aV2DNc3cwqJNA08uMt0uQbqF7nCIv2BDKvanD59uttxXBvveLtUx9lVOu4u2sXaH+d67ELOLuTl3g/8HAEEEEAAAQQQSLzA/B9MayG69Qs1BTgwXTkfGC2YWr6iLZf9cdOe2U1Tzdsu1own+8FRlv38Ckt1X68plNL94rQh7r1KDFjjG6oOfcJN5w5W9oW9TOFb4xtbu7UVi1X75UO47r+xzC+ec5fJfnG1ZT842lV3ZtZ5zE3dLzjmfd00rX/Wh8U33wlt0E9Tx1VJm1nlAnN9Cgkw47bhp+CzrWXWHGepnhvFewsUCbv9FwsNtqc8bY3jd3WnhYW/+ndXBTz1+ZIBa/4+vun2Ucc9Xod5FQII1LMAFZgRR1/fHCmsfOqpp9y3c9q855e//GXEV/90mrfT87vvvuuusfPOTeu0+A+v8k9TMrxdub0dsfVNW1g1pVc9p+o2b7fvOXPmmCo2NQ1d62ruvXdg4eb//+WfV91Xasdsr21xr+ftol2sItGrFvTvsB6nv6UGI8714vZXmzmpklHfTGgsevbsGTq++ua62O7w/hfEuV6c/uqeccaq4jcBL0AAAQQQQAABBOpMwKtKTLXv1/K1AfPVe++HTp0uRhurDZXea85nTdO650yy9EpnWW76fy333X1mCxrMUm0s1XmACxO13qN3lK0G9E+T9geYIVWvwb43vrqh5aa9FC2E+/HF+anj7fo0VRJmOv84Vb15BWZYOBilDdkJoy37v9PdEgDp5U627MfDLTfn0x93Xu9h6d67WHqlM8qvPVmkUtLfhtAA09tRPNPRMms/4trRrN3e1HSfebFnSxsBNY7fTbGyC61Ti21WZ+9wuosAAgtDgAAzgrIqLxUEPvnkkzZo0CC75557bKWVVorwyuanLFiwwPbdd183DXy33XZzVZz+KkxVZ55zzjlu+vGvf/1re/TRR900gdmzZ9tOO+3k/vvSSy+1I488suDimnq9+eab2worrGBPP/10fir4ZZddZgont9pqK7v77rvza6Xoxd9//71bX/PVV191IefWW29dtk9xrvfII4+4itIBAwYUtE0305R8Bavjxo0r6Ffc/hbrQNzrxemvKlU33nhj++CDD0JdvU2awsYkrP1xrhe3v3HGquxDwwkIIIAAAggggEAdC+RmvGWNb2xjNv9bSy93ituFuyWHt2lMqtNK+enq5a4Xtw2V3itfTblgmlmqnVl2tqtKtXSHn3a3TrWx9HLD3NRsd/imQbuKx8AamNqcRn5uTdCfOcAsmDq+ylhLL31I6PR/zztugOlVlDob7SxvWbdDuzZmyu8y32kVSytALbPhU+P4nS03+f7QNTDd+qIKIr+5tXB5g1YOMPMVsmFrtpZ7OPk5AgggEFGAADMClNYpPPHEE23llVe2xx9/3K1305LDCxtVgTdixAgbNmyYCxa1LogCM29NRAWO22+/ff5Wmk6uELNbt24uAFWVn6Zojx8/3v27KjcVfg4dOjT/Gi34vMUWW9j7779fcC9Vdx5++OF2880320YbbWQPPPCAaUHockec62lNT1Waym6vvfayv/3tb64PCtnU3tGjR7tA+F//+perbvWOOP0t1f4414vTX7XBe2YUKGsc11yzaQ0YVWTuueeebhFrLUUQVoEb1oc414vT37hjVe654ecIIIAAAggggEBdCih8e3N7y019zlI9NrTM4PsKdtGu1CT31U3W+EFTIUNmwGWW6rtP+UvEbEOce+W+vcMa3z3IhZIK59wu6f2HNu2KrWrO8bu5acnWtlfB+piuIvHTs7RiaMEu5G5H7Hf/aLkpT2vlxp83wPRPg/YHqSWmaccOMH+cnq3BS3UdbOmB11qqyxpuLLNf/sOyHx5n1jgzUuVofgOp7JzCXcjl/eHxlvtmnKvsLFiftRUDzNyM8db4xh/MFkwt3GSp/JPJGQgggEBFAgSYZbj8O4KXk9Viyi+99JL17dt8lz3/axVkXX755XbMMce4neVUgalNdLQ4syoS0+m0XXzxxXbEEUcUrK+pn/35z3924ZgOTU3Wwsla2FmHprhr8x5VbPqPBx980HbffXebNWuWu1fv3r3d7nu6twJDBV2DBw8u1738z+NcT5v4KIzVgtnqn4y+/fZb199OnTrZ7bffbttss01BG+L2t1hH4l4vTn/966WqPdqVUdW3muqvQxs/nX322ZF3ro9zvbj9jTNWkR8eTkQAAQQQQAABBOpFwB8cRqymK0WTDxSzcwsrGEu9KGYbYt1LEaMXjOXmWbr/SW66eMHnoFkfNoVdcyYWbjrja6c7P9PFLNW2qWpTR7veZnO//FkDzGZTx7WWqY6fI8D0prZ3XNHS6zzarMoy+/FQy0680KxDv/D1PQtQs9b47oFuJ3KFvPmK1+xMs+x8sw7LmM357GcLMPNVut3Wtcw6T5plOtXLO5x+IoDAQhYgwCwD7q0/6O20Vur0qAGmdw2tg3nyySe7qjyFTQoXVVU5ZswYGzhwYOitVKWptTNVtfjOO++4c1QRqkBMGwypkjPsCN6rc+fONmTIEBs5cqQts8wyFT92ca6nasZRo0bZLbfcYjNnzvxZ+1usQwvTTxWmCpQVOE+cONE1SUsQqOpWSxJUunN9nOvF7W+csar4IeIFCCCAAAIIIIBArQqoms8Lldr1aloXsMcGsXurqsXGt/Ywmze5qSpv4LXNNgpqdvGYbYh1rx9vng8wS62t6E15Xmxzy6z98E/Nzs6z7P/OsOyX15rN+9btLu6tmZn9+jbLfXNbQUVi3OrHsEEInTrunfhzBpgay0HXNx86b5OdXKNlVr/JUksUFnqEjXX2i79bbtIFTZtJqbKzQ39LLXuC2byvnat/+n2kcYqwBqbulX1tc8vN/czSK55l6f7Hx37GeSECCCBQToAAs5wQP0cAAQQQQAABBGpQIDvlB5t9z+029+nHLfvN15bq3sN6XnqNpXv3Kd7bbNbmvf4fm33XLTb/vbctN73BOu25v3U++IiSQrHuFbxiNmtzHrnfZt12gzV+9YVZNmupTp2s3S9+6+6fWSr8C9kFH75vM6640BZ88K7l5s61VJu2lum/vHU+8HBr96v1zFIpd6fczBk29aQjbMGH70Ua7TarrGY9zrvcUp3LL8HTdIOcNX4+yeY89qDNeeJh63LwEdZ+s+Lrj+emT7cZV19m855/yrLTprpLpLv3sHYbbGJdDj7SUl27Nm9nLmfzXnnRZl77N2uc+D/LLZhftL9ROtn45ec28+rLbd6r/7bcLE0JTlum79LWaY/9rMPW27n/9o6GESfZ3BefiXJZSy/eq9mzFhynUveKdJNFeVIwOBx0Q4s2NSkIFJfcwzIDr2makl3qiNmGWPfytSPX8Io1vrGtWW6ua2eqd9NO1/4jbEfxkn3Jb1TzrtsYKN3/RHd6fgfwtktYRlWMnVcrvEwFu5Bn3z3Ysl81DxKLtcubjp397uGmndArbEPj2/s0BbI9NmjaRT5wRNmZPeoj7u0Kn+67v6UHXt306yhCQBplF/LsJ6da9tPzrJL1WKO2m/MQQACBoAABJs8EAggggAACCCBQTwK5nM2+d5zN/PulLtDTkWrf3jL9lrPuZ4y19BK9QjWyk7+xaaP/bAvee7vp5+m0pbt0tY6772ud9twvXDDmvZp9mJ8z26afNSIfkKW6drNU27aWa2hoCum6dLXuo8ZY27XWLXjpnEcfsBmXnNsUXLZvb6nOXS03Z1Y+jOs05ADrfMChLsRUQNdwxim24OMPSz4N3usVPnYbNiofgIa+6MfQcvbdt9nc5/5lCnK9o9ufRxcNMOe/M94aRg2z7A/fNTl3a1oeKNswzQW36SX7Wo9zL7XMMsvmr5ebP89mXHKezXn0/ny4m+rQqbC/e+znglsvtC3V0fnj37CGv5zs7qnQN9Wtm+Xmz3ehtdrUfqPNrevJIyzVtilIm37+6TbvlX+Xtps/z72+7aA1rfu5l1qqgzYwydmsm/9hs268pmksvXH68VxdsP1Gm1nXYaPy96rqt2sua9kJIy078Xw3lTez6qWW6rN37CbnZn1k2f/uaPrfVM+NLLPW3eXX0IzZhlj3CvQsN/sTa3x9SzftOr3yGEv3O7pZ3/ObzgQrMIso5Sbf6zai0aZAmTXHOQcdue8eNAWBqtTMrHmHpXpuXHCFKLubey9w06C/vr34OGkqe25Bfmp7qtOKbixyDa/FakP242GWnXiBpboMssw6/zJru1hh2yMEjFEeqmLrU5a1ibC7uVvT9LVNLTfz/aa1Tlc8M0qTOAcBBBCILUCAGZuOFyKAAAIIIIAAAgkTyOVs5nVX2qxbrnMNVwilAC+z9E+b6IX1SJWD0049zhq/+MzSvZZ0IVj7jTcvHSjFvFfY/ec8cJdNv2SMpTp1tm7Dz7J26/66KcCYPt0azh1p81563tosv5L1GHuFKdzUkf1usk094TBXrdlx+11dlaYLzLJZm33Xra6yUBWc3c+5xFRNGeVQ+Db1+MNMlYndzrjA2q39y5Ivm//WmzbtlGMtN7uperHN8itadvK3LhQsFmAq5Jx20p9swacTrN1vNrBuQ0flqy31bxqH7DdfWbtfr2/dR51n1qaNa4NC6RmXX+CMup5wqrXfYJOmoDKbtZnX/NVmjbvJjVeUdufmzLZppxxn88e/XtiGXM7mPv+UTb/gTLM5c6zraWda+w0KQ6OiIAsW2LSRJ9m8//zbuh59snXYdmd3qipGFdZaY6Mbo44779lU2ZnL2ZyH73WhbC7bWPCaKGO1qM7JThhlmtps6fbRN9kp0lg3PfeNP5imN1eyAVCcNsS9V+jvi7f2sNy3d4Xuip2fqj1nUqTQq6BdwR3K81O7P7Z0/+MsvdK5Bc3Jfv5Xy354ogsHM9rNu8ua8R6LElPIf1ofs7I25KY84zY0suwsS3u7nfta562BqWng6XWfKLsTeWjH/Oufdl3HMutqfcofK8ZVoauNhLSze8jO77kfnmhaskBT2Add784JHtmJYy37ySlN1act8Y03KrwKAQTqUIAAsw4HnS4jgAACCCCAQH0KaHr0tGFHu2rDzoccZR132qN8NV4uZ9PPG+2mPrdZeVXrPvo8F2KWO2LdK+yiuZxNG36CCynDpqs3TvrUph5/qKuy7H7WRdZ2jaaNCTVNe/qYUdam/woFwaZ+pmrFhuEn2rxXX4o0Bd5r1txnn7SGM09zwWW3088vWxE4/923bOZVl1iHrbZzVYQK5bxp6sUCTK/dmd59rMeFV1m6V+8CFa8N6a7drMfYKy2z7HIF0987/99h1mnvAwte4wLJoUeZKjs7breLdTlmaMnh84LXVMeO1uOCv7nq3PyRy9mMy853ganCy24jzy3/DJm5KfxThx5lmSV6Wffz/mrpnos5j4ZRQ23u80+7atRmFa36+Tkjbe6Tj7jQuvuZF+YD23LP36L4eX73aBUor3KhpZf6v/jN8O3Y7aYZrznOBUXljlhtiHmvYm3J/fBkU/i1oKH5rtjeLuTt+lpm7QfzO283u1bjDMt+eZ1lPx1jNu+rps1s1rq32fneBjLWpodlBlyYr3bNTXvZslrDcfYnoQFdOcfCN90X1vj6Fq4KVpsSpZcbVvDjWG3w7XiuDYoyvmUGftqFfJallznE7exd0ZGdZ7nJ95iCbAXG1qZ7UwgZWEczO+liUyWoNktSn1y/Umm3wVLjW3uZlgNIBYNPryEKR1/bzHLTX7f00gdbetW/VdRETkYAAQTiCBBgxlHjNQgggAACCCCAQNIEfGFQ+w03tW6nnhEpDPKCJ1XI+QPCkt2Pea+waypsnTr0SDd1PSz0U8WiAkxXFTniHGu/ftP00unn/sXmPP5Q0cBu1m03umn0UYOxfAj4/jvOrv3vNqv4CfCvs1kswFRl6Kxbr7f2621k3Uaf1+we2W+/tilHHWS5WTPz4xH2b8EXlruu//xyNnNfeMYaRg9zU9hV9Zru3rO0he958AesUTwUXjacPcJVyVa05mjFo9OyF7ipuq9vZZpW69anTHcufkFtcLPKRZbqvVPRc35akzFl1kbrnWaKnpvq/ivLDH7A4rYhzr3KaWUnjLbsxHPNsvN+8shPw+5ctDq18c1tLTft32YLtPt4zt0mpR3cV/+npbo2fTlRcCh81RT7aS/rzB+tUk27l+eyluq4vKUHP+CuEfsoVYGpi8Zsg6sufXM703TufNtzWbPGGU397rGhZQbfV37JgB871jQN/tZ8390/t1vSMqtdGb4JkELUt/e03Lf3NFn7d37XdPm2izcFn4tv1fz3kMLlD440S3cqmNYf25gXIoAAAhEECDAjIHEKAggggAACCCCQdAGtpzj12EMs+/13kaYRe/3Nh1mBKculPOLeq9g1vTAyrEovH7CmUi7garPSADNNVz71OJv32svW5eiT3RTy4DH3mSdcNaXOjxKMeVOdtVmQf6p6Jc9FlMBO5+j/WYeO+bUv/fdY8PEHropTa0X2uOhqy/Tp66aJZ3/43lU0pnr0CK0M9QyjbLo04+Jzbfb9dxYNf1VZqkreVMdO5Td+UvWlpr6feLibGl5Q0ZnLNa0LqrUvu/ewVPsOzTi956+Sas9KxqS1zs1vujL/p3VOi15ba2MqVOozpOgp3kY3Udrn7S4dtw1x7hWlXbnv7rfsJyOaqgBdkNnRUt1+YemVzrZU96ZlIIJH46sbNoWRbbq60DG19B8t3Wef0psWzf/Osh+fZtnJ95g5/5xZm25NAeCAi8069I/S3OLnlAsw9cq4bQi+Tss+tF3S0ksdYOnlTyu/WZOv1flxzHSxVId+bsf2dL8jSweg+Z3frzOb/40LfcuOU+Msa3xzG9OGT6nFNrXM4IebKjc5EEAAgZ9ZgADzZwbm8ggggAACCCCAQDUIaD1DrWuYXrKPdT1xuM266Rqb/+arTRvcdOnq1sNstru1b/p2lyNPNMu0sVn/vKYpLDOzNsutYJ0POqJgN2/3WT7OvUoguWniJ/7Jcg3TrOMuQ6zT3v/nwrP577/jprdrjU7tjO1tUBMlKMxPk+7UuXwI51u/scsRJ1jHHXaLNaRR2lXuwrP+ea3N/McVzdbALPU6rbs59bhDXFgYZQ1Mb0fxYmFnlIpPf3u0Nqc2MpKbe45+3Pm9XF/zVa/vvZ2YNTDL9YmfI4AAAggggEA8AQLMeG68CgEEEEAAAQQQSJSANxW3aSObRsstWOB2EdeRnTE9dHdrf+CmzXG0iU1+l+iZ05t2MU+nC8JDXS/OvcphLpjwsU0/6zRXzec/1J6Ou+xlnfY9KF95GCUorCTA9M5Nd+8Rui5lubZ7P4/SrlLXyq8rOn9+RdP5vTVMoy4d0JoBpjZ+UsWoprxr5/Q2AwZG5bJZt95gM6/9a+Qq2cgX5kQEEEAAAQQQSJwAAWbihowGI4AAAggggAAClQu43cdvusa9MNN/ebebd5vlVnT/7d/d2h9yqXJvytEHWXbyN5Zq09Y6DtnfOu11QFNQ6N/dun2HgkAtzr1K9iiXc5vGaM3K3Pz5TcFrmzaWa2hwO1S3W2td63ryiPzmQlGCwsgBpm/9Rm16pArMuEeUdhW7ttsB/ZRj3WY4/mrTcm2Z88j9NuOicyy1+BIuQNS6leWO1gww41SMqn3z//uaTRt5smtq91FjrO1a65ZrNj9HAAEEEEAAgRoWIMCs4cGlawgggAACCCCAgCfgbeKiHcR7jLnMMv0K14Xz1nh0O0//uLu1N1U4+/3kptDs4CMKpv/6d/P2724d516lRiofwvVczLqNONvarra6O11TjLUjttshfcBA63HWReYqRWfOKLvbd9QA06t6VGDabEfuCh+vKO0Ku2Q+vHzvbbebeddho8rugK7reG7WoUNFIWBrBZjZ7ybb1BMOM/1vlKnrXt/z4eWcOdbl2GHWYevtKpTmdAQQQAABBBCoNQECzFobUfqDAAIIIIAAAgiECJTbhTo7bYpNPf4wt56kt5t3lLUOZ993h824ZIy1XWOwdT/nErcRS5x7FRs0F94df5gtmPS/0N2/86Hgxx/k10mMEhRGDTC99RvDNhCq9EGL0q7gNRUSTz9npM195klrs9rq+ZC23L1bEgK2VoA554G7bLqejdVWt+7nXmpu+YIyh56/qUOPclW/lVSalrsuP0cAAQQQQACBZAsQYCZ7/Gg9AggggAACCCAQSWDOow+4DW9cCHbuZZbq1KngdWHhWm7GdLd5zoIJHzWFhxtt3uxe3nqXbVZZLb+bd5x7FetEfsfrDh2sxyXXWKbPUs1OnXnVJTbr9pvMTX8feU7BLuSd/3iUddpj3+btjrALeeNnn9rUEw633OzZ0decLDEalQaYBeHlqoOs+xljLd2jZ9nxLggvjz7JOvx+h8gb5+ji3i7kHbb4g3Ud+pdm94uyC7k/eO56/KnWYatty7a7ILzcbR/rfNCf3BqrHAgggAACCCCAAAEmzwACCCCAAAIIIFAHAvP+829rGHmSpZfobT0uusrSiy1R0OuwCkzT7tunHmfzXnvZigWBYRWYse5VZAyiVEqGVXxOP/cvNufxh8w/td1/i1m33ejW1Gy37q+t+5kXujU1g0fc9RuLPU4VBZi+NUYzfZd2bYyyfmV+PVNVMA45wDofcGhF4aXaXs5m7gvPWMPoYa49PcZeYenuzUPVuc8+aQ1nnmZtll3enaOp/aWO7NQpNu20401T9hWUa01Tt9YqBwIIIIAAAgggYGYEmDwGCCCAAAIIIIBAHQjkK+ImTnAb0XTcYbeCXufXwOzcuWCtR28acJtll7Pu5/3V0j0Xy7+uYA1M3wY3ce8VNgyNX39lU4892HIN06zb8LOt3W83LDhN62BOG3qUzX9nvHXac/+mdTq1/uMTD9v0MaOsWLunnXKszX/jVev8f4dZp70PbHZrbWA09bhDrHHyN6FT1+M8MpEDzFzOZl77N5t12w1uY6Kom++01vTrfGjcvr11P/9v1ma5FX7qbi5n0y86x+Y8eLcVm1bvH5Nivn6/uGt8xhkDXoMAAggggAACyRQgwEzmuNFqBBBAAAEEEECgYgHt5K01HVOdOrtdyFV9qMO/C3mHLbexrieNyFftZaf8YNNO+pM7R1O0uw4d2bSWoa9CULuCa/1LTSP3jjj3Cu2QArPzRruNetJL9nWViF6gpqBM1ZeqAg22wdtApvGrL0x96nLkifl2z77rVve6VJcuzQO6Hxvhtb+S9RvLDUikADOXszkP32szLjnP7Rzu72+p6/srGDu1cPq1CyBPOc7mj3/d2q3zK+t6yulNU9dzOZv7/FM2/YIzzebPd9P12/1qvWbN8sJwhd09LrzK0r16F2267jX93FE297l/FT5f5TD5OQIIIIAAAgjUlQABZl0NN51FAAEEEEAAgXoWcGsqjhltc595wgWQmtabSqUsO2O6++9im8TMH/+GNfzlZMs2TLNUm7aW6ta003du7lz332E7Rce9V9j4+Cv0tCaiwkpr09ZyM6c3taF9e+ty9NBm6yy6qeyj/2y52bPcOanOXS03Z5blZs1y7e582DHWccfdm93SX0Ha9eiTrcO2O7fKYxMlwPTWl8zNmunWKU11KFyr1N+Q9GKLN62LuUQvaxg1zIWAzqdbd7N0pmibO+68p3Xac7+SfVow4WObduqxpkrU/JjPn2+y0T06br+rq+S1VKrwOlp2YORJNu/lF6yjryq32M1mXnelzbrpmqZ2/ziuxc5t96vfWtcTh7fKWHARBBBAAAEEEEiWAAFmssaL1iKAAAIIIIAAAi0TyGZtziP3u+nJqk7UoSCs47Y7W8dd9yq6U3Tjl5+7qsV5r/67KQBs397aDBhoXQ47ztqssmp4m2LeKzTEnDPbtXv23bc1tVsBbKdOrkKw075/tDYrrhzahgUfvm8zrrjQFnzwbj5wzfRf3jofeHhT9WAwgNP0c214NPZMy2j6dpkKwkoGI1KA+dabpuntCl3LHenFe1nPS6+xdO8+5u0cXu41+rl/qn2p84NjrpBR63Fqd/AOW28XusGON/3cMhk39V3PSKnDW780Srvbr7eRdRt9XpRTOQcBBBBAAAEEakyAALPGBpTuIIAAAggggAACCCCAAAIIIIAAAgggUEsCBJi1NJr0BQEEEEAAAQQQQAABBBBAAAEEEEAAgRoTIMCssQGlOwgggAACCCCAAAIIIIAAAggggAACCNSSAAFmLY0mfUEAAQQQQAABBBBAAAEEEEAAAQQQQKDGBAgwa2xA6Q4CCCCAAAIIIIAAAggggAACCCCAAAK1JECAWUujGI7SsgAAIABJREFUSV8QQAABBBBAAAEEEEAAAQQQQAABBBCoMQECzBobULqDAAIIIIAAAggggAACCCCAAAIIIIBALQkQYNbSaNIXBBBAAAEEEEAAAQQQQAABBBBAAAEEakyAALPGBpTuIIAAAggggAACCCCAAAIIIIAAAgggUEsCBJi1NJr0BQEEEEAAAQQQQAABBBBAAAEEEEAAgRoTIMCssQGlOwgggAACCCCAAAIIIIAAAggggAACCNSSAAFmLY0mfUEAAQQQQAABBBBAAAEEEEAAAQQQQKDGBAgwa2xA6Q4CCCCAAAIIIIAAAggggAACCCCAAAK1JECAWUujSV8QQAABBBBAAAEEEEAAAQQQQAABBBCoMQECzBobULqDAAIIIIAAAggggAACCCCAAAIIIIBALQkQYNbSaNIXBBBAAAEEEEAAAQQQQAABBBBAAAEEakyAALPGBpTuIIAAAggggAACCCCAAAIIIIAAAgggUEsCBJi1NJr0BQEEEEAAAQQQQAABBGpGIDf9TctOPM9y3z1k1jijZvpFR6pIINPFUkv8wdL9T7JU18FV1DCaggACCBQKEGDyRCCAAAIIIIAAAggggAACVSag8LLx1d+ZZWdXWctoTk0KpDta5hfPEmLW5ODSKQRqQ4AAszbGkV4ggAACCCCAAAIIIIBADQk0vr235b65vYZ6RFeqXSC15O6WWf2f1d5M2ocAAnUqQIBZpwNPtxFAAAEEEEAAAQQQQKB6BRY83ZNp49U7PLXZskwXa7PxlNrsG71CAIHECxBgJn4I6QACCCCAAAIIIIAAAgjUmsCCJ9vWWpfoTwIE2mw2PwGtpIkIIFCPAgSY9Tjq9BkBBBBAAAEEEEAAAQSqWoAAs6qHp2YbR4BZs0NLxxBIvAABZuKHkA4ggAACCCCAAAIIIIBArQkQYNbaiCajPwSYyRgnWolAPQoQYNbjqNNnBBBAAAEEEEAAAQQQqGoBAsyqHp6abRwBZs0OLR1DIPECBJiJH0I6gAACCCCAAAIIIIAAArUmQIBZayOajP4QYCZjnGglAvUoQIBZj6NOnxFAAAEEEEAAAQQQQKCqBQgwq3p4arZxBJg1O7R0DIHECxBgJn4I6QACCCCAAAIIIIAAAgjUmgABZq2NaDL6Q4CZjHGilQjUowABZj2OOn1GAAEEEEAAAQQQQACBqhYgwKzq4anZxhFg1uzQ0jEEEi9AgJn4IaQDCCCAAAIIIIAAAgggUGsCBJi1NqLJ6A8BZjLGiVYiUI8CBJj1OOr0GQEEEEAAAQQQQAABBKpagACzqoenZhtHgFmzQ0vHEEi8AAFm4oeQDiCAAAIIIIAAAggggECtCRBg1tqIJqM/BJjJGCdaiUA9ChBg1uOo02cEEEAAAQQQQAABBBCoagECzKoenpptHAFmzQ4tHUMg8QIEmIkfQjqAAAIIIIAAAggggAACtSZAgFlrI5qM/hBgJmOcaCUC9ShAgFmPo06fEUAAAQQQQAABBBBAoKoFCDCrenhqtnEEmDU7tHQMgcQLEGAmfgjpAAIIIIAAAggggAACCNSaAAFmrY1oMvpDgJmMcaKVCNSjAAFmPY46fUYAAQQQQAABBBBAAIGqFiDArOrhqdnGEWDW7NDSMQQSL0CAmfghpAMIIIAAAggggAACCCBQawIEmLU2osnoDwFmMsaJViJQjwIEmPU46vQZAQQQQAABBBBAAAEEqlqAALOqh6dmG0eAWbNDS8cQSLwAAWbih5AOIIAAAggggAACCCCAQK0JEGDW2ogmoz8EmMkYJ1qJQD0KEGDW46jTZwQQQAABBBBAAAEEEKhqAQLMqh6emm0cAWbNDi0dQyDxAgSYiR9COoAAAggggAACCCCAAAK1JkCAWWsjmoz+EGAmY5xoJQL1KECAGXHUc7mcvfLKK3b66afbY489ZvPnz3evHDRokI0YMcJ22WUXy2QyEa/WdNrnn39uo0aNsltuucVmzpxpbdu2tS233NLGjBljAwcODL1WY2Oj3XnnnTZ69Gh755133Dn9+/e3E044wQ4++GDr2LFj6OveffddO/nkk/Nt79y5sw0ZMsRGjhxpyyyzTEXt1slxrrcw+1usQwvTb/bs2Xb11VfbBRdcYBMnTmzx8xLnenH7G2esKn6IeAECCCCAAAIIIIBAUQECTB6ORSFAgLko1LknAghEESDAjKCk8HLs2LF24oknurMVNPbp08dmzJhhU6ZMcf+26667urCqe/fuEa5o9tFHH9nWW29tEyZMsHQ6bX379rVvv/3WBaOdOnWy22+/3bbZZpuCay1YsMDOOeccGz58uPv3nj17Wps2bWzy5Mkl2/DMM8/YjjvuaFOnTnVt7927t3311VeWzWatX79+dt9999ngwYMjtVsnxbnewuxvsY4sTD+FjYcddpjdcMMNrjm9evUy3d97XhQ4n3322W48ohxxrhe3v3HGKkofOAcBBBBAAAEEEEAgugABZnQrzmw9AQLM1rPkSggg0LoCBJgRPJ977jnbfPPNXQB11VVX2QEHHOCqLRVsqhpzzz33dOGgwsWhQ4eWvaKCz5133tkef/xx22effeyKK64wVUQqpNI1VF256qqrup/7qyMVNO60007WrVs3GzdunGuTjvHjx7t/Vxh6/vnnu2pM71Al3RZbbGHvv/++q7Y89dRTXWjW0NBghx9+uN18883u53fddZd16dKlbNvjXG9h9rdUBxamn6ouFXivsMIK9sADD9hqq61W8LzI/+6777btt9++rLlOiHO9OP2NO1aROsFJCCCAAAIIIIAAApEFCDAjU3FiKwoQYLYiJpdCAIFWFSDAjMB59NFH26WXXmpHHHGE+99UKlXwqptuusn23ff/sXcn0FZVd77v/6flAApSERADUqFIoVARXoxXSoiQFJ2gIIiGVu+L5FZI0NwSQmcJgSoEKbUSwae+kDuGSmNAJKWIII3YXiwxz1AB4ZpQIWCpNIK0h9O+/CdZx3322c3a8+yz91xrffcYGSNw1p7rPz//eZL4y1xrTpRvfOMbJtDUnZGpPhs3bpShQ4dKt27dZPv27dK+ffu6y3UH5vjx401AqfeaMmWK+ZmGmxpSbtq0qd7fe1/0QlYNzGLHXLp0qdx9990yePBgE5jFPmJ+7NgxufHGG2Xnzp2yYcMGsyM03cdmvFzON1n9ufT79NNPpX///rJv376Ert56SdSTRPXbjGc7X5tepVsz/BwBBBBAAAEEEEAgcwECzMzN+EbjBQgwG2/ICAgg0DQCBJhpXPXdlHfddZfZoajvnrz55psbfOO9996TG264QS699FLZsWOHeRw81ccLRGfPni0LFixocKneS9+pqSGn3rOsrEw++OAD6du3r5SWlspbb71ldvbFfk6dOmWu159piKq7M8vLy804Gk5qaKbBaPzngQceMLsyNeR89NFHU9ZtO16u5puq+Fz6bdmyxbzL9JprrkkYaOsu1t69e5tQ+s033zS7M1N9bMazma/WYNOrpvmPJkZFAAEEEEAAAQSiLUCAGe3+52v2BJj5kue+CCCQToAAM52Qj59rCPWtb31LLr/88rQBpgaiI0aMkK1bt5pwUh8lj/8kCkRffvllE1BqiKmB5MUXX9zge3feead556L3KLvu3Lv++uvN+y71vZXXXnttg++8+OKL5jHmfv36mUedUz1GbjOe7lbN1XxTtSqXfvq+VH2Mf9y4cSY4jt+xq49p33TTTaYn+ph3olA8di4249nM13Zt+vgV4RIEEEAAAQQQQACBDAUIMDME4/KsCBBgZoWRQRBAoAkECDAbiarvwdTdi4899ph5F+YzzzxjDtZJ9jl69KgJC3WHnLdTMv5aDRx1h55e+/rrr5udfE8++aQ5FCZ2V2b89x588EGZOXOm3HHHHfLUU0/V7drU65Lt9Mtk96i3qy+T8fR9m7mab6pW5tLP28WYaldrfNicqnab8Wzma7s2G/krxNcRQAABBBBAAAEEEggQYLIs8iFAgJkPde6JAAJ+BAgw/SiluEZ3Ud5+++0mtNRHfb/5zW+mHDFROOknwIwPJxPdJP4aP+Gkn2u8e/m5Nv4a/W58GNtU800Fn0s/P+Gkn2u8+fi5Nv4am/nars1G/grxdQQQQAABBBBAAAECTNaAIwIEmI40gjIQQKCBAAFmIxbFSy+9ZMLLs2fPigZGP/7xjxs8LuwnrPNzjU0gZRM4pnp/p814BJiJT6X3E0oSYDbil5OvIoAAAggggAACARdgB2bAGxjQ8gkwA9o4ykYgAgIEmBZN1sfG9VHxSZMmiZ4aPnfuXHMQjj4une5ju8uNALOhrB8T71t+rs3WDlY/4aSfa8IaYGoQzgcBBBBAAAEEEEAgtUDPE70hQiDnAr+5ZEfO78kNEUAgOAL6isN8fQgwM5TXwFKDrvvvv998U/+9HthSVFTka6Tjx4+bE6rff/99efXVV82hPPEfL+TUa9944w3p2bOnrFixQiZMmGBOFX/22WcTvmfTC+D01PRly5bJ/v37pU+fPmb4RCeX6997uyovu+wyefvtt6V9+/ZJ52Eznp6anqv5pmpALv00zNbT3ZOdMq91egHmww8/LPfee2/KtWMzns18bdemr4UfcxEBZqZiXI8AAggggAACURQgwIxi1/M/ZwLM/PeAChBwWYAA0+XuxNT2+eefm12Xzz33nNltqSHR6NGj0z42Hjs925OebU6Vtjk1nFPIG3+Ku82p4al+BWzGs1kvtmszIL++lIkAAggggAACCARKgEfIA9Wu0BTLI+ShaSUTQSB0AuzA9NnSzz77zISVumuyU6dOoof3XHvttT6/Xf8y71TpZDv0vN1zsSeOeyeA647GRLspvd1zurvNO928vLzc7NjcsGGDLF++XMaPH9+gXm93X6oTs70v2Y6Xq/mmakYu/fQwJ911qv/PhPaiTZs29UrzdrJWVFQkPR0+9gs249nMV+9p0yurXwK+hAACCCCAAAIIIJBSgACTBZIPAQLMfKhzTwQQ8CNAgOlDSXdeahC4detW6dGjh/zqV7+Srl27+vhm4ks2btwoGk5269ZNtm/fXu+xbX1EXYPGNWvWyJIlS2TKlClmkHPnzsnIkSNl06ZN9f7eu4M+aj5gwADp0qVLvTGXLl0qGk4OHjxY1q1bJ82bN68r6tixY3LjjTfKzp07Tcg5ZMiQtHOyGS+X8002gVz66c7X/v37y759+xK6apg8ceLEhD1JVL/NeLbztelV2kXDBQgggAACCCCAAAIZCxBgZkzGF7IgQICZBUSGQACBJhEgwPTBqu8pnDZtmnz1q1+VzZs3S+fOnX18K/klp0+fllGjRpmxxo0bJ48//ri0atXKhJSLFi2S+fPnm4B027ZtZren93nhhRdMiKnX6nswdZdfQUGB7Nq1y/y97uzT78+Y8cXJ14cOHZKBAwfK3r17Zc6cOTJz5kwTYp48eVImT54sK1eulH79+sn69esl1ePjXg024+Vyvqkak0s/b81ooKzB8dVXXy16+JPuyBwzZoxoKK6vItB14OdjM57NfG175WcOXIMAAggggAACCCDgX4AA078VV2ZPgAAze5aMhAAC2RUgwEzj+dFHH5mDcA4cOJBW/oorrpAdO3ZIhw4d0l6rh/gMHz5cDh48KIWFheY7hw8fNqeat2jRQlavXi3Dhg2rN47+bNasWaJhln700eTi4mI5cuSI+bM+4q6H97Ru3bre91566SW5/fbb5ezZs+bdne3atRM9KKimpsYEpBp09erVK23N3gU24+Vyvskmkku/2Pelaj1t27aVqqoq0Uf99aMHPy1cuNDXyfV6vc14tvO16ZXvxcOFCCCAAAIIIIAAAr4ECDB9MXFRlgUIMLMMynAIIJA1AQLMNJTe+wd191y6TyYBpo6luxnnzZsnq1atEj1ARcNF3VW5ePFi6d69e8LbVVdXm/dv6i7N3bt3m2t0R6gGYnrAUOwj4rED7NmzR6ZPn252AGqw1bJlSxk7dqzMnTtXOnbsmG5qDX5uM14u55tsQrn00x21Gihr4OwF4PoKAt0Jq68k8HtyvTcXm/Fs52vTq4wXEV9AAAEEEEAAAQQQSCpAgMniyIcAAWY+1LknAgj4ESDA9KPENQgggAACCCCAAAIIIIBADgUIMHOIza3qBAgwWQwIIOCqAAGmq52hLgQQQAABBBBAAAEEEIisAAFmZFuf14kTYOaVn5sjgEAKAQJMlgc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JZNq6yslPHjx8s777wjO3bskA4dOmQ00v79+6VPnz7yySefJP3eokWLZMaMGfV+Xl1dLWvXrpX58+fL7t27zc86d+4sU6dOlUmTJknz5s0Tjrdnzx6ZPn26vPLKK6K1t2zZUsaOHStz586Vjh07ZlS7Xmwz3qFDh2TevHmyatUqOXPmjJSUlMigQYNk8eLF0r1794Q12M432YRsx7OZ77lz52TZsmXy8MMPy4EDB0xJPXr0kDlz5sitt94qRUVFGbnbjGc7X5teZTQZLkYAAQQQQAABBBBIKUCAyQLJhwABZj7UuScCCPgRIMD0oxR3jQaAs2bNMsHUFVdcYRVgbtmyxYR3tbW1vgPMqqoq0VDz/vvvN99p06aNFBcXy5EjR8yfR48ebQKz1q1b1xvztddek1tuuUVOnDhhQsN27drJxx9/LDU1NdKpUyd54YUXpFevXr4lbMb78MMPZciQIaLBbWFhoQl8Dx8+bMLUFi1ayOrVq2XYsGH1arCdb7KJ2I5nM18NG7///e/L008/bcpp27at6P2PHz9u/qyB88KFC00//HxsxrOdr02v/MyBaxBAAAEEEEAAAQT8CxBg+rfiyuwJEGBmz5KREEAguwIEmBl6fvbZZ/K9731Pnn/+efNN2wDzySefNAHX3XffLY8++qivKjRoHDlypLRq1UrWrFkjAwYMMN/btWuX+XsNBx966CETjnkf3Uk3cOBA2bt3r9lted9995nQ7OTJkzJ58mRZuXKl+bnO56KLLkpbh814p0+fllGjRsnmzZtlwoQJ8sQTT5gdoBrKaSCru0mvvPJK8/PY3aA28001AZvxbOarNWi4PW3aNOnSpYusX79errrqKhNW6w7YMWPGGP9169bJ8OHD05rbjmczX9te+ZoEFyGAAAIIIIAAAgj4FiDA9E3FhVkUIMDMIiZDIYBAVgUIMH1y6k5B3SX4gx/8wIRPBQUFJpCyDTD1ce9f/OIXsnz5cvMoerqPhn0aUm7atEmWLFkiU6ZMqfeVN954wwSaGpht375d2rdvb36+dOlSE5IOHjzYBGaxj5gfO3ZMbrzxRtm5c6ds2LDB7JBM97EZb+PGjTJ06FDp1q1bvdr0Xt6j+BrIxs7Ldr7J6rcdz2a+n376qfTv31/27duX0FV7PnHixIQ9SVS/zXi287XpVbo1w88RQAABBBBAAAEEMhcgwMzcjG80XoAAs/GGjIAAAk0jQIDp0/XFF1+s2y2nQeJ3v/td+c53viOXXnppxo+Q6/sfR4wYIfpo8quvvip9+/ZNW8UHH3xgristLZW33nrLBJWxn1OnTpmQUH+mu/w0zCwvLzfvWtRwMllQ+sADD5hdmX52gtqOd88995hwcvbs2bJgwYIGc9Xdn1qn1q/v9ywrKxOb+aZCtBnPdr7e6wGuueYa0wt91D/2o7s6e/fubXagvvnmm2Z3ZqqPzXg289UabHqVdvFyAQIIIIAAAggggEDGAgSYGZPxhSwIEGBmAZEhEECgSQQIMH2y6s5HfdxaQzjdSfjee+/JDTfcYBVgegGW3lp3Hv70pz+V5557zryTUsfWR6rjD3l5+eWXTcCnIaYGkhdffHGDyu+8807zzkXv8B/duXf99deb911qWHrttdc2+I4XzPbr18886pzqMXKb8XSnqoa1W7duNeGkPkoe/0lkaTPfVK20Gc9mvur3yCOPmMf4x40bZ4JjNYj96GPaN910k+mJPuZ98803p1yFNuPZzNcL1jPtlc9fIS5DAAEEEEAAAQQQyECAADMDLC7NmgABZtYoGQgBBLIsQIBpCdqYAPPdd98VDQw12NJTojW4vOyyy0Tfr6khkn5i3xWpf/bemRm7SzG+9AcffFBmzpwpd9xxhzz11FN1uxj1umQ7/TK8ERALAAAgAElEQVSZh7erL5Px9H2bOlf9rrczNL5uDVh1R+LRo0fl9ddfF925aDPfVK20Gc9mvno4kbeLMdWu1viwOVXtNuPZzFf9bXpl+SvE1xBAAAEEEEAAAQRSCBBgsjzyIUCAmQ917okAAn4ECDD9KCW4JpPgL/7rK1asMAGlfubMmWNCR303pYaZuiNPf3b27FnRx7v1Zxp0xoeTicqOv8ZPjX6u8e7l59r4a/S78eGknwDTZr6pWmkzns18NcD0E076ucabj59r46+xmW+iINlPryx/hfgaAggggAACCCCAAAEma8AxAQJMxxpCOQggUCdAgGm5GPyEW8mG1hOq9V2Qo0ePlscee8ycCh778Q55+fKXvyx6OM9XvvIVAswEmH5COu9rfq7NVgBsEzimWoY249nMlwDT8j8M+BoCCCCAAAIIINAEAuzAbAJUhkwrQICZlogLEEAgTwIEmJbwjQkw093yo48+kj59+siBAwfM+y71pHCbQMpPjX6u8er1cy07MNmBmW596xrhgwACCCCAAAIIIJBaoOeJ3hAhkHOB31yyI+f35IYIIBAcAX3lX74+BJiW8n7CPMuhJdEhL95j53q4z7PPPivFxcUNhvdCzrvuukuWLVsm+/fvN0GofhKdXK5/781D38H59ttvS/v27ZOWbTOenpo+aNAgef/995OeuO7t/Dt+/LjZcdqzZ0+xmW8qb5vxbOarfnqquz7+n+zUda3T21Wpu3HvvffelEvFZjyb+aq/Ta8yXecEmJmKcT0CCCCAAAIIRFGAADOKXc//nAkw898DKkDAZQECTJe7k6S2xgSYtbW1omGRniQe//i43u7UqVPmxHE9eMc7pdrmVGnbU7STtcNmPE4h5xTyAP56UzICCCCAAAIIIJB3AR4hz3sLIlkAj5BHsu1MGoFACLAD07JNtgGmd9Lznj17ZO3atTJq1KgGFXg7/06ePFl3Krd3IrbuaEy0m9LbPad1ead9l5eXi+7Y1MfQ9b2a48ePb3Avb3dfqhOzvS/Zjuedop1sR6K3WzD2hHWb+aZqpc14tvPdsmWL2cmo/8+E9qJNmzb1SvP6W1FRkfR0+Ngv2IxnM1+9p02vLH+F+BoCCCCAAAIIIIBACgECTJZHPgQIMPOhzj0RQMCPAAGmH6UE19gGmFVVVTJx4kTzGPhtt91mHpWO3YWpuzMXLVpkHj++7rrrZNOmTdK6dWs5d+6cjBw50vx5yZIlMmXKlHpV6aPXAwYMkC5dusj27dvrHgVfunSpaDg5ePBgWbdunTnt3PscO3bMvF9z586dJuQcMmRIWg2b8TZu3Gh2lHbr1q1ebXqzyspKE6yuWbOm3rxs55tsArbj2cxXd6r2799f9u3bl9DVO6QpUU8S1W8znu18bXqVdtFwAQIIIIAAAggggEDGAgSYGZPxhSwIEGBmAZEhEECgSQQIMC1ZbQNMvZ0XNuoOvDlz5sjMmTNNsFhdXS0amHnvRNTAcfjw4XUV6uPkGmK2atXKBKC6y08f0d61a5f5e93Zp+HnjBkz6r5z6NAhGThwoOzdu7fevXR35+TJk2XlypXSr18/Wb9+vVx00UVpNWzG03d66k7TzZs3y7hx4+Txxx83c9CQTeudP3++dO3aVbZt2yadOnVq1HxTTSCXfvpuy2nTpplAWft49dVXi4bTuiNzzJgx8vnnn8tzzz2XcAduojnYjGczX9tepV04XIAAAggggAACCCCQkQABZkZcXJwlAQLMLEEyDAIIZF2AANOStDEBpgZZjz32mPzoRz+SmpoaswNTD9H55JNPzI7EwsJC+dnPfiY//OEPTUDpffRns2bNEg2z9KOPJuthPkeOHDF/Hj16tDm8R3dsxn5eeukluf322+Xs2bPmXu3atRM9OEfvrYGhBl29evXyLWEznh7io2HswYMHzfw6dOgghw8fNvNt0aKFrF69WoYNG1avBtv5JpuI7Xg289WActKkSSak1E/btm1Fd9/qo/76mTp1qixcuDDhO1AT1W8znu18bXrle/FwIQIIIIAAAggggIAvAQJMX0xclGUBAswsgzIcAghkTYAA05KyMQGmd0t9D+b06dPNrjwNmzRc1F2Vixcvlu7duyesTHdp6rszddfi7t27zTWdO3c2gZgGZrGPiMcOEH+vli1bytixY2Xu3LnSsWPHjBVsxtPdm/PmzZNVq1bJmTNnmnS+ySaUSz/dYaqBsgbOBw4cMCX16NHD7ITVd5MWFRVl5G4znu18bXqV0WS4GAEEEEAAAQQQQCClAAEmCyQfAgSY+VDnnggg4EeAANOPEtcggAACCCCAAAIIIIAAAjkUIMDMITa3qhMgwGQxIICAqwIEmK52hroQQAABBBBAAAEEEEAgsgIEmJFtfV4nToCZV35ujgACKQQIMFke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BaNq2yslLGjx8v77zzjuzYsUM6dOiQ8UiHDh2SefPmyapVq+TMmTNSUlIigwYNksWLF0v37t0TjlddXS1r166V+fPny+7du801nTt3lqlTp8qkSZOkefPmCb+3Z88emT59urzyyiuitbds2VLGjh0rc+fOlY4dO2Zcu814uZxvsgnl0u/cuXOybNkyefjhh+XAgQOmpB49esicOXPk1ltvlaKioozcbcazna9NrzKaDBcjgAACCCCAAAIIpBQgwGSB5EOAADMf6twTAQT8CBBg+lGKu0YDwFmzZplg6oorrrAKMD/88EMZMmSI7N+/XwoLC00AevjwYRMutmjRQlavXi3Dhg2rd+eqqipZtGiR3H///ebv27RpI8XFxXLkyBHz59GjR5vArHXr1vW+99prr8ktt9wiJ06cMCFpu3bt5OOPP5aamhrp1KmTvPDCC9KrVy/fEjbj5XK+ySaSSz8NG7///e/L008/bcpp27at6P2PHz9u/qyB88KFC00//HxsxrOdr02v/MyBaxBAAAEEEEAAAQT8CxBg+rfiyuwJEGBmz5KREEAguwIEmBl6fvbZZ/K9731Pnn/+efNNmwDz9OnTMmrUKNm8ebNMmDBBnnjiCbMjUkMqDSh1d+WVV15pfh67O1KDxpEjR0qrVq1kzZo1MmDAAFPDrl27zN9rGPrQQw+ZcMz76E66gQMHyt69e81uy/vuu8+EZidPnpTJkyfLypUrzc91PhdddFFaDZvxcjnfVBPIpZ+G29OmTZMuXbrI+vXr5aqrrpLa2lqzA3bMmDHGf926dTJ8+PC05nqBzXg287Xtla9JcBECCCCAAAIIIICAbwECTN9UXJhFAQLMLGIyFAIIZFWAANMnp+6M1F2RP/jBD0z4VFBQYAIpmwBz48aNMnToUOnWrZts375d2rdvX1eF92i6BpRLliyRKVOmmJ9puKkh5aZNm+r9vffFN954wwSaGpjFjrl06VK5++67ZfDgwSYwi33E/NixY3LjjTfKzp07ZcOGDWZHaLqPzXi5nG+y+nPp9+mnn0r//v1l3759CV2XL18uEydOTNiTRPXbjGc7X5tepVsz/BwBBBBAAAEEEEAgcwECzMzN+EbjBQgwG2/ICAgg0DQCBJg+XV988cW63XIaJH73u9+V73znO3LppZdm/Aj5PffcY0LI2bNny4IFCxpUoLsh9R2JGnLq+y7Lysrkgw8+kL59+0ppaam89dZbJqiM/Zw6dcpcrz/TXX4aZpaXl5txNJzU0Ezf2Rn/eeCBB8yuTA05H3300ZQatuPlar6pis+l35YtW8y7TK+55hrTC33UP/aju1h79+5tQuk333zT7M5M9bEZz2a+WoNNr3z+CnEZAggggAACCCCAQAYCBJgZYHFp1gQIMLNGyUAIIJBlAQJMn6C681Eft9bQUXdOvvfee3LDDTdkHGDqYT0jRoyQrVu3mnBSHyWP/yQa++WXXzYBpYaYGkhefPHFDb535513mncu6mPoM2bMEN25d/3115v3Xep7K6+99toG3/GC2X79+plHnVM9Rm4znu5UzdV8U7Uyl36PPPKIeYx/3LhxJjhWg9iPPqZ90003mZ7oY94333xzylVoM57NfG3Xps9fIS5DAAEEEEAAAQQQyECAADMDLC7NmgABZtYoGQgBBLIsQIBpCWobYB49elQ0LNQdct5OyfgSNHDUHXp67euvv2528j355JPmUJjYXZnx33vwwQdl5syZcscdd8hTTz1Vt2tTr0u20y+TeXi7+jIZT9+3mav5pmplLv28XYypdrXGh82parcZz2a+tmvT8leIryGAAAIIIIAAAgikECDAZHnkQ4AAMx/q3BMBBPwIEGD6UUpwTSbBX+zXE4WTfgLM+HAyUdnx1/ip0c813r38XBt/jX43PoxtqvmmamUu/fyEk36u8ebj59r4a2zma7s2LX+F+BoCCCCAAAIIIIAAASZrwDEBAkzHGkI5CCBQJ0CAabkY/IR5iYa2DYlsAik/Nfq5hgAz+XtOE/nZBI6plqHNeDbrxXZtWv4K8TUEEEAAAQQQQAABAkzWgGMCBJiONYRyEECAALOxayCT4C/2XrYhkU0g5adGP9cQYBJgemvAz/pN97ula44PAggggAACCCCAQGqBnid6Q4RAzgV+c8mOnN+TGyKAQHAE9BWH+fqwA9NSPpPgL/YWx48fNydUv//++/Lqq6+aQ3niP15IpNe+8cYb0rNnT1mxYoVMmDDBnCr+7LPPSnFxcYPveSHnXXfdJcuWLZP9+/dLnz59zHWJTi7Xv/fmcdlll8nbb78t7du3TypiM56emp6r+aZqZS799FR3Pd092SnzWqe3q/Lhhx+We++9N+UqtBnPZr62azPTXyECzEzFuB4BBBBAAAEEoihAgBnFrud/zgSY+e8BFSDgsgABpsvdSVKbbYBpe9KzzanSNqeGcwp5409xtzk1PNWvgM14NuvFdm0G8NeXkhFAAAEEEEAAAecFOMTH+RaFskAeIQ9lW5kUAqEQYAemZRttA0y9nXeqdLIdet7uudgTx70TwHVHY6LdlN7uOa3LO928vLzc7NjcsGGDLF++XMaPH99gtt7uvlQnZntfsh0vV/NN1cpc+m3ZssXsOtX/Z0J70aZNm3qleTtZKyoqkp4OH/sFm/Fs5mu7Ni1/hfgaAggggAACCCCAQAoBAkyWRz4ECDDzoc49EUDAjwABph+lBNc0JsDcuHGjaDjZrVs32b59e73HtisrK03QuGbNGlmyZIlMmTLF3P3cuXMycuRI2bRpU72/90rTR80HDBggXbp0qTfm0qVLRcPJwYMHy7p166R58+Z1szl27JjceOONsnPnThNyDhkyJK2GzXi5nG+yCeTST3e+9u/fX/bt25fQVcPkiRMnJuxJovptxrOdr02v0i4aLkAAAQQQQAABBBDIWIAAM2MyvpAFAQLMLCAyBAIINIkAAaYla2MCzNOnT8uoUaNk8+bNMm7cOHn88celVatWJqRctGiRzJ8/X7p27Srbtm2TTp061VX4wgsvmBBTr9X3YOouv4KCAtm1a5f5e93Zp9+fMWNG3XcOHTokAwcOlL1798qcOXNk5syZJsQ8efKkTJ48WVauXCn9+vWT9evXS6rHx70BbcbL5XxTtTOXfvpuy2nTpplAWYPjq6++Wmpra82OzDFjxsjnn38uzz33nFkHfj4249nM17ZXfubANQgggAACCCCAAAL+BQgw/VtxZfYECDCzZ8lICCCQXQECTEvPxgSYeks9xGf48OFy8OBBKSwslA4dOsjhw4dFd2C2aNFCVq9eLcOGDatXnf5s1qxZomGWfvTRZD3M58iRI+bPo0ePNof3tG7dut73XnrpJbn99tvl7NmzUlJSIu3atRM9KKimpsYEpBp09erVy7eEzXi5nG+yieTSTwPKSZMmmZBSP23btpWqqirRR/31M3XqVFm4cKHph5+PzXi287XplZ85cA0CCCCAAAIIIICAfwECTP9WXJk9AQLM7FkyEgIIZFeAANPSs7EBpt5WdzPOmzdPVq1aJXqAioZZuqty8eLF0r1794SVVVdXy9q1a80uzd27d5trOnfubAIxDcxiHxGPHWDPnj0yffp0swNQg62WLVvK2LFjZe7cudKxY8eMFWzGy+V8k00ol366o1YDZQ2cDxw4YErq0aOH2Qmr7yYtKirKyN1mPNv52vQqo8lwMQIIIIAAAggggEBKAQJMFkg+BAgw86HOPRFAwI8AAaYfJa5BAAEEEEAAAQQQQAABBHIoQICZQ2xuVSdAgMliQAABVwUIMF3tDHUhgAACCCCAAAIIIIBAZAUIMCPb+rxOnAAzr/zcHAEEUggQYLI8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EJnqvoAACAASURBVBBAAAEEEEAg3AIEmOHur6uzI8B0tTPUhQACBJisAQQQQAABBBBAAAEEEEDAMQECTMcaEpFyCDAj0mimiUAABQgwA9g0SkYAAQQQQAABBBBAAIFwCxBghru/rs6OANPVzlAXAggQYLIGEEAAAQQQQAABBBBAAAHHBAgwHWtIRMohwIxIo5kmAgEUIMAMYNMoGQEEEEAAAQQQQAABBMItQIAZ7v66OjsCTFc7Q10IIECAyRpAAAEEEEAAAQQQQCBOoOp3++Tss09LxTtvSe25s/ggkHWBguYtpPS6PtJizB1S3LVbg/EJMLNOzoA+BAgwfSBxCQII5EWAADMv7NwUAQQQQAABBBBAwFUBDS9P/GiS1J4/72qJ1BUigYLSZnLJo8sahJgEmCFqcoCmQoAZoGZRKgIREyDAjFjDmS4CCCCAAAIIIIBAaoGT/3yfnN++GSYEcibQrP9AafWPC+rdjwAzZ/zcKEaAAJPlgAACrgoQYLraGepCAAEEEEAAAQQQyIvA0Zv789h4XuSje1N9nPzSF7cTYEZ3CTgzcwJMZ1pBIQggECdAgMmSQAABBBBAAAEEEEAgRuDIgP+GBwI5F2i75d8JMHOuzg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zDx1Zv/+/dKnTx/55JNPklawaNEimTFjRr2fV1dXy9q1a2X+/Pmye/du87POnTvL1KlTZdKkSdK8efOE4+3Zs0emT58ur7zyilRWVkrLli1l7NixMnfuXOnYsWPGCjbjHTp0SObNmyerVq2SM2fOSElJiQwaNEgWL14s3bt3T1iD7XyTTch2PJv5njt3TpYtWyYPP/ywHDhwwJTUo0cPmTNnjtx6661SVFSUkbvNeLbztelVRpPhYgQQQAABBBwWIMB0uDkhLo0AM8TNDdDUCDAD1CxKRSBiAgSYeWr4li1bTHhXW1vrO8CsqqoSDTXvv/9+8502bdpIcXGxHDlyxPx59OjRJjBr3bp1vTFfe+01ueWWW+TEiRMmNGzXrp18/PHHUlNTI506dZIXXnhBevXq5VvCZrwPP/xQhgwZIhrcFhYWSocOHeTw4cMmTG3RooWsXr1ahg0bVq8G2/kmm4jteDbz1bDx+9//vjz99NOmnLZt24re//jx4+bPGjgvXLjQ9MPPx2Y82/na9MrPHLgGAQSCK3D2fK0881alvPIfVfL5mVrR/+YqKymQq68olL//dqn8ZdvChJP7w5EaeXJbhez6Y42UV9ZKYYHIpRcXyKhrS8y/ihJ8LdG9Li4rkGv/qkh+OKBULmlZkBHkfxyslse3VMj+wzVSWS1SXChyeZtCufObJdKve7H4Ga2iSuTHq8rltwer5SttC+WRCWXSqnn9b6rJa3uq5Kk3KuW/jtdIVY3dveInd66iVrZ/UC2bdlWJ/vt/Gdfw3t53EtVQUiTSpV2hTOhbKn/71aKU8z1yslZWv1Mpb/2fKjl2qlYuKiuQn91RJh3/InF/UzWiukbMOOt2VsnvPq0R7euIa0rknsGlCb8W3yfbteJnXfpZQASYfpS4JtsCBJjZFmU8GwECTBs1voMAArkQIMDMhXKCezz55JMm4Lr77rvl0Ucf9VWFBo0jR46UVq1ayZo1a2TAgAHme7t27TJ/r+HgQw89ZMIx76M76QYOHCh79+41uy3vu+8+E5qdPHlSJk+eLCtXrjQ/f/755+Wiiy5KW4fNeKdPn5ZRo0bJ5s2bZcKECfLEE0+YHaAaymkgq7tJr7zySvPz2N2gNvNNNQGb8WzmqzXorstp06ZJly5dZP369XLVVVeZsFp3wI4ZM8b4r1u3ToYPH57W3HY8m/na9srXJLgIAQQCKfDHozVy35rzJpTTyK5lWYEJHs+U15qQrkVpgcwe0cyEY7Gfd35fLQt+dV7OnK81oaF+TwNEDbJ0nOu6FsncUWVSWvzFt46fqZVZvyyXDz/54l4FBRfuVVMr0q5VgSy4vcwEcn4+696tNAGq3leDvJbNCqS8UurC1Fu+USI/GFiaNsRc+Xal/K/tFSa4TRRgasD54Ivn5bUPqurC3bISvc+Fe+l8h19TIncPTn8vnZcGlRoWb3i/SjQEVmf9JAtP9WfxNbRoViClRV/UoIFgsvnqvFa8VSnL37xgpR/16tCmUB64vUw6XOIn5v2iIx8dr5GfrD1vQmP9eOtm+NeL5a7+9QNMvffPt1XI2n+vNPP0+lTx57Wi3/9vf1Uk826tv1Zs16WfdaPXEGD6leK6bAoQYGZTk7FsBQgwbeX4HgIINLUAAWZTCycZXx/3/sUvfiHLly+X8ePHp61Cwz4NKTdt2iRLliyRKVOm1PvOG2+8YQJNDcy2b98u7du3Nz9funSpCUkHDx5sArPYR8yPHTsmN954o+zcuVM2bNhgdkim+9iMt3HjRhk6dKh069atXm16L92BqfPXQDZ2XrbzTVa/7Xg28/3000+lf//+sm/fvoSu2vOJEycm7Emi+m3Gs52vTa/SrRl+jgACwRWI3XnY+dJCmTOyWd1uy6OnamXmL8vlPw/XmB16P51YJm3+vDtSQ0rdsbj3v2qkV+ciuf+WZmbnpIZVupPwsVcqpKKqVqYOayaDvvZFgvmL7RWy6u1KM46Gov/XX14IRTXEm7/uvBw4WiPf7FYsc29tljZ0/PhErdy7/JzorsKBXyuWuweVioZ6ujPwmTcv3KdZSYH8823N5Oorkr/SY9/HNTLj2XI5de7CExOJQkQv4GxeWiA/HFQqg6++sLNT77XklQpZ/+tKKSkW+cdbyqTPX6d/fciPV5bLr/9wIUnUXZBfuqjAzD1VgPnLHZUmCExUQ6r56qz+n80V8qudleZ+GhZO+lapuZfNR0PL+1aXy+GTtabucdeXyNBeJfWC6thxt39QZcLfmhqRsdeXyMS+pSYg17rW7KgUXRPq+L1vl8p3el94asF2XWYyHwLMTLS4NlsCBJjZkmScxggQYDZGj+8igEBTChBgNqVukrH1/Y8jRowQfTT51Vdflb59+6at4oMPPjDXlZaWyltvvWWCytjPqVOnTEioP9NdfhpmlpeXm3ctajiZLCh94IEHzK5MPztBbce75557TDg5e/ZsWbBgQYO56u5PrVPr1/d7lpWVic18UyHajGc7X+/1ANdcc43phT7qH/vRXZ29e/c2O1DffPNNszsz1cdmPJv5ag02vUq7eLkAAQQCK/Dvv6+WnzxfLkUFF4K+np3rh2+/OVAt/7jmvFRW18qs4c2k31UXwkjve/o47+KxZdK1/RdhmAZTD75wXjb/tkqu+UqRPDi2zIR9J89p4FhuwsrYsMrD84IuDSH/dUKZXPGl1AHbv71XKUs2VciX48JVHS82AEv1WLN33e6D1dLt8kITyMaHiF7d/3mkxgRs/+Pb9XcYapj7D8vLzWPUA/6m2Dil+8x7/rzoG2Zu710iV325UF78daX8bGNF0gBTd2xOXVEuGramq0F3QGqo6H12/fFCD89X1prHzCf0LUkbDierX3s7b+15eWNflWjg/U+3NZMvt0neJ71+xqpyee8/q02wO2/0hbXgffTnc58rl7f+T7X8TccieWh8mdmhabsu07nH/pwAMxMtrs2WAAFmtiQZpzECBJiN0eO7CCDQlAIEmE2pm2RsL8DSH+vOw5/+9Kfy3HPPmXdS6i5FfaQ6/pCXl19+2QR8GmJqIHnxxRc3GP3OO+8071z0Dv/RnXvXX3+9ed+lhqXXXnttg++8+OKL5jHmfv36mUedUz1GbjNeQUGBCWu3bt1qwkl9lDz+895778kNN9wgl156qezYscO8H9NmvqlaaTOezXzV75FHHjGP8Y8bN84Ex2oQ+9HHtG+66SbTE33M++abb065Cm3Gs5mvF6xn2qs8/ApxSwQQyJHAC2mCs9jw7kdDSmX41y8EY7prTnclxoZOsSXr49EPvXRe2re+sHNTd+rp+yVnrz4vhX963PxfxpbJVy+rH3x9+nmt/M9nzol5zDwmLE1GMXfteXlzX1XS0DBdjTqut7OyR6ci6XdlkTy2uWGIeOizGvnR0+VyrrJWfjKqzOxgjP88uqlCNFD9+l8WmXdYZvrx04f715wXreXv/6603q5W717ers7YwDY2INR3jP7T6AsBoe3HC7Sr/5S+JrOIHTvZ+om9JtHc/XhoGK6hcuy6zGReBJiZaHFttgQIMLMlyTiNESDAbIwe30UAgaYUIMBsSt0kY7/77rsmMNRgS0+J1uDysssuk88++8yczq2f2HdF6p+9d2bG7lKMH/7BBx+UmTNnyh133CFPPfVU3S5GvS7ZTr9E4WEyEm9XXybj6fs2da76XW9naPz4GrDqjsSjR4/K66+/Lrpz0Wa+qVppM57NfDV89XYxptrVGh82p6rdZjyb+aq/Ta/y8CvELRFAIEcCurPv2OlaKS0ukLatChrszPNCxc//9Hh1bGC18IXzsuW3ycPDX/9ntcxZe16aFUvdITH6/kj9XttWX4SasdM8VX5hh6Y+opwulNL3OE5bUS6/PVRt3rkYu+PQG/Ol96vkXzecN4/EJzqUx3t0XK9/cEyZ7Pu4OuEuSH28WR+X1vccX3pxYcJHpb0wNdVuz1QtTRfYpVsOWp/aHT5ZI9NiHtv3+nfibK3vx9tT3csLhXtecWFnbbowVANUfcRfXyegIbY+/h7/8caM3a1ruy7TOcX+nAAzEy2uzZYAAWa2JBmnMQIEmI3R47sIINCUAgSYTambZOwVK1aYgFI/c+bMMaGjvptSw0zdkac/O3v2rOjj3fozDTrjw8lEQ8df4yec9HONdy8/18Zfo9+NDyfja08UYNrMN1Urbcazma8GmH7CST/XePPxc238NTbzTdQHP73Kw68Qt0QAAUcEXv5Nlfzry+elwyX134GZaLdfbMmJdi36CenSjevdw8/OPu8x5OYlDU/ajn10/Lt/DkD91JeoLXr4kYaHGvL6fQdm/Di299ZwVU/3/n+3VZjHy+MPw9nxu2qZ/3y5fOniQrn3xlJ55s1K2fNRtTnIRw9n6v1V/ye/axipofH7B6rl/+5Xag5uWvPvlebUen0QQR/l/+8ZnPyuBt7j97//NPFrBZL9GiRbl5n82hBgZqLFtdkSIMDMliTjNEaAALMxenwXAQSaUoAAsyl1k4ytJ1TruyBHjx4tjz32mDkVPPbjHfLy5S9/WfRwnq985SsEmAks/YR03tf8XJutANgmcEy1DG3Gs5kvAWYe/sOAWyIQYAHvkBzdoTn570pl5LVf/HdZuqDR9QAz9tFxfZxdT0q3CRFj3wnZmEe0M7137CFAusQ0TNSDdL73rRJzkJH38cbVnbB6yntV9YXT4vWjJ79r/bozctGY9Ce/x4bGetq7nj7vnSiu/15D0UxPY/cOdUq2SzbRr0+qdZnJrxsBZiZaXJstAQLMbEkyTmMECDAbo8d3EUCgKQUIMJtS13Lsjz76SPr06SMHDhww77vUk8JtAinbHYTJyrYZT8diB2ZDUT+hpPctP9cGaQemriM+CCAQLIH27dubV50UF184pEd3KM5dW24OU4nf1ac/TxRgVlRUmO8XFhaadzXGvzcyUUhXVVVl7ufdN9G4J06cMP99eckll4j+H396baIdmPqIt9agh+Hpkw3JdmDGPzrercOFd3Emqk9fAaP3/+STT6RZs2bm/noQnfd5/t1KeXJrhbRu8UUIqHXoK2MOHjxonrxI9NEaO3XqZOaU7N46Fx1D76/vxb7iiivq7q2HAOnhPBpAahBZ9afT0DWIvHdoM+nd9YuXXOo7PbVG/VzeplDuG9FMrrz8wnzV4f415eYVArHha2Vlpej/Tjl27Jh5d7VnrjtNtaefnak1gemIb5TIpP6lJvyNPY299E85d+zrBrT+I0eOiK6xVq1a1XH87w+r5YF/O2/+rCfS/+1XL9St75HWeeuTKn7XpTprj/Rffj9XzJjs91KuQyBrAn988PF6Y/U80TtrYzMQAn4FfnPJDr+Xch0CCERQQF/5l68PAWa+5FPcN9EhL95j53q4z7PPPlv3D3Oxw3gh51133SXLli2T/fv3myBUP4lOLte/90JJ/QfTt99+2/zDQLKPzXj6D2GDBg2S999/P+mJ697Ov+PHj5sdpz179hSb+aZqpc14NvNVPz3VXR//T3bqutbpBY66G/fee+9NuQptxrOZr/rb9CrTXyECzEzFuB6B/Ap86Utfkssvv9wEf/qJDS+7tCs0p4y3aVn/3YVBDTATPTru6afaBanvr9ZgVl8H43288FLfHxobwJWXl4se5vf5558nbazfAFODxKKiImndurU5hE//ffxHH8P++auVsuH9SmlWcuE0+auvuHCdd7jQX7QskIVj6p8Wrz/3Tn7X73kHK2loe/jwYRNitm3b1qwNDY29UFrfp3nz10vMe0pjV0Xsye+xp7Grh4axGsJ6h9554aW+G1MPJRr15929GkTq/2bQQ/YyWZenTp2SP/7xj6L38vshwPQrxXXZFCDAzKYmY9kKEGDayvE9BKIhQIAZjT7XzVJ3X2hYpP9jPf7xcb1I/4e2HtajB+94p1TbnCpte4p2snbYjMcp5JxCHrFfb6aLQKgFdEffkk0V8sJ7lfIXKR4tDuoj5IkeHfcTYMY3PVkAZ7s4Mn2EPP4++vj2jFXl8ps/Vtc7lT3d6ei6+/J/PlMun35e//CfRPPwcxq7+upj4bqr9eHxZQkP7dFDmmY+Wy6fna6V4deUyN2D6wehie7td11m4s8j5JlocW22BHiEPFuSjNMYAR4hb4we30UAgaYUYAdmU+omGNs76XnPnj2ydu1aGTVqVIOrvJ1/J0+erDuV2zsRW3dlJNpN6e2e091t3mnfutNAd2zqY+j6Xs3x48c3uJe3uy/Vidnel2zH807RTrYj0dstGHvCus18U7XSZjzb+W7ZssXsZNT/Z0J70aZNm3qlef3VHSfJToeP/YLNeDbz1Xva9CrHv0LcDgEE8iQQHxL9021lJohK9PFOIe/brVjm3dqswSWpTiHX3Zw/ndhc2reuv6vT9hRyPYFcTyKP/8SfQn66vLbuEWi/xIlOQ48NL/W+t/UuaXB6u9/xvesaG2DqOF5Y+Tcdi+Sh8RdOCF/3bqUs3VwhupNWT2K/+M/vv/Tu6+cwJO9a3Xn5D8vL5eDRGvmHoc1kWK8LrxuI/aSbR2x4edPXS+TuQaVSlHiJ1Q2bybrMxJ0AMxMtrs2WAAFmtiQZpzECBJiN0eO7CCDQlAIEmE2pm2BsfZ/XxIkTzWPgt912m3lUOnYXpu7OXLRokXn8+LrrrpNNmzaZR8POnTsnI0eONH9esmSJTJkypd7o+uj1gAEDpEuXLrJ9+/a6R8GXLl0qGk4OHjxY1q1bV+/xNn1/lb5fc+fOnSbkHDJkSFoNm/E2btxodpR269atXm16M32Xlgara9asqTcv2/kmm4DteDbz1Z2q/fv3l3379iV09Q5pStSTRPXbjGc7X5tepV00XIAAAoEX0JBozY4Lu+f0ceL7bmkm1/1Vw8eVvYnqdbrbLjYsi0V45T+q5KGXzkv71hdOL9f3M/72YLXMXn1eCgul7nHl2O98+rnuBjwnx8/UyqzhzaTfVQ0Dstjr5649L2/uq6q34zD25/E1Hj1VK7NXl8vJszrbhp+K6gunYuv7HfWgG41X9fHmQV/7og7vvZFa4y3fKJEfDEy/e9DP4kgX/OnBNVr7+cpamX5TM+nVuWFvvABTf6YBptb/2gdVomFzstA4kx2YustTTyH/7aFqSRYap9qBqf4zf1kufzhcI9d1LZK5oy4cnpTqk+m69GPtXUOAmYkW12ZLgAAzW5KM0xgBAszG6PFdBBBoSgECzKbUTTK2FzbqDrw5c+bIzJkzTbCo73bSwMx7J6IGjsOHD68bRR8n1xBTX3KvAaju8tNHtHft2mX+Xnf2afg5Y8aMuu/oe7YGDhwoe/furXcv3d05efJkWblypfTr10/Wr19v3p+V7mMznr7TU3eabt68WcaNGyePP/64mYOGbFrv/PnzpWvXrrJt2zZzaIH3sZlvqvptxrOZr9ag77acNm2aCZS1j1dffbVoOK07MseMGWPeffbcc88l3IGbaA4249nM17ZX6dYNP0cAgWALJHufY7JZeQfk6PsfHxxTf6emhk56OMu23VXS56+LZN7oC2Gat9vvD0dq5Lv9S00IFvvZ+tsq+ZeXzsslLQrMbkE9dCbV59/eqzSPu+t1+rhy21Zf7OjU9zFOXXFO9nxUI9/pXSL/49sNd2jGj50uRLR59Nnvqkh3by9o/Ph4jXzv26VmTrGfZI+Qa9Cqj4h/9Flic+8dmM1LC8y7Tru2T23+yx2V8vNtyc1/vKrcBNWDry42Qav30TqmryoXNUx0KFQyp0zXpV9vvY4AMxMtrs2WAAFmtiQZpzECBJiN0eO7CCDQlAIEmE2pm2RsDbIee+wx+dGPfiT6MnzdgamH6OjpmLojUQ8C+NnPfiY//OEP615or0Ppz2bNmmXCMf3oo8n64nw9vVM/o0ePNof36I7N2M9LL70kt99+uzmxU+/Vrl078xJ8vbcGhhp09erVy7eEzXh6iI+GsXpyqM6vQ4cO5hAAnVOLFi1k9erVMmzYsPr/wGU532QTyaWfBpSTJk0yIaV+9KAD3X2rj/rrZ+rUqbJw4cKE70BNVL/NeLbztemV78XDhQggEDgB3cX44IsVpu4ZN5eKPhae7qM7FTWs2vtfNdKjY6HMGVkml15cYE7F3rSrSh57pUKqamplxs3NpH/MTkrdFbnq7UpzavePb/rixGwNNeevOy8HjtbIwL8plhnDm6V9LFt3Jd67/JwcOVkr37yyWH48rFRaNCswJ2I/8+aF+zRv1jBgTTa3VCFi7O5Bv48+pzOM/Xm6AFOv9XZYasAbaxc7Xw2U54xqJtd2+WKHpvfeTw0pY/sbewr5N7sVy9xb05ur9dQV5fLR8RpzcvmcW5rVmS95pULW/7rS/Dn2ICFdK/N/dV7e/X11ve+k87FZl+nGjP05AWYmWlybLQECzGxJMk5jBAgwG6PHdxFAoCkFCDCbUjfN2PoezOnTp5tdeRo2abiouyoXL14s3bt3T/ht3aWp787UXYu7d+8213Tu3NkEYhqYxZ6AGjtA/L1atmwpY8eOlblz50rHjh0zVrAZT3czzps3T1atWiV6YmtTzjfZhHLppztMNVDWwPnAgQOmpB49epidsPpu0kSnxaZqhM14tvO16VXGi4gvIICA8wL/dbym7r2Q+s7Els3qv5cydgLNSqTe48u6u3HOc+XmkW/vsWvdCaiBlY4y8GvFMv3m+qGY/mzO2vPy//2h2lxjHtUuEDlTXis1tSKdvlRoHi+P3U2ZClEfkX5w/Xk5XynmnY9af3mlSHnlhZomfrNUJvSpv1sx2XipQkR99FkDuMKCCzUXJWeSob2KE76TM9U8/ASY6vyTtefNI9z60aCwtEjn+sV8Y0/09u6nu1HnPV8u7/yu2gTM+j2dh5rrn5OdNJ+s3nd+Xy0LfnVezsQ8bq991d6reXwNj22uEN1J6fVbr0n20dPT545qJo1Zl35/6Qgw/UpxXTYFCDCzqclYtgIEmLZyfA8BBJpagACzqYUZHwEEEEAAgYAKeCdL6wEt6T4aYP5kVJl5BNj76M7JJ7dVyK4/1pjQUIMx3Yk56toS869EB7Ro2PXMW5Wi78n8/MyFEE0Pl9EdfT8cUCqXtEyRDiYo8j8OVsvjWyrM48leiKaPld/5zRLp17047U5Ob8hUIaJ36no6I/35iGtK5J7B6R9Zjx3LT4Cp1+tuS310/t/eq5JPTtRIVY1IWUmB/HWHQvluvxL5WqfE7y3V72mIqP/S3aS1tSKtWxaY93tO7FNiQs1MPvF91/BYg9DJA0ob1ODtHPUz/tf/skj+ZVyZNHZd+rkXAaYfJa7JtgABZrZFGc9GgADTRo3vIIBALgQIMHOhzD0QQAABBBBAAAEEAiNAgBmYVoWqUALMULUzsJMhwAxs6ygcgdALEGCGvsVMEAEEEEAAAQQQQCATAQLMTLS4NlsCBJjZkmScxggQYDZGj+8igEBTChBgNqUuYyOAAAIIIIAAAggEToAAM3AtC0XBBJihaGPgJ0GAGfgWMgEEQitAgBna1jIxBBBAAAEEEEAAARsBAkwbNb7TWAECzMYK8v1sCBBgZkORMRBAoCkECDCbQpUxEUAAAQQQQAABBAIrQIAZ2NYFunACzEC3LzTFE2CGppVMBIHQCRBghq6lTAgBBBBAAAEEEECgMQIEmI3R47u2AgSYtnJ8L5sCBJjZ1GQsBBDIpgABZjY1GQsBBBBAAAEEEEAg8AIEmIFvYSAnQIAZyLaFrmgCzNC1lAkhEBoBAszQWon00AAAIABJREFUtJKJIIAAAggggAACCGRDgAAzG4qMkakAAWamYlzfFAIEmE2hypgIIJANAQLMbCgyBgIIIIAAAggggEBoBAgwQ9PKQE2EADNQ7QptsQSYoW0tE0Mg8AIEmIFvIRNAAAEEEEAAAQQQyKYAAWY2NRnLrwABpl8prmtKAQLMptRlbAQQaIwAAWZj9PguAggggAACCCCAQOgECDBD19JATIgAMxBtCn2RBJihbzETRCCwAgSYgW0dhSOAAAIIIIAAAgg0hQABZlOoMmY6AQLMdEL8PBcCBJi5UOYeCCBgI0CAaaPGdxBAAAEEEEAAAQRCK0CAGdrWOj0xAkyn2xOZ4ggwI9NqJopA4AQIMAPXMgpGAAEEEEAAAQQQaEoBAsym1GXsZAIEmKwNFwQIMF3oAjUggEAiAQJM1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CIq8LtPa+TZ/10pO35XLecqaiOqwLSbUqB5aYH07lokY/62RLq2L2xwKwLMptRn7GQCBJisDRcECDBd6AI1IIBAIgECTNYFAggggAACCDgjoOHlPU+dk/NVzpREISEWaFYs8uidzRuEmASYIW66w1MjwHS4OREqjQAzQs1mqggETIAAM2ANo1wEEEAAAQTCLPDPvzovr+4hvQxzj12b27e6F8s/3tKsXlkEmK51KRr1EGBGo8+uz5IA0/UOUR8C0RUgwIxu75k5AggggAACzgnc9NBZHht3rivhLkgfJ18/rQUBZrjbHIjZEWAGok2hL5IAM/QtZoIIBFaAADOwraNwBBBAAAEEwifwdw+cCd+kmJHzAltntyTAdL5L4S+QADP8PQ7CDAkwg9AlakQgmgIEmNHsO7NGAAEEEEDASQECTCfbEvqiCDBD3+JATJAAMxBtCn2RBJihbzETRCCwAgSYgW0dhSOAAAIIIBA+AQLM8PU0CDMiwAxCl8JfIwFm+HschBkSYAahS9SIQDQFCDCj2XdmjQACCCCAgJMCBJhOtiX0RRFghr7FgZggAWYg2hT6IgkwQ99iJohAYAUIMAPbOgpHAAEEEEAgfAIEmOHraRBmRIAZhC6Fv0YCzPD3OAgzJMAMQpeoEYFoChBgRrPvzBoBBBBAAAEnBQgwnWxL6IsiwAx9iwMxQQLMQLQp9EUSYIa+xUwQgcAKEGAGtnUUjgACCCCAQPgECDDD19MgzIgAMwhdCn+NBJjh73EQZkiAGYQuUSMC0RQgwIxm35k1AggggAACTgoQYDrZltAXRYAZ+hYHYoIEmIFoU+iLJMAMfYuZIAKBFSDADGzrKBwBBBBAAIHwCRBghq+nQZgRAWYQuhT+Ggkww9/jIMyQADMIXaJGBKIpQIAZzb4zawQQQAABBJwUIMB0si2hL4oAM/QtDsQECTAD0abQF0mAGfoWM0EEAitAgBnY1lE4AggggAAC4RMgwAxfT4MwIwLMIHQp/DUSYIa/x0GYIQFmELpEjQhEU4AAM5p9Z9YIIIAAAgg4KUCA6WRbQl8UAWboWxyICRJgBqJNoS+SADP0LWaCCARWgAAzsK2jcAQQQAABBMInQIAZvp4GYUYEmEHoUvhrJMAMf4+DMEMCzCB0iRoRiKYAAWY0+86sEUAAAQQQcFKAANPJtoS+KALM0Lc4EBMkwAxEm0JfJAFm6FvMBBEIrAABZmBbR+EIIIAAAgiET4AAM3w9DcKMCDCD0KXw10iAGf4eB2GGBJhB6BI1IhBNAQLMaPadWSOAAAIIIOCkAAGmk20JfVEEmKFvcSAmSIAZiDaFvkgCzNC3mAkiEFgBAszAto7CEWg6gUOHDsm8efNk1apVcubMGSkpKZFBgwbJ4sWLpXv37k13Y0ZGAIHICxBgRn4J5AWAADMv7Nw0ToAAkyXhggABpgtdoAYEEEgkQIDJukAAgXoCH374oQwZMkT2798vhYWF0qFDBzl8+LBUVlZKixYtZPXq1TJs2DDUEEAAgSYRIMBsElYGTSNAgMkScUGAANOFLlADASZrAAEEXBUgwHS1M9SFQB4ETp8+LaNGjZLNmzfLhAkT5IknnpCWLVvKuXPnZNGiRTJ//ny58sorzc87duyYhwq5JQIIhF2AADPsHXZzfgSYbvYlalURYEat427OlwDTzb5QFQIIiBBgsgoQQKBOYOPGjTJ06FDp1q2bbN++Xdq3b1/3M92BOX78eFmzZo0sWbJEpkyZghwCCCCQdQECzKyTMqAPAQJMH0hc0uQCBJhNTswNfAgQYPpA4hIEEMiLAAFmXti5KQJuCtxzzz0mnJw9e7YsWLCgQZHPP/+83HrrrSbkXLt2rZSVlbk5EapCAIHAChBgBrZ1gS6cADPQ7QtN8QSYoWlloCdCgBno9lE8AqEWIMAMdXuZHAL+BfSwnhEjRsjWrVtNOKmPksd/3nvvPbnhhhvk0ksvlR07dpj3Y/JBAAEEsilAgJlNTcbyK0CA6VeK65pSgACzKXUZ268AAaZfKa5DAIFcCxBg5lqc+yHgqMDRo0elX79+8sEHH8grr7wiAwYMaFDpxx9/LL179xa99vXXX5drrrnG0dlQFgIIBFWAADOonQt23QSYwe5fWKonwAxLJ4M9DwLMYPeP6hEIswABZpi7y9wQyEDATzjp55oMbsmlCCCAQAMBAkwWRT4ECDDzoc494wUIMFkTLggQYLrQBWpAAIFEAgSYrAsEEDACfsJJP9fAiQACCDRGgACzMXp811aAANNWju9lU4AAM5uajGUrQIBpK8f3EECgqQUIMJtamPERCIiAn3DSzzUBmS5lIoCAowIEmI42JuRlEWCGvMEBmR4BZkAaFfIyCTBD3mCmh0CABQgwA9w8SkcgmwLHjx+XQYMGyfvvvy+vvvqq9O3bt8HwXoCp177xxhvSs2fPjEv4xje+kfF3+AICCCCAAAIIIIAAAggggAACCORXYOfOnXkrgAAzb/TcGAG3BHJ1CjkBplt9pxoEEEAAAQQQQAABBBBAAAEE/AgQYPpR4hoEEGhygXvuuUeWLFkis2fPlgULFjS434oVK2TChAkydOhQWbt2rZSVlTV5TdwAAQQQQAABBBBAAAEEEEAAAQSiLcAOzGj3n9kjUE9g48aNJpzs1q2bbN++Xdq3b1/388rKShk/frysWbPGhJxTpkxBDwEEEEAAAQQQQAABBBBAAAEEEGhyAQLMJifmBggER+D06dMyatQo2bx5s4wbN04ef/xxadWqlZw7d04WLVok8+fPl65du8q2bdukU6dOwZkYlSKAAAIIIIAAAggggAACCCCAQGAFCDAD2zoKR6BpBPQQn+HDh8vBgwelsLBQOnToIIcPHxbdgdmiRQtZvXq1DBs2rGluzqgIIIAAAggggAACCCCAAAIIIIBAnAABJksCAQQaCBw6dEjmzZsnq1atEj3cp6SkxJxQvnjxYunevTtiCCCAAAIIIIAAAggggAACCCCAQM4ECDBzRs2NEEAAAQQQQAABBBBAAAEEEEAAAQQQQCBTAQLMTMW4HgEEEEAAAQQQQAABBBBAAAEEEEAAAQRyJkCAmTNqboQAAggggAACCCCAAAIIIIAAAggggAACmQoQYGYqxvUIIIAAAggggAACCCCAAAIIIIAAAgggkDMBAsycUXMjBBBAAAEEEEAAAQQQQAABBBBAAAEEEMhUgAAzUzGuRwABBBBAAAEEEEAAAQQQQAABBBBAAIGcCRBg5oyaGyGAAAIIIIAAAggggAACCCCAAAIIIIBApgIEmJmKcT0CCCCAAAIIIIAAAggggAACCCCAAAII5EyAADNn1NwIAQQQQAABBBBAAAEEEEAAAQQQQAABBDIVIMDMVIzrEUAAAQQQQAABBBBAAAEEEEAAAQQQQCBnAgSYOaPmRggggAACCCCAAAIIIIAAAggggAACCCCQqQABZqZiXI8AAggggEAeBWprRRa+cF627q6SkqLsFfIXFxXIDwY0k77dsjho9spjJBGp/I/35dQjC6Tmk4+z5lFbWSGl1/WVi398vxRe0iZr4zJQ4wVqT7wlNR/8vdSW/6Hxg8WMUNDm21LU/ecipe2zOi6DIYAAAggggAACTSlAgNmUuoyNAAIIIIBAlgWWvlIh63ZWZnnUL4b71T+0kIubFzTZ+AxsL3B0xLel9sxp+wFSfLPZDd+WVnMWNcnYDGonUPVaO5Gq43ZfTvOtgnYjpehrq5tkbAZFAAEEEEAAAQSaQoAAsylUGRMBBBBAAIEmErj7qXOy56OaJhpdZMmdzaX7lwuzNv7vf/97+fnPfy4v///tnX1sVNXWxldLK7SIFLi0FhC5fgcryEuiIVIREQxXrijIHwQVoaigYqOEL78qt4JIilzxAzXiFxhUQEEwvYSgEMrlYiOIwRsVE7TRAoWiSKQt0PLmWd492Z2eOXNmOtOemT47MSCz9z7n/NY+88czz1qrtFSOHj2q+6anp0teXp4UFBTIyJEjpUOHDq7XO3nypK5/6623ZN++fXL69J8Cbk5OjowePVruvfde6dGjh+MeX3/9tYwZM0Zqamr081deeUXXuI2Kigq5/fbb5dChQ5KRkSEfffSR9OvXL2ZMotmo4UiVVI8fFc1ST2tSu2dLt1UbPc31Mqm+vl62bt0qb775puzYsSMQs86dO8uQIUPkvvvuk6uvvlpSUtzF8rNnz8oTTzwhb7/9tp6btWvXysCBA0PeQrLEW+oOypmy3l5QRzenfa6kDa6Ibu3/Vr388suyYMGCiPZwep9qa2v1uwDn5fzzz5ePP/5YevcO/eybN2+We+65J/BdEu5MYOKXX34pY8eO1XPYs2dP2bhxo2RnZ0d075xMAiRAAiRAAiTQugQoYLYuf16dBEiABEiABCIikCgC5pkzZwQCx6JFi1yf7/LLL1eRq0+fPk3mQbzasmWLPPTQQ3LixAn9PDMzU7KysqSurk6qq6sDayZPnixz587Vz+0RLGhBvFy6dKmkpaWFvC8IltOnT9fPKWBGdDx1clVVlfIrKytzXXzXXXfJ008/7SpgGzH58OHDgvMA4eqZZ54JKXwmS7zbkoBpxEV8ZyDGiO+kSZNCnh1bwMSkRx99VGbMmOF61p577jl97zEoYEb+TnMFCZAACZAACfiBAAVMP0SB90ACJEACJEACHgkkioAJV9TDDz8sqamp8sgjj8iECRPU8QTH3R9//CHbtm2ToqIiqayslGuvvVbeeecd6dSpUyMKn376qUydOlUaGhrUqQkn3oUXXhgQr+DMhPhZUlKizqqhQ4fKsmXLGu1jC1q4Nlybbg4viCgPPPCA4NoUMD0eSmsa+D344IPqcIMrdt68eeq47Nixo4pTEDffe+89WbJkicZ1zpw5KlCHcmIaMfn666+Xb7/9Vs+TW/ySJd6JIGA6nQ682xMnTpSdO3fKY489pmch3DDi4i233CKbNm2Sq666SlatWtXk+8DsYwRMnBmcqQEDBrjOP378uIwfP1727t1LATNcMPg5CZAACZAACfiYAAVMHweHt0YCJEACJEACwQQSQcCEOxJp3XBPuglU3333ndxxxx1y7NgxTQ8fMWJE4HGRKj5u3Dj5/fff5fHHH5dp06aFFLm++uorFSgwt7CwUGbOnBmYawQtiKO9evWS3bt3y4svvqhp5U5j//79ctttt6lQevDgQXV+MoXc+3to+OEMrF69WsUlp7FixQo9G4jJ+vXrNXU4eNipxa+//rqKypjr5tBLlni3FQHzyJEj+h3wyy+/aJmAhQsXCt5nnA/8IOE0jIB52WWXCUoV/PTTT3rWrrnmGsf527dv1+8H/FACEbNr165MIff+SnMmCZAACZAACfiGAAVM34SCN0ICJEACJEAC4QkkgoCJWpcQAQ8cOKCixPDhwx0fDO4ppBobUQrOLQy4+ODexL+PGjVKU9HdUr6xxjg+zzvvPHXoXXHFFbqXEbQgWiDNvLi4WOD0Qi1Mpz0hpMLpCfcYXKEQVylghj+XZsbnn38ud955Z9g0XYjDiC0GHJkmXvaVTGoxXLM4C7t27VJ3rJvjLlni3VYETMQVMR00aJC+b6+++qo8//zzWqc2VKkHI2BiDWrposYuvi9mz57d5KCaGqorV67UH0JQ0oICpvf3mTNJgARIgARIwE8EKGD6KRq8FxIgARIgARIIQyARBEzbgYn04FmzZkm7du08xxaOKgigcGe5ObHsDe00UTt11Ra0IFref//9mrq8bt06dVnawzj+kKr82muvqbBCAdNz2HSicWAilRjC5HXXXRfZBtbsxYsXq5hl6l5CGIdbD42hQp2LZIl3WxAw7R8qjKsW7x4aaGHYP0TYh8gWMPH9gvPRt29fTSNHkyh7GIcnHNhw/GIuBcyoX0kuJAESIAESIIFWJUABs1Xx8+IkQAIkQAIkEBmBRBAw8UR2/Up0m0YKOMSsLl26hH3gzz77TNDgBWnFqKWYm5sbdg0mPPnkk1oT03ZY2oLWJ598Iqi39+GHHzqmkRvxBKmrcGFCRKWA6Ql9YBJEKQjIEC9RrxKp+ogl6hq2b9/e82ZGeIJYCWEqPz9f15oYh3LoJUu824KAad43nBP8oHDppZdqcy5TfiJUcx5bwMSPEvihoby83DGNHI5gnD/U4YUTHOeRAqbn15ATSYAESIAESMBXBChg+iocvBkSIAESIAEScCeQKAImUjffffddbdSDBjtmoEs4BMKbb75Z0Jile/fuTR4Y9Q7R/AU17eC0O/fccz0dC6SaL1iwIJCOisYxtqAFMRT19dDh2CmN3KxHGjlEV6Q4U8D0hL7RJNQNhesWgrE9UO8ScYeQhNi6CZomtTg4XdyklaM7vJNDL1ni3RYETOOwDRajTewvueQSWbNmTZPvCFvARNo5ylTgvQ9OI8d3EETQDRs2aBkIDAqYkb/PXEECJEACJEACfiFAAdMvkeB9kAAJkAAJkIAHAokiYJpH+fXXX9Xx+MEHHwia9gSPG2+8UcWHCy64IPCRkxDpAY3WysRePXv2DDTpCBa0kD4OweTUqVON0shN92Q4/yCaQPyggOmFuvMc8EM6ORyxpaWlgvRve6Snp2v3cfzXoUOHRp/ZqcXBnaztxj5ODr1kiXeyC5gQudFYZ8+ePU0aeBn37Q8//KC1avG+2iNYwIRLF8IkmvrYaeSHDh3StRBCly9fLt9//z0FzOhfaa4kARIgARIggVYnQAGz1UPAGyABEiABEiAB7wQSTcC0nwzCFMSGTZs2qUiIv2Og8Q6EB7geMZorYJqGIE4OTDg+kR4O15bdjdw4+yZMmKBdriGiUMD0fi7DzYRAjA7wppM4OsZjDB48WN544w1BjUIzwtVBNI2WnBx6wQJmosY72QVMk9p98cUXN3FZmsY7eEdvuOEGFR9tkTtYwER93YKCAikrK2uURm6cnKa+ZvDZyM7ODnds+TkJkAAJkAAJkICPCFDA9FEweCskQAIkQAIkEI5AIguYwc8GRxQceN98843cdNNN2jgHQkW8amAihRyihRFP4P5EB2OkMiOddcmSJYHmMFVVVRQwwx3GKD+vr6/X9PKZM2dKTU2NLFy4UOsUmmFSi71sH+zQcxKpEjHeySxg2g7bcDGGU3ft2rUycODAwNRgARM/VBhRe/LkyVJcXCzmGoi9KTVAATMcbX5OAiRAAiRAAv4mQAHT3/Hh3ZEACZAACZBAIwKJIGBCiHz22We1Y3RJSYlrBL/44gsZN26c5OTkBNK+49WF3AiYJkUVac1oHgJRE+msENMglqDJBwXMyF88pAVDkN6yZYvWP4VA7DbQUGnp0qV6Tl544QWdaqcWd+vWLWSdzN9++01OnjzZxKHnJFIlYryTWcCsqKjQTuNI8ca7l5aW5nhMEDfUzzVd6FNSUnSek4BpXLto/IV3GOcITbjQPMr8SEEBM/J3mitIgARIgARIwE8EKGD6KRq8FxIgARIgARIIQyARBEw0zJg+fbrWnnNqwmE/opOoYDu0bGemGxo4+tCNGKnIdnOXUKKF6WYNEQ218yCiYv3s2bP1MhQwI38VETcwRJp4sOjktJspFWALmMYtiTqmSAGGIOU0zDyIX7ZDL1nincwCpnFL2qUenGJs5uEM4J3u3bt3SAHTdC+HexvlKCB+4jvILhNBATPyd5orSIAESIAESMBPBChg+ikavBcSIAESIAESSAIB03ZYodFKYWGho8sKte5eeuklTSEOFjP27dunoiJqJc6ZM0eFMdS6cxroLA4HJebiWkhNNm6tUKLF9u3bdQ1cghdddJGmoK5evVq7Y1PAjP41NHUHUdcU3eTz8/MdN4NDbuLEibJr1y4xjXps4TqcAGo7Ne25yRLvZBUw7biZ2pShTpv9PWLPdXJgYo+VK1fqDxAoR3Ds2DEpLy9v1KiLAmb07zVXkgAJkAAJkIAfCFDA9EMUeA8kQAIkQAIk4JFAIjgwIUwuW7ZM5s+fr0+F5jxPPfWU/ol6kxCqUP8SqeZwaKampmqjjhEjRjSiACff1KlTBZ3DR44cqXsYFxYmIoUYzqyioiJN/3ZqCBNKtIDAMXbsWO2UDRdfXl6eOrdMMxk6MD0eyKBpEKimTJmiDVUwICZNmzZNevXqpQI0mvngM9S5RO1TuHTff/99yc3NFSNYHT58OFCL1O0uTK1M26GXLPFOVgHTNMvKyMho5JR2irMtaA8YMCDwfoYSMPEuI20cZwxrb731Vi1RYFLUKWBG905zFQmQAAmQAAn4hQAFTL9EgvdBAiRAAiRAAh4IJIKAiceAgIAU4UWLFrk+FZp0zJs3T+6+++6Aa9JesGPHDhUxIThiZGZmSlZWliBltLq6OjAVzTvmzp2rn9vDTbQwNRgxH07RGTNmBJZSwPRwGENMATuk7xoRM9ROffr0UZfmlVdeqVNMyjBS+k0tUre7MHUP4bz10mk6keKdjAKm3V182LBhgdqUbjE2pQIwZ8WKFTJ06FDHGpjmO8eUMMD/e2nwFP0p50oSIAESIAESIIGWJkABs6WJ83okQAIkQAIk0AwCiSJgmkesrKxU4QE1Kn/88cfAk8ORN2bMGJk0aZI28nAbtbW1Ulpaqi5NpJajsQcGBDC4rODy69Gjh+MWbgKmaSAEERV1O/v16xfYgwJmMw6piKDT+J49ezRm27Ztk+PHj+uGcNv2799fCgoK1FWLrvMYcM0hpXznzp1NxORQd2LX3DQOvQMHDui5QiMm07TJrE+keCejgImmPaNHj5aff/65ibgYKsY4Nyj1sHfvXl0LRyVETZQNcKqhaerv4vsluIYqHZjNe6e5mgRIgARIgARamwAFzNaOAK9PAiRAAiRAAhEQSDQBM4JH41QXAg1HqqR6/Ki4MUrtni3dVm2M2/7cOEICdQflTNmfTWviMtrnStrgirhszU1JgARIgARIgARIIB4EKGDGgyr3JAESIAESIIE4EaCAGSewPt+WAqbPAxTr26OAGWui3I8ESIAESIAESCDBCVDATPAA8vZJgARIgATaFgEKmG0r3uZpKWC2sbhTwGxjAefjkgAJkAAJkAAJhCNAATMcIX5OAiRAAiRAAj4i8M9/nZINu/+sARmPsaYwU7p0TInH1tyzmQSO/n2InK2paeYuzsvPGZQvnYsXx2VvbhodgTNbu4rUn4hucZhVKX/5m7Trvz4ue3NTEiABEiABEiABEogHAQqY8aDKPUmABEiQs4iUAAABcElEQVSABEggTgRqT4vMX1cr/95fH9MrdMpIkenDz5FheWkx3ZebxY7AqfL/yImSf0hD9dHYbSoi6f3/TzrNKpJ2Obkx3ZebNY/A2WObpf6/U0TqKpu3UdDqlKx8Se27XFIy/hrTfbkZCZAACZAACZAACcSTAAXMeNLl3iRAAiRAAiQQJwKnY6tfSnq7ON0ot405gbOnT8V0z5T0c2K6HzeLMYGGuthumNo+tvtxNxIgARIgARIgARJoAQIUMFsAMi9BAiRAAiRAAiRAAiRAAiRAAiRAAiRAAiRAAiQQHQEKmNFx4yoSIAESIAESIAESIAESIAESIAESIAESIAESIIEWIEABswUg8xIkQAIkQAIkQAIkQAIkQAIkQAIkQAIkQAIkQALREaCAGR03riIBEiABEiABEiABEiABEiABEiABEiABEiABEmgBAhQwWwAyL0ECJEACJEACJEACJEACJEACJEACJEACJEACJBAdgf8HxSUFllztUL8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data:image/png;base64,iVBORw0KGgoAAAANSUhEUgAABTAAAAJYCAYAAABVbcnbAAAAAXNSR0IArs4c6QAAIABJREFUeF7s3QeYG9XZ9vFHkns3YGMDxnSDTTGQSgm9JPSO6S8QSujVDmA7Nt2A6QkQILTQTO81dAKEFtObg03HgO11Lyt9332WEaPZkTSaXWyN9J/r+q68eEcz5/zOaPfTreeck8rlcjnjQAABBBBAAAEEEEAAAQQQQAABBBBAAAEEqlAgRYBZhaNCkxBAAAEEEEAAAQQQQAABBBBAAAEEEEDACRBg8iA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EEAAAQQQQAABBBBAAAEEEECgagUIMKt2aGgYAggggAACCCCAAAIIIIAAAggggAACCBBg8gw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ak6gsbHRHnvsMbv77rtd39Zaay079NBDrU2bNjXXVzqEAAIIIIAAAggggAACCNS6AAFmrY8w/UMAAQR+RoH58+fba6+9Zrfccos9+uijNmHCBNO/eceyyy5rm2yyie2555628cYbW4cOHVrcmm+++cYeeOABd8/x48fb5MmTy17zqKOOsksuuaTseZyAAALlBb766iv7zW9+Y5MmTSp/coVn7Lfffnb99dcXfdWcOXNsl112sYceeih/jn6/3HjjjRV/QVGsHxtttJH7HdOlS5cKW990un5H6ffd+++/X/D6++67z7bbbrtY1yz1os8++8xuv/12GzdunH344Yc2ZcqU/Ok9e/a0VVZZxXbbbTfbfffdrV+/fq1y/++++87k9O677+avN3LkSPvLX/5S8fVrYRxyuZx99NFH7tl98MEH7eOPP7aZM2fmLXr16mVrrrmmDRkyxHbccUdbfPHFK3YKe0Gpv4edO3e21Vdf3Y293jP9+/e3VCoV+b61MC6RO8uJCCCAAAKJECDATMQw0UgEEECgugRmz55tV199tZ122mnW0NAQqXFt27a1Y445xoYPH27dunWL9Br/SZ9//rkdf/zx7kN6JYc+sCns2HrrrSt5GecigEARgUUZYL799tu24YYb2tSpU/Ot69Gjhz333HMurKnkKNaPTp062bPPPmvrrrtuJZfLn/vII4/YH/7wB1Oo5T9aO8BUWHnkkUfa448/HrmdCp6vueYaGzhwYOTXhJ0Y1sdVV13Vnn76aVtyySUrunbSx+GFF15w4/Dmm29G7rdCxbFjx9oyyywT+TX+ExUcH3vssRWN/eDBg+3iiy92758oQWbSxyUWLC9CAAEEEKhqAQLMqh4eGocAAghUn4CqHvfYY49m1UVRW6rw8p///Kdts802kT5E6bqqaFH10KxZs6LeJn/eCSecYGeffbYpQOVAAIGWCyzKAFMVfqNGjWrWiTjVf6X6cc4559jQoUMrxlJoqYrvyy+/vNlrWzPAbMnvxHQ67YKsI444IvLvYH9nFixYYPvuu6/deuutzfqoynhVxFZyJHUcNNYaZ30xl81mK+myO1dBuSpn9bcw6qEvD8877zzT8x73UHh6xRVX2GKLLVbyEkkdl7guvA4BBBBAoPoFCDCrf4xoIQIIIFA1AsU+NC+11FK2zz772O9//3sbMGCAa+/333/vqpj+/ve/h1amnHvuuaZwMZPJlOzfK6+8YltttVVBxZVe4E2N1LS84NG3b19be+21TRUnlU6bqxpsGoJAlQooRFGlnX+KbFhTtWyDKiN1aP3ZM844w1ZcccWSvdIU51//+teh50ybNs39Lnj55Zdd8LbFFlu4tW51xKn+KxXQxJ1GXmz6uNrYWgFmsd+Jv/jFL9ySHeuss47zVtD4+uuv21NPPWWvvvpqgalCTIVnmlpc6fG///3PVfF98cUXpupX2b/00kvuMhofrT3csWPHyJdN6jjceeed7os1f3gpVz078lljjTWcwdy5c+3FF1+0J5980j744IMCF/lp+ZVf/epXZb30/B988MF2xx13NBvLzTff3Pbaay9bb7313NIHWgf6rbfesnvvvdduuOEG03vWfwwaNMjuueceW2mllYreN6njUhaSExBAAAEEEitAgJnYoaPhCCCAwMIVCPvQrDDiqquuch+aS01J04c2Tf/2r1un1ivEPOmkk4q+Vh+69AFR69Hp0IfDESNGuOl6rbWG2MJV5G4I1I/A/vvv78ITHS2dlq1r+Kct9+nTxy666CI78MAD85XZCmu23377yMDBgEZV2gr9VFkXt70KKXfYYQfXBv1O9E8jb40Ac8aMGbbtttvaM888k++n+qxKwFLTkbUEhyou1Qbv0Bc9+pKpVIgVhnnZZZe5KlMdCk3/9Kc/uXGIO85JHAetO7rpppu6tS694/DDDzdV7pZaIkVTv/fee++CL/V++ctf2sMPP1zyb5rWltb46QtB/6G/hWeeeWbJe+rv6M0332xHH310wSyGlVde2U1B15d8YUcSxyXym58TEUAAAQQSKUCAmchho9EIIIDAwhWYOHGiq3bSJgXeccABB5g+yGqjgCiHPoDpg5Z/+qcCSYUSunbY8e9//9tthjFv3jwXXsatGIrSPs5BAIHWFWjNADM4NXuzzTazm266yU1X9sK8SjfzCQY0+iJG/+ZtvlPpNHK1UUHedddd5yB32mknV43oHa0RYD7//PPuCyMFrTq01uZtt90WacMh/Q4+5JBD8u3T6yudeq8wTP1S1aCOgw46yP1OX3/99U1/J+JcM4njoGVQNOvAOxQkKlAvN6NA56uSUps5edXJ+rdSU+/1XGnauH9JgyWWWMKNu0LUqMd7773nwm9ttucd+m/9XQ2rmE3iuES14DwEEEAAgWQKEGAmc9xoNQIIILDQBPRBWdU2WjPLO/74xz+6ip9K15UM+yBWqvrk1FNPtbPOOsvdttJwYqEBcSMEEAgVaM0A0z9tWTfzwkV/NWClm/kEAxqt66jqOW/9ykqnQ2tKtRfkLb300m6JDFWee0drBJiqWh82bJi7pKaJa3r4BhtsEPkJVMXg7373OxfU6lAFpabha0mOKIf/SyWdr6pXhXH+dT8rnc6fxHHwP9uqBtZGPiussEIUQneOwktN+9aXczo0lV9rimpMg8cbb7zhgkpv46pKpp0HrxX2ZeSNN95YEMZ6r0niuEQeAE5EAAEEEEikAAFmIoeNRiOAAAILTyC466/WzvrXv/5lvXv3jtWIqNUnWl9PUzG1bhg7icei5kUILFKB1gww/RVv7dq1c2tw/va3v7Xg76dKKgqDAc1+++1nQ4YMye8gXmkg6p8+rgp1VSp608k1EK0RYPpNl112Wbf2pKaCRz30hZS+DNL6jTq0kYuqOldbbbVIl/B/qaSQVkHc8ssvXzC9XxeqZDOfpI1DcBp/nPVSp0yZYltuuWV+bVLtCq9KYlVW+o+wTaH+9re/2WGHHRZpvMJOUuWmnnNveQOtOauK2u7duxecnrRxiQ3CCxFAAAEEEiNAgJmYoaKhCCCAwKIRCO76e+mll7o1KFty+Ney03XCKp38H570QVkf1LXGmzYn0OvVDgWpmhapo1evXq5KRet86QNZcCpf2NpxYX1ojZAheF19UNT0PW1qorXOJk2alD9FIYQ2P1K7FSKUWku0WB+KfQAN61+xTUZa2u/7778/v/6g/wO91j9Vtdy4cePym74o/Fa4E6XPwQ/RlU7rDRr421lsncMo5wSvG6WdUc7RdTVNV5WFmpL65ZdfuluVGh+9B1SJp3Xu9L/+50tLL+gZ03tMldPa4KXUM9aS93Xwta0VYAanLfuf9zlz5rjqNW993Uqq/8ICmjFjxrhlK7xp5FF/3wWnj6syUc7+NTlb+h6Trz9AjLtOp6o4TznlFBd8KsBUOOxtOFNq/IO/O/xV8d99953bvEZrPBb7nV7s2kkbh2AIrDUkVYGpv1OVHHp/KOhVBaeuoVA5+MVgsPK4kue7WFuC76diXxAmbVwqsedcBBBAAIFkChBgJnPcaDUCCCCwUASCVSJxpsqFNTR43bAqoNdee81NdZw1a5b7YKyNfLRxws4775wPF4ohaFq61sdbZZVV8qcsqgDz008/dbvDaupluUOhnkLOYptxFOuDvyKt3D38VWL+c1sargQDTAU4V155ZcG6bWFt22233dzyBHoGwo6ooV+5fns/jxJORjkneL8o7YxyTtiSDbpX2PgoNNP6dVrXsKGhIRKBqhYVdC633HKRzm/JSa0VYPp/F6g9wVBRU29VUeYdUav/wgIarV/pnw4ddRq5P2jyAi3tAN7aAWawr3GX84gzrsENihQab7311vlL+b/squR3UhLHIfjFXrkN6eJ46zXBtTYVPGst6ZYewevqmdffHv+RxHFpqQuvRwABBBCobgECzOoeH1qHAAIILFIBVQ1qfbUffvjBtUMbRqhKpEOHDi1ul7+SSBdT4KjdWb3Dv1mFpnZqB1aFCd46YOUaoOmfDz74oK233nru1EURYCq0VICh6qSoR79+/VxYNXjw4GYvKdWHKJWJCse0zp9CkODRmgHmhhtu6MLnqB+0tSyBxipsN9wooV9UW50XJZyMck7wnlHaGeWc4Np43n2C4xO2nmxUh5YuAxH1Pq0VYPrDorBp3cEqtaihY1hAc/311xdMh446jdwfLOp3lUJWfenS2gFmWAW1vvi44IIL3FTun+sI/u4IqwQMro/pOZSr+E3iOASXLpC7ZiboWV188cVbbRhUpa5nSYcctV6p1s5s6aGNfLRe69dff+0uFbYWahLHpaUuvB4BBBBAoLoFCDCre3xoHQIIILBIBTTdWaGld4RVacRt4F133eWmfnpHsLLEHyJpyqhCVG8XdAUwCse0E3GXLl3cNHJNXRwxYoQL/7xD4YOmma+99tpFmxms7mppkOfdKLjxgv5dYYZ2ktU0XoXAxdq98sor2+OPP94s0AsGmOqf/k3hQpR12IJBjx+lpf32j5c+aHvrq2lTlLFjx9quu+7q1lhTe++55x4XSPurBovthhsl9KvkGYwSTkY5J3jPKO0sd04wJFIYoucl7AsDjZeCq2w265oiZ214pX/T1GCNgZ4vVQDL378Jl86POjW6Etvgua0RYAanJodtdhJcJzBq6FgsoAmGhOWs/OPmn47rf45k09L3mOerL5F23333/Nh7/77iiivaHnvs4Sq+VX1e6SZrpcY6+GVWWCVgcGpy1OnOSRyHUl8g6Msn7VC+4447ukrnKDuTh9n714HWzytdr7TUeE6fPt39bdcXhTrCZlckcVxa8vuK1yKAAAIIVL8AAWb1jxEtRAABBBaZgIIP7aTrHVGq/KI29j//+Y8L3fShV4eqLFX95B3BD//evx900EEufOnYsWOzW2l9TK1hpw/X3lEsGPN+/nMEmOqTAgZVYOnQWnWa1qrdesOqkbypwAoevEBK/VTo5N+VNhhgbrHFFqadjxXeRlkPzz9tsHPnzvk1KdXGloYrYeOlIFbTTFdaaaVmY6XKHxmp4lCHXO644w63RID/KBf6RX3ewp6ralsD01/VVSr8CQZFUXYlDoZerVlNXWwMWiPADK6XW2x6ePC8KJv5FAtogoFouYpO/xcD/nH7uQJMtU87pR9zzDHNQkz/WKiiWZsI6feOKulbUjnv3+291PRw/3lqS5Tp/EkdB31B8Oc//9lVv5Y69IWbxkFfLqy11lqRg2UF6ZpBoGpJHXE2bSrWLj1DClm1nIT3N+rZZ5+1ddddN/+SpI5LpX8TOB8BBBBAIDkCBJjJGStaigACCCx0Aa3rNWzYsPx9Wxpy+TsQDA6DFYRhgZjWtlRVaKkpevpQqano2jTGC8aCa7WVakdr9DEYpkTZNVYfKBUQe+FrWBVZMMBU6KuqRm+KYamA2b/ZiQIITU08//zzW21sg+MVJVR755133IYp3hT7cps5qbEtDdGjVFdGOSf4ZowStJY6R+N/3HHH2cUXX+wuXSqAC07VjRLWBUPPKBW7Lf2F09IAM1iRWmqzlOC6ulGq/4oFNOq3/z1crqIzbPq4AvmfK8D0xkVfXGi3c30ZFOUYMGCA+32udWf1BUbUY9q0aW75jpdfftm9pNSzE5yaXC781fWSPA5632rjLK1D+8knn0Qi/c1vfuN+z2v90FJVskGX1n7P+t+fanjwb1+SxyXSQHASAggggEDiBAgwEzdkNBgBBBBYeALVFmBGqeaRTjDg0Yf8a6+9NrT68eeowPSvWxYlSPFGNDhNUxWYhx56aH7AwwJMrWm55ZZbuinbpcICf3WfpuRrCrcCUO9oaXAbDGtOPvlkFzaWWv8uWOkWNkUySjBYyTsiSjgZ5ZzgPaO0s9Q5H3/8sVs3VOeUC8y047E23Hj11Vdt7ty5LmxbffXVyzL4A4uBAwfaM888Y0sssUTZ18U9oaUBZnDJg3JrKgY3Vin3+6JUQBOcuh58L3omxaaP6+c/d4Cpe+g9pN8beh5uu+22SGsEKzQ744wz3GZFYZXswfEO/j4tNaU+GDpH2cynFsZB1f8KeDUOWh5FX6SVO7Tsg54rVaKHTTOv5gAzKe+PcmPAzxFAAAEEkiVAgJms8aK1CCCAwEIVqKYAs1T1VRAluL5X2AYF3mtaO8AMVoJpWrg2KCq3kYXaE2x38LVhAaamL6oyR9VYpYIv/9ROBYsKsFpzgxF/WKNp76pK0rTVcscTTzyRD2B1rqY6+6eRRwkGy93D//Mo4WSUc1ozwFQIpfVbFSrpCFs+oJI+FjvXHyi25nTUKPeLssRB8Dr+ZzbKBibBjVXKVf+VCs7UFv8XEcWm3PsrDoOh8MIIMP1meo7UJ637q3VmFWxrHcVih774UMirLw6KHVG+ZAi+NliBXi54rrVxUJiptWf1u00zATQ1u1SgqS+pLrzwwmZhcjUHmEl8f7TG71CugQACCCCwaAUIMBetP3dHAAEEqlogGGAGdwpvSeODwWEwrAt++K90zT5/WBO2QYHX9mA7ivUpnU67NcgUFqqtm2yySej0v+AUypYYBacMhgWYWjfUH7SEVYr5p4B6Iaeq236uALOScCzoFZwiHvwQX8pTm9dozThVpSq8ClvzL0o4GeWcYDuiBK1h52gdQ43hn/70J7eeoXahf/rpp22FFVZoyaPjXutt4qNAS9V5qrj01litZIziNqQlFZjBKe+qGn700UfdkgnFjuBrylX/lQvO/OF6sQ1U/OvKBjc5W9gBZpjL999/7wLNq6++2gVq3vh755ZbIzi4odGee+5pN954Y8HavMH7Bl+z9NJLu7Vui+2SXuvj4AXLWv5Ev59VOR089HtAIab/i66gS6kv4uK8R/3vT1Xi6veDlmnxjloflzhmvAYBBBBAYNEKEGAuWn/ujgACCFS1QPADuHb+9m+Q05LGB69d7sN/cJOfcvf2h6+lqr+iBpjB+2nqrTZA2HzzzQs+dMa9Xlh/gh9YiwWY/oqnsKDXPwXUq0pTmPFzBZiVrNVW7kNyJQGm37DY9Mwo4WSxDaTKPXP+n4et1VmuLwoP9CWBdpCu5ND6puPHj3fBiJ4//b9JkyaZqoGLHdUeYAanLVfi4T83+HvF/7Nyz165abKaLq1AT1XDYRWi1RBg+vvb0NBgp556qqmy1X+UmmrvX98z7hjodcWm4Otn9TYOn3/+ufvS6e67786ThoXtwd/3CoJfeuklW2aZZVoyFO61wWtHWb4j+De41t4fLUblAggggAACP7sAAebPTswNEEAAgeQK/Pe//7UNN9zQTW3WUWkVZKme64P0WWedlT8lWN0ZDAIr3bzl5w4w1XBVZd5+++22yy675PvRmgFmcEpqsQDTX/EU9kHUb+0FCa0drvivVw0BpjcgJ5xwgp199tn5atlqDjCPPPJI05cECl+jHApCjj/++PyGVVFe451T7QFm8PdDJX3zn1tqDdpywZmuU2oaub96OKw6rrXfY3EN/K9TNaBCSW10pv+71O91f0Db0nuXms5fj+Ogaeb6vTR8+PA8bVjYfvDBB9s111zjzomyjELUcQpWvoc9v/U4LlH9OA8BBBBAYNEIEGAuGnfuigACCCRCILj7bKmp2JV0KHjdsNAtuKFNpdWfCkcVguiopAKz2GY2Cg+1rpl2idZ0TO9QJaam/A4aNMj9U0uD11KOxQLM4Dp1/monf5WMfypna4crrRVgBj/ER5maLTNVIX722WeuglHBgLfmnEJmVTp51abVFGCedtppbv1PhazeTtKaOv7AAw/YaqutVvItpY1CVP1Xam09bdayzjrruOn02223ndt1XlPJdVRzgBmcglzJ75awc4tVGEYJaEpNI/dPH1dlun5H+Y/Wfo9pndTrrrvOVc9puYS4mzAFp9oXexaCa4q2ZBxKTedP0jjo98xhhx3mpuX/8MMPbkkRVeCGLVdRziv4nId98ROsgA17zsrdJ+znweuGhadJGpc4BrwGAQQQQCB5AgSYyRszWowAAggsVIHgzr6ldqCN2rDHH3/ctt566/x6bGHVOfpwp/UMVSmio5Ip5Ar09tlnHzfFu1xYE2cTH4VAQ4YMyVcwjRw50uSkIxi8lprCGtXLO69YgKmf+6eRqyJUH1C1mY7/3/3r17V2uOK/XiU7XAe9yq2BGaUSV+HC73//e5s3b56j81cOVxpgRt18JkrQWuwcBfoasyeffNK1d+WVVza9R7RxVdjxyiuvuFBy6tSp+R+vuOKKtscee7hARf4K1oOhSlI28dGXCDvssEO+b3pvHXLIIZHfLs8//7yz8CoMi1X/RQloik2TVZClMXvooYfc+yxs06rWfo/5q0GjPpfF0PwVrl27dnVrVK611loFp4etgbzppptGHgd9mXDyySfnzy+2mU+SxsE/7upYJZvLBeGCFa768uLFF1+0JZdcMn+q1irWLIgvvvjC/VupiuKoA6MAWzuf64sSHars1HOsv8n+I0njErXvnIcAAgggkGwBAsxkjx+tRwABBH52gXfeecc23nhj0wd5HfqQpaBlueWWi3VvhXDaZVoBjXeEVUgFPyhqR2t9yNKH7XJHMHQoNaU5ToAZ3Gl8s802s3vvvdc6d+7snLxdwdXOSqZTl+tXqQDTX83jVcpq0wwFqJdffrm7tNoYVomonxWrPC3XJu/n/rCm2IYnYdcK7kKuMVb46B1RgsHgdYPBgL/CrBoDTLVf1b16jrzA/oADDrCrrrqq2UZR6ps2KVJArUPhgyortQlIJpMpOlyVhPpRx7zceXE28Qn2z9t0avXVVy93u/zPg+/BYtV/UQIaXTRsGrmCJf1OUhVesc1VWjvAvPLKK131n3f4vziJjPPjif6pyWEVmMEq+TjBWfDLiWKb+SRtHPzPgzhLrSFaaly0Q7yCeu+Li7C/FXrfHnfcca7y3zs0u2DYsGEFay9XMv76Xb/TTjvlv0AstkFW0salEgPORQABBBBIpgABZjLHjVYjgAACC00g7AOUghZNmyu1I3BYA3Wt8847z4YOHZr/sTYu0e6siy++eLOXaLMJBXA6Kqk48lcd6rWlpt3FCTC1fpnWkPOm4/o/eAYDGIUnCulURdPSo1SAKdsDDzzQTTHVoeonBc/rr7++TZw4sVnlTmuHK8HrRanUDU59Dws44gSY6r9/CYEkBJhqs6b+H3744W78FEzecccdLuz3H8HK5KgBeTDUq9Yp5MHQq9TaiaXeT8HK8bDqv6gBjT9k974c0CZDqvLWUSxIbO33WHBKd9wvk6JMXQ5+sVCserLUGAR/F+rcsN8LSRuH4N8X/W7XWFf69zA4nvrS4tprr20WTAa/RAxbeznq3xb9Ldhiiy3so48+yr9Eu8p7z7L/Okkbl6gGnIcAAgggkFwBAszkjh0tRwABBBaagDYL0Yee999/P3/PXXfd1a0FGfVDm0K/MWPGFOxirg9i+jCoa4cdH3/8sf3ud79zu9TqKFaV5n9tcHpcueAzToAZrMAMhkjB9cWiBr76oKopmgr2VMWoabOq9tEUVR2lAkw0r9TtAAAgAElEQVT93D/1VtNbVd2jqfc6ggFEa4crwetpTVBN5e7du3fR5/SNN95w/fWmQvunuHsvihNglqo2rNYKzLDxDTMMeviXCyj1C0GBtio3vaNaA0z/lxZqa6ndq0v1N/i+jhKOF1umIhj+/uMf/3DTb/UlTqm1HVv7PaZAUBWY3qYu6r+qP8eNGxe5Il5rpup3wd///vc8XzCADX6x0JLNY4LLAYRV+0UNyqplHIK/hwWpLxpkqt/bUY7gshF6TalKzgsuuMBOPPHE/KX1d00byG2zzTZRbufO0d9TLafhDy+33XZbd52OHTs2u07SxiUyBCcigAACCCRWgAAzsUNHwxFAAIGFK1Bs3T1Nc91kk01KTmfTdMtjjz3WBWz+Q2usnXTSSUVfqw/S2rjijDPOyL+s1GvCQlJ94FfVjxcCBtUqDTDDdvENrnMZnH6pex500EGuHWEfFPVzhcSa1vfqq6+6JoZV4JULMLVOmldx2atXL1tqqaVMO8mHBRCtHa4Er6c+qKpHAZSm1gcPfZjecccdTaGtjqjTfKOsgfnCCy+4zXFmzZrlrl3ta2D6bYLrwwb7GwxxtNalquWC6xd619TzqgorTRn2b/hTjQFma24aFtyoRh4KcVU57R1RAxqd7582vMYaa7gNoxS8F5t+q9e09ntM1wxW4+nftGv96NGj3RiHvde8/ur3sDaM0qZW3qGp4Xrmlllmmfy/BdddLDZFPspfoGC1Z9h6oUkch+D7VBZ6T+nvk75U0AZaYYfej2+99ZYbK2/jLp2nL/G0MVeXLl1CXxcWPOvEI4880m0epWeg2KHXarbAoYcemv+dqHPLrbWbxHGJ8kxyDgIIIIBAcgUIMJM7drQcAQQQWOgCCkp22223gs1D1AhtIKLpy9p0Z8CAAa5d33//vT377LOmaiUvlPM3WFU/2kii2Ac979ywShUFfapI0RqP3qEPW/pwrioW7wj7cB5EixJg6kOn1rpTxeANN9zgAiHvKBa8FQt8VYWqcE0fVBW4qt3abEgfQhsaGvLXDauMKRdgBqeRexcLC1laO1wJCzC9Z0N9VoioTWU0npoaffzxxxf0VztyK4RR2Oo/olZgKkz68MMPXUil0NQL64JBcDVXYKrfardCNlXV6Qjuch+sjtM5mtY8duxYt9O4F4Do/acKWC3Z4A9KPFtVJL700ksFwVVr/0KpdA1MTcvWsgfe5kthFbmVtNG/S7heF5yOXklAE5xS7bWj1DqUrf0e8+6pyk9twpLNZgs4VNGusFEV4dp9XmHh3Llz3e/hRx991C0l4T+KTUUOVpC3ZK1N3c+/YZD+O1gNnsRxCFsOxbPV3zTNHNCXSQq7dej3nt6Peo6+/fbbgnHQOq8an1/96lclH2+tmakv5PQ7LjiOmhGhv4vrrrtu/m+LglKte6zw0r/hl16r5QdURbzaaqsVvWcSx6WS3w+ciwACCCCQPAECzOSNGS1GAAEEFqmAQiJV1oWFIlEapkoRVW3qA3gwrCr2+rB1u3Suqo00ZU/BnqZ1+49+/fq5is/BgweXbFYwwIzSB/85pSpCVVGjEMZf+Rbl+lpTTdP6FEz5j3IBps4NTtnUv4UFEK0drvivp+BE1T1azzDKUao6NfghOsr1/Of88Y9/dJsYeUF5tQeYantwar18FMp6VcTBpRWimOh9p525vanD5ZZWiHLNcudUEmCGBbNxN0fx2hWsJAx+2VBJQBOsfNU9Sk0f189b+z3m9UtWuvaQIUMKKurKjYf/58WmIAcrV8v1Mco9g8F0cDp/UsdBX0BpyQN9GRMMk6O46Jyof6e86+lvyUUXXeRC4Ur/rnjXUND517/+tdnfl2CbkzouUe05DwEEEEAgeQIEmMkbM1qMAAIILHIBfXBSwKbdUSdPnhypPQqQtFPy8OHDS053K3axr7/+2gWn3o6tpW7629/+1lU1RtkpPW6Aqf5o92dVE5Xa/fndd991a3dGDXw1Hf3ss88OnQoaJcAMhjbFgqrWDleCweBjjz3m1gi88MILiw6VDFV5quUFilXitiTA1Jpxqur0T9tPQoAZXDohbK3YN99801R19cknn5R9/+n5O/3002369On5nbP1ouCU6rIXqvCESgJM//IHuk3//v1NSwEo7Ip7hIWi/uq/SgIatSG4+3S5DZRa+z0WdNCyE/p96m3cFdVJVfSq2PVPG/deG/x9WK6PUe4ZNp3fv5lP0sdBv+P1O0zTyqMeek/rWdTyKKWmfxe7nn7PazM8r1I7yn31ZZ52M9cXZFG+PEz6uEQx4RwEEEAAgWQJEGAma7xoLQIIIFBVAqpA0fRwhYWaAjdhwoR8VYg+oGlNMH0AVhWipoZqCnFLDt3v5ZdfdhWc+rD45Zdf5i/Xs2dPNzVba4tpTc5SoaK/DZUEmKr4XH311V3lk8LUsJ3Tw/rnOWk6vXZcnzRpUv60Sq4ZJcAM7vxbbBfn1g5XwoJBTWPVVHqFZwo0FXzrudDmNAq3FKyVM6wkwFQIOnDgQLd5kZ4DVTcFjyQEmGqz1ljUBkeqttQRttOxgiGtZ3jJJZfY66+/nn/veQ577bWX27inb9++7hrB5yfuDt9R38OVBJjBactxdr0Oa1dwx2h/9V+lAU1wGnm59Vhb+z1WzF1Tix966CG755573LIAenb81Xn63aj3on5vad3ZUu+54O7tYbuGRx1//3nBzZn8y1rUyjho2QaNgcZdfxfVL39lptYl1tRyVUJrSY1S65VGNfbuqWrl8ePHF3yhqHFfZZVV3LIvWpdTXwpECS69e9fKuES15DwEEEAAgeoXIMCs/jGihQgggAACCFS9QJRgsOo7QQMRQAABBBBAAAEEEECgKgUIMKtyWGgUAggggAACyRIgwEzWeNFaBBBAAAEEEEAAAQSSJECAmaTRoq0IIIAAAghUqQABZpUODM1CAAEEEEAAAQQQQKAGBAgwa2AQ6QICCCCAAAKLWoAAc1GPAPdHAAEEEEAAAQQQQKB2BQgwa3ds6RkCCCCAAAILTYAAc6FRcyMEEEAAAQQQQAABBOpOgACz7oacDiOAAAIIIND6AgSYrW/KFRFAAAEEEEAAAQQQQKBJgACTJwEBBBBAAAEEWixAgNliQi6AAAIIIIAAAggggAACRQQIMHk0EEAAAQQQQKDFAgSYLSbkAggggAACCCCAAAIIIECAyTOAAAIIIIAAAggggAACCCCAAAIIIIAAAkkToAI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PiiOVyOXvllVfs9NNPt8cee8zmz5/vXjlo0CAbMWKE7bLLLpbJZCJezWzChAm2/vrr29dff130Neecc44NHTq04OeNjY1255132ujRo+2dd95xP+vfv7+dcMIJdvDBB1vHjh1Dr/fuu+/aySefnG97586dbciQITZy5EhbZpllIrfbOzHO9T7//HMbNWqU3XLLLTZz5kxr27atbbnlljZmzBgbOHBgaBvi9rdYh+JeL05/Z8+ebVdffbVdcMEFNnHixBY9L3pxnOvF7W+csar4IeIFCCCAAAIIIIAAAggggAACCCCAQAQBAswISAovx44dayeeeKI7W8Fbnz59bMaMGTZlyhT3b7vuuqsLq7p37x7himZPPPGEC+907WJHMMBcsGCB6d+GDx/uXtKzZ09r06aNTZ48uWQbnnnmGdtxxx1t6tSpru29e/e2r776yrLZrPXr18/uu+8+Gzx4cKR266Q41/voo49s6623dsFtOp22vn372rfffuuC4E6dOtntt99u22yzTUEb4va3WEfiXi9OfxU2HnbYYXbDDTe45vTq1ct0f+95UeB89tlnu/GIcsS5Xtz+xhmrKH3gHAQQQAABBBBAAAEEEEAAAQQQQCCOAAFmBLXnnnvONt98cxdAXXXVVXbAAQe4akuFj6rG3HPPPV04GFYxWezyV155pQu4jjrqKLvkkksitMJc0LjTTjtZt27dbNy4ca5NOsaPH+/+XeHg+eef76oxvUOVdFtssYW9//77rtry1FNPdaFZQ0ODHX744XbzzTe7n991113WpUuXsu2Icz0FvTvvvLM9/vjjts8++9gVV1xhqgBVKCczVZOuuuqq7uf+atA4/S3VgTjXi9NftUFVlwq8V1hhBXvggQdstdVWK3he5H/33Xfb9ttvX9Y87vXi9DfuWEXqBCchgAACCCCAAAIIIIAAAggggAACMQQIMCOgHX300XbppZfaEUcc4f43lUoVvOqmm26yfffd137xi1+4QFOVkeUOTfe+5pprTK/de++9y53uwj6FlI8++qhrw5FHHlnwGi9kVWD29NNP25JLLul+ftlll7mQdKuttnKBmX+K+ffff2+///3v7dVXX7WHHnrIVUiWO+Jc75FHHrE//OEPNmDAgIK26V6qwFT/Fcj6+xW3v8XaH/d6cfr7zTff2MYbb2wffPBBqKv3vISNSVj741wvbn/jjFW5Z4afI4AAAggggAACCCCAAAIIIIAAAi0RIMAso6e1Gg866CBXoai1J7fbbrtmr3jttdfsd7/7nS2xxBL20ksvuenRpQ5dc4cddnBTsZ966inbYIMNyo7he++9585r166dvfDCC66yz39Mnz7dhYT6mUJUVWfOmTPHrc2pcLJYUHrWWWe5qswolaBxr+cFwKeccoqdeeaZzfoqW7VT7Zdxhw4dLE5/SyHGuV7c/nrLA6y77rqhgbaqOn/zm9+4UPr555931ZmljjjXi9NftSHOWJV9eDkBAQQQQAABBBBAAAEEEEAAAQQQaIEAAWYL8LyXKoTaZJNNbKmllooUYHoBll6vysOLLrrI7rjjDrcmpaoUNaU6uCnQww8/7AI+hZgKJLt27dqs5fvvv79bc9Gbyq7KvfXWW8+td6mw9Je//GWz19x///1uGvNGG23kpjqXmkYe53qqVlVY++STT7pwUlPJg0dYABynv6WGMs714vRXflovVdP499prLxccByt2NU172223dWOiad5hobi/L3GuF6e/XrBe6Vi1wluISyCAAAIIIIAAAggggAACCCCAAAJFBQgwW/hwaB1MVS9efvnlbi3MG2+80W2sU+r4z3/+4wJDBVvaJVrBpTYF+uGHH9zu3Dr8a0Xqv701M/1VisF7nHvuuTZs2DDbb7/97Prrr89XMeq8YpV+lVSPelV9lVxP622qr3qtVxkabLcCVlUkfvfdd/bss8+aKhfj9LeUeZzrxemvqm+9KsZSVa3BsLlU2+NcL05/5R9nrFr4FuLlCCCAAAIIIIBA7QjM/86yH59m2cn3mM3/wcxyZumOlur2C0uvdLaluv+6or7mvrvfsp+MsNysD82y88xSabO2S1p6qQMsvfxpZul2za8Xsw2x7lWuN40zLPvZZZb7+mbLzf7ULDvb0iuebunlhjV/ZS5r2S/+brlJYy03Z5JZboFZm26W6rGhZQZcbNahf/jdwvob5XXl2v7jz7NfXGXZD483y84t3vYWtiE37d+WnXi+5ab+22zB95bquKJl1nncrP3SEVtp1mz8ojx32XmW/d8Zlv3yOrP535jlskWf19zXt1jje4e6MYxypPrsZZlB10c5lXMQQACBSAIEmJGYip+kqsLdd9/dhZaa6rvhhhuWveI///lPF1DqGDFihAsdtTalwkxV5Olns2bNMk3v1s8UdAbDybCbBM+JEk5GOce7V5Rzg+fotcFwMtj2sAAzTn9Lwce5Xpz+KsCMEk5GOcfrT5Rzg+fE6W/YOEQZq7IPPCcggAACCCCAAAJ1IJBreMUa3xpipvDNUmZtNGMqY9Y4vSmMy3S2zIDLLNW36XNAyUNh3gdHNAVLeq2CynRns9x8s8YZ7qUu2Bt8n1nmp404Y7Uh5r3KduG7B5sCr3nfNJ2q8DXT1dIrjLB0v6MLX57LWuO7B7qg0wt9XZ+dXdasXV/LrHGzpXoULr2VmzPRsm9uZ7mZ7/nMU2VfV67t3s8VHDe+8QezORPdP4WFry1qQ+MMa3zvEMt9e2dTP91NOlqqyyDLrHW3Wbs+kZqanTDKsp+eU/is5J+7rpZZ9VJL9Qnsu6B7/3cny015pslcz1Gqre95LXxd7tu7rfHDY80aywSYuq/lLL3iWZbuf3yk9nMSAgggEEWAADOKUpFzHnzwQRdeKmxUYHTSSSc1my4c9lLtUK21IHfddVdXuakqRf/hbfKy9NJLmzbnWX755QkwQyCjhHTey6Kc21oBcJzAsdRjGOd6cfpLgNmCXwa8FAEEEEAAAQTqW0Bh0GubWW766656Lj3o+ny1ZW7WR5b9746uijLVYTlLr/uEpYpVE/6omK/6yzVaeplDLb3SmKYQU2HjhJGuWs/0s+VOsvSKP64xH7MNse5VZrRzX//TGt8/qikM69Df0sufYuk++4RXjP7/oo7spIst+3FTVWa6/4mWXmGUCzxz09+07Ft7Wm72J5bquo5l1n2yILDNfnCkZT+/yqzt4pZZ9XJL9W5ario37WXLvrN/0+sW28Iygx9oClArORSqvrW75Sbfm39VWIAZuw3+ADHd1lJLbGfpFUdbqtMqlbTScpPvs8Z3DnDBdmrJPSwz8Jom57lfWeNbuzkLjUFm7YcKrp03T7e39AojLd3vmCajOROt8a29TGF4qsvqTZWgbZeI1CYF7vJItesb6TmPdFFOQgABBH4UIMCM8Sho2rimimsnce2iPXLkSLcRTjCIjHFp95IvvvjC1l9/fZs4caJb71I7hccJpOJWEBZrd5zr6VpUYDYXjRJKeq+Kcm6SKjD1HHEggAACCCCAAAJJFshkMtavXz9bbLHFXAFDfnptKu2mzaZ67VDQPYVgje/s76aBpwdcYumlDzZ9ptASPpMmTbIePXq462nDToWUja9tYrlpL1pqsU0tM/jhwvBNP3/z95b74V+W6rq2ZdZ92izTKVYb4t5r7ty5rt0NDQ2un2p7r169moo55n9nja9vYbkZb7sQN7PGOLP2zTc5Vf/d+f7+9trBMmvcXtDf3A9PWuNbe5hl51h6wGVu+rw75n7RdJ9ZHxcGuT/K54PZTBcXYGoav2a86Ut7rXUfPBZffHFTAYn3me6n13dras+8b5pXYMZog3ffggBxxdHNq1IV7GazNnnyZNMeCt6hNfeXXXZZN4NPh54rVa6GBbw/VZBOKjTym/fe2TJr3Fb4vObN51lmtSst1WdI+bdr/rl8ytL9j7P0Suc2DdPcufbZZ5/ZtGnTyl+DMxBAoOoFtOTfojoIMCuUVwRHIfUAACAASURBVGCpMHH48OHulfq/tWGL/j8xrXWEbfLiTTvX5j633npr6DqbXsipXdOvvvpqmzBhggtCdYTtXK5/90JJrcH54osv2pJLLlm0G3Gup/9P2JZbbmlvvvlm0R3Xvcq/KVOmuIrTtdZay+L0t5R/nOvF6a/8FGZr+n+xXdfVTi9wVDXu8ceXnloR53px+iv/OGNV6XNPgFmpGOcjgAACCCCAQLUJaPmo/v37u+BRh6bvZj8ZbqlOK+fXLlRAp8OFdPmg66N8CKafaw18hTu6Tj48CzlX18kHfkXuF6cNYe2Kcq958+a5dk+dOtU6dOjgAjVvk9HsxLGW/eQUszaLWWatOy3V/behw+f1R1WSja9v6SoGvXC34AW+sC3dd39LD7za/TinKepv72OWylhmzTss1XPjwpfNfM8aX9/KBar+0FiBoNruPxQGKoT1+pAP/uZ97aoTc1/+w1RJG6zAjNMGd1+FvK9t6qa+l1orUoGr2vv111+78FVH9+7dnbcLuxtnWeNrG1tu+huW7n+CpVc6p5l1PuDssYFl1n2qyS7EpuCF83+wxtc3tdyMdwquqzFTO7xnW+8Db8PSfEivwFjVnl3WdOd5z7jX/mp7L9MeBBCoTIAAszKvRXa2vjVS1aV2DNc3cwqJNA08uMt0uQbqF7nCIv2BDKvanD59uttxXBvveLtUx9lVOu4u2sXaH+d67ELOLuTl3g/8HAEEEEAAAQQQSLzA/B9MayG69Qs1BTgwXTkfGC2YWr6iLZf9cdOe2U1Tzdsu1own+8FRlv38Ckt1X68plNL94rQh7r1KDFjjG6oOfcJN5w5W9oW9TOFb4xtbu7UVi1X75UO47r+xzC+ec5fJfnG1ZT842lV3ZtZ5zE3dLzjmfd00rX/Wh8U33wlt0E9Tx1VJm1nlAnN9Cgkw47bhp+CzrWXWHGepnhvFewsUCbv9FwsNtqc8bY3jd3WnhYW/+ndXBTz1+ZIBa/4+vun2Ucc9Xod5FQII1LMAFZgRR1/fHCmsfOqpp9y3c9q855e//GXEV/90mrfT87vvvuuusfPOTeu0+A+v8k9TMrxdub0dsfVNW1g1pVc9p+o2b7fvOXPmmCo2NQ1d62ruvXdg4eb//+WfV91Xasdsr21xr+ftol2sItGrFvTvsB6nv6UGI8714vZXmzmpklHfTGgsevbsGTq++ua62O7w/hfEuV6c/uqeccaq4jcBL0AAAQQQQAABBOpMwKtKTLXv1/K1AfPVe++HTp0uRhurDZXea85nTdO650yy9EpnWW76fy333X1mCxrMUm0s1XmACxO13qN3lK0G9E+T9geYIVWvwb43vrqh5aa9FC2E+/HF+anj7fo0VRJmOv84Vb15BWZYOBilDdkJoy37v9PdEgDp5U627MfDLTfn0x93Xu9h6d67WHqlM8qvPVmkUtLfhtAA09tRPNPRMms/4trRrN3e1HSfebFnSxsBNY7fTbGyC61Ti21WZ+9wuosAAgtDgAAzgrIqLxUEPvnkkzZo0CC75557bKWVVorwyuanLFiwwPbdd183DXy33XZzVZz+KkxVZ55zzjlu+vGvf/1re/TRR900gdmzZ9tOO+3k/vvSSy+1I488suDimnq9+eab2worrGBPP/10fir4ZZddZgont9pqK7v77rvza6Xoxd9//71bX/PVV191IefWW29dtk9xrvfII4+4itIBAwYUtE0305R8Bavjxo0r6Ffc/hbrQNzrxemvKlU33nhj++CDD0JdvU2awsYkrP1xrhe3v3HGquxDwwkIIIAAAggggEAdC+RmvGWNb2xjNv9bSy93ituFuyWHt2lMqtNK+enq5a4Xtw2V3itfTblgmlmqnVl2tqtKtXSHn3a3TrWx9HLD3NRsd/imQbuKx8AamNqcRn5uTdCfOcAsmDq+ylhLL31I6PR/zztugOlVlDob7SxvWbdDuzZmyu8y32kVSytALbPhU+P4nS03+f7QNTDd+qIKIr+5tXB5g1YOMPMVsmFrtpZ7OPk5AgggEFGAADMClNYpPPHEE23llVe2xx9/3K1305LDCxtVgTdixAgbNmyYCxa1LogCM29NRAWO22+/ff5Wmk6uELNbt24uAFWVn6Zojx8/3v27KjcVfg4dOjT/Gi34vMUWW9j7779fcC9Vdx5++OF2880320YbbWQPPPCAaUHockec62lNT1Waym6vvfayv/3tb64PCtnU3tGjR7tA+F//+perbvWOOP0t1f4414vTX7XBe2YUKGsc11yzaQ0YVWTuueeebhFrLUUQVoEb1oc414vT37hjVe654ecIIIAAAggggEBdCih8e3N7y019zlI9NrTM4PsKdtGu1CT31U3W+EFTIUNmwGWW6rtP+UvEbEOce+W+vcMa3z3IhZIK59wu6f2HNu2KrWrO8bu5acnWtlfB+piuIvHTs7RiaMEu5G5H7Hf/aLkpT2vlxp83wPRPg/YHqSWmaccOMH+cnq3BS3UdbOmB11qqyxpuLLNf/sOyHx5n1jgzUuVofgOp7JzCXcjl/eHxlvtmnKvsLFiftRUDzNyM8db4xh/MFkwt3GSp/JPJGQgggEBFAgSYZbj8O4KXk9Viyi+99JL17dt8lz3/axVkXX755XbMMce4neVUgalNdLQ4syoS0+m0XXzxxXbEEUcUrK+pn/35z3924ZgOTU3Wwsla2FmHprhr8x5VbPqPBx980HbffXebNWuWu1fv3r3d7nu6twJDBV2DBw8u1738z+NcT5v4KIzVgtnqn4y+/fZb199OnTrZ7bffbttss01BG+L2t1hH4l4vTn/966WqPdqVUdW3muqvQxs/nX322ZF3ro9zvbj9jTNWkR8eTkQAAQQQQAABBOpFwB8cRqymK0WTDxSzcwsrGEu9KGYbYt1LEaMXjOXmWbr/SW66eMHnoFkfNoVdcyYWbjrja6c7P9PFLNW2qWpTR7veZnO//FkDzGZTx7WWqY6fI8D0prZ3XNHS6zzarMoy+/FQy0680KxDv/D1PQtQs9b47oFuJ3KFvPmK1+xMs+x8sw7LmM357GcLMPNVut3Wtcw6T5plOtXLO5x+IoDAQhYgwCwD7q0/6O20Vur0qAGmdw2tg3nyySe7qjyFTQoXVVU5ZswYGzhwYOitVKWptTNVtfjOO++4c1QRqkBMGwypkjPsCN6rc+fONmTIEBs5cqQts8wyFT92ca6nasZRo0bZLbfcYjNnzvxZ+1usQwvTTxWmCpQVOE+cONE1SUsQqOpWSxJUunN9nOvF7W+csar4IeIFCCCAAAIIIIBArQqoms8Lldr1aloXsMcGsXurqsXGt/Ywmze5qSpv4LXNNgpqdvGYbYh1rx9vng8wS62t6E15Xmxzy6z98E/Nzs6z7P/OsOyX15rN+9btLu6tmZn9+jbLfXNbQUVi3OrHsEEInTrunfhzBpgay0HXNx86b5OdXKNlVr/JUksUFnqEjXX2i79bbtIFTZtJqbKzQ39LLXuC2byvnat/+n2kcYqwBqbulX1tc8vN/czSK55l6f7Hx37GeSECCCBQToAAs5wQP0cAAQQQQAABBGpQIDvlB5t9z+029+nHLfvN15bq3sN6XnqNpXv3Kd7bbNbmvf4fm33XLTb/vbctN73BOu25v3U++IiSQrHuFbxiNmtzHrnfZt12gzV+9YVZNmupTp2s3S9+6+6fWSr8C9kFH75vM6640BZ88K7l5s61VJu2lum/vHU+8HBr96v1zFIpd6fczBk29aQjbMGH70Ua7TarrGY9zrvcUp3LL8HTdIOcNX4+yeY89qDNeeJh63LwEdZ+s+Lrj+emT7cZV19m855/yrLTprpLpLv3sHYbbGJdDj7SUl27Nm9nLmfzXnnRZl77N2uc+D/LLZhftL9ROtn45ec28+rLbd6r/7bcLE0JTlum79LWaY/9rMPW27n/9o6GESfZ3BefiXJZSy/eq9mzFhynUveKdJNFeVIwOBx0Q4s2NSkIFJfcwzIDr2makl3qiNmGWPfytSPX8Io1vrGtWW6ua2eqd9NO1/4jbEfxkn3Jb1TzrtsYKN3/RHd6fgfwtktYRlWMnVcrvEwFu5Bn3z3Ysl81DxKLtcubjp397uGmndArbEPj2/s0BbI9NmjaRT5wRNmZPeoj7u0Kn+67v6UHXt306yhCQBplF/LsJ6da9tPzrJL1WKO2m/MQQACBoAABJs8EAggggAACCCBQTwK5nM2+d5zN/PulLtDTkWrf3jL9lrPuZ4y19BK9QjWyk7+xaaP/bAvee7vp5+m0pbt0tY6772ud9twvXDDmvZp9mJ8z26afNSIfkKW6drNU27aWa2hoCum6dLXuo8ZY27XWLXjpnEcfsBmXnNsUXLZvb6nOXS03Z1Y+jOs05ADrfMChLsRUQNdwxim24OMPSz4N3usVPnYbNiofgIa+6MfQcvbdt9nc5/5lCnK9o9ufRxcNMOe/M94aRg2z7A/fNTl3a1oeKNswzQW36SX7Wo9zL7XMMsvmr5ebP89mXHKezXn0/ny4m+rQqbC/e+znglsvtC3V0fnj37CGv5zs7qnQN9Wtm+Xmz3ehtdrUfqPNrevJIyzVtilIm37+6TbvlX+Xtps/z72+7aA1rfu5l1qqgzYwydmsm/9hs268pmksvXH68VxdsP1Gm1nXYaPy96rqt2sua9kJIy078Xw3lTez6qWW6rN37CbnZn1k2f/uaPrfVM+NLLPW3eXX0IzZhlj3CvQsN/sTa3x9SzftOr3yGEv3O7pZ3/ObzgQrMIso5Sbf6zai0aZAmTXHOQcdue8eNAWBqtTMrHmHpXpuXHCFKLubey9w06C/vr34OGkqe25Bfmp7qtOKbixyDa/FakP242GWnXiBpboMssw6/zJru1hh2yMEjFEeqmLrU5a1ibC7uVvT9LVNLTfz/aa1Tlc8M0qTOAcBBBCILUCAGZuOFyKAAAIIIIAAAgkTyOVs5nVX2qxbrnMNVwilAC+z9E+b6IX1SJWD0049zhq/+MzSvZZ0IVj7jTcvHSjFvFfY/ec8cJdNv2SMpTp1tm7Dz7J26/66KcCYPt0azh1p81563tosv5L1GHuFKdzUkf1usk094TBXrdlx+11dlaYLzLJZm33Xra6yUBWc3c+5xFRNGeVQ+Db1+MNMlYndzrjA2q39y5Ivm//WmzbtlGMtN7uperHN8itadvK3LhQsFmAq5Jx20p9swacTrN1vNrBuQ0flqy31bxqH7DdfWbtfr2/dR51n1qaNa4NC6RmXX+CMup5wqrXfYJOmoDKbtZnX/NVmjbvJjVeUdufmzLZppxxn88e/XtiGXM7mPv+UTb/gTLM5c6zraWda+w0KQ6OiIAsW2LSRJ9m8//zbuh59snXYdmd3qipGFdZaY6Mbo44779lU2ZnL2ZyH73WhbC7bWPCaKGO1qM7JThhlmtps6fbRN9kp0lg3PfeNP5imN1eyAVCcNsS9V+jvi7f2sNy3d4Xuip2fqj1nUqTQq6BdwR3K81O7P7Z0/+MsvdK5Bc3Jfv5Xy354ogsHM9rNu8ua8R6LElPIf1ofs7I25KY84zY0suwsS3u7nfta562BqWng6XWfKLsTeWjH/Oufdl3HMutqfcofK8ZVoauNhLSze8jO77kfnmhaskBT2Add784JHtmJYy37ySlN1act8Y03KrwKAQTqUIAAsw4HnS4jgAACCCCAQH0KaHr0tGFHu2rDzoccZR132qN8NV4uZ9PPG+2mPrdZeVXrPvo8F2KWO2LdK+yiuZxNG36CCynDpqs3TvrUph5/qKuy7H7WRdZ2jaaNCTVNe/qYUdam/woFwaZ+pmrFhuEn2rxXX4o0Bd5r1txnn7SGM09zwWW3088vWxE4/923bOZVl1iHrbZzVYQK5bxp6sUCTK/dmd59rMeFV1m6V+8CFa8N6a7drMfYKy2z7HIF0987/99h1mnvAwte4wLJoUeZKjs7breLdTlmaMnh84LXVMeO1uOCv7nq3PyRy9mMy853ganCy24jzy3/DJm5KfxThx5lmSV6Wffz/mrpnos5j4ZRQ23u80+7atRmFa36+Tkjbe6Tj7jQuvuZF+YD23LP36L4eX73aBUor3KhpZf6v/jN8O3Y7aYZrznOBUXljlhtiHmvYm3J/fBkU/i1oKH5rtjeLuTt+lpm7QfzO283u1bjDMt+eZ1lPx1jNu+rps1s1rq32fneBjLWpodlBlyYr3bNTXvZslrDcfYnoQFdOcfCN90X1vj6Fq4KVpsSpZcbVvDjWG3w7XiuDYoyvmUGftqFfJallznE7exd0ZGdZ7nJ95iCbAXG1qZ7UwgZWEczO+liUyWoNktSn1y/Umm3wVLjW3uZlgNIBYNPryEKR1/bzHLTX7f00gdbetW/VdRETkYAAQTiCBBgxlHjNQgggAACCCCAQNIEfGFQ+w03tW6nnhEpDPKCJ1XI+QPCkt2Pea+waypsnTr0SDd1PSz0U8WiAkxXFTniHGu/ftP00unn/sXmPP5Q0cBu1m03umn0UYOxfAj4/jvOrv3vNqv4CfCvs1kswFRl6Kxbr7f2621k3Uaf1+we2W+/tilHHWS5WTPz4xH2b8EXlruu//xyNnNfeMYaRg9zU9hV9Zru3rO0he958AesUTwUXjacPcJVyVa05mjFo9OyF7ipuq9vZZpW69anTHcufkFtcLPKRZbqvVPRc35akzFl1kbrnWaKnpvq/ivLDH7A4rYhzr3KaWUnjLbsxHPNsvN+8shPw+5ctDq18c1tLTft32YLtPt4zt0mpR3cV/+npbo2fTlRcCh81RT7aS/rzB+tUk27l+eyluq4vKUHP+CuEfsoVYGpi8Zsg6sufXM703TufNtzWbPGGU397rGhZQbfV37JgB871jQN/tZ8390/t1vSMqtdGb4JkELUt/e03Lf3NFn7d37XdPm2izcFn4tv1fz3kMLlD440S3cqmNYf25gXIoAAAhEECDAjIHEKAggggAACCCCQdAGtpzj12EMs+/13kaYRe/3Nh1mBKculPOLeq9g1vTAyrEovH7CmUi7garPSADNNVz71OJv32svW5eiT3RTy4DH3mSdcNaXOjxKMeVOdtVmQf6p6Jc9FlMBO5+j/WYeO+bUv/fdY8PEHropTa0X2uOhqy/Tp66aJZ3/43lU0pnr0CK0M9QyjbLo04+Jzbfb9dxYNf1VZqkreVMdO5Td+UvWlpr6feLibGl5Q0ZnLNa0LqrUvu/ewVPsOzTi956+Sas9KxqS1zs1vujL/p3VOi15ba2MqVOozpOgp3kY3Udrn7S4dtw1x7hWlXbnv7rfsJyOaqgBdkNnRUt1+YemVzrZU96ZlIIJH46sbNoWRbbq60DG19B8t3Wef0psWzf/Osh+fZtnJ95g5/5xZm25NAeCAi8069I/S3OLnlAsw9cq4bQi+Tss+tF3S0ksdYOnlTyu/WZOv1flxzHSxVId+bsf2dL8jSweg+Z3frzOb/40LfcuOU+Msa3xzG9OGT6nFNrXM4IebKjc5EEAAgZ9ZgADzZwbm8ggggAACCCCAQDUIaD1DrWuYXrKPdT1xuM266Rqb/+arTRvcdOnq1sNstru1b/p2lyNPNMu0sVn/vKYpLDOzNsutYJ0POqJgN2/3WT7OvUoguWniJ/7Jcg3TrOMuQ6zT3v/nwrP577/jprdrjU7tjO1tUBMlKMxPk+7UuXwI51u/scsRJ1jHHXaLNaRR2lXuwrP+ea3N/McVzdbALPU6rbs59bhDXFgYZQ1Mb0fxYmFnlIpPf3u0Nqc2MpKbe45+3Pm9XF/zVa/vvZ2YNTDL9YmfI4AAAggggEA8AQLMeG68CgEEEEAAAQQQSJSANxW3aSObRsstWOB2EdeRnTE9dHdrf+CmzXG0iU1+l+iZ05t2MU+nC8JDXS/OvcphLpjwsU0/6zRXzec/1J6Ou+xlnfY9KF95GCUorCTA9M5Nd+8Rui5lubZ7P4/SrlLXyq8rOn9+RdP5vTVMoy4d0JoBpjZ+UsWoprxr5/Q2AwZG5bJZt95gM6/9a+Qq2cgX5kQEEEAAAQQQSJwAAWbihowGI4AAAggggAAClQu43cdvusa9MNN/ebebd5vlVnT/7d/d2h9yqXJvytEHWXbyN5Zq09Y6DtnfOu11QFNQ6N/dun2HgkAtzr1K9iiXc5vGaM3K3Pz5TcFrmzaWa2hwO1S3W2td63ryiPzmQlGCwsgBpm/9Rm16pArMuEeUdhW7ttsB/ZRj3WY4/mrTcm2Z88j9NuOicyy1+BIuQNS6leWO1gww41SMqn3z//uaTRt5smtq91FjrO1a65ZrNj9HAAEEEEAAgRoWIMCs4cGlawgggAACCCCAgCfgbeKiHcR7jLnMMv0K14Xz1nh0O0//uLu1N1U4+/3kptDs4CMKpv/6d/P2724d516lRiofwvVczLqNONvarra6O11TjLUjttshfcBA63HWReYqRWfOKLvbd9QA06t6VGDabEfuCh+vKO0Ku2Q+vHzvbbebeddho8rugK7reG7WoUNFIWBrBZjZ7ybb1BMOM/1vlKnrXt/z4eWcOdbl2GHWYevtKpTmdAQQQAABBBCoNQECzFobUfqDAAIIIIAAAgiECJTbhTo7bYpNPf4wt56kt5t3lLUOZ993h824ZIy1XWOwdT/nErcRS5x7FRs0F94df5gtmPS/0N2/86Hgxx/k10mMEhRGDTC99RvDNhCq9EGL0q7gNRUSTz9npM195klrs9rq+ZC23L1bEgK2VoA554G7bLqejdVWt+7nXmpu+YIyh56/qUOPclW/lVSalrsuP0cAAQQQQACBZAsQYCZ7/Gg9AggggAACCCAQSWDOow+4DW9cCHbuZZbq1KngdWHhWm7GdLd5zoIJHzWFhxtt3uxe3nqXbVZZLb+bd5x7FetEfsfrDh2sxyXXWKbPUs1OnXnVJTbr9pvMTX8feU7BLuSd/3iUddpj3+btjrALeeNnn9rUEw633OzZ0decLDEalQaYBeHlqoOs+xljLd2jZ9nxLggvjz7JOvx+h8gb5+ji3i7kHbb4g3Ud+pdm94uyC7k/eO56/KnWYatty7a7ILzcbR/rfNCf3BqrHAgggAACCCCAAAEmzwACCCCAAAIIIFAHAvP+829rGHmSpZfobT0uusrSiy1R0OuwCkzT7tunHmfzXnvZigWBYRWYse5VZAyiVEqGVXxOP/cvNufxh8w/td1/i1m33ejW1Gy37q+t+5kXujU1g0fc9RuLPU4VBZi+NUYzfZd2bYyyfmV+PVNVMA45wDofcGhF4aXaXs5m7gvPWMPoYa49PcZeYenuzUPVuc8+aQ1nnmZtll3enaOp/aWO7NQpNu20401T9hWUa01Tt9YqBwIIIIAAAgggYGYEmDwGCCCAAAIIIIBAHQjkK+ImTnAb0XTcYbeCXufXwOzcuWCtR28acJtll7Pu5/3V0j0Xy7+uYA1M3wY3ce8VNgyNX39lU4892HIN06zb8LOt3W83LDhN62BOG3qUzX9nvHXac/+mdTq1/uMTD9v0MaOsWLunnXKszX/jVev8f4dZp70PbHZrbWA09bhDrHHyN6FT1+M8MpEDzFzOZl77N5t12w1uY6Kom++01vTrfGjcvr11P/9v1ma5FX7qbi5n0y86x+Y8eLcVm1bvH5Nivn6/uGt8xhkDXoMAAggggAACyRQgwEzmuNFqBBBAAAEEEECgYgHt5K01HVOdOrtdyFV9qMO/C3mHLbexrieNyFftZaf8YNNO+pM7R1O0uw4d2bSWoa9CULuCa/1LTSP3jjj3Cu2QArPzRruNetJL9nWViF6gpqBM1ZeqAg22wdtApvGrL0x96nLkifl2z77rVve6VJcuzQO6Hxvhtb+S9RvLDUikADOXszkP32szLjnP7Rzu72+p6/srGDu1cPq1CyBPOc7mj3/d2q3zK+t6yulNU9dzOZv7/FM2/YIzzebPd9P12/1qvWbN8sJwhd09LrzK0r16F2267jX93FE297l/FT5f5TD5OQIIIIAAAgjUlQABZl0NN51FAAEEEEAAgXoWcGsqjhltc595wgWQmtabSqUsO2O6++9im8TMH/+GNfzlZMs2TLNUm7aW6ta003du7lz332E7Rce9V9j4+Cv0tCaiwkpr09ZyM6c3taF9e+ty9NBm6yy6qeyj/2y52bPcOanOXS03Z5blZs1y7e582DHWccfdm93SX0Ha9eiTrcO2O7fKYxMlwPTWl8zNmunWKU11KFyr1N+Q9GKLN62LuUQvaxg1zIWAzqdbd7N0pmibO+68p3Xac7+SfVow4WObduqxpkrU/JjPn2+y0T06br+rq+S1VKrwOlp2YORJNu/lF6yjryq32M1mXnelzbrpmqZ2/ziuxc5t96vfWtcTh7fKWHARBBBAAAEEEEiWAAFmssaL1iKAAAIIIIAAAi0TyGZtziP3u+nJqk7UoSCs47Y7W8dd9yq6U3Tjl5+7qsV5r/67KQBs397aDBhoXQ47ztqssmp4m2LeKzTEnDPbtXv23bc1tVsBbKdOrkKw075/tDYrrhzahgUfvm8zrrjQFnzwbj5wzfRf3jofeHhT9WAwgNP0c214NPZMy2j6dpkKwkoGI1KA+dabpuntCl3LHenFe1nPS6+xdO8+5u0cXu41+rl/qn2p84NjrpBR63Fqd/AOW28XusGON/3cMhk39V3PSKnDW780Srvbr7eRdRt9XpRTOQcBBBBAAAEEakyAALPGBpTuIIAAAggggAACCCCAAAIIIIAAAgggUEsCBJi1NJr0BQEEEEAAAQQQQAABBBBAAAEEEEAAgRoTIMCssQGlOwgggAACCCCAAAIIIIAAAggggAACCNSSAAFmLY0mfUEAAQQQQAABBBBAAAEEEEAAAQQQQKDGBAgwa2xA6Q4CCCCAAAIIIIAAAggggAACCCCAAAK1JECAWUujGI7SsgAAIABJREFUSV8QQAABBBBAAAEEEEAAAQQQQAABBBCoMQECzBobULqDAAIIIIAAAggggAACCCCAAAIIIIBALQkQYNbSaNIXBBBAAAEEEEAAAQQQQAABBBBAAAEEakyAALPGBpTuIIAAAggggAACCCCAAAIIIIAAAgggUEsCBJi1NJr0BQEEEEAAAQQQQAABBBBAAAEEEEAAgRoTIMCssQGlOwgggAACCCCAAAIIIIAAAggggAACCNSSAAFmLY0mfUEAAQQQQAABBBBAAAEEEEAAAQQQQKDGBAgwa2xA6Q4CCCCAAAIIIIAAAggggAACCCCAAAK1JECAWUujSV8QQAABBBBAAAEEEEAAAQQQQAABBBCoMQECzBobULqDAAIIIIAAAggggAACCCCAAAIIIIBALQkQYNbSaNIXBBBAAAEEEEAAAQQQQAABBBBAAAEEakyAALPGBpTuIIAAAggggAACCCCAAAIIIIAAAgggUEsCBJi1NJr0BQEEEEAAAQQQQAABBGpGIDf9TctOPM9y3z1k1jijZvpFR6pIINPFUkv8wdL9T7JU18FV1DCaggACCBQKEGDyRCCAAAIIIIAAAggggAACVSag8LLx1d+ZZWdXWctoTk0KpDta5hfPEmLW5ODSKQRqQ4AAszbGkV4ggAACCCCAAAIIIIBADQk0vr235b65vYZ6RFeqXSC15O6WWf2f1d5M2ocAAnUqQIBZpwNPtxFAAAEEEEAAAQQQQKB6BRY83ZNp49U7PLXZskwXa7PxlNrsG71CAIHECxBgJn4I6QACCCCAAAIIIIAAAgjUmsCCJ9vWWpfoTwIE2mw2PwGtpIkIIFCPAgSY9Tjq9BkBBBBAAAEEEEAAAQSqWoAAs6qHp2YbR4BZs0NLxxBIvAABZuKHkA4ggAACCCCAAAIIIIBArQkQYNbaiCajPwSYyRgnWolAPQoQYNbjqNNnBBBAAAEEEEAAAQQQqGoBAsyqHp6abRwBZs0OLR1DIPECBJiJH0I6gAACCCCAAAIIIIAAArUmQIBZayOajP4QYCZjnGglAvUoQIBZj6NOnxFAAAEEEEAAAQQQQKCqBQgwq3p4arZxBJg1O7R0DIHECxBgJn4I6QACCCCAAAIIIIAAAgjUmgABZq2NaDL6Q4CZjHGilQjUowABZj2OOn1GAAEEEEAAAQQQQACBqhYgwKzq4anZxhFg1uzQ0jEEEi9AgJn4IaQDCCCAAAIIIIAAAgggUGsCBJi1NqLJ6A8BZjLGiVYiUI8CBJj1OOr0GQEEEEAAAQQQQAABBKpagACzqoenZhtHgFmzQ0vHEEi8AAFm4oeQDiCAAAIIIIAAAggggECtCRBg1tqIJqM/BJjJGCdaiUA9ChBg1uOo02cEEEAAAQQQQAABBBCoagECzKoenpptHAFmzQ4tHUMg8QIEmIkfQjqAAAIIIIAAAggggAACtSZAgFlrI5qM/hBgJmOcaCUC9ShAgFmPo06fEUAAAQQQQAABBBBAoKoFCDCrenhqtnEEmDU7tHQMgcQLEGAmfgjpAAIIIIAAAggggAACCNSaAAFmrY1oMvpDgJmMcaKVCNSjAAFmPY46fUYAAQQQQAABBBBAAIGqFiDArOrhqdnGEWDW7NDSMQQSL0CAmfghpAMIIIAAAggggAACCCBQawIEmLU2osnoDwFmMsaJViJQjwIEmPU46vQZAQQQQAABBBBAAAEEqlqAALOqh6dmG0eAWbNDS8cQSLwAAWbih5AOIIAAAggggAACCCCAQK0JEGDW2ogmoz8EmMkYJ1qJQD0KEGDW46jTZwQQQAABBBBAAAEEEKhqAQLMqh6emm0cAWbNDi0dQyDxAgSYiR9COoAAAggggAACCCCAAAK1JkCAWWsjmoz+EGAmY5xoJQL1KECAGXHUc7mcvfLKK3b66afbY489ZvPnz3evHDRokI0YMcJ22WUXy2QyEa/WdNrnn39uo0aNsltuucVmzpxpbdu2tS233NLGjBljAwcODL1WY2Oj3XnnnTZ69Gh755133Dn9+/e3E044wQ4++GDr2LFj6OveffddO/nkk/Nt79y5sw0ZMsRGjhxpyyyzTEXt1slxrrcw+1usQwvTb/bs2Xb11VfbBRdcYBMnTmzx8xLnenH7G2esKn6IeAECCCCAAAIIIIBAUQECTB6ORSFAgLko1LknAghEESDAjKCk8HLs2LF24oknurMVNPbp08dmzJhhU6ZMcf+26667urCqe/fuEa5o9tFHH9nWW29tEyZMsHQ6bX379rVvv/3WBaOdOnWy22+/3bbZZpuCay1YsMDOOeccGz58uPv3nj17Wps2bWzy5Mkl2/DMM8/YjjvuaFOnTnVt7927t3311VeWzWatX79+dt9999ngwYMjtVsnxbnewuxvsY4sTD+FjYcddpjdcMMNrjm9evUy3d97XhQ4n3322W48ohxxrhe3v3HGKkofOAcBBBBAAAEEEEAgugABZnQrzmw9AQLM1rPkSggg0LoCBJgRPJ977jnbfPPNXQB11VVX2QEHHOCqLRVsqhpzzz33dOGgwsWhQ4eWvaKCz5133tkef/xx22effeyKK64wVUQqpNI1VF256qqrup/7qyMVNO60007WrVs3GzdunGuTjvHjx7t/Vxh6/vnnu2pM71Al3RZbbGHvv/++q7Y89dRTXWjW0NBghx9+uN18883u53fddZd16dKlbNvjXG9h9rdUBxamn6ouFXivsMIK9sADD9hqq61W8LzI/+6777btt9++rLlOiHO9OP2NO1aROsFJCCCAAAIIIIAAApEFCDAjU3FiKwoQYLYiJpdCAIFWFSDAjMB59NFH26WXXmpHHHGE+99UKlXwqptuusn23ff/sXcn0FZVd77v/6flAApSERADUqFIoVARXoxXSoiQFJ2gIIiGVu+L5FZI0NwSQmcJgSoEKbUSwae+kDuGSmNAJKWIII3YXiwxz1AB4ZpQIWCpNIK0h9O+/CdZx3322c3a8+yz91xrffcYGSNw1p7rPz//eZL4y1xrTpRvfOMbJtDUnZGpPhs3bpShQ4dKt27dZPv27dK+ffu6y3UH5vjx401AqfeaMmWK+ZmGmxpSbtq0qd7fe1/0QlYNzGLHXLp0qdx9990yePBgE5jFPmJ+7NgxufHGG2Xnzp2yYcMGsyM03cdmvFzON1n9ufT79NNPpX///rJv376Ert56SdSTRPXbjGc7X5tepVsz/BwBBBBAAAEEEEAgcwECzMzN+EbjBQgwG2/ICAgg0DQCBJhpXPXdlHfddZfZoajvnrz55psbfOO9996TG264QS699FLZsWOHeRw81ccLRGfPni0LFixocKneS9+pqSGn3rOsrEw++OAD6du3r5SWlspbb71ldvbFfk6dOmWu159piKq7M8vLy804Gk5qaKbBaPzngQceMLsyNeR89NFHU9ZtO16u5puq+Fz6bdmyxbzL9JprrkkYaOsu1t69e5tQ+s033zS7M1N9bMazma/WYNOrpvmPJkZFAAEEEEAAAQSiLUCAGe3+52v2BJj5kue+CCCQToAAM52Qj59rCPWtb31LLr/88rQBpgaiI0aMkK1bt5pwUh8lj/8kCkRffvllE1BqiKmB5MUXX9zge3feead556L3KLvu3Lv++uvN+y71vZXXXnttg++8+OKL5jHmfv36mUedUz1GbjOe7lbN1XxTtSqXfvq+VH2Mf9y4cSY4jt+xq49p33TTTaYn+ph3olA8di4249nM13Zt+vgV4RIEEEAAAQQQQACBDAUIMDME4/KsCBBgZoWRQRBAoAkECDAbiarvwdTdi4899ph5F+YzzzxjDtZJ9jl69KgJC3WHnLdTMv5aDRx1h55e+/rrr5udfE8++aQ5FCZ2V2b89x588EGZOXOm3HHHHfLUU0/V7drU65Lt9Mtk96i3qy+T8fR9m7mab6pW5tLP28WYaldrfNicqnab8Wzma7s2G/krxNcRQAABBBBAAAEEEggQYLIs8iFAgJkPde6JAAJ+BAgw/SiluEZ3Ud5+++0mtNRHfb/5zW+mHDFROOknwIwPJxPdJP4aP+Gkn2u8e/m5Nv4a/W58GNtU800Fn0s/P+Gkn2u8+fi5Nv4am/nars1G/grxdQQQQAABBBBAAAECTNaAIwIEmI40gjIQQKCBAAFmIxbFSy+9ZMLLs2fPigZGP/7xjxs8LuwnrPNzjU0gZRM4pnp/p814BJiJT6X3E0oSYDbil5OvIoAAAggggAACARdgB2bAGxjQ8gkwA9o4ykYgAgIEmBZN1sfG9VHxSZMmiZ4aPnfuXHMQjj4une5ju8uNALOhrB8T71t+rs3WDlY/4aSfa8IaYGoQzgcBBBBAAAEEEEAgtUDPE70hQiDnAr+5ZEfO78kNEUAgOAL6isN8fQgwM5TXwFKDrvvvv998U/+9HthSVFTka6Tjx4+bE6rff/99efXVV82hPPEfL+TUa9944w3p2bOnrFixQiZMmGBOFX/22WcTvmfTC+D01PRly5bJ/v37pU+fPmb4RCeX6997uyovu+wyefvtt6V9+/ZJ52Eznp6anqv5pmpALv00zNbT3ZOdMq91egHmww8/LPfee2/KtWMzns18bdemr4UfcxEBZqZiXI8AAggggAACURQgwIxi1/M/ZwLM/PeAChBwWYAA0+XuxNT2+eefm12Xzz33nNltqSHR6NGj0z42Hjs925OebU6Vtjk1nFPIG3+Ku82p4al+BWzGs1kvtmszIL++lIkAAggggAACCARKgEfIA9Wu0BTLI+ShaSUTQSB0AuzA9NnSzz77zISVumuyU6dOoof3XHvttT6/Xf8y71TpZDv0vN1zsSeOeyeA647GRLspvd1zurvNO928vLzc7NjcsGGDLF++XMaPH9+gXm93X6oTs70v2Y6Xq/mmakYu/fQwJ911qv/PhPaiTZs29UrzdrJWVFQkPR0+9gs249nMV+9p0yurXwK+hAACCCCAAAIIIJBSgACTBZIPAQLMfKhzTwQQ8CNAgOlDSXdeahC4detW6dGjh/zqV7+Srl27+vhm4ks2btwoGk5269ZNtm/fXu+xbX1EXYPGNWvWyJIlS2TKlClmkHPnzsnIkSNl06ZN9f7eu4M+aj5gwADp0qVLvTGXLl0qGk4OHjxY1q1bJ82bN68r6tixY3LjjTfKzp07Tcg5ZMiQtHOyGS+X8002gVz66c7X/v37y759+xK6apg8ceLEhD1JVL/NeLbztelV2kXDBQgggAACCCCAAAIZCxBgZkzGF7IgQICZBUSGQACBJhEgwPTBqu8pnDZtmnz1q1+VzZs3S+fOnX18K/klp0+fllGjRpmxxo0bJ48//ri0atXKhJSLFi2S+fPnm4B027ZtZren93nhhRdMiKnX6nswdZdfQUGB7Nq1y/y97uzT78+Y8cXJ14cOHZKBAwfK3r17Zc6cOTJz5kwTYp48eVImT54sK1eulH79+sn69esl1ePjXg024+Vyvqkak0s/b81ooKzB8dVXXy16+JPuyBwzZoxoKK6vItB14OdjM57NfG175WcOXIMAAggggAACCCDgX4AA078VV2ZPgAAze5aMhAAC2RUgwEzj+dFHH5mDcA4cOJBW/oorrpAdO3ZIhw4d0l6rh/gMHz5cDh48KIWFheY7hw8fNqeat2jRQlavXi3Dhg2rN47+bNasWaJhln700eTi4mI5cuSI+bM+4q6H97Ru3bre91566SW5/fbb5ezZs+bdne3atRM9KKimpsYEpBp09erVK23N3gU24+Vyvskmkku/2Pelaj1t27aVqqoq0Uf99aMHPy1cuNDXyfV6vc14tvO16ZXvxcOFCCCAAAIIIIAAAr4ECDB9MXFRlgUIMLMMynAIIJA1AQLMNJTe+wd191y6TyYBpo6luxnnzZsnq1atEj1ARcNF3VW5ePFi6d69e8LbVVdXm/dv6i7N3bt3m2t0R6gGYnrAUOwj4rED7NmzR6ZPn252AGqw1bJlSxk7dqzMnTtXOnbsmG5qDX5uM14u55tsQrn00x21Gihr4OwF4PoKAt0Jq68k8HtyvTcXm/Fs52vTq4wXEV9AAAEEEEAAAQQQSCpAgMniyIcAAWY+1LknAgj4ESDA9KPENQgggAACCCCAAAIIIIBADgUIMHOIza3qBAgwWQwIIOCqAAGmq52hLgQQQAABBBBAAAEEEIisAAFmZFuf14kTYOaVn5sjgEAKAQJMlgc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JZNq6yslPHjx8s777wjO3bskA4dOmQ00v79+6VPnz7yySefJP3eokWLZMaMGfV+Xl1dLWvXrpX58+fL7t27zc86d+4sU6dOlUmTJknz5s0Tjrdnzx6ZPn26vPLKK6K1t2zZUsaOHStz586Vjh07ZlS7Xmwz3qFDh2TevHmyatUqOXPmjJSUlMigQYNk8eLF0r1794Q12M432YRsx7OZ77lz52TZsmXy8MMPy4EDB0xJPXr0kDlz5sitt94qRUVFGbnbjGc7X5teZTQZLkYAAQQQQAABBBBIKUCAyQLJhwABZj7UuScCCPgRIMD0oxR3jQaAs2bNMsHUFVdcYRVgbtmyxYR3tbW1vgPMqqoq0VDz/vvvN99p06aNFBcXy5EjR8yfR48ebQKz1q1b1xvztddek1tuuUVOnDhhQsN27drJxx9/LDU1NdKpUyd54YUXpFevXr4lbMb78MMPZciQIaLBbWFhoQl8Dx8+bMLUFi1ayOrVq2XYsGH1arCdb7KJ2I5nM18NG7///e/L008/bcpp27at6P2PHz9u/qyB88KFC00//HxsxrOdr02v/MyBaxBAAAEEEEAAAQT8CxBg+rfiyuwJEGBmz5KREEAguwIEmBl6fvbZZ/K9731Pnn/+efNN2wDzySefNAHX3XffLY8++qivKjRoHDlypLRq1UrWrFkjAwYMMN/btWuX+XsNBx966CETjnkf3Uk3cOBA2bt3r9lted9995nQ7OTJkzJ58mRZuXKl+bnO56KLLkpbh814p0+fllGjRsnmzZtlwoQJ8sQTT5gdoBrKaSCru0mvvPJK8/PY3aA28001AZvxbOarNWi4PW3aNOnSpYusX79errrqKhNW6w7YMWPGGP9169bJ8OHD05rbjmczX9te+ZoEFyGAAAIIIIAAAgj4FiDA9E3FhVkUIMDMIiZDIYBAVgUIMH1y6k5B3SX4gx/8wIRPBQUFJpCyDTD1ce9f/OIXsnz5cvMoerqPhn0aUm7atEmWLFkiU6ZMqfeVN954wwSaGpht375d2rdvb36+dOlSE5IOHjzYBGaxj5gfO3ZMbrzxRtm5c6ds2LDB7JBM97EZb+PGjTJ06FDp1q1bvdr0Xt6j+BrIxs7Ldr7J6rcdz2a+n376qfTv31/27duX0FV7PnHixIQ9SVS/zXi287XpVbo1w88RQAABBBBAAAEEMhcgwMzcjG80XoAAs/GGjIAAAk0jQIDp0/XFF1+s2y2nQeJ3v/td+c53viOXXnppxo+Q6/sfR4wYIfpo8quvvip9+/ZNW8UHH3xgristLZW33nrLBJWxn1OnTpmQUH+mu/w0zCwvLzfvWtRwMllQ+sADD5hdmX52gtqOd88995hwcvbs2bJgwYIGc9Xdn1qn1q/v9ywrKxOb+aZCtBnPdr7e6wGuueYa0wt91D/2o7s6e/fubXagvvnmm2Z3ZqqPzXg289UabHqVdvFyAQIIIIAAAggggEDGAgSYGZPxhSwIEGBmAZEhEECgSQQIMH2y6s5HfdxaQzjdSfjee+/JDTfcYBVgegGW3lp3Hv70pz+V5557zryTUsfWR6rjD3l5+eWXTcCnIaYGkhdffHGDyu+8807zzkXv8B/duXf99deb911qWHrttdc2+I4XzPbr18886pzqMXKb8XSnqoa1W7duNeGkPkoe/0lkaTPfVK20Gc9mvur3yCOPmMf4x40bZ4JjNYj96GPaN910k+mJPuZ98803p1yFNuPZzNcL1jPtlc9fIS5DAAEEEEAAAQQQyECAADMDLC7NmgABZtYoGQgBBLIsQIBpCdqYAPPdd98VDQw12NJTojW4vOyyy0Tfr6khkn5i3xWpf/bemRm7SzG+9AcffFBmzpwpd9xxhzz11FN1uxj1umQ7/TK8ERALAAAgAElEQVSZh7erL5Px9H2bOlf9rrczNL5uDVh1R+LRo0fl9ddfF925aDPfVK20Gc9mvno4kbeLMdWu1viwOVXtNuPZzFf9bXpl+SvE1xBAAAEEEEAAAQRSCBBgsjzyIUCAmQ917okAAn4ECDD9KCW4JpPgL/7rK1asMAGlfubMmWNCR303pYaZuiNPf3b27FnRx7v1Zxp0xoeTicqOv8ZPjX6u8e7l59r4a/S78eGknwDTZr6pWmkzns18NcD0E076ucabj59r46+xmW+iINlPryx/hfgaAggggAACCCCAAAEma8AxAQJMxxpCOQggUCdAgGm5GPyEW8mG1hOq9V2Qo0ePlscee8ycCh778Q55+fKXvyx6OM9XvvIVAswEmH5COu9rfq7NVgBsEzimWoY249nMlwDT8j8M+BoCCCCAAAIIINAEAuzAbAJUhkwrQICZlogLEEAgTwIEmJbwjQkw093yo48+kj59+siBAwfM+y71pHCbQMpPjX6u8er1cy07MNmBmW596xrhgwACCCCAAAIIIJBaoOeJ3hAhkHOB31yyI+f35IYIIBAcAX3lX74+BJiW8n7CPMuhJdEhL95j53q4z7PPPivFxcUNhvdCzrvuukuWLVsm+/fvN0GofhKdXK5/781D38H59ttvS/v27ZOWbTOenpo+aNAgef/995OeuO7t/Dt+/LjZcdqzZ0+xmW8qb5vxbOarfnqquz7+n+zUda3T21Wpu3HvvffelEvFZjyb+aq/Ta8yXecEmJmKcT0CCCCAAAIIRFGAADOKXc//nAkw898DKkDAZQECTJe7k6S2xgSYtbW1omGRniQe//i43u7UqVPmxHE9eMc7pdrmVGnbU7STtcNmPE4h5xTyAP56UzICCCCAAAIIIJB3AR4hz3sLIlkAj5BHsu1MGoFACLAD07JNtgGmd9Lznj17ZO3atTJq1KgGFXg7/06ePFl3Krd3IrbuaEy0m9LbPad1ead9l5eXi+7Y1MfQ9b2a48ePb3Avb3dfqhOzvS/Zjuedop1sR6K3WzD2hHWb+aZqpc14tvPdsmWL2cmo/8+E9qJNmzb1SvP6W1FRkfR0+Ngv2IxnM1+9p02vLH+F+BoCCCCAAAIIIIBACgECTJZHPgQIMPOhzj0RQMCPAAGmH6UE19gGmFVVVTJx4kTzGPhtt91mHpWO3YWpuzMXLVpkHj++7rrrZNOmTdK6dWs5d+6cjBw50vx5yZIlMmXKlHpV6aPXAwYMkC5dusj27dvrHgVfunSpaDg5ePBgWbdunTnt3PscO3bMvF9z586dJuQcMmRIWg2b8TZu3Gh2lHbr1q1ebXqzyspKE6yuWbOm3rxs55tsArbj2cxXd6r2799f9u3bl9DVO6QpUU8S1W8znu18bXqVdtFwAQIIIIAAAggggEDGAgSYGZPxhSwIEGBmAZEhEECgSQQIMC1ZbQNMvZ0XNuoOvDlz5sjMmTNNsFhdXS0amHnvRNTAcfjw4XUV6uPkGmK2atXKBKC6y08f0d61a5f5e93Zp+HnjBkz6r5z6NAhGThwoOzdu7fevXR35+TJk2XlypXSr18/Wb9+vVx00UVpNWzG03d66k7TzZs3y7hx4+Txxx83c9CQTeudP3++dO3aVbZt2yadOnVq1HxTTSCXfvpuy2nTpplAWft49dVXi4bTuiNzzJgx8vnnn8tzzz2XcAduojnYjGczX9tepV04XIAAAggggAACCCCQkQABZkZcXJwlAQLMLEEyDAIIZF2AANOStDEBpgZZjz32mPzoRz+SmpoaswNTD9H55JNPzI7EwsJC+dnPfiY//OEPTUDpffRns2bNEg2z9KOPJuthPkeOHDF/Hj16tDm8R3dsxn5eeukluf322+Xs2bPmXu3atRM9OEfvrYGhBl29evXyLWEznh7io2HswYMHzfw6dOgghw8fNvNt0aKFrF69WoYNG1avBtv5JpuI7Xg289WActKkSSak1E/btm1Fd9/qo/76mTp1qixcuDDhO1AT1W8znu18bXrle/FwIQIIIIAAAggggIAvAQJMX0xclGUBAswsgzIcAghkTYAA05KyMQGmd0t9D+b06dPNrjwNmzRc1F2Vixcvlu7duyesTHdp6rszddfi7t27zTWdO3c2gZgGZrGPiMcOEH+vli1bytixY2Xu3LnSsWPHjBVsxtPdm/PmzZNVq1bJmTNnmnS+ySaUSz/dYaqBsgbOBw4cMCX16NHD7ITVd5MWFRVl5G4znu18bXqV0WS4GAEEEEAAAQQQQCClAAEmCyQfAgSY+VDnnggg4EeAANOPEtcggAACCCCAAAIIIIAAAjkUIMDMITa3qhMgwGQxIICAqwIEmK52hroQQAABBBBAAAEEEEAgsgIEmJFtfV4nToCZV35ujgACKQQIMFke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BaNq2yslLGjx8v77zzjuzYsUM6dOiQ8UiHDh2SefPmyapVq+TMmTNSUlIigwYNksWLF0v37t0TjlddXS1r166V+fPny+7du801nTt3lqlTp8qkSZOkefPmCb+3Z88emT59urzyyiuitbds2VLGjh0rc+fOlY4dO2Zcu814uZxvsgnl0u/cuXOybNkyefjhh+XAgQOmpB49esicOXPk1ltvlaKioozcbcazna9NrzKaDBcjgAACCCCAAAIIpBQgwGSB5EOAADMf6twTAQT8CBBg+lGKu0YDwFmzZplg6oorrrAKMD/88EMZMmSI7N+/XwoLC00AevjwYRMutmjRQlavXi3Dhg2rd+eqqipZtGiR3H///ebv27RpI8XFxXLkyBHz59GjR5vArHXr1vW+99prr8ktt9wiJ06cMCFpu3bt5OOPP5aamhrp1KmTvPDCC9KrVy/fEjbj5XK+ySaSSz8NG7///e/L008/bcpp27at6P2PHz9u/qyB88KFC00//HxsxrOdr02v/MyBaxBAAAEEEEAAAQT8CxBg+rfiyuwJEGBmz5KREEAguwIEmBl6fvbZZ/K9731Pnn/+efNNmwDz9OnTMmrUKNm8ebNMmDBBnnjiCbMjUkMqDSh1d+WVV15pfh67O1KDxpEjR0qrVq1kzZo1MmDAAFPDrl27zN9rGPrQQw+ZcMz76E66gQMHyt69e81uy/vuu8+EZidPnpTJkyfLypUrzc91PhdddFFaDZvxcjnfVBPIpZ+G29OmTZMuXbrI+vXr5aqrrpLa2lqzA3bMmDHGf926dTJ8+PC05nqBzXg287Xtla9JcBECCCCAAAIIIICAbwECTN9UXJhFAQLMLGIyFAIIZFWAANMnp+6M1F2RP/jBD0z4VFBQYAIpmwBz48aNMnToUOnWrZts375d2rdvX1eF92i6BpRLliyRKVOmmJ9puKkh5aZNm+r9vffFN954wwSaGpjFjrl06VK5++67ZfDgwSYwi33E/NixY3LjjTfKzp07ZcOGDWZHaLqPzXi5nG+y+nPp9+mnn0r//v1l3759CV2XL18uEydOTNiTRPXbjGc7X5tepVsz/BwBBBBAAAEEEEAgcwECzMzN+EbjBQgwG2/ICAgg0DQCBJg+XV988cW63XIaJH73u9+V73znO3LppZdm/Aj5PffcY0LI2bNny4IFCxpUoLsh9R2JGnLq+y7Lysrkgw8+kL59+0ppaam89dZbJqiM/Zw6dcpcrz/TXX4aZpaXl5txNJzU0Ezf2Rn/eeCBB8yuTA05H3300ZQatuPlar6pis+l35YtW8y7TK+55hrTC33UP/aju1h79+5tQuk333zT7M5M9bEZz2a+WoNNr3z+CnEZAggggAACCCCAQAYCBJgZYHFp1gQIMLNGyUAIIJBlAQJMn6C681Eft9bQUXdOvvfee3LDDTdkHGDqYT0jRoyQrVu3mnBSHyWP/yQa++WXXzYBpYaYGkhefPHFDb535513mncu6mPoM2bMEN25d/3115v3Xep7K6+99toG3/GC2X79+plHnVM9Rm4znu5UzdV8U7Uyl36PPPKIeYx/3LhxJjhWg9iPPqZ90003mZ7oY94333xzylVoM57NfG3Xps9fIS5DAAEEEEAAAQQQyECAADMDLC7NmgABZtYoGQgBBLIsQIBpCWobYB49elQ0LNQdct5OyfgSNHDUHXp67euvv2528j355JPmUJjYXZnx33vwwQdl5syZcscdd8hTTz1Vt2tTr0u20y+TeXi7+jIZT9+3mav5pmplLv28XYypdrXGh82parcZz2a+tmvT8leIryGAAAIIIIAAAgikECDAZHnkQ4AAMx/q3BMBBPwIEGD6UUpwTSbBX+zXE4WTfgLM+HAyUdnx1/ip0c813r38XBt/jX43PoxtqvmmamUu/fyEk36u8ebj59r4a2zma7s2LX+F+BoCCCCAAAIIIIAAASZrwDEBAkzHGkI5CCBQJ0CAabkY/IR5iYa2DYlsAik/Nfq5hgAz+XtOE/nZBI6plqHNeDbrxXZtWv4K8TUEEEAAAQQQQAABAkzWgGMCBJiONYRyEECAALOxayCT4C/2XrYhkU0g5adGP9cQYBJgemvAz/pN97ula44PAggggAACCCCAQGqBnid6Q4RAzgV+c8mOnN+TGyKAQHAE9BWH+fqwA9NSPpPgL/YWx48fNydUv//++/Lqq6+aQ3niP15IpNe+8cYb0rNnT1mxYoVMmDDBnCr+7LPPSnFxcYPveSHnXXfdJcuWLZP9+/dLnz59zHWJTi7Xv/fmcdlll8nbb78t7du3TypiM56emp6r+aZqZS799FR3Pd092SnzWqe3q/Lhhx+We++9N+UqtBnPZr62azPTXyECzEzFuB4BBBBAAAEEoihAgBnFrud/zgSY+e8BFSDgsgABpsvdSVKbbYBpe9KzzanSNqeGcwp5409xtzk1PNWvgM14NuvFdm0G8NeXkhFAAAEEEEAAAecFOMTH+RaFskAeIQ9lW5kUAqEQYAemZRttA0y9nXeqdLIdet7uudgTx70TwHVHY6LdlN7uOa3LO928vLzc7NjcsGGDLF++XMaPH99gtt7uvlQnZntfsh0vV/NN1cpc+m3ZssXsOtX/Z0J70aZNm3qleTtZKyoqkp4OH/sFm/Fs5mu7Ni1/hfgaAggggAACCCCAQAoBAkyWRz4ECDDzoc49EUDAjwABph+lBNc0JsDcuHGjaDjZrVs32b59e73HtisrK03QuGbNGlmyZIlMmTLF3P3cuXMycuRI2bRpU72/90rTR80HDBggXbp0qTfm0qVLRcPJwYMHy7p166R58+Z1szl27JjceOONsnPnThNyDhkyJK2GzXi5nG+yCeTST3e+9u/fX/bt25fQVcPkiRMnJuxJovptxrOdr02v0i4aLkAAAQQQQAABBBDIWIAAM2MyvpAFAQLMLCAyBAIINIkAAaYla2MCzNOnT8uoUaNk8+bNMm7cOHn88celVatWJqRctGiRzJ8/X7p27Srbtm2TTp061VX4wgsvmBBTr9X3YOouv4KCAtm1a5f5e93Zp9+fMWNG3XcOHTokAwcOlL1798qcOXNk5syZJsQ8efKkTJ48WVauXCn9+vWT9evXS6rHx70BbcbL5XxTtTOXfvpuy2nTpplAWYPjq6++Wmpra82OzDFjxsjnn38uzz33nFkHfj4249nM17ZXfubANQgggAACCCCAAAL+BQgw/VtxZfYECDCzZ8lICCCQXQECTEvPxgSYeks9xGf48OFy8OBBKSwslA4dOsjhw4dFd2C2aNFCVq9eLcOGDatXnf5s1qxZomGWfvTRZD3M58iRI+bPo0ePNof3tG7dut73XnrpJbn99tvl7NmzUlJSIu3atRM9KKimpsYEpBp09erVy7eEzXi5nG+yieTSTwPKSZMmmZBSP23btpWqqirRR/31M3XqVFm4cKHph5+PzXi287XplZ85cA0CCCCAAAIIIICAfwECTP9WXJk9AQLM7FkyEgIIZFeAANPSs7EBpt5WdzPOmzdPVq1aJXqAioZZuqty8eLF0r1794SVVVdXy9q1a80uzd27d5trOnfubAIxDcxiHxGPHWDPnj0yffp0swNQg62WLVvK2LFjZe7cudKxY8eMFWzGy+V8k00ol366o1YDZQ2cDxw4YErq0aOH2Qmr7yYtKirKyN1mPNv52vQqo8lwMQIIIIAAAggggEBKAQJMFkg+BAgw86HOPRFAwI8AAaYfJa5BAAEEEEAAAQQQQAABBHIoQICZQ2xuVSdAgMliQAABVwUIMF3tDHUhgAACCCCAAAIIIIBAZAUIMCPb+rxOnAAzr/zcHAEEUggQYLI8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EJnqvoAACAASURBVBBAAAEEEEAg3AIEmOHur6uzI8B0tTPUhQACBJisAQQQQAABBBBAAAEEEEDAMQECTMcaEpFyCDAj0mimiUAABQgwA9g0SkYAAQQQQAABBBBAAIFwCxBghru/rs6OANPVzlAXAggQYLIGEEAAAQQQQAABBBBAAAHHBAgwHWtIRMohwIxIo5kmAgEUIMAMYNMoGQEEEEAAAQQQQAABBMItQIAZ7v66OjsCTFc7Q10IIECAyRpAAAEEEEAAAQQQQCBOoOp3++Tss09LxTtvSe25s/ggkHWBguYtpPS6PtJizB1S3LVbg/EJMLNOzoA+BAgwfSBxCQII5EWAADMv7NwUAQQQQAABBBBAwFUBDS9P/GiS1J4/72qJ1BUigYLSZnLJo8sahJgEmCFqcoCmQoAZoGZRKgIREyDAjFjDmS4CCCCAAAIIIIBAaoGT/3yfnN++GSYEcibQrP9AafWPC+rdjwAzZ/zcKEaAAJPlgAACrgoQYLraGepCAAEEEEAAAQQQyIvA0Zv789h4XuSje1N9nPzSF7cTYEZ3CTgzcwJMZ1pBIQggECdAgMmSQAABBBBAAAEEEEAgRuDIgP+GBwI5F2i75d8JMHOuzg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zDx1Zv/+/dKnTx/55JNPklawaNEimTFjRr2fV1dXy9q1a2X+/Pmye/du87POnTvL1KlTZdKkSdK8efOE4+3Zs0emT58ur7zyilRWVkrLli1l7NixMnfuXOnYsWPGCjbjHTp0SObNmyerVq2SM2fOSElJiQwaNEgWL14s3bt3T1iD7XyTTch2PJv5njt3TpYtWyYPP/ywHDhwwJTUo0cPmTNnjtx6661SVFSUkbvNeLbztelVRpPhYgQQQAABBBwWIMB0uDkhLo0AM8TNDdDUCDAD1CxKRSBiAgSYeWr4li1bTHhXW1vrO8CsqqoSDTXvv/9+8502bdpIcXGxHDlyxPx59OjRJjBr3bp1vTFfe+01ueWWW+TEiRMmNGzXrp18/PHHUlNTI506dZIXXnhBevXq5VvCZrwPP/xQhgwZIhrcFhYWSocOHeTw4cMmTG3RooWsXr1ahg0bVq8G2/kmm4jteDbz1bDx+9//vjz99NOmnLZt24re//jx4+bPGjgvXLjQ9MPPx2Y82/na9MrPHLgGAQSCK3D2fK0881alvPIfVfL5mVrR/+YqKymQq68olL//dqn8ZdvChJP7w5EaeXJbhez6Y42UV9ZKYYHIpRcXyKhrS8y/ihJ8LdG9Li4rkGv/qkh+OKBULmlZkBHkfxyslse3VMj+wzVSWS1SXChyeZtCufObJdKve7H4Ga2iSuTHq8rltwer5SttC+WRCWXSqnn9b6rJa3uq5Kk3KuW/jtdIVY3dveInd66iVrZ/UC2bdlWJ/vt/Gdfw3t53EtVQUiTSpV2hTOhbKn/71aKU8z1yslZWv1Mpb/2fKjl2qlYuKiuQn91RJh3/InF/UzWiukbMOOt2VsnvPq0R7euIa0rknsGlCb8W3yfbteJnXfpZQASYfpS4JtsCBJjZFmU8GwECTBs1voMAArkQIMDMhXKCezz55JMm4Lr77rvl0Ucf9VWFBo0jR46UVq1ayZo1a2TAgAHme7t27TJ/r+HgQw89ZMIx76M76QYOHCh79+41uy3vu+8+E5qdPHlSJk+eLCtXrjQ/f/755+Wiiy5KW4fNeKdPn5ZRo0bJ5s2bZcKECfLEE0+YHaAaymkgq7tJr7zySvPz2N2gNvNNNQGb8WzmqzXorstp06ZJly5dZP369XLVVVeZsFp3wI4ZM8b4r1u3ToYPH57W3HY8m/na9srXJLgIAQQCKfDHozVy35rzJpTTyK5lWYEJHs+U15qQrkVpgcwe0cyEY7Gfd35fLQt+dV7OnK81oaF+TwNEDbJ0nOu6FsncUWVSWvzFt46fqZVZvyyXDz/54l4FBRfuVVMr0q5VgSy4vcwEcn4+696tNAGq3leDvJbNCqS8UurC1Fu+USI/GFiaNsRc+Xal/K/tFSa4TRRgasD54Ivn5bUPqurC3bISvc+Fe+l8h19TIncPTn8vnZcGlRoWb3i/SjQEVmf9JAtP9WfxNbRoViClRV/UoIFgsvnqvFa8VSnL37xgpR/16tCmUB64vUw6XOIn5v2iIx8dr5GfrD1vQmP9eOtm+NeL5a7+9QNMvffPt1XI2n+vNPP0+lTx57Wi3/9vf1Uk826tv1Zs16WfdaPXEGD6leK6bAoQYGZTk7FsBQgwbeX4HgIINLUAAWZTCycZXx/3/sUvfiHLly+X8ePHp61Cwz4NKTdt2iRLliyRKVOm1PvOG2+8YQJNDcy2b98u7du3Nz9funSpCUkHDx5sArPYR8yPHTsmN954o+zcuVM2bNhgdkim+9iMt3HjRhk6dKh069atXm16L92BqfPXQDZ2XrbzTVa/7Xg28/3000+lf//+sm/fvoSu2vOJEycm7Emi+m3Gs52vTa/SrRl+jgACwRWI3XnY+dJCmTOyWd1uy6OnamXmL8vlPw/XmB16P51YJm3+vDtSQ0rdsbj3v2qkV+ciuf+WZmbnpIZVupPwsVcqpKKqVqYOayaDvvZFgvmL7RWy6u1KM46Gov/XX14IRTXEm7/uvBw4WiPf7FYsc29tljZ0/PhErdy7/JzorsKBXyuWuweVioZ6ujPwmTcv3KdZSYH8823N5Oorkr/SY9/HNTLj2XI5de7CExOJQkQv4GxeWiA/HFQqg6++sLNT77XklQpZ/+tKKSkW+cdbyqTPX6d/fciPV5bLr/9wIUnUXZBfuqjAzD1VgPnLHZUmCExUQ6r56qz+n80V8qudleZ+GhZO+lapuZfNR0PL+1aXy+GTtabucdeXyNBeJfWC6thxt39QZcLfmhqRsdeXyMS+pSYg17rW7KgUXRPq+L1vl8p3el94asF2XWYyHwLMTLS4NlsCBJjZkmScxggQYDZGj+8igEBTChBgNqVukrH1/Y8jRowQfTT51Vdflb59+6at4oMPPjDXlZaWyltvvWWCytjPqVOnTEioP9NdfhpmlpeXm3ctajiZLCh94IEHzK5MPztBbce75557TDg5e/ZsWbBgQYO56u5PrVPr1/d7lpWVic18UyHajGc7X+/1ANdcc43phT7qH/vRXZ29e/c2O1DffPNNszsz1cdmPJv5ag02vUq7eLkAAQQCK/Dvv6+WnzxfLkUFF4K+np3rh2+/OVAt/7jmvFRW18qs4c2k31UXwkjve/o47+KxZdK1/RdhmAZTD75wXjb/tkqu+UqRPDi2zIR9J89p4FhuwsrYsMrD84IuDSH/dUKZXPGl1AHbv71XKUs2VciX48JVHS82AEv1WLN33e6D1dLt8kITyMaHiF7d/3mkxgRs/+Pb9XcYapj7D8vLzWPUA/6m2Dil+8x7/rzoG2Zu710iV325UF78daX8bGNF0gBTd2xOXVEuGramq0F3QGqo6H12/fFCD89X1prHzCf0LUkbDierX3s7b+15eWNflWjg/U+3NZMvt0neJ71+xqpyee8/q02wO2/0hbXgffTnc58rl7f+T7X8TccieWh8mdmhabsu07nH/pwAMxMtrs2WAAFmtiQZpzECBJiN0eO7CCDQlAIEmE2pm2RsL8DSH+vOw5/+9Kfy3HPPmXdS6i5FfaQ6/pCXl19+2QR8GmJqIHnxxRc3GP3OO+8071z0Dv/RnXvXX3+9ed+lhqXXXnttg++8+OKL5jHmfv36mUedUz1GbjNeQUGBCWu3bt1qwkl9lDz+895778kNN9wgl156qezYscO8H9NmvqlaaTOezXzV75FHHjGP8Y8bN84Ex2oQ+9HHtG+66SbTE33M++abb065Cm3Gs5mvF6xn2qs8/ApxSwQQyJHAC2mCs9jw7kdDSmX41y8EY7prTnclxoZOsSXr49EPvXRe2re+sHNTd+rp+yVnrz4vhX963PxfxpbJVy+rH3x9+nmt/M9nzol5zDwmLE1GMXfteXlzX1XS0DBdjTqut7OyR6ci6XdlkTy2uWGIeOizGvnR0+VyrrJWfjKqzOxgjP88uqlCNFD9+l8WmXdYZvrx04f715wXreXv/6603q5W717ers7YwDY2INR3jP7T6AsBoe3HC7Sr/5S+JrOIHTvZ+om9JtHc/XhoGK6hcuy6zGReBJiZaHFttgQIMLMlyTiNESDAbIwe30UAgaYUIMBsSt0kY7/77rsmMNRgS0+J1uDysssuk88++8yczq2f2HdF6p+9d2bG7lKMH/7BBx+UmTNnyh133CFPPfVU3S5GvS7ZTr9E4WEyEm9XXybj6fs2da76XW9naPz4GrDqjsSjR4/K66+/Lrpz0Wa+qVppM57NfDV89XYxptrVGh82p6rdZjyb+aq/Ta/y8CvELRFAIEcCurPv2OlaKS0ukLatChrszPNCxc//9Hh1bGC18IXzsuW3ycPDX/9ntcxZe16aFUvdITH6/kj9XttWX4SasdM8VX5hh6Y+opwulNL3OE5bUS6/PVRt3rkYu+PQG/Ol96vkXzecN4/EJzqUx3t0XK9/cEyZ7Pu4OuEuSH28WR+X1vccX3pxYcJHpb0wNdVuz1QtTRfYpVsOWp/aHT5ZI9NiHtv3+nfibK3vx9tT3csLhXtecWFnbbowVANUfcRfXyegIbY+/h7/8caM3a1ruy7TOcX+nAAzEy2uzZYAAWa2JBmnMQIEmI3R47sIINCUAgSYTambZOwVK1aYgFI/c+bMMaGjvptSw0zdkac/O3v2rOjj3fozDTrjw8lEQ8df4yec9HONdy8/18Zfo9+NDyfja08UYNrMN1Urbcazma8GmH7CST/XePPxc238NTbzTdQHP73Kw68Qt0QAAUcEXv5Nlfzry+elwyX134GZaLdfbMmJdi36CenSjevdw8/OPu8x5OYlDU/ajn10/Lt/DkD91JeoLXr4kYaHGvL6fQdm/Di299ZwVU/3/n+3VZjHy+MPw9nxu2qZ/3y5fOniQrn3xlJ55s1K2fNRtTnIRw9n6v1V/ye/axipofH7B6rl/+5Xag5uWvPvlebUen0QQR/l/+8ZnPyuBt7j97//NPFrBZL9GiRbl5n82hBgZqLFtdkSIMDMliTjNEaAALMxenwXAQSaUoAAsyl1k4ytJ1TruyBHjx4tjz32mDkVPPbjHfLy5S9/WfRwnq985SsEmAks/YR03tf8XJutANgmcEy1DG3Gs5kvAWYe/sOAWyIQYAHvkBzdoTn570pl5LVf/HdZuqDR9QAz9tFxfZxdT0q3CRFj3wnZmEe0M7137CFAusQ0TNSDdL73rRJzkJH38cbVnbB6yntV9YXT4vWjJ79r/bozctGY9Ce/x4bGetq7nj7vnSiu/15D0UxPY/cOdUq2SzbRr0+qdZnJrxsBZiZaXJstAQLMbEkyTmMECDAbo8d3EUCgKQUIMJtS13Lsjz76SPr06SMHDhww77vUk8JtAinbHYTJyrYZT8diB2ZDUT+hpPctP9cGaQemriM+CCAQLIH27dubV50UF184pEd3KM5dW24OU4nf1ac/TxRgVlRUmO8XFhaadzXGvzcyUUhXVVVl7ufdN9G4J06cMP99eckll4j+H396baIdmPqIt9agh+Hpkw3JdmDGPzrercOFd3Emqk9fAaP3/+STT6RZs2bm/noQnfd5/t1KeXJrhbRu8UUIqHXoK2MOHjxonrxI9NEaO3XqZOaU7N46Fx1D76/vxb7iiivq7q2HAOnhPBpAahBZ9afT0DWIvHdoM+nd9YuXXOo7PbVG/VzeplDuG9FMrrz8wnzV4f415eYVArHha2Vlpej/Tjl27Jh5d7VnrjtNtaefnak1gemIb5TIpP6lJvyNPY299E85d+zrBrT+I0eOiK6xVq1a1XH87w+r5YF/O2/+rCfS/+1XL9St75HWeeuTKn7XpTprj/Rffj9XzJjs91KuQyBrAn988PF6Y/U80TtrYzMQAn4FfnPJDr+Xch0CCERQQF/5l68PAWa+5FPcN9EhL95j53q4z7PPPlv3D3Oxw3gh51133SXLli2T/fv3myBUP4lOLte/90JJ/QfTt99+2/zDQLKPzXj6D2GDBg2S999/P+mJ697Ov+PHj5sdpz179hSb+aZqpc14NvNVPz3VXR//T3bqutbpBY66G/fee+9NuQptxrOZr/rb9CrTXyECzEzFuB6B/Ap86Utfkssvv9wEf/qJDS+7tCs0p4y3aVn/3YVBDTATPTru6afaBanvr9ZgVl8H43288FLfHxobwJWXl4se5vf5558nbazfAFODxKKiImndurU5hE//ffxHH8P++auVsuH9SmlWcuE0+auvuHCdd7jQX7QskIVj6p8Wrz/3Tn7X73kHK2loe/jwYRNitm3b1qwNDY29UFrfp3nz10vMe0pjV0Xsye+xp7Grh4axGsJ6h9554aW+G1MPJRr15929GkTq/2bQQ/YyWZenTp2SP/7xj6L38vshwPQrxXXZFCDAzKYmY9kKEGDayvE9BKIhQIAZjT7XzVJ3X2hYpP9jPf7xcb1I/4e2HtajB+94p1TbnCpte4p2snbYjMcp5JxCHrFfb6aLQKgFdEffkk0V8sJ7lfIXKR4tDuoj5IkeHfcTYMY3PVkAZ7s4Mn2EPP4++vj2jFXl8ps/Vtc7lT3d6ei6+/J/PlMun35e//CfRPPwcxq7+upj4bqr9eHxZQkP7dFDmmY+Wy6fna6V4deUyN2D6wehie7td11m4s8j5JlocW22BHiEPFuSjNMYAR4hb4we30UAgaYUYAdmU+omGNs76XnPnj2ydu1aGTVqVIOrvJ1/J0+erDuV2zsRW3dlJNpN6e2e091t3mnfutNAd2zqY+j6Xs3x48c3uJe3uy/Vidnel2zH807RTrYj0dstGHvCus18U7XSZjzb+W7ZssXsZNT/Z0J70aZNm3qlef3VHSfJToeP/YLNeDbz1Xva9CrHv0LcDgEE8iQQHxL9021lJohK9PFOIe/brVjm3dqswSWpTiHX3Zw/ndhc2reuv6vT9hRyPYFcTyKP/8SfQn66vLbuEWi/xIlOQ48NL/W+t/UuaXB6u9/xvesaG2DqOF5Y+Tcdi+Sh8RdOCF/3bqUs3VwhupNWT2K/+M/vv/Tu6+cwJO9a3Xn5D8vL5eDRGvmHoc1kWK8LrxuI/aSbR2x4edPXS+TuQaVSlHiJ1Q2bybrMxJ0AMxMtrs2WAAFmtiQZpzECBJiN0eO7CCDQlAIEmE2pm2BsfZ/XxIkTzWPgt912m3lUOnYXpu7OXLRokXn8+LrrrpNNmzaZR8POnTsnI0eONH9esmSJTJkypd7o+uj1gAEDpEuXLrJ9+/a6R8GXLl0qGk4OHjxY1q1bV+/xNn1/lb5fc+fOnSbkHDJkSFoNm/E2btxodpR269atXm16M32Xlgara9asqTcv2/kmm4DteDbz1Z2q/fv3l3379iV09Q5pStSTRPXbjGc7X5tepV00XIAAAoEX0JBozY4Lu+f0ceL7bmkm1/1Vw8eVvYnqdbrbLjYsi0V45T+q5KGXzkv71hdOL9f3M/72YLXMXn1eCgul7nHl2O98+rnuBjwnx8/UyqzhzaTfVQ0Dstjr5649L2/uq6q34zD25/E1Hj1VK7NXl8vJszrbhp+K6gunYuv7HfWgG41X9fHmQV/7og7vvZFa4y3fKJEfDEy/e9DP4kgX/OnBNVr7+cpamX5TM+nVuWFvvABTf6YBptb/2gdVomFzstA4kx2YustTTyH/7aFqSRYap9qBqf4zf1kufzhcI9d1LZK5oy4cnpTqk+m69GPtXUOAmYkW12ZLgAAzW5KM0xgBAszG6PFdBBBoSgECzKbUTTK2FzbqDrw5c+bIzJkzTbCo73bSwMx7J6IGjsOHD68bRR8n1xBTX3KvAaju8tNHtHft2mX+Xnf2afg5Y8aMuu/oe7YGDhwoe/furXcv3d05efJkWblypfTr10/Wr19v3p+V7mMznr7TU3eabt68WcaNGyePP/64mYOGbFrv/PnzpWvXrrJt2zZzaIH3sZlvqvptxrOZr9ag77acNm2aCZS1j1dffbVoOK07MseMGWPeffbcc88l3IGbaA4249nM17ZX6dYNP0cAgWALJHufY7JZeQfk6PsfHxxTf6emhk56OMu23VXS56+LZN7oC2Gat9vvD0dq5Lv9S00IFvvZ+tsq+ZeXzsslLQrMbkE9dCbV59/eqzSPu+t1+rhy21Zf7OjU9zFOXXFO9nxUI9/pXSL/49sNd2jGj50uRLR59Nnvqkh3by9o/Ph4jXzv26VmTrGfZI+Qa9Cqj4h/9Flic+8dmM1LC8y7Tru2T23+yx2V8vNtyc1/vKrcBNWDry42Qav30TqmryoXNUx0KFQyp0zXpV9vvY4AMxMtrs2WAAFmtiQZpzECBJiN0eO7CCDQlAIEmE2pm2RsDbIee+wx+dGPfiT6MnzdgamH6OjpmLojUQ8C+NnPfiY//OEP615or0Ppz2bNmmXCMf3oo8n64nw9vVM/o0ePNof36I7N2M9LL70kt99+uzmxU+/Vrl078xJ8vbcGhhp09erVy7eEzXh6iI+GsXpyqM6vQ4cO5hAAnVOLFi1k9erVMmzYsPr/wGU532QTyaWfBpSTJk0yIaV+9KAD3X2rj/rrZ+rUqbJw4cKE70BNVL/NeLbztemV78XDhQggEDgB3cX44IsVpu4ZN5eKPhae7qM7FTWs2vtfNdKjY6HMGVkml15cYE7F3rSrSh57pUKqamplxs3NpH/MTkrdFbnq7UpzavePb/rixGwNNeevOy8HjtbIwL8plhnDm6V9LFt3Jd67/JwcOVkr37yyWH48rFRaNCswJ2I/8+aF+zRv1jBgTTa3VCFi7O5Bv48+pzOM/Xm6AFOv9XZYasAbaxc7Xw2U54xqJtd2+WKHpvfeTw0pY/sbewr5N7sVy9xb05ur9dQV5fLR8RpzcvmcW5rVmS95pULW/7rS/Dn2ICFdK/N/dV7e/X11ve+k87FZl+nGjP05AWYmWlybLQECzGxJMk5jBAgwG6PHdxFAoCkFCDCbUjfN2PoezOnTp5tdeRo2abiouyoXL14s3bt3T/ht3aWp787UXYu7d+8213Tu3NkEYhqYxZ6AGjtA/L1atmwpY8eOlblz50rHjh0zVrAZT3czzps3T1atWiV6YmtTzjfZhHLppztMNVDWwPnAgQOmpB49epidsPpu0kSnxaZqhM14tvO16VXGi4gvIICA8wL/dbym7r2Q+s7Els3qv5cydgLNSqTe48u6u3HOc+XmkW/vsWvdCaiBlY4y8GvFMv3m+qGY/mzO2vPy//2h2lxjHtUuEDlTXis1tSKdvlRoHi+P3U2ZClEfkX5w/Xk5XynmnY9af3mlSHnlhZomfrNUJvSpv1sx2XipQkR99FkDuMKCCzUXJWeSob2KE76TM9U8/ASY6vyTtefNI9z60aCwtEjn+sV8Y0/09u6nu1HnPV8u7/yu2gTM+j2dh5rrn5OdNJ+s3nd+Xy0LfnVezsQ8bq991d6reXwNj22uEN1J6fVbr0n20dPT545qJo1Zl35/6Qgw/UpxXTYFCDCzqclYtgIEmLZyfA8BBJpagACzqYUZHwEEEEAAgYAKeCdL6wEt6T4aYP5kVJl5BNj76M7JJ7dVyK4/1pjQUIMx3Yk56toS869EB7Ro2PXMW5Wi78n8/MyFEE0Pl9EdfT8cUCqXtEyRDiYo8j8OVsvjWyrM48leiKaPld/5zRLp17047U5Ob8hUIaJ36no6I/35iGtK5J7B6R9Zjx3LT4Cp1+tuS310/t/eq5JPTtRIVY1IWUmB/HWHQvluvxL5WqfE7y3V72mIqP/S3aS1tSKtWxaY93tO7FNiQs1MPvF91/BYg9DJA0ob1ODtHPUz/tf/skj+ZVyZNHZd+rkXAaYfJa7JtgABZrZFGc9GgADTRo3vIIBALgQIMHOhzD0QQAABBBBAAAEEAiNAgBmYVoWqUALMULUzsJMhwAxs6ygcgdALEGCGvsVMEAEEEEAAAQQQQCATAQLMTLS4NlsCBJjZkmScxggQYDZGj+8igEBTChBgNqUuYyOAAAIIIIAAAggEToAAM3AtC0XBBJihaGPgJ0GAGfgWMgEEQitAgBna1jIxBBBAAAEEEEAAARsBAkwbNb7TWAECzMYK8v1sCBBgZkORMRBAoCkECDCbQpUxEUAAAQQQQAABBAIrQIAZ2NYFunACzEC3LzTFE2CGppVMBIHQCRBghq6lTAgBBBBAAAEEEECgMQIEmI3R47u2AgSYtnJ8L5sCBJjZ1GQsBBDIpgABZjY1GQsBBBBAAAEEEEAg8AIEmIFvYSAnQIAZyLaFrmgCzNC1lAkhEBoBAszQWon00AAAIABJREFUtJKJIIAAAggggAACCGRDgAAzG4qMkakAAWamYlzfFAIEmE2hypgIIJANAQLMbCgyBgIIIIAAAggggEBoBAgwQ9PKQE2EADNQ7QptsQSYoW0tE0Mg8AIEmIFvIRNAAAEEEEAAAQQQyKYAAWY2NRnLrwABpl8prmtKAQLMptRlbAQQaIwAAWZj9PguAggggAACCCCAQOgECDBD19JATIgAMxBtCn2RBJihbzETRCCwAgSYgW0dhSOAAAIIIIAAAgg0hQABZlOoMmY6AQLMdEL8PBcCBJi5UOYeCCBgI0CAaaPGdxBAAAEEEEAAAQRCK0CAGdrWOj0xAkyn2xOZ4ggwI9NqJopA4AQIMAPXMgpGAAEEEEAAAQQQaEoBAsym1GXsZAIEmKwNFwQIMF3oAjUggEAiAQJM1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CIq8LtPa+TZ/10pO35XLecqaiOqwLSbUqB5aYH07lokY/62RLq2L2xwKwLMptRn7GQCBJisDRcECDBd6AI1IIBAIgECTNYFAggggAACCDgjoOHlPU+dk/NVzpREISEWaFYs8uidzRuEmASYIW66w1MjwHS4OREqjQAzQs1mqggETIAAM2ANo1wEEEAAAQTCLPDPvzovr+4hvQxzj12b27e6F8s/3tKsXlkEmK51KRr1EGBGo8+uz5IA0/UOUR8C0RUgwIxu75k5AggggAACzgnc9NBZHht3rivhLkgfJ18/rQUBZrjbHIjZEWAGok2hL5IAM/QtZoIIBFaAADOwraNwBBBAAAEEwifwdw+cCd+kmJHzAltntyTAdL5L4S+QADP8PQ7CDAkwg9AlakQgmgIEmNHsO7NGAAEEEEDASQECTCfbEvqiCDBD3+JATJAAMxBtCn2RBJihbzETRCCwAgSYgW0dhSOAAAIIIBA+AQLM8PU0CDMiwAxCl8JfIwFm+HschBkSYAahS9SIQDQFCDCj2XdmjQACCCCAgJMCBJhOtiX0RRFghr7FgZggAWYg2hT6IgkwQ99iJohAYAUIMAPbOgpHAAEEEEAgfAIEmOHraRBmRIAZhC6Fv0YCzPD3OAgzJMAMQpeoEYFoChBgRrPvzBoBBBBAAAEnBQgwnWxL6IsiwAx9iwMxQQLMQLQp9EUSYIa+xUwQgcAKEGAGtnUUjgACCCCAQPgECDDD19MgzIgAMwhdCn+NBJjh73EQZkiAGYQuUSMC0RQgwIxm35k1AggggAACTgoQYDrZltAXRYAZ+hYHYoIEmIFoU+iLJMAMfYuZIAKBFSDADGzrKBwBBBBAAIHwCRBghq+nQZgRAWYQuhT+Ggkww9/jIMyQADMIXaJGBKIpQIAZzb4zawQQQAABBJwUIMB0si2hL4oAM/QtDsQECTAD0abQF0mAGfoWM0EEAitAgBnY1lE4AggggAAC4RMgwAxfT4MwIwLMIHQp/DUSYIa/x0GYIQFmELpEjQhEU4AAM5p9Z9YIIIAAAgg4KUCA6WRbQl8UAWboWxyICRJgBqJNoS+SADP0LWaCCARWgAAzsK2jcAQQQAABBMInQIAZvp4GYUYEmEHoUvhrJMAMf4+DMEMCzCB0iRoRiKYAAWY0+86sEUAAAQQQcFKAANPJtoS+KALM0Lc4EBMkwAxEm0JfJAFm6FvMBBEIrAABZmBbR+EIIIAAAgiET4AAM3w9DcKMCDCD0KXw10iAGf4eB2GGBJhB6BI1IhBNAQLMaPadWSOAAAIIIOCkAAGmk20JfVEEmKFvcSAmSIAZiDaFvkgCzNC3mAkiEFgBAszAto7CEWg6gUOHDsm8efNk1apVcubMGSkpKZFBgwbJ4sWLpXv37k13Y0ZGAIHICxBgRn4J5AWAADMv7Nw0ToAAkyXhggABpgtdoAYEEEgkQIDJukAAgXoCH374oQwZMkT2798vhYWF0qFDBzl8+LBUVlZKixYtZPXq1TJs2DDUEEAAgSYRIMBsElYGTSNAgMkScUGAANOFLlADASZrAAEEXBUgwHS1M9SFQB4ETp8+LaNGjZLNmzfLhAkT5IknnpCWLVvKuXPnZNGiRTJ//ny58sorzc87duyYhwq5JQIIhF2AADPsHXZzfgSYbvYlalURYEat427OlwDTzb5QFQIIiBBgsgoQQKBOYOPGjTJ06FDp1q2bbN++Xdq3b1/3M92BOX78eFmzZo0sWbJEpkyZghwCCCCQdQECzKyTMqAPAQJMH0hc0uQCBJhNTswNfAgQYPpA4hIEEMiLAAFmXti5KQJuCtxzzz0mnJw9e7YsWLCgQZHPP/+83HrrrSbkXLt2rZSVlbk5EapCAIHAChBgBrZ1gS6cADPQ7QtN8QSYoWlloCdCgBno9lE8AqEWIMAMdXuZHAL+BfSwnhEjRsjWrVtNOKmPksd/3nvvPbnhhhvk0ksvlR07dpj3Y/JBAAEEsilAgJlNTcbyK0CA6VeK65pSgACzKXUZ268AAaZfKa5DAIFcCxBg5lqc+yHgqMDRo0elX79+8sEHH8grr7wiAwYMaFDpxx9/LL179xa99vXXX5drrrnG0dlQFgIIBFWAADOonQt23QSYwe5fWKonwAxLJ4M9DwLMYPeP6hEIswABZpi7y9wQyEDATzjp55oMbsmlCCCAQAMBAkwWRT4ECDDzoc494wUIMFkTLggQYLrQBWpAAIFEAgSYrAsEEDACfsJJP9fAiQACCDRGgACzMXp811aAANNWju9lU4AAM5uajGUrQIBpK8f3EECgqQUIMJtamPERCIiAn3DSzzUBmS5lIoCAowIEmI42JuRlEWCGvMEBmR4BZkAaFfIyCTBD3mCmh0CABQgwA9w8SkcgmwLHjx+XQYMGyfvvvy+vvvqq9O3bt8HwXoCp177xxhvSs2fPjEv4xje+kfF3+AICCCCAAAIIIIAAAggggAACCORXYOfOnXkrgAAzb/TcGAG3BHJ1CjkBplt9pxoEEEAAAQQQQAABBBBAAAEE/AgQYPpR4hoEEGhygXvuuUeWLFkis2fPlgULFjS434oVK2TChAkydOhQWbt2rZSVlTV5TdwAAQQQQAABBBBAAAEEEEAAAQSiLcAOzGj3n9kjUE9g48aNJpzs1q2bbN++Xdq3b1/388rKShk/frysWbPGhJxTpkxBDwEEEEAAAQQQQAABBBBAAAEEEGhyAQLMJifmBggER+D06dMyatQo2bx5s4wbN04ef/xxadWqlZw7d04WLVok8+fPl65du8q2bdukU6dOwZkYlSKAAAIIIIAAAggggAACCCCAQGAFCDAD2zoKR6BpBPQQn+HDh8vBgwelsLBQOnToIIcPHxbdgdmiRQtZvXq1DBs2rGluzqgIIIAAAggggAACCCCAAAIIIIBAnAABJksCAQQaCBw6dEjmzZsnq1atEj3cp6SkxJxQvnjxYunevTtiCCCAAAIIIIAAAggggAACCCCAQM4ECDBzRs2NEEAAAQQQQAABBBBAAAEEEEAAAQQQQCBTAQLMTMW4HgEEEEAAAQQQQAABBBBAAAEEEEAAAQRyJkCAmTNqboQAAggggAACCCCAAAIIIIAAAggggAACmQoQYGYqxvUIIIAAAggggAACCCCAAAIIIIAAAgggkDMBAsycUXMjBBBAAAEEEEAAAQQQQAABBBBAAAEEEMhUgAAzUzGuRwABBBBAAAEEEEAAAQQQQAABBBBAAIGcCRBg5oyaGyGAAAIIIIAAAggggAACCCCAAAIIIIBApgIEmJmKcT0CCCCAAAIIIIAAAggggAACCCCAAAII5EyAADNn1NwIAQQQQAABBBBAAAEEEEAAAQQQQAABBDIVIMDMVIzrEUAAAQQQQAABBBBAAAEEEEAAAQQQQCBnAgSYOaPmRggggAACCCCAAAIIIIAAAggggAACCCCQqQABZqZiXI8AAggggEAeBWprRRa+cF627q6SkqLsFfIXFxXIDwY0k77dsjho9spjJBGp/I/35dQjC6Tmk4+z5lFbWSGl1/WVi398vxRe0iZr4zJQ4wVqT7wlNR/8vdSW/6Hxg8WMUNDm21LU/ecipe2zOi6DIYAAAggggAACTSlAgNmUuoyNAAIIIIBAlgWWvlIh63ZWZnnUL4b71T+0kIubFzTZ+AxsL3B0xLel9sxp+wFSfLPZDd+WVnMWNcnYDGonUPVaO5Gq43ZfTvOtgnYjpehrq5tkbAZFAAEEEEAAAQSaQoAAsylUGRMBBBBAAIEmErj7qXOy56OaJhpdZMmdzaX7lwuzNv7vf/97+fnPfy4v///tnX1sVNXWxldLK7SIFLi0FhC5fgcryEuiIVIREQxXrijIHwQVoaigYqOEL78qt4JIilzxAzXiFxhUQEEwvYSgEMrlYiOIwRsVE7TRAoWiSKQt0PLmWd492Z2eOXNmOtOemT47MSCz9z7n/NY+88czz1qrtFSOHj2q+6anp0teXp4UFBTIyJEjpUOHDq7XO3nypK5/6623ZN++fXL69J8Cbk5OjowePVruvfde6dGjh+MeX3/9tYwZM0Zqamr081deeUXXuI2Kigq5/fbb5dChQ5KRkSEfffSR9OvXL2ZMotmo4UiVVI8fFc1ST2tSu2dLt1UbPc31Mqm+vl62bt0qb775puzYsSMQs86dO8uQIUPkvvvuk6uvvlpSUtzF8rNnz8oTTzwhb7/9tp6btWvXysCBA0PeQrLEW+oOypmy3l5QRzenfa6kDa6Ibu3/Vr388suyYMGCiPZwep9qa2v1uwDn5fzzz5ePP/5YevcO/eybN2+We+65J/BdEu5MYOKXX34pY8eO1XPYs2dP2bhxo2RnZ0d075xMAiRAAiRAAiTQugQoYLYuf16dBEiABEiABCIikCgC5pkzZwQCx6JFi1yf7/LLL1eRq0+fPk3mQbzasmWLPPTQQ3LixAn9PDMzU7KysqSurk6qq6sDayZPnixz587Vz+0RLGhBvFy6dKmkpaWFvC8IltOnT9fPKWBGdDx1clVVlfIrKytzXXzXXXfJ008/7SpgGzH58OHDgvMA4eqZZ54JKXwmS7zbkoBpxEV8ZyDGiO+kSZNCnh1bwMSkRx99VGbMmOF61p577jl97zEoYEb+TnMFCZAACZAACfiBAAVMP0SB90ACJEACJEACHgkkioAJV9TDDz8sqamp8sgjj8iECRPU8QTH3R9//CHbtm2ToqIiqayslGuvvVbeeecd6dSpUyMKn376qUydOlUaGhrUqQkn3oUXXhgQr+DMhPhZUlKizqqhQ4fKsmXLGu1jC1q4Nlybbg4viCgPPPCA4NoUMD0eSmsa+D344IPqcIMrdt68eeq47Nixo4pTEDffe+89WbJkicZ1zpw5KlCHcmIaMfn666+Xb7/9Vs+TW/ySJd6JIGA6nQ682xMnTpSdO3fKY489pmch3DDi4i233CKbNm2Sq666SlatWtXk+8DsYwRMnBmcqQEDBrjOP378uIwfP1727t1LATNcMPg5CZAACZAACfiYAAVMHweHt0YCJEACJEACwQQSQcCEOxJp3XBPuglU3333ndxxxx1y7NgxTQ8fMWJE4HGRKj5u3Dj5/fff5fHHH5dp06aFFLm++uorFSgwt7CwUGbOnBmYawQtiKO9evWS3bt3y4svvqhp5U5j//79ctttt6lQevDgQXV+MoXc+3to+OEMrF69WsUlp7FixQo9G4jJ+vXrNXU4eNipxa+//rqKypjr5tBLlni3FQHzyJEj+h3wyy+/aJmAhQsXCt5nnA/8IOE0jIB52WWXCUoV/PTTT3rWrrnmGsf527dv1+8H/FACEbNr165MIff+SnMmCZAACZAACfiGAAVM34SCN0ICJEACJEAC4QkkgoCJWpcQAQ8cOKCixPDhwx0fDO4ppBobUQrOLQy4+ODexL+PGjVKU9HdUr6xxjg+zzvvPHXoXXHFFbqXEbQgWiDNvLi4WOD0Qi1Mpz0hpMLpCfcYXKEQVylghj+XZsbnn38ud955Z9g0XYjDiC0GHJkmXvaVTGoxXLM4C7t27VJ3rJvjLlni3VYETMQVMR00aJC+b6+++qo8//zzWqc2VKkHI2BiDWrposYuvi9mz57d5KCaGqorV67UH0JQ0oICpvf3mTNJgARIgARIwE8EKGD6KRq8FxIgARIgARIIQyARBEzbgYn04FmzZkm7du08xxaOKgigcGe5ObHsDe00UTt11Ra0IFref//9mrq8bt06dVnawzj+kKr82muvqbBCAdNz2HSicWAilRjC5HXXXRfZBtbsxYsXq5hl6l5CGIdbD42hQp2LZIl3WxAw7R8qjKsW7x4aaGHYP0TYh8gWMPH9gvPRt29fTSNHkyh7GIcnHNhw/GIuBcyoX0kuJAESIAESIIFWJUABs1Xx8+IkQAIkQAIkEBmBRBAw8UR2/Up0m0YKOMSsLl26hH3gzz77TNDgBWnFqKWYm5sbdg0mPPnkk1oT03ZY2oLWJ598Iqi39+GHHzqmkRvxBKmrcGFCRKWA6Ql9YBJEKQjIEC9RrxKp+ogl6hq2b9/e82ZGeIJYCWEqPz9f15oYh3LoJUu824KAad43nBP8oHDppZdqcy5TfiJUcx5bwMSPEvihoby83DGNHI5gnD/U4YUTHOeRAqbn15ATSYAESIAESMBXBChg+iocvBkSIAESIAEScCeQKAImUjffffddbdSDBjtmoEs4BMKbb75Z0Jile/fuTR4Y9Q7R/AU17eC0O/fccz0dC6SaL1iwIJCOisYxtqAFMRT19dDh2CmN3KxHGjlEV6Q4U8D0hL7RJNQNhesWgrE9UO8ScYeQhNi6CZomtTg4XdyklaM7vJNDL1ni3RYETOOwDRajTewvueQSWbNmTZPvCFvARNo5ylTgvQ9OI8d3EETQDRs2aBkIDAqYkb/PXEECJEACJEACfiFAAdMvkeB9kAAJkAAJkIAHAokiYJpH+fXXX9Xx+MEHHwia9gSPG2+8UcWHCy64IPCRkxDpAY3WysRePXv2DDTpCBa0kD4OweTUqVON0shN92Q4/yCaQPyggOmFuvMc8EM6ORyxpaWlgvRve6Snp2v3cfzXoUOHRp/ZqcXBnaztxj5ODr1kiXeyC5gQudFYZ8+ePU0aeBn37Q8//KC1avG+2iNYwIRLF8IkmvrYaeSHDh3StRBCly9fLt9//z0FzOhfaa4kARIgARIggVYnQAGz1UPAGyABEiABEiAB7wQSTcC0nwzCFMSGTZs2qUiIv2Og8Q6EB7geMZorYJqGIE4OTDg+kR4O15bdjdw4+yZMmKBdriGiUMD0fi7DzYRAjA7wppM4OsZjDB48WN544w1BjUIzwtVBNI2WnBx6wQJmosY72QVMk9p98cUXN3FZmsY7eEdvuOEGFR9tkTtYwER93YKCAikrK2uURm6cnKa+ZvDZyM7ODnds+TkJkAAJkAAJkICPCFDA9FEweCskQAIkQAIkEI5AIguYwc8GRxQceN98843cdNNN2jgHQkW8amAihRyihRFP4P5EB2OkMiOddcmSJYHmMFVVVRQwwx3GKD+vr6/X9PKZM2dKTU2NLFy4UOsUmmFSi71sH+zQcxKpEjHeySxg2g7bcDGGU3ft2rUycODAwNRgARM/VBhRe/LkyVJcXCzmGoi9KTVAATMcbX5OAiRAAiRAAv4mQAHT3/Hh3ZEACZAACZBAIwKJIGBCiHz22We1Y3RJSYlrBL/44gsZN26c5OTkBNK+49WF3AiYJkUVac1oHgJRE+msENMglqDJBwXMyF88pAVDkN6yZYvWP4VA7DbQUGnp0qV6Tl544QWdaqcWd+vWLWSdzN9++01OnjzZxKHnJFIlYryTWcCsqKjQTuNI8ca7l5aW5nhMEDfUzzVd6FNSUnSek4BpXLto/IV3GOcITbjQPMr8SEEBM/J3mitIgARIgARIwE8EKGD6KRq8FxIgARIgARIIQyARBEw0zJg+fbrWnnNqwmE/opOoYDu0bGemGxo4+tCNGKnIdnOXUKKF6WYNEQ218yCiYv3s2bP1MhQwI38VETcwRJp4sOjktJspFWALmMYtiTqmSAGGIOU0zDyIX7ZDL1nincwCpnFL2qUenGJs5uEM4J3u3bt3SAHTdC+HexvlKCB+4jvILhNBATPyd5orSIAESIAESMBPBChg+ikavBcSIAESIAESSAIB03ZYodFKYWGho8sKte5eeuklTSEOFjP27dunoiJqJc6ZM0eFMdS6cxroLA4HJebiWkhNNm6tUKLF9u3bdQ1cghdddJGmoK5evVq7Y1PAjP41NHUHUdcU3eTz8/MdN4NDbuLEibJr1y4xjXps4TqcAGo7Ne25yRLvZBUw7biZ2pShTpv9PWLPdXJgYo+VK1fqDxAoR3Ds2DEpLy9v1KiLAmb07zVXkgAJkAAJkIAfCFDA9EMUeA8kQAIkQAIk4JFAIjgwIUwuW7ZM5s+fr0+F5jxPPfWU/ol6kxCqUP8SqeZwaKampmqjjhEjRjSiACff1KlTBZ3DR44cqXsYFxYmIoUYzqyioiJN/3ZqCBNKtIDAMXbsWO2UDRdfXl6eOrdMMxk6MD0eyKBpEKimTJmiDVUwICZNmzZNevXqpQI0mvngM9S5RO1TuHTff/99yc3NFSNYHT58OFCL1O0uTK1M26GXLPFOVgHTNMvKyMho5JR2irMtaA8YMCDwfoYSMPEuI20cZwxrb731Vi1RYFLUKWBG905zFQmQAAmQAAn4hQAFTL9EgvdBAiRAAiRAAh4IJIKAiceAgIAU4UWLFrk+FZp0zJs3T+6+++6Aa9JesGPHDhUxIThiZGZmSlZWliBltLq6OjAVzTvmzp2rn9vDTbQwNRgxH07RGTNmBJZSwPRwGENMATuk7xoRM9ROffr0UZfmlVdeqVNMyjBS+k0tUre7MHUP4bz10mk6keKdjAKm3V182LBhgdqUbjE2pQIwZ8WKFTJ06FDHGpjmO8eUMMD/e2nwFP0p50oSIAESIAESIIGWJkABs6WJ83okQAIkQAIk0AwCiSJgmkesrKxU4QE1Kn/88cfAk8ORN2bMGJk0aZI28nAbtbW1Ulpaqi5NpJajsQcGBDC4rODy69Gjh+MWbgKmaSAEERV1O/v16xfYgwJmMw6piKDT+J49ezRm27Ztk+PHj+uGcNv2799fCgoK1FWLrvMYcM0hpXznzp1NxORQd2LX3DQOvQMHDui5QiMm07TJrE+keCejgImmPaNHj5aff/65ibgYKsY4Nyj1sHfvXl0LRyVETZQNcKqhaerv4vsluIYqHZjNe6e5mgRIgARIgARamwAFzNaOAK9PAiRAAiRAAhEQSDQBM4JH41QXAg1HqqR6/Ki4MUrtni3dVm2M2/7cOEICdQflTNmfTWviMtrnStrgirhszU1JgARIgARIgARIIB4EKGDGgyr3JAESIAESIIE4EaCAGSewPt+WAqbPAxTr26OAGWui3I8ESIAESIAESCDBCVDATPAA8vZJgARIgATaFgEKmG0r3uZpKWC2sbhTwGxjAefjkgAJkAAJkAAJhCNAATMcIX5OAiRAAiRAAj4i8M9/nZINu/+sARmPsaYwU7p0TInH1tyzmQSO/n2InK2paeYuzsvPGZQvnYsXx2VvbhodgTNbu4rUn4hucZhVKX/5m7Trvz4ue3NTEiABEiABEiABEogHAQqY8aDKPUmABEiQs4iUAAABcElEQVSABEggTgRqT4vMX1cr/95fH9MrdMpIkenDz5FheWkx3ZebxY7AqfL/yImSf0hD9dHYbSoi6f3/TzrNKpJ2Obkx3ZebNY/A2WObpf6/U0TqKpu3UdDqlKx8Se27XFIy/hrTfbkZCZAACZAACZAACcSTAAXMeNLl3iRAAiRAAiQQJwKnY6tfSnq7ON0ot405gbOnT8V0z5T0c2K6HzeLMYGGuthumNo+tvtxNxIgARIgARIgARJoAQIUMFsAMi9BAiRAAiRAAiRAAiRAAiRAAiRAAiRAAiRAAiQQHQEKmNFx4yoSIAESIAESIAESIAESIAESIAESIAESIAESIIEWIEABswUg8xIkQAIkQAIkQAIkQAIkQAIkQAIkQAIkQAIkQALREaCAGR03riIBEiABEiABEiABEiABEiABEiABEiABEiABEmgBAhQwWwAyL0ECJEACJEACJEACJEACJEACJEACJEACJEACJBAdgf8HxSUFllztUL8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data:image/png;base64,iVBORw0KGgoAAAANSUhEUgAABTAAAAJYCAYAAABVbcnbAAAAAXNSR0IArs4c6QAAIABJREFUeF7s3QeYG9XZ9vFHkns3YGMDxnSDTTGQSgm9JPSO6S8QSujVDmA7Nt2A6QkQILTQTO81dAKEFtObg03HgO11Lyt9332WEaPZkTSaXWyN9J/r+q68eEcz5/zOaPfTreeck8rlcjnjQAABBBBAAAEEEEAAAQQQQAABBBBAAAEEqlAgRYBZhaNCkxBAAAEEEEAAAQQQQAABBBBAAAEEEEDACRBg8iA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EEAAAQQQQAABBBBAAAEEEECgagUIMKt2aGgYAggggAACCCCAAAIIIIAAAggggAACCBBg8gw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ak6gsbHRHnvsMbv77rtd39Zaay079NBDrU2bNjXXVzqEAAIIIIAAAggggAACCNS6AAFmrY8w/UMAAQR+RoH58+fba6+9Zrfccos9+uijNmHCBNO/eceyyy5rm2yyie2555628cYbW4cOHVrcmm+++cYeeOABd8/x48fb5MmTy17zqKOOsksuuaTseZyAAALlBb766iv7zW9+Y5MmTSp/coVn7Lfffnb99dcXfdWcOXNsl112sYceeih/jn6/3HjjjRV/QVGsHxtttJH7HdOlS5cKW990un5H6ffd+++/X/D6++67z7bbbrtY1yz1os8++8xuv/12GzdunH344Yc2ZcqU/Ok9e/a0VVZZxXbbbTfbfffdrV+/fq1y/++++87k9O677+avN3LkSPvLX/5S8fVrYRxyuZx99NFH7tl98MEH7eOPP7aZM2fmLXr16mVrrrmmDRkyxHbccUdbfPHFK3YKe0Gpv4edO3e21Vdf3Y293jP9+/e3VCoV+b61MC6RO8uJCCCAAAKJECDATMQw0UgEEECgugRmz55tV199tZ122mnW0NAQqXFt27a1Y445xoYPH27dunWL9Br/SZ9//rkdf/zx7kN6JYc+sCns2HrrrSt5GecigEARgUUZYL799tu24YYb2tSpU/Ot69Gjhz333HMurKnkKNaPTp062bPPPmvrrrtuJZfLn/vII4/YH/7wB1Oo5T9aO8BUWHnkkUfa448/HrmdCp6vueYaGzhwYOTXhJ0Y1sdVV13Vnn76aVtyySUrunbSx+GFF15w4/Dmm29G7rdCxbFjx9oyyywT+TX+ExUcH3vssRWN/eDBg+3iiy92758oQWbSxyUWLC9CAAEEEKhqAQLMqh4eGocAAghUn4CqHvfYY49m1UVRW6rw8p///Kdts802kT5E6bqqaFH10KxZs6LeJn/eCSecYGeffbYpQOVAAIGWCyzKAFMVfqNGjWrWiTjVf6X6cc4559jQoUMrxlJoqYrvyy+/vNlrWzPAbMnvxHQ67YKsI444IvLvYH9nFixYYPvuu6/deuutzfqoynhVxFZyJHUcNNYaZ30xl81mK+myO1dBuSpn9bcw6qEvD8877zzT8x73UHh6xRVX2GKLLVbyEkkdl7guvA4BBBBAoPoFCDCrf4xoIQIIIFA1AsU+NC+11FK2zz772O9//3sbMGCAa+/333/vqpj+/ve/h1amnHvuuaZwMZPJlOzfK6+8YltttVVBxZVe4E2N1LS84NG3b19be+21TRUnlU6bqxpsGoJAlQooRFGlnX+KbFhTtWyDKiN1aP3ZM844w1ZcccWSvdIU51//+teh50ybNs39Lnj55Zdd8LbFFlu4tW51xKn+KxXQxJ1GXmz6uNrYWgFmsd+Jv/jFL9ySHeuss47zVtD4+uuv21NPPWWvvvpqgalCTIVnmlpc6fG///3PVfF98cUXpupX2b/00kvuMhofrT3csWPHyJdN6jjceeed7os1f3gpVz078lljjTWcwdy5c+3FF1+0J5980j744IMCF/lp+ZVf/epXZb30/B988MF2xx13NBvLzTff3Pbaay9bb7313NIHWgf6rbfesnvvvdduuOEG03vWfwwaNMjuueceW2mllYreN6njUhaSExBAAAEEEitAgJnYoaPhCCCAwMIVCPvQrDDiqquuch+aS01J04c2Tf/2r1un1ivEPOmkk4q+Vh+69AFR69Hp0IfDESNGuOl6rbWG2MJV5G4I1I/A/vvv78ITHS2dlq1r+Kct9+nTxy666CI78MAD85XZCmu23377yMDBgEZV2gr9VFkXt70KKXfYYQfXBv1O9E8jb40Ac8aMGbbtttvaM888k++n+qxKwFLTkbUEhyou1Qbv0Bc9+pKpVIgVhnnZZZe5KlMdCk3/9Kc/uXGIO85JHAetO7rpppu6tS694/DDDzdV7pZaIkVTv/fee++CL/V++ctf2sMPP1zyb5rWltb46QtB/6G/hWeeeWbJe+rv6M0332xHH310wSyGlVde2U1B15d8YUcSxyXym58TEUAAAQQSKUCAmchho9EIIIDAwhWYOHGiq3bSJgXeccABB5g+yGqjgCiHPoDpg5Z/+qcCSYUSunbY8e9//9tthjFv3jwXXsatGIrSPs5BAIHWFWjNADM4NXuzzTazm266yU1X9sK8SjfzCQY0+iJG/+ZtvlPpNHK1UUHedddd5yB32mknV43oHa0RYD7//PPuCyMFrTq01uZtt90WacMh/Q4+5JBD8u3T6yudeq8wTP1S1aCOgw46yP1OX3/99U1/J+JcM4njoGVQNOvAOxQkKlAvN6NA56uSUps5edXJ+rdSU+/1XGnauH9JgyWWWMKNu0LUqMd7773nwm9ttucd+m/9XQ2rmE3iuES14DwEEEAAgWQKEGAmc9xoNQIIILDQBPRBWdU2WjPLO/74xz+6ip9K15UM+yBWqvrk1FNPtbPOOsvdttJwYqEBcSMEEAgVaM0A0z9tWTfzwkV/NWClm/kEAxqt66jqOW/9ykqnQ2tKtRfkLb300m6JDFWee0drBJiqWh82bJi7pKaJa3r4BhtsEPkJVMXg7373OxfU6lAFpabha0mOKIf/SyWdr6pXhXH+dT8rnc6fxHHwP9uqBtZGPiussEIUQneOwktN+9aXczo0lV9rimpMg8cbb7zhgkpv46pKpp0HrxX2ZeSNN95YEMZ6r0niuEQeAE5EAAEEEEikAAFmIoeNRiOAAAILTyC466/WzvrXv/5lvXv3jtWIqNUnWl9PUzG1bhg7icei5kUILFKB1gww/RVv7dq1c2tw/va3v7Xg76dKKgqDAc1+++1nQ4YMye8gXmkg6p8+rgp1VSp608k1EK0RYPpNl112Wbf2pKaCRz30hZS+DNL6jTq0kYuqOldbbbVIl/B/qaSQVkHc8ssvXzC9XxeqZDOfpI1DcBp/nPVSp0yZYltuuWV+bVLtCq9KYlVW+o+wTaH+9re/2WGHHRZpvMJOUuWmnnNveQOtOauK2u7duxecnrRxiQ3CCxFAAAEEEiNAgJmYoaKhCCCAwKIRCO76e+mll7o1KFty+Ney03XCKp38H570QVkf1LXGmzYn0OvVDgWpmhapo1evXq5KRet86QNZcCpf2NpxYX1ojZAheF19UNT0PW1qorXOJk2alD9FIYQ2P1K7FSKUWku0WB+KfQAN61+xTUZa2u/7778/v/6g/wO91j9Vtdy4cePym74o/Fa4E6XPwQ/RlU7rDRr421lsncMo5wSvG6WdUc7RdTVNV5WFmpL65ZdfuluVGh+9B1SJp3Xu9L/+50tLL+gZ03tMldPa4KXUM9aS93Xwta0VYAanLfuf9zlz5rjqNW993Uqq/8ICmjFjxrhlK7xp5FF/3wWnj6syUc7+NTlb+h6Trz9AjLtOp6o4TznlFBd8KsBUOOxtOFNq/IO/O/xV8d99953bvEZrPBb7nV7s2kkbh2AIrDUkVYGpv1OVHHp/KOhVBaeuoVA5+MVgsPK4kue7WFuC76diXxAmbVwqsedcBBBAAIFkChBgJnPcaDUCCCCwUASCVSJxpsqFNTR43bAqoNdee81NdZw1a5b7YKyNfLRxws4775wPF4ohaFq61sdbZZVV8qcsqgDz008/dbvDaupluUOhnkLOYptxFOuDvyKt3D38VWL+c1sargQDTAU4V155ZcG6bWFt22233dzyBHoGwo6ooV+5fns/jxJORjkneL8o7YxyTtiSDbpX2PgoNNP6dVrXsKGhIRKBqhYVdC633HKRzm/JSa0VYPp/F6g9wVBRU29VUeYdUav/wgIarV/pnw4ddRq5P2jyAi3tAN7aAWawr3GX84gzrsENihQab7311vlL+b/squR3UhLHIfjFXrkN6eJ46zXBtTYVPGst6ZYewevqmdffHv+RxHFpqQuvRwABBBCobgECzOoeH1qHAAIILFIBVQ1qfbUffvjBtUMbRqhKpEOHDi1ul7+SSBdT4KjdWb3Dv1mFpnZqB1aFCd46YOUaoOmfDz74oK233nru1EURYCq0VICh6qSoR79+/VxYNXjw4GYvKdWHKJWJCse0zp9CkODRmgHmhhtu6MLnqB+0tSyBxipsN9wooV9UW50XJZyMck7wnlHaGeWc4Np43n2C4xO2nmxUh5YuAxH1Pq0VYPrDorBp3cEqtaihY1hAc/311xdMh446jdwfLOp3lUJWfenS2gFmWAW1vvi44IIL3FTun+sI/u4IqwQMro/pOZSr+E3iOASXLpC7ZiboWV188cVbbRhUpa5nSYcctV6p1s5s6aGNfLRe69dff+0uFbYWahLHpaUuvB4BBBBAoLoFCDCre3xoHQIIILBIBTTdWaGld4RVacRt4F133eWmfnpHsLLEHyJpyqhCVG8XdAUwCse0E3GXLl3cNHJNXRwxYoQL/7xD4YOmma+99tpFmxms7mppkOfdKLjxgv5dYYZ2ktU0XoXAxdq98sor2+OPP94s0AsGmOqf/k3hQpR12IJBjx+lpf32j5c+aHvrq2lTlLFjx9quu+7q1lhTe++55x4XSPurBovthhsl9KvkGYwSTkY5J3jPKO0sd04wJFIYoucl7AsDjZeCq2w265oiZ214pX/T1GCNgZ4vVQDL378Jl86POjW6Etvgua0RYAanJodtdhJcJzBq6FgsoAmGhOWs/OPmn47rf45k09L3mOerL5F23333/Nh7/77iiivaHnvs4Sq+VX1e6SZrpcY6+GVWWCVgcGpy1OnOSRyHUl8g6Msn7VC+4447ukrnKDuTh9n714HWzytdr7TUeE6fPt39bdcXhTrCZlckcVxa8vuK1yKAAAIIVL8AAWb1jxEtRAABBBaZgIIP7aTrHVGq/KI29j//+Y8L3fShV4eqLFX95B3BD//evx900EEufOnYsWOzW2l9TK1hpw/X3lEsGPN+/nMEmOqTAgZVYOnQWnWa1qrdesOqkbypwAoevEBK/VTo5N+VNhhgbrHFFqadjxXeRlkPzz9tsHPnzvk1KdXGloYrYeOlIFbTTFdaaaVmY6XKHxmp4lCHXO644w63RID/KBf6RX3ewp6ralsD01/VVSr8CQZFUXYlDoZerVlNXWwMWiPADK6XW2x6ePC8KJv5FAtogoFouYpO/xcD/nH7uQJMtU87pR9zzDHNQkz/WKiiWZsI6feOKulbUjnv3+291PRw/3lqS5Tp/EkdB31B8Oc//9lVv5Y69IWbxkFfLqy11lqRg2UF6ZpBoGpJHXE2bSrWLj1DClm1nIT3N+rZZ5+1ddddN/+SpI5LpX8TOB8BBBBAIDkCBJjJGStaigACCCx0Aa3rNWzYsPx9Wxpy+TsQDA6DFYRhgZjWtlRVaKkpevpQqano2jTGC8aCa7WVakdr9DEYpkTZNVYfKBUQe+FrWBVZMMBU6KuqRm+KYamA2b/ZiQIITU08//zzW21sg+MVJVR755133IYp3hT7cps5qbEtDdGjVFdGOSf4ZowStJY6R+N/3HHH2cUXX+wuXSqAC07VjRLWBUPPKBW7Lf2F09IAM1iRWmqzlOC6ulGq/4oFNOq3/z1crqIzbPq4AvmfK8D0xkVfXGi3c30ZFOUYMGCA+32udWf1BUbUY9q0aW75jpdfftm9pNSzE5yaXC781fWSPA5632rjLK1D+8knn0Qi/c1vfuN+z2v90FJVskGX1n7P+t+fanjwb1+SxyXSQHASAggggEDiBAgwEzdkNBgBBBBYeALVFmBGqeaRTjDg0Yf8a6+9NrT68eeowPSvWxYlSPFGNDhNUxWYhx56aH7AwwJMrWm55ZZbuinbpcICf3WfpuRrCrcCUO9oaXAbDGtOPvlkFzaWWv8uWOkWNkUySjBYyTsiSjgZ5ZzgPaO0s9Q5H3/8sVs3VOeUC8y047E23Hj11Vdt7ty5LmxbffXVyzL4A4uBAwfaM888Y0sssUTZ18U9oaUBZnDJg3JrKgY3Vin3+6JUQBOcuh58L3omxaaP6+c/d4Cpe+g9pN8beh5uu+22SGsEKzQ744wz3GZFYZXswfEO/j4tNaU+GDpH2cynFsZB1f8KeDUOWh5FX6SVO7Tsg54rVaKHTTOv5gAzKe+PcmPAzxFAAAEEkiVAgJms8aK1CCCAwEIVqKYAs1T1VRAluL5X2AYF3mtaO8AMVoJpWrg2KCq3kYXaE2x38LVhAaamL6oyR9VYpYIv/9ROBYsKsFpzgxF/WKNp76pK0rTVcscTTzyRD2B1rqY6+6eRRwkGy93D//Mo4WSUc1ozwFQIpfVbFSrpCFs+oJI+FjvXHyi25nTUKPeLssRB8Dr+ZzbKBibBjVXKVf+VCs7UFv8XEcWm3PsrDoOh8MIIMP1meo7UJ637q3VmFWxrHcVih774UMirLw6KHVG+ZAi+NliBXi54rrVxUJiptWf1u00zATQ1u1SgqS+pLrzwwmZhcjUHmEl8f7TG71CugQACCCCwaAUIMBetP3dHAAEEqlogGGAGdwpvSeODwWEwrAt++K90zT5/WBO2QYHX9mA7ivUpnU67NcgUFqqtm2yySej0v+AUypYYBacMhgWYWjfUH7SEVYr5p4B6Iaeq236uALOScCzoFZwiHvwQX8pTm9dozThVpSq8ClvzL0o4GeWcYDuiBK1h52gdQ43hn/70J7eeoXahf/rpp22FFVZoyaPjXutt4qNAS9V5qrj01litZIziNqQlFZjBKe+qGn700UfdkgnFjuBrylX/lQvO/OF6sQ1U/OvKBjc5W9gBZpjL999/7wLNq6++2gVq3vh755ZbIzi4odGee+5pN954Y8HavMH7Bl+z9NJLu7Vui+2SXuvj4AXLWv5Ev59VOR089HtAIab/i66gS6kv4uK8R/3vT1Xi6veDlmnxjloflzhmvAYBBBBAYNEKEGAuWn/ujgACCFS1QPADuHb+9m+Q05LGB69d7sN/cJOfcvf2h6+lqr+iBpjB+2nqrTZA2HzzzQs+dMa9Xlh/gh9YiwWY/oqnsKDXPwXUq0pTmPFzBZiVrNVW7kNyJQGm37DY9Mwo4WSxDaTKPXP+n4et1VmuLwoP9CWBdpCu5ND6puPHj3fBiJ4//b9JkyaZqoGLHdUeYAanLVfi4T83+HvF/7Nyz165abKaLq1AT1XDYRWi1RBg+vvb0NBgp556qqmy1X+UmmrvX98z7hjodcWm4Otn9TYOn3/+ufvS6e67786ThoXtwd/3CoJfeuklW2aZZVoyFO61wWtHWb4j+De41t4fLUblAggggAACP7sAAebPTswNEEAAgeQK/Pe//7UNN9zQTW3WUWkVZKme64P0WWedlT8lWN0ZDAIr3bzl5w4w1XBVZd5+++22yy675PvRmgFmcEpqsQDTX/EU9kHUb+0FCa0drvivVw0BpjcgJ5xwgp199tn5atlqDjCPPPJI05cECl+jHApCjj/++PyGVVFe451T7QFm8PdDJX3zn1tqDdpywZmuU2oaub96OKw6rrXfY3EN/K9TNaBCSW10pv+71O91f0Db0nuXms5fj+Ogaeb6vTR8+PA8bVjYfvDBB9s111zjzomyjELUcQpWvoc9v/U4LlH9OA8BBBBAYNEIEGAuGnfuigACCCRCILj7bKmp2JV0KHjdsNAtuKFNpdWfCkcVguiopAKz2GY2Cg+1rpl2idZ0TO9QJaam/A4aNMj9U0uD11KOxQLM4Dp1/monf5WMfypna4crrRVgBj/ER5maLTNVIX722WeuglHBgLfmnEJmVTp51abVFGCedtppbv1PhazeTtKaOv7AAw/YaqutVvItpY1CVP1Xam09bdayzjrruOn02223ndt1XlPJdVRzgBmcglzJ75awc4tVGEYJaEpNI/dPH1dlun5H+Y/Wfo9pndTrrrvOVc9puYS4mzAFp9oXexaCa4q2ZBxKTedP0jjo98xhhx3mpuX/8MMPbkkRVeCGLVdRziv4nId98ROsgA17zsrdJ+znweuGhadJGpc4BrwGAQQQQCB5AgSYyRszWowAAggsVIHgzr6ldqCN2rDHH3/ctt566/x6bGHVOfpwp/UMVSmio5Ip5Ar09tlnHzfFu1xYE2cTH4VAQ4YMyVcwjRw50uSkIxi8lprCGtXLO69YgKmf+6eRqyJUH1C1mY7/3/3r17V2uOK/XiU7XAe9yq2BGaUSV+HC73//e5s3b56j81cOVxpgRt18JkrQWuwcBfoasyeffNK1d+WVVza9R7RxVdjxyiuvuFBy6tSp+R+vuOKKtscee7hARf4K1oOhSlI28dGXCDvssEO+b3pvHXLIIZHfLs8//7yz8CoMi1X/RQloik2TVZClMXvooYfc+yxs06rWfo/5q0GjPpfF0PwVrl27dnVrVK611loFp4etgbzppptGHgd9mXDyySfnzy+2mU+SxsE/7upYJZvLBeGCFa768uLFF1+0JZdcMn+q1irWLIgvvvjC/VupiuKoA6MAWzuf64sSHars1HOsv8n+I0njErXvnIcAAgggkGwBAsxkjx+tRwABBH52gXfeecc23nhj0wd5HfqQpaBlueWWi3VvhXDaZVoBjXeEVUgFPyhqR2t9yNKH7XJHMHQoNaU5ToAZ3Gl8s802s3vvvdc6d+7snLxdwdXOSqZTl+tXqQDTX83jVcpq0wwFqJdffrm7tNoYVomonxWrPC3XJu/n/rCm2IYnYdcK7kKuMVb46B1RgsHgdYPBgL/CrBoDTLVf1b16jrzA/oADDrCrrrqq2UZR6ps2KVJArUPhgyortQlIJpMpOlyVhPpRx7zceXE28Qn2z9t0avXVVy93u/zPg+/BYtV/UQIaXTRsGrmCJf1OUhVesc1VWjvAvPLKK131n3f4vziJjPPjif6pyWEVmMEq+TjBWfDLiWKb+SRtHPzPgzhLrSFaaly0Q7yCeu+Li7C/FXrfHnfcca7y3zs0u2DYsGEFay9XMv76Xb/TTjvlv0AstkFW0salEgPORQABBBBIpgABZjLHjVYjgAACC00g7AOUghZNmyu1I3BYA3Wt8847z4YOHZr/sTYu0e6siy++eLOXaLMJBXA6Kqk48lcd6rWlpt3FCTC1fpnWkPOm4/o/eAYDGIUnCulURdPSo1SAKdsDDzzQTTHVoeonBc/rr7++TZw4sVnlTmuHK8HrRanUDU59Dws44gSY6r9/CYEkBJhqs6b+H3744W78FEzecccdLuz3H8HK5KgBeTDUq9Yp5MHQq9TaiaXeT8HK8bDqv6gBjT9k974c0CZDqvLWUSxIbO33WHBKd9wvk6JMXQ5+sVCserLUGAR/F+rcsN8LSRuH4N8X/W7XWFf69zA4nvrS4tprr20WTAa/RAxbeznq3xb9Ldhiiy3so48+yr9Eu8p7z7L/Okkbl6gGnIcAAgggkFwBAszkjh0tRwABBBaagDYL0Yee999/P3/PXXfd1a0FGfVDm0K/MWPGFOxirg9i+jCoa4cdH3/8sf3ud79zu9TqKFaV5n9tcHpcueAzToAZrMAMhkjB9cWiBr76oKopmgr2VMWoabOq9tEUVR2lAkw0r9TtAAAgAElEQVT93D/1VtNbVd2jqfc6ggFEa4crwetpTVBN5e7du3fR5/SNN95w/fWmQvunuHsvihNglqo2rNYKzLDxDTMMeviXCyj1C0GBtio3vaNaA0z/lxZqa6ndq0v1N/i+jhKOF1umIhj+/uMf/3DTb/UlTqm1HVv7PaZAUBWY3qYu6r+qP8eNGxe5Il5rpup3wd///vc8XzCADX6x0JLNY4LLAYRV+0UNyqplHIK/hwWpLxpkqt/bUY7gshF6TalKzgsuuMBOPPHE/KX1d00byG2zzTZRbufO0d9TLafhDy+33XZbd52OHTs2u07SxiUyBCcigAACCCRWgAAzsUNHwxFAAIGFK1Bs3T1Nc91kk01KTmfTdMtjjz3WBWz+Q2usnXTSSUVfqw/S2rjijDPOyL+s1GvCQlJ94FfVjxcCBtUqDTDDdvENrnMZnH6pex500EGuHWEfFPVzhcSa1vfqq6+6JoZV4JULMLVOmldx2atXL1tqqaVMO8mHBRCtHa4Er6c+qKpHAZSm1gcPfZjecccdTaGtjqjTfKOsgfnCCy+4zXFmzZrlrl3ta2D6bYLrwwb7GwxxtNalquWC6xd619TzqgorTRn2b/hTjQFma24aFtyoRh4KcVU57R1RAxqd7582vMYaa7gNoxS8F5t+q9e09ntM1wxW4+nftGv96NGj3RiHvde8/ur3sDaM0qZW3qGp4Xrmlllmmfy/BdddLDZFPspfoGC1Z9h6oUkch+D7VBZ6T+nvk75U0AZaYYfej2+99ZYbK2/jLp2nL/G0MVeXLl1CXxcWPOvEI4880m0epWeg2KHXarbAoYcemv+dqHPLrbWbxHGJ8kxyDgIIIIBAcgUIMJM7drQcAQQQWOgCCkp22223gs1D1AhtIKLpy9p0Z8CAAa5d33//vT377LOmaiUvlPM3WFU/2kii2Ac979ywShUFfapI0RqP3qEPW/pwrioW7wj7cB5EixJg6kOn1rpTxeANN9zgAiHvKBa8FQt8VYWqcE0fVBW4qt3abEgfQhsaGvLXDauMKRdgBqeRexcLC1laO1wJCzC9Z0N9VoioTWU0npoaffzxxxf0VztyK4RR2Oo/olZgKkz68MMPXUil0NQL64JBcDVXYKrfardCNlXV6Qjuch+sjtM5mtY8duxYt9O4F4Do/acKWC3Z4A9KPFtVJL700ksFwVVr/0KpdA1MTcvWsgfe5kthFbmVtNG/S7heF5yOXklAE5xS7bWj1DqUrf0e8+6pyk9twpLNZgs4VNGusFEV4dp9XmHh3Llz3e/hRx991C0l4T+KTUUOVpC3ZK1N3c+/YZD+O1gNnsRxCFsOxbPV3zTNHNCXSQq7dej3nt6Peo6+/fbbgnHQOq8an1/96lclH2+tmakv5PQ7LjiOmhGhv4vrrrtu/m+LglKte6zw0r/hl16r5QdURbzaaqsVvWcSx6WS3w+ciwACCCCQPAECzOSNGS1GAAEEFqmAQiJV1oWFIlEapkoRVW3qA3gwrCr2+rB1u3Suqo00ZU/BnqZ1+49+/fq5is/BgweXbFYwwIzSB/85pSpCVVGjEMZf+Rbl+lpTTdP6FEz5j3IBps4NTtnUv4UFEK0drvivp+BE1T1azzDKUao6NfghOsr1/Of88Y9/dJsYeUF5tQeYantwar18FMp6VcTBpRWimOh9p525vanD5ZZWiHLNcudUEmCGBbNxN0fx2hWsJAx+2VBJQBOsfNU9Sk0f189b+z3m9UtWuvaQIUMKKurKjYf/58WmIAcrV8v1Mco9g8F0cDp/UsdBX0BpyQN9GRMMk6O46Jyof6e86+lvyUUXXeRC4Ur/rnjXUND517/+tdnfl2CbkzouUe05DwEEEEAgeQIEmMkbM1qMAAIILHIBfXBSwKbdUSdPnhypPQqQtFPy8OHDS053K3axr7/+2gWn3o6tpW7629/+1lU1RtkpPW6Aqf5o92dVE5Xa/fndd991a3dGDXw1Hf3ss88OnQoaJcAMhjbFgqrWDleCweBjjz3m1gi88MILiw6VDFV5quUFilXitiTA1Jpxqur0T9tPQoAZXDohbK3YN99801R19cknn5R9/+n5O/3002369On5nbP1ouCU6rIXqvCESgJM//IHuk3//v1NSwEo7Ip7hIWi/uq/SgIatSG4+3S5DZRa+z0WdNCyE/p96m3cFdVJVfSq2PVPG/deG/x9WK6PUe4ZNp3fv5lP0sdBv+P1O0zTyqMeek/rWdTyKKWmfxe7nn7PazM8r1I7yn31ZZ52M9cXZFG+PEz6uEQx4RwEEEAAgWQJEGAma7xoLQIIIFBVAqpA0fRwhYWaAjdhwoR8VYg+oGlNMH0AVhWipoZqCnFLDt3v5ZdfdhWc+rD45Zdf5i/Xs2dPNzVba4tpTc5SoaK/DZUEmKr4XH311V3lk8LUsJ3Tw/rnOWk6vXZcnzRpUv60Sq4ZJcAM7vxbbBfn1g5XwoJBTWPVVHqFZwo0FXzrudDmNAq3FKyVM6wkwFQIOnDgQLd5kZ4DVTcFjyQEmGqz1ljUBkeqttQRttOxgiGtZ3jJJZfY66+/nn/veQ577bWX27inb9++7hrB5yfuDt9R38OVBJjBactxdr0Oa1dwx2h/9V+lAU1wGnm59Vhb+z1WzF1Tix966CG755573LIAenb81Xn63aj3on5vad3ZUu+54O7tYbuGRx1//3nBzZn8y1rUyjho2QaNgcZdfxfVL39lptYl1tRyVUJrSY1S65VGNfbuqWrl8ePHF3yhqHFfZZVV3LIvWpdTXwpECS69e9fKuES15DwEEEAAgeoXIMCs/jGihQgggAACCFS9QJRgsOo7QQMRQAABBBBAAAEEEECgKgUIMKtyWGgUAggggAACyRIgwEzWeNFaBBBAAAEEEEAAAQSSJECAmaTRoq0IIIAAAghUqQABZpUODM1CAAEEEEAAAQQQQKAGBAgwa2AQ6QICCCCAAAKLWoAAc1GPAPdHAAEEEEAAAQQQQKB2BQgwa3ds6RkCCCCAAAILTYAAc6FRcyMEEEAAAQQQQAABBOpOgACz7oacDiOAAAIIIND6AgSYrW/KFRFAAAEEEEAAAQQQQKBJgACTJwEBBBBAAAEEWixAgNliQi6AAAIIIIAAAggggAACRQQIMHk0EEAAAQQQQKDFAgSYLSbkAggggAACCCCAAAIIIECAyTOAAAIIIIAAAggggAACCCCAAAIIIIAAAkkToAI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PiiOVyOXvllVfs9NNPt8cee8zmz5/vXjlo0CAbMWKE7bLLLpbJZCJezWzChAm2/vrr29dff130Neecc44NHTq04OeNjY1255132ujRo+2dd95xP+vfv7+dcMIJdvDBB1vHjh1Dr/fuu+/aySefnG97586dbciQITZy5EhbZpllIrfbOzHO9T7//HMbNWqU3XLLLTZz5kxr27atbbnlljZmzBgbOHBgaBvi9rdYh+JeL05/Z8+ebVdffbVdcMEFNnHixBY9L3pxnOvF7W+csar4IeIFCCCAAAIIIIAAAggggAACCCCAQAQBAswISAovx44dayeeeKI7W8Fbnz59bMaMGTZlyhT3b7vuuqsLq7p37x7himZPPPGEC+907WJHMMBcsGCB6d+GDx/uXtKzZ09r06aNTZ48uWQbnnnmGdtxxx1t6tSpru29e/e2r776yrLZrPXr18/uu+8+Gzx4cKR266Q41/voo49s6623dsFtOp22vn372rfffuuC4E6dOtntt99u22yzTUEb4va3WEfiXi9OfxU2HnbYYXbDDTe45vTq1ct0f+95UeB89tlnu/GIcsS5Xtz+xhmrKH3gHAQQQAABBBBAAAEEEEAAAQQQQCCOAAFmBLXnnnvONt98cxdAXXXVVXbAAQe4akuFj6rG3HPPPV04GFYxWezyV155pQu4jjrqKLvkkksitMJc0LjTTjtZt27dbNy4ca5NOsaPH+/+XeHg+eef76oxvUOVdFtssYW9//77rtry1FNPdaFZQ0ODHX744XbzzTe7n991113WpUuXsu2Icz0FvTvvvLM9/vjjts8++9gVV1xhqgBVKCczVZOuuuqq7uf+atA4/S3VgTjXi9NftUFVlwq8V1hhBXvggQdstdVWK3he5H/33Xfb9ttvX9Y87vXi9DfuWEXqBCchgAACCCCAAAIIIIAAAggggAACMQQIMCOgHX300XbppZfaEUcc4f43lUoVvOqmm26yfffd137xi1+4QFOVkeUOTfe+5pprTK/de++9y53uwj6FlI8++qhrw5FHHlnwGi9kVWD29NNP25JLLul+ftlll7mQdKuttnKBmX+K+ffff2+///3v7dVXX7WHHnrIVUiWO+Jc75FHHrE//OEPNmDAgIK26V6qwFT/Fcj6+xW3v8XaH/d6cfr7zTff2MYbb2wffPBBqKv3vISNSVj741wvbn/jjFW5Z4afI4AAAggggAACCCCAAAIIIIAAAi0RIMAso6e1Gg866CBXoai1J7fbbrtmr3jttdfsd7/7nS2xxBL20ksvuenRpQ5dc4cddnBTsZ966inbYIMNyo7he++9585r166dvfDCC66yz39Mnz7dhYT6mUJUVWfOmTPHrc2pcLJYUHrWWWe5qswolaBxr+cFwKeccoqdeeaZzfoqW7VT7Zdxhw4dLE5/SyHGuV7c/nrLA6y77rqhgbaqOn/zm9+4UPr555931ZmljjjXi9NftSHOWJV9eDkBAQQQQAABBBBAAAEEEEAAAQQQaIEAAWYL8LyXKoTaZJNNbKmllooUYHoBll6vysOLLrrI7rjjDrcmpaoUNaU6uCnQww8/7AI+hZgKJLt27dqs5fvvv79bc9Gbyq7KvfXWW8+td6mw9Je//GWz19x///1uGvNGG23kpjqXmkYe53qqVlVY++STT7pwUlPJg0dYABynv6WGMs714vRXflovVdP499prLxccByt2NU172223dWOiad5hobi/L3GuF6e/XrBe6Vi1wluISyCAAAIIIIAAAggggAACCCCAAAJFBQgwW/hwaB1MVS9efvnlbi3MG2+80W2sU+r4z3/+4wJDBVvaJVrBpTYF+uGHH9zu3Dr8a0Xqv701M/1VisF7nHvuuTZs2DDbb7/97Prrr89XMeq8YpV+lVSPelV9lVxP622qr3qtVxkabLcCVlUkfvfdd/bss8+aKhfj9LeUeZzrxemvqm+9KsZSVa3BsLlU2+NcL05/5R9nrFr4FuLlCCCAAAIIIIBA7QjM/86yH59m2cn3mM3/wcxyZumOlur2C0uvdLaluv+6or7mvrvfsp+MsNysD82y88xSabO2S1p6qQMsvfxpZul2za8Xsw2x7lWuN40zLPvZZZb7+mbLzf7ULDvb0iuebunlhjV/ZS5r2S/+brlJYy03Z5JZboFZm26W6rGhZQZcbNahf/jdwvob5XXl2v7jz7NfXGXZD483y84t3vYWtiE37d+WnXi+5ab+22zB95bquKJl1nncrP3SEVtp1mz8ojx32XmW/d8Zlv3yOrP535jlskWf19zXt1jje4e6MYxypPrsZZlB10c5lXMQQACBSAIEmJGYip+kqsLdd9/dhZaa6rvhhhuWveI///lPF1DqGDFihAsdtTalwkxV5Olns2bNMk3v1s8UdAbDybCbBM+JEk5GOce7V5Rzg+fotcFwMtj2sAAzTn9Lwce5Xpz+KsCMEk5GOcfrT5Rzg+fE6W/YOEQZq7IPPCcggAACCCCAAAJ1IJBreMUa3xpipvDNUmZtNGMqY9Y4vSmMy3S2zIDLLNW36XNAyUNh3gdHNAVLeq2CynRns9x8s8YZ7qUu2Bt8n1nmp404Y7Uh5r3KduG7B5sCr3nfNJ2q8DXT1dIrjLB0v6MLX57LWuO7B7qg0wt9XZ+dXdasXV/LrHGzpXoULr2VmzPRsm9uZ7mZ7/nMU2VfV67t3s8VHDe+8QezORPdP4WFry1qQ+MMa3zvEMt9e2dTP91NOlqqyyDLrHW3Wbs+kZqanTDKsp+eU/is5J+7rpZZ9VJL9Qnsu6B7/3cny015pslcz1Gqre95LXxd7tu7rfHDY80aywSYuq/lLL3iWZbuf3yk9nMSAgggEEWAADOKUpFzHnzwQRdeKmxUYHTSSSc1my4c9lLtUK21IHfddVdXuakqRf/hbfKy9NJLmzbnWX755QkwQyCjhHTey6Kc21oBcJzAsdRjGOd6cfpLgNmCXwa8FAEEEEAAAQTqW0Bh0GubWW766656Lj3o+ny1ZW7WR5b9746uijLVYTlLr/uEpYpVE/6omK/6yzVaeplDLb3SmKYQU2HjhJGuWs/0s+VOsvSKP64xH7MNse5VZrRzX//TGt8/qikM69Df0sufYuk++4RXjP7/oo7spIst+3FTVWa6/4mWXmGUCzxz09+07Ft7Wm72J5bquo5l1n2yILDNfnCkZT+/yqzt4pZZ9XJL9W5ario37WXLvrN/0+sW28Iygx9oClArORSqvrW75Sbfm39VWIAZuw3+ADHd1lJLbGfpFUdbqtMqlbTScpPvs8Z3DnDBdmrJPSwz8Jom57lfWeNbuzkLjUFm7YcKrp03T7e39AojLd3vmCajOROt8a29TGF4qsvqTZWgbZeI1CYF7vJItesb6TmPdFFOQgABBH4UIMCM8Sho2rimimsnce2iPXLkSLcRTjCIjHFp95IvvvjC1l9/fZs4caJb71I7hccJpOJWEBZrd5zr6VpUYDYXjRJKeq+Kcm6SKjD1HHEggAACCCCAAAJJFshkMtavXz9bbLHFXAFDfnptKu2mzaZ67VDQPYVgje/s76aBpwdcYumlDzZ9ptASPpMmTbIePXq462nDToWUja9tYrlpL1pqsU0tM/jhwvBNP3/z95b74V+W6rq2ZdZ92izTKVYb4t5r7ty5rt0NDQ2un2p7r169moo55n9nja9vYbkZb7sQN7PGOLP2zTc5Vf/d+f7+9trBMmvcXtDf3A9PWuNbe5hl51h6wGVu+rw75n7RdJ9ZHxcGuT/K54PZTBcXYGoav2a86Ut7rXUfPBZffHFTAYn3me6n13dras+8b5pXYMZog3ffggBxxdHNq1IV7GazNnnyZNMeCt6hNfeXXXZZN4NPh54rVa6GBbw/VZBOKjTym/fe2TJr3Fb4vObN51lmtSst1WdI+bdr/rl8ytL9j7P0Suc2DdPcufbZZ5/ZtGnTyl+DMxBAoOoFtOTfojoIMCuUVwRHIfUAACAASURBVGCpMHH48OHulfq/tWGL/j8xrXWEbfLiTTvX5j633npr6DqbXsipXdOvvvpqmzBhggtCdYTtXK5/90JJrcH54osv2pJLLlm0G3Gup/9P2JZbbmlvvvlm0R3Xvcq/KVOmuIrTtdZay+L0t5R/nOvF6a/8FGZr+n+xXdfVTi9wVDXu8ceXnloR53px+iv/OGNV6XNPgFmpGOcjgAACCCCAQLUJaPmo/v37u+BRh6bvZj8ZbqlOK+fXLlRAp8OFdPmg66N8CKafaw18hTu6Tj48CzlX18kHfkXuF6cNYe2Kcq958+a5dk+dOtU6dOjgAjVvk9HsxLGW/eQUszaLWWatOy3V/behw+f1R1WSja9v6SoGvXC34AW+sC3dd39LD7za/TinKepv72OWylhmzTss1XPjwpfNfM8aX9/KBar+0FiBoNruPxQGKoT1+pAP/uZ97aoTc1/+w1RJG6zAjNMGd1+FvK9t6qa+l1orUoGr2vv111+78FVH9+7dnbcLuxtnWeNrG1tu+huW7n+CpVc6p5l1PuDssYFl1n2qyS7EpuCF83+wxtc3tdyMdwquqzFTO7xnW+8Db8PSfEivwFjVnl3WdOd5z7jX/mp7L9MeBBCoTIAAszKvRXa2vjVS1aV2DNc3cwqJNA08uMt0uQbqF7nCIv2BDKvanD59uttxXBvveLtUx9lVOu4u2sXaH+d67ELOLuTl3g/8HAEEEEAAAQQQSLzA/B9MayG69Qs1BTgwXTkfGC2YWr6iLZf9cdOe2U1Tzdsu1own+8FRlv38Ckt1X68plNL94rQh7r1KDFjjG6oOfcJN5w5W9oW9TOFb4xtbu7UVi1X75UO47r+xzC+ec5fJfnG1ZT842lV3ZtZ5zE3dLzjmfd00rX/Wh8U33wlt0E9Tx1VJm1nlAnN9Cgkw47bhp+CzrWXWHGepnhvFewsUCbv9FwsNtqc8bY3jd3WnhYW/+ndXBTz1+ZIBa/4+vun2Ucc9Xod5FQII1LMAFZgRR1/fHCmsfOqpp9y3c9q855e//GXEV/90mrfT87vvvuuusfPOTeu0+A+v8k9TMrxdub0dsfVNW1g1pVc9p+o2b7fvOXPmmCo2NQ1d62ruvXdg4eb//+WfV91Xasdsr21xr+ftol2sItGrFvTvsB6nv6UGI8714vZXmzmpklHfTGgsevbsGTq++ua62O7w/hfEuV6c/uqeccaq4jcBL0AAAQQQQAABBOpMwKtKTLXv1/K1AfPVe++HTp0uRhurDZXea85nTdO650yy9EpnWW76fy333X1mCxrMUm0s1XmACxO13qN3lK0G9E+T9geYIVWvwb43vrqh5aa9FC2E+/HF+anj7fo0VRJmOv84Vb15BWZYOBilDdkJoy37v9PdEgDp5U627MfDLTfn0x93Xu9h6d67WHqlM8qvPVmkUtLfhtAA09tRPNPRMms/4trRrN3e1HSfebFnSxsBNY7fTbGyC61Ti21WZ+9wuosAAgtDgAAzgrIqLxUEPvnkkzZo0CC75557bKWVVorwyuanLFiwwPbdd183DXy33XZzVZz+KkxVZ55zzjlu+vGvf/1re/TRR900gdmzZ9tOO+3k/vvSSy+1I488suDimnq9+eab2worrGBPP/10fir4ZZddZgont9pqK7v77rvza6Xoxd9//71bX/PVV191IefWW29dtk9xrvfII4+4itIBAwYUtE0305R8Bavjxo0r6Ffc/hbrQNzrxemvKlU33nhj++CDD0JdvU2awsYkrP1xrhe3v3HGquxDwwkIIIAAAggggEAdC+RmvGWNb2xjNv9bSy93ituFuyWHt2lMqtNK+enq5a4Xtw2V3itfTblgmlmqnVl2tqtKtXSHn3a3TrWx9HLD3NRsd/imQbuKx8AamNqcRn5uTdCfOcAsmDq+ylhLL31I6PR/zztugOlVlDob7SxvWbdDuzZmyu8y32kVSytALbPhU+P4nS03+f7QNTDd+qIKIr+5tXB5g1YOMPMVsmFrtpZ7OPk5AgggEFGAADMClNYpPPHEE23llVe2xx9/3K1305LDCxtVgTdixAgbNmyYCxa1LogCM29NRAWO22+/ff5Wmk6uELNbt24uAFWVn6Zojx8/3v27KjcVfg4dOjT/Gi34vMUWW9j7779fcC9Vdx5++OF2880320YbbWQPPPCAaUHockec62lNT1Waym6vvfayv/3tb64PCtnU3tGjR7tA+F//+perbvWOOP0t1f4414vTX7XBe2YUKGsc11yzaQ0YVWTuueeebhFrLUUQVoEb1oc414vT37hjVe654ecIIIAAAggggEBdCih8e3N7y019zlI9NrTM4PsKdtGu1CT31U3W+EFTIUNmwGWW6rtP+UvEbEOce+W+vcMa3z3IhZIK59wu6f2HNu2KrWrO8bu5acnWtlfB+piuIvHTs7RiaMEu5G5H7Hf/aLkpT2vlxp83wPRPg/YHqSWmaccOMH+cnq3BS3UdbOmB11qqyxpuLLNf/sOyHx5n1jgzUuVofgOp7JzCXcjl/eHxlvtmnKvsLFiftRUDzNyM8db4xh/MFkwt3GSp/JPJGQgggEBFAgSYZbj8O4KXk9Viyi+99JL17dt8lz3/axVkXX755XbMMce4neVUgalNdLQ4syoS0+m0XXzxxXbEEUcUrK+pn/35z3924ZgOTU3Wwsla2FmHprhr8x5VbPqPBx980HbffXebNWuWu1fv3r3d7nu6twJDBV2DBw8u1738z+NcT5v4KIzVgtnqn4y+/fZb199OnTrZ7bffbttss01BG+L2t1hH4l4vTn/966WqPdqVUdW3muqvQxs/nX322ZF3ro9zvbj9jTNWkR8eTkQAAQQQQAABBOpFwB8cRqymK0WTDxSzcwsrGEu9KGYbYt1LEaMXjOXmWbr/SW66eMHnoFkfNoVdcyYWbjrja6c7P9PFLNW2qWpTR7veZnO//FkDzGZTx7WWqY6fI8D0prZ3XNHS6zzarMoy+/FQy0680KxDv/D1PQtQs9b47oFuJ3KFvPmK1+xMs+x8sw7LmM357GcLMPNVut3Wtcw6T5plOtXLO5x+IoDAQhYgwCwD7q0/6O20Vur0qAGmdw2tg3nyySe7qjyFTQoXVVU5ZswYGzhwYOitVKWptTNVtfjOO++4c1QRqkBMGwypkjPsCN6rc+fONmTIEBs5cqQts8wyFT92ca6nasZRo0bZLbfcYjNnzvxZ+1usQwvTTxWmCpQVOE+cONE1SUsQqOpWSxJUunN9nOvF7W+csar4IeIFCCCAAAIIIIBArQqoms8Lldr1aloXsMcGsXurqsXGt/Ywmze5qSpv4LXNNgpqdvGYbYh1rx9vng8wS62t6E15Xmxzy6z98E/Nzs6z7P/OsOyX15rN+9btLu6tmZn9+jbLfXNbQUVi3OrHsEEInTrunfhzBpgay0HXNx86b5OdXKNlVr/JUksUFnqEjXX2i79bbtIFTZtJqbKzQ39LLXuC2byvnat/+n2kcYqwBqbulX1tc8vN/czSK55l6f7Hx37GeSECCCBQToAAs5wQP0cAAQQQQAABBGpQIDvlB5t9z+029+nHLfvN15bq3sN6XnqNpXv3Kd7bbNbmvf4fm33XLTb/vbctN73BOu25v3U++IiSQrHuFbxiNmtzHrnfZt12gzV+9YVZNmupTp2s3S9+6+6fWSr8C9kFH75vM6640BZ88K7l5s61VJu2lum/vHU+8HBr96v1zFIpd6fczBk29aQjbMGH70Ua7TarrGY9zrvcUp3LL8HTdIOcNX4+yeY89qDNeeJh63LwEdZ+s+Lrj+emT7cZV19m855/yrLTprpLpLv3sHYbbGJdDj7SUl27Nm9nLmfzXnnRZl77N2uc+D/LLZhftL9ROtn45ec28+rLbd6r/7bcLE0JTlum79LWaY/9rMPW27n/9o6GESfZ3BefiXJZSy/eq9mzFhynUveKdJNFeVIwOBx0Q4s2NSkIFJfcwzIDr2makl3qiNmGWPfytSPX8Io1vrGtWW6ua2eqd9NO1/4jbEfxkn3Jb1TzrtsYKN3/RHd6fgfwtktYRlWMnVcrvEwFu5Bn3z3Ysl81DxKLtcubjp397uGmndArbEPj2/s0BbI9NmjaRT5wRNmZPeoj7u0Kn+67v6UHXt306yhCQBplF/LsJ6da9tPzrJL1WKO2m/MQQACBoAABJs8EAggggAACCCBQTwK5nM2+d5zN/PulLtDTkWrf3jL9lrPuZ4y19BK9QjWyk7+xaaP/bAvee7vp5+m0pbt0tY6772ud9twvXDDmvZp9mJ8z26afNSIfkKW6drNU27aWa2hoCum6dLXuo8ZY27XWLXjpnEcfsBmXnNsUXLZvb6nOXS03Z1Y+jOs05ADrfMChLsRUQNdwxim24OMPSz4N3usVPnYbNiofgIa+6MfQcvbdt9nc5/5lCnK9o9ufRxcNMOe/M94aRg2z7A/fNTl3a1oeKNswzQW36SX7Wo9zL7XMMsvmr5ebP89mXHKezXn0/ny4m+rQqbC/e+znglsvtC3V0fnj37CGv5zs7qnQN9Wtm+Xmz3ehtdrUfqPNrevJIyzVtilIm37+6TbvlX+Xtps/z72+7aA1rfu5l1qqgzYwydmsm/9hs268pmksvXH68VxdsP1Gm1nXYaPy96rqt2sua9kJIy078Xw3lTez6qWW6rN37CbnZn1k2f/uaPrfVM+NLLPW3eXX0IzZhlj3CvQsN/sTa3x9SzftOr3yGEv3O7pZ3/ObzgQrMIso5Sbf6zai0aZAmTXHOQcdue8eNAWBqtTMrHmHpXpuXHCFKLubey9w06C/vr34OGkqe25Bfmp7qtOKbixyDa/FakP242GWnXiBpboMssw6/zJru1hh2yMEjFEeqmLrU5a1ibC7uVvT9LVNLTfz/aa1Tlc8M0qTOAcBBBCILUCAGZuOFyKAAAIIIIAAAgkTyOVs5nVX2qxbrnMNVwilAC+z9E+b6IX1SJWD0049zhq/+MzSvZZ0IVj7jTcvHSjFvFfY/ec8cJdNv2SMpTp1tm7Dz7J26/66KcCYPt0azh1p81563tosv5L1GHuFKdzUkf1usk094TBXrdlx+11dlaYLzLJZm33Xra6yUBWc3c+5xFRNGeVQ+Db1+MNMlYndzrjA2q39y5Ivm//WmzbtlGMtN7uperHN8itadvK3LhQsFmAq5Jx20p9swacTrN1vNrBuQ0flqy31bxqH7DdfWbtfr2/dR51n1qaNa4NC6RmXX+CMup5wqrXfYJOmoDKbtZnX/NVmjbvJjVeUdufmzLZppxxn88e/XtiGXM7mPv+UTb/gTLM5c6zraWda+w0KQ6OiIAsW2LSRJ9m8//zbuh59snXYdmd3qipGFdZaY6Mbo44779lU2ZnL2ZyH73WhbC7bWPCaKGO1qM7JThhlmtps6fbRN9kp0lg3PfeNP5imN1eyAVCcNsS9V+jvi7f2sNy3d4Xuip2fqj1nUqTQq6BdwR3K81O7P7Z0/+MsvdK5Bc3Jfv5Xy354ogsHM9rNu8ua8R6LElPIf1ofs7I25KY84zY0suwsS3u7nfta562BqWng6XWfKLsTeWjH/Oufdl3HMutqfcofK8ZVoauNhLSze8jO77kfnmhaskBT2Add784JHtmJYy37ySlN1act8Y03KrwKAQTqUIAAsw4HnS4jgAACCCCAQH0KaHr0tGFHu2rDzoccZR132qN8NV4uZ9PPG+2mPrdZeVXrPvo8F2KWO2LdK+yiuZxNG36CCynDpqs3TvrUph5/qKuy7H7WRdZ2jaaNCTVNe/qYUdam/woFwaZ+pmrFhuEn2rxXX4o0Bd5r1txnn7SGM09zwWW3088vWxE4/923bOZVl1iHrbZzVYQK5bxp6sUCTK/dmd59rMeFV1m6V+8CFa8N6a7drMfYKy2z7HIF0987/99h1mnvAwte4wLJoUeZKjs7breLdTlmaMnh84LXVMeO1uOCv7nq3PyRy9mMy853ganCy24jzy3/DJm5KfxThx5lmSV6Wffz/mrpnos5j4ZRQ23u80+7atRmFa36+Tkjbe6Tj7jQuvuZF+YD23LP36L4eX73aBUor3KhpZf6v/jN8O3Y7aYZrznOBUXljlhtiHmvYm3J/fBkU/i1oKH5rtjeLuTt+lpm7QfzO283u1bjDMt+eZ1lPx1jNu+rps1s1rq32fneBjLWpodlBlyYr3bNTXvZslrDcfYnoQFdOcfCN90X1vj6Fq4KVpsSpZcbVvDjWG3w7XiuDYoyvmUGftqFfJallznE7exd0ZGdZ7nJ95iCbAXG1qZ7UwgZWEczO+liUyWoNktSn1y/Umm3wVLjW3uZlgNIBYNPryEKR1/bzHLTX7f00gdbetW/VdRETkYAAQTiCBBgxlHjNQgggAACCCCAQNIEfGFQ+w03tW6nnhEpDPKCJ1XI+QPCkt2Pea+waypsnTr0SDd1PSz0U8WiAkxXFTniHGu/ftP00unn/sXmPP5Q0cBu1m03umn0UYOxfAj4/jvOrv3vNqv4CfCvs1kswFRl6Kxbr7f2621k3Uaf1+we2W+/tilHHWS5WTPz4xH2b8EXlruu//xyNnNfeMYaRg9zU9hV9Zru3rO0he958AesUTwUXjacPcJVyVa05mjFo9OyF7ipuq9vZZpW69anTHcufkFtcLPKRZbqvVPRc35akzFl1kbrnWaKnpvq/ivLDH7A4rYhzr3KaWUnjLbsxHPNsvN+8shPw+5ctDq18c1tLTft32YLtPt4zt0mpR3cV/+npbo2fTlRcCh81RT7aS/rzB+tUk27l+eyluq4vKUHP+CuEfsoVYGpi8Zsg6sufXM703TufNtzWbPGGU397rGhZQbfV37JgB871jQN/tZ8390/t1vSMqtdGb4JkELUt/e03Lf3NFn7d37XdPm2izcFn4tv1fz3kMLlD440S3cqmNYf25gXIoAAAhEECDAjIHEKAggggAACCCCQdAGtpzj12EMs+/13kaYRe/3Nh1mBKculPOLeq9g1vTAyrEovH7CmUi7garPSADNNVz71OJv32svW5eiT3RTy4DH3mSdcNaXOjxKMeVOdtVmQf6p6Jc9FlMBO5+j/WYeO+bUv/fdY8PEHropTa0X2uOhqy/Tp66aJZ3/43lU0pnr0CK0M9QyjbLo04+Jzbfb9dxYNf1VZqkreVMdO5Td+UvWlpr6feLibGl5Q0ZnLNa0LqrUvu/ewVPsOzTi956+Sas9KxqS1zs1vujL/p3VOi15ba2MqVOozpOgp3kY3Udrn7S4dtw1x7hWlXbnv7rfsJyOaqgBdkNnRUt1+YemVzrZU96ZlIIJH46sbNoWRbbq60DG19B8t3Wef0psWzf/Osh+fZtnJ95g5/5xZm25NAeCAi8069I/S3OLnlAsw9cq4bQi+Tss+tF3S0ksdYOnlTyu/WZOv1flxzHSxVId+bsf2dL8jSweg+Z3frzOb/40LfcuOU+Msa3xzG9OGT6nFNrXM4IebKjc5EEAAgZ9ZgADzZwbm8ggggAACCCCAQDUIaD1DrWuYXrKPdT1xuM266Rqb/+arTRvcdOnq1sNstru1b/p2lyNPNMu0sVn/vKYpLDOzNsutYJ0POqJgN2/3WT7OvUoguWniJ/7Jcg3TrOMuQ6zT3v/nwrP577/jprdrjU7tjO1tUBMlKMxPk+7UuXwI51u/scsRJ1jHHXaLNaRR2lXuwrP+ea3N/McVzdbALPU6rbs59bhDXFgYZQ1Mb0fxYmFnlIpPf3u0Nqc2MpKbe45+3Pm9XF/zVa/vvZ2YNTDL9YmfI4AAAggggEA8AQLMeG68CgEEEEAAAQQQSJSANxW3aSObRsstWOB2EdeRnTE9dHdrf+CmzXG0iU1+l+iZ05t2MU+nC8JDXS/OvcphLpjwsU0/6zRXzec/1J6Ou+xlnfY9KF95GCUorCTA9M5Nd+8Rui5lubZ7P4/SrlLXyq8rOn9+RdP5vTVMoy4d0JoBpjZ+UsWoprxr5/Q2AwZG5bJZt95gM6/9a+Qq2cgX5kQEEEAAAQQQSJwAAWbihowGI4AAAggggAAClQu43cdvusa9MNN/ebebd5vlVnT/7d/d2h9yqXJvytEHWXbyN5Zq09Y6DtnfOu11QFNQ6N/dun2HgkAtzr1K9iiXc5vGaM3K3Pz5TcFrmzaWa2hwO1S3W2td63ryiPzmQlGCwsgBpm/9Rm16pArMuEeUdhW7ttsB/ZRj3WY4/mrTcm2Z88j9NuOicyy1+BIuQNS6leWO1gww41SMqn3z//uaTRt5smtq91FjrO1a65ZrNj9HAAEEEEAAgRoWIMCs4cGlawgggAACCCCAgCfgbeKiHcR7jLnMMv0K14Xz1nh0O0//uLu1N1U4+/3kptDs4CMKpv/6d/P2724d516lRiofwvVczLqNONvarra6O11TjLUjttshfcBA63HWReYqRWfOKLvbd9QA06t6VGDabEfuCh+vKO0Ku2Q+vHzvbbebeddho8rugK7reG7WoUNFIWBrBZjZ7ybb1BMOM/1vlKnrXt/z4eWcOdbl2GHWYevtKpTmdAQQQAABBBCoNQECzFobUfqDAAIIIIAAAgiECJTbhTo7bYpNPf4wt56kt5t3lLUOZ993h824ZIy1XWOwdT/nErcRS5x7FRs0F94df5gtmPS/0N2/86Hgxx/k10mMEhRGDTC99RvDNhCq9EGL0q7gNRUSTz9npM195klrs9rq+ZC23L1bEgK2VoA554G7bLqejdVWt+7nXmpu+YIyh56/qUOPclW/lVSalrsuP0cAAQQQQACBZAsQYCZ7/Gg9AggggAACCCAQSWDOow+4DW9cCHbuZZbq1KngdWHhWm7GdLd5zoIJHzWFhxtt3uxe3nqXbVZZLb+bd5x7FetEfsfrDh2sxyXXWKbPUs1OnXnVJTbr9pvMTX8feU7BLuSd/3iUddpj3+btjrALeeNnn9rUEw633OzZ0decLDEalQaYBeHlqoOs+xljLd2jZ9nxLggvjz7JOvx+h8gb5+ji3i7kHbb4g3Ud+pdm94uyC7k/eO56/KnWYatty7a7ILzcbR/rfNCf3BqrHAgggAACCCCAAAEmzwACCCCAAAIIIFAHAvP+829rGHmSpZfobT0uusrSiy1R0OuwCkzT7tunHmfzXnvZigWBYRWYse5VZAyiVEqGVXxOP/cvNufxh8w/td1/i1m33ejW1Gy37q+t+5kXujU1g0fc9RuLPU4VBZi+NUYzfZd2bYyyfmV+PVNVMA45wDofcGhF4aXaXs5m7gvPWMPoYa49PcZeYenuzUPVuc8+aQ1nnmZtll3enaOp/aWO7NQpNu20401T9hWUa01Tt9YqBwIIIIAAAgggYGYEmDwGCCCAAAIIIIBAHQjkK+ImTnAb0XTcYbeCXufXwOzcuWCtR28acJtll7Pu5/3V0j0Xy7+uYA1M3wY3ce8VNgyNX39lU4892HIN06zb8LOt3W83LDhN62BOG3qUzX9nvHXac/+mdTq1/uMTD9v0MaOsWLunnXKszX/jVev8f4dZp70PbHZrbWA09bhDrHHyN6FT1+M8MpEDzFzOZl77N5t12w1uY6Kom++01vTrfGjcvr11P/9v1ma5FX7qbi5n0y86x+Y8eLcVm1bvH5Nivn6/uGt8xhkDXoMAAggggAACyRQgwEzmuNFqBBBAAAEEEECgYgHt5K01HVOdOrtdyFV9qMO/C3mHLbexrieNyFftZaf8YNNO+pM7R1O0uw4d2bSWoa9CULuCa/1LTSP3jjj3Cu2QArPzRruNetJL9nWViF6gpqBM1ZeqAg22wdtApvGrL0x96nLkifl2z77rVve6VJcuzQO6Hxvhtb+S9RvLDUikADOXszkP32szLjnP7Rzu72+p6/srGDu1cPq1CyBPOc7mj3/d2q3zK+t6yulNU9dzOZv7/FM2/YIzzebPd9P12/1qvWbN8sJwhd09LrzK0r16F2267jX93FE297l/FT5f5TD5OQIIIIAAAgjUlQABZl0NN51FAAEEEEAAgXoWcGsqjhltc595wgWQmtabSqUsO2O6++9im8TMH/+GNfzlZMs2TLNUm7aW6ta003du7lz332E7Rce9V9j4+Cv0tCaiwkpr09ZyM6c3taF9e+ty9NBm6yy6qeyj/2y52bPcOanOXS03Z5blZs1y7e582DHWccfdm93SX0Ha9eiTrcO2O7fKYxMlwPTWl8zNmunWKU11KFyr1N+Q9GKLN62LuUQvaxg1zIWAzqdbd7N0pmibO+68p3Xac7+SfVow4WObduqxpkrU/JjPn2+y0T06br+rq+S1VKrwOlp2YORJNu/lF6yjryq32M1mXnelzbrpmqZ2/ziuxc5t96vfWtcTh7fKWHARBBBAAAEEEEiWAAFmssaL1iKAAAIIIIAAAi0TyGZtziP3u+nJqk7UoSCs47Y7W8dd9yq6U3Tjl5+7qsV5r/67KQBs397aDBhoXQ47ztqssmp4m2LeKzTEnDPbtXv23bc1tVsBbKdOrkKw075/tDYrrhzahgUfvm8zrrjQFnzwbj5wzfRf3jofeHhT9WAwgNP0c214NPZMy2j6dpkKwkoGI1KA+dabpuntCl3LHenFe1nPS6+xdO8+5u0cXu41+rl/qn2p84NjrpBR63Fqd/AOW28XusGON/3cMhk39V3PSKnDW780Srvbr7eRdRt9XpRTOQcBBBBAAAEEakyAALPGBpTuIIAAAggggAACCCCAAAIIIIAAAgggUEsCBJi1NJr0BQEEEEAAAQQQQAABBBBAAAEEEEAAgRoTIMCssQGlOwgggAACCCCAAAIIIIAAAggggAACCNSSAAFmLY0mfUEAAQQQQAABBBBAAAEEEEAAAQQQQKDGBAgwa2xA6Q4CCCCAAAIIIIAAAggggAACCCCAAAK1JECAWUujGI7SsgAAIABJREFUSV8QQAABBBBAAAEEEEAAAQQQQAABBBCoMQECzBobULqDAAIIIIAAAggggAACCCCAAAIIIIBALQkQYNbSaNIXBBBAAAEEEEAAAQQQQAABBBBAAAEEakyAALPGBpTuIIAAAggggAACCCCAAAIIIIAAAgggUEsCBJi1NJr0BQEEEEAAAQQQQAABBBBAAAEEEEAAgRoTIMCssQGlOwgggAACCCCAAAIIIIAAAggggAACCNSSAAFmLY0mfUEAAQQQQAABBBBAAAEEEEAAAQQQQKDGBAgwa2xA6Q4CCCCAAAIIIIAAAggggAACCCCAAAK1JECAWUujSV8QQAABBBBAAAEEEEAAAQQQQAABBBCoMQECzBobULqDAAIIIIAAAggggAACCCCAAAIIIIBALQkQYNbSaNIXBBBAAAEEEEAAAQQQQAABBBBAAAEEakyAALPGBpTuIIAAAggggAACCCCAAAIIIIAAAgggUEsCBJi1NJr0BQEEEEAAAQQQQAABBGpGIDf9TctOPM9y3z1k1jijZvpFR6pIINPFUkv8wdL9T7JU18FV1DCaggACCBQKEGDyRCCAAAIIIIAAAggggAACVSag8LLx1d+ZZWdXWctoTk0KpDta5hfPEmLW5ODSKQRqQ4AAszbGkV4ggAACCCCAAAIIIIBADQk0vr235b65vYZ6RFeqXSC15O6WWf2f1d5M2ocAAnUqQIBZpwNPtxFAAAEEEEAAAQQQQKB6BRY83ZNp49U7PLXZskwXa7PxlNrsG71CAIHECxBgJn4I6QACCCCAAAIIIIAAAgjUmsCCJ9vWWpfoTwIE2mw2PwGtpIkIIFCPAgSY9Tjq9BkBBBBAAAEEEEAAAQSqWoAAs6qHp2YbR4BZs0NLxxBIvAABZuKHkA4ggAACCCCAAAIIIIBArQkQYNbaiCajPwSYyRgnWolAPQoQYNbjqNNnBBBAAAEEEEAAAQQQqGoBAsyqHp6abRwBZs0OLR1DIPECBJiJH0I6gAACCCCAAAIIIIAAArUmQIBZayOajP4QYCZjnGglAvUoQIBZj6NOnxFAAAEEEEAAAQQQQKCqBQgwq3p4arZxBJg1O7R0DIHECxBgJn4I6QACCCCAAAIIIIAAAgjUmgABZq2NaDL6Q4CZjHGilQjUowABZj2OOn1GAAEEEEAAAQQQQACBqhYgwKzq4anZxhFg1uzQ0jEEEi9AgJn4IaQDCCCAAAIIIIAAAgggUGsCBJi1NqLJ6A8BZjLGiVYiUI8CBJj1OOr0GQEEEEAAAQQQQAABBKpagACzqoenZhtHgFmzQ0vHEEi8AAFm4oeQDiCAAAIIIIAAAggggECtCRBg1tqIJqM/BJjJGCdaiUA9ChBg1uOo02cEEEAAAQQQQAABBBCoagECzKoenpptHAFmzQ4tHUMg8QIEmIkfQjqAAAIIIIAAAggggAACtSZAgFlrI5qM/hBgJmOcaCUC9ShAgFmPo06fEUAAAQQQQAABBBBAoKoFCDCrenhqtnEEmDU7tHQMgcQLEGAmfgjpAAIIIIAAAggggAACCNSaAAFmrY1oMvpDgJmMcaKVCNSjAAFmPY46fUYAAQQQQAABBBBAAIGqFiDArOrhqdnGEWDW7NDSMQQSL0CAmfghpAMIIIAAAggggAACCCBQawIEmLU2osnoDwFmMsaJViJQjwIEmPU46vQZAQQQQAABBBBAAAEEqlqAALOqh6dmG0eAWbNDS8cQSLwAAWbih5AOIIAAAggggAACCCCAQK0JEGDW2ogmoz8EmMkYJ1qJQD0KEGDW46jTZwQQQAABBBBAAAEEEKhqAQLMqh6emm0cAWbNDi0dQyDxAgSYiR9COoAAAggggAACCCCAAAK1JkCAWWsjmoz+EGAmY5xoJQL1KECAGXHUc7mcvfLKK3b66afbY489ZvPnz3evHDRokI0YMcJ22WUXy2QyEa/WdNrnn39uo0aNsltuucVmzpxpbdu2tS233NLGjBljAwcODL1WY2Oj3XnnnTZ69Gh755133Dn9+/e3E044wQ4++GDr2LFj6OveffddO/nkk/Nt79y5sw0ZMsRGjhxpyyyzTEXt1slxrrcw+1usQwvTb/bs2Xb11VfbBRdcYBMnTmzx8xLnenH7G2esKn6IeAECCCCAAAIIIIBAUQECTB6ORSFAgLko1LknAghEESDAjKCk8HLs2LF24oknurMVNPbp08dmzJhhU6ZMcf+26667urCqe/fuEa5o9tFHH9nWW29tEyZMsHQ6bX379rVvv/3WBaOdOnWy22+/3bbZZpuCay1YsMDOOeccGz58uPv3nj17Wps2bWzy5Mkl2/DMM8/YjjvuaFOnTnVt7927t3311VeWzWatX79+dt9999ngwYMjtVsnxbnewuxvsY4sTD+FjYcddpjdcMMNrjm9evUy3d97XhQ4n3322W48ohxxrhe3v3HGKkofOAcBBBBAAAEEEEAgugABZnQrzmw9AQLM1rPkSggg0LoCBJgRPJ977jnbfPPNXQB11VVX2QEHHOCqLRVsqhpzzz33dOGgwsWhQ4eWvaKCz5133tkef/xx22effeyKK64wVUQqpNI1VF256qqrup/7qyMVNO60007WrVs3GzdunGuTjvHjx7t/Vxh6/vnnu2pM71Al3RZbbGHvv/++q7Y89dRTXWjW0NBghx9+uN18883u53fddZd16dKlbNvjXG9h9rdUBxamn6ouFXivsMIK9sADD9hqq61W8LzI/+6777btt9++rLlOiHO9OP2NO1aROsFJCCCAAAIIIIAAApEFCDAjU3FiKwoQYLYiJpdCAIFWFSDAjMB59NFH26WXXmpHHHGE+99UKlXwqptuusn23ff/sXcn0FZVd77v/6flAApSERADUqFIoVARXoxXSoiQFJ2gIIiGVu+L5FZI0NwSQmcJgSoEKbUSwae+kDuGSmNAJKWIII3YXiwxz1AB4ZpQIWCpNIK0h9O+/CdZx3322c3a8+yz91xrffcYGSNw1p7rPz//eZL4y1xrTpRvfOMbJtDUnZGpPhs3bpShQ4dKt27dZPv27dK+ffu6y3UH5vjx401AqfeaMmWK+ZmGmxpSbtq0qd7fe1/0QlYNzGLHXLp0qdx9990yePBgE5jFPmJ+7NgxufHGG2Xnzp2yYcMGsyM03cdmvFzON1n9ufT79NNPpX///rJv376Ert56SdSTRPXbjGc7X5tepVsz/BwBBBBAAAEEEEAgcwECzMzN+EbjBQgwG2/ICAgg0DQCBJhpXPXdlHfddZfZoajvnrz55psbfOO9996TG264QS699FLZsWOHeRw81ccLRGfPni0LFixocKneS9+pqSGn3rOsrEw++OAD6du3r5SWlspbb71ldvbFfk6dOmWu159piKq7M8vLy804Gk5qaKbBaPzngQceMLsyNeR89NFHU9ZtO16u5puq+Fz6bdmyxbzL9JprrkkYaOsu1t69e5tQ+s033zS7M1N9bMazma/WYNOrpvmPJkZFAAEEEEAAAQSiLUCAGe3+52v2BJj5kue+CCCQToAAM52Qj59rCPWtb31LLr/88rQBpgaiI0aMkK1bt5pwUh8lj/8kCkRffvllE1BqiKmB5MUXX9zge3feead556L3KLvu3Lv++uvN+y71vZXXXnttg++8+OKL5jHmfv36mUedUz1GbjOe7lbN1XxTtSqXfvq+VH2Mf9y4cSY4jt+xq49p33TTTaYn+ph3olA8di4249nM13Zt+vgV4RIEEEAAAQQQQACBDAUIMDME4/KsCBBgZoWRQRBAoAkECDAbiarvwdTdi4899ph5F+YzzzxjDtZJ9jl69KgJC3WHnLdTMv5aDRx1h55e+/rrr5udfE8++aQ5FCZ2V2b89x588EGZOXOm3HHHHfLUU0/V7drU65Lt9Mtk96i3qy+T8fR9m7mab6pW5tLP28WYaldrfNicqnab8Wzma7s2G/krxNcRQAABBBBAAAEEEggQYLIs8iFAgJkPde6JAAJ+BAgw/SiluEZ3Ud5+++0mtNRHfb/5zW+mHDFROOknwIwPJxPdJP4aP+Gkn2u8e/m5Nv4a/W58GNtU800Fn0s/P+Gkn2u8+fi5Nv4am/nars1G/grxdQQQQAABBBBAAAECTNaAIwIEmI40gjIQQKCBAAFmIxbFSy+9ZMLLs2fPigZGP/7xjxs8LuwnrPNzjU0gZRM4pnp/p814BJiJT6X3E0oSYDbil5OvIoAAAggggAACARdgB2bAGxjQ8gkwA9o4ykYgAgIEmBZN1sfG9VHxSZMmiZ4aPnfuXHMQjj4une5ju8uNALOhrB8T71t+rs3WDlY/4aSfa8IaYGoQzgcBBBBAAAEEEEAgtUDPE70hQiDnAr+5ZEfO78kNEUAgOAL6isN8fQgwM5TXwFKDrvvvv998U/+9HthSVFTka6Tjx4+bE6rff/99efXVV82hPPEfL+TUa9944w3p2bOnrFixQiZMmGBOFX/22WcTvmfTC+D01PRly5bJ/v37pU+fPmb4RCeX6997uyovu+wyefvtt6V9+/ZJ52Eznp6anqv5pmpALv00zNbT3ZOdMq91egHmww8/LPfee2/KtWMzns18bdemr4UfcxEBZqZiXI8AAggggAACURQgwIxi1/M/ZwLM/PeAChBwWYAA0+XuxNT2+eefm12Xzz33nNltqSHR6NGj0z42Hjs925OebU6Vtjk1nFPIG3+Ku82p4al+BWzGs1kvtmszIL++lIkAAggggAACCARKgEfIA9Wu0BTLI+ShaSUTQSB0AuzA9NnSzz77zISVumuyU6dOoof3XHvttT6/Xf8y71TpZDv0vN1zsSeOeyeA647GRLspvd1zurvNO928vLzc7NjcsGGDLF++XMaPH9+gXm93X6oTs70v2Y6Xq/mmakYu/fQwJ911qv/PhPaiTZs29UrzdrJWVFQkPR0+9gs249nMV+9p0yurXwK+hAACCCCAAAIIIJBSgACTBZIPAQLMfKhzTwQQ8CNAgOlDSXdeahC4detW6dGjh/zqV7+Srl27+vhm4ks2btwoGk5269ZNtm/fXu+xbX1EXYPGNWvWyJIlS2TKlClmkHPnzsnIkSNl06ZN9f7eu4M+aj5gwADp0qVLvTGXLl0qGk4OHjxY1q1bJ82bN68r6tixY3LjjTfKzp07Tcg5ZMiQtHOyGS+X8002gVz66c7X/v37y759+xK6apg8ceLEhD1JVL/NeLbztelV2kXDBQgggAACCCCAAAIZCxBgZkzGF7IgQICZBUSGQACBJhEgwPTBqu8pnDZtmnz1q1+VzZs3S+fOnX18K/klp0+fllGjRpmxxo0bJ48//ri0atXKhJSLFi2S+fPnm4B027ZtZren93nhhRdMiKnX6nswdZdfQUGB7Nq1y/y97uzT78+Y8cXJ14cOHZKBAwfK3r17Zc6cOTJz5kwTYp48eVImT54sK1eulH79+sn69esl1ePjXg024+Vyvqkak0s/b81ooKzB8dVXXy16+JPuyBwzZoxoKK6vItB14OdjM57NfG175WcOXIMAAggggAACCCDgX4AA078VV2ZPgAAze5aMhAAC2RUgwEzj+dFHH5mDcA4cOJBW/oorrpAdO3ZIhw4d0l6rh/gMHz5cDh48KIWFheY7hw8fNqeat2jRQlavXi3Dhg2rN47+bNasWaJhln700eTi4mI5cuSI+bM+4q6H97Ru3bre91566SW5/fbb5ezZs+bdne3atRM9KKimpsYEpBp09erVK23N3gU24+Vyvskmkku/2Pelaj1t27aVqqoq0Uf99aMHPy1cuNDXyfV6vc14tvO16ZXvxcOFCCCAAAIIIIAAAr4ECDB9MXFRlgUIMLMMynAIIJA1AQLMNJTe+wd191y6TyYBpo6luxnnzZsnq1atEj1ARcNF3VW5ePFi6d69e8LbVVdXm/dv6i7N3bt3m2t0R6gGYnrAUOwj4rED7NmzR6ZPn252AGqw1bJlSxk7dqzMnTtXOnbsmG5qDX5uM14u55tsQrn00x21Gihr4OwF4PoKAt0Jq68k8HtyvTcXm/Fs52vTq4wXEV9AAAEEEEAAAQQQSCpAgMniyIcAAWY+1LknAgj4ESDA9KPENQgggAACCCCAAAIIIIBADgUIMHOIza3qBAgwWQwIIOCqAAGmq52hLgQQQAABBBBAAAEEEIisAAFmZFuf14kTYOaVn5sjgEAKAQJMlgc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JZNq6yslPHjx8s777wjO3bskA4dOmQ00v79+6VPnz7yySefJP3eokWLZMaMGfV+Xl1dLWvXrpX58+fL7t27zc86d+4sU6dOlUmTJknz5s0Tjrdnzx6ZPn26vPLKK6K1t2zZUsaOHStz586Vjh07ZlS7Xmwz3qFDh2TevHmyatUqOXPmjJSUlMigQYNk8eLF0r1794Q12M432YRsx7OZ77lz52TZsmXy8MMPy4EDB0xJPXr0kDlz5sitt94qRUVFGbnbjGc7X5teZTQZLkYAAQQQQAABBBBIKUCAyQLJhwABZj7UuScCCPgRIMD0oxR3jQaAs2bNMsHUFVdcYRVgbtmyxYR3tbW1vgPMqqoq0VDz/vvvN99p06aNFBcXy5EjR8yfR48ebQKz1q1b1xvztddek1tuuUVOnDhhQsN27drJxx9/LDU1NdKpUyd54YUXpFevXr4lbMb78MMPZciQIaLBbWFhoQl8Dx8+bMLUFi1ayOrVq2XYsGH1arCdb7KJ2I5nM18NG7///e/L008/bcpp27at6P2PHz9u/qyB88KFC00//HxsxrOdr02v/MyBaxBAAAEEEEAAAQT8CxBg+rfiyuwJEGBmz5KREEAguwIEmBl6fvbZZ/K9731Pnn/+efNN2wDzySefNAHX3XffLY8++qivKjRoHDlypLRq1UrWrFkjAwYMMN/btWuX+XsNBx966CETjnkf3Uk3cOBA2bt3r9lted9995nQ7OTJkzJ58mRZuXKl+bnO56KLLkpbh814p0+fllGjRsnmzZtlwoQJ8sQTT5gdoBrKaSCru0mvvPJK8/PY3aA28001AZvxbOarNWi4PW3aNOnSpYusX79errrqKhNW6w7YMWPGGP9169bJ8OHD05rbjmczX9te+ZoEFyGAAAIIIIAAAgj4FiDA9E3FhVkUIMDMIiZDIYBAVgUIMH1y6k5B3SX4gx/8wIRPBQUFJpCyDTD1ce9f/OIXsnz5cvMoerqPhn0aUm7atEmWLFkiU6ZMqfeVN954wwSaGpht375d2rdvb36+dOlSE5IOHjzYBGaxj5gfO3ZMbrzxRtm5c6ds2LDB7JBM97EZb+PGjTJ06FDp1q1bvdr0Xt6j+BrIxs7Ldr7J6rcdz2a+n376qfTv31/27duX0FV7PnHixIQ9SVS/zXi287XpVbo1w88RQAABBBBAAAEEMhcgwMzcjG80XoAAs/GGjIAAAk0jQIDp0/XFF1+s2y2nQeJ3v/td+c53viOXXnppxo+Q6/sfR4wYIfpo8quvvip9+/ZNW8UHH3xgristLZW33nrLBJWxn1OnTpmQUH+mu/w0zCwvLzfvWtRwMllQ+sADD5hdmX52gtqOd88995hwcvbs2bJgwYIGc9Xdn1qn1q/v9ywrKxOb+aZCtBnPdr7e6wGuueYa0wt91D/2o7s6e/fubXagvvnmm2Z3ZqqPzXg289UabHqVdvFyAQIIIIAAAggggEDGAgSYGZPxhSwIEGBmAZEhEECgSQQIMH2y6s5HfdxaQzjdSfjee+/JDTfcYBVgegGW3lp3Hv70pz+V5557zryTUsfWR6rjD3l5+eWXTcCnIaYGkhdffHGDyu+8807zzkXv8B/duXf99deb911qWHrttdc2+I4XzPbr18886pzqMXKb8XSnqoa1W7duNeGkPkoe/0lkaTPfVK20Gc9mvur3yCOPmMf4x40bZ4JjNYj96GPaN910k+mJPuZ98803p1yFNuPZzNcL1jPtlc9fIS5DAAEEEEAAAQQQyECAADMDLC7NmgABZtYoGQgBBLIsQIBpCdqYAPPdd98VDQw12NJTojW4vOyyy0Tfr6khkn5i3xWpf/bemRm7SzG+9AcffFBmzpwpd9xxhzz11FN1uxj1umQ7/TK8ERALAAAgAElEQVSZh7erL5Px9H2bOlf9rrczNL5uDVh1R+LRo0fl9ddfF925aDPfVK20Gc9mvno4kbeLMdWu1viwOVXtNuPZzFf9bXpl+SvE1xBAAAEEEEAAAQRSCBBgsjzyIUCAmQ917okAAn4ECDD9KCW4JpPgL/7rK1asMAGlfubMmWNCR303pYaZuiNPf3b27FnRx7v1Zxp0xoeTicqOv8ZPjX6u8e7l59r4a/S78eGknwDTZr6pWmkzns18NcD0E076ucabj59r46+xmW+iINlPryx/hfgaAggggAACCCCAAAEma8AxAQJMxxpCOQggUCdAgGm5GPyEW8mG1hOq9V2Qo0ePlscee8ycCh778Q55+fKXvyx6OM9XvvIVAswEmH5COu9rfq7NVgBsEzimWoY249nMlwDT8j8M+BoCCCCAAAIIINAEAuzAbAJUhkwrQICZlogLEEAgTwIEmJbwjQkw093yo48+kj59+siBAwfM+y71pHCbQMpPjX6u8er1cy07MNmBmW596xrhgwACCCCAAAIIIJBaoOeJ3hAhkHOB31yyI+f35IYIIBAcAX3lX74+BJiW8n7CPMuhJdEhL95j53q4z7PPPivFxcUNhvdCzrvuukuWLVsm+/fvN0GofhKdXK5/781D38H59ttvS/v27ZOWbTOenpo+aNAgef/995OeuO7t/Dt+/LjZcdqzZ0+xmW8qb5vxbOarfnqquz7+n+zUda3T21Wpu3HvvffelEvFZjyb+aq/Ta8yXecEmJmKcT0CCCCAAAIIRFGAADOKXc//nAkw898DKkDAZQECTJe7k6S2xgSYtbW1omGRniQe//i43u7UqVPmxHE9eMc7pdrmVGnbU7STtcNmPE4h5xTyAP56UzICCCCAAAIIIJB3AR4hz3sLIlkAj5BHsu1MGoFACLAD07JNtgGmd9Lznj17ZO3atTJq1KgGFXg7/06ePFl3Krd3IrbuaEy0m9LbPad1ead9l5eXi+7Y1MfQ9b2a48ePb3Avb3dfqhOzvS/Zjuedop1sR6K3WzD2hHWb+aZqpc14tvPdsmWL2cmo/8+E9qJNmzb1SvP6W1FRkfR0+Ngv2IxnM1+9p02vLH+F+BoCCCCAAAIIIIBACgECTJZHPgQIMPOhzj0RQMCPAAGmH6UE19gGmFVVVTJx4kTzGPhtt91mHpWO3YWpuzMXLVpkHj++7rrrZNOmTdK6dWs5d+6cjBw50vx5yZIlMmXKlHpV6aPXAwYMkC5dusj27dvrHgVfunSpaDg5ePBgWbdunTnt3PscO3bMvF9z586dJuQcMmRIWg2b8TZu3Gh2lHbr1q1ebXqzyspKE6yuWbOm3rxs55tsArbj2cxXd6r2799f9u3bl9DVO6QpUU8S1W8znu18bXqVdtFwAQIIIIAAAggggEDGAgSYGZPxhSwIEGBmAZEhEECgSQQIMC1ZbQNMvZ0XNuoOvDlz5sjMmTNNsFhdXS0amHnvRNTAcfjw4XUV6uPkGmK2atXKBKC6y08f0d61a5f5e93Zp+HnjBkz6r5z6NAhGThwoOzdu7fevXR35+TJk2XlypXSr18/Wb9+vVx00UVpNWzG03d66k7TzZs3y7hx4+Txxx83c9CQTeudP3++dO3aVbZt2yadOnVq1HxTTSCXfvpuy2nTpplAWft49dVXi4bTuiNzzJgx8vnnn8tzzz2XcAduojnYjGczX9tepV04XIAAAggggAACCCCQkQABZkZcXJwlAQLMLEEyDAIIZF2AANOStDEBpgZZjz32mPzoRz+SmpoaswNTD9H55JNPzI7EwsJC+dnPfiY//OEPTUDpffRns2bNEg2z9KOPJuthPkeOHDF/Hj16tDm8R3dsxn5eeukluf322+Xs2bPmXu3atRM9OEfvrYGhBl29evXyLWEznh7io2HswYMHzfw6dOgghw8fNvNt0aKFrF69WoYNG1avBtv5JpuI7Xg289WActKkSSak1E/btm1Fd9/qo/76mTp1qixcuDDhO1AT1W8znu18bXrle/FwIQIIIIAAAggggIAvAQJMX0xclGUBAswsgzIcAghkTYAA05KyMQGmd0t9D+b06dPNrjwNmzRc1F2Vixcvlu7duyesTHdp6rszddfi7t27zTWdO3c2gZgGZrGPiMcOEH+vli1bytixY2Xu3LnSsWPHjBVsxtPdm/PmzZNVq1bJmTNnmnS+ySaUSz/dYaqBsgbOBw4cMCX16NHD7ITVd5MWFRVl5G4znu18bXqV0WS4GAEEEEAAAQQQQCClAAEmCyQfAgSY+VDnnggg4EeAANOPEtcggAACCCCAAAIIIIAAAjkUIMDMITa3qhMgwGQxIICAqwIEmK52hroQQAABBBBAAAEEEEAgsgIEmJFtfV4nToCZV35ujgACKQQIMFke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BaNq2yslLGjx8v77zzjuzYsUM6dOiQ8UiHDh2SefPmyapVq+TMmTNSUlIigwYNksWLF0v37t0TjlddXS1r166V+fPny+7du801nTt3lqlTp8qkSZOkefPmCb+3Z88emT59urzyyiuitbds2VLGjh0rc+fOlY4dO2Zcu814uZxvsgnl0u/cuXOybNkyefjhh+XAgQOmpB49esicOXPk1ltvlaKioozcbcazna9NrzKaDBcjgAACCCCAAAIIpBQgwGSB5EOAADMf6twTAQT8CBBg+lGKu0YDwFmzZplg6oorrrAKMD/88EMZMmSI7N+/XwoLC00AevjwYRMutmjRQlavXi3Dhg2rd+eqqipZtGiR3H///ebv27RpI8XFxXLkyBHz59GjR5vArHXr1vW+99prr8ktt9wiJ06cMCFpu3bt5OOPP5aamhrp1KmTvPDCC9KrVy/fEjbj5XK+ySaSSz8NG7///e/L008/bcpp27at6P2PHz9u/qyB88KFC00//HxsxrOdr02v/MyBaxBAAAEEEEAAAQT8CxBg+rfiyuwJEGBmz5KREEAguwIEmBl6fvbZZ/K9731Pnn/+efNNmwDz9OnTMmrUKNm8ebNMmDBBnnjiCbMjUkMqDSh1d+WVV15pfh67O1KDxpEjR0qrVq1kzZo1MmDAAFPDrl27zN9rGPrQQw+ZcMz76E66gQMHyt69e81uy/vuu8+EZidPnpTJkyfLypUrzc91PhdddFFaDZvxcjnfVBPIpZ+G29OmTZMuXbrI+vXr5aqrrpLa2lqzA3bMmDHGf926dTJ8+PC05nqBzXg287Xtla9JcBECCCCAAAIIIICAbwECTN9UXJhFAQLMLGIyFAIIZFWAANMnp+6M1F2RP/jBD0z4VFBQYAIpmwBz48aNMnToUOnWrZts375d2rdvX1eF92i6BpRLliyRKVOmmJ9puKkh5aZNm+r9vffFN954wwSaGpjFjrl06VK5++67ZfDgwSYwi33E/NixY3LjjTfKzp07ZcOGDWZHaLqPzXi5nG+y+nPp9+mnn0r//v1l3759CV2XL18uEydOTNiTRPXbjGc7X5tepVsz/BwBBBBAAAEEEEAgcwECzMzN+EbjBQgwG2/ICAgg0DQCBJg+XV988cW63XIaJH73u9+V73znO3LppZdm/Aj5PffcY0LI2bNny4IFCxpUoLsh9R2JGnLq+y7Lysrkgw8+kL59+0ppaam89dZbJqiM/Zw6dcpcrz/TXX4aZpaXl5txNJzU0Ezf2Rn/eeCBB8yuTA05H3300ZQatuPlar6pis+l35YtW8y7TK+55hrTC33UP/aju1h79+5tQuk333zT7M5M9bEZz2a+WoNNr3z+CnEZAggggAACCCCAQAYCBJgZYHFp1gQIMLNGyUAIIJBlAQJMn6C681Eft9bQUXdOvvfee3LDDTdkHGDqYT0jRoyQrVu3mnBSHyWP/yQa++WXXzYBpYaYGkhefPHFDb535513mncu6mPoM2bMEN25d/3115v3Xep7K6+99toG3/GC2X79+plHnVM9Rm4znu5UzdV8U7Uyl36PPPKIeYx/3LhxJjhWg9iPPqZ90003mZ7oY94333xzylVoM57NfG3Xps9fIS5DAAEEEEAAAQQQyECAADMDLC7NmgABZtYoGQgBBLIsQIBpCWobYB49elQ0LNQdct5OyfgSNHDUHXp67euvv2528j355JPmUJjYXZnx33vwwQdl5syZcscdd8hTTz1Vt2tTr0u20y+TeXi7+jIZT9+3mav5pmplLv28XYypdrXGh82parcZz2a+tmvT8leIryGAAAIIIIAAAgikECDAZHnkQ4AAMx/q3BMBBPwIEGD6UUpwTSbBX+zXE4WTfgLM+HAyUdnx1/ip0c813r38XBt/jX43PoxtqvmmamUu/fyEk36u8ebj59r4a2zma7s2LX+F+BoCCCCAAAIIIIAAASZrwDEBAkzHGkI5CCBQJ0CAabkY/IR5iYa2DYlsAik/Nfq5hgAz+XtOE/nZBI6plqHNeDbrxXZtWv4K8TUEEEAAAQQQQAABAkzWgGMCBJiONYRyEECAALOxayCT4C/2XrYhkU0g5adGP9cQYBJgemvAz/pN97ula44PAggggAACCCCAQGqBnid6Q4RAzgV+c8mOnN+TGyKAQHAE9BWH+fqwA9NSPpPgL/YWx48fNydUv//++/Lqq6+aQ3niP15IpNe+8cYb0rNnT1mxYoVMmDDBnCr+7LPPSnFxcYPveSHnXXfdJcuWLZP9+/dLnz59zHWJTi7Xv/fmcdlll8nbb78t7du3TypiM56emp6r+aZqZS799FR3Pd092SnzWqe3q/Lhhx+We++9N+UqtBnPZr62azPTXyECzEzFuB4BBBBAAAEEoihAgBnFrud/zgSY+e8BFSDgsgABpsvdSVKbbYBpe9KzzanSNqeGcwp5409xtzk1PNWvgM14NuvFdm0G8NeXkhFAAAEEEEAAAecFOMTH+RaFskAeIQ9lW5kUAqEQYAemZRttA0y9nXeqdLIdet7uudgTx70TwHVHY6LdlN7uOa3LO928vLzc7NjcsGGDLF++XMaPH99gtt7uvlQnZntfsh0vV/NN1cpc+m3ZssXsOtX/Z0J70aZNm3qleTtZKyoqkp4OH/sFm/Fs5mu7Ni1/hfgaAggggAACCCCAQAoBAkyWRz4ECDDzoc49EUDAjwABph+lBNc0JsDcuHGjaDjZrVs32b59e73HtisrK03QuGbNGlmyZIlMmTLF3P3cuXMycuRI2bRpU72/90rTR80HDBggXbp0qTfm0qVLRcPJwYMHy7p166R58+Z1szl27JjceOONsnPnThNyDhkyJK2GzXi5nG+yCeTST3e+9u/fX/bt25fQVcPkiRMnJuxJovptxrOdr02v0i4aLkAAAQQQQAABBBDIWIAAM2MyvpAFAQLMLCAyBAIINIkAAaYla2MCzNOnT8uoUaNk8+bNMm7cOHn88celVatWJqRctGiRzJ8/X7p27Srbtm2TTp061VX4wgsvmBBTr9X3YOouv4KCAtm1a5f5e93Zp9+fMWNG3XcOHTokAwcOlL1798qcOXNk5syZJsQ8efKkTJ48WVauXCn9+vWT9evXS6rHx70BbcbL5XxTtTOXfvpuy2nTpplAWYPjq6++Wmpra82OzDFjxsjnn38uzz33nFkHfj4249nM17ZXfubANQgggAACCCCAAAL+BQgw/VtxZfYECDCzZ8lICCCQXQECTEvPxgSYeks9xGf48OFy8OBBKSwslA4dOsjhw4dFd2C2aNFCVq9eLcOGDatXnf5s1qxZomGWfvTRZD3M58iRI+bPo0ePNof3tG7dut73XnrpJbn99tvl7NmzUlJSIu3atRM9KKimpsYEpBp09erVy7eEzXi5nG+yieTSTwPKSZMmmZBSP23btpWqqirRR/31M3XqVFm4cKHph5+PzXi287XplZ85cA0CCCCAAAIIIICAfwECTP9WXJk9AQLM7FkyEgIIZFeAANPSs7EBpt5WdzPOmzdPVq1aJXqAioZZuqty8eLF0r1794SVVVdXy9q1a80uzd27d5trOnfubAIxDcxiHxGPHWDPnj0yffp0swNQg62WLVvK2LFjZe7cudKxY8eMFWzGy+V8k00ol366o1YDZQ2cDxw4YErq0aOH2Qmr7yYtKirKyN1mPNv52vQqo8lwMQIIIIAAAggggEBKAQJMFkg+BAgw86HOPRFAwI8AAaYfJa5BAAEEEEAAAQQQQAABBHIoQICZQ2xuVSdAgMliQAABVwUIMF3tDHUhgAACCCCAAAIIIIBAZAUIMCPb+rxOnAAzr/zcHAEEUggQYLI8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EJnqvoAACAASURBVBBAAAEEEEAg3AIEmOHur6uzI8B0tTPUhQACBJisAQQQQAABBBBAAAEEEEDAMQECTMcaEpFyCDAj0mimiUAABQgwA9g0SkYAAQQQQAABBBBAAIFwCxBghru/rs6OANPVzlAXAggQYLIGEEAAAQQQQAABBBBAAAHHBAgwHWtIRMohwIxIo5kmAgEUIMAMYNMoGQEEEEAAAQQQQAABBMItQIAZ7v66OjsCTFc7Q10IIECAyRpAAAEEEEAAAQQQQCBOoOp3++Tss09LxTtvSe25s/ggkHWBguYtpPS6PtJizB1S3LVbg/EJMLNOzoA+BAgwfSBxCQII5EWAADMv7NwUAQQQQAABBBBAwFUBDS9P/GiS1J4/72qJ1BUigYLSZnLJo8sahJgEmCFqcoCmQoAZoGZRKgIREyDAjFjDmS4CCCCAAAIIIIBAaoGT/3yfnN++GSYEcibQrP9AafWPC+rdjwAzZ/zcKEaAAJPlgAACrgoQYLraGepCAAEEEEAAAQQQyIvA0Zv789h4XuSje1N9nPzSF7cTYEZ3CTgzcwJMZ1pBIQggECdAgMmSQAABBBBAAAEEEEAgRuDIgP+GBwI5F2i75d8JMHOuzg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zDx1Zv/+/dKnTx/55JNPklawaNEimTFjRr2fV1dXy9q1a2X+/Pmye/du87POnTvL1KlTZdKkSdK8efOE4+3Zs0emT58ur7zyilRWVkrLli1l7NixMnfuXOnYsWPGCjbjHTp0SObNmyerVq2SM2fOSElJiQwaNEgWL14s3bt3T1iD7XyTTch2PJv5njt3TpYtWyYPP/ywHDhwwJTUo0cPmTNnjtx6661SVFSUkbvNeLbztelVRpPhYgQQQAABBBwWIMB0uDkhLo0AM8TNDdDUCDAD1CxKRSBiAgSYeWr4li1bTHhXW1vrO8CsqqoSDTXvv/9+8502bdpIcXGxHDlyxPx59OjRJjBr3bp1vTFfe+01ueWWW+TEiRMmNGzXrp18/PHHUlNTI506dZIXXnhBevXq5VvCZrwPP/xQhgwZIhrcFhYWSocOHeTw4cMmTG3RooWsXr1ahg0bVq8G2/kmm4jteDbz1bDx+9//vjz99NOmnLZt24re//jx4+bPGjgvXLjQ9MPPx2Y82/na9MrPHLgGAQSCK3D2fK0881alvPIfVfL5mVrR/+YqKymQq68olL//dqn8ZdvChJP7w5EaeXJbhez6Y42UV9ZKYYHIpRcXyKhrS8y/ihJ8LdG9Li4rkGv/qkh+OKBULmlZkBHkfxyslse3VMj+wzVSWS1SXChyeZtCufObJdKve7H4Ga2iSuTHq8rltwer5SttC+WRCWXSqnn9b6rJa3uq5Kk3KuW/jtdIVY3dveInd66iVrZ/UC2bdlWJ/vt/Gdfw3t53EtVQUiTSpV2hTOhbKn/71aKU8z1yslZWv1Mpb/2fKjl2qlYuKiuQn91RJh3/InF/UzWiukbMOOt2VsnvPq0R7euIa0rknsGlCb8W3yfbteJnXfpZQASYfpS4JtsCBJjZFmU8GwECTBs1voMAArkQIMDMhXKCezz55JMm4Lr77rvl0Ucf9VWFBo0jR46UVq1ayZo1a2TAgAHme7t27TJ/r+HgQw89ZMIx76M76QYOHCh79+41uy3vu+8+E5qdPHlSJk+eLCtXrjQ/f/755+Wiiy5KW4fNeKdPn5ZRo0bJ5s2bZcKECfLEE0+YHaAaymkgq7tJr7zySvPz2N2gNvNNNQGb8WzmqzXorstp06ZJly5dZP369XLVVVeZsFp3wI4ZM8b4r1u3ToYPH57W3HY8m/na9srXJLgIAQQCKfDHozVy35rzJpTTyK5lWYEJHs+U15qQrkVpgcwe0cyEY7Gfd35fLQt+dV7OnK81oaF+TwNEDbJ0nOu6FsncUWVSWvzFt46fqZVZvyyXDz/54l4FBRfuVVMr0q5VgSy4vcwEcn4+696tNAGq3leDvJbNCqS8UurC1Fu+USI/GFiaNsRc+Xal/K/tFSa4TRRgasD54Ivn5bUPqurC3bISvc+Fe+l8h19TIncPTn8vnZcGlRoWb3i/SjQEVmf9JAtP9WfxNbRoViClRV/UoIFgsvnqvFa8VSnL37xgpR/16tCmUB64vUw6XOIn5v2iIx8dr5GfrD1vQmP9eOtm+NeL5a7+9QNMvffPt1XI2n+vNPP0+lTx57Wi3/9vf1Uk826tv1Zs16WfdaPXEGD6leK6bAoQYGZTk7FsBQgwbeX4HgIINLUAAWZTCycZXx/3/sUvfiHLly+X8ePHp61Cwz4NKTdt2iRLliyRKVOm1PvOG2+8YQJNDcy2b98u7du3Nz9funSpCUkHDx5sArPYR8yPHTsmN954o+zcuVM2bNhgdkim+9iMt3HjRhk6dKh069atXm16L92BqfPXQDZ2XrbzTVa/7Xg28/3000+lf//+sm/fvoSu2vOJEycm7Emi+m3Gs52vTa/SrRl+jgACwRWI3XnY+dJCmTOyWd1uy6OnamXmL8vlPw/XmB16P51YJm3+vDtSQ0rdsbj3v2qkV+ciuf+WZmbnpIZVupPwsVcqpKKqVqYOayaDvvZFgvmL7RWy6u1KM46Gov/XX14IRTXEm7/uvBw4WiPf7FYsc29tljZ0/PhErdy7/JzorsKBXyuWuweVioZ6ujPwmTcv3KdZSYH8823N5Oorkr/SY9/HNTLj2XI5de7CExOJQkQv4GxeWiA/HFQqg6++sLNT77XklQpZ/+tKKSkW+cdbyqTPX6d/fciPV5bLr/9wIUnUXZBfuqjAzD1VgPnLHZUmCExUQ6r56qz+n80V8qudleZ+GhZO+lapuZfNR0PL+1aXy+GTtabucdeXyNBeJfWC6thxt39QZcLfmhqRsdeXyMS+pSYg17rW7KgUXRPq+L1vl8p3el94asF2XWYyHwLMTLS4NlsCBJjZkmScxggQYDZGj+8igEBTChBgNqVukrH1/Y8jRowQfTT51Vdflb59+6at4oMPPjDXlZaWyltvvWWCytjPqVOnTEioP9NdfhpmlpeXm3ctajiZLCh94IEHzK5MPztBbce75557TDg5e/ZsWbBgQYO56u5PrVPr1/d7lpWVic18UyHajGc7X+/1ANdcc43phT7qH/vRXZ29e/c2O1DffPNNszsz1cdmPJv5ag02vUq7eLkAAQQCK/Dvv6+WnzxfLkUFF4K+np3rh2+/OVAt/7jmvFRW18qs4c2k31UXwkjve/o47+KxZdK1/RdhmAZTD75wXjb/tkqu+UqRPDi2zIR9J89p4FhuwsrYsMrD84IuDSH/dUKZXPGl1AHbv71XKUs2VciX48JVHS82AEv1WLN33e6D1dLt8kITyMaHiF7d/3mkxgRs/+Pb9XcYapj7D8vLzWPUA/6m2Dil+8x7/rzoG2Zu710iV325UF78daX8bGNF0gBTd2xOXVEuGramq0F3QGqo6H12/fFCD89X1prHzCf0LUkbDierX3s7b+15eWNflWjg/U+3NZMvt0neJ71+xqpyee8/q02wO2/0hbXgffTnc58rl7f+T7X8TccieWh8mdmhabsu07nH/pwAMxMtrs2WAAFmtiQZpzECBJiN0eO7CCDQlAIEmE2pm2RsL8DSH+vOw5/+9Kfy3HPPmXdS6i5FfaQ6/pCXl19+2QR8GmJqIHnxxRc3GP3OO+8071z0Dv/RnXvXX3+9ed+lhqXXXnttg++8+OKL5jHmfv36mUedUz1GbjNeQUGBCWu3bt1qwkl9lDz+895778kNN9wgl156qezYscO8H9NmvqlaaTOezXzV75FHHjGP8Y8bN84Ex2oQ+9HHtG+66SbTE33M++abb065Cm3Gs5mvF6xn2qs8/ApxSwQQyJHAC2mCs9jw7kdDSmX41y8EY7prTnclxoZOsSXr49EPvXRe2re+sHNTd+rp+yVnrz4vhX963PxfxpbJVy+rH3x9+nmt/M9nzol5zDwmLE1GMXfteXlzX1XS0DBdjTqut7OyR6ci6XdlkTy2uWGIeOizGvnR0+VyrrJWfjKqzOxgjP88uqlCNFD9+l8WmXdYZvrx04f715wXreXv/6603q5W717ers7YwDY2INR3jP7T6AsBoe3HC7Sr/5S+JrOIHTvZ+om9JtHc/XhoGK6hcuy6zGReBJiZaHFttgQIMLMlyTiNESDAbIwe30UAgaYUIMBsSt0kY7/77rsmMNRgS0+J1uDysssuk88++8yczq2f2HdF6p+9d2bG7lKMH/7BBx+UmTNnyh133CFPPfVU3S5GvS7ZTr9E4WEyEm9XXybj6fs2da76XW9naPz4GrDqjsSjR4/K66+/Lrpz0Wa+qVppM57NfDV89XYxptrVGh82p6rdZjyb+aq/Ta/y8CvELRFAIEcCurPv2OlaKS0ukLatChrszPNCxc//9Hh1bGC18IXzsuW3ycPDX/9ntcxZe16aFUvdITH6/kj9XttWX4SasdM8VX5hh6Y+opwulNL3OE5bUS6/PVRt3rkYu+PQG/Ol96vkXzecN4/EJzqUx3t0XK9/cEyZ7Pu4OuEuSH28WR+X1vccX3pxYcJHpb0wNdVuz1QtTRfYpVsOWp/aHT5ZI9NiHtv3+nfibK3vx9tT3csLhXtecWFnbbowVANUfcRfXyegIbY+/h7/8caM3a1ruy7TOcX+nAAzEy2uzZYAAWa2JBmnMQIEmI3R47sIINCUAgSYTambZOwVK1aYgFI/c+bMMaGjvptSw0zdkac/O3v2rOjj3fozDTrjw8lEQ8df4yec9HONdy8/18Zfo9+NDyfja08UYNrMN1Urbcazma8GmH7CST/XePPxc238NTbzTdQHP73Kw68Qt0QAAUcEXv5Nlfzry+elwyX134GZaLdfbMmJdi36CenSjevdw8/OPu8x5OYlDU/ajn10/Lt/DkD91JeoLXr4kYaHGvL6fQdm/Di299ZwVU/3/n+3VZjHy+MPw9nxu2qZ/3y5fOniQrn3xlJ55s1K2fNRtTnIRw9n6v1V/ye/axipofH7B6rl/+5Xag5uWvPvlebUen0QQR/l/+8ZnPyuBt7j97//NPFrBZL9GiRbl5n82hBgZqLFtdkSIMDMliTjNEaAALMxenwXAQSaUoAAsyl1k4ytJ1TruyBHjx4tjz32mDkVPPbjHfLy5S9/WfRwnq985SsEmAks/YR03tf8XJutANgmcEy1DG3Gs5kvAWYe/sOAWyIQYAHvkBzdoTn570pl5LVf/HdZuqDR9QAz9tFxfZxdT0q3CRFj3wnZmEe0M7137CFAusQ0TNSDdL73rRJzkJH38cbVnbB6yntV9YXT4vWjJ79r/bozctGY9Ce/x4bGetq7nj7vnSiu/15D0UxPY/cOdUq2SzbRr0+qdZnJrxsBZiZaXJstAQLMbEkyTmMECDAbo8d3EUCgKQUIMJtS13Lsjz76SPr06SMHDhww77vUk8JtAinbHYTJyrYZT8diB2ZDUT+hpPctP9cGaQemriM+CCAQLIH27dubV50UF184pEd3KM5dW24OU4nf1ac/TxRgVlRUmO8XFhaadzXGvzcyUUhXVVVl7ufdN9G4J06cMP99eckll4j+H396baIdmPqIt9agh+Hpkw3JdmDGPzrercOFd3Emqk9fAaP3/+STT6RZs2bm/noQnfd5/t1KeXJrhbRu8UUIqHXoK2MOHjxonrxI9NEaO3XqZOaU7N46Fx1D76/vxb7iiivq7q2HAOnhPBpAahBZ9afT0DWIvHdoM+nd9YuXXOo7PbVG/VzeplDuG9FMrrz8wnzV4f415eYVArHha2Vlpej/Tjl27Jh5d7VnrjtNtaefnak1gemIb5TIpP6lJvyNPY299E85d+zrBrT+I0eOiK6xVq1a1XH87w+r5YF/O2/+rCfS/+1XL9St75HWeeuTKn7XpTprj/Rffj9XzJjs91KuQyBrAn988PF6Y/U80TtrYzMQAn4FfnPJDr+Xch0CCERQQF/5l68PAWa+5FPcN9EhL95j53q4z7PPPlv3D3Oxw3gh51133SXLli2T/fv3myBUP4lOLte/90JJ/QfTt99+2/zDQLKPzXj6D2GDBg2S999/P+mJ697Ov+PHj5sdpz179hSb+aZqpc14NvNVPz3VXR//T3bqutbpBY66G/fee+9NuQptxrOZr/rb9CrTXyECzEzFuB6B/Ap86Utfkssvv9wEf/qJDS+7tCs0p4y3aVn/3YVBDTATPTru6afaBanvr9ZgVl8H43288FLfHxobwJWXl4se5vf5558nbazfAFODxKKiImndurU5hE//ffxHH8P++auVsuH9SmlWcuE0+auvuHCdd7jQX7QskIVj6p8Wrz/3Tn7X73kHK2loe/jwYRNitm3b1qwNDY29UFrfp3nz10vMe0pjV0Xsye+xp7Grh4axGsJ6h9554aW+G1MPJRr15929GkTq/2bQQ/YyWZenTp2SP/7xj6L38vshwPQrxXXZFCDAzKYmY9kKEGDayvE9BKIhQIAZjT7XzVJ3X2hYpP9jPf7xcb1I/4e2HtajB+94p1TbnCpte4p2snbYjMcp5JxCHrFfb6aLQKgFdEffkk0V8sJ7lfIXKR4tDuoj5IkeHfcTYMY3PVkAZ7s4Mn2EPP4++vj2jFXl8ps/Vtc7lT3d6ei6+/J/PlMun35e//CfRPPwcxq7+upj4bqr9eHxZQkP7dFDmmY+Wy6fna6V4deUyN2D6wehie7td11m4s8j5JlocW22BHiEPFuSjNMYAR4hb4we30UAgaYUYAdmU+omGNs76XnPnj2ydu1aGTVqVIOrvJ1/J0+erDuV2zsRW3dlJNpN6e2e091t3mnfutNAd2zqY+j6Xs3x48c3uJe3uy/Vidnel2zH807RTrYj0dstGHvCus18U7XSZjzb+W7ZssXsZNT/Z0J70aZNm3qlef3VHSfJToeP/YLNeDbz1Xva9CrHv0LcDgEE8iQQHxL9021lJohK9PFOIe/brVjm3dqswSWpTiHX3Zw/ndhc2reuv6vT9hRyPYFcTyKP/8SfQn66vLbuEWi/xIlOQ48NL/W+t/UuaXB6u9/xvesaG2DqOF5Y+Tcdi+Sh8RdOCF/3bqUs3VwhupNWT2K/+M/vv/Tu6+cwJO9a3Xn5D8vL5eDRGvmHoc1kWK8LrxuI/aSbR2x4edPXS+TuQaVSlHiJ1Q2bybrMxJ0AMxMtrs2WAAFmtiQZpzECBJiN0eO7CCDQlAIEmE2pm2BsfZ/XxIkTzWPgt912m3lUOnYXpu7OXLRokXn8+LrrrpNNmzaZR8POnTsnI0eONH9esmSJTJkypd7o+uj1gAEDpEuXLrJ9+/a6R8GXLl0qGk4OHjxY1q1bV+/xNn1/lb5fc+fOnSbkHDJkSFoNm/E2btxodpR269atXm16M32Xlgara9asqTcv2/kmm4DteDbz1Z2q/fv3l3379iV09Q5pStSTRPXbjGc7X5tepV00XIAAAoEX0JBozY4Lu+f0ceL7bmkm1/1Vw8eVvYnqdbrbLjYsi0V45T+q5KGXzkv71hdOL9f3M/72YLXMXn1eCgul7nHl2O98+rnuBjwnx8/UyqzhzaTfVQ0Dstjr5649L2/uq6q34zD25/E1Hj1VK7NXl8vJszrbhp+K6gunYuv7HfWgG41X9fHmQV/7og7vvZFa4y3fKJEfDEy/e9DP4kgX/OnBNVr7+cpamX5TM+nVuWFvvABTf6YBptb/2gdVomFzstA4kx2YustTTyH/7aFqSRYap9qBqf4zf1kufzhcI9d1LZK5oy4cnpTqk+m69GPtXUOAmYkW12ZLgAAzW5KM0xgBAszG6PFdBBBoSgECzKbUTTK2FzbqDrw5c+bIzJkzTbCo73bSwMx7J6IGjsOHD68bRR8n1xBTX3KvAaju8tNHtHft2mX+Xnf2afg5Y8aMuu/oe7YGDhwoe/furXcv3d05efJkWblypfTr10/Wr19v3p+V7mMznr7TU3eabt68WcaNGyePP/64mYOGbFrv/PnzpWvXrrJt2zZzaIH3sZlvqvptxrOZr9ag77acNm2aCZS1j1dffbVoOK07MseMGWPeffbcc88l3IGbaA4249nM17ZX6dYNP0cAgWALJHufY7JZeQfk6PsfHxxTf6emhk56OMu23VXS56+LZN7oC2Gat9vvD0dq5Lv9S00IFvvZ+tsq+ZeXzsslLQrMbkE9dCbV59/eqzSPu+t1+rhy21Zf7OjU9zFOXXFO9nxUI9/pXSL/49sNd2jGj50uRLR59Nnvqkh3by9o/Ph4jXzv26VmTrGfZI+Qa9Cqj4h/9Flic+8dmM1LC8y7Tru2T23+yx2V8vNtyc1/vKrcBNWDry42Qav30TqmryoXNUx0KFQyp0zXpV9vvY4AMxMtrs2WAAFmtiQZpzECBJiN0eO7CCDQlAIEmE2pm2RsDbIee+wx+dGPfiT6MnzdgamH6OjpmLojUQ8C+NnPfiY//OEP615or0Ppz2bNmmXCMf3oo8n64nw9vVM/o0ePNof36I7N2M9LL70kt99+uzmxU+/Vrl078xJ8vbcGhhp09erVy7eEzXh6iI+GsXpyqM6vQ4cO5hAAnVOLFi1k9erVMmzYsPr/wGU532QTyaWfBpSTJk0yIaV+9KAD3X2rj/rrZ+rUqbJw4cKE70BNVL/NeLbztemV78XDhQggEDgB3cX44IsVpu4ZN5eKPhae7qM7FTWs2vtfNdKjY6HMGVkml15cYE7F3rSrSh57pUKqamplxs3NpH/MTkrdFbnq7UpzavePb/rixGwNNeevOy8HjtbIwL8plhnDm6V9LFt3Jd67/JwcOVkr37yyWH48rFRaNCswJ2I/8+aF+zRv1jBgTTa3VCFi7O5Bv48+pzOM/Xm6AFOv9XZYasAbaxc7Xw2U54xqJtd2+WKHpvfeTw0pY/sbewr5N7sVy9xb05ur9dQV5fLR8RpzcvmcW5rVmS95pULW/7rS/Dn2ICFdK/N/dV7e/X11ve+k87FZl+nGjP05AWYmWlybLQECzGxJMk5jBAgwG6PHdxFAoCkFCDCbUjfN2PoezOnTp5tdeRo2abiouyoXL14s3bt3T/ht3aWp787UXYu7d+8213Tu3NkEYhqYxZ6AGjtA/L1atmwpY8eOlblz50rHjh0zVrAZT3czzps3T1atWiV6YmtTzjfZhHLppztMNVDWwPnAgQOmpB49epidsPpu0kSnxaZqhM14tvO16VXGi4gvIICA8wL/dbym7r2Q+s7Els3qv5cydgLNSqTe48u6u3HOc+XmkW/vsWvdCaiBlY4y8GvFMv3m+qGY/mzO2vPy//2h2lxjHtUuEDlTXis1tSKdvlRoHi+P3U2ZClEfkX5w/Xk5XynmnY9af3mlSHnlhZomfrNUJvSpv1sx2XipQkR99FkDuMKCCzUXJWeSob2KE76TM9U8/ASY6vyTtefNI9z60aCwtEjn+sV8Y0/09u6nu1HnPV8u7/yu2gTM+j2dh5rrn5OdNJ+s3nd+Xy0LfnVezsQ8bq991d6reXwNj22uEN1J6fVbr0n20dPT545qJo1Zl35/6Qgw/UpxXTYFCDCzqclYtgIEmLZyfA8BBJpagACzqYUZHwEEEEAAgYAKeCdL6wEt6T4aYP5kVJl5BNj76M7JJ7dVyK4/1pjQUIMx3Yk56toS869EB7Ro2PXMW5Wi78n8/MyFEE0Pl9EdfT8cUCqXtEyRDiYo8j8OVsvjWyrM48leiKaPld/5zRLp17047U5Ob8hUIaJ36no6I/35iGtK5J7B6R9Zjx3LT4Cp1+tuS310/t/eq5JPTtRIVY1IWUmB/HWHQvluvxL5WqfE7y3V72mIqP/S3aS1tSKtWxaY93tO7FNiQs1MPvF91/BYg9DJA0ob1ODtHPUz/tf/skj+ZVyZNHZd+rkXAaYfJa7JtgABZrZFGc9GgADTRo3vIIBALgQIMHOhzD0QQAABBBBAAAEEAiNAgBmYVoWqUALMULUzsJMhwAxs6ygcgdALEGCGvsVMEAEEEEAAAQQQQCATAQLMTLS4NlsCBJjZkmScxggQYDZGj+8igEBTChBgNqUuYyOAAAIIIIAAAggEToAAM3AtC0XBBJihaGPgJ0GAGfgWMgEEQitAgBna1jIxBBBAAAEEEEAAARsBAkwbNb7TWAECzMYK8v1sCBBgZkORMRBAoCkECDCbQpUxEUAAAQQQQAABBAIrQIAZ2NYFunACzEC3LzTFE2CGppVMBIHQCRBghq6lTAgBBBBAAAEEEECgMQIEmI3R47u2AgSYtnJ8L5sCBJjZ1GQsBBDIpgABZjY1GQsBBBBAAAEEEEAg8AIEmIFvYSAnQIAZyLaFrmgCzNC1lAkhEBoBAszQWon00AAAIABJREFUtJKJIIAAAggggAACCGRDgAAzG4qMkakAAWamYlzfFAIEmE2hypgIIJANAQLMbCgyBgIIIIAAAggggEBoBAgwQ9PKQE2EADNQ7QptsQSYoW0tE0Mg8AIEmIFvIRNAAAEEEEAAAQQQyKYAAWY2NRnLrwABpl8prmtKAQLMptRlbAQQaIwAAWZj9PguAggggAACCCCAQOgECDBD19JATIgAMxBtCn2RBJihbzETRCCwAgSYgW0dhSOAAAIIIIAAAgg0hQABZlOoMmY6AQLMdEL8PBcCBJi5UOYeCCBgI0CAaaPGdxBAAAEEEEAAAQRCK0CAGdrWOj0xAkyn2xOZ4ggwI9NqJopA4AQIMAPXMgpGAAEEEEAAAQQQaEoBAsym1GXsZAIEmKwNFwQIMF3oAjUggEAiAQJM1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CIq8LtPa+TZ/10pO35XLecqaiOqwLSbUqB5aYH07lokY/62RLq2L2xwKwLMptRn7GQCBJisDRcECDBd6AI1IIBAIgECTNYFAggggAACCDgjoOHlPU+dk/NVzpREISEWaFYs8uidzRuEmASYIW66w1MjwHS4OREqjQAzQs1mqggETIAAM2ANo1wEEEAAAQTCLPDPvzovr+4hvQxzj12b27e6F8s/3tKsXlkEmK51KRr1EGBGo8+uz5IA0/UOUR8C0RUgwIxu75k5AggggAACzgnc9NBZHht3rivhLkgfJ18/rQUBZrjbHIjZEWAGok2hL5IAM/QtZoIIBFaAADOwraNwBBBAAAEEwifwdw+cCd+kmJHzAltntyTAdL5L4S+QADP8PQ7CDAkwg9AlakQgmgIEmNHsO7NGAAEEEEDASQECTCfbEvqiCDBD3+JATJAAMxBtCn2RBJihbzETRCCwAgSYgW0dhSOAAAIIIBA+AQLM8PU0CDMiwAxCl8JfIwFm+HschBkSYAahS9SIQDQFCDCj2XdmjQACCCCAgJMCBJhOtiX0RRFghr7FgZggAWYg2hT6IgkwQ99iJohAYAUIMAPbOgpHAAEEEEAgfAIEmOHraRBmRIAZhC6Fv0YCzPD3OAgzJMAMQpeoEYFoChBgRrPvzBoBBBBAAAEnBQgwnWxL6IsiwAx9iwMxQQLMQLQp9EUSYIa+xUwQgcAKEGAGtnUUjgACCCCAQPgECDDD19MgzIgAMwhdCn+NBJjh73EQZkiAGYQuUSMC0RQgwIxm35k1AggggAACTgoQYDrZltAXRYAZ+hYHYoIEmIFoU+iLJMAMfYuZIAKBFSDADGzrKBwBBBBAAIHwCRBghq+nQZgRAWYQuhT+Ggkww9/jIMyQADMIXaJGBKIpQIAZzb4zawQQQAABBJwUIMB0si2hL4oAM/QtDsQECTAD0abQF0mAGfoWM0EEAitAgBnY1lE4AggggAAC4RMgwAxfT4MwIwLMIHQp/DUSYIa/x0GYIQFmELpEjQhEU4AAM5p9Z9YIIIAAAgg4KUCA6WRbQl8UAWboWxyICRJgBqJNoS+SADP0LWaCCARWgAAzsK2jcAQQQAABBMInQIAZvp4GYUYEmEHoUvhrJMAMf4+DMEMCzCB0iRoRiKYAAWY0+86sEUAAAQQQcFKAANPJtoS+KALM0Lc4EBMkwAxEm0JfJAFm6FvMBBEIrAABZmBbR+EIIIAAAgiET4AAM3w9DcKMCDCD0KXw10iAGf4eB2GGBJhB6BI1IhBNAQLMaPadWSOAAAIIIOCkAAGmk20JfVEEmKFvcSAmSIAZiDaFvkgCzNC3mAkiEFgBAszAto7CEWg6gUOHDsm8efNk1apVcubMGSkpKZFBgwbJ4sWLpXv37k13Y0ZGAIHICxBgRn4J5AWAADMv7Nw0ToAAkyXhggABpgtdoAYEEEgkQIDJukAAgXoCH374oQwZMkT2798vhYWF0qFDBzl8+LBUVlZKixYtZPXq1TJs2DDUEEAAgSYRIMBsElYGTSNAgMkScUGAANOFLlADASZrAAEEXBUgwHS1M9SFQB4ETp8+LaNGjZLNmzfLhAkT5IknnpCWLVvKuXPnZNGiRTJ//ny58sorzc87duyYhwq5JQIIhF2AADPsHXZzfgSYbvYlalURYEat427OlwDTzb5QFQIIiBBgsgoQQKBOYOPGjTJ06FDp1q2bbN++Xdq3b1/3M92BOX78eFmzZo0sWbJEpkyZghwCCCCQdQECzKyTMqAPAQJMH0hc0uQCBJhNTswNfAgQYPpA4hIEEMiLAAFmXti5KQJuCtxzzz0mnJw9e7YsWLCgQZHPP/+83HrrrSbkXLt2rZSVlbk5EapCAIHAChBgBrZ1gS6cADPQ7QtN8QSYoWlloCdCgBno9lE8AqEWIMAMdXuZHAL+BfSwnhEjRsjWrVtNOKmPksd/3nvvPbnhhhvk0ksvlR07dpj3Y/JBAAEEsilAgJlNTcbyK0CA6VeK65pSgACzKXUZ268AAaZfKa5DAIFcCxBg5lqc+yHgqMDRo0elX79+8sEHH8grr7wiAwYMaFDpxx9/LL179xa99vXXX5drrrnG0dlQFgIIBFWAADOonQt23QSYwe5fWKonwAxLJ4M9DwLMYPeP6hEIswABZpi7y9wQyEDATzjp55oMbsmlCCCAQAMBAkwWRT4ECDDzoc494wUIMFkTLggQYLrQBWpAAIFEAgSYrAsEEDACfsJJP9fAiQACCDRGgACzMXp811aAANNWju9lU4AAM5uajGUrQIBpK8f3EECgqQUIMJtamPERCIiAn3DSzzUBmS5lIoCAowIEmI42JuRlEWCGvMEBmR4BZkAaFfIyCTBD3mCmh0CABQgwA9w8SkcgmwLHjx+XQYMGyfvvvy+vvvqq9O3bt8HwXoCp177xxhvSs2fPjEv4xje+kfF3+AICCCCAAAIIIIAAAggggAACCORXYOfOnXkrgAAzb/TcGAG3BHJ1CjkBplt9pxoEEEAAAQQQQAABBBBAAAEE/AgQYPpR4hoEEGhygXvuuUeWLFkis2fPlgULFjS434oVK2TChAkydOhQWbt2rZSVlTV5TdwAAQQQQAABBBBAAAEEEEAAAQSiLcAOzGj3n9kjUE9g48aNJpzs1q2bbN++Xdq3b1/388rKShk/frysWbPGhJxTpkxBDwEEEEAAAQQQQAABBBBAAAEEEGhyAQLMJifmBggER+D06dMyatQo2bx5s4wbN04ef/xxadWqlZw7d04WLVok8+fPl65du8q2bdukU6dOwZkYlSKAAAIIIIAAAggggAACCCCAQGAFCDAD2zoKR6BpBPQQn+HDh8vBgwelsLBQOnToIIcPHxbdgdmiRQtZvXq1DBs2rGluzqgIIIAAAggggAACCCCAAAIIIIBAnAABJksCAQQaCBw6dEjmzZsnq1atEj3cp6SkxJxQvnjxYunevTtiCCCAAAIIIIAAAggggAACCCCAQM4ECDBzRs2NEEAAAQQQQAABBBBAAAEEEEAAAQQQQCBTAQLMTMW4HgEEEEAAAQQQQAABBBBAAAEEEEAAAQRyJkCAmTNqboQAAggggAACCCCAAAIIIIAAAggggAACmQoQYGYqxvUIIIAAAggggAACCCCAAAIIIIAAAgggkDMBAsycUXMjBBBAAAEEEEAAAQQQQAABBBBAAAEEEMhUgAAzUzGuRwABBBBAAAEEEEAAAQQQQAABBBBAAIGcCRBg5oyaGyGAAAIIIIAAAggggAACCCCAAAIIIIBApgIEmJmKcT0CCCCAAAIIIIAAAggggAACCCCAAAII5EyAADNn1NwIAQQQQAABBBBAAAEEEEAAAQQQQAABBDIVIMDMVIzrEUAAAQQQQAABBBBAAAEEEEAAAQQQQCBnAgSYOaPmRggggAACCCCAAAIIIIAAAggggAACCCCQqQABZqZiXI8AAggggEAeBWprRRa+cF627q6SkqLsFfIXFxXIDwY0k77dsjho9spjJBGp/I/35dQjC6Tmk4+z5lFbWSGl1/WVi398vxRe0iZr4zJQ4wVqT7wlNR/8vdSW/6Hxg8WMUNDm21LU/ecipe2zOi6DIYAAAggggAACTSlAgNmUuoyNAAIIIIBAlgWWvlIh63ZWZnnUL4b71T+0kIubFzTZ+AxsL3B0xLel9sxp+wFSfLPZDd+WVnMWNcnYDGonUPVaO5Gq43ZfTvOtgnYjpehrq5tkbAZFAAEEEEAAAQSaQoAAsylUGRMBBBBAAIEmErj7qXOy56OaJhpdZMmdzaX7lwuzNv7vf/97+fnPfy4v///tnX1sVNXWxldLK7SIFLi0FhC5fgcryEuiIVIREQxXrijIHwQVoaigYqOEL78qt4JIilzxAzXiFxhUQEEwvYSgEMrlYiOIwRsVE7TRAoWiSKQt0PLmWd492Z2eOXNmOtOemT47MSCz9z7n/NY+88czz1qrtFSOHj2q+6anp0teXp4UFBTIyJEjpUOHDq7XO3nypK5/6623ZN++fXL69J8Cbk5OjowePVruvfde6dGjh+MeX3/9tYwZM0Zqamr081deeUXXuI2Kigq5/fbb5dChQ5KRkSEfffSR9OvXL2ZMotmo4UiVVI8fFc1ST2tSu2dLt1UbPc31Mqm+vl62bt0qb775puzYsSMQs86dO8uQIUPkvvvuk6uvvlpSUtzF8rNnz8oTTzwhb7/9tp6btWvXysCBA0PeQrLEW+oOypmy3l5QRzenfa6kDa6Ibu3/Vr388suyYMGCiPZwep9qa2v1uwDn5fzzz5ePP/5YevcO/eybN2+We+65J/BdEu5MYOKXX34pY8eO1XPYs2dP2bhxo2RnZ0d075xMAiRAAiRAAiTQugQoYLYuf16dBEiABEiABCIikCgC5pkzZwQCx6JFi1yf7/LLL1eRq0+fPk3mQbzasmWLPPTQQ3LixAn9PDMzU7KysqSurk6qq6sDayZPnixz587Vz+0RLGhBvFy6dKmkpaWFvC8IltOnT9fPKWBGdDx1clVVlfIrKytzXXzXXXfJ008/7SpgGzH58OHDgvMA4eqZZ54JKXwmS7zbkoBpxEV8ZyDGiO+kSZNCnh1bwMSkRx99VGbMmOF61p577jl97zEoYEb+TnMFCZAACZAACfiBAAVMP0SB90ACJEACJEACHgkkioAJV9TDDz8sqamp8sgjj8iECRPU8QTH3R9//CHbtm2ToqIiqayslGuvvVbeeecd6dSpUyMKn376qUydOlUaGhrUqQkn3oUXXhgQr+DMhPhZUlKizqqhQ4fKsmXLGu1jC1q4Nlybbg4viCgPPPCA4NoUMD0eSmsa+D344IPqcIMrdt68eeq47Nixo4pTEDffe+89WbJkicZ1zpw5KlCHcmIaMfn666+Xb7/9Vs+TW/ySJd6JIGA6nQ682xMnTpSdO3fKY489pmch3DDi4i233CKbNm2Sq666SlatWtXk+8DsYwRMnBmcqQEDBrjOP378uIwfP1727t1LATNcMPg5CZAACZAACfiYAAVMHweHt0YCJEACJEACwQQSQcCEOxJp3XBPuglU3333ndxxxx1y7NgxTQ8fMWJE4HGRKj5u3Dj5/fff5fHHH5dp06aFFLm++uorFSgwt7CwUGbOnBmYawQtiKO9evWS3bt3y4svvqhp5U5j//79ctttt6lQevDgQXV+MoXc+3to+OEMrF69WsUlp7FixQo9G4jJ+vXrNXU4eNipxa+//rqKypjr5tBLlni3FQHzyJEj+h3wyy+/aJmAhQsXCt5nnA/8IOE0jIB52WWXCUoV/PTTT3rWrrnmGsf527dv1+8H/FACEbNr165MIff+SnMmCZAACZAACfiGAAVM34SCN0ICJEACJEAC4QkkgoCJWpcQAQ8cOKCixPDhwx0fDO4ppBobUQrOLQy4+ODexL+PGjVKU9HdUr6xxjg+zzvvPHXoXXHFFbqXEbQgWiDNvLi4WOD0Qi1Mpz0hpMLpCfcYXKEQVylghj+XZsbnn38ud955Z9g0XYjDiC0GHJkmXvaVTGoxXLM4C7t27VJ3rJvjLlni3VYETMQVMR00aJC+b6+++qo8//zzWqc2VKkHI2BiDWrposYuvi9mz57d5KCaGqorV67UH0JQ0oICpvf3mTNJgARIgARIwE8EKGD6KRq8FxIgARIgARIIQyARBEzbgYn04FmzZkm7du08xxaOKgigcGe5ObHsDe00UTt11Ra0IFref//9mrq8bt06dVnawzj+kKr82muvqbBCAdNz2HSicWAilRjC5HXXXRfZBtbsxYsXq5hl6l5CGIdbD42hQp2LZIl3WxAw7R8qjKsW7x4aaGHYP0TYh8gWMPH9gvPRt29fTSNHkyh7GIcnHNhw/GIuBcyoX0kuJAESIAESIIFWJUABs1Xx8+IkQAIkQAIkEBmBRBAw8UR2/Up0m0YKOMSsLl26hH3gzz77TNDgBWnFqKWYm5sbdg0mPPnkk1oT03ZY2oLWJ598Iqi39+GHHzqmkRvxBKmrcGFCRKWA6Ql9YBJEKQjIEC9RrxKp+ogl6hq2b9/e82ZGeIJYCWEqPz9f15oYh3LoJUu824KAad43nBP8oHDppZdqcy5TfiJUcx5bwMSPEvihoby83DGNHI5gnD/U4YUTHOeRAqbn15ATSYAESIAESMBXBChg+iocvBkSIAESIAEScCeQKAImUjffffddbdSDBjtmoEs4BMKbb75Z0Jile/fuTR4Y9Q7R/AU17eC0O/fccz0dC6SaL1iwIJCOisYxtqAFMRT19dDh2CmN3KxHGjlEV6Q4U8D0hL7RJNQNhesWgrE9UO8ScYeQhNi6CZomtTg4XdyklaM7vJNDL1ni3RYETOOwDRajTewvueQSWbNmTZPvCFvARNo5ylTgvQ9OI8d3EETQDRs2aBkIDAqYkb/PXEECJEACJEACfiFAAdMvkeB9kAAJkAAJkIAHAokiYJpH+fXXX9Xx+MEHHwia9gSPG2+8UcWHCy64IPCRkxDpAY3WysRePXv2DDTpCBa0kD4OweTUqVON0shN92Q4/yCaQPyggOmFuvMc8EM6ORyxpaWlgvRve6Snp2v3cfzXoUOHRp/ZqcXBnaztxj5ODr1kiXeyC5gQudFYZ8+ePU0aeBn37Q8//KC1avG+2iNYwIRLF8IkmvrYaeSHDh3StRBCly9fLt9//z0FzOhfaa4kARIgARIggVYnQAGz1UPAGyABEiABEiAB7wQSTcC0nwzCFMSGTZs2qUiIv2Og8Q6EB7geMZorYJqGIE4OTDg+kR4O15bdjdw4+yZMmKBdriGiUMD0fi7DzYRAjA7wppM4OsZjDB48WN544w1BjUIzwtVBNI2WnBx6wQJmosY72QVMk9p98cUXN3FZmsY7eEdvuOEGFR9tkTtYwER93YKCAikrK2uURm6cnKa+ZvDZyM7ODnds+TkJkAAJkAAJkICPCFDA9FEweCskQAIkQAIkEI5AIguYwc8GRxQceN98843cdNNN2jgHQkW8amAihRyihRFP4P5EB2OkMiOddcmSJYHmMFVVVRQwwx3GKD+vr6/X9PKZM2dKTU2NLFy4UOsUmmFSi71sH+zQcxKpEjHeySxg2g7bcDGGU3ft2rUycODAwNRgARM/VBhRe/LkyVJcXCzmGoi9KTVAATMcbX5OAiRAAiRAAv4mQAHT3/Hh3ZEACZAACZBAIwKJIGBCiHz22We1Y3RJSYlrBL/44gsZN26c5OTkBNK+49WF3AiYJkUVac1oHgJRE+msENMglqDJBwXMyF88pAVDkN6yZYvWP4VA7DbQUGnp0qV6Tl544QWdaqcWd+vWLWSdzN9++01OnjzZxKHnJFIlYryTWcCsqKjQTuNI8ca7l5aW5nhMEDfUzzVd6FNSUnSek4BpXLto/IV3GOcITbjQPMr8SEEBM/J3mitIgARIgARIwE8EKGD6KRq8FxIgARIgARIIQyARBEw0zJg+fbrWnnNqwmE/opOoYDu0bGemGxo4+tCNGKnIdnOXUKKF6WYNEQ218yCiYv3s2bP1MhQwI38VETcwRJp4sOjktJspFWALmMYtiTqmSAGGIOU0zDyIX7ZDL1nincwCpnFL2qUenGJs5uEM4J3u3bt3SAHTdC+HexvlKCB+4jvILhNBATPyd5orSIAESIAESMBPBChg+ikavBcSIAESIAESSAIB03ZYodFKYWGho8sKte5eeuklTSEOFjP27dunoiJqJc6ZM0eFMdS6cxroLA4HJebiWkhNNm6tUKLF9u3bdQ1cghdddJGmoK5evVq7Y1PAjP41NHUHUdcU3eTz8/MdN4NDbuLEibJr1y4xjXps4TqcAGo7Ne25yRLvZBUw7biZ2pShTpv9PWLPdXJgYo+VK1fqDxAoR3Ds2DEpLy9v1KiLAmb07zVXkgAJkAAJkIAfCFDA9EMUeA8kQAIkQAIk4JFAIjgwIUwuW7ZM5s+fr0+F5jxPPfWU/ol6kxCqUP8SqeZwaKampmqjjhEjRjSiACff1KlTBZ3DR44cqXsYFxYmIoUYzqyioiJN/3ZqCBNKtIDAMXbsWO2UDRdfXl6eOrdMMxk6MD0eyKBpEKimTJmiDVUwICZNmzZNevXqpQI0mvngM9S5RO1TuHTff/99yc3NFSNYHT58OFCL1O0uTK1M26GXLPFOVgHTNMvKyMho5JR2irMtaA8YMCDwfoYSMPEuI20cZwxrb731Vi1RYFLUKWBG905zFQmQAAmQAAn4hQAFTL9EgvdBAiRAAiRAAh4IJIKAiceAgIAU4UWLFrk+FZp0zJs3T+6+++6Aa9JesGPHDhUxIThiZGZmSlZWliBltLq6OjAVzTvmzp2rn9vDTbQwNRgxH07RGTNmBJZSwPRwGENMATuk7xoRM9ROffr0UZfmlVdeqVNMyjBS+k0tUre7MHUP4bz10mk6keKdjAKm3V182LBhgdqUbjE2pQIwZ8WKFTJ06FDHGpjmO8eUMMD/e2nwFP0p50oSIAESIAESIIGWJkABs6WJ83okQAIkQAIk0AwCiSJgmkesrKxU4QE1Kn/88cfAk8ORN2bMGJk0aZI28nAbtbW1Ulpaqi5NpJajsQcGBDC4rODy69Gjh+MWbgKmaSAEERV1O/v16xfYgwJmMw6piKDT+J49ezRm27Ztk+PHj+uGcNv2799fCgoK1FWLrvMYcM0hpXznzp1NxORQd2LX3DQOvQMHDui5QiMm07TJrE+keCejgImmPaNHj5aff/65ibgYKsY4Nyj1sHfvXl0LRyVETZQNcKqhaerv4vsluIYqHZjNe6e5mgRIgARIgARamwAFzNaOAK9PAiRAAiRAAhEQSDQBM4JH41QXAg1HqqR6/Ki4MUrtni3dVm2M2/7cOEICdQflTNmfTWviMtrnStrgirhszU1JgARIgARIgARIIB4EKGDGgyr3JAESIAESIIE4EaCAGSewPt+WAqbPAxTr26OAGWui3I8ESIAESIAESCDBCVDATPAA8vZJgARIgATaFgEKmG0r3uZpKWC2sbhTwGxjAefjkgAJkAAJkAAJhCNAATMcIX5OAiRAAiRAAj4i8M9/nZINu/+sARmPsaYwU7p0TInH1tyzmQSO/n2InK2paeYuzsvPGZQvnYsXx2VvbhodgTNbu4rUn4hucZhVKX/5m7Trvz4ue3NTEiABEiABEiABEogHAQqY8aDKPUmABEiQs4iUAAABcElEQVSABEggTgRqT4vMX1cr/95fH9MrdMpIkenDz5FheWkx3ZebxY7AqfL/yImSf0hD9dHYbSoi6f3/TzrNKpJ2Obkx3ZebNY/A2WObpf6/U0TqKpu3UdDqlKx8Se27XFIy/hrTfbkZCZAACZAACZAACcSTAAXMeNLl3iRAAiRAAiQQJwKnY6tfSnq7ON0ot405gbOnT8V0z5T0c2K6HzeLMYGGuthumNo+tvtxNxIgARIgARIgARJoAQIUMFsAMi9BAiRAAiRAAiRAAiRAAiRAAiRAAiRAAiRAAiQQHQEKmNFx4yoSIAESIAESIAESIAESIAESIAESIAESIAESIIEWIEABswUg8xIkQAIkQAIkQAIkQAIkQAIkQAIkQAIkQAIkQALREaCAGR03riIBEiABEiABEiABEiABEiABEiABEiABEiABEmgBAhQwWwAyL0ECJEACJEACJEACJEACJEACJEACJEACJEACJBAdgf8HxSUFllztUL8AAAAASUVORK5CYII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data:image/png;base64,iVBORw0KGgoAAAANSUhEUgAABTAAAAJYCAYAAABVbcnbAAAAAXNSR0IArs4c6QAAIABJREFUeF7s3QeYG9XZ9vFHkns3YGMDxnSDTTGQSgm9JPSO6S8QSujVDmA7Nt2A6QkQILTQTO81dAKEFtObg03HgO11Lyt9332WEaPZkTSaXWyN9J/r+q68eEcz5/zOaPfTreeck8rlcjnjQAABBBBAAAEEEEAAAQQQQAABBBBAAAEEqlAgRYBZhaNCkxBAAAEEEEAAAQQQQAABBBBAAAEEEEDACRBg8iA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EEAAAQQQQAABBBBAAAEEEECgagUIMKt2aGgYAggggAACCCCAAAIIIIAAAggggAACCBBg8gwggAACCCCAAAIIIIAAAggggAACCCCAQNUKEGBW7dDQMAQQQAABBBBAAAEEEEAAAQQQQAABBBAgwOQZQAABBBBAAAEEEEAAAQQQQAABBBBAAIGqFSDArNqhoWEIIIAAAggggAACCCCAAAIIIIAAAgggQIDJM4AAAggggAACCCCAAAIIIIAAAggggAACVStAgFm1Q0PDEEAAAQQQQAABBBBAAAEEEEAAAQQQQIAAk2cAAQQQQAABBBBAAAEEEEAAAQQQQAABBKpWgACzaoeGhiGAAAIIIIAAAggggAACCCCAAAIIIIAAASbPAAIIIIAAAggggAACCCCAAAIIIIAAAghUrQABZtUODQ1DAAEEEEAAAQQQQAABBBBAAAEEEEAAAQJMngEEEEAAAQQQQAABBBBAAAEEEEAAAQQQqFoBAsyqHRoahgACCCCAAAIIIIAAAggggAACCCCAAAIEmDwDCCCAAAIIIIAAAggggAACCCCAAAIIIFC1AgSYVTs0NAwBBBBAAAEEEEAAAQQQQAABBBBAAAEECDB5BhBAAAEEak6gsbHRHnvsMbv77rtd39Zaay079NBDrU2bNjXXVzqEAAIIIIAAAggggAACCNS6AAFmrY8w/UMAAQR+RoH58+fba6+9Zrfccos9+uijNmHCBNO/eceyyy5rm2yyie2555628cYbW4cOHVrcmm+++cYeeOABd8/x48fb5MmTy17zqKOOsksuuaTseZyAAALlBb766iv7zW9+Y5MmTSp/coVn7Lfffnb99dcXfdWcOXNsl112sYceeih/jn6/3HjjjRV/QVGsHxtttJH7HdOlS5cKW990un5H6ffd+++/X/D6++67z7bbbrtY1yz1os8++8xuv/12GzdunH344Yc2ZcqU/Ok9e/a0VVZZxXbbbTfbfffdrV+/fq1y/++++87k9O677+avN3LkSPvLX/5S8fVrYRxyuZx99NFH7tl98MEH7eOPP7aZM2fmLXr16mVrrrmmDRkyxHbccUdbfPHFK3YKe0Gpv4edO3e21Vdf3Y293jP9+/e3VCoV+b61MC6RO8uJCCCAAAKJECDATMQw0UgEEECgugRmz55tV199tZ122mnW0NAQqXFt27a1Y445xoYPH27dunWL9Br/SZ9//rkdf/zx7kN6JYc+sCns2HrrrSt5GecigEARgUUZYL799tu24YYb2tSpU/Ot69Gjhz333HMurKnkKNaPTp062bPPPmvrrrtuJZfLn/vII4/YH/7wB1Oo5T9aO8BUWHnkkUfa448/HrmdCp6vueYaGzhwYOTXhJ0Y1sdVV13Vnn76aVtyySUrunbSx+GFF15w4/Dmm29G7rdCxbFjx9oyyywT+TX+ExUcH3vssRWN/eDBg+3iiy92758oQWbSxyUWLC9CAAEEEKhqAQLMqh4eGocAAghUn4CqHvfYY49m1UVRW6rw8p///Kdts802kT5E6bqqaFH10KxZs6LeJn/eCSecYGeffbYpQOVAAIGWCyzKAFMVfqNGjWrWiTjVf6X6cc4559jQoUMrxlJoqYrvyy+/vNlrWzPAbMnvxHQ67YKsI444IvLvYH9nFixYYPvuu6/deuutzfqoynhVxFZyJHUcNNYaZ30xl81mK+myO1dBuSpn9bcw6qEvD8877zzT8x73UHh6xRVX2GKLLVbyEkkdl7guvA4BBBBAoPoFCDCrf4xoIQIIIFA1AsU+NC+11FK2zz772O9//3sbMGCAa+/333/vqpj+/ve/h1amnHvuuaZwMZPJlOzfK6+8YltttVVBxZVe4E2N1LS84NG3b19be+21TRUnlU6bqxpsGoJAlQooRFGlnX+KbFhTtWyDKiN1aP3ZM844w1ZcccWSvdIU51//+teh50ybNs39Lnj55Zdd8LbFFlu4tW51xKn+KxXQxJ1GXmz6uNrYWgFmsd+Jv/jFL9ySHeuss47zVtD4+uuv21NPPWWvvvpqgalCTIVnmlpc6fG///3PVfF98cUXpupX2b/00kvuMhofrT3csWPHyJdN6jjceeed7os1f3gpVz078lljjTWcwdy5c+3FF1+0J5980j744IMCF/lp+ZVf/epXZb30/B988MF2xx13NBvLzTff3Pbaay9bb7313NIHWgf6rbfesnvvvdduuOEG03vWfwwaNMjuueceW2mllYreN6njUhaSExBAAAEEEitAgJnYoaPhCCCAwMIVCPvQrDDiqquuch+aS01J04c2Tf/2r1un1ivEPOmkk4q+Vh+69AFR69Hp0IfDESNGuOl6rbWG2MJV5G4I1I/A/vvv78ITHS2dlq1r+Kct9+nTxy666CI78MAD85XZCmu23377yMDBgEZV2gr9VFkXt70KKXfYYQfXBv1O9E8jb40Ac8aMGbbtttvaM888k++n+qxKwFLTkbUEhyou1Qbv0Bc9+pKpVIgVhnnZZZe5KlMdCk3/9Kc/uXGIO85JHAetO7rpppu6tS694/DDDzdV7pZaIkVTv/fee++CL/V++ctf2sMPP1zyb5rWltb46QtB/6G/hWeeeWbJe+rv6M0332xHH310wSyGlVde2U1B15d8YUcSxyXym58TEUAAAQQSKUCAmchho9EIIIDAwhWYOHGiq3bSJgXeccABB5g+yGqjgCiHPoDpg5Z/+qcCSYUSunbY8e9//9tthjFv3jwXXsatGIrSPs5BAIHWFWjNADM4NXuzzTazm266yU1X9sK8SjfzCQY0+iJG/+ZtvlPpNHK1UUHedddd5yB32mknV43oHa0RYD7//PPuCyMFrTq01uZtt90WacMh/Q4+5JBD8u3T6yudeq8wTP1S1aCOgw46yP1OX3/99U1/J+JcM4njoGVQNOvAOxQkKlAvN6NA56uSUps5edXJ+rdSU+/1XGnauH9JgyWWWMKNu0LUqMd7773nwm9ttucd+m/9XQ2rmE3iuES14DwEEEAAgWQKEGAmc9xoNQIIILDQBPRBWdU2WjPLO/74xz+6ip9K15UM+yBWqvrk1FNPtbPOOsvdttJwYqEBcSMEEAgVaM0A0z9tWTfzwkV/NWClm/kEAxqt66jqOW/9ykqnQ2tKtRfkLb300m6JDFWee0drBJiqWh82bJi7pKaJa3r4BhtsEPkJVMXg7373OxfU6lAFpabha0mOKIf/SyWdr6pXhXH+dT8rnc6fxHHwP9uqBtZGPiussEIUQneOwktN+9aXczo0lV9rimpMg8cbb7zhgkpv46pKpp0HrxX2ZeSNN95YEMZ6r0niuEQeAE5EAAEEEEikAAFmIoeNRiOAAAILTyC466/WzvrXv/5lvXv3jtWIqNUnWl9PUzG1bhg7icei5kUILFKB1gww/RVv7dq1c2tw/va3v7Xg76dKKgqDAc1+++1nQ4YMye8gXmkg6p8+rgp1VSp608k1EK0RYPpNl112Wbf2pKaCRz30hZS+DNL6jTq0kYuqOldbbbVIl/B/qaSQVkHc8ssvXzC9XxeqZDOfpI1DcBp/nPVSp0yZYltuuWV+bVLtCq9KYlVW+o+wTaH+9re/2WGHHRZpvMJOUuWmnnNveQOtOauK2u7duxecnrRxiQ3CCxFAAAEEEiNAgJmYoaKhCCCAwKIRCO76e+mll7o1KFty+Ney03XCKp38H570QVkf1LXGmzYn0OvVDgWpmhapo1evXq5KRet86QNZcCpf2NpxYX1ojZAheF19UNT0PW1qorXOJk2alD9FIYQ2P1K7FSKUWku0WB+KfQAN61+xTUZa2u/7778/v/6g/wO91j9Vtdy4cePym74o/Fa4E6XPwQ/RlU7rDRr421lsncMo5wSvG6WdUc7RdTVNV5WFmpL65ZdfuluVGh+9B1SJp3Xu9L/+50tLL+gZ03tMldPa4KXUM9aS93Xwta0VYAanLfuf9zlz5rjqNW993Uqq/8ICmjFjxrhlK7xp5FF/3wWnj6syUc7+NTlb+h6Trz9AjLtOp6o4TznlFBd8KsBUOOxtOFNq/IO/O/xV8d99953bvEZrPBb7nV7s2kkbh2AIrDUkVYGpv1OVHHp/KOhVBaeuoVA5+MVgsPK4kue7WFuC76diXxAmbVwqsedcBBBAAIFkChBgJnPcaDUCCCCwUASCVSJxpsqFNTR43bAqoNdee81NdZw1a5b7YKyNfLRxws4775wPF4ohaFq61sdbZZVV8qcsqgDz008/dbvDaupluUOhnkLOYptxFOuDvyKt3D38VWL+c1sargQDTAU4V155ZcG6bWFt22233dzyBHoGwo6ooV+5fns/jxJORjkneL8o7YxyTtiSDbpX2PgoNNP6dVrXsKGhIRKBqhYVdC633HKRzm/JSa0VYPp/F6g9wVBRU29VUeYdUav/wgIarV/pnw4ddRq5P2jyAi3tAN7aAWawr3GX84gzrsENihQab7311vlL+b/squR3UhLHIfjFXrkN6eJ46zXBtTYVPGst6ZYewevqmdffHv+RxHFpqQuvRwABBBCobgECzOoeH1qHAAIILFIBVQ1qfbUffvjBtUMbRqhKpEOHDi1ul7+SSBdT4KjdWb3Dv1mFpnZqB1aFCd46YOUaoOmfDz74oK233nru1EURYCq0VICh6qSoR79+/VxYNXjw4GYvKdWHKJWJCse0zp9CkODRmgHmhhtu6MLnqB+0tSyBxipsN9wooV9UW50XJZyMck7wnlHaGeWc4Np43n2C4xO2nmxUh5YuAxH1Pq0VYPrDorBp3cEqtaihY1hAc/311xdMh446jdwfLOp3lUJWfenS2gFmWAW1vvi44IIL3FTun+sI/u4IqwQMro/pOZSr+E3iOASXLpC7ZiboWV188cVbbRhUpa5nSYcctV6p1s5s6aGNfLRe69dff+0uFbYWahLHpaUuvB4BBBBAoLoFCDCre3xoHQIIILBIBTTdWaGld4RVacRt4F133eWmfnpHsLLEHyJpyqhCVG8XdAUwCse0E3GXLl3cNHJNXRwxYoQL/7xD4YOmma+99tpFmxms7mppkOfdKLjxgv5dYYZ2ktU0XoXAxdq98sor2+OPP94s0AsGmOqf/k3hQpR12IJBjx+lpf32j5c+aHvrq2lTlLFjx9quu+7q1lhTe++55x4XSPurBovthhsl9KvkGYwSTkY5J3jPKO0sd04wJFIYoucl7AsDjZeCq2w265oiZ214pX/T1GCNgZ4vVQDL378Jl86POjW6Etvgua0RYAanJodtdhJcJzBq6FgsoAmGhOWs/OPmn47rf45k09L3mOerL5F23333/Nh7/77iiivaHnvs4Sq+VX1e6SZrpcY6+GVWWCVgcGpy1OnOSRyHUl8g6Msn7VC+4447ukrnKDuTh9n714HWzytdr7TUeE6fPt39bdcXhTrCZlckcVxa8vuK1yKAAAIIVL8AAWb1jxEtRAABBBaZgIIP7aTrHVGq/KI29j//+Y8L3fShV4eqLFX95B3BD//evx900EEufOnYsWOzW2l9TK1hpw/X3lEsGPN+/nMEmOqTAgZVYOnQWnWa1qrdesOqkbypwAoevEBK/VTo5N+VNhhgbrHFFqadjxXeRlkPzz9tsHPnzvk1KdXGloYrYeOlIFbTTFdaaaVmY6XKHxmp4lCHXO644w63RID/KBf6RX3ewp6ralsD01/VVSr8CQZFUXYlDoZerVlNXWwMWiPADK6XW2x6ePC8KJv5FAtogoFouYpO/xcD/nH7uQJMtU87pR9zzDHNQkz/WKiiWZsI6feOKulbUjnv3+291PRw/3lqS5Tp/EkdB31B8Oc//9lVv5Y69IWbxkFfLqy11lqRg2UF6ZpBoGpJHXE2bSrWLj1DClm1nIT3N+rZZ5+1ddddN/+SpI5LpX8TOB8BBBBAIDkCBJjJGStaigACCCx0Aa3rNWzYsPx9Wxpy+TsQDA6DFYRhgZjWtlRVaKkpevpQqano2jTGC8aCa7WVakdr9DEYpkTZNVYfKBUQe+FrWBVZMMBU6KuqRm+KYamA2b/ZiQIITU08//zzW21sg+MVJVR755133IYp3hT7cps5qbEtDdGjVFdGOSf4ZowStJY6R+N/3HHH2cUXX+wuXSqAC07VjRLWBUPPKBW7Lf2F09IAM1iRWmqzlOC6ulGq/4oFNOq3/z1crqIzbPq4AvmfK8D0xkVfXGi3c30ZFOUYMGCA+32udWf1BUbUY9q0aW75jpdfftm9pNSzE5yaXC781fWSPA5632rjLK1D+8knn0Qi/c1vfuN+z2v90FJVskGX1n7P+t+fanjwb1+SxyXSQHASAggggEDiBAgwEzdkNBgBBBBYeALVFmBGqeaRTjDg0Yf8a6+9NrT68eeowPSvWxYlSPFGNDhNUxWYhx56aH7AwwJMrWm55ZZbuinbpcICf3WfpuRrCrcCUO9oaXAbDGtOPvlkFzaWWv8uWOkWNkUySjBYyTsiSjgZ5ZzgPaO0s9Q5H3/8sVs3VOeUC8y047E23Hj11Vdt7ty5LmxbffXVyzL4A4uBAwfaM888Y0sssUTZ18U9oaUBZnDJg3JrKgY3Vin3+6JUQBOcuh58L3omxaaP6+c/d4Cpe+g9pN8beh5uu+22SGsEKzQ744wz3GZFYZXswfEO/j4tNaU+GDpH2cynFsZB1f8KeDUOWh5FX6SVO7Tsg54rVaKHTTOv5gAzKe+PcmPAzxFAAAEEkiVAgJms8aK1CCCAwEIVqKYAs1T1VRAluL5X2AYF3mtaO8AMVoJpWrg2KCq3kYXaE2x38LVhAaamL6oyR9VYpYIv/9ROBYsKsFpzgxF/WKNp76pK0rTVcscTTzyRD2B1rqY6+6eRRwkGy93D//Mo4WSUc1ozwFQIpfVbFSrpCFs+oJI+FjvXHyi25nTUKPeLssRB8Dr+ZzbKBibBjVXKVf+VCs7UFv8XEcWm3PsrDoOh8MIIMP1meo7UJ637q3VmFWxrHcVih774UMirLw6KHVG+ZAi+NliBXi54rrVxUJiptWf1u00zATQ1u1SgqS+pLrzwwmZhcjUHmEl8f7TG71CugQACCCCwaAUIMBetP3dHAAEEqlogGGAGdwpvSeODwWEwrAt++K90zT5/WBO2QYHX9mA7ivUpnU67NcgUFqqtm2yySej0v+AUypYYBacMhgWYWjfUH7SEVYr5p4B6Iaeq236uALOScCzoFZwiHvwQX8pTm9dozThVpSq8ClvzL0o4GeWcYDuiBK1h52gdQ43hn/70J7eeoXahf/rpp22FFVZoyaPjXutt4qNAS9V5qrj01litZIziNqQlFZjBKe+qGn700UfdkgnFjuBrylX/lQvO/OF6sQ1U/OvKBjc5W9gBZpjL999/7wLNq6++2gVq3vh755ZbIzi4odGee+5pN954Y8HavMH7Bl+z9NJLu7Vui+2SXuvj4AXLWv5Ev59VOR089HtAIab/i66gS6kv4uK8R/3vT1Xi6veDlmnxjloflzhmvAYBBBBAYNEKEGAuWn/ujgACCFS1QPADuHb+9m+Q05LGB69d7sN/cJOfcvf2h6+lqr+iBpjB+2nqrTZA2HzzzQs+dMa9Xlh/gh9YiwWY/oqnsKDXPwXUq0pTmPFzBZiVrNVW7kNyJQGm37DY9Mwo4WSxDaTKPXP+n4et1VmuLwoP9CWBdpCu5ND6puPHj3fBiJ4//b9JkyaZqoGLHdUeYAanLVfi4T83+HvF/7Nyz165abKaLq1AT1XDYRWi1RBg+vvb0NBgp556qqmy1X+UmmrvX98z7hjodcWm4Otn9TYOn3/+ufvS6e67786ThoXtwd/3CoJfeuklW2aZZVoyFO61wWtHWb4j+De41t4fLUblAggggAACP7sAAebPTswNEEAAgeQK/Pe//7UNN9zQTW3WUWkVZKme64P0WWedlT8lWN0ZDAIr3bzl5w4w1XBVZd5+++22yy675PvRmgFmcEpqsQDTX/EU9kHUb+0FCa0drvivVw0BpjcgJ5xwgp199tn5atlqDjCPPPJI05cECl+jHApCjj/++PyGVVFe451T7QFm8PdDJX3zn1tqDdpywZmuU2oaub96OKw6rrXfY3EN/K9TNaBCSW10pv+71O91f0Db0nuXms5fj+Ogaeb6vTR8+PA8bVjYfvDBB9s111zjzomyjELUcQpWvoc9v/U4LlH9OA8BBBBAYNEIEGAuGnfuigACCCRCILj7bKmp2JV0KHjdsNAtuKFNpdWfCkcVguiopAKz2GY2Cg+1rpl2idZ0TO9QJaam/A4aNMj9U0uD11KOxQLM4Dp1/monf5WMfypna4crrRVgBj/ER5maLTNVIX722WeuglHBgLfmnEJmVTp51abVFGCedtppbv1PhazeTtKaOv7AAw/YaqutVvItpY1CVP1Xam09bdayzjrruOn02223ndt1XlPJdVRzgBmcglzJ75awc4tVGEYJaEpNI/dPH1dlun5H+Y/Wfo9pndTrrrvOVc9puYS4mzAFp9oXexaCa4q2ZBxKTedP0jjo98xhhx3mpuX/8MMPbkkRVeCGLVdRziv4nId98ROsgA17zsrdJ+znweuGhadJGpc4BrwGAQQQQCB5AgSYyRszWowAAggsVIHgzr6ldqCN2rDHH3/ctt566/x6bGHVOfpwp/UMVSmio5Ip5Ar09tlnHzfFu1xYE2cTH4VAQ4YMyVcwjRw50uSkIxi8lprCGtXLO69YgKmf+6eRqyJUH1C1mY7/3/3r17V2uOK/XiU7XAe9yq2BGaUSV+HC73//e5s3b56j81cOVxpgRt18JkrQWuwcBfoasyeffNK1d+WVVza9R7RxVdjxyiuvuFBy6tSp+R+vuOKKtscee7hARf4K1oOhSlI28dGXCDvssEO+b3pvHXLIIZHfLs8//7yz8CoMi1X/RQloik2TVZClMXvooYfc+yxs06rWfo/5q0GjPpfF0PwVrl27dnVrVK611loFp4etgbzppptGHgd9mXDyySfnzy+2mU+SxsE/7upYJZvLBeGCFa768uLFF1+0JZdcMn+q1irWLIgvvvjC/VupiuKoA6MAWzuf64sSHars1HOsv8n+I0njErXvnIcAAgggkGwBAsxkjx+tRwABBH52gXfeecc23nhj0wd5HfqQpaBlueWWi3VvhXDaZVoBjXeEVUgFPyhqR2t9yNKH7XJHMHQoNaU5ToAZ3Gl8s802s3vvvdc6d+7snLxdwdXOSqZTl+tXqQDTX83jVcpq0wwFqJdffrm7tNoYVomonxWrPC3XJu/n/rCm2IYnYdcK7kKuMVb46B1RgsHgdYPBgL/CrBoDTLVf1b16jrzA/oADDrCrrrqq2UZR6ps2KVJArUPhgyortQlIJpMpOlyVhPpRx7zceXE28Qn2z9t0avXVVy93u/zPg+/BYtV/UQIaXTRsGrmCJf1OUhVesc1VWjvAvPLKK131n3f4vziJjPPjif6pyWEVmMEq+TjBWfDLiWKb+SRtHPzPgzhLrSFaaly0Q7yCeu+Li7C/FXrfHnfcca7y3zs0u2DYsGEFay9XMv76Xb/TTjvlv0AstkFW0salEgPORQABBBBIpgABZjLHjVYjgAACC00g7AOUghZNmyu1I3BYA3Wt8847z4YOHZr/sTYu0e6siy++eLOXaLMJBXA6Kqk48lcd6rWlpt3FCTC1fpnWkPOm4/o/eAYDGIUnCulURdPSo1SAKdsDDzzQTTHVoeonBc/rr7++TZw4sVnlTmuHK8HrRanUDU59Dws44gSY6r9/CYEkBJhqs6b+H3744W78FEzecccdLuz3H8HK5KgBeTDUq9Yp5MHQq9TaiaXeT8HK8bDqv6gBjT9k974c0CZDqvLWUSxIbO33WHBKd9wvk6JMXQ5+sVCserLUGAR/F+rcsN8LSRuH4N8X/W7XWFf69zA4nvrS4tprr20WTAa/RAxbeznq3xb9Ldhiiy3so48+yr9Eu8p7z7L/Okkbl6gGnIcAAgggkFwBAszkjh0tRwABBBaagDYL0Yee999/P3/PXXfd1a0FGfVDm0K/MWPGFOxirg9i+jCoa4cdH3/8sf3ud79zu9TqKFaV5n9tcHpcueAzToAZrMAMhkjB9cWiBr76oKopmgr2VMWoabOq9tEUVR2lAkw0r9TtAAAgAElEQVT93D/1VtNbVd2jqfc6ggFEa4crwetpTVBN5e7du3fR5/SNN95w/fWmQvunuHsvihNglqo2rNYKzLDxDTMMeviXCyj1C0GBtio3vaNaA0z/lxZqa6ndq0v1N/i+jhKOF1umIhj+/uMf/3DTb/UlTqm1HVv7PaZAUBWY3qYu6r+qP8eNGxe5Il5rpup3wd///vc8XzCADX6x0JLNY4LLAYRV+0UNyqplHIK/hwWpLxpkqt/bUY7gshF6TalKzgsuuMBOPPHE/KX1d00byG2zzTZRbufO0d9TLafhDy+33XZbd52OHTs2u07SxiUyBCcigAACCCRWgAAzsUNHwxFAAIGFK1Bs3T1Nc91kk01KTmfTdMtjjz3WBWz+Q2usnXTSSUVfqw/S2rjijDPOyL+s1GvCQlJ94FfVjxcCBtUqDTDDdvENrnMZnH6pex500EGuHWEfFPVzhcSa1vfqq6+6JoZV4JULMLVOmldx2atXL1tqqaVMO8mHBRCtHa4Er6c+qKpHAZSm1gcPfZjecccdTaGtjqjTfKOsgfnCCy+4zXFmzZrlrl3ta2D6bYLrwwb7GwxxtNalquWC6xd619TzqgorTRn2b/hTjQFma24aFtyoRh4KcVU57R1RAxqd7582vMYaa7gNoxS8F5t+q9e09ntM1wxW4+nftGv96NGj3RiHvde8/ur3sDaM0qZW3qGp4Xrmlllmmfy/BdddLDZFPspfoGC1Z9h6oUkch+D7VBZ6T+nvk75U0AZaYYfej2+99ZYbK2/jLp2nL/G0MVeXLl1CXxcWPOvEI4880m0epWeg2KHXarbAoYcemv+dqHPLrbWbxHGJ8kxyDgIIIIBAcgUIMJM7drQcAQQQWOgCCkp22223gs1D1AhtIKLpy9p0Z8CAAa5d33//vT377LOmaiUvlPM3WFU/2kii2Ac979ywShUFfapI0RqP3qEPW/pwrioW7wj7cB5EixJg6kOn1rpTxeANN9zgAiHvKBa8FQt8VYWqcE0fVBW4qt3abEgfQhsaGvLXDauMKRdgBqeRexcLC1laO1wJCzC9Z0N9VoioTWU0npoaffzxxxf0VztyK4RR2Oo/olZgKkz68MMPXUil0NQL64JBcDVXYKrfardCNlXV6Qjuch+sjtM5mtY8duxYt9O4F4Do/acKWC3Z4A9KPFtVJL700ksFwVVr/0KpdA1MTcvWsgfe5kthFbmVtNG/S7heF5yOXklAE5xS7bWj1DqUrf0e8+6pyk9twpLNZgs4VNGusFEV4dp9XmHh3Llz3e/hRx991C0l4T+KTUUOVpC3ZK1N3c+/YZD+O1gNnsRxCFsOxbPV3zTNHNCXSQq7dej3nt6Peo6+/fbbgnHQOq8an1/96lclH2+tmakv5PQ7LjiOmhGhv4vrrrtu/m+LglKte6zw0r/hl16r5QdURbzaaqsVvWcSx6WS3w+ciwACCCCQPAECzOSNGS1GAAEEFqmAQiJV1oWFIlEapkoRVW3qA3gwrCr2+rB1u3Suqo00ZU/BnqZ1+49+/fq5is/BgweXbFYwwIzSB/85pSpCVVGjEMZf+Rbl+lpTTdP6FEz5j3IBps4NTtnUv4UFEK0drvivp+BE1T1azzDKUao6NfghOsr1/Of88Y9/dJsYeUF5tQeYantwar18FMp6VcTBpRWimOh9p525vanD5ZZWiHLNcudUEmCGBbNxN0fx2hWsJAx+2VBJQBOsfNU9Sk0f189b+z3m9UtWuvaQIUMKKurKjYf/58WmIAcrV8v1Mco9g8F0cDp/UsdBX0BpyQN9GRMMk6O46Jyof6e86+lvyUUXXeRC4Ur/rnjXUND517/+tdnfl2CbkzouUe05DwEEEEAgeQIEmMkbM1qMAAIILHIBfXBSwKbdUSdPnhypPQqQtFPy8OHDS053K3axr7/+2gWn3o6tpW7629/+1lU1RtkpPW6Aqf5o92dVE5Xa/fndd991a3dGDXw1Hf3ss88OnQoaJcAMhjbFgqrWDleCweBjjz3m1gi88MILiw6VDFV5quUFilXitiTA1Jpxqur0T9tPQoAZXDohbK3YN99801R19cknn5R9/+n5O/3002369On5nbP1ouCU6rIXqvCESgJM//IHuk3//v1NSwEo7Ip7hIWi/uq/SgIatSG4+3S5DZRa+z0WdNCyE/p96m3cFdVJVfSq2PVPG/deG/x9WK6PUe4ZNp3fv5lP0sdBv+P1O0zTyqMeek/rWdTyKKWmfxe7nn7PazM8r1I7yn31ZZ52M9cXZFG+PEz6uEQx4RwEEEAAgWQJEGAma7xoLQIIIFBVAqpA0fRwhYWaAjdhwoR8VYg+oGlNMH0AVhWipoZqCnFLDt3v5ZdfdhWc+rD45Zdf5i/Xs2dPNzVba4tpTc5SoaK/DZUEmKr4XH311V3lk8LUsJ3Tw/rnOWk6vXZcnzRpUv60Sq4ZJcAM7vxbbBfn1g5XwoJBTWPVVHqFZwo0FXzrudDmNAq3FKyVM6wkwFQIOnDgQLd5kZ4DVTcFjyQEmGqz1ljUBkeqttQRttOxgiGtZ3jJJZfY66+/nn/veQ577bWX27inb9++7hrB5yfuDt9R38OVBJjBactxdr0Oa1dwx2h/9V+lAU1wGnm59Vhb+z1WzF1Tix966CG755573LIAenb81Xn63aj3on5vad3ZUu+54O7tYbuGRx1//3nBzZn8y1rUyjho2QaNgcZdfxfVL39lptYl1tRyVUJrSY1S65VGNfbuqWrl8ePHF3yhqHFfZZVV3LIvWpdTXwpECS69e9fKuES15DwEEEAAgeoXIMCs/jGihQgggAACCFS9QJRgsOo7QQMRQAABBBBAAAEEEECgKgUIMKtyWGgUAggggAACyRIgwEzWeNFaBBBAAAEEEEAAAQSSJECAmaTRoq0IIIAAAghUqQABZpUODM1CAAEEEEAAAQQQQKAGBAgwa2AQ6QICCCCAAAKLWoAAc1GPAPdHAAEEEEAAAQQQQKB2BQgwa3ds6RkCCCCAAAILTYAAc6FRcyMEEEAAAQQQQAABBOpOgACz7oacDiOAAAIIIND6AgSYrW/KFRFAAAEEEEAAAQQQQKBJgACTJwEBBBBAAAEEWixAgNliQi6AAAIIIIAAAggggAACRQQIMHk0EEAAAQQQQKDFAgSYLSbkAggggAACCCCAAAIIIECAyTOAAAIIIIAAAggggAACCCCAAAIIIIAAAkkToAI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NpI0Z7EUAAAQQQQAABBBBAAAEEEEAAAQQQqCMBAsw6Gmy6igACCCCAAAIIIIAAAggggAACCCCAQNIECDCTNmK0FwEEEEAAAQQQQAABBBBAAAEEEEAAgToSIMCso8GmqwgggAACCCCAAAIIIIAAAggggAACCCRNgAAzaSNGexFAAAEEEEAAAQQQQAABBBBAAAEEEKgjAQLMOhpsuooAAggggAACCCCAAAIIIIAAAggggEDSBAgwkzZitBcBBBBAAAEEEEAAAQQQQAABBBBAAIE6EiDArKPBpqsIIIAAAggggAACCCCAAAIIIIAAAggkTYAAM2kjRnsRQAABBBBAAAEEEEAAAQQQQAABBBCoIwECzDoabLqKAAIIIIAAAggggAACCCCAAAIIIIBA0gQIMJM2YrQXAQQQQAABBBBAAAEEEEAAAQQQQACBOhIgwKyjwaarCCCAAAIIIIAAAggggAACCCCAAAIIJE2AADPiiOVyOXvllVfs9NNPt8cee8zmz5/vXjlo0CAbMWKE7bLLLpbJZCJezWzChAm2/vrr29dff130Neecc44NHTq04OeNjY1255132ujRo+2dd95xP+vfv7+dcMIJdvDBB1vHjh1Dr/fuu+/aySefnG97586dbciQITZy5EhbZpllIrfbOzHO9T7//HMbNWqU3XLLLTZz5kxr27atbbnlljZmzBgbOHBgaBvi9rdYh+JeL05/Z8+ebVdffbVdcMEFNnHixBY9L3pxnOvF7W+csar4IeIFCCCAAAIIIIAAAggggAACCCCAQAQBAswISAovx44dayeeeKI7W8Fbnz59bMaMGTZlyhT3b7vuuqsLq7p37x7himZPPPGEC+907WJHMMBcsGCB6d+GDx/uXtKzZ09r06aNTZ48uWQbnnnmGdtxxx1t6tSpru29e/e2r776yrLZrPXr18/uu+8+Gzx4cKR266Q41/voo49s6623dsFtOp22vn372rfffuuC4E6dOtntt99u22yzTUEb4va3WEfiXi9OfxU2HnbYYXbDDTe45vTq1ct0f+95UeB89tlnu/GIcsS5Xtz+xhmrKH3gHAQQQAABBBBAAAEEEEAAAQQQQCCOAAFmBLXnnnvONt98cxdAXXXVVXbAAQe4akuFj6rG3HPPPV04GFYxWezyV155pQu4jjrqKLvkkksitMJc0LjTTjtZt27dbNy4ca5NOsaPH+/+XeHg+eef76oxvUOVdFtssYW9//77rtry1FNPdaFZQ0ODHX744XbzzTe7n991113WpUuXsu2Icz0FvTvvvLM9/vjjts8++9gVV1xhqgBVKCczVZOuuuqq7uf+atA4/S3VgTjXi9NftUFVlwq8V1hhBXvggQdstdVWK3he5H/33Xfb9ttvX9Y87vXi9DfuWEXqBCchgAACCCCAAAIIIIAAAggggAACMQQIMCOgHX300XbppZfaEUcc4f43lUoVvOqmm26yfffd137xi1+4QFOVkeUOTfe+5pprTK/de++9y53uwj6FlI8++qhrw5FHHlnwGi9kVWD29NNP25JLLul+ftlll7mQdKuttnKBmX+K+ffff2+///3v7dVXX7WHHnrIVUiWO+Jc75FHHrE//OEPNmDAgIK26V6qwFT/Fcj6+xW3v8XaH/d6cfr7zTff2MYbb2wffPBBqKv3vISNSVj741wvbn/jjFW5Z4afI4AAAggggAACCCCAAAIIIIAAAi0RIMAso6e1Gg866CBXoai1J7fbbrtmr3jttdfsd7/7nS2xxBL20ksvuenRpQ5dc4cddnBTsZ966inbYIMNyo7he++9585r166dvfDCC66yz39Mnz7dhYT6mUJUVWfOmTPHrc2pcLJYUHrWWWe5qswolaBxr+cFwKeccoqdeeaZzfoqW7VT7Zdxhw4dLE5/SyHGuV7c/nrLA6y77rqhgbaqOn/zm9+4UPr555931ZmljjjXi9NftSHOWJV9eDkBAQQQQAABBBBAAAEEEEAAAQQQaIEAAWYL8LyXKoTaZJNNbKmllooUYHoBll6vysOLLrrI7rjjDrcmpaoUNaU6uCnQww8/7AI+hZgKJLt27dqs5fvvv79bc9Gbyq7KvfXWW8+td6mw9Je//GWz19x///1uGvNGG23kpjqXmkYe53qqVlVY++STT7pwUlPJg0dYABynv6WGMs714vRXflovVdP499prLxccByt2NU172223dWOiad5hobi/L3GuF6e/XrBe6Vi1wluISyCAAAIIIIAAAggggAACCCCAAAJFBQgwW/hwaB1MVS9efvnlbi3MG2+80W2sU+r4z3/+4wJDBVvaJVrBpTYF+uGHH9zu3Dr8a0Xqv701M/1VisF7nHvuuTZs2DDbb7/97Prrr89XMeq8YpV+lVSPelV9lVxP622qr3qtVxkabLcCVlUkfvfdd/bss8+aKhfj9LeUeZzrxemvqm+9KsZSVa3BsLlU2+NcL05/5R9nrFr4FuLlCCCAAAIIIIBA7QjM/86yH59m2cn3mM3/wcxyZumOlur2C0uvdLaluv+6or7mvrvfsp+MsNysD82y88xSabO2S1p6qQMsvfxpZul2za8Xsw2x7lWuN40zLPvZZZb7+mbLzf7ULDvb0iuebunlhjV/ZS5r2S/+brlJYy03Z5JZboFZm26W6rGhZQZcbNahf/jdwvob5XXl2v7jz7NfXGXZD483y84t3vYWtiE37d+WnXi+5ab+22zB95bquKJl1nncrP3SEVtp1mz8ojx32XmW/d8Zlv3yOrP535jlskWf19zXt1jje4e6MYxypPrsZZlB10c5lXMQQACBSAIEmJGYip+kqsLdd9/dhZaa6rvhhhuWveI///lPF1DqGDFihAsdtTalwkxV5Olns2bNMk3v1s8UdAbDybCbBM+JEk5GOce7V5Rzg+fotcFwMtj2sAAzTn9Lwce5Xpz+KsCMEk5GOcfrT5Rzg+fE6W/YOEQZq7IPPCcggAACCCCAAAJ1IJBreMUa3xpipvDNUmZtNGMqY9Y4vSmMy3S2zIDLLNW36XNAyUNh3gdHNAVLeq2CynRns9x8s8YZ7qUu2Bt8n1nmp404Y7Uh5r3KduG7B5sCr3nfNJ2q8DXT1dIrjLB0v6MLX57LWuO7B7qg0wt9XZ+dXdasXV/LrHGzpXoULr2VmzPRsm9uZ7mZ7/nMU2VfV67t3s8VHDe+8QezORPdP4WFry1qQ+MMa3zvEMt9e2dTP91NOlqqyyDLrHW3Wbs+kZqanTDKsp+eU/is5J+7rpZZ9VJL9Qnsu6B7/3cny015pslcz1Gqre95LXxd7tu7rfHDY80aywSYuq/lLL3iWZbuf3yk9nMSAgggEEWAADOKUpFzHnzwQRdeKmxUYHTSSSc1my4c9lLtUK21IHfddVdXuakqRf/hbfKy9NJLmzbnWX755QkwQyCjhHTey6Kc21oBcJzAsdRjGOd6cfpLgNmCXwa8FAEEEEAAAQTqW0Bh0GubWW766656Lj3o+ny1ZW7WR5b9746uijLVYTlLr/uEpYpVE/6omK/6yzVaeplDLb3SmKYQU2HjhJGuWs/0s+VOsvSKP64xH7MNse5VZrRzX//TGt8/qikM69Df0sufYuk++4RXjP7/oo7spIst+3FTVWa6/4mWXmGUCzxz09+07Ft7Wm72J5bquo5l1n2yILDNfnCkZT+/yqzt4pZZ9XJL9W5ario37WXLvrN/0+sW28Iygx9oClArORSqvrW75Sbfm39VWIAZuw3+ADHd1lJLbGfpFUdbqtMqlbTScpPvs8Z3DnDBdmrJPSwz8Jom57lfWeNbuzkLjUFm7YcKrp03T7e39AojLd3vmCajOROt8a29TGF4qsvqTZWgbZeI1CYF7vJItesb6TmPdFFOQgABBH4UIMCM8Sho2rimimsnce2iPXLkSLcRTjCIjHFp95IvvvjC1l9/fZs4caJb71I7hccJpOJWEBZrd5zr6VpUYDYXjRJKeq+Kcm6SKjD1HHEggAACCCCAAAJJFshkMtavXz9bbLHFXAFDfnptKu2mzaZ67VDQPYVgje/s76aBpwdcYumlDzZ9ptASPpMmTbIePXq462nDToWUja9tYrlpL1pqsU0tM/jhwvBNP3/z95b74V+W6rq2ZdZ92izTKVYb4t5r7ty5rt0NDQ2un2p7r169moo55n9nja9vYbkZb7sQN7PGOLP2zTc5Vf/d+f7+9trBMmvcXtDf3A9PWuNbe5hl51h6wGVu+rw75n7RdJ9ZHxcGuT/K54PZTBcXYGoav2a86Ut7rXUfPBZffHFTAYn3me6n13dras+8b5pXYMZog3ffggBxxdHNq1IV7GazNnnyZNMeCt6hNfeXXXZZN4NPh54rVa6GBbw/VZBOKjTym/fe2TJr3Fb4vObN51lmtSst1WdI+bdr/rl8ytL9j7P0Suc2DdPcufbZZ5/ZtGnTyl+DMxBAoOoFtOTfojoIMCuUVwRHIfUAACAASURBVGCpMHH48OHulfq/tWGL/j8xrXWEbfLiTTvX5j633npr6DqbXsipXdOvvvpqmzBhggtCdYTtXK5/90JJrcH54osv2pJLLlm0G3Gup/9P2JZbbmlvvvlm0R3Xvcq/KVOmuIrTtdZay+L0t5R/nOvF6a/8FGZr+n+xXdfVTi9wVDXu8ceXnloR53px+iv/OGNV6XNPgFmpGOcjgAACCCCAQLUJaPmo/v37u+BRh6bvZj8ZbqlOK+fXLlRAp8OFdPmg66N8CKafaw18hTu6Tj48CzlX18kHfkXuF6cNYe2Kcq958+a5dk+dOtU6dOjgAjVvk9HsxLGW/eQUszaLWWatOy3V/behw+f1R1WSja9v6SoGvXC34AW+sC3dd39LD7za/TinKepv72OWylhmzTss1XPjwpfNfM8aX9/KBar+0FiBoNruPxQGKoT1+pAP/uZ97aoTc1/+w1RJG6zAjNMGd1+FvK9t6qa+l1orUoGr2vv111+78FVH9+7dnbcLuxtnWeNrG1tu+huW7n+CpVc6p5l1PuDssYFl1n2qyS7EpuCF83+wxtc3tdyMdwquqzFTO7xnW+8Db8PSfEivwFjVnl3WdOd5z7jX/mp7L9MeBBCoTIAAszKvRXa2vjVS1aV2DNc3cwqJNA08uMt0uQbqF7nCIv2BDKvanD59uttxXBvveLtUx9lVOu4u2sXaH+d67ELOLuTl3g/8HAEEEEAAAQQQSLzA/B9MayG69Qs1BTgwXTkfGC2YWr6iLZf9cdOe2U1Tzdsu1own+8FRlv38Ckt1X68plNL94rQh7r1KDFjjG6oOfcJN5w5W9oW9TOFb4xtbu7UVi1X75UO47r+xzC+ec5fJfnG1ZT842lV3ZtZ5zE3dLzjmfd00rX/Wh8U33wlt0E9Tx1VJm1nlAnN9Cgkw47bhp+CzrWXWHGepnhvFewsUCbv9FwsNtqc8bY3jd3WnhYW/+ndXBTz1+ZIBa/4+vun2Ucc9Xod5FQII1LMAFZgRR1/fHCmsfOqpp9y3c9q855e//GXEV/90mrfT87vvvuuusfPOTeu0+A+v8k9TMrxdub0dsfVNW1g1pVc9p+o2b7fvOXPmmCo2NQ1d62ruvXdg4eb//+WfV91Xasdsr21xr+ftol2sItGrFvTvsB6nv6UGI8714vZXmzmpklHfTGgsevbsGTq++ua62O7w/hfEuV6c/uqeccaq4jcBL0AAAQQQQAABBOpMwKtKTLXv1/K1AfPVe++HTp0uRhurDZXea85nTdO650yy9EpnWW76fy333X1mCxrMUm0s1XmACxO13qN3lK0G9E+T9geYIVWvwb43vrqh5aa9FC2E+/HF+anj7fo0VRJmOv84Vb15BWZYOBilDdkJoy37v9PdEgDp5U627MfDLTfn0x93Xu9h6d67WHqlM8qvPVmkUtLfhtAA09tRPNPRMms/4trRrN3e1HSfebFnSxsBNY7fTbGyC61Ti21WZ+9wuosAAgtDgAAzgrIqLxUEPvnkkzZo0CC75557bKWVVorwyuanLFiwwPbdd183DXy33XZzVZz+KkxVZ55zzjlu+vGvf/1re/TRR900gdmzZ9tOO+3k/vvSSy+1I488suDimnq9+eab2worrGBPP/10fir4ZZddZgont9pqK7v77rvza6Xoxd9//71bX/PVV191IefWW29dtk9xrvfII4+4itIBAwYUtE0305R8Bavjxo0r6Ffc/hbrQNzrxemvKlU33nhj++CDD0JdvU2awsYkrP1xrhe3v3HGquxDwwkIIIAAAggggEAdC+RmvGWNb2xjNv9bSy93ituFuyWHt2lMqtNK+enq5a4Xtw2V3itfTblgmlmqnVl2tqtKtXSHn3a3TrWx9HLD3NRsd/imQbuKx8AamNqcRn5uTdCfOcAsmDq+ylhLL31I6PR/zztugOlVlDob7SxvWbdDuzZmyu8y32kVSytALbPhU+P4nS03+f7QNTDd+qIKIr+5tXB5g1YOMPMVsmFrtpZ7OPk5AgggEFGAADMClNYpPPHEE23llVe2xx9/3K1305LDCxtVgTdixAgbNmyYCxa1LogCM29NRAWO22+/ff5Wmk6uELNbt24uAFWVn6Zojx8/3v27KjcVfg4dOjT/Gi34vMUWW9j7779fcC9Vdx5++OF2880320YbbWQPPPCAaUHockec62lNT1Waym6vvfayv/3tb64PCtnU3tGjR7tA+F//+perbvWOOP0t1f4414vTX7XBe2YUKGsc11yzaQ0YVWTuueeebhFrLUUQVoEb1oc414vT37hjVe654ecIIIAAAggggEBdCih8e3N7y019zlI9NrTM4PsKdtGu1CT31U3W+EFTIUNmwGWW6rtP+UvEbEOce+W+vcMa3z3IhZIK59wu6f2HNu2KrWrO8bu5acnWtlfB+piuIvHTs7RiaMEu5G5H7Hf/aLkpT2vlxp83wPRPg/YHqSWmaccOMH+cnq3BS3UdbOmB11qqyxpuLLNf/sOyHx5n1jgzUuVofgOp7JzCXcjl/eHxlvtmnKvsLFiftRUDzNyM8db4xh/MFkwt3GSp/JPJGQgggEBFAgSYZbj8O4KXk9Viyi+99JL17dt8lz3/axVkXX755XbMMce4neVUgalNdLQ4syoS0+m0XXzxxXbEEUcUrK+pn/35z3924ZgOTU3Wwsla2FmHprhr8x5VbPqPBx980HbffXebNWuWu1fv3r3d7nu6twJDBV2DBw8u1738z+NcT5v4KIzVgtnqn4y+/fZb199OnTrZ7bffbttss01BG+L2t1hH4l4vTn/966WqPdqVUdW3muqvQxs/nX322ZF3ro9zvbj9jTNWkR8eTkQAAQQQQAABBOpFwB8cRqymK0WTDxSzcwsrGEu9KGYbYt1LEaMXjOXmWbr/SW66eMHnoFkfNoVdcyYWbjrja6c7P9PFLNW2qWpTR7veZnO//FkDzGZTx7WWqY6fI8D0prZ3XNHS6zzarMoy+/FQy0680KxDv/D1PQtQs9b47oFuJ3KFvPmK1+xMs+x8sw7LmM357GcLMPNVut3Wtcw6T5plOtXLO5x+IoDAQhYgwCwD7q0/6O20Vur0qAGmdw2tg3nyySe7qjyFTQoXVVU5ZswYGzhwYOitVKWptTNVtfjOO++4c1QRqkBMGwypkjPsCN6rc+fONmTIEBs5cqQts8wyFT92ca6nasZRo0bZLbfcYjNnzvxZ+1usQwvTTxWmCpQVOE+cONE1SUsQqOpWSxJUunN9nOvF7W+csar4IeIFCCCAAAIIIIBArQqoms8Lldr1aloXsMcGsXurqsXGt/Ywmze5qSpv4LXNNgpqdvGYbYh1rx9vng8wS62t6E15Xmxzy6z98E/Nzs6z7P/OsOyX15rN+9btLu6tmZn9+jbLfXNbQUVi3OrHsEEInTrunfhzBpgay0HXNx86b5OdXKNlVr/JUksUFnqEjXX2i79bbtIFTZtJqbKzQ39LLXuC2byvnat/+n2kcYqwBqbulX1tc8vN/czSK55l6f7Hx37GeSECCCBQToAAs5wQP0cAAQQQQAABBGpQIDvlB5t9z+029+nHLfvN15bq3sN6XnqNpXv3Kd7bbNbmvf4fm33XLTb/vbctN73BOu25v3U++IiSQrHuFbxiNmtzHrnfZt12gzV+9YVZNmupTp2s3S9+6+6fWSr8C9kFH75vM6640BZ88K7l5s61VJu2lum/vHU+8HBr96v1zFIpd6fczBk29aQjbMGH70Ua7TarrGY9zrvcUp3LL8HTdIOcNX4+yeY89qDNeeJh63LwEdZ+s+Lrj+emT7cZV19m855/yrLTprpLpLv3sHYbbGJdDj7SUl27Nm9nLmfzXnnRZl77N2uc+D/LLZhftL9ROtn45ec28+rLbd6r/7bcLE0JTlum79LWaY/9rMPW27n/9o6GESfZ3BefiXJZSy/eq9mzFhynUveKdJNFeVIwOBx0Q4s2NSkIFJfcwzIDr2makl3qiNmGWPfytSPX8Io1vrGtWW6ua2eqd9NO1/4jbEfxkn3Jb1TzrtsYKN3/RHd6fgfwtktYRlWMnVcrvEwFu5Bn3z3Ysl81DxKLtcubjp397uGmndArbEPj2/s0BbI9NmjaRT5wRNmZPeoj7u0Kn+67v6UHXt306yhCQBplF/LsJ6da9tPzrJL1WKO2m/MQQACBoAABJs8EAggggAACCCBQTwK5nM2+d5zN/PulLtDTkWrf3jL9lrPuZ4y19BK9QjWyk7+xaaP/bAvee7vp5+m0pbt0tY6772ud9twvXDDmvZp9mJ8z26afNSIfkKW6drNU27aWa2hoCum6dLXuo8ZY27XWLXjpnEcfsBmXnNsUXLZvb6nOXS03Z1Y+jOs05ADrfMChLsRUQNdwxim24OMPSz4N3usVPnYbNiofgIa+6MfQcvbdt9nc5/5lCnK9o9ufRxcNMOe/M94aRg2z7A/fNTl3a1oeKNswzQW36SX7Wo9zL7XMMsvmr5ebP89mXHKezXn0/ny4m+rQqbC/e+znglsvtC3V0fnj37CGv5zs7qnQN9Wtm+Xmz3ehtdrUfqPNrevJIyzVtilIm37+6TbvlX+Xtps/z72+7aA1rfu5l1qqgzYwydmsm/9hs268pmksvXH68VxdsP1Gm1nXYaPy96rqt2sua9kJIy078Xw3lTez6qWW6rN37CbnZn1k2f/uaPrfVM+NLLPW3eXX0IzZhlj3CvQsN/sTa3x9SzftOr3yGEv3O7pZ3/ObzgQrMIso5Sbf6zai0aZAmTXHOQcdue8eNAWBqtTMrHmHpXpuXHCFKLubey9w06C/vr34OGkqe25Bfmp7qtOKbixyDa/FakP242GWnXiBpboMssw6/zJru1hh2yMEjFEeqmLrU5a1ibC7uVvT9LVNLTfz/aa1Tlc8M0qTOAcBBBCILUCAGZuOFyKAAAIIIIAAAgkTyOVs5nVX2qxbrnMNVwilAC+z9E+b6IX1SJWD0049zhq/+MzSvZZ0IVj7jTcvHSjFvFfY/ec8cJdNv2SMpTp1tm7Dz7J26/66KcCYPt0azh1p81563tosv5L1GHuFKdzUkf1usk094TBXrdlx+11dlaYLzLJZm33Xra6yUBWc3c+5xFRNGeVQ+Db1+MNMlYndzrjA2q39y5Ivm//WmzbtlGMtN7uperHN8itadvK3LhQsFmAq5Jx20p9swacTrN1vNrBuQ0flqy31bxqH7DdfWbtfr2/dR51n1qaNa4NC6RmXX+CMup5wqrXfYJOmoDKbtZnX/NVmjbvJjVeUdufmzLZppxxn88e/XtiGXM7mPv+UTb/gTLM5c6zraWda+w0KQ6OiIAsW2LSRJ9m8//zbuh59snXYdmd3qipGFdZaY6Mbo44779lU2ZnL2ZyH73WhbC7bWPCaKGO1qM7JThhlmtps6fbRN9kp0lg3PfeNP5imN1eyAVCcNsS9V+jvi7f2sNy3d4Xuip2fqj1nUqTQq6BdwR3K81O7P7Z0/+MsvdK5Bc3Jfv5Xy354ogsHM9rNu8ua8R6LElPIf1ofs7I25KY84zY0suwsS3u7nfta562BqWng6XWfKLsTeWjH/Oufdl3HMutqfcofK8ZVoauNhLSze8jO77kfnmhaskBT2Add784JHtmJYy37ySlN1act8Y03KrwKAQTqUIAAsw4HnS4jgAACCCCAQH0KaHr0tGFHu2rDzoccZR132qN8NV4uZ9PPG+2mPrdZeVXrPvo8F2KWO2LdK+yiuZxNG36CCynDpqs3TvrUph5/qKuy7H7WRdZ2jaaNCTVNe/qYUdam/woFwaZ+pmrFhuEn2rxXX4o0Bd5r1txnn7SGM09zwWW3088vWxE4/923bOZVl1iHrbZzVYQK5bxp6sUCTK/dmd59rMeFV1m6V+8CFa8N6a7drMfYKy2z7HIF0987/99h1mnvAwte4wLJoUeZKjs7breLdTlmaMnh84LXVMeO1uOCv7nq3PyRy9mMy853ganCy24jzy3/DJm5KfxThx5lmSV6Wffz/mrpnos5j4ZRQ23u80+7atRmFa36+Tkjbe6Tj7jQuvuZF+YD23LP36L4eX73aBUor3KhpZf6v/jN8O3Y7aYZrznOBUXljlhtiHmvYm3J/fBkU/i1oKH5rtjeLuTt+lpm7QfzO283u1bjDMt+eZ1lPx1jNu+rps1s1rq32fneBjLWpodlBlyYr3bNTXvZslrDcfYnoQFdOcfCN90X1vj6Fq4KVpsSpZcbVvDjWG3w7XiuDYoyvmUGftqFfJallznE7exd0ZGdZ7nJ95iCbAXG1qZ7UwgZWEczO+liUyWoNktSn1y/Umm3wVLjW3uZlgNIBYNPryEKR1/bzHLTX7f00gdbetW/VdRETkYAAQTiCBBgxlHjNQgggAACCCCAQNIEfGFQ+w03tW6nnhEpDPKCJ1XI+QPCkt2Pea+waypsnTr0SDd1PSz0U8WiAkxXFTniHGu/ftP00unn/sXmPP5Q0cBu1m03umn0UYOxfAj4/jvOrv3vNqv4CfCvs1kswFRl6Kxbr7f2621k3Uaf1+we2W+/tilHHWS5WTPz4xH2b8EXlruu//xyNnNfeMYaRg9zU9hV9Zru3rO0he958AesUTwUXjacPcJVyVa05mjFo9OyF7ipuq9vZZpW69anTHcufkFtcLPKRZbqvVPRc35akzFl1kbrnWaKnpvq/ivLDH7A4rYhzr3KaWUnjLbsxHPNsvN+8shPw+5ctDq18c1tLTft32YLtPt4zt0mpR3cV/+npbo2fTlRcCh81RT7aS/rzB+tUk27l+eyluq4vKUHP+CuEfsoVYGpi8Zsg6sufXM703TufNtzWbPGGU397rGhZQbfV37JgB871jQN/tZ8390/t1vSMqtdGb4JkELUt/e03Lf3NFn7d37XdPm2izcFn4tv1fz3kMLlD440S3cqmNYf25gXIoAAAhEECDAjIHEKAggggAACCCCQdAGtpzj12EMs+/13kaYRe/3Nh1mBKculPOLeq9g1vTAyrEovH7CmUi7garPSADNNVz71OJv32svW5eiT3RTy4DH3mSdcNaXOjxKMeVOdtVmQf6p6Jc9FlMBO5+j/WYeO+bUv/fdY8PEHropTa0X2uOhqy/Tp66aJZ3/43lU0pnr0CK0M9QyjbLo04+Jzbfb9dxYNf1VZqkreVMdO5Td+UvWlpr6feLibGl5Q0ZnLNa0LqrUvu/ewVPsOzTi956+Sas9KxqS1zs1vujL/p3VOi15ba2MqVOozpOgp3kY3Udrn7S4dtw1x7hWlXbnv7rfsJyOaqgBdkNnRUt1+YemVzrZU96ZlIIJH46sbNoWRbbq60DG19B8t3Wef0psWzf/Osh+fZtnJ95g5/5xZm25NAeCAi8069I/S3OLnlAsw9cq4bQi+Tss+tF3S0ksdYOnlTyu/WZOv1flxzHSxVId+bsf2dL8jSweg+Z3frzOb/40LfcuOU+Msa3xzG9OGT6nFNrXM4IebKjc5EEAAgZ9ZgADzZwbm8ggggAACCCCAQDUIaD1DrWuYXrKPdT1xuM266Rqb/+arTRvcdOnq1sNstru1b/p2lyNPNMu0sVn/vKYpLDOzNsutYJ0POqJgN2/3WT7OvUoguWniJ/7Jcg3TrOMuQ6zT3v/nwrP577/jprdrjU7tjO1tUBMlKMxPk+7UuXwI51u/scsRJ1jHHXaLNaRR2lXuwrP+ea3N/McVzdbALPU6rbs59bhDXFgYZQ1Mb0fxYmFnlIpPf3u0Nqc2MpKbe45+3Pm9XF/zVa/vvZ2YNTDL9YmfI4AAAggggEA8AQLMeG68CgEEEEAAAQQQSJSANxW3aSObRsstWOB2EdeRnTE9dHdrf+CmzXG0iU1+l+iZ05t2MU+nC8JDXS/OvcphLpjwsU0/6zRXzec/1J6Ou+xlnfY9KF95GCUorCTA9M5Nd+8Rui5lubZ7P4/SrlLXyq8rOn9+RdP5vTVMoy4d0JoBpjZ+UsWoprxr5/Q2AwZG5bJZt95gM6/9a+Qq2cgX5kQEEEAAAQQQSJwAAWbihowGI4AAAggggAAClQu43cdvusa9MNN/ebebd5vlVnT/7d/d2h9yqXJvytEHWXbyN5Zq09Y6DtnfOu11QFNQ6N/dun2HgkAtzr1K9iiXc5vGaM3K3Pz5TcFrmzaWa2hwO1S3W2td63ryiPzmQlGCwsgBpm/9Rm16pArMuEeUdhW7ttsB/ZRj3WY4/mrTcm2Z88j9NuOicyy1+BIuQNS6leWO1gww41SMqn3z//uaTRt5smtq91FjrO1a65ZrNj9HAAEEEEAAgRoWIMCs4cGlawgggAACCCCAgCfgbeKiHcR7jLnMMv0K14Xz1nh0O0//uLu1N1U4+/3kptDs4CMKpv/6d/P2724d516lRiofwvVczLqNONvarra6O11TjLUjttshfcBA63HWReYqRWfOKLvbd9QA06t6VGDabEfuCh+vKO0Ku2Q+vHzvbbebeddho8rugK7reG7WoUNFIWBrBZjZ7ybb1BMOM/1vlKnrXt/z4eWcOdbl2GHWYevtKpTmdAQQQAABBBCoNQECzFobUfqDAAIIIIAAAgiECJTbhTo7bYpNPf4wt56kt5t3lLUOZ993h824ZIy1XWOwdT/nErcRS5x7FRs0F94df5gtmPS/0N2/86Hgxx/k10mMEhRGDTC99RvDNhCq9EGL0q7gNRUSTz9npM195klrs9rq+ZC23L1bEgK2VoA554G7bLqejdVWt+7nXmpu+YIyh56/qUOPclW/lVSalrsuP0cAAQQQQACBZAsQYCZ7/Gg9AggggAACCCAQSWDOow+4DW9cCHbuZZbq1KngdWHhWm7GdLd5zoIJHzWFhxtt3uxe3nqXbVZZLb+bd5x7FetEfsfrDh2sxyXXWKbPUs1OnXnVJTbr9pvMTX8feU7BLuSd/3iUddpj3+btjrALeeNnn9rUEw633OzZ0decLDEalQaYBeHlqoOs+xljLd2jZ9nxLggvjz7JOvx+h8gb5+ji3i7kHbb4g3Ud+pdm94uyC7k/eO56/KnWYatty7a7ILzcbR/rfNCf3BqrHAgggAACCCCAAAEmzwACCCCAAAIIIFAHAvP+829rGHmSpZfobT0uusrSiy1R0OuwCkzT7tunHmfzXnvZigWBYRWYse5VZAyiVEqGVXxOP/cvNufxh8w/td1/i1m33ejW1Gy37q+t+5kXujU1g0fc9RuLPU4VBZi+NUYzfZd2bYyyfmV+PVNVMA45wDofcGhF4aXaXs5m7gvPWMPoYa49PcZeYenuzUPVuc8+aQ1nnmZtll3enaOp/aWO7NQpNu20401T9hWUa01Tt9YqBwIIIIAAAgggYGYEmDwGCCCAAAIIIIBAHQjkK+ImTnAb0XTcYbeCXufXwOzcuWCtR28acJtll7Pu5/3V0j0Xy7+uYA1M3wY3ce8VNgyNX39lU4892HIN06zb8LOt3W83LDhN62BOG3qUzX9nvHXac/+mdTq1/uMTD9v0MaOsWLunnXKszX/jVev8f4dZp70PbHZrbWA09bhDrHHyN6FT1+M8MpEDzFzOZl77N5t12w1uY6Kom++01vTrfGjcvr11P/9v1ma5FX7qbi5n0y86x+Y8eLcVm1bvH5Nivn6/uGt8xhkDXoMAAggggAACyRQgwEzmuNFqBBBAAAEEEECgYgHt5K01HVOdOrtdyFV9qMO/C3mHLbexrieNyFftZaf8YNNO+pM7R1O0uw4d2bSWoa9CULuCa/1LTSP3jjj3Cu2QArPzRruNetJL9nWViF6gpqBM1ZeqAg22wdtApvGrL0x96nLkifl2z77rVve6VJcuzQO6Hxvhtb+S9RvLDUikADOXszkP32szLjnP7Rzu72+p6/srGDu1cPq1CyBPOc7mj3/d2q3zK+t6yulNU9dzOZv7/FM2/YIzzebPd9P12/1qvWbN8sJwhd09LrzK0r16F2267jX93FE297l/FT5f5TD5OQIIIIAAAgjUlQABZl0NN51FAAEEEEAAgXoWcGsqjhltc595wgWQmtabSqUsO2O6++9im8TMH/+GNfzlZMs2TLNUm7aW6ta003du7lz332E7Rce9V9j4+Cv0tCaiwkpr09ZyM6c3taF9e+ty9NBm6yy6qeyj/2y52bPcOanOXS03Z5blZs1y7e582DHWccfdm93SX0Ha9eiTrcO2O7fKYxMlwPTWl8zNmunWKU11KFyr1N+Q9GKLN62LuUQvaxg1zIWAzqdbd7N0pmibO+68p3Xac7+SfVow4WObduqxpkrU/JjPn2+y0T06br+rq+S1VKrwOlp2YORJNu/lF6yjryq32M1mXnelzbrpmqZ2/ziuxc5t96vfWtcTh7fKWHARBBBAAAEEEEiWAAFmssaL1iKAAAIIIIAAAi0TyGZtziP3u+nJqk7UoSCs47Y7W8dd9yq6U3Tjl5+7qsV5r/67KQBs397aDBhoXQ47ztqssmp4m2LeKzTEnDPbtXv23bc1tVsBbKdOrkKw075/tDYrrhzahgUfvm8zrrjQFnzwbj5wzfRf3jofeHhT9WAwgNP0c214NPZMy2j6dpkKwkoGI1KA+dabpuntCl3LHenFe1nPS6+xdO8+5u0cXu41+rl/qn2p84NjrpBR63Fqd/AOW28XusGON/3cMhk39V3PSKnDW780Srvbr7eRdRt9XpRTOQcBBBBAAAEEakyAALPGBpTuIIAAAggggAACCCCAAAIIIIAAAgggUEsCBJi1NJr0BQEEEEAAAQQQQAABBBBAAAEEEEAAgRoTIMCssQGlOwgggAACCCCAAAIIIIAAAggggAACCNSSAAFmLY0mfUEAAQQQQAABBBBAAAEEEEAAAQQQQKDGBAgwa2xA6Q4CCCCAAAIIIIAAAggggAACCCCAAAK1JECAWUujGI7SsgAAIABJREFUSV8QQAABBBBAAAEEEEAAAQQQQAABBBCoMQECzBobULqDAAIIIIAAAggggAACCCCAAAIIIIBALQkQYNbSaNIXBBBAAAEEEEAAAQQQQAABBBBAAAEEakyAALPGBpTuIIAAAggggAACCCCAAAIIIIAAAgggUEsCBJi1NJr0BQEEEEAAAQQQQAABBBBAAAEEEEAAgRoTIMCssQGlOwgggAACCCCAAAIIIIAAAggggAACCNSSAAFmLY0mfUEAAQQQQAABBBBAAAEEEEAAAQQQQKDGBAgwa2xA6Q4CCCCAAAIIIIAAAggggAACCCCAAAK1JECAWUujSV8QQAABBBBAAAEEEEAAAQQQQAABBBCoMQECzBobULqDAAIIIIAAAggggAACCCCAAAIIIIBALQkQYNbSaNIXBBBAAAEEEEAAAQQQQAABBBBAAAEEakyAALPGBpTuIIAAAggggAACCCCAAAIIIIAAAgggUEsCBJi1NJr0BQEEEEAAAQQQQAABBGpGIDf9TctOPM9y3z1k1jijZvpFR6pIINPFUkv8wdL9T7JU18FV1DCaggACCBQKEGDyRCCAAAIIIIAAAggggAACVSag8LLx1d+ZZWdXWctoTk0KpDta5hfPEmLW5ODSKQRqQ4AAszbGkV4ggAACCCCAAAIIIIBADQk0vr235b65vYZ6RFeqXSC15O6WWf2f1d5M2ocAAnUqQIBZpwNPtxFAAAEEEEAAAQQQQKB6BRY83ZNp49U7PLXZskwXa7PxlNrsG71CAIHECxBgJn4I6QACCCCAAAIIIIAAAgjUmsCCJ9vWWpfoTwIE2mw2PwGtpIkIIFCPAgSY9Tjq9BkBBBBAAAEEEEAAAQSqWoAAs6qHp2YbR4BZs0NLxxBIvAABZuKHkA4ggAACCCCAAAIIIIBArQkQYNbaiCajPwSYyRgnWolAPQoQYNbjqNNnBBBAAAEEEEAAAQQQqGoBAsyqHp6abRwBZs0OLR1DIPECBJiJH0I6gAACCCCAAAIIIIAAArUmQIBZayOajP4QYCZjnGglAvUoQIBZj6NOnxFAAAEEEEAAAQQQQKCqBQgwq3p4arZxBJg1O7R0DIHECxBgJn4I6QACCCCAAAIIIIAAAgjUmgABZq2NaDL6Q4CZjHGilQjUowABZj2OOn1GAAEEEEAAAQQQQACBqhYgwKzq4anZxhFg1uzQ0jEEEi9AgJn4IaQDCCCAAAIIIIAAAgggUGsCBJi1NqLJ6A8BZjLGiVYiUI8CBJj1OOr0GQEEEEAAAQQQQAABBKpagACzqoenZhtHgFmzQ0vHEEi8AAFm4oeQDiCAAAIIIIAAAggggECtCRBg1tqIJqM/BJjJGCdaiUA9ChBg1uOo02cEEEAAAQQQQAABBBCoagECzKoenpptHAFmzQ4tHUMg8QIEmIkfQjqAAAIIIIAAAggggAACtSZAgFlrI5qM/hBgJmOcaCUC9ShAgFmPo06fEUAAAQQQQAABBBBAoKoFCDCrenhqtnEEmDU7tHQMgcQLEGAmfgjpAAIIIIAAAggggAACCNSaAAFmrY1oMvpDgJmMcaKVCNSjAAFmPY46fUYAAQQQQAABBBBAAIGqFiDArOrhqdnGEWDW7NDSMQQSL0CAmfghpAMIIIAAAggggAACCCBQawIEmLU2osnoDwFmMsaJViJQjwIEmPU46vQZAQQQQAABBBBAAAEEqlqAALOqh6dmG0eAWbNDS8cQSLwAAWbih5AOIIAAAggggAACCCCAQK0JEGDW2ogmoz8EmMkYJ1qJQD0KEGDW46jTZwQQQAABBBBAAAEEEKhqAQLMqh6emm0cAWbNDi0dQyDxAgSYiR9COoAAAggggAACCCCAAAK1JkCAWWsjmoz+EGAmY5xoJQL1KECAGXHUc7mcvfLKK3b66afbY489ZvPnz3evHDRokI0YMcJ22WUXy2QyEa/WdNrnn39uo0aNsltuucVmzpxpbdu2tS233NLGjBljAwcODL1WY2Oj3XnnnTZ69Gh755133Dn9+/e3E044wQ4++GDr2LFj6OveffddO/nkk/Nt79y5sw0ZMsRGjhxpyyyzTEXt1slxrrcw+1usQwvTb/bs2Xb11VfbBRdcYBMnTmzx8xLnenH7G2esKn6IeAECCCCAAAIIIIBAUQECTB6ORSFAgLko1LknAghEESDAjKCk8HLs2LF24oknurMVNPbp08dmzJhhU6ZMcf+26667urCqe/fuEa5o9tFHH9nWW29tEyZMsHQ6bX379rVvv/3WBaOdOnWy22+/3bbZZpuCay1YsMDOOeccGz58uPv3nj17Wps2bWzy5Mkl2/DMM8/YjjvuaFOnTnVt7927t3311VeWzWatX79+dt9999ngwYMjtVsnxbnewuxvsY4sTD+FjYcddpjdcMMNrjm9evUy3d97XhQ4n3322W48ohxxrhe3v3HGKkofOAcBBBBAAAEEEEAgugABZnQrzmw9AQLM1rPkSggg0LoCBJgRPJ977jnbfPPNXQB11VVX2QEHHOCqLRVsqhpzzz33dOGgwsWhQ4eWvaKCz5133tkef/xx22effeyKK64wVUQqpNI1VF256qqrup/7qyMVNO60007WrVs3GzdunGuTjvHjx7t/Vxh6/vnnu2pM71Al3RZbbGHvv/++q7Y89dRTXWjW0NBghx9+uN18883u53fddZd16dKlbNvjXG9h9rdUBxamn6ouFXivsMIK9sADD9hqq61W8LzI/+6777btt9++rLlOiHO9OP2NO1aROsFJCCCAAAIIIIAAApEFCDAjU3FiKwoQYLYiJpdCAIFWFSDAjMB59NFH26WXXmpHHHGE+99UKlXwqptuusn23ff/sXcn0FZVd77v/6flAApSERADUqFIoVARXoxXSoiQFJ2gIIiGVu+L5FZI0NwSQmcJgSoEKbUSwae+kDuGSmNAJKWIII3YXiwxz1AB4ZpQIWCpNIK0h9O+/CdZx3322c3a8+yz91xrffcYGSNw1p7rPz//eZL4y1xrTpRvfOMbJtDUnZGpPhs3bpShQ4dKt27dZPv27dK+ffu6y3UH5vjx401AqfeaMmWK+ZmGmxpSbtq0qd7fe1/0QlYNzGLHXLp0qdx9990yePBgE5jFPmJ+7NgxufHGG2Xnzp2yYcMGsyM03cdmvFzON1n9ufT79NNPpX///rJv376Ert56SdSTRPXbjGc7X5tepVsz/BwBBBBAAAEEEEAgcwECzMzN+EbjBQgwG2/ICAgg0DQCBJhpXPXdlHfddZfZoajvnrz55psbfOO9996TG264QS699FLZsWOHeRw81ccLRGfPni0LFixocKneS9+pqSGn3rOsrEw++OAD6du3r5SWlspbb71ldvbFfk6dOmWu159piKq7M8vLy804Gk5qaKbBaPzngQceMLsyNeR89NFHU9ZtO16u5puq+Fz6bdmyxbzL9JprrkkYaOsu1t69e5tQ+s033zS7M1N9bMazma/WYNOrpvmPJkZFAAEEEEAAAQSiLUCAGe3+52v2BJj5kue+CCCQToAAM52Qj59rCPWtb31LLr/88rQBpgaiI0aMkK1bt5pwUh8lj/8kCkRffvllE1BqiKmB5MUXX9zge3feead556L3KLvu3Lv++uvN+y71vZXXXnttg++8+OKL5jHmfv36mUedUz1GbjOe7lbN1XxTtSqXfvq+VH2Mf9y4cSY4jt+xq49p33TTTaYn+ph3olA8di4249nM13Zt+vgV4RIEEEAAAQQQQACBDAUIMDME4/KsCBBgZoWRQRBAoAkECDAbiarvwdTdi4899ph5F+YzzzxjDtZJ9jl69KgJC3WHnLdTMv5aDRx1h55e+/rrr5udfE8++aQ5FCZ2V2b89x588EGZOXOm3HHHHfLUU0/V7drU65Lt9Mtk96i3qy+T8fR9m7mab6pW5tLP28WYaldrfNicqnab8Wzma7s2G/krxNcRQAABBBBAAAEEEggQYLIs8iFAgJkPde6JAAJ+BAgw/SiluEZ3Ud5+++0mtNRHfb/5zW+mHDFROOknwIwPJxPdJP4aP+Gkn2u8e/m5Nv4a/W58GNtU800Fn0s/P+Gkn2u8+fi5Nv4am/nars1G/grxdQQQQAABBBBAAAECTNaAIwIEmI40gjIQQKCBAAFmIxbFSy+9ZMLLs2fPigZGP/7xjxs8LuwnrPNzjU0gZRM4pnp/p814BJiJT6X3E0oSYDbil5OvIoAAAggggAACARdgB2bAGxjQ8gkwA9o4ykYgAgIEmBZN1sfG9VHxSZMmiZ4aPnfuXHMQjj4une5ju8uNALOhrB8T71t+rs3WDlY/4aSfa8IaYGoQzgcBBBBAAAEEEEAgtUDPE70hQiDnAr+5ZEfO78kNEUAgOAL6isN8fQgwM5TXwFKDrvvvv998U/+9HthSVFTka6Tjx4+bE6rff/99efXVV82hPPEfL+TUa9944w3p2bOnrFixQiZMmGBOFX/22WcTvmfTC+D01PRly5bJ/v37pU+fPmb4RCeX6997uyovu+wyefvtt6V9+/ZJ52Eznp6anqv5pmpALv00zNbT3ZOdMq91egHmww8/LPfee2/KtWMzns18bdemr4UfcxEBZqZiXI8AAggggAACURQgwIxi1/M/ZwLM/PeAChBwWYAA0+XuxNT2+eefm12Xzz33nNltqSHR6NGj0z42Hjs925OebU6Vtjk1nFPIG3+Ku82p4al+BWzGs1kvtmszIL++lIkAAggggAACCARKgEfIA9Wu0BTLI+ShaSUTQSB0AuzA9NnSzz77zISVumuyU6dOoof3XHvttT6/Xf8y71TpZDv0vN1zsSeOeyeA647GRLspvd1zurvNO928vLzc7NjcsGGDLF++XMaPH9+gXm93X6oTs70v2Y6Xq/mmakYu/fQwJ911qv/PhPaiTZs29UrzdrJWVFQkPR0+9gs249nMV+9p0yurXwK+hAACCCCAAAIIIJBSgACTBZIPAQLMfKhzTwQQ8CNAgOlDSXdeahC4detW6dGjh/zqV7+Srl27+vhm4ks2btwoGk5269ZNtm/fXu+xbX1EXYPGNWvWyJIlS2TKlClmkHPnzsnIkSNl06ZN9f7eu4M+aj5gwADp0qVLvTGXLl0qGk4OHjxY1q1bJ82bN68r6tixY3LjjTfKzp07Tcg5ZMiQtHOyGS+X8002gVz66c7X/v37y759+xK6apg8ceLEhD1JVL/NeLbztelV2kXDBQgggAACCCCAAAIZCxBgZkzGF7IgQICZBUSGQACBJhEgwPTBqu8pnDZtmnz1q1+VzZs3S+fOnX18K/klp0+fllGjRpmxxo0bJ48//ri0atXKhJSLFi2S+fPnm4B027ZtZren93nhhRdMiKnX6nswdZdfQUGB7Nq1y/y97uzT78+Y8cXJ14cOHZKBAwfK3r17Zc6cOTJz5kwTYp48eVImT54sK1eulH79+sn69esl1ePjXg024+Vyvqkak0s/b81ooKzB8dVXXy16+JPuyBwzZoxoKK6vItB14OdjM57NfG175WcOXIMAAggggAACCCDgX4AA078VV2ZPgAAze5aMhAAC2RUgwEzj+dFHH5mDcA4cOJBW/oorrpAdO3ZIhw4d0l6rh/gMHz5cDh48KIWFheY7hw8fNqeat2jRQlavXi3Dhg2rN47+bNasWaJhln700eTi4mI5cuSI+bM+4q6H97Ru3bre91566SW5/fbb5ezZs+bdne3atRM9KKimpsYEpBp09erVK23N3gU24+Vyvskmkku/2Pelaj1t27aVqqoq0Uf99aMHPy1cuNDXyfV6vc14tvO16ZXvxcOFCCCAAAIIIIAAAr4ECDB9MXFRlgUIMLMMynAIIJA1AQLMNJTe+wd191y6TyYBpo6luxnnzZsnq1atEj1ARcNF3VW5ePFi6d69e8LbVVdXm/dv6i7N3bt3m2t0R6gGYnrAUOwj4rED7NmzR6ZPn252AGqw1bJlSxk7dqzMnTtXOnbsmG5qDX5uM14u55tsQrn00x21Gihr4OwF4PoKAt0Jq68k8HtyvTcXm/Fs52vTq4wXEV9AAAEEEEAAAQQQSCpAgMniyIcAAWY+1LknAgj4ESDA9KPENQgggAACCCCAAAIIIIBADgUIMHOIza3qBAgwWQwIIOCqAAGmq52hLgQQQAABBBBAAAEEEIisAAFmZFuf14kTYOaVn5sjgEAKAQJMlgc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AFsGiUjgAACCCCAAAIIIIBAuAUIMMPdX1dnR4DpameoCwEECDBZAwgggAACCCCAAAIIIICAYwIEmI41JCLlEGBGpNFME4EAChBgBrBplIwAAggggAACCCCAAALhFiDADHd/XZ0dAaarnaEuBBAgwGQNIIAAAggggAACCCCAAAKOCRBgOtaQiJRDgBmRRjNNBAIoQIAZwKZRMgIIIIAAAggggAACCIRbgAAz3P11dXYEmK52hroQQIAAkzWAAAIIIIAAAggggAACCDgmQIDpWEMiUg4BZkQazTQRCKAAAWYAm0bJCCCAAAIIIIAAAgggEG4BAsxw99fV2RFgutoZ6kIAAQJM1gACCCCAAAIIIIAAAggg4JgAAaZjDYlIOQSYEWk000QggAIEmJZNq6yslPHjx8s777wjO3bskA4dOmQ00v79+6VPnz7yySefJP3eokWLZMaMGfV+Xl1dLWvXrpX58+fL7t27zc86d+4sU6dOlUmTJknz5s0Tjrdnzx6ZPn26vPLKK6K1t2zZUsaOHStz586Vjh07ZlS7Xmwz3qFDh2TevHmyatUqOXPmjJSUlMigQYNk8eLF0r1794Q12M432YRsx7OZ77lz52TZsmXy8MMPy4EDB0xJPXr0kDlz5sitt94qRUVFGbnbjGc7X5teZTQZLkYAAQQQQAABBBBIKUCAyQLJhwABZj7UuScCCPgRIMD0oxR3jQaAs2bNMsHUFVdcYRVgbtmyxYR3tbW1vgPMqqoq0VDz/vvvN99p06aNFBcXy5EjR8yfR48ebQKz1q1b1xvztddek1tuuUVOnDhhQsN27drJxx9/LDU1NdKpUyd54YUXpFevXr4lbMb78MMPZciQIaLBbWFhoQl8Dx8+bMLUFi1ayOrVq2XYsGH1arCdb7KJ2I5nM18NG7///e/L008/bcpp27at6P2PHz9u/qyB88KFC00//HxsxrOdr02v/MyBaxBAAAEEEEAAAQT8CxBg+rfiyuwJEGBmz5KREEAguwIEmBl6fvbZZ/K9731Pnn/+efNN2wDzySefNAHX3XffLY8++qivKjRoHDlypLRq1UrWrFkjAwYMMN/btWuX+XsNBx966CETjnkf3Uk3cOBA2bt3r9lted9995nQ7OTJkzJ58mRZuXKl+bnO56KLLkpbh814p0+fllGjRsnmzZtlwoQJ8sQTT5gdoBrKaSCru0mvvPJK8/PY3aA28001AZvxbOarNWi4PW3aNOnSpYusX79errrqKhNW6w7YMWPGGP9169bJ8OHD05rbjmczX9te+ZoEFyGAAAIIIIAAAgj4FiDA9E3FhVkUIMDMIiZDIYBAVgUIMH1y6k5B3SX4gx/8wIRPBQUFJpCyDTD1ce9f/OIXsnz5cvMoerqPhn0aUm7atEmWLFkiU6ZMqfeVN954wwSaGpht375d2rdvb36+dOlSE5IOHjzYBGaxj5gfO3ZMbrzxRtm5c6ds2LDB7JBM97EZb+PGjTJ06FDp1q1bvdr0Xt6j+BrIxs7Ldr7J6rcdz2a+n376qfTv31/27duX0FV7PnHixIQ9SVS/zXi287XpVbo1w88RQAABBBBAAAEEMhcgwMzcjG80XoAAs/GGjIAAAk0jQIDp0/XFF1+s2y2nQeJ3v/td+c53viOXXnppxo+Q6/sfR4wYIfpo8quvvip9+/ZNW8UHH3xgristLZW33nrLBJWxn1OnTpmQUH+mu/w0zCwvLzfvWtRwMllQ+sADD5hdmX52gtqOd88995hwcvbs2bJgwYIGc9Xdn1qn1q/v9ywrKxOb+aZCtBnPdr7e6wGuueYa0wt91D/2o7s6e/fubXagvvnmm2Z3ZqqPzXg289UabHqVdvFyAQIIIIAAAggggEDGAgSYGZPxhSwIEGBmAZEhEECgSQQIMH2y6s5HfdxaQzjdSfjee+/JDTfcYBVgegGW3lp3Hv70pz+V5557zryTUsfWR6rjD3l5+eWXTcCnIaYGkhdffHGDyu+8807zzkXv8B/duXf99deb911qWHrttdc2+I4XzPbr18886pzqMXKb8XSnqoa1W7duNeGkPkoe/0lkaTPfVK20Gc9mvur3yCOPmMf4x40bZ4JjNYj96GPaN910k+mJPuZ98803p1yFNuPZzNcL1jPtlc9fIS5DAAEEEEAAAQQQyECAADMDLC7NmgABZtYoGQgBBLIsQIBpCdqYAPPdd98VDQw12NJTojW4vOyyy0Tfr6khkn5i3xWpf/bemRm7SzG+9AcffFBmzpwpd9xxhzz11FN1uxj1umQ7/TK8ERALAAAgAElEQVSZh7erL5Px9H2bOlf9rrczNL5uDVh1R+LRo0fl9ddfF925aDPfVK20Gc9mvno4kbeLMdWu1viwOVXtNuPZzFf9bXpl+SvE1xBAAAEEEEAAAQRSCBBgsjzyIUCAmQ917okAAn4ECDD9KCW4JpPgL/7rK1asMAGlfubMmWNCR303pYaZuiNPf3b27FnRx7v1Zxp0xoeTicqOv8ZPjX6u8e7l59r4a/S78eGknwDTZr6pWmkzns18NcD0E076ucabj59r46+xmW+iINlPryx/hfgaAggggAACCCCAAAEma8AxAQJMxxpCOQggUCdAgGm5GPyEW8mG1hOq9V2Qo0ePlscee8ycCh778Q55+fKXvyx6OM9XvvIVAswEmH5COu9rfq7NVgBsEzimWoY249nMlwDT8j8M+BoCCCCAAAIIINAEAuzAbAJUhkwrQICZlogLEEAgTwIEmJbwjQkw093yo48+kj59+siBAwfM+y71pHCbQMpPjX6u8er1cy07MNmBmW596xrhgwACCCCAAAIIIJBaoOeJ3hAhkHOB31yyI+f35IYIIBAcAX3lX74+BJiW8n7CPMuhJdEhL95j53q4z7PPPivFxcUNhvdCzrvuukuWLVsm+/fvN0GofhKdXK5/781D38H59ttvS/v27ZOWbTOenpo+aNAgef/995OeuO7t/Dt+/LjZcdqzZ0+xmW8qb5vxbOarfnqquz7+n+zUda3T21Wpu3HvvffelEvFZjyb+aq/Ta8yXecEmJmKcT0CCCCAAAIIRFGAADOKXc//nAkw898DKkDAZQECTJe7k6S2xgSYtbW1omGRniQe//i43u7UqVPmxHE9eMc7pdrmVGnbU7STtcNmPE4h5xTyAP56UzICCCCAAAIIIJB3AR4hz3sLIlkAj5BHsu1MGoFACLAD07JNtgGmd9Lznj17ZO3atTJq1KgGFXg7/06ePFl3Krd3IrbuaEy0m9LbPad1ead9l5eXi+7Y1MfQ9b2a48ePb3Avb3dfqhOzvS/Zjuedop1sR6K3WzD2hHWb+aZqpc14tvPdsmWL2cmo/8+E9qJNmzb1SvP6W1FRkfR0+Ngv2IxnM1+9p02vLH+F+BoCCCCAAAIIIIBACgECTJZHPgQIMPOhzj0RQMCPAAGmH6UE19gGmFVVVTJx4kTzGPhtt91mHpWO3YWpuzMXLVpkHj++7rrrZNOmTdK6dWs5d+6cjBw50vx5yZIlMmXKlHpV6aPXAwYMkC5dusj27dvrHgVfunSpaDg5ePBgWbdunTnt3PscO3bMvF9z586dJuQcMmRIWg2b8TZu3Gh2lHbr1q1ebXqzyspKE6yuWbOm3rxs55tsArbj2cxXd6r2799f9u3bl9DVO6QpUU8S1W8znu18bXqVdtFwAQIIIIAAAggggEDGAgSYGZPxhSwIEGBmAZEhEECgSQQIMC1ZbQNMvZ0XNuoOvDlz5sjMmTNNsFhdXS0amHnvRNTAcfjw4XUV6uPkGmK2atXKBKC6y08f0d61a5f5e93Zp+HnjBkz6r5z6NAhGThwoOzdu7fevXR35+TJk2XlypXSr18/Wb9+vVx00UVpNWzG03d66k7TzZs3y7hx4+Txxx83c9CQTeudP3++dO3aVbZt2yadOnVq1HxTTSCXfvpuy2nTpplAWft49dVXi4bTuiNzzJgx8vnnn8tzzz2XcAduojnYjGczX9tepV04XIAAAggggAACCCCQkQABZkZcXJwlAQLMLEEyDAIIZF2AANOStDEBpgZZjz32mPzoRz+SmpoaswNTD9H55JNPzI7EwsJC+dnPfiY//OEPTUDpffRns2bNEg2z9KOPJuthPkeOHDF/Hj16tDm8R3dsxn5eeukluf322+Xs2bPmXu3atRM9OEfvrYGhBl29evXyLWEznh7io2HswYMHzfw6dOgghw8fNvNt0aKFrF69WoYNG1avBtv5JpuI7Xg289WActKkSSak1E/btm1Fd9/qo/76mTp1qixcuDDhO1AT1W8znu18bXrle/FwIQIIIIAAAggggIAvAQJMX0xclGUBAswsgzIcAghkTYAA05KyMQGmd0t9D+b06dPNrjwNmzRc1F2Vixcvlu7duyesTHdp6rszddfi7t27zTWdO3c2gZgGZrGPiMcOEH+vli1bytixY2Xu3LnSsWPHjBVsxtPdm/PmzZNVq1bJmTNnmnS+ySaUSz/dYaqBsgbOBw4cMCX16NHD7ITVd5MWFRVl5G4znu18bXqV0WS4GAEEEEAAAQQQQCClAAEmCyQfAgSY+VDnnggg4EeAANOPEtcggAACCCCAAAIIIIAAAjkUIMDMITa3qhMgwGQxIICAqwIEmK52hroQQAABBBBAAAEEEEAgsgIEmJFtfV4nToCZV35ujgACKQQIMFke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AGsGmUjAACCCCAAAIIIIAAAuEWIMAMd39dnR0BpqudoS4EECDAZA0ggAACCCCAAAIIIIAAAo4JEGA61pCIlEOAGZFGM00EAihAgBnAplEyAggggAACCCCAAAIIhFuAADPc/XV1dgSYrnaGuhBAgACTNYAAAggggAACCCCAAAIIOCZAgOlYQyJSDgFmRBrNNBEIoAABZgCbRskIIIAAAggggAACCCAQbgECzHD319XZEWC62hnqQgABAkzWAAIIIIAAAggggAACCCDgmAABpmMNiUg5BJgRaTTTRCCAAgSYAWwaJSOAAAIIIIAAAggggEC4BQgww91fV2dHgOlqZ6gLAQQIMFkDCCCAAAIIIIAAAggggIBjAgSYjjUkIuUQYEak0UwTgQAKEGBaNq2yslLGjx8v77zzjuzYsUM6dOiQ8UiHDh2SefPmyapVq+TMmTNSUlIigwYNksWLF0v37t0TjlddXS1r166V+fPny+7du801nTt3lqlTp8qkSZOkefPmCb+3Z88emT59urzyyiuitbds2VLGjh0rc+fOlY4dO2Zcu814uZxvsgnl0u/cuXOybNkyefjhh+XAgQOmpB49esicOXPk1ltvlaKioozcbcazna9NrzKaDBcjgAACCCCAAAIIpBQgwGSB5EOAADMf6twTAQT8CBBg+lGKu0YDwFmzZplg6oorrrAKMD/88EMZMmSI7N+/XwoLC00AevjwYRMutmjRQlavXi3Dhg2rd+eqqipZtGiR3H///ebv27RpI8XFxXLkyBHz59GjR5vArHXr1vW+99prr8ktt9wiJ06cMCFpu3bt5OOPP5aamhrp1KmTvPDCC9KrVy/fEjbj5XK+ySaSSz8NG7///e/L008/bcpp27at6P2PHz9u/qyB88KFC00//HxsxrOdr02v/MyBaxBAAAEEEEAAAQT8CxBg+rfiyuwJEGBmz5KREEAguwIEmBl6fvbZZ/K9731Pnn/+efNNmwDz9OnTMmrUKNm8ebNMmDBBnnjiCbMjUkMqDSh1d+WVV15pfh67O1KDxpEjR0qrVq1kzZo1MmDAAFPDrl27zN9rGPrQQw+ZcMz76E66gQMHyt69e81uy/vuu8+EZidPnpTJkyfLypUrzc91PhdddFFaDZvxcjnfVBPIpZ+G29OmTZMuXbrI+vXr5aqrrpLa2lqzA3bMmDHGf926dTJ8+PC05nqBzXg287Xtla9JcBECCCCAAAIIIICAbwECTN9UXJhFAQLMLGIyFAIIZFWAANMnp+6M1F2RP/jBD0z4VFBQYAIpmwBz48aNMnToUOnWrZts375d2rdvX1eF92i6BpRLliyRKVOmmJ9puKkh5aZNm+r9vffFN954wwSaGpjFjrl06VK5++67ZfDgwSYwi33E/NixY3LjjTfKzp07ZcOGDWZHaLqPzXi5nG+y+nPp9+mnn0r//v1l3759CV2XL18uEydOTNiTRPXbjGc7X5tepVsz/BwBBBBAAAEEEEAgcwECzMzN+EbjBQgwG2/ICAgg0DQCBJg+XV988cW63XIaJH73u9+V73znO3LppZdm/Aj5PffcY0LI2bNny4IFCxpUoLsh9R2JGnLq+y7Lysrkgw8+kL59+0ppaam89dZbJqiM/Zw6dcpcrz/TXX4aZpaXl5txNJzU0Ezf2Rn/eeCBB8yuTA05H3300ZQatuPlar6pis+l35YtW8y7TK+55hrTC33UP/aju1h79+5tQuk333zT7M5M9bEZz2a+WoNNr3z+CnEZAggggAACCCCAQAYCBJgZYHFp1gQIMLNGyUAIIJBlAQJMn6C681Eft9bQUXdOvvfee3LDDTdkHGDqYT0jRoyQrVu3mnBSHyWP/yQa++WXXzYBpYaYGkhefPHFDb535513mncu6mPoM2bMEN25d/3115v3Xep7K6+99toG3/GC2X79+plHnVM9Rm4znu5UzdV8U7Uyl36PPPKIeYx/3LhxJjhWg9iPPqZ90003mZ7oY94333xzylVoM57NfG3Xps9fIS5DAAEEEEAAAQQQyECAADMDLC7NmgABZtYoGQgBBLIsQIBpCWobYB49elQ0LNQdct5OyfgSNHDUHXp67euvv2528j355JPmUJjYXZnx33vwwQdl5syZcscdd8hTTz1Vt2tTr0u20y+TeXi7+jIZT9+3mav5pmplLv28XYypdrXGh82parcZz2a+tmvT8leIryGAAAIIIIAAAgikECDAZHnkQ4AAMx/q3BMBBPwIEGD6UUpwTSbBX+zXE4WTfgLM+HAyUdnx1/ip0c813r38XBt/jX43PoxtqvmmamUu/fyEk36u8ebj59r4a2zma7s2LX+F+BoCCCCAAAIIIIAAASZrwDEBAkzHGkI5CCBQJ0CAabkY/IR5iYa2DYlsAik/Nfq5hgAz+XtOE/nZBI6plqHNeDbrxXZtWv4K8TUEEEAAAQQQQAABAkzWgGMCBJiONYRyEECAALOxayCT4C/2XrYhkU0g5adGP9cQYBJgemvAz/pN97ula44PAggggAACCCCAQGqBnid6Q4RAzgV+c8mOnN+TGyKAQHAE9BWH+fqwA9NSPpPgL/YWx48fNydUv//++/Lqq6+aQ3niP15IpNe+8cYb0rNnT1mxYoVMmDDBnCr+7LPPSnFxcYPveSHnXXfdJcuWLZP9+/dLnz59zHWJTi7Xv/fmcdlll8nbb78t7du3TypiM56emp6r+aZqZS799FR3Pd092SnzWqe3q/Lhhx+We++9N+UqtBnPZr62azPTXyECzEzFuB4BBBBAAAEEoihAgBnFrud/zgSY+e8BFSDgsgABpsvdSVKbbYBpe9KzzanSNqeGcwp5409xtzk1PNWvgM14NuvFdm0G8NeXkhFAAAEEEEAAAecFOMTH+RaFskAeIQ9lW5kUAqEQYAemZRttA0y9nXeqdLIdet7uudgTx70TwHVHY6LdlN7uOa3LO928vLzc7NjcsGGDLF++XMaPH99gtt7uvlQnZntfsh0vV/NN1cpc+m3ZssXsOtX/Z0J70aZNm3qleTtZKyoqkp4OH/sFm/Fs5mu7Ni1/hfgaAggggAACCCCAQAoBAkyWRz4ECDDzoc49EUDAjwABph+lBNc0JsDcuHGjaDjZrVs32b59e73HtisrK03QuGbNGlmyZIlMmTLF3P3cuXMycuRI2bRpU72/90rTR80HDBggXbp0qTfm0qVLRcPJwYMHy7p166R58+Z1szl27JjceOONsnPnThNyDhkyJK2GzXi5nG+yCeTST3e+9u/fX/bt25fQVcPkiRMnJuxJovptxrOdr02v0i4aLkAAAQQQQAABBBDIWIAAM2MyvpAFAQLMLCAyBAIINIkAAaYla2MCzNOnT8uoUaNk8+bNMm7cOHn88celVatWJqRctGiRzJ8/X7p27Srbtm2TTp061VX4wgsvmBBTr9X3YOouv4KCAtm1a5f5e93Zp9+fMWNG3XcOHTokAwcOlL1798qcOXNk5syZJsQ8efKkTJ48WVauXCn9+vWT9evXS6rHx70BbcbL5XxTtTOXfvpuy2nTpplAWYPjq6++Wmpra82OzDFjxsjnn38uzz33nFkHfj4249nM17ZXfubANQgggAACCCCAAAL+BQgw/VtxZfYECDCzZ8lICCCQXQECTEvPxgSYeks9xGf48OFy8OBBKSwslA4dOsjhw4dFd2C2aNFCVq9eLcOGDatXnf5s1qxZomGWfvTRZD3M58iRI+bPo0ePNof3tG7dut73XnrpJbn99tvl7NmzUlJSIu3atRM9KKimpsYEpBp09erVy7eEzXi5nG+yieTSTwPKSZMmmZBSP23btpWqqirRR/31M3XqVFm4cKHph5+PzXi287XplZ85cA0CCCCAAAIIIICAfwECTP9WXJk9AQLM7FkyEgIIZFeAANPSs7EBpt5WdzPOmzdPVq1aJXqAioZZuqty8eLF0r1794SVVVdXy9q1a80uzd27d5trOnfubAIxDcxiHxGPHWDPnj0yffp0swNQg62WLVvK2LFjZe7cudKxY8eMFWzGy+V8k00ol366o1YDZQ2cDxw4YErq0aOH2Qmr7yYtKirKyN1mPNv52vQqo8lwMQIIIIAAAggggEBKAQJMFkg+BAgw86HOPRFAwI8AAaYfJa5BAAEEEEAAAQQQQAABBHIoQICZQ2xuVSdAgMliQAABVwUIMF3tDHUhgAACCCCAAAIIIIBAZAUIMCPb+rxOnAAzr/zcHAEEUggQYLI8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BBAAAEEEEAg3AIEmOHur6uzI8B0tTPUhQACBJisAQQQQAABBBBAAAEEEEDAMQECTMcaEpFyCDAj0mimiUAABQgwA9g0SkYAAQQQQAABBBBAAIFwCxBghru/rs6OANPVzlAXAggQYLIGEEAAAQQQQAABBBBAAAHHBAgwHWtIRMohwIxIo5kmAgEUIMAMYNMoGQEEEEAAAQQQQAABBMItQIAZ7v66OjsCTFc7Q10IIECAyRpAAAEEEEAAAQQQQAABBBwTIMB0rCERKYcAMyKNZpoIBFCAADOATaNkBBBAAAEEEEAAAQQQCLcAAWa4++vq7AgwXe0MdSGAAAEmawABBBBAAAEEEEAAAQQQcEyAANOxhkSkHALMiDSaaSIQQAECzAA2jZIRQAABBEJnqvoAACAASURBVBBAAAEEEEAg3AIEmOHur6uzI8B0tTPUhQACBJisAQQQQAABBBBAAAEEEEDAMQECTMcaEpFyCDAj0mimiUAABQgwA9g0SkYAAQQQQAABBBBAAIFwCxBghru/rs6OANPVzlAXAggQYLIGEEAAAQQQQAABBBBAAAHHBAgwHWtIRMohwIxIo5kmAgEUIMAMYNMoGQEEEEAAAQQQQAABBMItQIAZ7v66OjsCTFc7Q10IIECAyRpAAAEEEEAAAQQQQCBOoOp3++Tss09LxTtvSe25s/ggkHWBguYtpPS6PtJizB1S3LVbg/EJMLNOzoA+BAgwfSBxCQII5EWAADMv7NwUAQQQQAABBBBAwFUBDS9P/GiS1J4/72qJ1BUigYLSZnLJo8sahJgEmCFqcoCmQoAZoGZRKgIREyDAjFjDmS4CCCCAAAIIIIBAaoGT/3yfnN++GSYEcibQrP9AafWPC+rdjwAzZ/zcKEaAAJPlgAACrgoQYLraGepCAAEEEEAAAQQQyIvA0Zv789h4XuSje1N9nPzSF7cTYEZ3CTgzcwJMZ1pBIQggECdAgMmSQAABBBBAAAEEEEAgRuDIgP+GBwI5F2i75d8JMHOuzg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zDx1Zv/+/dKnTx/55JNPklawaNEimTFjRr2fV1dXy9q1a2X+/Pmye/du87POnTvL1KlTZdKkSdK8efOE4+3Zs0emT58ur7zyilRWVkrLli1l7NixMnfuXOnYsWPGCjbjHTp0SObNmyerVq2SM2fOSElJiQwaNEgWL14s3bt3T1iD7XyTTch2PJv5njt3TpYtWyYPP/ywHDhwwJTUo0cPmTNnjtx6661SVFSUkbvNeLbztelVRpPhYgQQQAABBBwWIMB0uDkhLo0AM8TNDdDUCDAD1CxKRSBiAgSYeWr4li1bTHhXW1vrO8CsqqoSDTXvv/9+8502bdpIcXGxHDlyxPx59OjRJjBr3bp1vTFfe+01ueWWW+TEiRMmNGzXrp18/PHHUlNTI506dZIXXnhBevXq5VvCZrwPP/xQhgwZIhrcFhYWSocOHeTw4cMmTG3RooWsXr1ahg0bVq8G2/kmm4jteDbz1bDx+9//vjz99NOmnLZt24re//jx4+bPGjgvXLjQ9MPPx2Y82/na9MrPHLgGAQSCK3D2fK0881alvPIfVfL5mVrR/+YqKymQq68olL//dqn8ZdvChJP7w5EaeXJbhez6Y42UV9ZKYYHIpRcXyKhrS8y/ihJ8LdG9Li4rkGv/qkh+OKBULmlZkBHkfxyslse3VMj+wzVSWS1SXChyeZtCufObJdKve7H4Ga2iSuTHq8rltwer5SttC+WRCWXSqnn9b6rJa3uq5Kk3KuW/jtdIVY3dveInd66iVrZ/UC2bdlWJ/vt/Gdfw3t53EtVQUiTSpV2hTOhbKn/71aKU8z1yslZWv1Mpb/2fKjl2qlYuKiuQn91RJh3/InF/UzWiukbMOOt2VsnvPq0R7euIa0rknsGlCb8W3yfbteJnXfpZQASYfpS4JtsCBJjZFmU8GwECTBs1voMAArkQIMDMhXKCezz55JMm4Lr77rvl0Ucf9VWFBo0jR46UVq1ayZo1a2TAgAHme7t27TJ/r+HgQw89ZMIx76M76QYOHCh79+41uy3vu+8+E5qdPHlSJk+eLCtXrjQ/f/755+Wiiy5KW4fNeKdPn5ZRo0bJ5s2bZcKECfLEE0+YHaAaymkgq7tJr7zySvPz2N2gNvNNNQGb8WzmqzXorstp06ZJly5dZP369XLVVVeZsFp3wI4ZM8b4r1u3ToYPH57W3HY8m/na9srXJLgIAQQCKfDHozVy35rzJpTTyK5lWYEJHs+U15qQrkVpgcwe0cyEY7Gfd35fLQt+dV7OnK81oaF+TwNEDbJ0nOu6FsncUWVSWvzFt46fqZVZvyyXDz/54l4FBRfuVVMr0q5VgSy4vcwEcn4+696tNAGq3leDvJbNCqS8UurC1Fu+USI/GFiaNsRc+Xal/K/tFSa4TRRgasD54Ivn5bUPqurC3bISvc+Fe+l8h19TIncPTn8vnZcGlRoWb3i/SjQEVmf9JAtP9WfxNbRoViClRV/UoIFgsvnqvFa8VSnL37xgpR/16tCmUB64vUw6XOIn5v2iIx8dr5GfrD1vQmP9eOtm+NeL5a7+9QNMvffPt1XI2n+vNPP0+lTx57Wi3/9vf1Uk826tv1Zs16WfdaPXEGD6leK6bAoQYGZTk7FsBQgwbeX4HgIINLUAAWZTCycZXx/3/sUvfiHLly+X8ePHp61Cwz4NKTdt2iRLliyRKVOm1PvOG2+8YQJNDcy2b98u7du3Nz9funSpCUkHDx5sArPYR8yPHTsmN954o+zcuVM2bNhgdkim+9iMt3HjRhk6dKh069atXm16L92BqfPXQDZ2XrbzTVa/7Xg28/3000+lf//+sm/fvoSu2vOJEycm7Emi+m3Gs52vTa/SrRl+jgACwRWI3XnY+dJCmTOyWd1uy6OnamXmL8vlPw/XmB16P51YJm3+vDtSQ0rdsbj3v2qkV+ciuf+WZmbnpIZVupPwsVcqpKKqVqYOayaDvvZFgvmL7RWy6u1KM46Gov/XX14IRTXEm7/uvBw4WiPf7FYsc29tljZ0/PhErdy7/JzorsKBXyuWuweVioZ6ujPwmTcv3KdZSYH8823N5Oorkr/SY9/HNTLj2XI5de7CExOJQkQv4GxeWiA/HFQqg6++sLNT77XklQpZ/+tKKSkW+cdbyqTPX6d/fciPV5bLr/9wIUnUXZBfuqjAzD1VgPnLHZUmCExUQ6r56qz+n80V8qudleZ+GhZO+lapuZfNR0PL+1aXy+GTtabucdeXyNBeJfWC6thxt39QZcLfmhqRsdeXyMS+pSYg17rW7KgUXRPq+L1vl8p3el94asF2XWYyHwLMTLS4NlsCBJjZkmScxggQYDZGj+8igEBTChBgNqVukrH1/Y8jRowQfTT51Vdflb59+6at4oMPPjDXlZaWyltvvWWCytjPqVOnTEioP9NdfhpmlpeXm3ctajiZLCh94IEHzK5MPztBbce75557TDg5e/ZsWbBgQYO56u5PrVPr1/d7lpWVic18UyHajGc7X+/1ANdcc43phT7qH/vRXZ29e/c2O1DffPNNszsz1cdmPJv5ag02vUq7eLkAAQQCK/Dvv6+WnzxfLkUFF4K+np3rh2+/OVAt/7jmvFRW18qs4c2k31UXwkjve/o47+KxZdK1/RdhmAZTD75wXjb/tkqu+UqRPDi2zIR9J89p4FhuwsrYsMrD84IuDSH/dUKZXPGl1AHbv71XKUs2VciX48JVHS82AEv1WLN33e6D1dLt8kITyMaHiF7d/3mkxgRs/+Pb9XcYapj7D8vLzWPUA/6m2Dil+8x7/rzoG2Zu710iV325UF78daX8bGNF0gBTd2xOXVEuGramq0F3QGqo6H12/fFCD89X1prHzCf0LUkbDierX3s7b+15eWNflWjg/U+3NZMvt0neJ71+xqpyee8/q02wO2/0hbXgffTnc58rl7f+T7X8TccieWh8mdmhabsu07nH/pwAMxMtrs2WAAFmtiQZpzECBJiN0eO7CCDQlAIEmE2pm2RsL8DSH+vOw5/+9Kfy3HPPmXdS6i5FfaQ6/pCXl19+2QR8GmJqIHnxxRc3GP3OO+8071z0Dv/RnXvXX3+9ed+lhqXXXnttg++8+OKL5jHmfv36mUedUz1GbjNeQUGBCWu3bt1qwkl9lDz+895778kNN9wgl156qezYscO8H9NmvqlaaTOezXzV75FHHjGP8Y8bN84Ex2oQ+9HHtG+66SbTE33M++abb065Cm3Gs5mvF6xn2qs8/ApxSwQQyJHAC2mCs9jw7kdDSmX41y8EY7prTnclxoZOsSXr49EPvXRe2re+sHNTd+rp+yVnrz4vhX963PxfxpbJVy+rH3x9+nmt/M9nzol5zDwmLE1GMXfteXlzX1XS0DBdjTqut7OyR6ci6XdlkTy2uWGIeOizGvnR0+VyrrJWfjKqzOxgjP88uqlCNFD9+l8WmXdYZvrx04f715wXreXv/6603q5W717ers7YwDY2INR3jP7T6AsBoe3HC7Sr/5S+JrOIHTvZ+om9JtHc/XhoGK6hcuy6zGReBJiZaHFttgQIMLMlyTiNESDAbIwe30UAgaYUIMBsSt0kY7/77rsmMNRgS0+J1uDysssuk88++8yczq2f2HdF6p+9d2bG7lKMH/7BBx+UmTNnyh133CFPPfVU3S5GvS7ZTr9E4WEyEm9XXybj6fs2da76XW9naPz4GrDqjsSjR4/K66+/Lrpz0Wa+qVppM57NfDV89XYxptrVGh82p6rdZjyb+aq/Ta/y8CvELRFAIEcCurPv2OlaKS0ukLatChrszPNCxc//9Hh1bGC18IXzsuW3ycPDX/9ntcxZe16aFUvdITH6/kj9XttWX4SasdM8VX5hh6Y+opwulNL3OE5bUS6/PVRt3rkYu+PQG/Ol96vkXzecN4/EJzqUx3t0XK9/cEyZ7Pu4OuEuSH28WR+X1vccX3pxYcJHpb0wNdVuz1QtTRfYpVsOWp/aHT5ZI9NiHtv3+nfibK3vx9tT3csLhXtecWFnbbowVANUfcRfXyegIbY+/h7/8caM3a1ruy7TOcX+nAAzEy2uzZYAAWa2JBmnMQIEmI3R47sIINCUAgSYTambZOwVK1aYgFI/c+bMMaGjvptSw0zdkac/O3v2rOjj3fozDTrjw8lEQ8df4yec9HONdy8/18Zfo9+NDyfja08UYNrMN1Urbcazma8GmH7CST/XePPxc238NTbzTdQHP73Kw68Qt0QAAUcEXv5Nlfzry+elwyX134GZaLdfbMmJdi36CenSjevdw8/OPu8x5OYlDU/ajn10/Lt/DkD91JeoLXr4kYaHGvL6fQdm/Di299ZwVU/3/n+3VZjHy+MPw9nxu2qZ/3y5fOniQrn3xlJ55s1K2fNRtTnIRw9n6v1V/ye/axipofH7B6rl/+5Xag5uWvPvlebUen0QQR/l/+8ZnPyuBt7j97//NPFrBZL9GiRbl5n82hBgZqLFtdkSIMDMliTjNEaAALMxenwXAQSaUoAAsyl1k4ytJ1TruyBHjx4tjz32mDkVPPbjHfLy5S9/WfRwnq985SsEmAks/YR03tf8XJutANgmcEy1DG3Gs5kvAWYe/sOAWyIQYAHvkBzdoTn570pl5LVf/HdZuqDR9QAz9tFxfZxdT0q3CRFj3wnZmEe0M7137CFAusQ0TNSDdL73rRJzkJH38cbVnbB6yntV9YXT4vWjJ79r/bozctGY9Ce/x4bGetq7nj7vnSiu/15D0UxPY/cOdUq2SzbRr0+qdZnJrxsBZiZaXJstAQLMbEkyTmMECDAbo8d3EUCgKQUIMJtS13Lsjz76SPr06SMHDhww77vUk8JtAinbHYTJyrYZT8diB2ZDUT+hpPctP9cGaQemriM+CCAQLIH27dubV50UF184pEd3KM5dW24OU4nf1ac/TxRgVlRUmO8XFhaadzXGvzcyUUhXVVVl7ufdN9G4J06cMP99eckll4j+H396baIdmPqIt9agh+Hpkw3JdmDGPzrercOFd3Emqk9fAaP3/+STT6RZs2bm/noQnfd5/t1KeXJrhbRu8UUIqHXoK2MOHjxonrxI9NEaO3XqZOaU7N46Fx1D76/vxb7iiivq7q2HAOnhPBpAahBZ9afT0DWIvHdoM+nd9YuXXOo7PbVG/VzeplDuG9FMrrz8wnzV4f415eYVArHha2Vlpej/Tjl27Jh5d7VnrjtNtaefnak1gemIb5TIpP6lJvyNPY299E85d+zrBrT+I0eOiK6xVq1a1XH87w+r5YF/O2/+rCfS/+1XL9St75HWeeuTKn7XpTprj/Rffj9XzJjs91KuQyBrAn988PF6Y/U80TtrYzMQAn4FfnPJDr+Xch0CCERQQF/5l68PAWa+5FPcN9EhL95j53q4z7PPPlv3D3Oxw3gh51133SXLli2T/fv3myBUP4lOLte/90JJ/QfTt99+2/zDQLKPzXj6D2GDBg2S999/P+mJ697Ov+PHj5sdpz179hSb+aZqpc14NvNVPz3VXR//T3bqutbpBY66G/fee+9NuQptxrOZr/rb9CrTXyECzEzFuB6B/Ap86Utfkssvv9wEf/qJDS+7tCs0p4y3aVn/3YVBDTATPTru6afaBanvr9ZgVl8H43288FLfHxobwJWXl4se5vf5558nbazfAFODxKKiImndurU5hE//ffxHH8P++auVsuH9SmlWcuE0+auvuHCdd7jQX7QskIVj6p8Wrz/3Tn7X73kHK2loe/jwYRNitm3b1qwNDY29UFrfp3nz10vMe0pjV0Xsye+xp7Grh4axGsJ6h9554aW+G1MPJRr15929GkTq/2bQQ/YyWZenTp2SP/7xj6L38vshwPQrxXXZFCDAzKYmY9kKEGDayvE9BKIhQIAZjT7XzVJ3X2hYpP9jPf7xcb1I/4e2HtajB+94p1TbnCpte4p2snbYjMcp5JxCHrFfb6aLQKgFdEffkk0V8sJ7lfIXKR4tDuoj5IkeHfcTYMY3PVkAZ7s4Mn2EPP4++vj2jFXl8ps/Vtc7lT3d6ei6+/J/PlMun35e//CfRPPwcxq7+upj4bqr9eHxZQkP7dFDmmY+Wy6fna6V4deUyN2D6wehie7td11m4s8j5JlocW22BHiEPFuSjNMYAR4hb4we30UAgaYUYAdmU+omGNs76XnPnj2ydu1aGTVqVIOrvJ1/J0+erDuV2zsRW3dlJNpN6e2e091t3mnfutNAd2zqY+j6Xs3x48c3uJe3uy/Vidnel2zH807RTrYj0dstGHvCus18U7XSZjzb+W7ZssXsZNT/Z0J70aZNm3qlef3VHSfJToeP/YLNeDbz1Xva9CrHv0LcDgEE8iQQHxL9021lJohK9PFOIe/brVjm3dqswSWpTiHX3Zw/ndhc2reuv6vT9hRyPYFcTyKP/8SfQn66vLbuEWi/xIlOQ48NL/W+t/UuaXB6u9/xvesaG2DqOF5Y+Tcdi+Sh8RdOCF/3bqUs3VwhupNWT2K/+M/vv/Tu6+cwJO9a3Xn5D8vL5eDRGvmHoc1kWK8LrxuI/aSbR2x4edPXS+TuQaVSlHiJ1Q2bybrMxJ0AMxMtrs2WAAFmtiQZpzECBJiN0eO7CCDQlAIEmE2pm2BsfZ/XxIkTzWPgt912m3lUOnYXpu7OXLRokXn8+LrrrpNNmzaZR8POnTsnI0eONH9esmSJTJkypd7o+uj1gAEDpEuXLrJ9+/a6R8GXLl0qGk4OHjxY1q1bV+/xNn1/lb5fc+fOnSbkHDJkSFoNm/E2btxodpR269atXm16M32Xlgara9asqTcv2/kmm4DteDbz1Z2q/fv3l3379iV09Q5pStSTRPXbjGc7X5tepV00XIAAAoEX0JBozY4Lu+f0ceL7bmkm1/1Vw8eVvYnqdbrbLjYsi0V45T+q5KGXzkv71hdOL9f3M/72YLXMXn1eCgul7nHl2O98+rnuBjwnx8/UyqzhzaTfVQ0Dstjr5649L2/uq6q34zD25/E1Hj1VK7NXl8vJszrbhp+K6gunYuv7HfWgG41X9fHmQV/7og7vvZFa4y3fKJEfDEy/e9DP4kgX/OnBNVr7+cpamX5TM+nVuWFvvABTf6YBptb/2gdVomFzstA4kx2YustTTyH/7aFqSRYap9qBqf4zf1kufzhcI9d1LZK5oy4cnpTqk+m69GPtXUOAmYkW12ZLgAAzW5KM0xgBAszG6PFdBBBoSgECzKbUTTK2FzbqDrw5c+bIzJkzTbCo73bSwMx7J6IGjsOHD68bRR8n1xBTX3KvAaju8tNHtHft2mX+Xnf2afg5Y8aMuu/oe7YGDhwoe/furXcv3d05efJkWblypfTr10/Wr19v3p+V7mMznr7TU3eabt68WcaNGyePP/64mYOGbFrv/PnzpWvXrrJt2zZzaIH3sZlvqvptxrOZr9ag77acNm2aCZS1j1dffbVoOK07MseMGWPeffbcc88l3IGbaA4249nM17ZX6dYNP0cAgWALJHufY7JZeQfk6PsfHxxTf6emhk56OMu23VXS56+LZN7oC2Gat9vvD0dq5Lv9S00IFvvZ+tsq+ZeXzsslLQrMbkE9dCbV59/eqzSPu+t1+rhy21Zf7OjU9zFOXXFO9nxUI9/pXSL/49sNd2jGj50uRLR59Nnvqkh3by9o/Ph4jXzv26VmTrGfZI+Qa9Cqj4h/9Flic+8dmM1LC8y7Tru2T23+yx2V8vNtyc1/vKrcBNWDry42Qav30TqmryoXNUx0KFQyp0zXpV9vvY4AMxMtrs2WAAFmtiQZpzECBJiN0eO7CCDQlAIEmE2pm2RsDbIee+wx+dGPfiT6MnzdgamH6OjpmLojUQ8C+NnPfiY//OEP615or0Ppz2bNmmXCMf3oo8n64nw9vVM/o0ePNof36I7N2M9LL70kt99+uzmxU+/Vrl078xJ8vbcGhhp09erVy7eEzXh6iI+GsXpyqM6vQ4cO5hAAnVOLFi1k9erVMmzYsPr/wGU532QTyaWfBpSTJk0yIaV+9KAD3X2rj/rrZ+rUqbJw4cKE70BNVL/NeLbztemV78XDhQggEDgB3cX44IsVpu4ZN5eKPhae7qM7FTWs2vtfNdKjY6HMGVkml15cYE7F3rSrSh57pUKqamplxs3NpH/MTkrdFbnq7UpzavePb/rixGwNNeevOy8HjtbIwL8plhnDm6V9LFt3Jd67/JwcOVkr37yyWH48rFRaNCswJ2I/8+aF+zRv1jBgTTa3VCFi7O5Bv48+pzOM/Xm6AFOv9XZYasAbaxc7Xw2U54xqJtd2+WKHpvfeTw0pY/sbewr5N7sVy9xb05ur9dQV5fLR8RpzcvmcW5rVmS95pULW/7rS/Dn2ICFdK/N/dV7e/X11ve+k87FZl+nGjP05AWYmWlybLQECzGxJMk5jBAgwG6PHdxFAoCkFCDCbUjfN2PoezOnTp5tdeRo2abiouyoXL14s3bt3T/ht3aWp787UXYu7d+8213Tu3NkEYhqYxZ6AGjtA/L1atmwpY8eOlblz50rHjh0zVrAZT3czzps3T1atWiV6YmtTzjfZhHLppztMNVDWwPnAgQOmpB49epidsPpu0kSnxaZqhM14tvO16VXGi4gvIICA8wL/dbym7r2Q+s7Els3qv5cydgLNSqTe48u6u3HOc+XmkW/vsWvdCaiBlY4y8GvFMv3m+qGY/mzO2vPy//2h2lxjHtUuEDlTXis1tSKdvlRoHi+P3U2ZClEfkX5w/Xk5XynmnY9af3mlSHnlhZomfrNUJvSpv1sx2XipQkR99FkDuMKCCzUXJWeSob2KE76TM9U8/ASY6vyTtefNI9z60aCwtEjn+sV8Y0/09u6nu1HnPV8u7/yu2gTM+j2dh5rrn5OdNJ+s3nd+Xy0LfnVezsQ8bq991d6reXwNj22uEN1J6fVbr0n20dPT545qJo1Zl35/6Qgw/UpxXTYFCDCzqclYtgIEmLZyfA8BBJpagACzqYUZHwEEEEAAgYAKeCdL6wEt6T4aYP5kVJl5BNj76M7JJ7dVyK4/1pjQUIMx3Yk56toS869EB7Ro2PXMW5Wi78n8/MyFEE0Pl9EdfT8cUCqXtEyRDiYo8j8OVsvjWyrM48leiKaPld/5zRLp17047U5Ob8hUIaJ36no6I/35iGtK5J7B6R9Zjx3LT4Cp1+tuS310/t/eq5JPTtRIVY1IWUmB/HWHQvluvxL5WqfE7y3V72mIqP/S3aS1tSKtWxaY93tO7FNiQs1MPvF91/BYg9DJA0ob1ODtHPUz/tf/skj+ZVyZNHZd+rkXAaYfJa7JtgABZrZFGc9GgADTRo3vIIBALgQIMHOhzD0QQAABBBBAAAEEAiNAgBmYVoWqUALMULUzsJMhwAxs6ygcgdALEGCGvsVMEAEEEEAAAQQQQCATAQLMTLS4NlsCBJjZkmScxggQYDZGj+8igEBTChBgNqUuYyOAAAIIIIAAAggEToAAM3AtC0XBBJihaGPgJ0GAGfgWMgEEQitAgBna1jIxBBBAAAEEEEAAARsBAkwbNb7TWAECzMYK8v1sCBBgZkORMRBAoCkECDCbQpUxEUAAAQQQQAABBAIrQIAZ2NYFunACzEC3LzTFE2CGppVMBIHQCRBghq6lTAgBBBBAAAEEEECgMQIEmI3R47u2AgSYtnJ8L5sCBJjZ1GQsBBDIpgABZjY1GQsBBBBAAAEEEEAg8AIEmIFvYSAnQIAZyLaFrmgCzNC1lAkhEBoBAszQWon00AAAIABJREFUtJKJIIAAAggggAACCGRDgAAzG4qMkakAAWamYlzfFAIEmE2hypgIIJANAQLMbCgyBgIIIIAAAggggEBoBAgwQ9PKQE2EADNQ7QptsQSYoW0tE0Mg8AIEmIFvIRNAAAEEEEAAAQQQyKYAAWY2NRnLrwABpl8prmtKAQLMptRlbAQQaIwAAWZj9PguAggggAACCCCAQOgECDBD19JATIgAMxBtCn2RBJihbzETRCCwAgSYgW0dhSOAAAIIIIAAAgg0hQABZlOoMmY6AQLMdEL8PBcCBJi5UOYeCCBgI0CAaaPGdxBAAAEEEEAAAQRCK0CAGdrWOj0xAkyn2xOZ4ggwI9NqJopA4AQIMAPXMgpGAAEEEEAAAQQQaEoBAsym1GXsZAIEmKwNFwQIMF3oAjUggEAiAQJM1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BBAAIG8CBBg5oU98jclwIz8EnACgADTiTZQBAIIJBAgwGRZIIAAAggggAACCCAQI0CAyXLIhwABZj7UuWe8AAEmawIBBFwVIMB0tTPUhQACCCCAAAIIIJAXAQLMvLBH/qYEmJFfAk4AEGA60QaKQACBBAIEmCwLBBBAAAEEEEAAAQRiBAgwWQ75ECDAzIc694wXIMBkTSCAgKsCBJiudoa6EEAAAQQQQAABBPIiQICZF/bI35QAM/JLwAkAAkwn2kARCCCQQIAAk2WBAAIIIIAAAggggECMAAEmyyEfAgSY+VDnnvECBJisCQQQcFWAANPVzlAXAggggAACCCCAQF4ECDDzwh75mxJgRn4JOAFAgOlEGygCAQQSCBBgsiwQQAABBBBAAAEEEIgRIMBkOeRDgAAzH+rcM16AAJM1gQACrgoQYLraGepCAAEEEEAAAQQQyIsAAWZe2CN/UwLMyC8BJwAIMJ1oA0UggEACAQJMlgUCCCCAAAIIIIAAAjECBJgsh3wIEGDmQ517xgsQYLImEEDAVQECTFc7Q10IIIAAAggggAACeREgwMwLe+RvSoAZ+SXgBAABphNtoAgEEEggQIDJskAAAQQQQAABBBBAIEaAAJPlkA8BAsx8qHPPeAECTNYEAgi4KkCA6WpnqAsBBBBAAAEEEEAgLwIEmHlhj/xNCTAjvwScACDAdKINFIEAAgkECDBZFggggAACCCCAAAIIxAgQYLIc8iFAgJkPde4ZL0CAyZpAAAFXBQgwXe0MdSGAAAIIIIAAAgjkRYAAMy/skb8pAWbkl4ATAASYTrSBIhBAIIEAASbLAgEEEEAAAQQQQACBGAECTJZDPgQIMPOhzj3jBQgwWRMIIOCqAAGmq52hLgQQQAABBCIq8LtPa+TZ/10pO35XLecqaiOqwLSbUqB5aYH07lokY/62RLq2L2xwKwLMptRn7GQCBJisDRcECDBd6AI1IIBAIgECTNYFAggggAACCDgjoOHlPU+dk/NVzpREISEWaFYs8uidzRuEmASYIW66w1MjwHS4OREqjQAzQs1mqggETIAAM2ANo1wEEEAAAQTCLPDPvzovr+4hvQxzj12b27e6F8s/3tKsXlkEmK51KRr1EGBGo8+uz5IA0/UOUR8C0RUgwIxu75k5AggggAACzgnc9NBZHht3rivhLkgfJ18/rQUBZrjbHIjZEWAGok2hL5IAM/QtZoIIBFaAADOwraNwBBBAAAEEwifwdw+cCd+kmJHzAltntyTAdL5L4S+QADP8PQ7CDAkwg9AlakQgmgIEmNHsO7NGAAEEEEDASQECTCfbEvqiCDBD3+JATJAAMxBtCn2RBJihbzETRCCwAgSYgW0dhSOAAAIIIBA+AQLM8PU0CDMiwAxCl8JfIwFm+HschBkSYAahS9SIQDQFCDCj2XdmjQACCCCAgJMCBJhOtiX0RRFghr7FgZggAWYg2hT6IgkwQ99iJohAYAUIMAPbOgpHAAEEEEAgfAIEmOHraRBmRIAZhC6Fv0YCzPD3OAgzJMAMQpeoEYFoChBgRrPvzBoBBBBAAAEnBQgwnWxL6IsiwAx9iwMxQQLMQLQp9EUSYIa+xUwQgcAKEGAGtnUUjgACCCCAQPgECDDD19MgzIgAMwhdCn+NBJjh73EQZkiAGYQuUSMC0RQgwIxm35k1AggggAACTgoQYDrZltAXRYAZ+hYHYoIEmIFoU+iLJMAMfYuZIAKBFSDADGzrKBwBBBBAAIHwCRBghq+nQZgRAWYQuhT+Ggkww9/jIMyQADMIXaJGBKIpQIAZzb4zawQQQAABBJwUIMB0si2hL4oAM/QtDsQECTAD0abQF0mAGfoWM0EEAitAgBnY1lE4AggggAAC4RMgwAxfT4MwIwLMIHQp/DUSYIa/x0GYIQFmELpEjQhEU4AAM5p9Z9YIIIAAAgg4KUCA6WRbQl8UAWboWxyICRJgBqJNoS+SADP0LWaCCARWgAAzsK2jcAQQQAABBMInQIAZvp4GYUYEmEHoUvhrJMAMf4+DMEMCzCB0iRoRiKYAAWY0+86sEUAAAQQQcFKAANPJtoS+KALM0Lc4EBMkwAxEm0JfJAFm6FvMBBEIrAABZmBbR+EIIIAAAgiET4AAM3w9DcKMCDCD0KXw10iAGf4eB2GGBJhB6BI1IhBNAQLMaPadWSOAAAIIIOCkAAGmk20JfVEEmKFvcSAmSIAZiDaFvkgCzNC3mAkiEFgBAszAto7CEWg6gUOHDsm8efNk1apVcubMGSkpKZFBgwbJ4sWLpXv37k13Y0ZGAIHICxBgRn4J5AWAADMv7Nw0ToAAkyXhggABpgtdoAYEEEgkQIDJukAAgXoCH374oQwZMkT2798vhYWF0qFDBzl8+LBUVlZKixYtZPXq1TJs2DDUEEAAgSYRIMBsElYGTSNAgMkScUGAANOFLlADASZrAAEEXBUgwHS1M9SFQB4ETp8+LaNGjZLNmzfLhAkT5IknnpCWLVvKuXPnZNGiRTJ//ny58sorzc87duyYhwq5JQIIhF2AADPsHXZzfgSYbvYlalURYEat427OlwDTzb5QFQIIiBBgsgoQQKBOYOPGjTJ06FDp1q2bbN++Xdq3b1/3M92BOX78eFmzZo0sWbJEpkyZghwCCCCQdQECzKyTMqAPAQJMH0hc0uQCBJhNTswNfAgQYPpA4hIEEMiLAAFmXti5KQJuCtxzzz0mnJw9e7YsWLCgQZHPP/+83HrrrSbkXLt2rZSVlbk5EapCAIHAChBgBrZ1gS6cADPQ7QtN8QSYoWlloCdCgBno9lE8AqEWIMAMdXuZHAL+BfSwnhEjRsjWrVtNOKmPksd/3nvvPbnhhhvk0ksvlR07dpj3Y/JBAAEEsilAgJlNTcbyK0CA6VeK65pSgACzKXUZ268AAaZfKa5DAIFcCxBg5lqc+yHgqMDRo0elX79+8sEHH8grr7wiAwYMaFDpxx9/LL179xa99vXXX5drrrnG0dlQFgIIBFWAADOonQt23QSYwe5fWKonwAxLJ4M9DwLMYPeP6hEIswABZpi7y9wQyEDATzjp55oMbsmlCCCAQAMBAkwWRT4ECDDzoc494wUIMFkTLggQYLrQBWpAAIFEAgSYrAsEEDACfsJJP9fAiQACCDRGgACzMXp811aAANNWju9lU4AAM5uajGUrQIBpK8f3EECgqQUIMJtamPERCIiAn3DSzzUBmS5lIoCAowIEmI42JuRlEWCGvMEBmR4BZkAaFfIyCTBD3mCmh0CABQgwA9w8SkcgmwLHjx+XQYMGyfvvvy+vvvqq9O3bt8HwXoCp177xxhvSs2fPjEv4xje+kfF3+AICCCCAAAIIIIAAAggggAACCORXYOfOnXkrgAAzb/TcGAG3BHJ1CjkBplt9pxoEEEAAAQQQQAABBBBAAAEE/AgQYPpR4hoEEGhygXvuuUeWLFkis2fPlgULFjS434oVK2TChAkydOhQWbt2rZSVlTV5TdwAAQQQQAABBBBAAAEEEEAAAQSiLcAOzGj3n9kjUE9g48aNJpzs1q2bbN++Xdq3b1/388rKShk/frysWbPGhJxTpkxBDwEEEEAAAQQQQAABBBBAAAEEEGhyAQLMJifmBggER+D06dMyatQo2bx5s4wbN04ef/xxadWqlZw7d04WLVok8+fPl65du8q2bdukU6dOwZkYlSKAAAIIIIAAAggggAACCCCAQGAFCDAD2zoKR6BpBPQQn+HDh8vBgwelsLBQOnToIIcPHxbdgdmiRQtZvXq1DBs2rGluzqgIIIAAAggggAACCCCAAAIIIIBAnAABJksCAQQaCBw6dEjmzZsnq1atEj3cp6SkxJxQvnjxYunevTtiCCCAAAIIIIAAAggggAACCCCAQM4ECDBzRs2NEEAAAQQQQAABBBBAAAEEEEAAAQQQQCBTAQLMTMW4HgEEEEAAAQQQQAABBBBAAAEEEEAAAQRyJkCAmTNqboQAAggggAACCCCAAAIIIIAAAggggAACmQoQYGYqxvUIIIAAAggggAACCCCAAAIIIIAAAgggkDMBAsycUXMjBBBAAAEEEEAAAQQQQAABBBBAAAEEEMhUgAAzUzGuRwABBBBAAAEEEEAAAQQQQAABBBBAAIGcCRBg5oyaGyGAAAIIIIAAAggggAACCCCAAAIIIIBApgIEmJmKcT0CCCCAAAIIIIAAAggggAACCCCAAAII5EyAADNn1NwIAQQQQAABBBBAAAEEEEAAAQQQQAABBDIVIMDMVIzrEUAAAQQQQAABBBBAAAEEEEAAAQQQQCBnAgSYOaPmRggggAACCCCAAAIIIIAAAggggAACCCCQqQABZqZiXI8AAggggEAeBWprRRa+cF627q6SkqLsFfIXFxXIDwY0k77dsjho9spjJBGp/I/35dQjC6Tmk4+z5lFbWSGl1/WVi398vxRe0iZr4zJQ4wVqT7wlNR/8vdSW/6Hxg8WMUNDm21LU/ecipe2zOi6DIYAAAggggAACTSlAgNmUuoyNAAIIIIBAlgWWvlIh63ZWZnnUL4b71T+0kIubFzTZ+AxsL3B0xLel9sxp+wFSfLPZDd+WVnMWNcnYDGonUPVaO5Gq43ZfTvOtgnYjpehrq5tkbAZFAAEEEEAAAQSaQoAAsylUGRMBBBBAAIEmErj7qXOy56OaJhpdZMmdzaX7lwuzNv7vf/97+fnPfy4v///tnX1sVNXWxldLK7SIFLi0FhC5fgcryEuiIVIREQxXrijIHwQVoaigYqOEL78qt4JIilzxAzXiFxhUQEEwvYSgEMrlYiOIwRsVE7TRAoWiSKQt0PLmWd492Z2eOXNmOtOemT47MSCz9z7n/NY+88czz1qrtFSOHj2q+6anp0teXp4UFBTIyJEjpUOHDq7XO3nypK5/6623ZN++fXL69J8Cbk5OjowePVruvfde6dGjh+MeX3/9tYwZM0Zqamr081deeUXXuI2Kigq5/fbb5dChQ5KRkSEfffSR9OvXL2ZMotmo4UiVVI8fFc1ST2tSu2dLt1UbPc31Mqm+vl62bt0qb775puzYsSMQs86dO8uQIUPkvvvuk6uvvlpSUtzF8rNnz8oTTzwhb7/9tp6btWvXysCBA0PeQrLEW+oOypmy3l5QRzenfa6kDa6Ibu3/Vr388suyYMGCiPZwep9qa2v1uwDn5fzzz5ePP/5YevcO/eybN2+We+65J/BdEu5MYOKXX34pY8eO1XPYs2dP2bhxo2RnZ0d075xMAiRAAiRAAiTQugQoYLYuf16dBEiABEiABCIikCgC5pkzZwQCx6JFi1yf7/LLL1eRq0+fPk3mQbzasmWLPPTQQ3LixAn9PDMzU7KysqSurk6qq6sDayZPnixz587Vz+0RLGhBvFy6dKmkpaWFvC8IltOnT9fPKWBGdDx1clVVlfIrKytzXXzXXXfJ008/7SpgGzH58OHDgvMA4eqZZ54JKXwmS7zbkoBpxEV8ZyDGiO+kSZNCnh1bwMSkRx99VGbMmOF61p577jl97zEoYEb+TnMFCZAACZAACfiBAAVMP0SB90ACJEACJEACHgkkioAJV9TDDz8sqamp8sgjj8iECRPU8QTH3R9//CHbtm2ToqIiqayslGuvvVbeeecd6dSpUyMKn376qUydOlUaGhrUqQkn3oUXXhgQr+DMhPhZUlKizqqhQ4fKsmXLGu1jC1q4Nlybbg4viCgPPPCA4NoUMD0eSmsa+D344IPqcIMrdt68eeq47Nixo4pTEDffe+89WbJkicZ1zpw5KlCHcmIaMfn666+Xb7/9Vs+TW/ySJd6JIGA6nQ682xMnTpSdO3fKY489pmch3DDi4i233CKbNm2Sq666SlatWtXk+8DsYwRMnBmcqQEDBrjOP378uIwfP1727t1LATNcMPg5CZAACZAACfiYAAVMHweHt0YCJEACJEACwQQSQcCEOxJp3XBPuglU3333ndxxxx1y7NgxTQ8fMWJE4HGRKj5u3Dj5/fff5fHHH5dp06aFFLm++uorFSgwt7CwUGbOnBmYawQtiKO9evWS3bt3y4svvqhp5U5j//79ctttt6lQevDgQXV+MoXc+3to+OEMrF69WsUlp7FixQo9G4jJ+vXrNXU4eNipxa+//rqKypjr5tBLlni3FQHzyJEj+h3wyy+/aJmAhQsXCt5nnA/8IOE0jIB52WWXCUoV/PTTT3rWrrnmGsf527dv1+8H/FACEbNr165MIff+SnMmCZAACZAACfiGAAVM34SCN0ICJEACJEAC4QkkgoCJWpcQAQ8cOKCixPDhwx0fDO4ppBobUQrOLQy4+ODexL+PGjVKU9HdUr6xxjg+zzvvPHXoXXHFFbqXEbQgWiDNvLi4WOD0Qi1Mpz0hpMLpCfcYXKEQVylghj+XZsbnn38ud955Z9g0XYjDiC0GHJkmXvaVTGoxXLM4C7t27VJ3rJvjLlni3VYETMQVMR00aJC+b6+++qo8//zzWqc2VKkHI2BiDWrposYuvi9mz57d5KCaGqorV67UH0JQ0oICpvf3mTNJgARIgARIwE8EKGD6KRq8FxIgARIgARIIQyARBEzbgYn04FmzZkm7du08xxaOKgigcGe5ObHsDe00UTt11Ra0IFref//9mrq8bt06dVnawzj+kKr82muvqbBCAdNz2HSicWAilRjC5HXXXRfZBtbsxYsXq5hl6l5CGIdbD42hQp2LZIl3WxAw7R8qjKsW7x4aaGHYP0TYh8gWMPH9gvPRt29fTSNHkyh7GIcnHNhw/GIuBcyoX0kuJAESIAESIIFWJUABs1Xx8+IkQAIkQAIkEBmBRBAw8UR2/Up0m0YKOMSsLl26hH3gzz77TNDgBWnFqKWYm5sbdg0mPPnkk1oT03ZY2oLWJ598Iqi39+GHHzqmkRvxBKmrcGFCRKWA6Ql9YBJEKQjIEC9RrxKp+ogl6hq2b9/e82ZGeIJYCWEqPz9f15oYh3LoJUu824KAad43nBP8oHDppZdqcy5TfiJUcx5bwMSPEvihoby83DGNHI5gnD/U4YUTHOeRAqbn15ATSYAESIAESMBXBChg+iocvBkSIAESIAEScCeQKAImUjffffddbdSDBjtmoEs4BMKbb75Z0Jile/fuTR4Y9Q7R/AU17eC0O/fccz0dC6SaL1iwIJCOisYxtqAFMRT19dDh2CmN3KxHGjlEV6Q4U8D0hL7RJNQNhesWgrE9UO8ScYeQhNi6CZomtTg4XdyklaM7vJNDL1ni3RYETOOwDRajTewvueQSWbNmTZPvCFvARNo5ylTgvQ9OI8d3EETQDRs2aBkIDAqYkb/PXEECJEACJEACfiFAAdMvkeB9kAAJkAAJkIAHAokiYJpH+fXXX9Xx+MEHHwia9gSPG2+8UcWHCy64IPCRkxDpAY3WysRePXv2DDTpCBa0kD4OweTUqVON0shN92Q4/yCaQPyggOmFuvMc8EM6ORyxpaWlgvRve6Snp2v3cfzXoUOHRp/ZqcXBnaztxj5ODr1kiXeyC5gQudFYZ8+ePU0aeBn37Q8//KC1avG+2iNYwIRLF8IkmvrYaeSHDh3StRBCly9fLt9//z0FzOhfaa4kARIgARIggVYnQAGz1UPAGyABEiABEiAB7wQSTcC0nwzCFMSGTZs2qUiIv2Og8Q6EB7geMZorYJqGIE4OTDg+kR4O15bdjdw4+yZMmKBdriGiUMD0fi7DzYRAjA7wppM4OsZjDB48WN544w1BjUIzwtVBNI2WnBx6wQJmosY72QVMk9p98cUXN3FZmsY7eEdvuOEGFR9tkTtYwER93YKCAikrK2uURm6cnKa+ZvDZyM7ODnds+TkJkAAJkAAJkICPCFDA9FEweCskQAIkQAIkEI5AIguYwc8GRxQceN98843cdNNN2jgHQkW8amAihRyihRFP4P5EB2OkMiOddcmSJYHmMFVVVRQwwx3GKD+vr6/X9PKZM2dKTU2NLFy4UOsUmmFSi71sH+zQcxKpEjHeySxg2g7bcDGGU3ft2rUycODAwNRgARM/VBhRe/LkyVJcXCzmGoi9KTVAATMcbX5OAiRAAiRAAv4mQAHT3/Hh3ZEACZAACZBAIwKJIGBCiHz22We1Y3RJSYlrBL/44gsZN26c5OTkBNK+49WF3AiYJkUVac1oHgJRE+msENMglqDJBwXMyF88pAVDkN6yZYvWP4VA7DbQUGnp0qV6Tl544QWdaqcWd+vWLWSdzN9++01OnjzZxKHnJFIlYryTWcCsqKjQTuNI8ca7l5aW5nhMEDfUzzVd6FNSUnSek4BpXLto/IV3GOcITbjQPMr8SEEBM/J3mitIgARIgARIwE8EKGD6KRq8FxIgARIgARIIQyARBEw0zJg+fbrWnnNqwmE/opOoYDu0bGemGxo4+tCNGKnIdnOXUKKF6WYNEQ218yCiYv3s2bP1MhQwI38VETcwRJp4sOjktJspFWALmMYtiTqmSAGGIOU0zDyIX7ZDL1nincwCpnFL2qUenGJs5uEM4J3u3bt3SAHTdC+HexvlKCB+4jvILhNBATPyd5orSIAESIAESMBPBChg+ikavBcSIAESIAESSAIB03ZYodFKYWGho8sKte5eeuklTSEOFjP27dunoiJqJc6ZM0eFMdS6cxroLA4HJebiWkhNNm6tUKLF9u3bdQ1cghdddJGmoK5evVq7Y1PAjP41NHUHUdcU3eTz8/MdN4NDbuLEibJr1y4xjXps4TqcAGo7Ne25yRLvZBUw7biZ2pShTpv9PWLPdXJgYo+VK1fqDxAoR3Ds2DEpLy9v1KiLAmb07zVXkgAJkAAJkIAfCFDA9EMUeA8kQAIkQAIk4JFAIjgwIUwuW7ZM5s+fr0+F5jxPPfWU/ol6kxCqUP8SqeZwaKampmqjjhEjRjSiACff1KlTBZ3DR44cqXsYFxYmIoUYzqyioiJN/3ZqCBNKtIDAMXbsWO2UDRdfXl6eOrdMMxk6MD0eyKBpEKimTJmiDVUwICZNmzZNevXqpQI0mvngM9S5RO1TuHTff/99yc3NFSNYHT58OFCL1O0uTK1M26GXLPFOVgHTNMvKyMho5JR2irMtaA8YMCDwfoYSMPEuI20cZwxrb731Vi1RYFLUKWBG905zFQmQAAmQAAn4hQAFTL9EgvdBAiRAAiRAAh4IJIKAiceAgIAU4UWLFrk+FZp0zJs3T+6+++6Aa9JesGPHDhUxIThiZGZmSlZWliBltLq6OjAVzTvmzp2rn9vDTbQwNRgxH07RGTNmBJZSwPRwGENMATuk7xoRM9ROffr0UZfmlVdeqVNMyjBS+k0tUre7MHUP4bz10mk6keKdjAKm3V182LBhgdqUbjE2pQIwZ8WKFTJ06FDHGpjmO8eUMMD/e2nwFP0p50oSIAESIAESIIGWJkABs6WJ83okQAIkQAIk0AwCiSJgmkesrKxU4QE1Kn/88cfAk8ORN2bMGJk0aZI28nAbtbW1Ulpaqi5NpJajsQcGBDC4rODy69Gjh+MWbgKmaSAEERV1O/v16xfYgwJmMw6piKDT+J49ezRm27Ztk+PHj+uGcNv2799fCgoK1FWLrvMYcM0hpXznzp1NxORQd2LX3DQOvQMHDui5QiMm07TJrE+keCejgImmPaNHj5aff/65ibgYKsY4Nyj1sHfvXl0LRyVETZQNcKqhaerv4vsluIYqHZjNe6e5mgRIgARIgARamwAFzNaOAK9PAiRAAiRAAhEQSDQBM4JH41QXAg1HqqR6/Ki4MUrtni3dVm2M2/7cOEICdQflTNmfTWviMtrnStrgirhszU1JgARIgARIgARIIB4EKGDGgyr3JAESIAESIIE4EaCAGSewPt+WAqbPAxTr26OAGWui3I8ESIAESIAESCDBCVDATPAA8vZJgARIgATaFgEKmG0r3uZpKWC2sbhTwGxjAefjkgAJkAAJkAAJhCNAATMcIX5OAiRAAiRAAj4i8M9/nZINu/+sARmPsaYwU7p0TInH1tyzmQSO/n2InK2paeYuzsvPGZQvnYsXx2VvbhodgTNbu4rUn4hucZhVKX/5m7Trvz4ue3NTEiABEiABEiABEogHAQqY8aDKPUmABEiQs4iUAAABcElEQVSABEggTgRqT4vMX1cr/95fH9MrdMpIkenDz5FheWkx3ZebxY7AqfL/yImSf0hD9dHYbSoi6f3/TzrNKpJ2Obkx3ZebNY/A2WObpf6/U0TqKpu3UdDqlKx8Se27XFIy/hrTfbkZCZAACZAACZAACcSTAAXMeNLl3iRAAiRAAiQQJwKnY6tfSnq7ON0ot405gbOnT8V0z5T0c2K6HzeLMYGGuthumNo+tvtxNxIgARIgARIgARJoAQIUMFsAMi9BAiRAAiRAAiRAAiRAAiRAAiRAAiRAAiRAAiQQHQEKmNFx4yoSIAESIAESIAESIAESIAESIAESIAESIAESIIEWIEABswUg8xIkQAIkQAIkQAIkQAIkQAIkQAIkQAIkQAIkQALREaCAGR03riIBEiABEiABEiABEiABEiABEiABEiABEiABEmgBAhQwWwAyL0ECJEACJEACJEACJEACJEACJEACJEACJEACJBAdgf8HxSUFllztUL8AAAAASUVORK5CYII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432" y="983052"/>
            <a:ext cx="6146418" cy="27769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9"/>
          <p:cNvSpPr txBox="1">
            <a:spLocks noGrp="1"/>
          </p:cNvSpPr>
          <p:nvPr>
            <p:ph type="title"/>
          </p:nvPr>
        </p:nvSpPr>
        <p:spPr>
          <a:xfrm>
            <a:off x="0" y="377868"/>
            <a:ext cx="9144000" cy="4565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Бизнес модель</a:t>
            </a:r>
            <a:endParaRPr sz="3200" dirty="0"/>
          </a:p>
        </p:txBody>
      </p:sp>
      <p:sp>
        <p:nvSpPr>
          <p:cNvPr id="656" name="Google Shape;656;p39"/>
          <p:cNvSpPr txBox="1">
            <a:spLocks noGrp="1"/>
          </p:cNvSpPr>
          <p:nvPr>
            <p:ph type="body" idx="1"/>
          </p:nvPr>
        </p:nvSpPr>
        <p:spPr>
          <a:xfrm>
            <a:off x="274188" y="1676400"/>
            <a:ext cx="8290692" cy="36912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ü"/>
            </a:pPr>
            <a:r>
              <a:rPr lang="ru-RU" sz="2800" dirty="0"/>
              <a:t>Производство и продажа средств для стирки </a:t>
            </a:r>
            <a:r>
              <a:rPr lang="en-US" sz="2800" dirty="0" err="1"/>
              <a:t>CleanLife</a:t>
            </a:r>
            <a:endParaRPr lang="en-US" sz="28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ü"/>
            </a:pPr>
            <a:r>
              <a:rPr lang="ru-RU" sz="2800" dirty="0"/>
              <a:t>Поставка в такие магазины как: </a:t>
            </a:r>
            <a:r>
              <a:rPr lang="ru-RU" sz="2800" dirty="0" err="1"/>
              <a:t>МагнитКосметик</a:t>
            </a:r>
            <a:r>
              <a:rPr lang="ru-RU" sz="2800" dirty="0"/>
              <a:t>, Подружка, Парфюм лидер, Пятёрочка, </a:t>
            </a:r>
            <a:r>
              <a:rPr lang="en-US" sz="2800" dirty="0" err="1"/>
              <a:t>Wildberries</a:t>
            </a:r>
            <a:endParaRPr lang="ru-RU" sz="28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ü"/>
            </a:pPr>
            <a:r>
              <a:rPr lang="ru-RU" sz="2800" dirty="0"/>
              <a:t>Цель – продажа в год 200 000 единиц порошка в год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339890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46"/>
          <p:cNvSpPr/>
          <p:nvPr/>
        </p:nvSpPr>
        <p:spPr>
          <a:xfrm>
            <a:off x="1707625" y="391625"/>
            <a:ext cx="5704800" cy="135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46"/>
          <p:cNvSpPr/>
          <p:nvPr/>
        </p:nvSpPr>
        <p:spPr>
          <a:xfrm rot="1024801">
            <a:off x="2035538" y="475953"/>
            <a:ext cx="357528" cy="387324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46"/>
          <p:cNvSpPr txBox="1">
            <a:spLocks noGrp="1"/>
          </p:cNvSpPr>
          <p:nvPr>
            <p:ph type="title"/>
          </p:nvPr>
        </p:nvSpPr>
        <p:spPr>
          <a:xfrm>
            <a:off x="2140025" y="457050"/>
            <a:ext cx="4863900" cy="12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проекта</a:t>
            </a:r>
            <a:endParaRPr dirty="0"/>
          </a:p>
        </p:txBody>
      </p:sp>
      <p:sp>
        <p:nvSpPr>
          <p:cNvPr id="852" name="Google Shape;852;p46"/>
          <p:cNvSpPr txBox="1">
            <a:spLocks noGrp="1"/>
          </p:cNvSpPr>
          <p:nvPr>
            <p:ph type="title" idx="6"/>
          </p:nvPr>
        </p:nvSpPr>
        <p:spPr>
          <a:xfrm>
            <a:off x="5876160" y="1852054"/>
            <a:ext cx="2589184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Сайнароева</a:t>
            </a:r>
            <a:r>
              <a:rPr lang="ru-RU" dirty="0"/>
              <a:t> Я.Р.</a:t>
            </a:r>
            <a:endParaRPr dirty="0"/>
          </a:p>
        </p:txBody>
      </p:sp>
      <p:sp>
        <p:nvSpPr>
          <p:cNvPr id="853" name="Google Shape;853;p46"/>
          <p:cNvSpPr txBox="1">
            <a:spLocks noGrp="1"/>
          </p:cNvSpPr>
          <p:nvPr>
            <p:ph type="subTitle" idx="1"/>
          </p:nvPr>
        </p:nvSpPr>
        <p:spPr>
          <a:xfrm>
            <a:off x="1934400" y="2291077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химик</a:t>
            </a:r>
            <a:endParaRPr dirty="0"/>
          </a:p>
        </p:txBody>
      </p:sp>
      <p:sp>
        <p:nvSpPr>
          <p:cNvPr id="854" name="Google Shape;854;p46"/>
          <p:cNvSpPr txBox="1">
            <a:spLocks noGrp="1"/>
          </p:cNvSpPr>
          <p:nvPr>
            <p:ph type="subTitle" idx="2"/>
          </p:nvPr>
        </p:nvSpPr>
        <p:spPr>
          <a:xfrm>
            <a:off x="5876160" y="229107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экономист</a:t>
            </a:r>
            <a:endParaRPr dirty="0"/>
          </a:p>
        </p:txBody>
      </p:sp>
      <p:sp>
        <p:nvSpPr>
          <p:cNvPr id="855" name="Google Shape;855;p46"/>
          <p:cNvSpPr txBox="1">
            <a:spLocks noGrp="1"/>
          </p:cNvSpPr>
          <p:nvPr>
            <p:ph type="subTitle" idx="3"/>
          </p:nvPr>
        </p:nvSpPr>
        <p:spPr>
          <a:xfrm>
            <a:off x="1934400" y="3637714"/>
            <a:ext cx="2313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маркетолог</a:t>
            </a:r>
            <a:endParaRPr dirty="0"/>
          </a:p>
        </p:txBody>
      </p:sp>
      <p:sp>
        <p:nvSpPr>
          <p:cNvPr id="856" name="Google Shape;856;p46"/>
          <p:cNvSpPr txBox="1">
            <a:spLocks noGrp="1"/>
          </p:cNvSpPr>
          <p:nvPr>
            <p:ph type="subTitle" idx="4"/>
          </p:nvPr>
        </p:nvSpPr>
        <p:spPr>
          <a:xfrm>
            <a:off x="5876160" y="363771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дизайнер</a:t>
            </a:r>
            <a:endParaRPr dirty="0"/>
          </a:p>
        </p:txBody>
      </p:sp>
      <p:sp>
        <p:nvSpPr>
          <p:cNvPr id="857" name="Google Shape;857;p46"/>
          <p:cNvSpPr txBox="1">
            <a:spLocks noGrp="1"/>
          </p:cNvSpPr>
          <p:nvPr>
            <p:ph type="title" idx="5"/>
          </p:nvPr>
        </p:nvSpPr>
        <p:spPr>
          <a:xfrm>
            <a:off x="1934400" y="1852054"/>
            <a:ext cx="2313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Аксенова К.Б.</a:t>
            </a:r>
            <a:endParaRPr dirty="0"/>
          </a:p>
        </p:txBody>
      </p:sp>
      <p:sp>
        <p:nvSpPr>
          <p:cNvPr id="858" name="Google Shape;858;p46"/>
          <p:cNvSpPr txBox="1">
            <a:spLocks noGrp="1"/>
          </p:cNvSpPr>
          <p:nvPr>
            <p:ph type="title" idx="7"/>
          </p:nvPr>
        </p:nvSpPr>
        <p:spPr>
          <a:xfrm>
            <a:off x="1934400" y="3198690"/>
            <a:ext cx="2310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Легалова</a:t>
            </a:r>
            <a:r>
              <a:rPr lang="ru-RU" dirty="0"/>
              <a:t> К.А.</a:t>
            </a:r>
            <a:endParaRPr dirty="0"/>
          </a:p>
        </p:txBody>
      </p:sp>
      <p:sp>
        <p:nvSpPr>
          <p:cNvPr id="859" name="Google Shape;859;p46"/>
          <p:cNvSpPr txBox="1">
            <a:spLocks noGrp="1"/>
          </p:cNvSpPr>
          <p:nvPr>
            <p:ph type="title" idx="8"/>
          </p:nvPr>
        </p:nvSpPr>
        <p:spPr>
          <a:xfrm>
            <a:off x="5876160" y="3198690"/>
            <a:ext cx="2312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Федорова Е.А.</a:t>
            </a:r>
            <a:endParaRPr dirty="0"/>
          </a:p>
        </p:txBody>
      </p:sp>
      <p:grpSp>
        <p:nvGrpSpPr>
          <p:cNvPr id="860" name="Google Shape;860;p46"/>
          <p:cNvGrpSpPr/>
          <p:nvPr/>
        </p:nvGrpSpPr>
        <p:grpSpPr>
          <a:xfrm>
            <a:off x="4975253" y="3345906"/>
            <a:ext cx="790257" cy="790251"/>
            <a:chOff x="4676175" y="4247075"/>
            <a:chExt cx="425075" cy="424775"/>
          </a:xfrm>
        </p:grpSpPr>
        <p:sp>
          <p:nvSpPr>
            <p:cNvPr id="861" name="Google Shape;861;p46"/>
            <p:cNvSpPr/>
            <p:nvPr/>
          </p:nvSpPr>
          <p:spPr>
            <a:xfrm>
              <a:off x="4676175" y="4247075"/>
              <a:ext cx="425075" cy="424775"/>
            </a:xfrm>
            <a:custGeom>
              <a:avLst/>
              <a:gdLst/>
              <a:ahLst/>
              <a:cxnLst/>
              <a:rect l="l" t="t" r="r" b="b"/>
              <a:pathLst>
                <a:path w="17003" h="16991" extrusionOk="0">
                  <a:moveTo>
                    <a:pt x="8501" y="1"/>
                  </a:moveTo>
                  <a:cubicBezTo>
                    <a:pt x="3810" y="1"/>
                    <a:pt x="0" y="3799"/>
                    <a:pt x="0" y="8502"/>
                  </a:cubicBezTo>
                  <a:cubicBezTo>
                    <a:pt x="0" y="13193"/>
                    <a:pt x="3810" y="16991"/>
                    <a:pt x="8501" y="16991"/>
                  </a:cubicBezTo>
                  <a:cubicBezTo>
                    <a:pt x="13192" y="16991"/>
                    <a:pt x="17002" y="13193"/>
                    <a:pt x="17002" y="8502"/>
                  </a:cubicBezTo>
                  <a:cubicBezTo>
                    <a:pt x="17002" y="3799"/>
                    <a:pt x="13192" y="1"/>
                    <a:pt x="8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6"/>
            <p:cNvSpPr/>
            <p:nvPr/>
          </p:nvSpPr>
          <p:spPr>
            <a:xfrm>
              <a:off x="4676175" y="4250350"/>
              <a:ext cx="281300" cy="204825"/>
            </a:xfrm>
            <a:custGeom>
              <a:avLst/>
              <a:gdLst/>
              <a:ahLst/>
              <a:cxnLst/>
              <a:rect l="l" t="t" r="r" b="b"/>
              <a:pathLst>
                <a:path w="11252" h="8193" extrusionOk="0">
                  <a:moveTo>
                    <a:pt x="10001" y="1"/>
                  </a:moveTo>
                  <a:cubicBezTo>
                    <a:pt x="6537" y="1525"/>
                    <a:pt x="3215" y="3513"/>
                    <a:pt x="345" y="5954"/>
                  </a:cubicBezTo>
                  <a:cubicBezTo>
                    <a:pt x="131" y="6668"/>
                    <a:pt x="12" y="7406"/>
                    <a:pt x="0" y="8192"/>
                  </a:cubicBezTo>
                  <a:cubicBezTo>
                    <a:pt x="3215" y="4989"/>
                    <a:pt x="7251" y="2394"/>
                    <a:pt x="11252" y="334"/>
                  </a:cubicBezTo>
                  <a:cubicBezTo>
                    <a:pt x="10847" y="191"/>
                    <a:pt x="10430" y="72"/>
                    <a:pt x="100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6"/>
            <p:cNvSpPr/>
            <p:nvPr/>
          </p:nvSpPr>
          <p:spPr>
            <a:xfrm>
              <a:off x="4681525" y="4278925"/>
              <a:ext cx="355125" cy="297100"/>
            </a:xfrm>
            <a:custGeom>
              <a:avLst/>
              <a:gdLst/>
              <a:ahLst/>
              <a:cxnLst/>
              <a:rect l="l" t="t" r="r" b="b"/>
              <a:pathLst>
                <a:path w="14205" h="11884" extrusionOk="0">
                  <a:moveTo>
                    <a:pt x="12764" y="1"/>
                  </a:moveTo>
                  <a:cubicBezTo>
                    <a:pt x="8168" y="2287"/>
                    <a:pt x="3453" y="5228"/>
                    <a:pt x="1" y="9026"/>
                  </a:cubicBezTo>
                  <a:cubicBezTo>
                    <a:pt x="215" y="10061"/>
                    <a:pt x="655" y="11038"/>
                    <a:pt x="1215" y="11883"/>
                  </a:cubicBezTo>
                  <a:cubicBezTo>
                    <a:pt x="2263" y="10776"/>
                    <a:pt x="3394" y="9752"/>
                    <a:pt x="4561" y="8799"/>
                  </a:cubicBezTo>
                  <a:cubicBezTo>
                    <a:pt x="5025" y="8371"/>
                    <a:pt x="5477" y="7954"/>
                    <a:pt x="5954" y="7537"/>
                  </a:cubicBezTo>
                  <a:cubicBezTo>
                    <a:pt x="8228" y="5513"/>
                    <a:pt x="10621" y="3596"/>
                    <a:pt x="13157" y="1870"/>
                  </a:cubicBezTo>
                  <a:cubicBezTo>
                    <a:pt x="13514" y="1632"/>
                    <a:pt x="13847" y="1370"/>
                    <a:pt x="14205" y="1132"/>
                  </a:cubicBezTo>
                  <a:cubicBezTo>
                    <a:pt x="13764" y="703"/>
                    <a:pt x="13288" y="334"/>
                    <a:pt x="127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6"/>
            <p:cNvSpPr/>
            <p:nvPr/>
          </p:nvSpPr>
          <p:spPr>
            <a:xfrm>
              <a:off x="4795525" y="4512300"/>
              <a:ext cx="298875" cy="159250"/>
            </a:xfrm>
            <a:custGeom>
              <a:avLst/>
              <a:gdLst/>
              <a:ahLst/>
              <a:cxnLst/>
              <a:rect l="l" t="t" r="r" b="b"/>
              <a:pathLst>
                <a:path w="11955" h="6370" extrusionOk="0">
                  <a:moveTo>
                    <a:pt x="11954" y="0"/>
                  </a:moveTo>
                  <a:cubicBezTo>
                    <a:pt x="7787" y="1477"/>
                    <a:pt x="3489" y="2929"/>
                    <a:pt x="1" y="5513"/>
                  </a:cubicBezTo>
                  <a:cubicBezTo>
                    <a:pt x="1132" y="6060"/>
                    <a:pt x="2406" y="6370"/>
                    <a:pt x="3739" y="6370"/>
                  </a:cubicBezTo>
                  <a:cubicBezTo>
                    <a:pt x="7692" y="6370"/>
                    <a:pt x="11014" y="3667"/>
                    <a:pt x="119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6"/>
            <p:cNvSpPr/>
            <p:nvPr/>
          </p:nvSpPr>
          <p:spPr>
            <a:xfrm>
              <a:off x="4824400" y="4387575"/>
              <a:ext cx="276250" cy="171175"/>
            </a:xfrm>
            <a:custGeom>
              <a:avLst/>
              <a:gdLst/>
              <a:ahLst/>
              <a:cxnLst/>
              <a:rect l="l" t="t" r="r" b="b"/>
              <a:pathLst>
                <a:path w="11050" h="6847" extrusionOk="0">
                  <a:moveTo>
                    <a:pt x="10573" y="0"/>
                  </a:moveTo>
                  <a:cubicBezTo>
                    <a:pt x="6906" y="2060"/>
                    <a:pt x="3346" y="4322"/>
                    <a:pt x="1" y="6847"/>
                  </a:cubicBezTo>
                  <a:cubicBezTo>
                    <a:pt x="727" y="6454"/>
                    <a:pt x="1465" y="6049"/>
                    <a:pt x="2227" y="5680"/>
                  </a:cubicBezTo>
                  <a:cubicBezTo>
                    <a:pt x="4382" y="4596"/>
                    <a:pt x="6632" y="3727"/>
                    <a:pt x="8906" y="2917"/>
                  </a:cubicBezTo>
                  <a:cubicBezTo>
                    <a:pt x="9621" y="2667"/>
                    <a:pt x="10335" y="2429"/>
                    <a:pt x="11050" y="2191"/>
                  </a:cubicBezTo>
                  <a:cubicBezTo>
                    <a:pt x="10990" y="1429"/>
                    <a:pt x="10835" y="691"/>
                    <a:pt x="10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6"/>
            <p:cNvSpPr/>
            <p:nvPr/>
          </p:nvSpPr>
          <p:spPr>
            <a:xfrm>
              <a:off x="4732725" y="4255125"/>
              <a:ext cx="97650" cy="60150"/>
            </a:xfrm>
            <a:custGeom>
              <a:avLst/>
              <a:gdLst/>
              <a:ahLst/>
              <a:cxnLst/>
              <a:rect l="l" t="t" r="r" b="b"/>
              <a:pathLst>
                <a:path w="3906" h="2406" extrusionOk="0">
                  <a:moveTo>
                    <a:pt x="3906" y="0"/>
                  </a:moveTo>
                  <a:cubicBezTo>
                    <a:pt x="2382" y="441"/>
                    <a:pt x="1048" y="1286"/>
                    <a:pt x="0" y="2405"/>
                  </a:cubicBezTo>
                  <a:cubicBezTo>
                    <a:pt x="1251" y="1536"/>
                    <a:pt x="2560" y="738"/>
                    <a:pt x="39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46"/>
          <p:cNvGrpSpPr/>
          <p:nvPr/>
        </p:nvGrpSpPr>
        <p:grpSpPr>
          <a:xfrm>
            <a:off x="4936834" y="2009206"/>
            <a:ext cx="867066" cy="790245"/>
            <a:chOff x="4658600" y="2876225"/>
            <a:chExt cx="557850" cy="508425"/>
          </a:xfrm>
        </p:grpSpPr>
        <p:sp>
          <p:nvSpPr>
            <p:cNvPr id="868" name="Google Shape;868;p46"/>
            <p:cNvSpPr/>
            <p:nvPr/>
          </p:nvSpPr>
          <p:spPr>
            <a:xfrm>
              <a:off x="4658600" y="2876225"/>
              <a:ext cx="557850" cy="508425"/>
            </a:xfrm>
            <a:custGeom>
              <a:avLst/>
              <a:gdLst/>
              <a:ahLst/>
              <a:cxnLst/>
              <a:rect l="l" t="t" r="r" b="b"/>
              <a:pathLst>
                <a:path w="22314" h="20337" extrusionOk="0">
                  <a:moveTo>
                    <a:pt x="11151" y="1"/>
                  </a:moveTo>
                  <a:cubicBezTo>
                    <a:pt x="8549" y="1"/>
                    <a:pt x="5948" y="995"/>
                    <a:pt x="3966" y="2983"/>
                  </a:cubicBezTo>
                  <a:cubicBezTo>
                    <a:pt x="1" y="6948"/>
                    <a:pt x="1" y="13389"/>
                    <a:pt x="3966" y="17354"/>
                  </a:cubicBezTo>
                  <a:cubicBezTo>
                    <a:pt x="5948" y="19342"/>
                    <a:pt x="8549" y="20336"/>
                    <a:pt x="11151" y="20336"/>
                  </a:cubicBezTo>
                  <a:cubicBezTo>
                    <a:pt x="13752" y="20336"/>
                    <a:pt x="16354" y="19342"/>
                    <a:pt x="18336" y="17354"/>
                  </a:cubicBezTo>
                  <a:cubicBezTo>
                    <a:pt x="22313" y="13389"/>
                    <a:pt x="22313" y="6948"/>
                    <a:pt x="18336" y="2983"/>
                  </a:cubicBezTo>
                  <a:cubicBezTo>
                    <a:pt x="16354" y="995"/>
                    <a:pt x="13752" y="1"/>
                    <a:pt x="1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6"/>
            <p:cNvSpPr/>
            <p:nvPr/>
          </p:nvSpPr>
          <p:spPr>
            <a:xfrm>
              <a:off x="4791950" y="2887100"/>
              <a:ext cx="72650" cy="35450"/>
            </a:xfrm>
            <a:custGeom>
              <a:avLst/>
              <a:gdLst/>
              <a:ahLst/>
              <a:cxnLst/>
              <a:rect l="l" t="t" r="r" b="b"/>
              <a:pathLst>
                <a:path w="2906" h="1418" extrusionOk="0">
                  <a:moveTo>
                    <a:pt x="2906" y="0"/>
                  </a:moveTo>
                  <a:lnTo>
                    <a:pt x="2906" y="0"/>
                  </a:lnTo>
                  <a:cubicBezTo>
                    <a:pt x="1858" y="310"/>
                    <a:pt x="882" y="786"/>
                    <a:pt x="1" y="1417"/>
                  </a:cubicBezTo>
                  <a:cubicBezTo>
                    <a:pt x="941" y="953"/>
                    <a:pt x="1906" y="465"/>
                    <a:pt x="2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6"/>
            <p:cNvSpPr/>
            <p:nvPr/>
          </p:nvSpPr>
          <p:spPr>
            <a:xfrm>
              <a:off x="4683900" y="2884700"/>
              <a:ext cx="368225" cy="233100"/>
            </a:xfrm>
            <a:custGeom>
              <a:avLst/>
              <a:gdLst/>
              <a:ahLst/>
              <a:cxnLst/>
              <a:rect l="l" t="t" r="r" b="b"/>
              <a:pathLst>
                <a:path w="14729" h="9324" extrusionOk="0">
                  <a:moveTo>
                    <a:pt x="12729" y="1"/>
                  </a:moveTo>
                  <a:cubicBezTo>
                    <a:pt x="12086" y="203"/>
                    <a:pt x="11455" y="441"/>
                    <a:pt x="10859" y="656"/>
                  </a:cubicBezTo>
                  <a:cubicBezTo>
                    <a:pt x="8752" y="1453"/>
                    <a:pt x="6633" y="2263"/>
                    <a:pt x="4585" y="3239"/>
                  </a:cubicBezTo>
                  <a:cubicBezTo>
                    <a:pt x="3442" y="3775"/>
                    <a:pt x="2311" y="4371"/>
                    <a:pt x="1215" y="4990"/>
                  </a:cubicBezTo>
                  <a:cubicBezTo>
                    <a:pt x="513" y="6287"/>
                    <a:pt x="84" y="7764"/>
                    <a:pt x="1" y="9323"/>
                  </a:cubicBezTo>
                  <a:cubicBezTo>
                    <a:pt x="691" y="8704"/>
                    <a:pt x="1406" y="8085"/>
                    <a:pt x="2132" y="7526"/>
                  </a:cubicBezTo>
                  <a:cubicBezTo>
                    <a:pt x="3561" y="6216"/>
                    <a:pt x="5097" y="4990"/>
                    <a:pt x="6775" y="4025"/>
                  </a:cubicBezTo>
                  <a:cubicBezTo>
                    <a:pt x="9276" y="2585"/>
                    <a:pt x="11955" y="1537"/>
                    <a:pt x="14729" y="763"/>
                  </a:cubicBezTo>
                  <a:cubicBezTo>
                    <a:pt x="14098" y="453"/>
                    <a:pt x="13431" y="191"/>
                    <a:pt x="127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6"/>
            <p:cNvSpPr/>
            <p:nvPr/>
          </p:nvSpPr>
          <p:spPr>
            <a:xfrm>
              <a:off x="4695525" y="2925500"/>
              <a:ext cx="483700" cy="370900"/>
            </a:xfrm>
            <a:custGeom>
              <a:avLst/>
              <a:gdLst/>
              <a:ahLst/>
              <a:cxnLst/>
              <a:rect l="l" t="t" r="r" b="b"/>
              <a:pathLst>
                <a:path w="19348" h="14836" extrusionOk="0">
                  <a:moveTo>
                    <a:pt x="15669" y="0"/>
                  </a:moveTo>
                  <a:cubicBezTo>
                    <a:pt x="12645" y="1024"/>
                    <a:pt x="9763" y="2667"/>
                    <a:pt x="7263" y="4370"/>
                  </a:cubicBezTo>
                  <a:cubicBezTo>
                    <a:pt x="4453" y="6298"/>
                    <a:pt x="2096" y="8692"/>
                    <a:pt x="0" y="11323"/>
                  </a:cubicBezTo>
                  <a:cubicBezTo>
                    <a:pt x="417" y="12633"/>
                    <a:pt x="1095" y="13823"/>
                    <a:pt x="1988" y="14835"/>
                  </a:cubicBezTo>
                  <a:cubicBezTo>
                    <a:pt x="6620" y="10013"/>
                    <a:pt x="12847" y="7001"/>
                    <a:pt x="19348" y="5108"/>
                  </a:cubicBezTo>
                  <a:cubicBezTo>
                    <a:pt x="19157" y="4513"/>
                    <a:pt x="18919" y="3929"/>
                    <a:pt x="18621" y="3381"/>
                  </a:cubicBezTo>
                  <a:cubicBezTo>
                    <a:pt x="15788" y="3953"/>
                    <a:pt x="12990" y="4620"/>
                    <a:pt x="10228" y="5477"/>
                  </a:cubicBezTo>
                  <a:cubicBezTo>
                    <a:pt x="10158" y="5498"/>
                    <a:pt x="10094" y="5507"/>
                    <a:pt x="10034" y="5507"/>
                  </a:cubicBezTo>
                  <a:cubicBezTo>
                    <a:pt x="9508" y="5507"/>
                    <a:pt x="9359" y="4771"/>
                    <a:pt x="9787" y="4429"/>
                  </a:cubicBezTo>
                  <a:cubicBezTo>
                    <a:pt x="11835" y="2869"/>
                    <a:pt x="14395" y="1834"/>
                    <a:pt x="17014" y="1179"/>
                  </a:cubicBezTo>
                  <a:cubicBezTo>
                    <a:pt x="16597" y="738"/>
                    <a:pt x="16145" y="357"/>
                    <a:pt x="156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6"/>
            <p:cNvSpPr/>
            <p:nvPr/>
          </p:nvSpPr>
          <p:spPr>
            <a:xfrm>
              <a:off x="4773200" y="3093950"/>
              <a:ext cx="417925" cy="257800"/>
            </a:xfrm>
            <a:custGeom>
              <a:avLst/>
              <a:gdLst/>
              <a:ahLst/>
              <a:cxnLst/>
              <a:rect l="l" t="t" r="r" b="b"/>
              <a:pathLst>
                <a:path w="16717" h="10312" extrusionOk="0">
                  <a:moveTo>
                    <a:pt x="16610" y="1"/>
                  </a:moveTo>
                  <a:cubicBezTo>
                    <a:pt x="10561" y="2073"/>
                    <a:pt x="4620" y="4894"/>
                    <a:pt x="1" y="9216"/>
                  </a:cubicBezTo>
                  <a:cubicBezTo>
                    <a:pt x="501" y="9633"/>
                    <a:pt x="1036" y="10002"/>
                    <a:pt x="1596" y="10312"/>
                  </a:cubicBezTo>
                  <a:cubicBezTo>
                    <a:pt x="4394" y="7800"/>
                    <a:pt x="8073" y="6073"/>
                    <a:pt x="11419" y="4680"/>
                  </a:cubicBezTo>
                  <a:cubicBezTo>
                    <a:pt x="13121" y="3966"/>
                    <a:pt x="14860" y="3370"/>
                    <a:pt x="16610" y="2894"/>
                  </a:cubicBezTo>
                  <a:cubicBezTo>
                    <a:pt x="16669" y="2430"/>
                    <a:pt x="16717" y="1954"/>
                    <a:pt x="16717" y="1454"/>
                  </a:cubicBezTo>
                  <a:cubicBezTo>
                    <a:pt x="16717" y="965"/>
                    <a:pt x="16669" y="477"/>
                    <a:pt x="16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6"/>
            <p:cNvSpPr/>
            <p:nvPr/>
          </p:nvSpPr>
          <p:spPr>
            <a:xfrm>
              <a:off x="4893150" y="3256775"/>
              <a:ext cx="264050" cy="127350"/>
            </a:xfrm>
            <a:custGeom>
              <a:avLst/>
              <a:gdLst/>
              <a:ahLst/>
              <a:cxnLst/>
              <a:rect l="l" t="t" r="r" b="b"/>
              <a:pathLst>
                <a:path w="10562" h="5094" extrusionOk="0">
                  <a:moveTo>
                    <a:pt x="10562" y="1"/>
                  </a:moveTo>
                  <a:lnTo>
                    <a:pt x="10562" y="1"/>
                  </a:lnTo>
                  <a:cubicBezTo>
                    <a:pt x="6787" y="1084"/>
                    <a:pt x="3156" y="2632"/>
                    <a:pt x="1" y="4918"/>
                  </a:cubicBezTo>
                  <a:cubicBezTo>
                    <a:pt x="584" y="5025"/>
                    <a:pt x="1180" y="5085"/>
                    <a:pt x="1787" y="5085"/>
                  </a:cubicBezTo>
                  <a:cubicBezTo>
                    <a:pt x="1828" y="5091"/>
                    <a:pt x="1876" y="5094"/>
                    <a:pt x="1927" y="5094"/>
                  </a:cubicBezTo>
                  <a:cubicBezTo>
                    <a:pt x="1977" y="5094"/>
                    <a:pt x="2031" y="5091"/>
                    <a:pt x="2084" y="5085"/>
                  </a:cubicBezTo>
                  <a:cubicBezTo>
                    <a:pt x="4299" y="3299"/>
                    <a:pt x="6883" y="2180"/>
                    <a:pt x="9609" y="1382"/>
                  </a:cubicBezTo>
                  <a:cubicBezTo>
                    <a:pt x="9966" y="941"/>
                    <a:pt x="10300" y="489"/>
                    <a:pt x="10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6"/>
            <p:cNvSpPr/>
            <p:nvPr/>
          </p:nvSpPr>
          <p:spPr>
            <a:xfrm>
              <a:off x="5009250" y="3338050"/>
              <a:ext cx="73550" cy="35725"/>
            </a:xfrm>
            <a:custGeom>
              <a:avLst/>
              <a:gdLst/>
              <a:ahLst/>
              <a:cxnLst/>
              <a:rect l="l" t="t" r="r" b="b"/>
              <a:pathLst>
                <a:path w="2942" h="1429" extrusionOk="0">
                  <a:moveTo>
                    <a:pt x="2941" y="0"/>
                  </a:moveTo>
                  <a:lnTo>
                    <a:pt x="2941" y="0"/>
                  </a:lnTo>
                  <a:cubicBezTo>
                    <a:pt x="1917" y="405"/>
                    <a:pt x="929" y="881"/>
                    <a:pt x="0" y="1429"/>
                  </a:cubicBezTo>
                  <a:cubicBezTo>
                    <a:pt x="1072" y="1119"/>
                    <a:pt x="2072" y="631"/>
                    <a:pt x="29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6"/>
            <p:cNvSpPr/>
            <p:nvPr/>
          </p:nvSpPr>
          <p:spPr>
            <a:xfrm>
              <a:off x="4684200" y="2899300"/>
              <a:ext cx="368825" cy="215225"/>
            </a:xfrm>
            <a:custGeom>
              <a:avLst/>
              <a:gdLst/>
              <a:ahLst/>
              <a:cxnLst/>
              <a:rect l="l" t="t" r="r" b="b"/>
              <a:pathLst>
                <a:path w="14753" h="8609" extrusionOk="0">
                  <a:moveTo>
                    <a:pt x="14348" y="0"/>
                  </a:moveTo>
                  <a:cubicBezTo>
                    <a:pt x="8966" y="1370"/>
                    <a:pt x="3930" y="4215"/>
                    <a:pt x="36" y="8156"/>
                  </a:cubicBezTo>
                  <a:cubicBezTo>
                    <a:pt x="24" y="8311"/>
                    <a:pt x="1" y="8454"/>
                    <a:pt x="1" y="8609"/>
                  </a:cubicBezTo>
                  <a:cubicBezTo>
                    <a:pt x="3977" y="4501"/>
                    <a:pt x="9192" y="1536"/>
                    <a:pt x="14753" y="203"/>
                  </a:cubicBezTo>
                  <a:cubicBezTo>
                    <a:pt x="14622" y="143"/>
                    <a:pt x="14491" y="60"/>
                    <a:pt x="143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6"/>
            <p:cNvSpPr/>
            <p:nvPr/>
          </p:nvSpPr>
          <p:spPr>
            <a:xfrm>
              <a:off x="4736900" y="2925775"/>
              <a:ext cx="357500" cy="367050"/>
            </a:xfrm>
            <a:custGeom>
              <a:avLst/>
              <a:gdLst/>
              <a:ahLst/>
              <a:cxnLst/>
              <a:rect l="l" t="t" r="r" b="b"/>
              <a:pathLst>
                <a:path w="14300" h="14682" extrusionOk="0">
                  <a:moveTo>
                    <a:pt x="14014" y="1"/>
                  </a:moveTo>
                  <a:cubicBezTo>
                    <a:pt x="11561" y="751"/>
                    <a:pt x="9180" y="1787"/>
                    <a:pt x="6989" y="3097"/>
                  </a:cubicBezTo>
                  <a:cubicBezTo>
                    <a:pt x="6525" y="3382"/>
                    <a:pt x="6048" y="3680"/>
                    <a:pt x="5775" y="4156"/>
                  </a:cubicBezTo>
                  <a:cubicBezTo>
                    <a:pt x="5489" y="4633"/>
                    <a:pt x="5417" y="5335"/>
                    <a:pt x="5846" y="5776"/>
                  </a:cubicBezTo>
                  <a:cubicBezTo>
                    <a:pt x="6142" y="6091"/>
                    <a:pt x="6546" y="6153"/>
                    <a:pt x="6964" y="6153"/>
                  </a:cubicBezTo>
                  <a:cubicBezTo>
                    <a:pt x="7067" y="6153"/>
                    <a:pt x="7171" y="6149"/>
                    <a:pt x="7275" y="6145"/>
                  </a:cubicBezTo>
                  <a:cubicBezTo>
                    <a:pt x="7703" y="6145"/>
                    <a:pt x="8120" y="6145"/>
                    <a:pt x="8430" y="6359"/>
                  </a:cubicBezTo>
                  <a:cubicBezTo>
                    <a:pt x="8715" y="6537"/>
                    <a:pt x="8811" y="6835"/>
                    <a:pt x="8835" y="7038"/>
                  </a:cubicBezTo>
                  <a:cubicBezTo>
                    <a:pt x="8894" y="7454"/>
                    <a:pt x="8751" y="7954"/>
                    <a:pt x="8454" y="8264"/>
                  </a:cubicBezTo>
                  <a:cubicBezTo>
                    <a:pt x="8001" y="8764"/>
                    <a:pt x="7334" y="9026"/>
                    <a:pt x="6691" y="9276"/>
                  </a:cubicBezTo>
                  <a:lnTo>
                    <a:pt x="6406" y="9383"/>
                  </a:lnTo>
                  <a:cubicBezTo>
                    <a:pt x="3834" y="10407"/>
                    <a:pt x="1619" y="12217"/>
                    <a:pt x="0" y="14455"/>
                  </a:cubicBezTo>
                  <a:lnTo>
                    <a:pt x="179" y="14681"/>
                  </a:lnTo>
                  <a:cubicBezTo>
                    <a:pt x="1798" y="12443"/>
                    <a:pt x="4001" y="10657"/>
                    <a:pt x="6549" y="9633"/>
                  </a:cubicBezTo>
                  <a:lnTo>
                    <a:pt x="6810" y="9526"/>
                  </a:lnTo>
                  <a:cubicBezTo>
                    <a:pt x="7477" y="9264"/>
                    <a:pt x="8180" y="8990"/>
                    <a:pt x="8668" y="8442"/>
                  </a:cubicBezTo>
                  <a:cubicBezTo>
                    <a:pt x="9013" y="8050"/>
                    <a:pt x="9192" y="7490"/>
                    <a:pt x="9120" y="6978"/>
                  </a:cubicBezTo>
                  <a:cubicBezTo>
                    <a:pt x="9073" y="6609"/>
                    <a:pt x="8882" y="6287"/>
                    <a:pt x="8596" y="6109"/>
                  </a:cubicBezTo>
                  <a:cubicBezTo>
                    <a:pt x="8215" y="5847"/>
                    <a:pt x="7739" y="5847"/>
                    <a:pt x="7287" y="5847"/>
                  </a:cubicBezTo>
                  <a:cubicBezTo>
                    <a:pt x="6810" y="5847"/>
                    <a:pt x="6358" y="5847"/>
                    <a:pt x="6072" y="5549"/>
                  </a:cubicBezTo>
                  <a:cubicBezTo>
                    <a:pt x="5739" y="5228"/>
                    <a:pt x="5798" y="4644"/>
                    <a:pt x="6037" y="4287"/>
                  </a:cubicBezTo>
                  <a:cubicBezTo>
                    <a:pt x="6287" y="3871"/>
                    <a:pt x="6703" y="3609"/>
                    <a:pt x="7156" y="3335"/>
                  </a:cubicBezTo>
                  <a:cubicBezTo>
                    <a:pt x="9370" y="2001"/>
                    <a:pt x="11799" y="942"/>
                    <a:pt x="14299" y="215"/>
                  </a:cubicBezTo>
                  <a:cubicBezTo>
                    <a:pt x="14204" y="132"/>
                    <a:pt x="14121" y="61"/>
                    <a:pt x="140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6"/>
            <p:cNvSpPr/>
            <p:nvPr/>
          </p:nvSpPr>
          <p:spPr>
            <a:xfrm>
              <a:off x="4779150" y="3094850"/>
              <a:ext cx="410500" cy="238450"/>
            </a:xfrm>
            <a:custGeom>
              <a:avLst/>
              <a:gdLst/>
              <a:ahLst/>
              <a:cxnLst/>
              <a:rect l="l" t="t" r="r" b="b"/>
              <a:pathLst>
                <a:path w="16420" h="9538" extrusionOk="0">
                  <a:moveTo>
                    <a:pt x="16396" y="1"/>
                  </a:moveTo>
                  <a:cubicBezTo>
                    <a:pt x="10335" y="1858"/>
                    <a:pt x="4692" y="5073"/>
                    <a:pt x="1" y="9359"/>
                  </a:cubicBezTo>
                  <a:lnTo>
                    <a:pt x="227" y="9538"/>
                  </a:lnTo>
                  <a:cubicBezTo>
                    <a:pt x="4870" y="5299"/>
                    <a:pt x="10431" y="2120"/>
                    <a:pt x="16419" y="275"/>
                  </a:cubicBezTo>
                  <a:cubicBezTo>
                    <a:pt x="16419" y="191"/>
                    <a:pt x="16408" y="96"/>
                    <a:pt x="163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6"/>
            <p:cNvSpPr/>
            <p:nvPr/>
          </p:nvSpPr>
          <p:spPr>
            <a:xfrm>
              <a:off x="4812500" y="3168375"/>
              <a:ext cx="375950" cy="186350"/>
            </a:xfrm>
            <a:custGeom>
              <a:avLst/>
              <a:gdLst/>
              <a:ahLst/>
              <a:cxnLst/>
              <a:rect l="l" t="t" r="r" b="b"/>
              <a:pathLst>
                <a:path w="15038" h="7454" extrusionOk="0">
                  <a:moveTo>
                    <a:pt x="15038" y="1"/>
                  </a:moveTo>
                  <a:lnTo>
                    <a:pt x="15038" y="1"/>
                  </a:lnTo>
                  <a:cubicBezTo>
                    <a:pt x="9490" y="953"/>
                    <a:pt x="4191" y="3537"/>
                    <a:pt x="0" y="7311"/>
                  </a:cubicBezTo>
                  <a:cubicBezTo>
                    <a:pt x="84" y="7359"/>
                    <a:pt x="179" y="7418"/>
                    <a:pt x="262" y="7454"/>
                  </a:cubicBezTo>
                  <a:cubicBezTo>
                    <a:pt x="4382" y="3763"/>
                    <a:pt x="9561" y="1239"/>
                    <a:pt x="15002" y="298"/>
                  </a:cubicBezTo>
                  <a:cubicBezTo>
                    <a:pt x="15014" y="191"/>
                    <a:pt x="15026" y="108"/>
                    <a:pt x="150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9" name="Google Shape;879;p46"/>
          <p:cNvGrpSpPr/>
          <p:nvPr/>
        </p:nvGrpSpPr>
        <p:grpSpPr>
          <a:xfrm rot="5400000">
            <a:off x="750074" y="2023127"/>
            <a:ext cx="1322398" cy="790237"/>
            <a:chOff x="4993475" y="3691050"/>
            <a:chExt cx="724800" cy="433125"/>
          </a:xfrm>
        </p:grpSpPr>
        <p:sp>
          <p:nvSpPr>
            <p:cNvPr id="880" name="Google Shape;880;p46"/>
            <p:cNvSpPr/>
            <p:nvPr/>
          </p:nvSpPr>
          <p:spPr>
            <a:xfrm>
              <a:off x="5143500" y="3691050"/>
              <a:ext cx="418825" cy="433125"/>
            </a:xfrm>
            <a:custGeom>
              <a:avLst/>
              <a:gdLst/>
              <a:ahLst/>
              <a:cxnLst/>
              <a:rect l="l" t="t" r="r" b="b"/>
              <a:pathLst>
                <a:path w="16753" h="17325" extrusionOk="0">
                  <a:moveTo>
                    <a:pt x="8382" y="1"/>
                  </a:moveTo>
                  <a:cubicBezTo>
                    <a:pt x="3750" y="1"/>
                    <a:pt x="0" y="3882"/>
                    <a:pt x="0" y="8669"/>
                  </a:cubicBezTo>
                  <a:cubicBezTo>
                    <a:pt x="0" y="13455"/>
                    <a:pt x="3750" y="17324"/>
                    <a:pt x="8382" y="17324"/>
                  </a:cubicBezTo>
                  <a:cubicBezTo>
                    <a:pt x="13002" y="17324"/>
                    <a:pt x="16752" y="13455"/>
                    <a:pt x="16752" y="8669"/>
                  </a:cubicBezTo>
                  <a:cubicBezTo>
                    <a:pt x="16752" y="3882"/>
                    <a:pt x="13002" y="1"/>
                    <a:pt x="83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6"/>
            <p:cNvSpPr/>
            <p:nvPr/>
          </p:nvSpPr>
          <p:spPr>
            <a:xfrm>
              <a:off x="5161650" y="3723200"/>
              <a:ext cx="319400" cy="94975"/>
            </a:xfrm>
            <a:custGeom>
              <a:avLst/>
              <a:gdLst/>
              <a:ahLst/>
              <a:cxnLst/>
              <a:rect l="l" t="t" r="r" b="b"/>
              <a:pathLst>
                <a:path w="12776" h="3799" extrusionOk="0">
                  <a:moveTo>
                    <a:pt x="12026" y="1"/>
                  </a:moveTo>
                  <a:cubicBezTo>
                    <a:pt x="8097" y="894"/>
                    <a:pt x="4203" y="1906"/>
                    <a:pt x="346" y="3108"/>
                  </a:cubicBezTo>
                  <a:cubicBezTo>
                    <a:pt x="227" y="3335"/>
                    <a:pt x="107" y="3573"/>
                    <a:pt x="0" y="3799"/>
                  </a:cubicBezTo>
                  <a:cubicBezTo>
                    <a:pt x="4156" y="2334"/>
                    <a:pt x="8454" y="1358"/>
                    <a:pt x="12776" y="537"/>
                  </a:cubicBezTo>
                  <a:cubicBezTo>
                    <a:pt x="12538" y="346"/>
                    <a:pt x="12299" y="167"/>
                    <a:pt x="120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6"/>
            <p:cNvSpPr/>
            <p:nvPr/>
          </p:nvSpPr>
          <p:spPr>
            <a:xfrm>
              <a:off x="5143200" y="3767550"/>
              <a:ext cx="388450" cy="144700"/>
            </a:xfrm>
            <a:custGeom>
              <a:avLst/>
              <a:gdLst/>
              <a:ahLst/>
              <a:cxnLst/>
              <a:rect l="l" t="t" r="r" b="b"/>
              <a:pathLst>
                <a:path w="15538" h="5788" extrusionOk="0">
                  <a:moveTo>
                    <a:pt x="14764" y="1"/>
                  </a:moveTo>
                  <a:cubicBezTo>
                    <a:pt x="9823" y="906"/>
                    <a:pt x="4882" y="1989"/>
                    <a:pt x="191" y="3775"/>
                  </a:cubicBezTo>
                  <a:cubicBezTo>
                    <a:pt x="72" y="4370"/>
                    <a:pt x="0" y="4978"/>
                    <a:pt x="0" y="5609"/>
                  </a:cubicBezTo>
                  <a:lnTo>
                    <a:pt x="0" y="5787"/>
                  </a:lnTo>
                  <a:cubicBezTo>
                    <a:pt x="5144" y="4061"/>
                    <a:pt x="10311" y="2477"/>
                    <a:pt x="15538" y="1096"/>
                  </a:cubicBezTo>
                  <a:cubicBezTo>
                    <a:pt x="15312" y="715"/>
                    <a:pt x="15050" y="334"/>
                    <a:pt x="147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6"/>
            <p:cNvSpPr/>
            <p:nvPr/>
          </p:nvSpPr>
          <p:spPr>
            <a:xfrm>
              <a:off x="5262850" y="3827975"/>
              <a:ext cx="289350" cy="83200"/>
            </a:xfrm>
            <a:custGeom>
              <a:avLst/>
              <a:gdLst/>
              <a:ahLst/>
              <a:cxnLst/>
              <a:rect l="l" t="t" r="r" b="b"/>
              <a:pathLst>
                <a:path w="11574" h="3328" extrusionOk="0">
                  <a:moveTo>
                    <a:pt x="11407" y="1"/>
                  </a:moveTo>
                  <a:cubicBezTo>
                    <a:pt x="7585" y="1013"/>
                    <a:pt x="3787" y="2132"/>
                    <a:pt x="0" y="3323"/>
                  </a:cubicBezTo>
                  <a:cubicBezTo>
                    <a:pt x="8" y="3327"/>
                    <a:pt x="15" y="3328"/>
                    <a:pt x="21" y="3328"/>
                  </a:cubicBezTo>
                  <a:cubicBezTo>
                    <a:pt x="32" y="3328"/>
                    <a:pt x="40" y="3323"/>
                    <a:pt x="48" y="3323"/>
                  </a:cubicBezTo>
                  <a:cubicBezTo>
                    <a:pt x="3870" y="2311"/>
                    <a:pt x="7716" y="1406"/>
                    <a:pt x="11573" y="501"/>
                  </a:cubicBezTo>
                  <a:cubicBezTo>
                    <a:pt x="11514" y="334"/>
                    <a:pt x="11466" y="167"/>
                    <a:pt x="114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6"/>
            <p:cNvSpPr/>
            <p:nvPr/>
          </p:nvSpPr>
          <p:spPr>
            <a:xfrm>
              <a:off x="5155100" y="3876200"/>
              <a:ext cx="405125" cy="117900"/>
            </a:xfrm>
            <a:custGeom>
              <a:avLst/>
              <a:gdLst/>
              <a:ahLst/>
              <a:cxnLst/>
              <a:rect l="l" t="t" r="r" b="b"/>
              <a:pathLst>
                <a:path w="16205" h="4716" extrusionOk="0">
                  <a:moveTo>
                    <a:pt x="16193" y="1"/>
                  </a:moveTo>
                  <a:cubicBezTo>
                    <a:pt x="12573" y="846"/>
                    <a:pt x="8978" y="1679"/>
                    <a:pt x="5382" y="2632"/>
                  </a:cubicBezTo>
                  <a:cubicBezTo>
                    <a:pt x="3632" y="3096"/>
                    <a:pt x="1810" y="3549"/>
                    <a:pt x="0" y="4072"/>
                  </a:cubicBezTo>
                  <a:cubicBezTo>
                    <a:pt x="72" y="4299"/>
                    <a:pt x="143" y="4501"/>
                    <a:pt x="238" y="4715"/>
                  </a:cubicBezTo>
                  <a:cubicBezTo>
                    <a:pt x="5465" y="2858"/>
                    <a:pt x="10847" y="1489"/>
                    <a:pt x="16205" y="72"/>
                  </a:cubicBezTo>
                  <a:cubicBezTo>
                    <a:pt x="16205" y="36"/>
                    <a:pt x="16205" y="24"/>
                    <a:pt x="16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6"/>
            <p:cNvSpPr/>
            <p:nvPr/>
          </p:nvSpPr>
          <p:spPr>
            <a:xfrm>
              <a:off x="5177725" y="3915200"/>
              <a:ext cx="384300" cy="122050"/>
            </a:xfrm>
            <a:custGeom>
              <a:avLst/>
              <a:gdLst/>
              <a:ahLst/>
              <a:cxnLst/>
              <a:rect l="l" t="t" r="r" b="b"/>
              <a:pathLst>
                <a:path w="15372" h="4882" extrusionOk="0">
                  <a:moveTo>
                    <a:pt x="15371" y="0"/>
                  </a:moveTo>
                  <a:cubicBezTo>
                    <a:pt x="10204" y="1358"/>
                    <a:pt x="5037" y="2679"/>
                    <a:pt x="0" y="4453"/>
                  </a:cubicBezTo>
                  <a:cubicBezTo>
                    <a:pt x="84" y="4596"/>
                    <a:pt x="191" y="4727"/>
                    <a:pt x="298" y="4882"/>
                  </a:cubicBezTo>
                  <a:cubicBezTo>
                    <a:pt x="2715" y="3953"/>
                    <a:pt x="5120" y="3084"/>
                    <a:pt x="7608" y="2382"/>
                  </a:cubicBezTo>
                  <a:cubicBezTo>
                    <a:pt x="10180" y="1655"/>
                    <a:pt x="12776" y="965"/>
                    <a:pt x="15359" y="286"/>
                  </a:cubicBezTo>
                  <a:cubicBezTo>
                    <a:pt x="15359" y="191"/>
                    <a:pt x="15371" y="84"/>
                    <a:pt x="15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6"/>
            <p:cNvSpPr/>
            <p:nvPr/>
          </p:nvSpPr>
          <p:spPr>
            <a:xfrm>
              <a:off x="5210175" y="3961325"/>
              <a:ext cx="345600" cy="111650"/>
            </a:xfrm>
            <a:custGeom>
              <a:avLst/>
              <a:gdLst/>
              <a:ahLst/>
              <a:cxnLst/>
              <a:rect l="l" t="t" r="r" b="b"/>
              <a:pathLst>
                <a:path w="13824" h="4466" extrusionOk="0">
                  <a:moveTo>
                    <a:pt x="13823" y="1"/>
                  </a:moveTo>
                  <a:cubicBezTo>
                    <a:pt x="11216" y="679"/>
                    <a:pt x="8620" y="1382"/>
                    <a:pt x="6025" y="2120"/>
                  </a:cubicBezTo>
                  <a:cubicBezTo>
                    <a:pt x="3977" y="2715"/>
                    <a:pt x="1976" y="3418"/>
                    <a:pt x="0" y="4168"/>
                  </a:cubicBezTo>
                  <a:cubicBezTo>
                    <a:pt x="107" y="4275"/>
                    <a:pt x="202" y="4358"/>
                    <a:pt x="310" y="4466"/>
                  </a:cubicBezTo>
                  <a:cubicBezTo>
                    <a:pt x="4715" y="3025"/>
                    <a:pt x="9180" y="1799"/>
                    <a:pt x="13645" y="620"/>
                  </a:cubicBezTo>
                  <a:cubicBezTo>
                    <a:pt x="13704" y="417"/>
                    <a:pt x="13776" y="203"/>
                    <a:pt x="138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6"/>
            <p:cNvSpPr/>
            <p:nvPr/>
          </p:nvSpPr>
          <p:spPr>
            <a:xfrm>
              <a:off x="5298575" y="4065500"/>
              <a:ext cx="196775" cy="58375"/>
            </a:xfrm>
            <a:custGeom>
              <a:avLst/>
              <a:gdLst/>
              <a:ahLst/>
              <a:cxnLst/>
              <a:rect l="l" t="t" r="r" b="b"/>
              <a:pathLst>
                <a:path w="7871" h="2335" extrusionOk="0">
                  <a:moveTo>
                    <a:pt x="7870" y="1"/>
                  </a:moveTo>
                  <a:cubicBezTo>
                    <a:pt x="5227" y="620"/>
                    <a:pt x="2596" y="1263"/>
                    <a:pt x="0" y="2037"/>
                  </a:cubicBezTo>
                  <a:cubicBezTo>
                    <a:pt x="703" y="2227"/>
                    <a:pt x="1429" y="2335"/>
                    <a:pt x="2179" y="2335"/>
                  </a:cubicBezTo>
                  <a:cubicBezTo>
                    <a:pt x="4382" y="2335"/>
                    <a:pt x="6382" y="1442"/>
                    <a:pt x="7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6"/>
            <p:cNvSpPr/>
            <p:nvPr/>
          </p:nvSpPr>
          <p:spPr>
            <a:xfrm>
              <a:off x="5503350" y="4019075"/>
              <a:ext cx="28600" cy="7775"/>
            </a:xfrm>
            <a:custGeom>
              <a:avLst/>
              <a:gdLst/>
              <a:ahLst/>
              <a:cxnLst/>
              <a:rect l="l" t="t" r="r" b="b"/>
              <a:pathLst>
                <a:path w="1144" h="311" extrusionOk="0">
                  <a:moveTo>
                    <a:pt x="1144" y="1"/>
                  </a:moveTo>
                  <a:cubicBezTo>
                    <a:pt x="763" y="96"/>
                    <a:pt x="370" y="203"/>
                    <a:pt x="1" y="310"/>
                  </a:cubicBezTo>
                  <a:cubicBezTo>
                    <a:pt x="370" y="239"/>
                    <a:pt x="739" y="143"/>
                    <a:pt x="1120" y="60"/>
                  </a:cubicBezTo>
                  <a:cubicBezTo>
                    <a:pt x="1132" y="36"/>
                    <a:pt x="1144" y="24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6"/>
            <p:cNvSpPr/>
            <p:nvPr/>
          </p:nvSpPr>
          <p:spPr>
            <a:xfrm>
              <a:off x="5207475" y="3691050"/>
              <a:ext cx="200350" cy="60750"/>
            </a:xfrm>
            <a:custGeom>
              <a:avLst/>
              <a:gdLst/>
              <a:ahLst/>
              <a:cxnLst/>
              <a:rect l="l" t="t" r="r" b="b"/>
              <a:pathLst>
                <a:path w="8014" h="2430" extrusionOk="0">
                  <a:moveTo>
                    <a:pt x="5823" y="1"/>
                  </a:moveTo>
                  <a:cubicBezTo>
                    <a:pt x="3561" y="1"/>
                    <a:pt x="1525" y="930"/>
                    <a:pt x="1" y="2430"/>
                  </a:cubicBezTo>
                  <a:cubicBezTo>
                    <a:pt x="2656" y="1644"/>
                    <a:pt x="5335" y="941"/>
                    <a:pt x="8014" y="299"/>
                  </a:cubicBezTo>
                  <a:cubicBezTo>
                    <a:pt x="7311" y="108"/>
                    <a:pt x="6585" y="1"/>
                    <a:pt x="58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6"/>
            <p:cNvSpPr/>
            <p:nvPr/>
          </p:nvSpPr>
          <p:spPr>
            <a:xfrm>
              <a:off x="4993475" y="3749100"/>
              <a:ext cx="724800" cy="256900"/>
            </a:xfrm>
            <a:custGeom>
              <a:avLst/>
              <a:gdLst/>
              <a:ahLst/>
              <a:cxnLst/>
              <a:rect l="l" t="t" r="r" b="b"/>
              <a:pathLst>
                <a:path w="28992" h="10276" extrusionOk="0">
                  <a:moveTo>
                    <a:pt x="27004" y="1"/>
                  </a:moveTo>
                  <a:cubicBezTo>
                    <a:pt x="25646" y="1"/>
                    <a:pt x="23479" y="334"/>
                    <a:pt x="20884" y="917"/>
                  </a:cubicBezTo>
                  <a:lnTo>
                    <a:pt x="21408" y="1667"/>
                  </a:lnTo>
                  <a:cubicBezTo>
                    <a:pt x="23777" y="1156"/>
                    <a:pt x="25753" y="858"/>
                    <a:pt x="27004" y="858"/>
                  </a:cubicBezTo>
                  <a:cubicBezTo>
                    <a:pt x="27611" y="858"/>
                    <a:pt x="27885" y="929"/>
                    <a:pt x="28004" y="977"/>
                  </a:cubicBezTo>
                  <a:cubicBezTo>
                    <a:pt x="27539" y="1810"/>
                    <a:pt x="22801" y="4215"/>
                    <a:pt x="14931" y="6644"/>
                  </a:cubicBezTo>
                  <a:cubicBezTo>
                    <a:pt x="9466" y="8323"/>
                    <a:pt x="4394" y="9430"/>
                    <a:pt x="1989" y="9430"/>
                  </a:cubicBezTo>
                  <a:cubicBezTo>
                    <a:pt x="1369" y="9430"/>
                    <a:pt x="1108" y="9347"/>
                    <a:pt x="988" y="9311"/>
                  </a:cubicBezTo>
                  <a:cubicBezTo>
                    <a:pt x="1250" y="8811"/>
                    <a:pt x="3001" y="7787"/>
                    <a:pt x="5977" y="6525"/>
                  </a:cubicBezTo>
                  <a:lnTo>
                    <a:pt x="6061" y="5561"/>
                  </a:lnTo>
                  <a:lnTo>
                    <a:pt x="6061" y="5561"/>
                  </a:lnTo>
                  <a:cubicBezTo>
                    <a:pt x="5346" y="5858"/>
                    <a:pt x="4691" y="6132"/>
                    <a:pt x="4084" y="6418"/>
                  </a:cubicBezTo>
                  <a:cubicBezTo>
                    <a:pt x="334" y="8156"/>
                    <a:pt x="0" y="8978"/>
                    <a:pt x="167" y="9561"/>
                  </a:cubicBezTo>
                  <a:cubicBezTo>
                    <a:pt x="346" y="10204"/>
                    <a:pt x="1239" y="10276"/>
                    <a:pt x="2001" y="10276"/>
                  </a:cubicBezTo>
                  <a:cubicBezTo>
                    <a:pt x="4465" y="10276"/>
                    <a:pt x="9644" y="9168"/>
                    <a:pt x="15181" y="7466"/>
                  </a:cubicBezTo>
                  <a:cubicBezTo>
                    <a:pt x="18919" y="6299"/>
                    <a:pt x="22384" y="5025"/>
                    <a:pt x="24920" y="3834"/>
                  </a:cubicBezTo>
                  <a:cubicBezTo>
                    <a:pt x="28659" y="2108"/>
                    <a:pt x="28992" y="1286"/>
                    <a:pt x="28837" y="715"/>
                  </a:cubicBezTo>
                  <a:cubicBezTo>
                    <a:pt x="28659" y="84"/>
                    <a:pt x="27766" y="1"/>
                    <a:pt x="270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" name="Google Shape;891;p46"/>
          <p:cNvGrpSpPr/>
          <p:nvPr/>
        </p:nvGrpSpPr>
        <p:grpSpPr>
          <a:xfrm>
            <a:off x="976946" y="3345891"/>
            <a:ext cx="868665" cy="819516"/>
            <a:chOff x="4365425" y="3598175"/>
            <a:chExt cx="487275" cy="453975"/>
          </a:xfrm>
        </p:grpSpPr>
        <p:sp>
          <p:nvSpPr>
            <p:cNvPr id="892" name="Google Shape;892;p46"/>
            <p:cNvSpPr/>
            <p:nvPr/>
          </p:nvSpPr>
          <p:spPr>
            <a:xfrm>
              <a:off x="4396675" y="3598175"/>
              <a:ext cx="456025" cy="453975"/>
            </a:xfrm>
            <a:custGeom>
              <a:avLst/>
              <a:gdLst/>
              <a:ahLst/>
              <a:cxnLst/>
              <a:rect l="l" t="t" r="r" b="b"/>
              <a:pathLst>
                <a:path w="18241" h="18159" extrusionOk="0">
                  <a:moveTo>
                    <a:pt x="9104" y="1"/>
                  </a:moveTo>
                  <a:cubicBezTo>
                    <a:pt x="4132" y="1"/>
                    <a:pt x="83" y="4019"/>
                    <a:pt x="36" y="9002"/>
                  </a:cubicBezTo>
                  <a:cubicBezTo>
                    <a:pt x="0" y="14015"/>
                    <a:pt x="4036" y="18111"/>
                    <a:pt x="9049" y="18158"/>
                  </a:cubicBezTo>
                  <a:cubicBezTo>
                    <a:pt x="9071" y="18158"/>
                    <a:pt x="9093" y="18158"/>
                    <a:pt x="9115" y="18158"/>
                  </a:cubicBezTo>
                  <a:cubicBezTo>
                    <a:pt x="14097" y="18158"/>
                    <a:pt x="18157" y="14136"/>
                    <a:pt x="18193" y="9145"/>
                  </a:cubicBezTo>
                  <a:cubicBezTo>
                    <a:pt x="18241" y="4133"/>
                    <a:pt x="14204" y="37"/>
                    <a:pt x="9192" y="1"/>
                  </a:cubicBezTo>
                  <a:cubicBezTo>
                    <a:pt x="9163" y="1"/>
                    <a:pt x="9133" y="1"/>
                    <a:pt x="9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6"/>
            <p:cNvSpPr/>
            <p:nvPr/>
          </p:nvSpPr>
          <p:spPr>
            <a:xfrm>
              <a:off x="4365425" y="3598575"/>
              <a:ext cx="300350" cy="413975"/>
            </a:xfrm>
            <a:custGeom>
              <a:avLst/>
              <a:gdLst/>
              <a:ahLst/>
              <a:cxnLst/>
              <a:rect l="l" t="t" r="r" b="b"/>
              <a:pathLst>
                <a:path w="12014" h="16559" extrusionOk="0">
                  <a:moveTo>
                    <a:pt x="10349" y="0"/>
                  </a:moveTo>
                  <a:cubicBezTo>
                    <a:pt x="8917" y="0"/>
                    <a:pt x="7469" y="337"/>
                    <a:pt x="6108" y="1057"/>
                  </a:cubicBezTo>
                  <a:cubicBezTo>
                    <a:pt x="1679" y="3402"/>
                    <a:pt x="0" y="8903"/>
                    <a:pt x="2358" y="13332"/>
                  </a:cubicBezTo>
                  <a:cubicBezTo>
                    <a:pt x="3072" y="14677"/>
                    <a:pt x="4060" y="15761"/>
                    <a:pt x="5239" y="16559"/>
                  </a:cubicBezTo>
                  <a:cubicBezTo>
                    <a:pt x="2774" y="13439"/>
                    <a:pt x="1810" y="9201"/>
                    <a:pt x="3965" y="5426"/>
                  </a:cubicBezTo>
                  <a:cubicBezTo>
                    <a:pt x="5596" y="2616"/>
                    <a:pt x="8454" y="1045"/>
                    <a:pt x="11478" y="509"/>
                  </a:cubicBezTo>
                  <a:lnTo>
                    <a:pt x="12013" y="152"/>
                  </a:lnTo>
                  <a:cubicBezTo>
                    <a:pt x="11465" y="52"/>
                    <a:pt x="10908" y="0"/>
                    <a:pt x="10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6"/>
            <p:cNvSpPr/>
            <p:nvPr/>
          </p:nvSpPr>
          <p:spPr>
            <a:xfrm>
              <a:off x="4525850" y="3622500"/>
              <a:ext cx="114325" cy="60550"/>
            </a:xfrm>
            <a:custGeom>
              <a:avLst/>
              <a:gdLst/>
              <a:ahLst/>
              <a:cxnLst/>
              <a:rect l="l" t="t" r="r" b="b"/>
              <a:pathLst>
                <a:path w="4573" h="2422" extrusionOk="0">
                  <a:moveTo>
                    <a:pt x="2656" y="528"/>
                  </a:moveTo>
                  <a:cubicBezTo>
                    <a:pt x="2906" y="528"/>
                    <a:pt x="3156" y="564"/>
                    <a:pt x="3394" y="624"/>
                  </a:cubicBezTo>
                  <a:cubicBezTo>
                    <a:pt x="3561" y="659"/>
                    <a:pt x="3834" y="766"/>
                    <a:pt x="3894" y="957"/>
                  </a:cubicBezTo>
                  <a:cubicBezTo>
                    <a:pt x="3977" y="1171"/>
                    <a:pt x="3703" y="1433"/>
                    <a:pt x="3441" y="1576"/>
                  </a:cubicBezTo>
                  <a:cubicBezTo>
                    <a:pt x="3024" y="1776"/>
                    <a:pt x="2530" y="1881"/>
                    <a:pt x="1964" y="1881"/>
                  </a:cubicBezTo>
                  <a:cubicBezTo>
                    <a:pt x="1755" y="1881"/>
                    <a:pt x="1538" y="1867"/>
                    <a:pt x="1310" y="1838"/>
                  </a:cubicBezTo>
                  <a:cubicBezTo>
                    <a:pt x="989" y="1790"/>
                    <a:pt x="786" y="1719"/>
                    <a:pt x="727" y="1588"/>
                  </a:cubicBezTo>
                  <a:cubicBezTo>
                    <a:pt x="643" y="1397"/>
                    <a:pt x="894" y="1076"/>
                    <a:pt x="1179" y="921"/>
                  </a:cubicBezTo>
                  <a:cubicBezTo>
                    <a:pt x="1620" y="659"/>
                    <a:pt x="2132" y="528"/>
                    <a:pt x="2656" y="528"/>
                  </a:cubicBezTo>
                  <a:close/>
                  <a:moveTo>
                    <a:pt x="2647" y="0"/>
                  </a:moveTo>
                  <a:cubicBezTo>
                    <a:pt x="2040" y="0"/>
                    <a:pt x="1424" y="154"/>
                    <a:pt x="905" y="457"/>
                  </a:cubicBezTo>
                  <a:cubicBezTo>
                    <a:pt x="405" y="743"/>
                    <a:pt x="1" y="1302"/>
                    <a:pt x="251" y="1826"/>
                  </a:cubicBezTo>
                  <a:cubicBezTo>
                    <a:pt x="477" y="2267"/>
                    <a:pt x="1060" y="2350"/>
                    <a:pt x="1251" y="2374"/>
                  </a:cubicBezTo>
                  <a:cubicBezTo>
                    <a:pt x="1501" y="2410"/>
                    <a:pt x="1763" y="2421"/>
                    <a:pt x="2001" y="2421"/>
                  </a:cubicBezTo>
                  <a:cubicBezTo>
                    <a:pt x="2632" y="2421"/>
                    <a:pt x="3203" y="2302"/>
                    <a:pt x="3680" y="2076"/>
                  </a:cubicBezTo>
                  <a:cubicBezTo>
                    <a:pt x="4156" y="1826"/>
                    <a:pt x="4573" y="1350"/>
                    <a:pt x="4418" y="826"/>
                  </a:cubicBezTo>
                  <a:cubicBezTo>
                    <a:pt x="4311" y="481"/>
                    <a:pt x="4013" y="243"/>
                    <a:pt x="3525" y="112"/>
                  </a:cubicBezTo>
                  <a:cubicBezTo>
                    <a:pt x="3242" y="37"/>
                    <a:pt x="2946" y="0"/>
                    <a:pt x="26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6"/>
            <p:cNvSpPr/>
            <p:nvPr/>
          </p:nvSpPr>
          <p:spPr>
            <a:xfrm>
              <a:off x="4680625" y="3650675"/>
              <a:ext cx="135775" cy="157975"/>
            </a:xfrm>
            <a:custGeom>
              <a:avLst/>
              <a:gdLst/>
              <a:ahLst/>
              <a:cxnLst/>
              <a:rect l="l" t="t" r="r" b="b"/>
              <a:pathLst>
                <a:path w="5431" h="6319" extrusionOk="0">
                  <a:moveTo>
                    <a:pt x="1525" y="532"/>
                  </a:moveTo>
                  <a:cubicBezTo>
                    <a:pt x="1549" y="532"/>
                    <a:pt x="1572" y="544"/>
                    <a:pt x="1608" y="544"/>
                  </a:cubicBezTo>
                  <a:cubicBezTo>
                    <a:pt x="3025" y="723"/>
                    <a:pt x="4906" y="2771"/>
                    <a:pt x="4906" y="4116"/>
                  </a:cubicBezTo>
                  <a:cubicBezTo>
                    <a:pt x="4906" y="4402"/>
                    <a:pt x="4870" y="5331"/>
                    <a:pt x="4228" y="5664"/>
                  </a:cubicBezTo>
                  <a:cubicBezTo>
                    <a:pt x="4073" y="5747"/>
                    <a:pt x="3894" y="5783"/>
                    <a:pt x="3704" y="5783"/>
                  </a:cubicBezTo>
                  <a:cubicBezTo>
                    <a:pt x="3335" y="5783"/>
                    <a:pt x="2977" y="5640"/>
                    <a:pt x="2739" y="5521"/>
                  </a:cubicBezTo>
                  <a:cubicBezTo>
                    <a:pt x="1477" y="4878"/>
                    <a:pt x="608" y="3497"/>
                    <a:pt x="572" y="2080"/>
                  </a:cubicBezTo>
                  <a:cubicBezTo>
                    <a:pt x="548" y="1616"/>
                    <a:pt x="632" y="1259"/>
                    <a:pt x="787" y="997"/>
                  </a:cubicBezTo>
                  <a:cubicBezTo>
                    <a:pt x="953" y="711"/>
                    <a:pt x="1251" y="532"/>
                    <a:pt x="1525" y="532"/>
                  </a:cubicBezTo>
                  <a:close/>
                  <a:moveTo>
                    <a:pt x="1521" y="1"/>
                  </a:moveTo>
                  <a:cubicBezTo>
                    <a:pt x="1055" y="1"/>
                    <a:pt x="606" y="277"/>
                    <a:pt x="334" y="711"/>
                  </a:cubicBezTo>
                  <a:cubicBezTo>
                    <a:pt x="108" y="1080"/>
                    <a:pt x="1" y="1533"/>
                    <a:pt x="13" y="2092"/>
                  </a:cubicBezTo>
                  <a:cubicBezTo>
                    <a:pt x="72" y="3723"/>
                    <a:pt x="1049" y="5247"/>
                    <a:pt x="2489" y="5997"/>
                  </a:cubicBezTo>
                  <a:cubicBezTo>
                    <a:pt x="2787" y="6140"/>
                    <a:pt x="3227" y="6319"/>
                    <a:pt x="3704" y="6319"/>
                  </a:cubicBezTo>
                  <a:cubicBezTo>
                    <a:pt x="3989" y="6319"/>
                    <a:pt x="4251" y="6259"/>
                    <a:pt x="4466" y="6140"/>
                  </a:cubicBezTo>
                  <a:cubicBezTo>
                    <a:pt x="5073" y="5819"/>
                    <a:pt x="5430" y="5057"/>
                    <a:pt x="5430" y="4116"/>
                  </a:cubicBezTo>
                  <a:cubicBezTo>
                    <a:pt x="5418" y="2485"/>
                    <a:pt x="3335" y="223"/>
                    <a:pt x="1656" y="9"/>
                  </a:cubicBezTo>
                  <a:cubicBezTo>
                    <a:pt x="1611" y="3"/>
                    <a:pt x="1566" y="1"/>
                    <a:pt x="1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6"/>
            <p:cNvSpPr/>
            <p:nvPr/>
          </p:nvSpPr>
          <p:spPr>
            <a:xfrm>
              <a:off x="4768150" y="3855950"/>
              <a:ext cx="41700" cy="57475"/>
            </a:xfrm>
            <a:custGeom>
              <a:avLst/>
              <a:gdLst/>
              <a:ahLst/>
              <a:cxnLst/>
              <a:rect l="l" t="t" r="r" b="b"/>
              <a:pathLst>
                <a:path w="1668" h="2299" extrusionOk="0">
                  <a:moveTo>
                    <a:pt x="881" y="811"/>
                  </a:moveTo>
                  <a:cubicBezTo>
                    <a:pt x="1000" y="989"/>
                    <a:pt x="1084" y="1144"/>
                    <a:pt x="1108" y="1311"/>
                  </a:cubicBezTo>
                  <a:cubicBezTo>
                    <a:pt x="1131" y="1430"/>
                    <a:pt x="1072" y="1561"/>
                    <a:pt x="988" y="1656"/>
                  </a:cubicBezTo>
                  <a:cubicBezTo>
                    <a:pt x="953" y="1704"/>
                    <a:pt x="905" y="1739"/>
                    <a:pt x="834" y="1739"/>
                  </a:cubicBezTo>
                  <a:lnTo>
                    <a:pt x="834" y="2013"/>
                  </a:lnTo>
                  <a:lnTo>
                    <a:pt x="822" y="1739"/>
                  </a:lnTo>
                  <a:cubicBezTo>
                    <a:pt x="750" y="1739"/>
                    <a:pt x="715" y="1715"/>
                    <a:pt x="667" y="1656"/>
                  </a:cubicBezTo>
                  <a:cubicBezTo>
                    <a:pt x="596" y="1561"/>
                    <a:pt x="560" y="1418"/>
                    <a:pt x="596" y="1299"/>
                  </a:cubicBezTo>
                  <a:cubicBezTo>
                    <a:pt x="619" y="1120"/>
                    <a:pt x="727" y="965"/>
                    <a:pt x="881" y="811"/>
                  </a:cubicBezTo>
                  <a:close/>
                  <a:moveTo>
                    <a:pt x="905" y="1"/>
                  </a:moveTo>
                  <a:lnTo>
                    <a:pt x="691" y="215"/>
                  </a:lnTo>
                  <a:cubicBezTo>
                    <a:pt x="476" y="453"/>
                    <a:pt x="143" y="763"/>
                    <a:pt x="60" y="1192"/>
                  </a:cubicBezTo>
                  <a:cubicBezTo>
                    <a:pt x="0" y="1477"/>
                    <a:pt x="72" y="1775"/>
                    <a:pt x="238" y="2001"/>
                  </a:cubicBezTo>
                  <a:cubicBezTo>
                    <a:pt x="381" y="2180"/>
                    <a:pt x="572" y="2275"/>
                    <a:pt x="786" y="2299"/>
                  </a:cubicBezTo>
                  <a:lnTo>
                    <a:pt x="834" y="2299"/>
                  </a:lnTo>
                  <a:cubicBezTo>
                    <a:pt x="1036" y="2299"/>
                    <a:pt x="1238" y="2204"/>
                    <a:pt x="1381" y="2061"/>
                  </a:cubicBezTo>
                  <a:cubicBezTo>
                    <a:pt x="1560" y="1846"/>
                    <a:pt x="1667" y="1561"/>
                    <a:pt x="1631" y="1299"/>
                  </a:cubicBezTo>
                  <a:cubicBezTo>
                    <a:pt x="1584" y="846"/>
                    <a:pt x="1310" y="489"/>
                    <a:pt x="1096" y="239"/>
                  </a:cubicBezTo>
                  <a:lnTo>
                    <a:pt x="9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6"/>
            <p:cNvSpPr/>
            <p:nvPr/>
          </p:nvSpPr>
          <p:spPr>
            <a:xfrm>
              <a:off x="4645200" y="3815425"/>
              <a:ext cx="97075" cy="141175"/>
            </a:xfrm>
            <a:custGeom>
              <a:avLst/>
              <a:gdLst/>
              <a:ahLst/>
              <a:cxnLst/>
              <a:rect l="l" t="t" r="r" b="b"/>
              <a:pathLst>
                <a:path w="3883" h="5647" extrusionOk="0">
                  <a:moveTo>
                    <a:pt x="2608" y="538"/>
                  </a:moveTo>
                  <a:cubicBezTo>
                    <a:pt x="3156" y="646"/>
                    <a:pt x="3347" y="1420"/>
                    <a:pt x="3335" y="1908"/>
                  </a:cubicBezTo>
                  <a:cubicBezTo>
                    <a:pt x="3311" y="2908"/>
                    <a:pt x="2906" y="3884"/>
                    <a:pt x="2204" y="4598"/>
                  </a:cubicBezTo>
                  <a:cubicBezTo>
                    <a:pt x="1894" y="4908"/>
                    <a:pt x="1549" y="5110"/>
                    <a:pt x="1263" y="5110"/>
                  </a:cubicBezTo>
                  <a:cubicBezTo>
                    <a:pt x="1180" y="5110"/>
                    <a:pt x="1108" y="5075"/>
                    <a:pt x="1025" y="5051"/>
                  </a:cubicBezTo>
                  <a:cubicBezTo>
                    <a:pt x="584" y="4837"/>
                    <a:pt x="572" y="4110"/>
                    <a:pt x="584" y="3884"/>
                  </a:cubicBezTo>
                  <a:cubicBezTo>
                    <a:pt x="632" y="2932"/>
                    <a:pt x="953" y="1991"/>
                    <a:pt x="1501" y="1217"/>
                  </a:cubicBezTo>
                  <a:cubicBezTo>
                    <a:pt x="1656" y="1027"/>
                    <a:pt x="2061" y="538"/>
                    <a:pt x="2501" y="538"/>
                  </a:cubicBezTo>
                  <a:close/>
                  <a:moveTo>
                    <a:pt x="2497" y="0"/>
                  </a:moveTo>
                  <a:cubicBezTo>
                    <a:pt x="1823" y="0"/>
                    <a:pt x="1301" y="580"/>
                    <a:pt x="1061" y="919"/>
                  </a:cubicBezTo>
                  <a:cubicBezTo>
                    <a:pt x="453" y="1765"/>
                    <a:pt x="96" y="2824"/>
                    <a:pt x="49" y="3872"/>
                  </a:cubicBezTo>
                  <a:cubicBezTo>
                    <a:pt x="1" y="4682"/>
                    <a:pt x="287" y="5301"/>
                    <a:pt x="799" y="5539"/>
                  </a:cubicBezTo>
                  <a:cubicBezTo>
                    <a:pt x="942" y="5611"/>
                    <a:pt x="1108" y="5646"/>
                    <a:pt x="1275" y="5646"/>
                  </a:cubicBezTo>
                  <a:cubicBezTo>
                    <a:pt x="1882" y="5646"/>
                    <a:pt x="2394" y="5182"/>
                    <a:pt x="2585" y="4968"/>
                  </a:cubicBezTo>
                  <a:cubicBezTo>
                    <a:pt x="3370" y="4170"/>
                    <a:pt x="3835" y="3051"/>
                    <a:pt x="3859" y="1920"/>
                  </a:cubicBezTo>
                  <a:cubicBezTo>
                    <a:pt x="3882" y="1098"/>
                    <a:pt x="3513" y="146"/>
                    <a:pt x="2680" y="15"/>
                  </a:cubicBezTo>
                  <a:cubicBezTo>
                    <a:pt x="2618" y="5"/>
                    <a:pt x="2557" y="0"/>
                    <a:pt x="24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6"/>
            <p:cNvSpPr/>
            <p:nvPr/>
          </p:nvSpPr>
          <p:spPr>
            <a:xfrm>
              <a:off x="4677950" y="3966100"/>
              <a:ext cx="46750" cy="41700"/>
            </a:xfrm>
            <a:custGeom>
              <a:avLst/>
              <a:gdLst/>
              <a:ahLst/>
              <a:cxnLst/>
              <a:rect l="l" t="t" r="r" b="b"/>
              <a:pathLst>
                <a:path w="1870" h="1668" extrusionOk="0">
                  <a:moveTo>
                    <a:pt x="1108" y="536"/>
                  </a:moveTo>
                  <a:cubicBezTo>
                    <a:pt x="1167" y="536"/>
                    <a:pt x="1227" y="548"/>
                    <a:pt x="1239" y="596"/>
                  </a:cubicBezTo>
                  <a:cubicBezTo>
                    <a:pt x="1275" y="643"/>
                    <a:pt x="1287" y="691"/>
                    <a:pt x="1275" y="750"/>
                  </a:cubicBezTo>
                  <a:cubicBezTo>
                    <a:pt x="1251" y="846"/>
                    <a:pt x="1179" y="953"/>
                    <a:pt x="1096" y="1012"/>
                  </a:cubicBezTo>
                  <a:cubicBezTo>
                    <a:pt x="953" y="1108"/>
                    <a:pt x="798" y="1119"/>
                    <a:pt x="620" y="1131"/>
                  </a:cubicBezTo>
                  <a:cubicBezTo>
                    <a:pt x="655" y="941"/>
                    <a:pt x="703" y="786"/>
                    <a:pt x="810" y="667"/>
                  </a:cubicBezTo>
                  <a:cubicBezTo>
                    <a:pt x="882" y="596"/>
                    <a:pt x="1001" y="536"/>
                    <a:pt x="1108" y="536"/>
                  </a:cubicBezTo>
                  <a:close/>
                  <a:moveTo>
                    <a:pt x="1120" y="0"/>
                  </a:moveTo>
                  <a:cubicBezTo>
                    <a:pt x="870" y="0"/>
                    <a:pt x="596" y="131"/>
                    <a:pt x="417" y="334"/>
                  </a:cubicBezTo>
                  <a:cubicBezTo>
                    <a:pt x="155" y="643"/>
                    <a:pt x="96" y="1060"/>
                    <a:pt x="48" y="1369"/>
                  </a:cubicBezTo>
                  <a:lnTo>
                    <a:pt x="1" y="1667"/>
                  </a:lnTo>
                  <a:lnTo>
                    <a:pt x="465" y="1667"/>
                  </a:lnTo>
                  <a:cubicBezTo>
                    <a:pt x="751" y="1667"/>
                    <a:pt x="1084" y="1655"/>
                    <a:pt x="1394" y="1477"/>
                  </a:cubicBezTo>
                  <a:cubicBezTo>
                    <a:pt x="1608" y="1322"/>
                    <a:pt x="1775" y="1084"/>
                    <a:pt x="1822" y="822"/>
                  </a:cubicBezTo>
                  <a:cubicBezTo>
                    <a:pt x="1870" y="596"/>
                    <a:pt x="1810" y="393"/>
                    <a:pt x="1668" y="238"/>
                  </a:cubicBezTo>
                  <a:cubicBezTo>
                    <a:pt x="1537" y="95"/>
                    <a:pt x="1346" y="0"/>
                    <a:pt x="11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1"/>
          <p:cNvSpPr/>
          <p:nvPr/>
        </p:nvSpPr>
        <p:spPr>
          <a:xfrm rot="1181011">
            <a:off x="1586105" y="723004"/>
            <a:ext cx="6449156" cy="4571459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41"/>
          <p:cNvSpPr txBox="1">
            <a:spLocks noGrp="1"/>
          </p:cNvSpPr>
          <p:nvPr>
            <p:ph type="title"/>
          </p:nvPr>
        </p:nvSpPr>
        <p:spPr>
          <a:xfrm>
            <a:off x="2185992" y="1750219"/>
            <a:ext cx="5143496" cy="17002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grpSp>
        <p:nvGrpSpPr>
          <p:cNvPr id="700" name="Google Shape;700;p41"/>
          <p:cNvGrpSpPr/>
          <p:nvPr/>
        </p:nvGrpSpPr>
        <p:grpSpPr>
          <a:xfrm>
            <a:off x="2033950" y="417497"/>
            <a:ext cx="1043394" cy="1043394"/>
            <a:chOff x="3796125" y="-35750"/>
            <a:chExt cx="773400" cy="773400"/>
          </a:xfrm>
        </p:grpSpPr>
        <p:sp>
          <p:nvSpPr>
            <p:cNvPr id="701" name="Google Shape;701;p41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1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iochemistry Lesson for High School by Slidesgo">
  <a:themeElements>
    <a:clrScheme name="Simple Light">
      <a:dk1>
        <a:srgbClr val="3B343B"/>
      </a:dk1>
      <a:lt1>
        <a:srgbClr val="4C844B"/>
      </a:lt1>
      <a:dk2>
        <a:srgbClr val="7AAD83"/>
      </a:dk2>
      <a:lt2>
        <a:srgbClr val="D4EDC2"/>
      </a:lt2>
      <a:accent1>
        <a:srgbClr val="FF9320"/>
      </a:accent1>
      <a:accent2>
        <a:srgbClr val="FFD17A"/>
      </a:accent2>
      <a:accent3>
        <a:srgbClr val="DFDDA3"/>
      </a:accent3>
      <a:accent4>
        <a:srgbClr val="F7F8E1"/>
      </a:accent4>
      <a:accent5>
        <a:srgbClr val="FFFFFF"/>
      </a:accent5>
      <a:accent6>
        <a:srgbClr val="BBE0A1"/>
      </a:accent6>
      <a:hlink>
        <a:srgbClr val="3B34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343</Words>
  <Application>Microsoft Office PowerPoint</Application>
  <PresentationFormat>Экран (16:9)</PresentationFormat>
  <Paragraphs>114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Lexend Deca</vt:lpstr>
      <vt:lpstr>Roboto</vt:lpstr>
      <vt:lpstr>Arial</vt:lpstr>
      <vt:lpstr>Karla</vt:lpstr>
      <vt:lpstr>Wingdings</vt:lpstr>
      <vt:lpstr>Biochemistry Lesson for High School by Slidesgo</vt:lpstr>
      <vt:lpstr>Экологически чистые моющие средства Проектная химия ХимЛаб Преподаватель Головко В.С. 21.12.2024</vt:lpstr>
      <vt:lpstr>Проблема</vt:lpstr>
      <vt:lpstr>Цель</vt:lpstr>
      <vt:lpstr>Задачи</vt:lpstr>
      <vt:lpstr>Решение – создание линейки экологически чистых моющих средств для стирки CleanLife</vt:lpstr>
      <vt:lpstr>Презентация PowerPoint</vt:lpstr>
      <vt:lpstr>Сравнительные характеристики</vt:lpstr>
      <vt:lpstr>Сравнительная характеристика </vt:lpstr>
      <vt:lpstr>Целевая аудитория</vt:lpstr>
      <vt:lpstr>Презентация PowerPoint</vt:lpstr>
      <vt:lpstr>Бизнес модель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 чистые средства</dc:title>
  <dc:creator>user</dc:creator>
  <cp:lastModifiedBy>user</cp:lastModifiedBy>
  <cp:revision>42</cp:revision>
  <dcterms:modified xsi:type="dcterms:W3CDTF">2025-01-11T07:54:51Z</dcterms:modified>
</cp:coreProperties>
</file>