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5" r:id="rId4"/>
    <p:sldMasterId id="2147483662" r:id="rId5"/>
  </p:sldMasterIdLst>
  <p:notesMasterIdLst>
    <p:notesMasterId r:id="rId16"/>
  </p:notesMasterIdLst>
  <p:handoutMasterIdLst>
    <p:handoutMasterId r:id="rId17"/>
  </p:handoutMasterIdLst>
  <p:sldIdLst>
    <p:sldId id="260" r:id="rId6"/>
    <p:sldId id="314" r:id="rId7"/>
    <p:sldId id="315" r:id="rId8"/>
    <p:sldId id="297" r:id="rId9"/>
    <p:sldId id="298" r:id="rId10"/>
    <p:sldId id="299" r:id="rId11"/>
    <p:sldId id="300" r:id="rId12"/>
    <p:sldId id="301" r:id="rId13"/>
    <p:sldId id="302" r:id="rId14"/>
    <p:sldId id="303" r:id="rId15"/>
  </p:sldIdLst>
  <p:sldSz cx="20104100" cy="11315700"/>
  <p:notesSz cx="9947275" cy="68151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7q3xpIwk4qY00UgrTwVK46xTPt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ость" initials="Го" lastIdx="8" clrIdx="0">
    <p:extLst>
      <p:ext uri="{19B8F6BF-5375-455C-9EA6-DF929625EA0E}">
        <p15:presenceInfo xmlns:p15="http://schemas.microsoft.com/office/powerpoint/2012/main" userId="S::urn:spo:anon#6301cac2615989df4a7f2a66516e9b2217a16f25be57438a6fdfcad90d523d42::" providerId="AD"/>
      </p:ext>
    </p:extLst>
  </p:cmAuthor>
  <p:cmAuthor id="2" name="Пешкова Василиса Олеговна" initials="ПО" lastIdx="1" clrIdx="1">
    <p:extLst>
      <p:ext uri="{19B8F6BF-5375-455C-9EA6-DF929625EA0E}">
        <p15:presenceInfo xmlns:p15="http://schemas.microsoft.com/office/powerpoint/2012/main" userId="S::v.peshkova@nti.work::8cab216e-47e0-4f45-a26c-c341913e10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8FF"/>
    <a:srgbClr val="4372C5"/>
    <a:srgbClr val="2A477E"/>
    <a:srgbClr val="2F518F"/>
    <a:srgbClr val="58E3E9"/>
    <a:srgbClr val="3F7AAD"/>
    <a:srgbClr val="FCFEFF"/>
    <a:srgbClr val="3680A1"/>
    <a:srgbClr val="C41840"/>
    <a:srgbClr val="4795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88DF0FD-1832-459D-A4AA-4501EE5D750F}">
  <a:tblStyle styleId="{A88DF0FD-1832-459D-A4AA-4501EE5D750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88FB5F3-C342-4D8A-924C-601262E7DF53}"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79D45DF-C3B2-4E91-9913-E00A4624A0FA}"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42" autoAdjust="0"/>
    <p:restoredTop sz="95280" autoAdjust="0"/>
  </p:normalViewPr>
  <p:slideViewPr>
    <p:cSldViewPr snapToGrid="0">
      <p:cViewPr varScale="1">
        <p:scale>
          <a:sx n="45" d="100"/>
          <a:sy n="45" d="100"/>
        </p:scale>
        <p:origin x="30" y="-258"/>
      </p:cViewPr>
      <p:guideLst/>
    </p:cSldViewPr>
  </p:slideViewPr>
  <p:notesTextViewPr>
    <p:cViewPr>
      <p:scale>
        <a:sx n="1" d="1"/>
        <a:sy n="1" d="1"/>
      </p:scale>
      <p:origin x="0" y="0"/>
    </p:cViewPr>
  </p:notesTextViewPr>
  <p:notesViewPr>
    <p:cSldViewPr snapToGrid="0" showGuides="1">
      <p:cViewPr varScale="1">
        <p:scale>
          <a:sx n="112" d="100"/>
          <a:sy n="112" d="100"/>
        </p:scale>
        <p:origin x="213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3" Type="http://schemas.openxmlformats.org/officeDocument/2006/relationships/customXml" Target="../customXml/item3.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36"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5501825724201749E-2"/>
          <c:y val="0"/>
          <c:w val="0.96948936288242304"/>
          <c:h val="0.91272963699251075"/>
        </c:manualLayout>
      </c:layout>
      <c:bar3DChart>
        <c:barDir val="col"/>
        <c:grouping val="standard"/>
        <c:varyColors val="0"/>
        <c:ser>
          <c:idx val="0"/>
          <c:order val="0"/>
          <c:tx>
            <c:strRef>
              <c:f>Лист1!$B$1</c:f>
              <c:strCache>
                <c:ptCount val="1"/>
                <c:pt idx="0">
                  <c:v>Ряд 1</c:v>
                </c:pt>
              </c:strCache>
            </c:strRef>
          </c:tx>
          <c:spPr>
            <a:solidFill>
              <a:schemeClr val="accent1"/>
            </a:solidFill>
            <a:ln>
              <a:noFill/>
            </a:ln>
            <a:effectLst/>
            <a:sp3d/>
          </c:spPr>
          <c:invertIfNegative val="0"/>
          <c:cat>
            <c:strRef>
              <c:f>Лист1!$A$2:$A$9</c:f>
              <c:strCache>
                <c:ptCount val="8"/>
                <c:pt idx="0">
                  <c:v>2020</c:v>
                </c:pt>
                <c:pt idx="1">
                  <c:v>2021</c:v>
                </c:pt>
                <c:pt idx="2">
                  <c:v>2022r</c:v>
                </c:pt>
                <c:pt idx="3">
                  <c:v>2022f</c:v>
                </c:pt>
                <c:pt idx="4">
                  <c:v>2024</c:v>
                </c:pt>
                <c:pt idx="5">
                  <c:v>2025</c:v>
                </c:pt>
                <c:pt idx="6">
                  <c:v>2026</c:v>
                </c:pt>
                <c:pt idx="7">
                  <c:v>2027</c:v>
                </c:pt>
              </c:strCache>
            </c:strRef>
          </c:cat>
          <c:val>
            <c:numRef>
              <c:f>Лист1!$B$2:$B$9</c:f>
              <c:numCache>
                <c:formatCode>General</c:formatCode>
                <c:ptCount val="8"/>
                <c:pt idx="0">
                  <c:v>62</c:v>
                </c:pt>
                <c:pt idx="1">
                  <c:v>89</c:v>
                </c:pt>
                <c:pt idx="2">
                  <c:v>126</c:v>
                </c:pt>
                <c:pt idx="3">
                  <c:v>179</c:v>
                </c:pt>
                <c:pt idx="4">
                  <c:v>255</c:v>
                </c:pt>
                <c:pt idx="5">
                  <c:v>363</c:v>
                </c:pt>
                <c:pt idx="6">
                  <c:v>516</c:v>
                </c:pt>
                <c:pt idx="7">
                  <c:v>733.7</c:v>
                </c:pt>
              </c:numCache>
            </c:numRef>
          </c:val>
          <c:extLst>
            <c:ext xmlns:c16="http://schemas.microsoft.com/office/drawing/2014/chart" uri="{C3380CC4-5D6E-409C-BE32-E72D297353CC}">
              <c16:uniqueId val="{00000000-CF75-1C42-8217-EF15573A3B37}"/>
            </c:ext>
          </c:extLst>
        </c:ser>
        <c:dLbls>
          <c:showLegendKey val="0"/>
          <c:showVal val="0"/>
          <c:showCatName val="0"/>
          <c:showSerName val="0"/>
          <c:showPercent val="0"/>
          <c:showBubbleSize val="0"/>
        </c:dLbls>
        <c:gapWidth val="150"/>
        <c:shape val="box"/>
        <c:axId val="1750652751"/>
        <c:axId val="1750654399"/>
        <c:axId val="1603676543"/>
      </c:bar3DChart>
      <c:catAx>
        <c:axId val="175065275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rgbClr val="4372C5"/>
                </a:solidFill>
                <a:latin typeface="+mn-lt"/>
                <a:ea typeface="+mn-ea"/>
                <a:cs typeface="+mn-cs"/>
              </a:defRPr>
            </a:pPr>
            <a:endParaRPr lang="ru-RU"/>
          </a:p>
        </c:txPr>
        <c:crossAx val="1750654399"/>
        <c:crosses val="autoZero"/>
        <c:auto val="1"/>
        <c:lblAlgn val="ctr"/>
        <c:lblOffset val="100"/>
        <c:noMultiLvlLbl val="0"/>
      </c:catAx>
      <c:valAx>
        <c:axId val="1750654399"/>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750652751"/>
        <c:crosses val="autoZero"/>
        <c:crossBetween val="between"/>
      </c:valAx>
      <c:serAx>
        <c:axId val="1603676543"/>
        <c:scaling>
          <c:orientation val="minMax"/>
        </c:scaling>
        <c:delete val="1"/>
        <c:axPos val="b"/>
        <c:majorTickMark val="none"/>
        <c:minorTickMark val="none"/>
        <c:tickLblPos val="nextTo"/>
        <c:crossAx val="1750654399"/>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ru-RU"/>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Лист1!$B$1</c:f>
              <c:strCache>
                <c:ptCount val="1"/>
                <c:pt idx="0">
                  <c:v>Hardware</c:v>
                </c:pt>
              </c:strCache>
            </c:strRef>
          </c:tx>
          <c:spPr>
            <a:solidFill>
              <a:schemeClr val="accent1"/>
            </a:solidFill>
            <a:ln>
              <a:noFill/>
            </a:ln>
            <a:effectLst/>
          </c:spPr>
          <c:invertIfNegative val="0"/>
          <c:cat>
            <c:numRef>
              <c:f>Лист1!$A$2:$A$3</c:f>
              <c:numCache>
                <c:formatCode>General</c:formatCode>
                <c:ptCount val="2"/>
                <c:pt idx="0">
                  <c:v>2022</c:v>
                </c:pt>
                <c:pt idx="1">
                  <c:v>2019</c:v>
                </c:pt>
              </c:numCache>
            </c:numRef>
          </c:cat>
          <c:val>
            <c:numRef>
              <c:f>Лист1!$B$2:$B$3</c:f>
              <c:numCache>
                <c:formatCode>General</c:formatCode>
                <c:ptCount val="2"/>
                <c:pt idx="0">
                  <c:v>18</c:v>
                </c:pt>
                <c:pt idx="1">
                  <c:v>35</c:v>
                </c:pt>
              </c:numCache>
            </c:numRef>
          </c:val>
          <c:extLst>
            <c:ext xmlns:c16="http://schemas.microsoft.com/office/drawing/2014/chart" uri="{C3380CC4-5D6E-409C-BE32-E72D297353CC}">
              <c16:uniqueId val="{00000000-B0B3-4E49-B6C3-B5F51E0EF379}"/>
            </c:ext>
          </c:extLst>
        </c:ser>
        <c:ser>
          <c:idx val="1"/>
          <c:order val="1"/>
          <c:tx>
            <c:strRef>
              <c:f>Лист1!$C$1</c:f>
              <c:strCache>
                <c:ptCount val="1"/>
                <c:pt idx="0">
                  <c:v>Software</c:v>
                </c:pt>
              </c:strCache>
            </c:strRef>
          </c:tx>
          <c:spPr>
            <a:solidFill>
              <a:schemeClr val="accent2"/>
            </a:solidFill>
            <a:ln>
              <a:noFill/>
            </a:ln>
            <a:effectLst/>
          </c:spPr>
          <c:invertIfNegative val="0"/>
          <c:cat>
            <c:numRef>
              <c:f>Лист1!$A$2:$A$3</c:f>
              <c:numCache>
                <c:formatCode>General</c:formatCode>
                <c:ptCount val="2"/>
                <c:pt idx="0">
                  <c:v>2022</c:v>
                </c:pt>
                <c:pt idx="1">
                  <c:v>2019</c:v>
                </c:pt>
              </c:numCache>
            </c:numRef>
          </c:cat>
          <c:val>
            <c:numRef>
              <c:f>Лист1!$C$2:$C$3</c:f>
              <c:numCache>
                <c:formatCode>General</c:formatCode>
                <c:ptCount val="2"/>
                <c:pt idx="0">
                  <c:v>30</c:v>
                </c:pt>
                <c:pt idx="1">
                  <c:v>39</c:v>
                </c:pt>
              </c:numCache>
            </c:numRef>
          </c:val>
          <c:extLst>
            <c:ext xmlns:c16="http://schemas.microsoft.com/office/drawing/2014/chart" uri="{C3380CC4-5D6E-409C-BE32-E72D297353CC}">
              <c16:uniqueId val="{00000001-B0B3-4E49-B6C3-B5F51E0EF379}"/>
            </c:ext>
          </c:extLst>
        </c:ser>
        <c:ser>
          <c:idx val="2"/>
          <c:order val="2"/>
          <c:tx>
            <c:strRef>
              <c:f>Лист1!$D$1</c:f>
              <c:strCache>
                <c:ptCount val="1"/>
                <c:pt idx="0">
                  <c:v>Services</c:v>
                </c:pt>
              </c:strCache>
            </c:strRef>
          </c:tx>
          <c:spPr>
            <a:solidFill>
              <a:schemeClr val="accent3"/>
            </a:solidFill>
            <a:ln>
              <a:noFill/>
            </a:ln>
            <a:effectLst/>
          </c:spPr>
          <c:invertIfNegative val="0"/>
          <c:cat>
            <c:numRef>
              <c:f>Лист1!$A$2:$A$3</c:f>
              <c:numCache>
                <c:formatCode>General</c:formatCode>
                <c:ptCount val="2"/>
                <c:pt idx="0">
                  <c:v>2022</c:v>
                </c:pt>
                <c:pt idx="1">
                  <c:v>2019</c:v>
                </c:pt>
              </c:numCache>
            </c:numRef>
          </c:cat>
          <c:val>
            <c:numRef>
              <c:f>Лист1!$D$2:$D$3</c:f>
              <c:numCache>
                <c:formatCode>General</c:formatCode>
                <c:ptCount val="2"/>
                <c:pt idx="0">
                  <c:v>52</c:v>
                </c:pt>
                <c:pt idx="1">
                  <c:v>26</c:v>
                </c:pt>
              </c:numCache>
            </c:numRef>
          </c:val>
          <c:extLst>
            <c:ext xmlns:c16="http://schemas.microsoft.com/office/drawing/2014/chart" uri="{C3380CC4-5D6E-409C-BE32-E72D297353CC}">
              <c16:uniqueId val="{00000002-B0B3-4E49-B6C3-B5F51E0EF379}"/>
            </c:ext>
          </c:extLst>
        </c:ser>
        <c:dLbls>
          <c:showLegendKey val="0"/>
          <c:showVal val="0"/>
          <c:showCatName val="0"/>
          <c:showSerName val="0"/>
          <c:showPercent val="0"/>
          <c:showBubbleSize val="0"/>
        </c:dLbls>
        <c:gapWidth val="150"/>
        <c:overlap val="100"/>
        <c:axId val="754878319"/>
        <c:axId val="754838431"/>
      </c:barChart>
      <c:catAx>
        <c:axId val="7548783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ru-RU"/>
          </a:p>
        </c:txPr>
        <c:crossAx val="754838431"/>
        <c:crosses val="autoZero"/>
        <c:auto val="1"/>
        <c:lblAlgn val="ctr"/>
        <c:lblOffset val="100"/>
        <c:noMultiLvlLbl val="0"/>
      </c:catAx>
      <c:valAx>
        <c:axId val="754838431"/>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7548783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B2C-40D0-938F-AE990C252CE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B2C-40D0-938F-AE990C252CE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B2C-40D0-938F-AE990C252CE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B2C-40D0-938F-AE990C252CE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B2C-40D0-938F-AE990C252CE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3B2C-40D0-938F-AE990C252CE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B2C-40D0-938F-AE990C252CE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3B2C-40D0-938F-AE990C252CEF}"/>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3B2C-40D0-938F-AE990C252CEF}"/>
              </c:ext>
            </c:extLst>
          </c:dPt>
          <c:cat>
            <c:strRef>
              <c:f>Лист1!$A$2:$A$10</c:f>
              <c:strCache>
                <c:ptCount val="9"/>
                <c:pt idx="0">
                  <c:v>Здравоохранение</c:v>
                </c:pt>
                <c:pt idx="1">
                  <c:v>Законодательство</c:v>
                </c:pt>
                <c:pt idx="2">
                  <c:v>Производство</c:v>
                </c:pt>
                <c:pt idx="3">
                  <c:v>Торговля</c:v>
                </c:pt>
                <c:pt idx="4">
                  <c:v>Реклама и СМИ</c:v>
                </c:pt>
                <c:pt idx="5">
                  <c:v>Автомобилестроение</c:v>
                </c:pt>
                <c:pt idx="6">
                  <c:v>Сельское хозяйство</c:v>
                </c:pt>
                <c:pt idx="7">
                  <c:v>BFSI</c:v>
                </c:pt>
                <c:pt idx="8">
                  <c:v>Другое</c:v>
                </c:pt>
              </c:strCache>
            </c:strRef>
          </c:cat>
          <c:val>
            <c:numRef>
              <c:f>Лист1!$B$2:$B$10</c:f>
              <c:numCache>
                <c:formatCode>General</c:formatCode>
                <c:ptCount val="9"/>
                <c:pt idx="0">
                  <c:v>12</c:v>
                </c:pt>
                <c:pt idx="1">
                  <c:v>12</c:v>
                </c:pt>
                <c:pt idx="2">
                  <c:v>3</c:v>
                </c:pt>
                <c:pt idx="3">
                  <c:v>12</c:v>
                </c:pt>
                <c:pt idx="4">
                  <c:v>21</c:v>
                </c:pt>
                <c:pt idx="5">
                  <c:v>10</c:v>
                </c:pt>
                <c:pt idx="6">
                  <c:v>7</c:v>
                </c:pt>
                <c:pt idx="7">
                  <c:v>17</c:v>
                </c:pt>
                <c:pt idx="8">
                  <c:v>6</c:v>
                </c:pt>
              </c:numCache>
            </c:numRef>
          </c:val>
          <c:extLst>
            <c:ext xmlns:c16="http://schemas.microsoft.com/office/drawing/2014/chart" uri="{C3380CC4-5D6E-409C-BE32-E72D297353CC}">
              <c16:uniqueId val="{00000000-E93A-8146-A122-7A610CDCE619}"/>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68356638127306946"/>
          <c:y val="9.3737952171810829E-2"/>
          <c:w val="0.31643361872693054"/>
          <c:h val="0.62670168879933941"/>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explosion val="15"/>
            <c:spPr>
              <a:solidFill>
                <a:schemeClr val="accent1"/>
              </a:solidFill>
              <a:ln w="19050">
                <a:solidFill>
                  <a:schemeClr val="lt1"/>
                </a:solidFill>
              </a:ln>
              <a:effectLst/>
            </c:spPr>
            <c:extLst>
              <c:ext xmlns:c16="http://schemas.microsoft.com/office/drawing/2014/chart" uri="{C3380CC4-5D6E-409C-BE32-E72D297353CC}">
                <c16:uniqueId val="{00000003-8C4F-CB43-B0D5-82394B9F1781}"/>
              </c:ext>
            </c:extLst>
          </c:dPt>
          <c:dPt>
            <c:idx val="1"/>
            <c:bubble3D val="0"/>
            <c:explosion val="14"/>
            <c:spPr>
              <a:solidFill>
                <a:schemeClr val="accent2"/>
              </a:solidFill>
              <a:ln w="19050">
                <a:solidFill>
                  <a:schemeClr val="lt1"/>
                </a:solidFill>
              </a:ln>
              <a:effectLst/>
            </c:spPr>
            <c:extLst>
              <c:ext xmlns:c16="http://schemas.microsoft.com/office/drawing/2014/chart" uri="{C3380CC4-5D6E-409C-BE32-E72D297353CC}">
                <c16:uniqueId val="{00000004-8C4F-CB43-B0D5-82394B9F1781}"/>
              </c:ext>
            </c:extLst>
          </c:dPt>
          <c:dPt>
            <c:idx val="2"/>
            <c:bubble3D val="0"/>
            <c:explosion val="15"/>
            <c:spPr>
              <a:solidFill>
                <a:schemeClr val="accent3"/>
              </a:solidFill>
              <a:ln w="19050">
                <a:solidFill>
                  <a:schemeClr val="lt1"/>
                </a:solidFill>
              </a:ln>
              <a:effectLst/>
            </c:spPr>
            <c:extLst>
              <c:ext xmlns:c16="http://schemas.microsoft.com/office/drawing/2014/chart" uri="{C3380CC4-5D6E-409C-BE32-E72D297353CC}">
                <c16:uniqueId val="{00000005-8C4F-CB43-B0D5-82394B9F1781}"/>
              </c:ext>
            </c:extLst>
          </c:dPt>
          <c:cat>
            <c:strRef>
              <c:f>Лист1!$A$2:$A$4</c:f>
              <c:strCache>
                <c:ptCount val="3"/>
                <c:pt idx="0">
                  <c:v>Кв. 1</c:v>
                </c:pt>
                <c:pt idx="1">
                  <c:v>Кв. 2</c:v>
                </c:pt>
                <c:pt idx="2">
                  <c:v>Кв. 3</c:v>
                </c:pt>
              </c:strCache>
            </c:strRef>
          </c:cat>
          <c:val>
            <c:numRef>
              <c:f>Лист1!$B$2:$B$4</c:f>
              <c:numCache>
                <c:formatCode>General</c:formatCode>
                <c:ptCount val="3"/>
                <c:pt idx="0">
                  <c:v>34</c:v>
                </c:pt>
                <c:pt idx="1">
                  <c:v>33</c:v>
                </c:pt>
                <c:pt idx="2">
                  <c:v>33</c:v>
                </c:pt>
              </c:numCache>
            </c:numRef>
          </c:val>
          <c:extLst>
            <c:ext xmlns:c16="http://schemas.microsoft.com/office/drawing/2014/chart" uri="{C3380CC4-5D6E-409C-BE32-E72D297353CC}">
              <c16:uniqueId val="{00000000-8C4F-CB43-B0D5-82394B9F178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0.06169</cdr:x>
      <cdr:y>0.23274</cdr:y>
    </cdr:from>
    <cdr:to>
      <cdr:x>0.8913</cdr:x>
      <cdr:y>0.57195</cdr:y>
    </cdr:to>
    <cdr:cxnSp macro="">
      <cdr:nvCxnSpPr>
        <cdr:cNvPr id="3" name="Прямая со стрелкой 2">
          <a:extLst xmlns:a="http://schemas.openxmlformats.org/drawingml/2006/main">
            <a:ext uri="{FF2B5EF4-FFF2-40B4-BE49-F238E27FC236}">
              <a16:creationId xmlns:a16="http://schemas.microsoft.com/office/drawing/2014/main" id="{FBE201E9-D789-3542-925E-E1224A78BF5B}"/>
            </a:ext>
          </a:extLst>
        </cdr:cNvPr>
        <cdr:cNvCxnSpPr/>
      </cdr:nvCxnSpPr>
      <cdr:spPr>
        <a:xfrm xmlns:a="http://schemas.openxmlformats.org/drawingml/2006/main" flipV="1">
          <a:off x="633778" y="2633600"/>
          <a:ext cx="8523684" cy="3838416"/>
        </a:xfrm>
        <a:prstGeom xmlns:a="http://schemas.openxmlformats.org/drawingml/2006/main" prst="straightConnector1">
          <a:avLst/>
        </a:prstGeom>
        <a:ln xmlns:a="http://schemas.openxmlformats.org/drawingml/2006/main" w="57150">
          <a:tailEnd type="triangle"/>
        </a:ln>
      </cdr:spPr>
      <cdr:style>
        <a:lnRef xmlns:a="http://schemas.openxmlformats.org/drawingml/2006/main" idx="2">
          <a:schemeClr val="accent3"/>
        </a:lnRef>
        <a:fillRef xmlns:a="http://schemas.openxmlformats.org/drawingml/2006/main" idx="0">
          <a:schemeClr val="accent3"/>
        </a:fillRef>
        <a:effectRef xmlns:a="http://schemas.openxmlformats.org/drawingml/2006/main" idx="1">
          <a:schemeClr val="accent3"/>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AB413C94-42A4-594D-86B4-E274EF9812D9}"/>
              </a:ext>
            </a:extLst>
          </p:cNvPr>
          <p:cNvSpPr>
            <a:spLocks noGrp="1"/>
          </p:cNvSpPr>
          <p:nvPr>
            <p:ph type="hdr" sz="quarter"/>
          </p:nvPr>
        </p:nvSpPr>
        <p:spPr>
          <a:xfrm>
            <a:off x="0" y="0"/>
            <a:ext cx="4310063" cy="341313"/>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2D79BEEE-F173-5946-86DD-CF1217D444DF}"/>
              </a:ext>
            </a:extLst>
          </p:cNvPr>
          <p:cNvSpPr>
            <a:spLocks noGrp="1"/>
          </p:cNvSpPr>
          <p:nvPr>
            <p:ph type="dt" sz="quarter" idx="1"/>
          </p:nvPr>
        </p:nvSpPr>
        <p:spPr>
          <a:xfrm>
            <a:off x="5634038" y="0"/>
            <a:ext cx="4311650" cy="341313"/>
          </a:xfrm>
          <a:prstGeom prst="rect">
            <a:avLst/>
          </a:prstGeom>
        </p:spPr>
        <p:txBody>
          <a:bodyPr vert="horz" lIns="91440" tIns="45720" rIns="91440" bIns="45720" rtlCol="0"/>
          <a:lstStyle>
            <a:lvl1pPr algn="r">
              <a:defRPr sz="1200"/>
            </a:lvl1pPr>
          </a:lstStyle>
          <a:p>
            <a:fld id="{F7348977-59D3-5A45-B2D7-E0BA5D0A09D6}" type="datetimeFigureOut">
              <a:rPr lang="ru-RU" smtClean="0"/>
              <a:t>19.07.2021</a:t>
            </a:fld>
            <a:endParaRPr lang="ru-RU"/>
          </a:p>
        </p:txBody>
      </p:sp>
      <p:sp>
        <p:nvSpPr>
          <p:cNvPr id="4" name="Нижний колонтитул 3">
            <a:extLst>
              <a:ext uri="{FF2B5EF4-FFF2-40B4-BE49-F238E27FC236}">
                <a16:creationId xmlns:a16="http://schemas.microsoft.com/office/drawing/2014/main" id="{FD2E6FCC-B524-A449-A2D2-214D5345DBB7}"/>
              </a:ext>
            </a:extLst>
          </p:cNvPr>
          <p:cNvSpPr>
            <a:spLocks noGrp="1"/>
          </p:cNvSpPr>
          <p:nvPr>
            <p:ph type="ftr" sz="quarter" idx="2"/>
          </p:nvPr>
        </p:nvSpPr>
        <p:spPr>
          <a:xfrm>
            <a:off x="0" y="6473825"/>
            <a:ext cx="4310063" cy="341313"/>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D5D79E91-CE8F-2A4D-A0FC-8301BF565F4C}"/>
              </a:ext>
            </a:extLst>
          </p:cNvPr>
          <p:cNvSpPr>
            <a:spLocks noGrp="1"/>
          </p:cNvSpPr>
          <p:nvPr>
            <p:ph type="sldNum" sz="quarter" idx="3"/>
          </p:nvPr>
        </p:nvSpPr>
        <p:spPr>
          <a:xfrm>
            <a:off x="5634038" y="6473825"/>
            <a:ext cx="4311650" cy="341313"/>
          </a:xfrm>
          <a:prstGeom prst="rect">
            <a:avLst/>
          </a:prstGeom>
        </p:spPr>
        <p:txBody>
          <a:bodyPr vert="horz" lIns="91440" tIns="45720" rIns="91440" bIns="45720" rtlCol="0" anchor="b"/>
          <a:lstStyle>
            <a:lvl1pPr algn="r">
              <a:defRPr sz="1200"/>
            </a:lvl1pPr>
          </a:lstStyle>
          <a:p>
            <a:fld id="{BB7566FF-C339-3A45-9823-04AE7381AEDB}" type="slidenum">
              <a:rPr lang="ru-RU" smtClean="0"/>
              <a:t>‹#›</a:t>
            </a:fld>
            <a:endParaRPr lang="ru-RU"/>
          </a:p>
        </p:txBody>
      </p:sp>
    </p:spTree>
    <p:extLst>
      <p:ext uri="{BB962C8B-B14F-4D97-AF65-F5344CB8AC3E}">
        <p14:creationId xmlns:p14="http://schemas.microsoft.com/office/powerpoint/2010/main" val="3430167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310695" cy="341331"/>
          </a:xfrm>
          <a:prstGeom prst="rect">
            <a:avLst/>
          </a:prstGeom>
          <a:noFill/>
          <a:ln>
            <a:noFill/>
          </a:ln>
        </p:spPr>
        <p:txBody>
          <a:bodyPr spcFirstLastPara="1" wrap="square" lIns="48750" tIns="24375" rIns="48750" bIns="24375" anchor="t"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4224" y="0"/>
            <a:ext cx="4310695" cy="341331"/>
          </a:xfrm>
          <a:prstGeom prst="rect">
            <a:avLst/>
          </a:prstGeom>
          <a:noFill/>
          <a:ln>
            <a:noFill/>
          </a:ln>
        </p:spPr>
        <p:txBody>
          <a:bodyPr spcFirstLastPara="1" wrap="square" lIns="48750" tIns="24375" rIns="48750" bIns="24375" anchor="t" anchorCtr="0">
            <a:noAutofit/>
          </a:bodyPr>
          <a:lstStyle>
            <a:lvl1pPr marR="0" lvl="0" algn="r"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930525" y="852488"/>
            <a:ext cx="4086225" cy="23002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414" y="3279451"/>
            <a:ext cx="7958448" cy="2683796"/>
          </a:xfrm>
          <a:prstGeom prst="rect">
            <a:avLst/>
          </a:prstGeom>
          <a:noFill/>
          <a:ln>
            <a:noFill/>
          </a:ln>
        </p:spPr>
        <p:txBody>
          <a:bodyPr spcFirstLastPara="1" wrap="square" lIns="48750" tIns="24375" rIns="48750" bIns="24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473808"/>
            <a:ext cx="4310695" cy="341330"/>
          </a:xfrm>
          <a:prstGeom prst="rect">
            <a:avLst/>
          </a:prstGeom>
          <a:noFill/>
          <a:ln>
            <a:noFill/>
          </a:ln>
        </p:spPr>
        <p:txBody>
          <a:bodyPr spcFirstLastPara="1" wrap="square" lIns="48750" tIns="24375" rIns="48750" bIns="24375" anchor="b"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4224" y="6473808"/>
            <a:ext cx="4310695" cy="341330"/>
          </a:xfrm>
          <a:prstGeom prst="rect">
            <a:avLst/>
          </a:prstGeom>
          <a:noFill/>
          <a:ln>
            <a:noFill/>
          </a:ln>
        </p:spPr>
        <p:txBody>
          <a:bodyPr spcFirstLastPara="1" wrap="square" lIns="48750" tIns="24375" rIns="48750" bIns="24375" anchor="b" anchorCtr="0">
            <a:noAutofit/>
          </a:bodyPr>
          <a:lstStyle/>
          <a:p>
            <a:pPr marL="0" marR="0" lvl="0" indent="0" algn="r" rtl="0">
              <a:spcBef>
                <a:spcPts val="0"/>
              </a:spcBef>
              <a:spcAft>
                <a:spcPts val="0"/>
              </a:spcAft>
              <a:buNone/>
            </a:pPr>
            <a:fld id="{00000000-1234-1234-1234-123412341234}" type="slidenum">
              <a:rPr lang="ru-RU" sz="600" b="0" i="0" u="none" strike="noStrike" cap="none">
                <a:solidFill>
                  <a:schemeClr val="dk1"/>
                </a:solidFill>
                <a:latin typeface="Calibri"/>
                <a:ea typeface="Calibri"/>
                <a:cs typeface="Calibri"/>
                <a:sym typeface="Calibri"/>
              </a:rPr>
              <a:t>‹#›</a:t>
            </a:fld>
            <a:endParaRPr sz="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07/relationships/hdphoto" Target="../media/hdphoto3.wdp"/><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2.sv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9.png"/><Relationship Id="rId7" Type="http://schemas.microsoft.com/office/2007/relationships/hdphoto" Target="../media/hdphoto4.wdp"/><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 Id="rId6" Type="http://schemas.microsoft.com/office/2007/relationships/hdphoto" Target="../media/hdphoto5.wdp"/><Relationship Id="rId5" Type="http://schemas.openxmlformats.org/officeDocument/2006/relationships/image" Target="../media/image5.png"/><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png"/><Relationship Id="rId7" Type="http://schemas.microsoft.com/office/2007/relationships/hdphoto" Target="../media/hdphoto6.wdp"/><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4C8E9D7-5C17-064C-9209-F5724DF9AC96}"/>
              </a:ext>
            </a:extLst>
          </p:cNvPr>
          <p:cNvPicPr>
            <a:picLocks noChangeAspect="1"/>
          </p:cNvPicPr>
          <p:nvPr userDrawn="1"/>
        </p:nvPicPr>
        <p:blipFill rotWithShape="1">
          <a:blip r:embed="rId3"/>
          <a:srcRect l="-912" r="6517" b="8319"/>
          <a:stretch/>
        </p:blipFill>
        <p:spPr>
          <a:xfrm>
            <a:off x="0" y="0"/>
            <a:ext cx="20228511" cy="11315700"/>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942976" y="3574472"/>
            <a:ext cx="7400004" cy="3171782"/>
          </a:xfrm>
          <a:prstGeom prst="rect">
            <a:avLst/>
          </a:prstGeom>
        </p:spPr>
        <p:txBody>
          <a:bodyPr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942976" y="6998407"/>
            <a:ext cx="7400004" cy="2732088"/>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65200"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45B1F976-7723-DE44-8A75-BD8CE829A48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71538" y="725488"/>
            <a:ext cx="5432746" cy="1975544"/>
          </a:xfrm>
          <a:prstGeom prst="rect">
            <a:avLst/>
          </a:prstGeom>
        </p:spPr>
      </p:pic>
      <p:pic>
        <p:nvPicPr>
          <p:cNvPr id="9" name="Рисунок 8">
            <a:extLst>
              <a:ext uri="{FF2B5EF4-FFF2-40B4-BE49-F238E27FC236}">
                <a16:creationId xmlns:a16="http://schemas.microsoft.com/office/drawing/2014/main" id="{186F8094-5B3F-EE4E-A069-6B261E149728}"/>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562506564"/>
      </p:ext>
    </p:extLst>
  </p:cSld>
  <p:clrMapOvr>
    <a:masterClrMapping/>
  </p:clrMapOvr>
  <p:extLst>
    <p:ext uri="{DCECCB84-F9BA-43D5-87BE-67443E8EF086}">
      <p15:sldGuideLst xmlns:p15="http://schemas.microsoft.com/office/powerpoint/2012/main">
        <p15:guide id="2" orient="horz" pos="2475">
          <p15:clr>
            <a:srgbClr val="FBAE40"/>
          </p15:clr>
        </p15:guide>
        <p15:guide id="3" orient="horz" pos="6535">
          <p15:clr>
            <a:srgbClr val="FBAE40"/>
          </p15:clr>
        </p15:guide>
        <p15:guide id="4" orient="horz" pos="45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99689338-717F-E34D-AF5C-7B3C597236A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88226" y="566928"/>
            <a:ext cx="10849819" cy="11651674"/>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888112" y="3574472"/>
            <a:ext cx="7400004" cy="3171782"/>
          </a:xfrm>
          <a:prstGeom prst="rect">
            <a:avLst/>
          </a:prstGeom>
        </p:spPr>
        <p:txBody>
          <a:bodyPr lIns="0" tIns="0" rIns="0" bIns="0"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888112" y="7242047"/>
            <a:ext cx="7400004" cy="2488447"/>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10336"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CAAFB9D2-E37D-5C45-938E-F6E2AF1FAAE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2976" y="740509"/>
            <a:ext cx="5432746" cy="1975544"/>
          </a:xfrm>
          <a:prstGeom prst="rect">
            <a:avLst/>
          </a:prstGeom>
        </p:spPr>
      </p:pic>
      <p:pic>
        <p:nvPicPr>
          <p:cNvPr id="9" name="Рисунок 8">
            <a:extLst>
              <a:ext uri="{FF2B5EF4-FFF2-40B4-BE49-F238E27FC236}">
                <a16:creationId xmlns:a16="http://schemas.microsoft.com/office/drawing/2014/main" id="{E520F069-FF96-6243-A457-E2DD79A146AF}"/>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13009876" y="725488"/>
            <a:ext cx="6407295" cy="564628"/>
          </a:xfrm>
          <a:prstGeom prst="rect">
            <a:avLst/>
          </a:prstGeom>
        </p:spPr>
      </p:pic>
    </p:spTree>
    <p:extLst>
      <p:ext uri="{BB962C8B-B14F-4D97-AF65-F5344CB8AC3E}">
        <p14:creationId xmlns:p14="http://schemas.microsoft.com/office/powerpoint/2010/main" val="2426176355"/>
      </p:ext>
    </p:extLst>
  </p:cSld>
  <p:clrMapOvr>
    <a:masterClrMapping/>
  </p:clrMapOvr>
  <p:extLst>
    <p:ext uri="{DCECCB84-F9BA-43D5-87BE-67443E8EF086}">
      <p15:sldGuideLst xmlns:p15="http://schemas.microsoft.com/office/powerpoint/2012/main">
        <p15:guide id="2" orient="horz" pos="2475" userDrawn="1">
          <p15:clr>
            <a:srgbClr val="FBAE40"/>
          </p15:clr>
        </p15:guide>
        <p15:guide id="3" orient="horz" pos="6535" userDrawn="1">
          <p15:clr>
            <a:srgbClr val="FBAE40"/>
          </p15:clr>
        </p15:guide>
        <p15:guide id="4" orient="horz" pos="45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813822"/>
            <a:ext cx="8793162"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7" name="Текст 8">
            <a:extLst>
              <a:ext uri="{FF2B5EF4-FFF2-40B4-BE49-F238E27FC236}">
                <a16:creationId xmlns:a16="http://schemas.microsoft.com/office/drawing/2014/main" id="{63953D88-C688-0B48-A8A0-24BCDBD844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8" name="Текст 8">
            <a:extLst>
              <a:ext uri="{FF2B5EF4-FFF2-40B4-BE49-F238E27FC236}">
                <a16:creationId xmlns:a16="http://schemas.microsoft.com/office/drawing/2014/main" id="{6C99F359-399D-7748-B91D-8091C1933DE4}"/>
              </a:ext>
            </a:extLst>
          </p:cNvPr>
          <p:cNvSpPr>
            <a:spLocks noGrp="1"/>
          </p:cNvSpPr>
          <p:nvPr>
            <p:ph type="body" sz="quarter" idx="17" hasCustomPrompt="1"/>
          </p:nvPr>
        </p:nvSpPr>
        <p:spPr>
          <a:xfrm>
            <a:off x="10495788" y="1813822"/>
            <a:ext cx="8841739"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Tree>
    <p:extLst>
      <p:ext uri="{BB962C8B-B14F-4D97-AF65-F5344CB8AC3E}">
        <p14:creationId xmlns:p14="http://schemas.microsoft.com/office/powerpoint/2010/main" val="17427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728887"/>
            <a:ext cx="9741216"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1842465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52163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11107925" y="3344736"/>
            <a:ext cx="8211315" cy="911089"/>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11107925" y="2271023"/>
            <a:ext cx="8211315"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11107925" y="4483209"/>
            <a:ext cx="8211315" cy="5707824"/>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3" name="Рисунок 2">
            <a:extLst>
              <a:ext uri="{FF2B5EF4-FFF2-40B4-BE49-F238E27FC236}">
                <a16:creationId xmlns:a16="http://schemas.microsoft.com/office/drawing/2014/main" id="{E2C0A17A-4977-714A-AE03-EAB92E295D88}"/>
              </a:ext>
            </a:extLst>
          </p:cNvPr>
          <p:cNvSpPr>
            <a:spLocks noGrp="1"/>
          </p:cNvSpPr>
          <p:nvPr>
            <p:ph type="pic" sz="quarter" idx="16"/>
          </p:nvPr>
        </p:nvSpPr>
        <p:spPr>
          <a:xfrm>
            <a:off x="0" y="0"/>
            <a:ext cx="10202755" cy="11315700"/>
          </a:xfrm>
          <a:prstGeom prst="rect">
            <a:avLst/>
          </a:prstGeom>
        </p:spPr>
        <p:txBody>
          <a:bodyPr anchor="ctr"/>
          <a:lstStyle>
            <a:lvl1pPr marL="0" indent="0" algn="ctr">
              <a:buNone/>
              <a:defRPr/>
            </a:lvl1pPr>
          </a:lstStyle>
          <a:p>
            <a:r>
              <a:rPr lang="ru-RU" dirty="0"/>
              <a:t>Вставка </a:t>
            </a:r>
          </a:p>
          <a:p>
            <a:r>
              <a:rPr lang="ru-RU" dirty="0"/>
              <a:t>для изображения</a:t>
            </a:r>
          </a:p>
        </p:txBody>
      </p:sp>
    </p:spTree>
    <p:extLst>
      <p:ext uri="{BB962C8B-B14F-4D97-AF65-F5344CB8AC3E}">
        <p14:creationId xmlns:p14="http://schemas.microsoft.com/office/powerpoint/2010/main" val="284649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a:off x="8650225" y="-2453964"/>
            <a:ext cx="14708920" cy="13769664"/>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7" y="2942400"/>
            <a:ext cx="18432491"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89681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rot="10800000">
            <a:off x="-2925208" y="4296696"/>
            <a:ext cx="10473262" cy="9804479"/>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54C84263-40A1-BE42-A9FA-C5F2407C32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131531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6" name="Текст 8">
            <a:extLst>
              <a:ext uri="{FF2B5EF4-FFF2-40B4-BE49-F238E27FC236}">
                <a16:creationId xmlns:a16="http://schemas.microsoft.com/office/drawing/2014/main" id="{A89293F9-473B-7A44-AD01-FABB3438F7E3}"/>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34611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hasCustomPrompt="1"/>
          </p:nvPr>
        </p:nvSpPr>
        <p:spPr>
          <a:xfrm>
            <a:off x="894588"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 name="Рисунок 2">
            <a:extLst>
              <a:ext uri="{FF2B5EF4-FFF2-40B4-BE49-F238E27FC236}">
                <a16:creationId xmlns:a16="http://schemas.microsoft.com/office/drawing/2014/main" id="{611A7303-58E2-D643-8654-4CE3CDD6A665}"/>
              </a:ext>
            </a:extLst>
          </p:cNvPr>
          <p:cNvSpPr>
            <a:spLocks noGrp="1"/>
          </p:cNvSpPr>
          <p:nvPr>
            <p:ph type="pic" sz="quarter" idx="17" hasCustomPrompt="1"/>
          </p:nvPr>
        </p:nvSpPr>
        <p:spPr>
          <a:xfrm>
            <a:off x="895350" y="3949700"/>
            <a:ext cx="2139950" cy="2141538"/>
          </a:xfrm>
          <a:prstGeom prst="rect">
            <a:avLst/>
          </a:prstGeom>
        </p:spPr>
        <p:txBody>
          <a:bodyPr/>
          <a:lstStyle>
            <a:lvl1pPr marL="0" indent="0" algn="ctr">
              <a:buNone/>
              <a:defRPr sz="2000"/>
            </a:lvl1pPr>
          </a:lstStyle>
          <a:p>
            <a:r>
              <a:rPr lang="ru-RU" dirty="0"/>
              <a:t>Фото</a:t>
            </a:r>
          </a:p>
        </p:txBody>
      </p:sp>
      <p:sp>
        <p:nvSpPr>
          <p:cNvPr id="31" name="Текст 8">
            <a:extLst>
              <a:ext uri="{FF2B5EF4-FFF2-40B4-BE49-F238E27FC236}">
                <a16:creationId xmlns:a16="http://schemas.microsoft.com/office/drawing/2014/main" id="{F4ACFC93-6EE1-0545-AB5D-2AA612F3EF7B}"/>
              </a:ext>
            </a:extLst>
          </p:cNvPr>
          <p:cNvSpPr>
            <a:spLocks noGrp="1"/>
          </p:cNvSpPr>
          <p:nvPr>
            <p:ph type="body" sz="quarter" idx="18" hasCustomPrompt="1"/>
          </p:nvPr>
        </p:nvSpPr>
        <p:spPr>
          <a:xfrm>
            <a:off x="894588"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5" name="Текст 8">
            <a:extLst>
              <a:ext uri="{FF2B5EF4-FFF2-40B4-BE49-F238E27FC236}">
                <a16:creationId xmlns:a16="http://schemas.microsoft.com/office/drawing/2014/main" id="{FAAF74B4-50BB-4C47-AE2D-5CFD6655325A}"/>
              </a:ext>
            </a:extLst>
          </p:cNvPr>
          <p:cNvSpPr>
            <a:spLocks noGrp="1"/>
          </p:cNvSpPr>
          <p:nvPr>
            <p:ph type="body" sz="quarter" idx="19" hasCustomPrompt="1"/>
          </p:nvPr>
        </p:nvSpPr>
        <p:spPr>
          <a:xfrm>
            <a:off x="5644134"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6" name="Рисунок 2">
            <a:extLst>
              <a:ext uri="{FF2B5EF4-FFF2-40B4-BE49-F238E27FC236}">
                <a16:creationId xmlns:a16="http://schemas.microsoft.com/office/drawing/2014/main" id="{74135ABC-39DF-C84C-9E74-CD31114C4C72}"/>
              </a:ext>
            </a:extLst>
          </p:cNvPr>
          <p:cNvSpPr>
            <a:spLocks noGrp="1"/>
          </p:cNvSpPr>
          <p:nvPr>
            <p:ph type="pic" sz="quarter" idx="20" hasCustomPrompt="1"/>
          </p:nvPr>
        </p:nvSpPr>
        <p:spPr>
          <a:xfrm>
            <a:off x="5644896" y="3949700"/>
            <a:ext cx="2139950" cy="2141538"/>
          </a:xfrm>
          <a:prstGeom prst="rect">
            <a:avLst/>
          </a:prstGeom>
        </p:spPr>
        <p:txBody>
          <a:bodyPr/>
          <a:lstStyle>
            <a:lvl1pPr marL="0" indent="0" algn="ctr">
              <a:buNone/>
              <a:defRPr sz="2000"/>
            </a:lvl1pPr>
          </a:lstStyle>
          <a:p>
            <a:r>
              <a:rPr lang="ru-RU" dirty="0"/>
              <a:t>Фото</a:t>
            </a:r>
          </a:p>
        </p:txBody>
      </p:sp>
      <p:sp>
        <p:nvSpPr>
          <p:cNvPr id="37" name="Текст 8">
            <a:extLst>
              <a:ext uri="{FF2B5EF4-FFF2-40B4-BE49-F238E27FC236}">
                <a16:creationId xmlns:a16="http://schemas.microsoft.com/office/drawing/2014/main" id="{49455812-9A6F-1A42-AC06-36E3D8CA3247}"/>
              </a:ext>
            </a:extLst>
          </p:cNvPr>
          <p:cNvSpPr>
            <a:spLocks noGrp="1"/>
          </p:cNvSpPr>
          <p:nvPr>
            <p:ph type="body" sz="quarter" idx="21" hasCustomPrompt="1"/>
          </p:nvPr>
        </p:nvSpPr>
        <p:spPr>
          <a:xfrm>
            <a:off x="5644134"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8" name="Текст 8">
            <a:extLst>
              <a:ext uri="{FF2B5EF4-FFF2-40B4-BE49-F238E27FC236}">
                <a16:creationId xmlns:a16="http://schemas.microsoft.com/office/drawing/2014/main" id="{57C0AD6E-F1D7-A149-A0FC-DAF36E1FDE6D}"/>
              </a:ext>
            </a:extLst>
          </p:cNvPr>
          <p:cNvSpPr>
            <a:spLocks noGrp="1"/>
          </p:cNvSpPr>
          <p:nvPr>
            <p:ph type="body" sz="quarter" idx="22" hasCustomPrompt="1"/>
          </p:nvPr>
        </p:nvSpPr>
        <p:spPr>
          <a:xfrm>
            <a:off x="10393680"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9" name="Рисунок 2">
            <a:extLst>
              <a:ext uri="{FF2B5EF4-FFF2-40B4-BE49-F238E27FC236}">
                <a16:creationId xmlns:a16="http://schemas.microsoft.com/office/drawing/2014/main" id="{EB2CE1F9-D25E-5543-8864-3A9687FC35CB}"/>
              </a:ext>
            </a:extLst>
          </p:cNvPr>
          <p:cNvSpPr>
            <a:spLocks noGrp="1"/>
          </p:cNvSpPr>
          <p:nvPr>
            <p:ph type="pic" sz="quarter" idx="23" hasCustomPrompt="1"/>
          </p:nvPr>
        </p:nvSpPr>
        <p:spPr>
          <a:xfrm>
            <a:off x="10394442" y="3949700"/>
            <a:ext cx="2139950" cy="2141538"/>
          </a:xfrm>
          <a:prstGeom prst="rect">
            <a:avLst/>
          </a:prstGeom>
        </p:spPr>
        <p:txBody>
          <a:bodyPr/>
          <a:lstStyle>
            <a:lvl1pPr marL="0" indent="0" algn="ctr">
              <a:buNone/>
              <a:defRPr sz="2000"/>
            </a:lvl1pPr>
          </a:lstStyle>
          <a:p>
            <a:r>
              <a:rPr lang="ru-RU" dirty="0"/>
              <a:t>Фото</a:t>
            </a:r>
          </a:p>
        </p:txBody>
      </p:sp>
      <p:sp>
        <p:nvSpPr>
          <p:cNvPr id="40" name="Текст 8">
            <a:extLst>
              <a:ext uri="{FF2B5EF4-FFF2-40B4-BE49-F238E27FC236}">
                <a16:creationId xmlns:a16="http://schemas.microsoft.com/office/drawing/2014/main" id="{EA195AAF-3E42-0347-9095-DF2A73CA796E}"/>
              </a:ext>
            </a:extLst>
          </p:cNvPr>
          <p:cNvSpPr>
            <a:spLocks noGrp="1"/>
          </p:cNvSpPr>
          <p:nvPr>
            <p:ph type="body" sz="quarter" idx="24" hasCustomPrompt="1"/>
          </p:nvPr>
        </p:nvSpPr>
        <p:spPr>
          <a:xfrm>
            <a:off x="10393680"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41" name="Текст 8">
            <a:extLst>
              <a:ext uri="{FF2B5EF4-FFF2-40B4-BE49-F238E27FC236}">
                <a16:creationId xmlns:a16="http://schemas.microsoft.com/office/drawing/2014/main" id="{A8701132-B8B8-DE40-81BE-06BA5765DEAD}"/>
              </a:ext>
            </a:extLst>
          </p:cNvPr>
          <p:cNvSpPr>
            <a:spLocks noGrp="1"/>
          </p:cNvSpPr>
          <p:nvPr>
            <p:ph type="body" sz="quarter" idx="25" hasCustomPrompt="1"/>
          </p:nvPr>
        </p:nvSpPr>
        <p:spPr>
          <a:xfrm>
            <a:off x="15143226"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42" name="Рисунок 2">
            <a:extLst>
              <a:ext uri="{FF2B5EF4-FFF2-40B4-BE49-F238E27FC236}">
                <a16:creationId xmlns:a16="http://schemas.microsoft.com/office/drawing/2014/main" id="{7E432881-2541-8845-BCC6-E44649FE2662}"/>
              </a:ext>
            </a:extLst>
          </p:cNvPr>
          <p:cNvSpPr>
            <a:spLocks noGrp="1"/>
          </p:cNvSpPr>
          <p:nvPr>
            <p:ph type="pic" sz="quarter" idx="26" hasCustomPrompt="1"/>
          </p:nvPr>
        </p:nvSpPr>
        <p:spPr>
          <a:xfrm>
            <a:off x="15143988" y="3949700"/>
            <a:ext cx="2139950" cy="2141538"/>
          </a:xfrm>
          <a:prstGeom prst="rect">
            <a:avLst/>
          </a:prstGeom>
        </p:spPr>
        <p:txBody>
          <a:bodyPr/>
          <a:lstStyle>
            <a:lvl1pPr marL="0" indent="0" algn="ctr">
              <a:buNone/>
              <a:defRPr sz="2000"/>
            </a:lvl1pPr>
          </a:lstStyle>
          <a:p>
            <a:r>
              <a:rPr lang="ru-RU" dirty="0"/>
              <a:t>Фото</a:t>
            </a:r>
          </a:p>
        </p:txBody>
      </p:sp>
      <p:sp>
        <p:nvSpPr>
          <p:cNvPr id="43" name="Текст 8">
            <a:extLst>
              <a:ext uri="{FF2B5EF4-FFF2-40B4-BE49-F238E27FC236}">
                <a16:creationId xmlns:a16="http://schemas.microsoft.com/office/drawing/2014/main" id="{F74A8EF0-3118-354B-A16C-3B709AC281A3}"/>
              </a:ext>
            </a:extLst>
          </p:cNvPr>
          <p:cNvSpPr>
            <a:spLocks noGrp="1"/>
          </p:cNvSpPr>
          <p:nvPr>
            <p:ph type="body" sz="quarter" idx="27" hasCustomPrompt="1"/>
          </p:nvPr>
        </p:nvSpPr>
        <p:spPr>
          <a:xfrm>
            <a:off x="15143226"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Tree>
    <p:extLst>
      <p:ext uri="{BB962C8B-B14F-4D97-AF65-F5344CB8AC3E}">
        <p14:creationId xmlns:p14="http://schemas.microsoft.com/office/powerpoint/2010/main" val="208345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DCBC5857-7A11-A64F-969B-ED0F9B208F4C}"/>
              </a:ext>
            </a:extLst>
          </p:cNvPr>
          <p:cNvSpPr>
            <a:spLocks noGrp="1"/>
          </p:cNvSpPr>
          <p:nvPr>
            <p:ph type="subTitle" idx="1"/>
          </p:nvPr>
        </p:nvSpPr>
        <p:spPr>
          <a:xfrm>
            <a:off x="888112"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pic>
        <p:nvPicPr>
          <p:cNvPr id="12" name="Рисунок 11">
            <a:extLst>
              <a:ext uri="{FF2B5EF4-FFF2-40B4-BE49-F238E27FC236}">
                <a16:creationId xmlns:a16="http://schemas.microsoft.com/office/drawing/2014/main" id="{198E52E8-821C-9847-BE35-A2100A9BCE7F}"/>
              </a:ext>
            </a:extLst>
          </p:cNvPr>
          <p:cNvPicPr>
            <a:picLocks noChangeAspect="1"/>
          </p:cNvPicPr>
          <p:nvPr userDrawn="1"/>
        </p:nvPicPr>
        <p:blipFill>
          <a:blip r:embed="rId3"/>
          <a:stretch>
            <a:fillRect/>
          </a:stretch>
        </p:blipFill>
        <p:spPr>
          <a:xfrm rot="175391">
            <a:off x="5474785" y="-2762628"/>
            <a:ext cx="17590815" cy="16840956"/>
          </a:xfrm>
          <a:prstGeom prst="rect">
            <a:avLst/>
          </a:prstGeom>
        </p:spPr>
      </p:pic>
      <p:sp>
        <p:nvSpPr>
          <p:cNvPr id="13" name="Заголовок 12">
            <a:extLst>
              <a:ext uri="{FF2B5EF4-FFF2-40B4-BE49-F238E27FC236}">
                <a16:creationId xmlns:a16="http://schemas.microsoft.com/office/drawing/2014/main" id="{0ECE03EB-3B62-9045-9BF8-D5D74EDF8E99}"/>
              </a:ext>
            </a:extLst>
          </p:cNvPr>
          <p:cNvSpPr>
            <a:spLocks noGrp="1"/>
          </p:cNvSpPr>
          <p:nvPr>
            <p:ph type="title" hasCustomPrompt="1"/>
          </p:nvPr>
        </p:nvSpPr>
        <p:spPr>
          <a:xfrm>
            <a:off x="888112"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4" name="Нижний колонтитул 13">
            <a:extLst>
              <a:ext uri="{FF2B5EF4-FFF2-40B4-BE49-F238E27FC236}">
                <a16:creationId xmlns:a16="http://schemas.microsoft.com/office/drawing/2014/main" id="{6B5E0E9F-4543-7448-BBFC-18529CE6E316}"/>
              </a:ext>
            </a:extLst>
          </p:cNvPr>
          <p:cNvSpPr>
            <a:spLocks noGrp="1"/>
          </p:cNvSpPr>
          <p:nvPr>
            <p:ph type="ftr" idx="10"/>
          </p:nvPr>
        </p:nvSpPr>
        <p:spPr>
          <a:xfrm>
            <a:off x="888112" y="10759710"/>
            <a:ext cx="6433312" cy="395969"/>
          </a:xfrm>
          <a:prstGeom prst="rect">
            <a:avLst/>
          </a:prstGeom>
        </p:spPr>
        <p:txBody>
          <a:bodyPr lIns="0" tIns="0" rIns="0" bIns="0"/>
          <a:lstStyle/>
          <a:p>
            <a:endParaRPr lang="ru-RU"/>
          </a:p>
        </p:txBody>
      </p:sp>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11" name="Рисунок 10">
            <a:extLst>
              <a:ext uri="{FF2B5EF4-FFF2-40B4-BE49-F238E27FC236}">
                <a16:creationId xmlns:a16="http://schemas.microsoft.com/office/drawing/2014/main" id="{E938B5B4-D636-894E-A4BC-34D240BA9D6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88112" y="714058"/>
            <a:ext cx="3177669" cy="1182388"/>
          </a:xfrm>
          <a:prstGeom prst="rect">
            <a:avLst/>
          </a:prstGeom>
        </p:spPr>
      </p:pic>
      <p:pic>
        <p:nvPicPr>
          <p:cNvPr id="9" name="Рисунок 8">
            <a:extLst>
              <a:ext uri="{FF2B5EF4-FFF2-40B4-BE49-F238E27FC236}">
                <a16:creationId xmlns:a16="http://schemas.microsoft.com/office/drawing/2014/main" id="{25AAB992-4A60-D640-922B-8FE792D118E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4204884962"/>
      </p:ext>
    </p:extLst>
  </p:cSld>
  <p:clrMapOvr>
    <a:masterClrMapping/>
  </p:clrMapOvr>
  <p:extLst>
    <p:ext uri="{DCECCB84-F9BA-43D5-87BE-67443E8EF086}">
      <p15:sldGuideLst xmlns:p15="http://schemas.microsoft.com/office/powerpoint/2012/main">
        <p15:guide id="1" pos="5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5AFB213A-41E3-154A-98C1-317359A92FC1}"/>
              </a:ext>
            </a:extLst>
          </p:cNvPr>
          <p:cNvPicPr>
            <a:picLocks noChangeAspect="1"/>
          </p:cNvPicPr>
          <p:nvPr userDrawn="1"/>
        </p:nvPicPr>
        <p:blipFill>
          <a:blip r:embed="rId3"/>
          <a:stretch>
            <a:fillRect/>
          </a:stretch>
        </p:blipFill>
        <p:spPr>
          <a:xfrm>
            <a:off x="8063346" y="-3760202"/>
            <a:ext cx="15445312" cy="14464127"/>
          </a:xfrm>
          <a:prstGeom prst="rect">
            <a:avLst/>
          </a:prstGeom>
        </p:spPr>
      </p:pic>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EAE5D23A-A48A-A54D-9B96-8821DF515B9B}"/>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3009876" y="458195"/>
            <a:ext cx="6407295" cy="564628"/>
          </a:xfrm>
          <a:prstGeom prst="rect">
            <a:avLst/>
          </a:prstGeom>
        </p:spPr>
      </p:pic>
      <p:sp>
        <p:nvSpPr>
          <p:cNvPr id="10" name="Подзаголовок 2">
            <a:extLst>
              <a:ext uri="{FF2B5EF4-FFF2-40B4-BE49-F238E27FC236}">
                <a16:creationId xmlns:a16="http://schemas.microsoft.com/office/drawing/2014/main" id="{619E01A9-3E43-5241-8B27-5E84F94F01A0}"/>
              </a:ext>
            </a:extLst>
          </p:cNvPr>
          <p:cNvSpPr>
            <a:spLocks noGrp="1"/>
          </p:cNvSpPr>
          <p:nvPr>
            <p:ph type="subTitle" idx="1"/>
          </p:nvPr>
        </p:nvSpPr>
        <p:spPr>
          <a:xfrm>
            <a:off x="906400"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32B77989-13B4-0345-B00E-3374CF978BA0}"/>
              </a:ext>
            </a:extLst>
          </p:cNvPr>
          <p:cNvSpPr>
            <a:spLocks noGrp="1"/>
          </p:cNvSpPr>
          <p:nvPr>
            <p:ph type="title" hasCustomPrompt="1"/>
          </p:nvPr>
        </p:nvSpPr>
        <p:spPr>
          <a:xfrm>
            <a:off x="906400"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6" name="Нижний колонтитул 13">
            <a:extLst>
              <a:ext uri="{FF2B5EF4-FFF2-40B4-BE49-F238E27FC236}">
                <a16:creationId xmlns:a16="http://schemas.microsoft.com/office/drawing/2014/main" id="{D15AFD3C-1B44-9C4A-81E5-17FBA6759FB3}"/>
              </a:ext>
            </a:extLst>
          </p:cNvPr>
          <p:cNvSpPr>
            <a:spLocks noGrp="1"/>
          </p:cNvSpPr>
          <p:nvPr>
            <p:ph type="ftr" idx="10"/>
          </p:nvPr>
        </p:nvSpPr>
        <p:spPr>
          <a:xfrm>
            <a:off x="906400" y="10759710"/>
            <a:ext cx="6433312" cy="395969"/>
          </a:xfrm>
          <a:prstGeom prst="rect">
            <a:avLst/>
          </a:prstGeom>
        </p:spPr>
        <p:txBody>
          <a:bodyPr lIns="0" tIns="0" rIns="0" bIns="0"/>
          <a:lstStyle/>
          <a:p>
            <a:endParaRPr lang="ru-RU"/>
          </a:p>
        </p:txBody>
      </p:sp>
      <p:pic>
        <p:nvPicPr>
          <p:cNvPr id="17" name="Рисунок 16">
            <a:extLst>
              <a:ext uri="{FF2B5EF4-FFF2-40B4-BE49-F238E27FC236}">
                <a16:creationId xmlns:a16="http://schemas.microsoft.com/office/drawing/2014/main" id="{BE9342B2-9B05-4142-AF50-13B59E7D438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06400" y="714058"/>
            <a:ext cx="3177669" cy="1182388"/>
          </a:xfrm>
          <a:prstGeom prst="rect">
            <a:avLst/>
          </a:prstGeom>
        </p:spPr>
      </p:pic>
    </p:spTree>
    <p:extLst>
      <p:ext uri="{BB962C8B-B14F-4D97-AF65-F5344CB8AC3E}">
        <p14:creationId xmlns:p14="http://schemas.microsoft.com/office/powerpoint/2010/main" val="1081414763"/>
      </p:ext>
    </p:extLst>
  </p:cSld>
  <p:clrMapOvr>
    <a:masterClrMapping/>
  </p:clrMapOvr>
  <p:extLst>
    <p:ext uri="{DCECCB84-F9BA-43D5-87BE-67443E8EF086}">
      <p15:sldGuideLst xmlns:p15="http://schemas.microsoft.com/office/powerpoint/2012/main">
        <p15:guide id="1" pos="57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4" name="Подзаголовок 2">
            <a:extLst>
              <a:ext uri="{FF2B5EF4-FFF2-40B4-BE49-F238E27FC236}">
                <a16:creationId xmlns:a16="http://schemas.microsoft.com/office/drawing/2014/main" id="{B31CB517-791B-C349-A525-6168E812576F}"/>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5" name="Заголовок 12">
            <a:extLst>
              <a:ext uri="{FF2B5EF4-FFF2-40B4-BE49-F238E27FC236}">
                <a16:creationId xmlns:a16="http://schemas.microsoft.com/office/drawing/2014/main" id="{82E44724-F3C5-A44B-A4C0-0BB8A2BF89C2}"/>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pic>
        <p:nvPicPr>
          <p:cNvPr id="17" name="Рисунок 16">
            <a:extLst>
              <a:ext uri="{FF2B5EF4-FFF2-40B4-BE49-F238E27FC236}">
                <a16:creationId xmlns:a16="http://schemas.microsoft.com/office/drawing/2014/main" id="{C0F0A868-8108-1A42-8EDA-CE2F4F766533}"/>
              </a:ext>
            </a:extLst>
          </p:cNvPr>
          <p:cNvPicPr>
            <a:picLocks noChangeAspect="1"/>
          </p:cNvPicPr>
          <p:nvPr userDrawn="1"/>
        </p:nvPicPr>
        <p:blipFill>
          <a:blip r:embed="rId3"/>
          <a:stretch>
            <a:fillRect/>
          </a:stretch>
        </p:blipFill>
        <p:spPr>
          <a:xfrm>
            <a:off x="7297805" y="-1758684"/>
            <a:ext cx="15018686" cy="15364879"/>
          </a:xfrm>
          <a:prstGeom prst="rect">
            <a:avLst/>
          </a:prstGeom>
        </p:spPr>
      </p:pic>
      <p:sp>
        <p:nvSpPr>
          <p:cNvPr id="9" name="Нижний колонтитул 8">
            <a:extLst>
              <a:ext uri="{FF2B5EF4-FFF2-40B4-BE49-F238E27FC236}">
                <a16:creationId xmlns:a16="http://schemas.microsoft.com/office/drawing/2014/main" id="{9417760D-21B9-594E-B863-A32ABBFF6424}"/>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
        <p:nvSpPr>
          <p:cNvPr id="10" name="Номер слайда 9">
            <a:extLst>
              <a:ext uri="{FF2B5EF4-FFF2-40B4-BE49-F238E27FC236}">
                <a16:creationId xmlns:a16="http://schemas.microsoft.com/office/drawing/2014/main" id="{83E484AA-C2CB-E744-84A0-63E84E4BDBE9}"/>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9" name="Рисунок 18">
            <a:extLst>
              <a:ext uri="{FF2B5EF4-FFF2-40B4-BE49-F238E27FC236}">
                <a16:creationId xmlns:a16="http://schemas.microsoft.com/office/drawing/2014/main" id="{5DED0A0F-6A06-D645-BB7B-B3C096E8F31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B9B7880E-B510-F140-B243-89F0042ED84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85677303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Номер слайда 7">
            <a:extLst>
              <a:ext uri="{FF2B5EF4-FFF2-40B4-BE49-F238E27FC236}">
                <a16:creationId xmlns:a16="http://schemas.microsoft.com/office/drawing/2014/main" id="{67D9F912-A1AB-8847-86EE-DFA3A3467A70}"/>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CA253B6D-528B-4C4E-BB42-F73F086058A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42976" y="756372"/>
            <a:ext cx="3049855" cy="1109038"/>
          </a:xfrm>
          <a:prstGeom prst="rect">
            <a:avLst/>
          </a:prstGeom>
        </p:spPr>
      </p:pic>
      <p:pic>
        <p:nvPicPr>
          <p:cNvPr id="10" name="Рисунок 9">
            <a:extLst>
              <a:ext uri="{FF2B5EF4-FFF2-40B4-BE49-F238E27FC236}">
                <a16:creationId xmlns:a16="http://schemas.microsoft.com/office/drawing/2014/main" id="{5310865D-6844-4147-9F05-E1231503B73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13009876" y="458195"/>
            <a:ext cx="6407295" cy="564628"/>
          </a:xfrm>
          <a:prstGeom prst="rect">
            <a:avLst/>
          </a:prstGeom>
        </p:spPr>
      </p:pic>
      <p:sp>
        <p:nvSpPr>
          <p:cNvPr id="11" name="Подзаголовок 2">
            <a:extLst>
              <a:ext uri="{FF2B5EF4-FFF2-40B4-BE49-F238E27FC236}">
                <a16:creationId xmlns:a16="http://schemas.microsoft.com/office/drawing/2014/main" id="{0B82EC68-AEA6-0A43-90FB-56ED8864A6AB}"/>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97EF1A79-3395-9247-9514-6EC3C047F1F7}"/>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3" name="Нижний колонтитул 8">
            <a:extLst>
              <a:ext uri="{FF2B5EF4-FFF2-40B4-BE49-F238E27FC236}">
                <a16:creationId xmlns:a16="http://schemas.microsoft.com/office/drawing/2014/main" id="{E90F4487-3ACF-194B-A678-078B67C106E7}"/>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2722081053"/>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A13A7DC9-D1AC-874B-B45F-E5CF03ADE619}"/>
              </a:ext>
            </a:extLst>
          </p:cNvPr>
          <p:cNvPicPr>
            <a:picLocks noChangeAspect="1"/>
          </p:cNvPicPr>
          <p:nvPr userDrawn="1"/>
        </p:nvPicPr>
        <p:blipFill rotWithShape="1">
          <a:blip r:embed="rId3"/>
          <a:srcRect l="9099" t="15719" r="12464" b="31481"/>
          <a:stretch/>
        </p:blipFill>
        <p:spPr>
          <a:xfrm>
            <a:off x="5163451" y="-2088439"/>
            <a:ext cx="18969642" cy="13404139"/>
          </a:xfrm>
          <a:prstGeom prst="rect">
            <a:avLst/>
          </a:prstGeom>
        </p:spPr>
      </p:pic>
      <p:sp>
        <p:nvSpPr>
          <p:cNvPr id="10" name="Номер слайда 9">
            <a:extLst>
              <a:ext uri="{FF2B5EF4-FFF2-40B4-BE49-F238E27FC236}">
                <a16:creationId xmlns:a16="http://schemas.microsoft.com/office/drawing/2014/main" id="{9682D4C5-DDB1-4847-AE76-42212B70D76D}"/>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2" name="Рисунок 11">
            <a:extLst>
              <a:ext uri="{FF2B5EF4-FFF2-40B4-BE49-F238E27FC236}">
                <a16:creationId xmlns:a16="http://schemas.microsoft.com/office/drawing/2014/main" id="{E7927BA8-6461-3E44-879B-33796ACFDC9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F8B0058F-50F9-5041-AC23-5BB336A65B3F}"/>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
        <p:nvSpPr>
          <p:cNvPr id="13" name="Подзаголовок 2">
            <a:extLst>
              <a:ext uri="{FF2B5EF4-FFF2-40B4-BE49-F238E27FC236}">
                <a16:creationId xmlns:a16="http://schemas.microsoft.com/office/drawing/2014/main" id="{14107C5B-D6F6-9B40-9676-C8C861D75D24}"/>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Заголовок 12">
            <a:extLst>
              <a:ext uri="{FF2B5EF4-FFF2-40B4-BE49-F238E27FC236}">
                <a16:creationId xmlns:a16="http://schemas.microsoft.com/office/drawing/2014/main" id="{1BD850E2-D292-F945-A78D-8B5AA1A54549}"/>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7" name="Нижний колонтитул 8">
            <a:extLst>
              <a:ext uri="{FF2B5EF4-FFF2-40B4-BE49-F238E27FC236}">
                <a16:creationId xmlns:a16="http://schemas.microsoft.com/office/drawing/2014/main" id="{4853B91A-2247-384D-9817-78F55F4998B1}"/>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196979719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Номер слайда 3">
            <a:extLst>
              <a:ext uri="{FF2B5EF4-FFF2-40B4-BE49-F238E27FC236}">
                <a16:creationId xmlns:a16="http://schemas.microsoft.com/office/drawing/2014/main" id="{1EBDE21A-55B7-DD49-B2FF-E349F0F9B888}"/>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4176662777"/>
      </p:ext>
    </p:extLst>
  </p:cSld>
  <p:clrMap bg1="lt1" tx1="dk1" bg2="lt2" tx2="dk2" accent1="accent1" accent2="accent2" accent3="accent3" accent4="accent4" accent5="accent5" accent6="accent6" hlink="hlink" folHlink="folHlink"/>
  <p:sldLayoutIdLst>
    <p:sldLayoutId id="2147483668" r:id="rId1"/>
    <p:sldLayoutId id="2147483656" r:id="rId2"/>
    <p:sldLayoutId id="2147483670" r:id="rId3"/>
    <p:sldLayoutId id="2147483675" r:id="rId4"/>
    <p:sldLayoutId id="2147483673" r:id="rId5"/>
    <p:sldLayoutId id="2147483671" r:id="rId6"/>
    <p:sldLayoutId id="2147483674" r:id="rId7"/>
    <p:sldLayoutId id="2147483672"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Номер слайда 3">
            <a:extLst>
              <a:ext uri="{FF2B5EF4-FFF2-40B4-BE49-F238E27FC236}">
                <a16:creationId xmlns:a16="http://schemas.microsoft.com/office/drawing/2014/main" id="{5F479B8B-10D3-674C-9BA6-DD782C3538CD}"/>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32967349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3.png"/><Relationship Id="rId1" Type="http://schemas.openxmlformats.org/officeDocument/2006/relationships/slideLayout" Target="../slideLayouts/slideLayout4.xml"/><Relationship Id="rId5" Type="http://schemas.microsoft.com/office/2007/relationships/hdphoto" Target="../media/hdphoto9.wdp"/><Relationship Id="rId4" Type="http://schemas.microsoft.com/office/2007/relationships/hdphoto" Target="../media/hdphoto8.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9.xml"/><Relationship Id="rId5" Type="http://schemas.openxmlformats.org/officeDocument/2006/relationships/image" Target="../media/image28.jpe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ABAF0E-B356-8A4A-BFDC-8AEA703BC85B}"/>
              </a:ext>
            </a:extLst>
          </p:cNvPr>
          <p:cNvSpPr>
            <a:spLocks noGrp="1"/>
          </p:cNvSpPr>
          <p:nvPr>
            <p:ph type="ctrTitle"/>
          </p:nvPr>
        </p:nvSpPr>
        <p:spPr/>
        <p:txBody>
          <a:bodyPr/>
          <a:lstStyle/>
          <a:p>
            <a:r>
              <a:rPr lang="ru-RU" dirty="0"/>
              <a:t>Название проекта</a:t>
            </a:r>
          </a:p>
        </p:txBody>
      </p:sp>
      <p:sp>
        <p:nvSpPr>
          <p:cNvPr id="3" name="Подзаголовок 2">
            <a:extLst>
              <a:ext uri="{FF2B5EF4-FFF2-40B4-BE49-F238E27FC236}">
                <a16:creationId xmlns:a16="http://schemas.microsoft.com/office/drawing/2014/main" id="{44AF7252-0A3C-7145-83C5-764AA3E129DF}"/>
              </a:ext>
            </a:extLst>
          </p:cNvPr>
          <p:cNvSpPr>
            <a:spLocks noGrp="1"/>
          </p:cNvSpPr>
          <p:nvPr>
            <p:ph type="subTitle" idx="1"/>
          </p:nvPr>
        </p:nvSpPr>
        <p:spPr>
          <a:xfrm>
            <a:off x="888112" y="7242047"/>
            <a:ext cx="7400004" cy="2733226"/>
          </a:xfrm>
        </p:spPr>
        <p:txBody>
          <a:bodyPr/>
          <a:lstStyle/>
          <a:p>
            <a:r>
              <a:rPr lang="ru-RU" sz="4000" dirty="0" err="1"/>
              <a:t>СУПР</a:t>
            </a:r>
            <a:r>
              <a:rPr lang="ru-RU" sz="4000" dirty="0"/>
              <a:t> (Стандарт и Управление Проектными Решениями) </a:t>
            </a:r>
            <a:r>
              <a:rPr lang="en-US" sz="4000" dirty="0"/>
              <a:t>SMPS (Standard and Management of Project Solutions)-</a:t>
            </a:r>
            <a:r>
              <a:rPr lang="ru-RU" sz="4000" dirty="0"/>
              <a:t>команда</a:t>
            </a:r>
            <a:r>
              <a:rPr lang="en-US" sz="4000" dirty="0"/>
              <a:t> 408</a:t>
            </a:r>
            <a:endParaRPr lang="ru-RU" sz="4000" dirty="0"/>
          </a:p>
        </p:txBody>
      </p:sp>
      <p:sp>
        <p:nvSpPr>
          <p:cNvPr id="4" name="Текст 3">
            <a:extLst>
              <a:ext uri="{FF2B5EF4-FFF2-40B4-BE49-F238E27FC236}">
                <a16:creationId xmlns:a16="http://schemas.microsoft.com/office/drawing/2014/main" id="{B5352A1D-B41E-1342-9F17-0F2653F526AE}"/>
              </a:ext>
            </a:extLst>
          </p:cNvPr>
          <p:cNvSpPr>
            <a:spLocks noGrp="1"/>
          </p:cNvSpPr>
          <p:nvPr>
            <p:ph type="body" sz="quarter" idx="10"/>
          </p:nvPr>
        </p:nvSpPr>
        <p:spPr/>
        <p:txBody>
          <a:bodyPr/>
          <a:lstStyle/>
          <a:p>
            <a:r>
              <a:rPr lang="en-US" sz="3600" dirty="0"/>
              <a:t>3</a:t>
            </a:r>
            <a:endParaRPr lang="ru-RU" sz="3600" dirty="0"/>
          </a:p>
        </p:txBody>
      </p:sp>
    </p:spTree>
    <p:extLst>
      <p:ext uri="{BB962C8B-B14F-4D97-AF65-F5344CB8AC3E}">
        <p14:creationId xmlns:p14="http://schemas.microsoft.com/office/powerpoint/2010/main" val="220680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Текст 19">
            <a:extLst>
              <a:ext uri="{FF2B5EF4-FFF2-40B4-BE49-F238E27FC236}">
                <a16:creationId xmlns:a16="http://schemas.microsoft.com/office/drawing/2014/main" id="{283F6D99-FE8F-3447-990D-DE77451547E1}"/>
              </a:ext>
            </a:extLst>
          </p:cNvPr>
          <p:cNvSpPr>
            <a:spLocks noGrp="1"/>
          </p:cNvSpPr>
          <p:nvPr>
            <p:ph type="body" sz="quarter" idx="13"/>
          </p:nvPr>
        </p:nvSpPr>
        <p:spPr/>
        <p:txBody>
          <a:bodyPr/>
          <a:lstStyle/>
          <a:p>
            <a:r>
              <a:rPr lang="ru-RU" b="1" dirty="0"/>
              <a:t>Объем рынка искусственного </a:t>
            </a:r>
          </a:p>
          <a:p>
            <a:r>
              <a:rPr lang="ru-RU" b="1" dirty="0"/>
              <a:t>интеллекта</a:t>
            </a:r>
          </a:p>
          <a:p>
            <a:r>
              <a:rPr lang="ru-RU" dirty="0"/>
              <a:t>(миллиарды долларов)</a:t>
            </a:r>
          </a:p>
        </p:txBody>
      </p:sp>
      <p:graphicFrame>
        <p:nvGraphicFramePr>
          <p:cNvPr id="11" name="Диаграмма 10">
            <a:extLst>
              <a:ext uri="{FF2B5EF4-FFF2-40B4-BE49-F238E27FC236}">
                <a16:creationId xmlns:a16="http://schemas.microsoft.com/office/drawing/2014/main" id="{FA0596DC-D544-3648-B0F4-A2073B75BBBA}"/>
              </a:ext>
            </a:extLst>
          </p:cNvPr>
          <p:cNvGraphicFramePr/>
          <p:nvPr>
            <p:extLst>
              <p:ext uri="{D42A27DB-BD31-4B8C-83A1-F6EECF244321}">
                <p14:modId xmlns:p14="http://schemas.microsoft.com/office/powerpoint/2010/main" val="2013728458"/>
              </p:ext>
            </p:extLst>
          </p:nvPr>
        </p:nvGraphicFramePr>
        <p:xfrm>
          <a:off x="894588" y="1"/>
          <a:ext cx="10274293" cy="11315700"/>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82A60909-12CC-DB45-9BBC-03AE0BCCAE7A}"/>
              </a:ext>
            </a:extLst>
          </p:cNvPr>
          <p:cNvSpPr txBox="1"/>
          <p:nvPr/>
        </p:nvSpPr>
        <p:spPr>
          <a:xfrm>
            <a:off x="1718787" y="6816810"/>
            <a:ext cx="470000" cy="400110"/>
          </a:xfrm>
          <a:prstGeom prst="rect">
            <a:avLst/>
          </a:prstGeom>
          <a:noFill/>
        </p:spPr>
        <p:txBody>
          <a:bodyPr wrap="none" rtlCol="0">
            <a:spAutoFit/>
          </a:bodyPr>
          <a:lstStyle/>
          <a:p>
            <a:r>
              <a:rPr lang="en-US" sz="2000" b="1" dirty="0">
                <a:solidFill>
                  <a:srgbClr val="2A477E"/>
                </a:solidFill>
              </a:rPr>
              <a:t>62</a:t>
            </a:r>
            <a:endParaRPr lang="ru-RU" sz="2000" b="1" dirty="0">
              <a:solidFill>
                <a:srgbClr val="2A477E"/>
              </a:solidFill>
            </a:endParaRPr>
          </a:p>
        </p:txBody>
      </p:sp>
      <p:sp>
        <p:nvSpPr>
          <p:cNvPr id="36" name="TextBox 35">
            <a:extLst>
              <a:ext uri="{FF2B5EF4-FFF2-40B4-BE49-F238E27FC236}">
                <a16:creationId xmlns:a16="http://schemas.microsoft.com/office/drawing/2014/main" id="{370371BA-16E6-974C-BEC6-0495F114BD0B}"/>
              </a:ext>
            </a:extLst>
          </p:cNvPr>
          <p:cNvSpPr txBox="1"/>
          <p:nvPr/>
        </p:nvSpPr>
        <p:spPr>
          <a:xfrm>
            <a:off x="2925853" y="6601460"/>
            <a:ext cx="470000" cy="400110"/>
          </a:xfrm>
          <a:prstGeom prst="rect">
            <a:avLst/>
          </a:prstGeom>
          <a:noFill/>
        </p:spPr>
        <p:txBody>
          <a:bodyPr wrap="none" rtlCol="0">
            <a:spAutoFit/>
          </a:bodyPr>
          <a:lstStyle/>
          <a:p>
            <a:r>
              <a:rPr lang="en-US" sz="2000" b="1" dirty="0">
                <a:solidFill>
                  <a:srgbClr val="2A477E"/>
                </a:solidFill>
              </a:rPr>
              <a:t>89</a:t>
            </a:r>
            <a:endParaRPr lang="ru-RU" sz="2000" b="1" dirty="0">
              <a:solidFill>
                <a:srgbClr val="2A477E"/>
              </a:solidFill>
            </a:endParaRPr>
          </a:p>
        </p:txBody>
      </p:sp>
      <p:sp>
        <p:nvSpPr>
          <p:cNvPr id="40" name="TextBox 39">
            <a:extLst>
              <a:ext uri="{FF2B5EF4-FFF2-40B4-BE49-F238E27FC236}">
                <a16:creationId xmlns:a16="http://schemas.microsoft.com/office/drawing/2014/main" id="{320662ED-9231-C041-B7FB-C58B18D61456}"/>
              </a:ext>
            </a:extLst>
          </p:cNvPr>
          <p:cNvSpPr txBox="1"/>
          <p:nvPr/>
        </p:nvSpPr>
        <p:spPr>
          <a:xfrm>
            <a:off x="4049792" y="6404622"/>
            <a:ext cx="612668" cy="400110"/>
          </a:xfrm>
          <a:prstGeom prst="rect">
            <a:avLst/>
          </a:prstGeom>
          <a:noFill/>
        </p:spPr>
        <p:txBody>
          <a:bodyPr wrap="none" rtlCol="0">
            <a:spAutoFit/>
          </a:bodyPr>
          <a:lstStyle/>
          <a:p>
            <a:r>
              <a:rPr lang="en-US" sz="2000" b="1" dirty="0">
                <a:solidFill>
                  <a:srgbClr val="2A477E"/>
                </a:solidFill>
              </a:rPr>
              <a:t>126</a:t>
            </a:r>
            <a:endParaRPr lang="ru-RU" sz="2000" b="1" dirty="0">
              <a:solidFill>
                <a:srgbClr val="2A477E"/>
              </a:solidFill>
            </a:endParaRPr>
          </a:p>
        </p:txBody>
      </p:sp>
      <p:sp>
        <p:nvSpPr>
          <p:cNvPr id="41" name="TextBox 40">
            <a:extLst>
              <a:ext uri="{FF2B5EF4-FFF2-40B4-BE49-F238E27FC236}">
                <a16:creationId xmlns:a16="http://schemas.microsoft.com/office/drawing/2014/main" id="{15A7DA76-02BC-9046-8221-DA2E1A3CF891}"/>
              </a:ext>
            </a:extLst>
          </p:cNvPr>
          <p:cNvSpPr txBox="1"/>
          <p:nvPr/>
        </p:nvSpPr>
        <p:spPr>
          <a:xfrm>
            <a:off x="5235622" y="6057776"/>
            <a:ext cx="612668" cy="400110"/>
          </a:xfrm>
          <a:prstGeom prst="rect">
            <a:avLst/>
          </a:prstGeom>
          <a:noFill/>
        </p:spPr>
        <p:txBody>
          <a:bodyPr wrap="none" rtlCol="0">
            <a:spAutoFit/>
          </a:bodyPr>
          <a:lstStyle/>
          <a:p>
            <a:r>
              <a:rPr lang="ru-RU" sz="2000" b="1" dirty="0">
                <a:solidFill>
                  <a:srgbClr val="2A477E"/>
                </a:solidFill>
              </a:rPr>
              <a:t>1</a:t>
            </a:r>
            <a:r>
              <a:rPr lang="en-US" sz="2000" b="1" dirty="0">
                <a:solidFill>
                  <a:srgbClr val="2A477E"/>
                </a:solidFill>
              </a:rPr>
              <a:t>79</a:t>
            </a:r>
            <a:endParaRPr lang="ru-RU" sz="2000" b="1" dirty="0">
              <a:solidFill>
                <a:srgbClr val="2A477E"/>
              </a:solidFill>
            </a:endParaRPr>
          </a:p>
        </p:txBody>
      </p:sp>
      <p:sp>
        <p:nvSpPr>
          <p:cNvPr id="43" name="TextBox 42">
            <a:extLst>
              <a:ext uri="{FF2B5EF4-FFF2-40B4-BE49-F238E27FC236}">
                <a16:creationId xmlns:a16="http://schemas.microsoft.com/office/drawing/2014/main" id="{F64A9741-5520-7D41-B23A-5C799869E810}"/>
              </a:ext>
            </a:extLst>
          </p:cNvPr>
          <p:cNvSpPr txBox="1"/>
          <p:nvPr/>
        </p:nvSpPr>
        <p:spPr>
          <a:xfrm>
            <a:off x="6356050" y="5627248"/>
            <a:ext cx="612668" cy="400110"/>
          </a:xfrm>
          <a:prstGeom prst="rect">
            <a:avLst/>
          </a:prstGeom>
          <a:noFill/>
        </p:spPr>
        <p:txBody>
          <a:bodyPr wrap="none" rtlCol="0">
            <a:spAutoFit/>
          </a:bodyPr>
          <a:lstStyle/>
          <a:p>
            <a:r>
              <a:rPr lang="en-US" sz="2000" b="1" dirty="0">
                <a:solidFill>
                  <a:srgbClr val="2A477E"/>
                </a:solidFill>
              </a:rPr>
              <a:t>255</a:t>
            </a:r>
            <a:endParaRPr lang="ru-RU" sz="2000" b="1" dirty="0">
              <a:solidFill>
                <a:srgbClr val="2A477E"/>
              </a:solidFill>
            </a:endParaRPr>
          </a:p>
        </p:txBody>
      </p:sp>
      <p:sp>
        <p:nvSpPr>
          <p:cNvPr id="44" name="TextBox 43">
            <a:extLst>
              <a:ext uri="{FF2B5EF4-FFF2-40B4-BE49-F238E27FC236}">
                <a16:creationId xmlns:a16="http://schemas.microsoft.com/office/drawing/2014/main" id="{2A686FE1-5631-3C40-B74C-CFAED42303AF}"/>
              </a:ext>
            </a:extLst>
          </p:cNvPr>
          <p:cNvSpPr txBox="1"/>
          <p:nvPr/>
        </p:nvSpPr>
        <p:spPr>
          <a:xfrm>
            <a:off x="7559703" y="4949542"/>
            <a:ext cx="612668" cy="400110"/>
          </a:xfrm>
          <a:prstGeom prst="rect">
            <a:avLst/>
          </a:prstGeom>
          <a:noFill/>
        </p:spPr>
        <p:txBody>
          <a:bodyPr wrap="none" rtlCol="0">
            <a:spAutoFit/>
          </a:bodyPr>
          <a:lstStyle/>
          <a:p>
            <a:r>
              <a:rPr lang="en-US" sz="2000" b="1" dirty="0">
                <a:solidFill>
                  <a:srgbClr val="2A477E"/>
                </a:solidFill>
              </a:rPr>
              <a:t>363</a:t>
            </a:r>
            <a:endParaRPr lang="ru-RU" sz="2000" b="1" dirty="0">
              <a:solidFill>
                <a:srgbClr val="2A477E"/>
              </a:solidFill>
            </a:endParaRPr>
          </a:p>
        </p:txBody>
      </p:sp>
      <p:sp>
        <p:nvSpPr>
          <p:cNvPr id="56" name="TextBox 55">
            <a:extLst>
              <a:ext uri="{FF2B5EF4-FFF2-40B4-BE49-F238E27FC236}">
                <a16:creationId xmlns:a16="http://schemas.microsoft.com/office/drawing/2014/main" id="{53D2FFE2-93DF-4649-B8D4-9C93FF26EE49}"/>
              </a:ext>
            </a:extLst>
          </p:cNvPr>
          <p:cNvSpPr txBox="1"/>
          <p:nvPr/>
        </p:nvSpPr>
        <p:spPr>
          <a:xfrm>
            <a:off x="8710778" y="3993604"/>
            <a:ext cx="612668" cy="400110"/>
          </a:xfrm>
          <a:prstGeom prst="rect">
            <a:avLst/>
          </a:prstGeom>
          <a:noFill/>
        </p:spPr>
        <p:txBody>
          <a:bodyPr wrap="none" rtlCol="0">
            <a:spAutoFit/>
          </a:bodyPr>
          <a:lstStyle/>
          <a:p>
            <a:r>
              <a:rPr lang="en-US" sz="2000" b="1" dirty="0">
                <a:solidFill>
                  <a:srgbClr val="2A477E"/>
                </a:solidFill>
              </a:rPr>
              <a:t>516</a:t>
            </a:r>
            <a:endParaRPr lang="ru-RU" sz="2000" b="1" dirty="0">
              <a:solidFill>
                <a:srgbClr val="2A477E"/>
              </a:solidFill>
            </a:endParaRPr>
          </a:p>
        </p:txBody>
      </p:sp>
      <p:sp>
        <p:nvSpPr>
          <p:cNvPr id="64" name="TextBox 63">
            <a:extLst>
              <a:ext uri="{FF2B5EF4-FFF2-40B4-BE49-F238E27FC236}">
                <a16:creationId xmlns:a16="http://schemas.microsoft.com/office/drawing/2014/main" id="{6A0AC74F-60CD-B446-9171-E1699D7440F7}"/>
              </a:ext>
            </a:extLst>
          </p:cNvPr>
          <p:cNvSpPr txBox="1"/>
          <p:nvPr/>
        </p:nvSpPr>
        <p:spPr>
          <a:xfrm>
            <a:off x="12011475" y="8757656"/>
            <a:ext cx="2431536" cy="1569660"/>
          </a:xfrm>
          <a:prstGeom prst="rect">
            <a:avLst/>
          </a:prstGeom>
          <a:noFill/>
        </p:spPr>
        <p:txBody>
          <a:bodyPr wrap="square" rtlCol="0">
            <a:spAutoFit/>
          </a:bodyPr>
          <a:lstStyle/>
          <a:p>
            <a:r>
              <a:rPr lang="ru-RU" sz="9600" b="1" dirty="0">
                <a:ln w="28575">
                  <a:solidFill>
                    <a:srgbClr val="4372C5"/>
                  </a:solidFill>
                </a:ln>
                <a:noFill/>
              </a:rPr>
              <a:t>20</a:t>
            </a:r>
            <a:r>
              <a:rPr lang="en-US" sz="6600" b="1" dirty="0">
                <a:ln w="28575">
                  <a:noFill/>
                </a:ln>
                <a:solidFill>
                  <a:srgbClr val="4372C5"/>
                </a:solidFill>
              </a:rPr>
              <a:t>%</a:t>
            </a:r>
            <a:endParaRPr lang="ru-RU" sz="6600" b="1" dirty="0">
              <a:ln w="28575">
                <a:noFill/>
              </a:ln>
              <a:solidFill>
                <a:srgbClr val="4372C5"/>
              </a:solidFill>
            </a:endParaRPr>
          </a:p>
        </p:txBody>
      </p:sp>
      <p:sp>
        <p:nvSpPr>
          <p:cNvPr id="65" name="TextBox 64">
            <a:extLst>
              <a:ext uri="{FF2B5EF4-FFF2-40B4-BE49-F238E27FC236}">
                <a16:creationId xmlns:a16="http://schemas.microsoft.com/office/drawing/2014/main" id="{E0D5CAA3-81BC-FD44-BED5-4A4ADAF744AA}"/>
              </a:ext>
            </a:extLst>
          </p:cNvPr>
          <p:cNvSpPr txBox="1"/>
          <p:nvPr/>
        </p:nvSpPr>
        <p:spPr>
          <a:xfrm>
            <a:off x="14306753" y="8832041"/>
            <a:ext cx="5203669" cy="1384995"/>
          </a:xfrm>
          <a:prstGeom prst="rect">
            <a:avLst/>
          </a:prstGeom>
          <a:noFill/>
        </p:spPr>
        <p:txBody>
          <a:bodyPr wrap="none" rtlCol="0">
            <a:spAutoFit/>
          </a:bodyPr>
          <a:lstStyle/>
          <a:p>
            <a:r>
              <a:rPr lang="ru-RU" sz="2800" dirty="0"/>
              <a:t>работников</a:t>
            </a:r>
            <a:r>
              <a:rPr lang="en-US" sz="2800" dirty="0"/>
              <a:t> </a:t>
            </a:r>
            <a:r>
              <a:rPr lang="ru-RU" sz="2800" dirty="0"/>
              <a:t>будут полагаться </a:t>
            </a:r>
            <a:endParaRPr lang="en-US" sz="2800" dirty="0"/>
          </a:p>
          <a:p>
            <a:r>
              <a:rPr lang="ru-RU" sz="2800" dirty="0"/>
              <a:t>на помощь искусственного </a:t>
            </a:r>
          </a:p>
          <a:p>
            <a:r>
              <a:rPr lang="ru-RU" sz="2800" dirty="0"/>
              <a:t>интеллекта к 2022 г</a:t>
            </a:r>
          </a:p>
        </p:txBody>
      </p:sp>
      <p:sp>
        <p:nvSpPr>
          <p:cNvPr id="67" name="TextBox 66">
            <a:extLst>
              <a:ext uri="{FF2B5EF4-FFF2-40B4-BE49-F238E27FC236}">
                <a16:creationId xmlns:a16="http://schemas.microsoft.com/office/drawing/2014/main" id="{0359FFE9-A282-8A4B-BD3A-2FB4E6BAD025}"/>
              </a:ext>
            </a:extLst>
          </p:cNvPr>
          <p:cNvSpPr txBox="1"/>
          <p:nvPr/>
        </p:nvSpPr>
        <p:spPr>
          <a:xfrm>
            <a:off x="11851985" y="4802330"/>
            <a:ext cx="2642731" cy="1569660"/>
          </a:xfrm>
          <a:prstGeom prst="rect">
            <a:avLst/>
          </a:prstGeom>
          <a:noFill/>
        </p:spPr>
        <p:txBody>
          <a:bodyPr wrap="square" rtlCol="0">
            <a:spAutoFit/>
          </a:bodyPr>
          <a:lstStyle/>
          <a:p>
            <a:r>
              <a:rPr lang="ru-RU" sz="9600" b="1" dirty="0">
                <a:ln w="28575">
                  <a:solidFill>
                    <a:srgbClr val="4372C5"/>
                  </a:solidFill>
                </a:ln>
                <a:noFill/>
              </a:rPr>
              <a:t>85</a:t>
            </a:r>
            <a:r>
              <a:rPr lang="en-US" sz="6600" b="1" dirty="0">
                <a:ln w="28575">
                  <a:noFill/>
                </a:ln>
                <a:solidFill>
                  <a:srgbClr val="4372C5"/>
                </a:solidFill>
              </a:rPr>
              <a:t>%</a:t>
            </a:r>
            <a:endParaRPr lang="ru-RU" sz="6600" b="1" dirty="0">
              <a:ln w="28575">
                <a:noFill/>
              </a:ln>
              <a:solidFill>
                <a:srgbClr val="4372C5"/>
              </a:solidFill>
            </a:endParaRPr>
          </a:p>
        </p:txBody>
      </p:sp>
      <p:sp>
        <p:nvSpPr>
          <p:cNvPr id="69" name="TextBox 68">
            <a:extLst>
              <a:ext uri="{FF2B5EF4-FFF2-40B4-BE49-F238E27FC236}">
                <a16:creationId xmlns:a16="http://schemas.microsoft.com/office/drawing/2014/main" id="{2BC7B9A5-F4F3-284F-96BB-FB8482582945}"/>
              </a:ext>
            </a:extLst>
          </p:cNvPr>
          <p:cNvSpPr txBox="1"/>
          <p:nvPr/>
        </p:nvSpPr>
        <p:spPr>
          <a:xfrm>
            <a:off x="11307436" y="7481714"/>
            <a:ext cx="704039" cy="523220"/>
          </a:xfrm>
          <a:prstGeom prst="rect">
            <a:avLst/>
          </a:prstGeom>
          <a:noFill/>
        </p:spPr>
        <p:txBody>
          <a:bodyPr wrap="none" rtlCol="0">
            <a:spAutoFit/>
          </a:bodyPr>
          <a:lstStyle/>
          <a:p>
            <a:r>
              <a:rPr lang="ru-RU" sz="2800" b="1" dirty="0">
                <a:solidFill>
                  <a:srgbClr val="4372C5"/>
                </a:solidFill>
              </a:rPr>
              <a:t>НА</a:t>
            </a:r>
          </a:p>
        </p:txBody>
      </p:sp>
      <p:sp>
        <p:nvSpPr>
          <p:cNvPr id="70" name="TextBox 69">
            <a:extLst>
              <a:ext uri="{FF2B5EF4-FFF2-40B4-BE49-F238E27FC236}">
                <a16:creationId xmlns:a16="http://schemas.microsoft.com/office/drawing/2014/main" id="{1A2F83B4-6162-FE46-B10B-F49ECB537DDF}"/>
              </a:ext>
            </a:extLst>
          </p:cNvPr>
          <p:cNvSpPr txBox="1"/>
          <p:nvPr/>
        </p:nvSpPr>
        <p:spPr>
          <a:xfrm>
            <a:off x="14274693" y="6797503"/>
            <a:ext cx="5235729" cy="1815882"/>
          </a:xfrm>
          <a:prstGeom prst="rect">
            <a:avLst/>
          </a:prstGeom>
          <a:noFill/>
        </p:spPr>
        <p:txBody>
          <a:bodyPr wrap="none" rtlCol="0">
            <a:spAutoFit/>
          </a:bodyPr>
          <a:lstStyle/>
          <a:p>
            <a:r>
              <a:rPr lang="ru-RU" sz="2800" dirty="0"/>
              <a:t>вырастет совокупный годовой</a:t>
            </a:r>
          </a:p>
          <a:p>
            <a:r>
              <a:rPr lang="ru-RU" sz="2800" dirty="0"/>
              <a:t>темп роста благодаря </a:t>
            </a:r>
          </a:p>
          <a:p>
            <a:r>
              <a:rPr lang="ru-RU" sz="2800" dirty="0"/>
              <a:t>искусственному интеллекту </a:t>
            </a:r>
          </a:p>
          <a:p>
            <a:r>
              <a:rPr lang="ru-RU" sz="2800" dirty="0"/>
              <a:t>к 2027 г.</a:t>
            </a:r>
          </a:p>
        </p:txBody>
      </p:sp>
      <p:sp>
        <p:nvSpPr>
          <p:cNvPr id="71" name="TextBox 70">
            <a:extLst>
              <a:ext uri="{FF2B5EF4-FFF2-40B4-BE49-F238E27FC236}">
                <a16:creationId xmlns:a16="http://schemas.microsoft.com/office/drawing/2014/main" id="{E25490FF-9C96-B848-BC36-3013A73E9F7E}"/>
              </a:ext>
            </a:extLst>
          </p:cNvPr>
          <p:cNvSpPr txBox="1"/>
          <p:nvPr/>
        </p:nvSpPr>
        <p:spPr>
          <a:xfrm>
            <a:off x="14274693" y="4931574"/>
            <a:ext cx="5107488" cy="1384995"/>
          </a:xfrm>
          <a:prstGeom prst="rect">
            <a:avLst/>
          </a:prstGeom>
          <a:noFill/>
        </p:spPr>
        <p:txBody>
          <a:bodyPr wrap="none" rtlCol="0">
            <a:spAutoFit/>
          </a:bodyPr>
          <a:lstStyle/>
          <a:p>
            <a:r>
              <a:rPr lang="ru-RU" sz="2800" dirty="0"/>
              <a:t>управление процессами при </a:t>
            </a:r>
          </a:p>
          <a:p>
            <a:r>
              <a:rPr lang="ru-RU" sz="2800" dirty="0"/>
              <a:t>помощи искусственного </a:t>
            </a:r>
          </a:p>
          <a:p>
            <a:r>
              <a:rPr lang="ru-RU" sz="2800" dirty="0"/>
              <a:t>интеллекта в 2025 г.</a:t>
            </a:r>
          </a:p>
        </p:txBody>
      </p:sp>
      <p:sp>
        <p:nvSpPr>
          <p:cNvPr id="72" name="TextBox 71">
            <a:extLst>
              <a:ext uri="{FF2B5EF4-FFF2-40B4-BE49-F238E27FC236}">
                <a16:creationId xmlns:a16="http://schemas.microsoft.com/office/drawing/2014/main" id="{7C76F8C6-918C-474B-BBAE-19061504C7BB}"/>
              </a:ext>
            </a:extLst>
          </p:cNvPr>
          <p:cNvSpPr txBox="1"/>
          <p:nvPr/>
        </p:nvSpPr>
        <p:spPr>
          <a:xfrm>
            <a:off x="11980403" y="6657386"/>
            <a:ext cx="2642731" cy="1569660"/>
          </a:xfrm>
          <a:prstGeom prst="rect">
            <a:avLst/>
          </a:prstGeom>
          <a:noFill/>
        </p:spPr>
        <p:txBody>
          <a:bodyPr wrap="square" rtlCol="0">
            <a:spAutoFit/>
          </a:bodyPr>
          <a:lstStyle/>
          <a:p>
            <a:r>
              <a:rPr lang="ru-RU" sz="9600" b="1" dirty="0">
                <a:ln w="28575">
                  <a:solidFill>
                    <a:srgbClr val="4372C5"/>
                  </a:solidFill>
                </a:ln>
                <a:noFill/>
              </a:rPr>
              <a:t>42</a:t>
            </a:r>
            <a:r>
              <a:rPr lang="en-US" sz="6600" b="1" dirty="0">
                <a:ln w="28575">
                  <a:noFill/>
                </a:ln>
                <a:solidFill>
                  <a:srgbClr val="4372C5"/>
                </a:solidFill>
              </a:rPr>
              <a:t>%</a:t>
            </a:r>
            <a:endParaRPr lang="ru-RU" sz="6600" b="1" dirty="0">
              <a:ln w="28575">
                <a:noFill/>
              </a:ln>
              <a:solidFill>
                <a:srgbClr val="4372C5"/>
              </a:solidFill>
            </a:endParaRPr>
          </a:p>
        </p:txBody>
      </p:sp>
      <p:sp>
        <p:nvSpPr>
          <p:cNvPr id="25" name="Скругленный прямоугольник 24">
            <a:extLst>
              <a:ext uri="{FF2B5EF4-FFF2-40B4-BE49-F238E27FC236}">
                <a16:creationId xmlns:a16="http://schemas.microsoft.com/office/drawing/2014/main" id="{16BCD9AE-4D29-0C4C-9D60-F6C394007DF3}"/>
              </a:ext>
            </a:extLst>
          </p:cNvPr>
          <p:cNvSpPr/>
          <p:nvPr/>
        </p:nvSpPr>
        <p:spPr>
          <a:xfrm>
            <a:off x="4321766" y="4273133"/>
            <a:ext cx="2606365" cy="715715"/>
          </a:xfrm>
          <a:prstGeom prst="roundRect">
            <a:avLst/>
          </a:prstGeom>
          <a:solidFill>
            <a:srgbClr val="F2F8FF"/>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4" name="TextBox 73">
            <a:extLst>
              <a:ext uri="{FF2B5EF4-FFF2-40B4-BE49-F238E27FC236}">
                <a16:creationId xmlns:a16="http://schemas.microsoft.com/office/drawing/2014/main" id="{AFF5288B-0FEC-5444-973A-2BB30773E678}"/>
              </a:ext>
            </a:extLst>
          </p:cNvPr>
          <p:cNvSpPr txBox="1"/>
          <p:nvPr/>
        </p:nvSpPr>
        <p:spPr>
          <a:xfrm>
            <a:off x="4660550" y="4432106"/>
            <a:ext cx="2899153" cy="400110"/>
          </a:xfrm>
          <a:prstGeom prst="rect">
            <a:avLst/>
          </a:prstGeom>
          <a:noFill/>
        </p:spPr>
        <p:txBody>
          <a:bodyPr wrap="square" rtlCol="0">
            <a:spAutoFit/>
          </a:bodyPr>
          <a:lstStyle/>
          <a:p>
            <a:r>
              <a:rPr lang="en-US" sz="2000" b="1" dirty="0">
                <a:solidFill>
                  <a:schemeClr val="tx1">
                    <a:lumMod val="65000"/>
                    <a:lumOff val="35000"/>
                  </a:schemeClr>
                </a:solidFill>
              </a:rPr>
              <a:t>GAGR +42,3%</a:t>
            </a:r>
            <a:endParaRPr lang="ru-RU" sz="2000" b="1" dirty="0">
              <a:solidFill>
                <a:schemeClr val="tx1">
                  <a:lumMod val="65000"/>
                  <a:lumOff val="35000"/>
                </a:schemeClr>
              </a:solidFill>
            </a:endParaRPr>
          </a:p>
        </p:txBody>
      </p:sp>
      <p:graphicFrame>
        <p:nvGraphicFramePr>
          <p:cNvPr id="26" name="Диаграмма 25">
            <a:extLst>
              <a:ext uri="{FF2B5EF4-FFF2-40B4-BE49-F238E27FC236}">
                <a16:creationId xmlns:a16="http://schemas.microsoft.com/office/drawing/2014/main" id="{9A5C1876-3C54-044B-BA81-ACEB678D035A}"/>
              </a:ext>
            </a:extLst>
          </p:cNvPr>
          <p:cNvGraphicFramePr/>
          <p:nvPr>
            <p:extLst>
              <p:ext uri="{D42A27DB-BD31-4B8C-83A1-F6EECF244321}">
                <p14:modId xmlns:p14="http://schemas.microsoft.com/office/powerpoint/2010/main" val="1342606443"/>
              </p:ext>
            </p:extLst>
          </p:nvPr>
        </p:nvGraphicFramePr>
        <p:xfrm>
          <a:off x="827081" y="8625320"/>
          <a:ext cx="10341800" cy="2417473"/>
        </p:xfrm>
        <a:graphic>
          <a:graphicData uri="http://schemas.openxmlformats.org/drawingml/2006/chart">
            <c:chart xmlns:c="http://schemas.openxmlformats.org/drawingml/2006/chart" xmlns:r="http://schemas.openxmlformats.org/officeDocument/2006/relationships" r:id="rId3"/>
          </a:graphicData>
        </a:graphic>
      </p:graphicFrame>
      <p:sp>
        <p:nvSpPr>
          <p:cNvPr id="75" name="TextBox 74">
            <a:extLst>
              <a:ext uri="{FF2B5EF4-FFF2-40B4-BE49-F238E27FC236}">
                <a16:creationId xmlns:a16="http://schemas.microsoft.com/office/drawing/2014/main" id="{E281C8C8-3F07-E14E-A6AB-14848A2E893F}"/>
              </a:ext>
            </a:extLst>
          </p:cNvPr>
          <p:cNvSpPr txBox="1"/>
          <p:nvPr/>
        </p:nvSpPr>
        <p:spPr>
          <a:xfrm>
            <a:off x="2952950" y="8968949"/>
            <a:ext cx="697627" cy="400110"/>
          </a:xfrm>
          <a:prstGeom prst="rect">
            <a:avLst/>
          </a:prstGeom>
          <a:noFill/>
        </p:spPr>
        <p:txBody>
          <a:bodyPr wrap="none" rtlCol="0">
            <a:spAutoFit/>
          </a:bodyPr>
          <a:lstStyle/>
          <a:p>
            <a:r>
              <a:rPr lang="en-US" sz="2000" b="1" dirty="0">
                <a:solidFill>
                  <a:srgbClr val="F2F8FF"/>
                </a:solidFill>
              </a:rPr>
              <a:t>35%</a:t>
            </a:r>
            <a:endParaRPr lang="ru-RU" sz="2000" b="1" dirty="0">
              <a:solidFill>
                <a:srgbClr val="F2F8FF"/>
              </a:solidFill>
            </a:endParaRPr>
          </a:p>
        </p:txBody>
      </p:sp>
      <p:sp>
        <p:nvSpPr>
          <p:cNvPr id="76" name="TextBox 75">
            <a:extLst>
              <a:ext uri="{FF2B5EF4-FFF2-40B4-BE49-F238E27FC236}">
                <a16:creationId xmlns:a16="http://schemas.microsoft.com/office/drawing/2014/main" id="{69BA37D7-2402-5F4A-A615-F3444AA6D681}"/>
              </a:ext>
            </a:extLst>
          </p:cNvPr>
          <p:cNvSpPr txBox="1"/>
          <p:nvPr/>
        </p:nvSpPr>
        <p:spPr>
          <a:xfrm>
            <a:off x="2368750" y="9834056"/>
            <a:ext cx="697627" cy="400110"/>
          </a:xfrm>
          <a:prstGeom prst="rect">
            <a:avLst/>
          </a:prstGeom>
          <a:noFill/>
        </p:spPr>
        <p:txBody>
          <a:bodyPr wrap="none" rtlCol="0">
            <a:spAutoFit/>
          </a:bodyPr>
          <a:lstStyle/>
          <a:p>
            <a:r>
              <a:rPr lang="en-US" sz="2000" b="1" dirty="0">
                <a:solidFill>
                  <a:srgbClr val="F2F8FF"/>
                </a:solidFill>
              </a:rPr>
              <a:t>18%</a:t>
            </a:r>
            <a:endParaRPr lang="ru-RU" sz="2000" b="1" dirty="0">
              <a:solidFill>
                <a:srgbClr val="F2F8FF"/>
              </a:solidFill>
            </a:endParaRPr>
          </a:p>
        </p:txBody>
      </p:sp>
      <p:sp>
        <p:nvSpPr>
          <p:cNvPr id="77" name="TextBox 76">
            <a:extLst>
              <a:ext uri="{FF2B5EF4-FFF2-40B4-BE49-F238E27FC236}">
                <a16:creationId xmlns:a16="http://schemas.microsoft.com/office/drawing/2014/main" id="{90036212-C8A5-4C47-BF9B-3434BC2E8C2D}"/>
              </a:ext>
            </a:extLst>
          </p:cNvPr>
          <p:cNvSpPr txBox="1"/>
          <p:nvPr/>
        </p:nvSpPr>
        <p:spPr>
          <a:xfrm>
            <a:off x="6610379" y="8968949"/>
            <a:ext cx="697627" cy="400110"/>
          </a:xfrm>
          <a:prstGeom prst="rect">
            <a:avLst/>
          </a:prstGeom>
          <a:noFill/>
        </p:spPr>
        <p:txBody>
          <a:bodyPr wrap="none" rtlCol="0">
            <a:spAutoFit/>
          </a:bodyPr>
          <a:lstStyle/>
          <a:p>
            <a:r>
              <a:rPr lang="en-US" sz="2000" b="1" dirty="0">
                <a:solidFill>
                  <a:srgbClr val="F2F8FF"/>
                </a:solidFill>
              </a:rPr>
              <a:t>39%</a:t>
            </a:r>
            <a:endParaRPr lang="ru-RU" sz="2000" b="1" dirty="0">
              <a:solidFill>
                <a:srgbClr val="F2F8FF"/>
              </a:solidFill>
            </a:endParaRPr>
          </a:p>
        </p:txBody>
      </p:sp>
      <p:sp>
        <p:nvSpPr>
          <p:cNvPr id="78" name="TextBox 77">
            <a:extLst>
              <a:ext uri="{FF2B5EF4-FFF2-40B4-BE49-F238E27FC236}">
                <a16:creationId xmlns:a16="http://schemas.microsoft.com/office/drawing/2014/main" id="{2F787823-60CB-9147-82F7-4784FEB38499}"/>
              </a:ext>
            </a:extLst>
          </p:cNvPr>
          <p:cNvSpPr txBox="1"/>
          <p:nvPr/>
        </p:nvSpPr>
        <p:spPr>
          <a:xfrm>
            <a:off x="9548694" y="8987999"/>
            <a:ext cx="697627" cy="400110"/>
          </a:xfrm>
          <a:prstGeom prst="rect">
            <a:avLst/>
          </a:prstGeom>
          <a:noFill/>
        </p:spPr>
        <p:txBody>
          <a:bodyPr wrap="none" rtlCol="0">
            <a:spAutoFit/>
          </a:bodyPr>
          <a:lstStyle/>
          <a:p>
            <a:r>
              <a:rPr lang="en-US" sz="2000" b="1" dirty="0">
                <a:solidFill>
                  <a:srgbClr val="F2F8FF"/>
                </a:solidFill>
              </a:rPr>
              <a:t>26%</a:t>
            </a:r>
            <a:endParaRPr lang="ru-RU" sz="2000" b="1" dirty="0">
              <a:solidFill>
                <a:srgbClr val="F2F8FF"/>
              </a:solidFill>
            </a:endParaRPr>
          </a:p>
        </p:txBody>
      </p:sp>
      <p:sp>
        <p:nvSpPr>
          <p:cNvPr id="79" name="TextBox 78">
            <a:extLst>
              <a:ext uri="{FF2B5EF4-FFF2-40B4-BE49-F238E27FC236}">
                <a16:creationId xmlns:a16="http://schemas.microsoft.com/office/drawing/2014/main" id="{82944B85-CD29-9344-8629-A653DD596F88}"/>
              </a:ext>
            </a:extLst>
          </p:cNvPr>
          <p:cNvSpPr txBox="1"/>
          <p:nvPr/>
        </p:nvSpPr>
        <p:spPr>
          <a:xfrm>
            <a:off x="8361964" y="9834056"/>
            <a:ext cx="697627" cy="400110"/>
          </a:xfrm>
          <a:prstGeom prst="rect">
            <a:avLst/>
          </a:prstGeom>
          <a:noFill/>
        </p:spPr>
        <p:txBody>
          <a:bodyPr wrap="none" rtlCol="0">
            <a:spAutoFit/>
          </a:bodyPr>
          <a:lstStyle/>
          <a:p>
            <a:r>
              <a:rPr lang="en-US" sz="2000" b="1" dirty="0">
                <a:solidFill>
                  <a:srgbClr val="F2F8FF"/>
                </a:solidFill>
              </a:rPr>
              <a:t>52%</a:t>
            </a:r>
            <a:endParaRPr lang="ru-RU" sz="2000" b="1" dirty="0">
              <a:solidFill>
                <a:srgbClr val="F2F8FF"/>
              </a:solidFill>
            </a:endParaRPr>
          </a:p>
        </p:txBody>
      </p:sp>
      <p:sp>
        <p:nvSpPr>
          <p:cNvPr id="80" name="TextBox 79">
            <a:extLst>
              <a:ext uri="{FF2B5EF4-FFF2-40B4-BE49-F238E27FC236}">
                <a16:creationId xmlns:a16="http://schemas.microsoft.com/office/drawing/2014/main" id="{A5ED658A-8CEA-4C4E-AED6-9D77C7177ABA}"/>
              </a:ext>
            </a:extLst>
          </p:cNvPr>
          <p:cNvSpPr txBox="1"/>
          <p:nvPr/>
        </p:nvSpPr>
        <p:spPr>
          <a:xfrm>
            <a:off x="4526465" y="9834056"/>
            <a:ext cx="697627" cy="400110"/>
          </a:xfrm>
          <a:prstGeom prst="rect">
            <a:avLst/>
          </a:prstGeom>
          <a:noFill/>
        </p:spPr>
        <p:txBody>
          <a:bodyPr wrap="none" rtlCol="0">
            <a:spAutoFit/>
          </a:bodyPr>
          <a:lstStyle/>
          <a:p>
            <a:r>
              <a:rPr lang="en-US" sz="2000" b="1" dirty="0">
                <a:solidFill>
                  <a:srgbClr val="F2F8FF"/>
                </a:solidFill>
              </a:rPr>
              <a:t>30%</a:t>
            </a:r>
            <a:endParaRPr lang="ru-RU" sz="2000" b="1" dirty="0">
              <a:solidFill>
                <a:srgbClr val="F2F8FF"/>
              </a:solidFill>
            </a:endParaRPr>
          </a:p>
        </p:txBody>
      </p:sp>
      <p:graphicFrame>
        <p:nvGraphicFramePr>
          <p:cNvPr id="27" name="Диаграмма 26">
            <a:extLst>
              <a:ext uri="{FF2B5EF4-FFF2-40B4-BE49-F238E27FC236}">
                <a16:creationId xmlns:a16="http://schemas.microsoft.com/office/drawing/2014/main" id="{81A3247C-08BA-9442-A9F1-18342B51BEE8}"/>
              </a:ext>
            </a:extLst>
          </p:cNvPr>
          <p:cNvGraphicFramePr/>
          <p:nvPr>
            <p:extLst>
              <p:ext uri="{D42A27DB-BD31-4B8C-83A1-F6EECF244321}">
                <p14:modId xmlns:p14="http://schemas.microsoft.com/office/powerpoint/2010/main" val="3101417961"/>
              </p:ext>
            </p:extLst>
          </p:nvPr>
        </p:nvGraphicFramePr>
        <p:xfrm>
          <a:off x="7706335" y="1500848"/>
          <a:ext cx="11503177" cy="4552169"/>
        </p:xfrm>
        <a:graphic>
          <a:graphicData uri="http://schemas.openxmlformats.org/drawingml/2006/chart">
            <c:chart xmlns:c="http://schemas.openxmlformats.org/drawingml/2006/chart" xmlns:r="http://schemas.openxmlformats.org/officeDocument/2006/relationships" r:id="rId4"/>
          </a:graphicData>
        </a:graphic>
      </p:graphicFrame>
      <p:sp>
        <p:nvSpPr>
          <p:cNvPr id="28" name="TextBox 27">
            <a:extLst>
              <a:ext uri="{FF2B5EF4-FFF2-40B4-BE49-F238E27FC236}">
                <a16:creationId xmlns:a16="http://schemas.microsoft.com/office/drawing/2014/main" id="{2A647492-6FE8-7346-8B45-EBB3ECA9037E}"/>
              </a:ext>
            </a:extLst>
          </p:cNvPr>
          <p:cNvSpPr txBox="1"/>
          <p:nvPr/>
        </p:nvSpPr>
        <p:spPr>
          <a:xfrm>
            <a:off x="11851985" y="1278736"/>
            <a:ext cx="7822975" cy="400110"/>
          </a:xfrm>
          <a:prstGeom prst="rect">
            <a:avLst/>
          </a:prstGeom>
          <a:noFill/>
        </p:spPr>
        <p:txBody>
          <a:bodyPr wrap="none" rtlCol="0">
            <a:spAutoFit/>
          </a:bodyPr>
          <a:lstStyle/>
          <a:p>
            <a:r>
              <a:rPr lang="ru-RU" sz="2000" b="1" dirty="0"/>
              <a:t>Доля мирового рынки искусственного интеллекта на 2019 г.</a:t>
            </a:r>
          </a:p>
        </p:txBody>
      </p:sp>
      <p:sp>
        <p:nvSpPr>
          <p:cNvPr id="19" name="Текст 18">
            <a:extLst>
              <a:ext uri="{FF2B5EF4-FFF2-40B4-BE49-F238E27FC236}">
                <a16:creationId xmlns:a16="http://schemas.microsoft.com/office/drawing/2014/main" id="{860BAB42-92E5-6D4C-988B-4C5779B99DDE}"/>
              </a:ext>
            </a:extLst>
          </p:cNvPr>
          <p:cNvSpPr>
            <a:spLocks noGrp="1"/>
          </p:cNvSpPr>
          <p:nvPr>
            <p:ph type="body" sz="quarter" idx="12"/>
          </p:nvPr>
        </p:nvSpPr>
        <p:spPr>
          <a:xfrm>
            <a:off x="894587" y="1359077"/>
            <a:ext cx="9741217" cy="1135824"/>
          </a:xfrm>
        </p:spPr>
        <p:txBody>
          <a:bodyPr/>
          <a:lstStyle/>
          <a:p>
            <a:r>
              <a:rPr lang="ru-RU" dirty="0"/>
              <a:t>Объем мирового рынка искусственного интеллекта в 2020 году оценивался в 62 </a:t>
            </a:r>
            <a:r>
              <a:rPr lang="ru-RU" dirty="0" err="1"/>
              <a:t>милл</a:t>
            </a:r>
            <a:r>
              <a:rPr lang="ru-RU" dirty="0"/>
              <a:t>.</a:t>
            </a:r>
            <a:r>
              <a:rPr lang="en-US" dirty="0"/>
              <a:t>$</a:t>
            </a:r>
            <a:r>
              <a:rPr lang="ru-RU" dirty="0"/>
              <a:t>, и ожидается, что с 2020 г. совокупный годовой темп роста (</a:t>
            </a:r>
            <a:r>
              <a:rPr lang="en-US" dirty="0"/>
              <a:t>GAGR</a:t>
            </a:r>
            <a:r>
              <a:rPr lang="ru-RU" dirty="0"/>
              <a:t>) будет расти.</a:t>
            </a:r>
          </a:p>
        </p:txBody>
      </p:sp>
      <p:sp>
        <p:nvSpPr>
          <p:cNvPr id="15" name="Заголовок 14">
            <a:extLst>
              <a:ext uri="{FF2B5EF4-FFF2-40B4-BE49-F238E27FC236}">
                <a16:creationId xmlns:a16="http://schemas.microsoft.com/office/drawing/2014/main" id="{5E3FCA23-D8EC-B74D-B073-8974604F5A63}"/>
              </a:ext>
            </a:extLst>
          </p:cNvPr>
          <p:cNvSpPr>
            <a:spLocks noGrp="1"/>
          </p:cNvSpPr>
          <p:nvPr>
            <p:ph type="title"/>
          </p:nvPr>
        </p:nvSpPr>
        <p:spPr/>
        <p:txBody>
          <a:bodyPr/>
          <a:lstStyle/>
          <a:p>
            <a:r>
              <a:rPr lang="ru-RU" b="1" dirty="0"/>
              <a:t>Актуальность проекта</a:t>
            </a:r>
          </a:p>
        </p:txBody>
      </p:sp>
      <p:sp>
        <p:nvSpPr>
          <p:cNvPr id="61" name="TextBox 60">
            <a:extLst>
              <a:ext uri="{FF2B5EF4-FFF2-40B4-BE49-F238E27FC236}">
                <a16:creationId xmlns:a16="http://schemas.microsoft.com/office/drawing/2014/main" id="{141780DF-D658-C04A-8039-D0A0C99ABA3F}"/>
              </a:ext>
            </a:extLst>
          </p:cNvPr>
          <p:cNvSpPr txBox="1"/>
          <p:nvPr/>
        </p:nvSpPr>
        <p:spPr>
          <a:xfrm>
            <a:off x="9826499" y="2687481"/>
            <a:ext cx="825867" cy="400110"/>
          </a:xfrm>
          <a:prstGeom prst="rect">
            <a:avLst/>
          </a:prstGeom>
          <a:noFill/>
        </p:spPr>
        <p:txBody>
          <a:bodyPr wrap="none" rtlCol="0">
            <a:spAutoFit/>
          </a:bodyPr>
          <a:lstStyle/>
          <a:p>
            <a:r>
              <a:rPr lang="en-US" sz="2000" b="1" dirty="0">
                <a:solidFill>
                  <a:srgbClr val="2A477E"/>
                </a:solidFill>
              </a:rPr>
              <a:t>733</a:t>
            </a:r>
            <a:r>
              <a:rPr lang="ru-RU" sz="2000" b="1" dirty="0">
                <a:solidFill>
                  <a:srgbClr val="2A477E"/>
                </a:solidFill>
              </a:rPr>
              <a:t>,7</a:t>
            </a:r>
          </a:p>
        </p:txBody>
      </p:sp>
    </p:spTree>
    <p:extLst>
      <p:ext uri="{BB962C8B-B14F-4D97-AF65-F5344CB8AC3E}">
        <p14:creationId xmlns:p14="http://schemas.microsoft.com/office/powerpoint/2010/main" val="1384904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Текст 10">
            <a:extLst>
              <a:ext uri="{FF2B5EF4-FFF2-40B4-BE49-F238E27FC236}">
                <a16:creationId xmlns:a16="http://schemas.microsoft.com/office/drawing/2014/main" id="{C72ED528-466D-BB48-85E5-2A2D73A027E8}"/>
              </a:ext>
            </a:extLst>
          </p:cNvPr>
          <p:cNvSpPr>
            <a:spLocks noGrp="1"/>
          </p:cNvSpPr>
          <p:nvPr>
            <p:ph type="body" sz="quarter" idx="12"/>
          </p:nvPr>
        </p:nvSpPr>
        <p:spPr/>
        <p:txBody>
          <a:bodyPr/>
          <a:lstStyle/>
          <a:p>
            <a:r>
              <a:rPr lang="ru-RU" dirty="0"/>
              <a:t>Проблема клиента, которую вы решаете.</a:t>
            </a:r>
          </a:p>
          <a:p>
            <a:endParaRPr lang="ru-RU" dirty="0"/>
          </a:p>
        </p:txBody>
      </p:sp>
      <p:sp>
        <p:nvSpPr>
          <p:cNvPr id="10" name="Заголовок 9">
            <a:extLst>
              <a:ext uri="{FF2B5EF4-FFF2-40B4-BE49-F238E27FC236}">
                <a16:creationId xmlns:a16="http://schemas.microsoft.com/office/drawing/2014/main" id="{857418DB-37CF-2943-BAD4-176F0C2D3696}"/>
              </a:ext>
            </a:extLst>
          </p:cNvPr>
          <p:cNvSpPr>
            <a:spLocks noGrp="1"/>
          </p:cNvSpPr>
          <p:nvPr>
            <p:ph type="title"/>
          </p:nvPr>
        </p:nvSpPr>
        <p:spPr/>
        <p:txBody>
          <a:bodyPr/>
          <a:lstStyle/>
          <a:p>
            <a:r>
              <a:rPr lang="ru-RU" b="1" dirty="0"/>
              <a:t>Проблема</a:t>
            </a:r>
          </a:p>
        </p:txBody>
      </p:sp>
      <p:sp>
        <p:nvSpPr>
          <p:cNvPr id="16" name="Текст 15">
            <a:extLst>
              <a:ext uri="{FF2B5EF4-FFF2-40B4-BE49-F238E27FC236}">
                <a16:creationId xmlns:a16="http://schemas.microsoft.com/office/drawing/2014/main" id="{E8E038BC-E53B-614C-A9F9-2C3CA505EC53}"/>
              </a:ext>
            </a:extLst>
          </p:cNvPr>
          <p:cNvSpPr>
            <a:spLocks noGrp="1"/>
          </p:cNvSpPr>
          <p:nvPr>
            <p:ph type="body" sz="quarter" idx="17"/>
          </p:nvPr>
        </p:nvSpPr>
        <p:spPr/>
        <p:txBody>
          <a:bodyPr/>
          <a:lstStyle/>
          <a:p>
            <a:r>
              <a:rPr lang="ru-RU" dirty="0"/>
              <a:t>Почему существующих вариантов решения </a:t>
            </a:r>
            <a:br>
              <a:rPr lang="ru-RU" dirty="0"/>
            </a:br>
            <a:r>
              <a:rPr lang="ru-RU" dirty="0"/>
              <a:t>не достаточно?</a:t>
            </a:r>
          </a:p>
        </p:txBody>
      </p:sp>
      <p:sp>
        <p:nvSpPr>
          <p:cNvPr id="3" name="Текст 2">
            <a:extLst>
              <a:ext uri="{FF2B5EF4-FFF2-40B4-BE49-F238E27FC236}">
                <a16:creationId xmlns:a16="http://schemas.microsoft.com/office/drawing/2014/main" id="{4C39A642-4C02-5346-B395-A7A79C872FB4}"/>
              </a:ext>
            </a:extLst>
          </p:cNvPr>
          <p:cNvSpPr>
            <a:spLocks noGrp="1"/>
          </p:cNvSpPr>
          <p:nvPr>
            <p:ph type="body" sz="quarter" idx="16"/>
          </p:nvPr>
        </p:nvSpPr>
        <p:spPr/>
        <p:txBody>
          <a:bodyPr/>
          <a:lstStyle/>
          <a:p>
            <a:r>
              <a:rPr lang="ru-RU" b="1" dirty="0">
                <a:solidFill>
                  <a:schemeClr val="dk1"/>
                </a:solidFill>
                <a:ea typeface="Courier New"/>
                <a:cs typeface="Courier New"/>
                <a:sym typeface="Courier New"/>
              </a:rPr>
              <a:t>Существующие решения построены на разных платформах и не позволяют анализировать деятельность ,отсутствует понятная методология оценки результата</a:t>
            </a:r>
            <a:endParaRPr lang="ru-RU" dirty="0">
              <a:ea typeface="Courier New"/>
              <a:cs typeface="Courier New"/>
              <a:sym typeface="Courier New"/>
            </a:endParaRPr>
          </a:p>
          <a:p>
            <a:endParaRPr lang="ru-RU" dirty="0"/>
          </a:p>
        </p:txBody>
      </p:sp>
      <p:sp>
        <p:nvSpPr>
          <p:cNvPr id="45" name="Текст 13">
            <a:extLst>
              <a:ext uri="{FF2B5EF4-FFF2-40B4-BE49-F238E27FC236}">
                <a16:creationId xmlns:a16="http://schemas.microsoft.com/office/drawing/2014/main" id="{BE7EDD31-68F3-DD4C-A660-CACEA606CFE2}"/>
              </a:ext>
            </a:extLst>
          </p:cNvPr>
          <p:cNvSpPr>
            <a:spLocks noGrp="1"/>
          </p:cNvSpPr>
          <p:nvPr>
            <p:ph type="body" sz="quarter" idx="13"/>
          </p:nvPr>
        </p:nvSpPr>
        <p:spPr>
          <a:xfrm>
            <a:off x="894588" y="2942400"/>
            <a:ext cx="8793162" cy="7554912"/>
          </a:xfrm>
        </p:spPr>
        <p:txBody>
          <a:bodyPr/>
          <a:lstStyle/>
          <a:p>
            <a:endParaRPr lang="ru-RU" dirty="0"/>
          </a:p>
        </p:txBody>
      </p:sp>
      <p:pic>
        <p:nvPicPr>
          <p:cNvPr id="4" name="Рисунок 3">
            <a:extLst>
              <a:ext uri="{FF2B5EF4-FFF2-40B4-BE49-F238E27FC236}">
                <a16:creationId xmlns:a16="http://schemas.microsoft.com/office/drawing/2014/main" id="{DB07688C-811D-F047-B44F-68F0E8C67BCE}"/>
              </a:ext>
            </a:extLst>
          </p:cNvPr>
          <p:cNvPicPr>
            <a:picLocks noChangeAspect="1"/>
          </p:cNvPicPr>
          <p:nvPr/>
        </p:nvPicPr>
        <p:blipFill rotWithShape="1">
          <a:blip r:embed="rId2"/>
          <a:srcRect l="3831" t="11268" r="47599" b="9735"/>
          <a:stretch/>
        </p:blipFill>
        <p:spPr>
          <a:xfrm>
            <a:off x="894587" y="2942400"/>
            <a:ext cx="2387771" cy="2225023"/>
          </a:xfrm>
          <a:prstGeom prst="rect">
            <a:avLst/>
          </a:prstGeom>
        </p:spPr>
      </p:pic>
      <p:pic>
        <p:nvPicPr>
          <p:cNvPr id="7" name="Рисунок 6">
            <a:extLst>
              <a:ext uri="{FF2B5EF4-FFF2-40B4-BE49-F238E27FC236}">
                <a16:creationId xmlns:a16="http://schemas.microsoft.com/office/drawing/2014/main" id="{2C97DB80-0C89-C94B-8D49-95224BB5FEF3}"/>
              </a:ext>
            </a:extLst>
          </p:cNvPr>
          <p:cNvPicPr>
            <a:picLocks noChangeAspect="1"/>
          </p:cNvPicPr>
          <p:nvPr/>
        </p:nvPicPr>
        <p:blipFill rotWithShape="1">
          <a:blip r:embed="rId3"/>
          <a:srcRect l="4676" r="50000" b="16420"/>
          <a:stretch/>
        </p:blipFill>
        <p:spPr>
          <a:xfrm>
            <a:off x="894315" y="5338499"/>
            <a:ext cx="2387771" cy="2463032"/>
          </a:xfrm>
          <a:prstGeom prst="rect">
            <a:avLst/>
          </a:prstGeom>
        </p:spPr>
      </p:pic>
      <p:graphicFrame>
        <p:nvGraphicFramePr>
          <p:cNvPr id="13" name="Диаграмма 12">
            <a:extLst>
              <a:ext uri="{FF2B5EF4-FFF2-40B4-BE49-F238E27FC236}">
                <a16:creationId xmlns:a16="http://schemas.microsoft.com/office/drawing/2014/main" id="{01936E37-3C94-7D4E-BED9-481DD0FBD15C}"/>
              </a:ext>
            </a:extLst>
          </p:cNvPr>
          <p:cNvGraphicFramePr/>
          <p:nvPr>
            <p:extLst>
              <p:ext uri="{D42A27DB-BD31-4B8C-83A1-F6EECF244321}">
                <p14:modId xmlns:p14="http://schemas.microsoft.com/office/powerpoint/2010/main" val="4065403708"/>
              </p:ext>
            </p:extLst>
          </p:nvPr>
        </p:nvGraphicFramePr>
        <p:xfrm>
          <a:off x="894315" y="8003757"/>
          <a:ext cx="2387771" cy="2411361"/>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685CA63C-EED6-1E49-91E4-03548D414C25}"/>
              </a:ext>
            </a:extLst>
          </p:cNvPr>
          <p:cNvSpPr txBox="1"/>
          <p:nvPr/>
        </p:nvSpPr>
        <p:spPr>
          <a:xfrm>
            <a:off x="3282086" y="3051403"/>
            <a:ext cx="6277649" cy="2554545"/>
          </a:xfrm>
          <a:prstGeom prst="rect">
            <a:avLst/>
          </a:prstGeom>
          <a:noFill/>
        </p:spPr>
        <p:txBody>
          <a:bodyPr wrap="square" rtlCol="0">
            <a:spAutoFit/>
          </a:bodyPr>
          <a:lstStyle/>
          <a:p>
            <a:r>
              <a:rPr lang="ru-RU" sz="2000" b="1" dirty="0"/>
              <a:t>Отсутствие методологии</a:t>
            </a:r>
          </a:p>
          <a:p>
            <a:r>
              <a:rPr lang="ru-RU" sz="2000" dirty="0"/>
              <a:t>Некорректная оценка работы сотрудника может привести к снижению роста развития организации и структур, потери ресурсов и снижению качества работы. Отсутствие механизма изучения потенциала сотрудников и возможности выбора может привести к потери нужного человека в определенной отрасли</a:t>
            </a:r>
          </a:p>
        </p:txBody>
      </p:sp>
      <p:sp>
        <p:nvSpPr>
          <p:cNvPr id="23" name="TextBox 22">
            <a:extLst>
              <a:ext uri="{FF2B5EF4-FFF2-40B4-BE49-F238E27FC236}">
                <a16:creationId xmlns:a16="http://schemas.microsoft.com/office/drawing/2014/main" id="{7E2F8189-893D-1245-96A0-DE255E3B35E7}"/>
              </a:ext>
            </a:extLst>
          </p:cNvPr>
          <p:cNvSpPr txBox="1"/>
          <p:nvPr/>
        </p:nvSpPr>
        <p:spPr>
          <a:xfrm>
            <a:off x="3410101" y="5811180"/>
            <a:ext cx="6277649" cy="1631216"/>
          </a:xfrm>
          <a:prstGeom prst="rect">
            <a:avLst/>
          </a:prstGeom>
          <a:noFill/>
        </p:spPr>
        <p:txBody>
          <a:bodyPr wrap="square" rtlCol="0">
            <a:spAutoFit/>
          </a:bodyPr>
          <a:lstStyle/>
          <a:p>
            <a:r>
              <a:rPr lang="ru-RU" sz="2000" b="1" dirty="0"/>
              <a:t>Отсутствие комфортной рабочей среды</a:t>
            </a:r>
          </a:p>
          <a:p>
            <a:r>
              <a:rPr lang="ru-RU" sz="2000" dirty="0"/>
              <a:t>Подача информации не от первого лица, неудобный интерфейс, высокая информационная нагрузка снижают качество работы и приводят к дискомфорту на рабочем месте</a:t>
            </a:r>
          </a:p>
        </p:txBody>
      </p:sp>
      <p:sp>
        <p:nvSpPr>
          <p:cNvPr id="24" name="TextBox 23">
            <a:extLst>
              <a:ext uri="{FF2B5EF4-FFF2-40B4-BE49-F238E27FC236}">
                <a16:creationId xmlns:a16="http://schemas.microsoft.com/office/drawing/2014/main" id="{A887EB5E-88E1-A04D-834A-7A61BB3D338C}"/>
              </a:ext>
            </a:extLst>
          </p:cNvPr>
          <p:cNvSpPr txBox="1"/>
          <p:nvPr/>
        </p:nvSpPr>
        <p:spPr>
          <a:xfrm>
            <a:off x="3410100" y="8051770"/>
            <a:ext cx="6277649" cy="2554545"/>
          </a:xfrm>
          <a:prstGeom prst="rect">
            <a:avLst/>
          </a:prstGeom>
          <a:noFill/>
        </p:spPr>
        <p:txBody>
          <a:bodyPr wrap="square" rtlCol="0">
            <a:spAutoFit/>
          </a:bodyPr>
          <a:lstStyle/>
          <a:p>
            <a:r>
              <a:rPr lang="ru-RU" sz="2000" b="1" dirty="0"/>
              <a:t>Отсутствие агломерационного взаимодействия</a:t>
            </a:r>
          </a:p>
          <a:p>
            <a:r>
              <a:rPr lang="ru-RU" sz="2000" dirty="0"/>
              <a:t>Отсутствие связи процессов в работе региональных (национальные, муниципальные), отраслевых (</a:t>
            </a:r>
            <a:r>
              <a:rPr lang="ru-RU" sz="2000" dirty="0" err="1"/>
              <a:t>агропромышленость</a:t>
            </a:r>
            <a:r>
              <a:rPr lang="ru-RU" sz="2000" dirty="0"/>
              <a:t>, медиа, финансовых и пр.) и других видах деятельности (предпринимательство) ведет к снижению развития инноваций, функционала и снижению качества</a:t>
            </a:r>
          </a:p>
        </p:txBody>
      </p:sp>
      <p:sp>
        <p:nvSpPr>
          <p:cNvPr id="25" name="TextBox 24">
            <a:extLst>
              <a:ext uri="{FF2B5EF4-FFF2-40B4-BE49-F238E27FC236}">
                <a16:creationId xmlns:a16="http://schemas.microsoft.com/office/drawing/2014/main" id="{6DCE6C16-10B1-2140-9008-F7CA09DF0DD8}"/>
              </a:ext>
            </a:extLst>
          </p:cNvPr>
          <p:cNvSpPr txBox="1"/>
          <p:nvPr/>
        </p:nvSpPr>
        <p:spPr>
          <a:xfrm rot="17906121">
            <a:off x="268368" y="7995298"/>
            <a:ext cx="2913321" cy="338554"/>
          </a:xfrm>
          <a:prstGeom prst="rect">
            <a:avLst/>
          </a:prstGeom>
          <a:noFill/>
        </p:spPr>
        <p:txBody>
          <a:bodyPr wrap="square" rtlCol="0">
            <a:spAutoFit/>
          </a:bodyPr>
          <a:lstStyle/>
          <a:p>
            <a:r>
              <a:rPr lang="ru-RU" sz="1600" dirty="0">
                <a:solidFill>
                  <a:srgbClr val="2A477E"/>
                </a:solidFill>
              </a:rPr>
              <a:t>Региональные</a:t>
            </a:r>
          </a:p>
        </p:txBody>
      </p:sp>
      <p:sp>
        <p:nvSpPr>
          <p:cNvPr id="26" name="TextBox 25">
            <a:extLst>
              <a:ext uri="{FF2B5EF4-FFF2-40B4-BE49-F238E27FC236}">
                <a16:creationId xmlns:a16="http://schemas.microsoft.com/office/drawing/2014/main" id="{3B5E6561-56E6-4A4F-9CEE-7A7E5ECA63DF}"/>
              </a:ext>
            </a:extLst>
          </p:cNvPr>
          <p:cNvSpPr txBox="1"/>
          <p:nvPr/>
        </p:nvSpPr>
        <p:spPr>
          <a:xfrm>
            <a:off x="1377945" y="9728327"/>
            <a:ext cx="2913321" cy="338554"/>
          </a:xfrm>
          <a:prstGeom prst="rect">
            <a:avLst/>
          </a:prstGeom>
          <a:noFill/>
        </p:spPr>
        <p:txBody>
          <a:bodyPr wrap="square" rtlCol="0">
            <a:spAutoFit/>
          </a:bodyPr>
          <a:lstStyle/>
          <a:p>
            <a:r>
              <a:rPr lang="ru-RU" sz="1600" dirty="0">
                <a:solidFill>
                  <a:srgbClr val="2A477E"/>
                </a:solidFill>
              </a:rPr>
              <a:t>Отраслевые</a:t>
            </a:r>
          </a:p>
        </p:txBody>
      </p:sp>
      <p:sp>
        <p:nvSpPr>
          <p:cNvPr id="27" name="TextBox 26">
            <a:extLst>
              <a:ext uri="{FF2B5EF4-FFF2-40B4-BE49-F238E27FC236}">
                <a16:creationId xmlns:a16="http://schemas.microsoft.com/office/drawing/2014/main" id="{674CE54B-4462-EA40-88F8-25D0939B2267}"/>
              </a:ext>
            </a:extLst>
          </p:cNvPr>
          <p:cNvSpPr txBox="1"/>
          <p:nvPr/>
        </p:nvSpPr>
        <p:spPr>
          <a:xfrm rot="2853484">
            <a:off x="1967451" y="9378851"/>
            <a:ext cx="2913321" cy="338554"/>
          </a:xfrm>
          <a:prstGeom prst="rect">
            <a:avLst/>
          </a:prstGeom>
          <a:noFill/>
        </p:spPr>
        <p:txBody>
          <a:bodyPr wrap="square" rtlCol="0">
            <a:spAutoFit/>
          </a:bodyPr>
          <a:lstStyle/>
          <a:p>
            <a:r>
              <a:rPr lang="ru-RU" sz="1600" dirty="0">
                <a:solidFill>
                  <a:schemeClr val="accent2">
                    <a:lumMod val="40000"/>
                    <a:lumOff val="60000"/>
                  </a:schemeClr>
                </a:solidFill>
              </a:rPr>
              <a:t>Другие</a:t>
            </a:r>
          </a:p>
        </p:txBody>
      </p:sp>
      <p:sp>
        <p:nvSpPr>
          <p:cNvPr id="15" name="Прямоугольник 14">
            <a:extLst>
              <a:ext uri="{FF2B5EF4-FFF2-40B4-BE49-F238E27FC236}">
                <a16:creationId xmlns:a16="http://schemas.microsoft.com/office/drawing/2014/main" id="{9E0EB9F2-3E94-8D4D-8D51-460DD329DE85}"/>
              </a:ext>
            </a:extLst>
          </p:cNvPr>
          <p:cNvSpPr/>
          <p:nvPr/>
        </p:nvSpPr>
        <p:spPr>
          <a:xfrm>
            <a:off x="12623800" y="7960534"/>
            <a:ext cx="3860800" cy="1038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t>ПРОЦЕСС</a:t>
            </a:r>
          </a:p>
        </p:txBody>
      </p:sp>
      <p:sp>
        <p:nvSpPr>
          <p:cNvPr id="29" name="Прямоугольник 28">
            <a:extLst>
              <a:ext uri="{FF2B5EF4-FFF2-40B4-BE49-F238E27FC236}">
                <a16:creationId xmlns:a16="http://schemas.microsoft.com/office/drawing/2014/main" id="{350177DB-97D6-ED4F-AF2C-EBE77598A5A5}"/>
              </a:ext>
            </a:extLst>
          </p:cNvPr>
          <p:cNvSpPr/>
          <p:nvPr/>
        </p:nvSpPr>
        <p:spPr>
          <a:xfrm>
            <a:off x="10052050" y="5764406"/>
            <a:ext cx="3860800" cy="1038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bg1"/>
                </a:solidFill>
              </a:rPr>
              <a:t>ПЛАТФОРМА № 1</a:t>
            </a:r>
          </a:p>
        </p:txBody>
      </p:sp>
      <p:sp>
        <p:nvSpPr>
          <p:cNvPr id="30" name="Прямоугольник 29">
            <a:extLst>
              <a:ext uri="{FF2B5EF4-FFF2-40B4-BE49-F238E27FC236}">
                <a16:creationId xmlns:a16="http://schemas.microsoft.com/office/drawing/2014/main" id="{77A14D07-8985-534A-9178-D62DCF447075}"/>
              </a:ext>
            </a:extLst>
          </p:cNvPr>
          <p:cNvSpPr/>
          <p:nvPr/>
        </p:nvSpPr>
        <p:spPr>
          <a:xfrm>
            <a:off x="15360740" y="5764406"/>
            <a:ext cx="3860800" cy="1038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t>ПЛАТФОРМА № 3</a:t>
            </a:r>
          </a:p>
        </p:txBody>
      </p:sp>
      <p:sp>
        <p:nvSpPr>
          <p:cNvPr id="31" name="Прямоугольник 30">
            <a:extLst>
              <a:ext uri="{FF2B5EF4-FFF2-40B4-BE49-F238E27FC236}">
                <a16:creationId xmlns:a16="http://schemas.microsoft.com/office/drawing/2014/main" id="{F21365E0-30F0-0748-828E-C140599E69FB}"/>
              </a:ext>
            </a:extLst>
          </p:cNvPr>
          <p:cNvSpPr/>
          <p:nvPr/>
        </p:nvSpPr>
        <p:spPr>
          <a:xfrm>
            <a:off x="12623800" y="4666342"/>
            <a:ext cx="3860800" cy="1038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t>ПЛАТФОРМА № 2</a:t>
            </a:r>
          </a:p>
        </p:txBody>
      </p:sp>
      <p:cxnSp>
        <p:nvCxnSpPr>
          <p:cNvPr id="19" name="Соединительная линия уступом 18">
            <a:extLst>
              <a:ext uri="{FF2B5EF4-FFF2-40B4-BE49-F238E27FC236}">
                <a16:creationId xmlns:a16="http://schemas.microsoft.com/office/drawing/2014/main" id="{9D335DD4-1170-7747-9F88-2571F1ED34C6}"/>
              </a:ext>
            </a:extLst>
          </p:cNvPr>
          <p:cNvCxnSpPr>
            <a:stCxn id="15" idx="1"/>
            <a:endCxn id="29" idx="2"/>
          </p:cNvCxnSpPr>
          <p:nvPr/>
        </p:nvCxnSpPr>
        <p:spPr>
          <a:xfrm rot="10800000">
            <a:off x="11982450" y="6803050"/>
            <a:ext cx="641350" cy="1676807"/>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21" name="Соединительная линия уступом 20">
            <a:extLst>
              <a:ext uri="{FF2B5EF4-FFF2-40B4-BE49-F238E27FC236}">
                <a16:creationId xmlns:a16="http://schemas.microsoft.com/office/drawing/2014/main" id="{16168893-C4FD-B748-BC2A-B99513B143C3}"/>
              </a:ext>
            </a:extLst>
          </p:cNvPr>
          <p:cNvCxnSpPr>
            <a:stCxn id="15" idx="3"/>
          </p:cNvCxnSpPr>
          <p:nvPr/>
        </p:nvCxnSpPr>
        <p:spPr>
          <a:xfrm flipV="1">
            <a:off x="16484600" y="6815335"/>
            <a:ext cx="527140" cy="1664521"/>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a:extLst>
              <a:ext uri="{FF2B5EF4-FFF2-40B4-BE49-F238E27FC236}">
                <a16:creationId xmlns:a16="http://schemas.microsoft.com/office/drawing/2014/main" id="{12060A3C-8B66-F949-ADA0-912756516C9E}"/>
              </a:ext>
            </a:extLst>
          </p:cNvPr>
          <p:cNvCxnSpPr>
            <a:stCxn id="15" idx="0"/>
            <a:endCxn id="31" idx="2"/>
          </p:cNvCxnSpPr>
          <p:nvPr/>
        </p:nvCxnSpPr>
        <p:spPr>
          <a:xfrm flipV="1">
            <a:off x="14554200" y="5704985"/>
            <a:ext cx="0" cy="2255549"/>
          </a:xfrm>
          <a:prstGeom prst="line">
            <a:avLst/>
          </a:prstGeom>
        </p:spPr>
        <p:style>
          <a:lnRef idx="1">
            <a:schemeClr val="accent1"/>
          </a:lnRef>
          <a:fillRef idx="0">
            <a:schemeClr val="accent1"/>
          </a:fillRef>
          <a:effectRef idx="0">
            <a:schemeClr val="accent1"/>
          </a:effectRef>
          <a:fontRef idx="minor">
            <a:schemeClr val="tx1"/>
          </a:fontRef>
        </p:style>
      </p:cxnSp>
      <p:sp>
        <p:nvSpPr>
          <p:cNvPr id="41" name="Прямоугольник 40">
            <a:extLst>
              <a:ext uri="{FF2B5EF4-FFF2-40B4-BE49-F238E27FC236}">
                <a16:creationId xmlns:a16="http://schemas.microsoft.com/office/drawing/2014/main" id="{5B41BD40-A7D3-5C48-A8FE-A9E27ADABA42}"/>
              </a:ext>
            </a:extLst>
          </p:cNvPr>
          <p:cNvSpPr/>
          <p:nvPr/>
        </p:nvSpPr>
        <p:spPr>
          <a:xfrm>
            <a:off x="10171107" y="9501878"/>
            <a:ext cx="3860800" cy="1038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t>ПЛАТФОРМА № 4</a:t>
            </a:r>
          </a:p>
        </p:txBody>
      </p:sp>
      <p:sp>
        <p:nvSpPr>
          <p:cNvPr id="42" name="Прямоугольник 41">
            <a:extLst>
              <a:ext uri="{FF2B5EF4-FFF2-40B4-BE49-F238E27FC236}">
                <a16:creationId xmlns:a16="http://schemas.microsoft.com/office/drawing/2014/main" id="{B9093EC1-E22A-DA41-AF93-C56BB020C70D}"/>
              </a:ext>
            </a:extLst>
          </p:cNvPr>
          <p:cNvSpPr/>
          <p:nvPr/>
        </p:nvSpPr>
        <p:spPr>
          <a:xfrm>
            <a:off x="15470377" y="9470955"/>
            <a:ext cx="3860800" cy="1038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t>ПЛАТФОРМА № 5</a:t>
            </a:r>
          </a:p>
        </p:txBody>
      </p:sp>
      <p:cxnSp>
        <p:nvCxnSpPr>
          <p:cNvPr id="35" name="Соединительная линия уступом 34">
            <a:extLst>
              <a:ext uri="{FF2B5EF4-FFF2-40B4-BE49-F238E27FC236}">
                <a16:creationId xmlns:a16="http://schemas.microsoft.com/office/drawing/2014/main" id="{94D44EAE-C053-8147-AA30-899771218394}"/>
              </a:ext>
            </a:extLst>
          </p:cNvPr>
          <p:cNvCxnSpPr>
            <a:cxnSpLocks/>
            <a:endCxn id="41" idx="0"/>
          </p:cNvCxnSpPr>
          <p:nvPr/>
        </p:nvCxnSpPr>
        <p:spPr>
          <a:xfrm rot="10800000" flipV="1">
            <a:off x="12101508" y="8999176"/>
            <a:ext cx="2130517" cy="502701"/>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0" name="Соединительная линия уступом 39">
            <a:extLst>
              <a:ext uri="{FF2B5EF4-FFF2-40B4-BE49-F238E27FC236}">
                <a16:creationId xmlns:a16="http://schemas.microsoft.com/office/drawing/2014/main" id="{3226962D-8E52-7E44-A935-3ECF11D2F262}"/>
              </a:ext>
            </a:extLst>
          </p:cNvPr>
          <p:cNvCxnSpPr>
            <a:endCxn id="42" idx="0"/>
          </p:cNvCxnSpPr>
          <p:nvPr/>
        </p:nvCxnSpPr>
        <p:spPr>
          <a:xfrm>
            <a:off x="15138400" y="8999176"/>
            <a:ext cx="2262377" cy="471779"/>
          </a:xfrm>
          <a:prstGeom prst="bentConnector2">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5717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xfrm>
            <a:off x="894588" y="1728887"/>
            <a:ext cx="17825211" cy="911090"/>
          </a:xfrm>
          <a:prstGeom prst="rect">
            <a:avLst/>
          </a:prstGeom>
        </p:spPr>
        <p:txBody>
          <a:bodyPr/>
          <a:lstStyle/>
          <a:p>
            <a:pPr>
              <a:buNone/>
            </a:pPr>
            <a:r>
              <a:rPr lang="ru-RU" sz="2800" dirty="0"/>
              <a:t>Создание комфортных условий для каждого человека с помощью автоматизированной системы принятия решений на основе методики проектного управления проходит в три этапа:</a:t>
            </a:r>
          </a:p>
          <a:p>
            <a:endParaRPr lang="ru-RU" sz="2800" dirty="0"/>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Решение</a:t>
            </a:r>
          </a:p>
        </p:txBody>
      </p:sp>
      <p:sp>
        <p:nvSpPr>
          <p:cNvPr id="9" name="Текст 8">
            <a:extLst>
              <a:ext uri="{FF2B5EF4-FFF2-40B4-BE49-F238E27FC236}">
                <a16:creationId xmlns:a16="http://schemas.microsoft.com/office/drawing/2014/main" id="{D114D169-39CA-9F4E-8E20-E19DCB371C29}"/>
              </a:ext>
            </a:extLst>
          </p:cNvPr>
          <p:cNvSpPr>
            <a:spLocks noGrp="1"/>
          </p:cNvSpPr>
          <p:nvPr>
            <p:ph type="body" sz="quarter" idx="13"/>
          </p:nvPr>
        </p:nvSpPr>
        <p:spPr/>
        <p:txBody>
          <a:bodyPr/>
          <a:lstStyle/>
          <a:p>
            <a:endParaRPr lang="ru-RU" dirty="0"/>
          </a:p>
        </p:txBody>
      </p:sp>
      <p:sp>
        <p:nvSpPr>
          <p:cNvPr id="24" name="ZoneTexte 3">
            <a:extLst>
              <a:ext uri="{FF2B5EF4-FFF2-40B4-BE49-F238E27FC236}">
                <a16:creationId xmlns:a16="http://schemas.microsoft.com/office/drawing/2014/main" id="{2D4438C0-E963-E849-93F4-B86682883A4F}"/>
              </a:ext>
            </a:extLst>
          </p:cNvPr>
          <p:cNvSpPr txBox="1"/>
          <p:nvPr/>
        </p:nvSpPr>
        <p:spPr>
          <a:xfrm>
            <a:off x="3957022" y="4319438"/>
            <a:ext cx="1051072" cy="2528384"/>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5830" b="1" dirty="0">
                <a:solidFill>
                  <a:srgbClr val="58E3E9"/>
                </a:solidFill>
                <a:latin typeface="Ubuntu Condensed" panose="020B0506030602030204" pitchFamily="34" charset="0"/>
              </a:rPr>
              <a:t>1</a:t>
            </a:r>
            <a:endParaRPr lang="fr-FR" sz="15830" b="1" dirty="0">
              <a:solidFill>
                <a:srgbClr val="58E3E9"/>
              </a:solidFill>
              <a:latin typeface="Ubuntu Condensed" panose="020B0506030602030204" pitchFamily="34" charset="0"/>
            </a:endParaRPr>
          </a:p>
        </p:txBody>
      </p:sp>
      <p:sp>
        <p:nvSpPr>
          <p:cNvPr id="25" name="ZoneTexte 3">
            <a:extLst>
              <a:ext uri="{FF2B5EF4-FFF2-40B4-BE49-F238E27FC236}">
                <a16:creationId xmlns:a16="http://schemas.microsoft.com/office/drawing/2014/main" id="{28DF8405-6355-9F4C-A0E5-3BB77DC83C7F}"/>
              </a:ext>
            </a:extLst>
          </p:cNvPr>
          <p:cNvSpPr txBox="1"/>
          <p:nvPr/>
        </p:nvSpPr>
        <p:spPr>
          <a:xfrm>
            <a:off x="4151023" y="6759499"/>
            <a:ext cx="4116257" cy="2122056"/>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638" dirty="0">
                <a:solidFill>
                  <a:schemeClr val="accent1">
                    <a:lumMod val="50000"/>
                  </a:schemeClr>
                </a:solidFill>
                <a:latin typeface="Ubuntu" panose="020B0504030602030204" pitchFamily="34" charset="0"/>
              </a:rPr>
              <a:t>Система оценки, основанная на количественных показателях выполнения работ</a:t>
            </a:r>
            <a:endParaRPr lang="ru-RU" sz="3078" dirty="0">
              <a:solidFill>
                <a:schemeClr val="accent1">
                  <a:lumMod val="50000"/>
                </a:schemeClr>
              </a:solidFill>
              <a:latin typeface="Ubuntu" panose="020B0504030602030204" pitchFamily="34" charset="0"/>
            </a:endParaRPr>
          </a:p>
        </p:txBody>
      </p:sp>
      <p:sp>
        <p:nvSpPr>
          <p:cNvPr id="26" name="ZoneTexte 3">
            <a:extLst>
              <a:ext uri="{FF2B5EF4-FFF2-40B4-BE49-F238E27FC236}">
                <a16:creationId xmlns:a16="http://schemas.microsoft.com/office/drawing/2014/main" id="{D7A185B0-4087-004B-8E85-8CB8797C75FC}"/>
              </a:ext>
            </a:extLst>
          </p:cNvPr>
          <p:cNvSpPr txBox="1"/>
          <p:nvPr/>
        </p:nvSpPr>
        <p:spPr>
          <a:xfrm>
            <a:off x="8389915" y="4319438"/>
            <a:ext cx="1051072" cy="2528384"/>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830" b="1" dirty="0">
                <a:solidFill>
                  <a:srgbClr val="58E3E9"/>
                </a:solidFill>
                <a:latin typeface="Ubuntu Condensed" panose="020B0506030602030204" pitchFamily="34" charset="0"/>
              </a:rPr>
              <a:t>2</a:t>
            </a:r>
            <a:endParaRPr lang="fr-FR" sz="15830" b="1" dirty="0">
              <a:solidFill>
                <a:srgbClr val="58E3E9"/>
              </a:solidFill>
              <a:latin typeface="Ubuntu Condensed" panose="020B0506030602030204" pitchFamily="34" charset="0"/>
            </a:endParaRPr>
          </a:p>
        </p:txBody>
      </p:sp>
      <p:sp>
        <p:nvSpPr>
          <p:cNvPr id="27" name="ZoneTexte 3">
            <a:extLst>
              <a:ext uri="{FF2B5EF4-FFF2-40B4-BE49-F238E27FC236}">
                <a16:creationId xmlns:a16="http://schemas.microsoft.com/office/drawing/2014/main" id="{5BC1F508-F182-2F46-8ED8-7FA0BB8D67DB}"/>
              </a:ext>
            </a:extLst>
          </p:cNvPr>
          <p:cNvSpPr txBox="1"/>
          <p:nvPr/>
        </p:nvSpPr>
        <p:spPr>
          <a:xfrm>
            <a:off x="8409265" y="6759499"/>
            <a:ext cx="4116257" cy="171611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638" dirty="0">
                <a:solidFill>
                  <a:schemeClr val="accent1">
                    <a:lumMod val="50000"/>
                  </a:schemeClr>
                </a:solidFill>
                <a:latin typeface="Ubuntu" panose="020B0504030602030204" pitchFamily="34" charset="0"/>
              </a:rPr>
              <a:t>Для оценки эффективности процессы проходят через </a:t>
            </a:r>
            <a:r>
              <a:rPr lang="ru-RU" sz="2638" dirty="0" err="1">
                <a:solidFill>
                  <a:schemeClr val="accent1">
                    <a:lumMod val="50000"/>
                  </a:schemeClr>
                </a:solidFill>
                <a:latin typeface="Ubuntu" panose="020B0504030602030204" pitchFamily="34" charset="0"/>
              </a:rPr>
              <a:t>нейросети</a:t>
            </a:r>
            <a:r>
              <a:rPr lang="ru-RU" sz="2638" dirty="0">
                <a:solidFill>
                  <a:schemeClr val="accent1">
                    <a:lumMod val="50000"/>
                  </a:schemeClr>
                </a:solidFill>
                <a:latin typeface="Ubuntu" panose="020B0504030602030204" pitchFamily="34" charset="0"/>
              </a:rPr>
              <a:t> и только после этого внедряются</a:t>
            </a:r>
          </a:p>
        </p:txBody>
      </p:sp>
      <p:sp>
        <p:nvSpPr>
          <p:cNvPr id="28" name="ZoneTexte 3">
            <a:extLst>
              <a:ext uri="{FF2B5EF4-FFF2-40B4-BE49-F238E27FC236}">
                <a16:creationId xmlns:a16="http://schemas.microsoft.com/office/drawing/2014/main" id="{559B4B30-2764-904F-AA7D-4E7C07028504}"/>
              </a:ext>
            </a:extLst>
          </p:cNvPr>
          <p:cNvSpPr txBox="1"/>
          <p:nvPr/>
        </p:nvSpPr>
        <p:spPr>
          <a:xfrm>
            <a:off x="12744770" y="4334700"/>
            <a:ext cx="1051072" cy="2528384"/>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830" b="1" dirty="0">
                <a:solidFill>
                  <a:srgbClr val="58E3E9"/>
                </a:solidFill>
                <a:latin typeface="Ubuntu Condensed" panose="020B0506030602030204" pitchFamily="34" charset="0"/>
              </a:rPr>
              <a:t>3</a:t>
            </a:r>
            <a:endParaRPr lang="fr-FR" sz="15830" b="1" dirty="0">
              <a:solidFill>
                <a:srgbClr val="58E3E9"/>
              </a:solidFill>
              <a:latin typeface="Ubuntu Condensed" panose="020B0506030602030204" pitchFamily="34" charset="0"/>
            </a:endParaRPr>
          </a:p>
        </p:txBody>
      </p:sp>
      <p:sp>
        <p:nvSpPr>
          <p:cNvPr id="29" name="ZoneTexte 3">
            <a:extLst>
              <a:ext uri="{FF2B5EF4-FFF2-40B4-BE49-F238E27FC236}">
                <a16:creationId xmlns:a16="http://schemas.microsoft.com/office/drawing/2014/main" id="{977A5717-FD13-6E41-8270-5B11ED539916}"/>
              </a:ext>
            </a:extLst>
          </p:cNvPr>
          <p:cNvSpPr txBox="1"/>
          <p:nvPr/>
        </p:nvSpPr>
        <p:spPr>
          <a:xfrm>
            <a:off x="12664490" y="6742896"/>
            <a:ext cx="4116257" cy="171611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638" dirty="0">
                <a:solidFill>
                  <a:schemeClr val="accent1">
                    <a:lumMod val="50000"/>
                  </a:schemeClr>
                </a:solidFill>
                <a:latin typeface="Ubuntu" panose="020B0504030602030204" pitchFamily="34" charset="0"/>
              </a:rPr>
              <a:t>Разработка методологии построения и управления процессами</a:t>
            </a:r>
          </a:p>
          <a:p>
            <a:endParaRPr lang="ru-RU" sz="2638" dirty="0">
              <a:solidFill>
                <a:schemeClr val="accent1">
                  <a:lumMod val="50000"/>
                </a:schemeClr>
              </a:solidFill>
              <a:latin typeface="Ubuntu" panose="020B0504030602030204" pitchFamily="34" charset="0"/>
            </a:endParaRPr>
          </a:p>
        </p:txBody>
      </p:sp>
      <p:pic>
        <p:nvPicPr>
          <p:cNvPr id="31" name="Рисунок 30" descr="Изображение выглядит как рисунок&#10;&#10;Автоматически созданное описание">
            <a:extLst>
              <a:ext uri="{FF2B5EF4-FFF2-40B4-BE49-F238E27FC236}">
                <a16:creationId xmlns:a16="http://schemas.microsoft.com/office/drawing/2014/main" id="{2CC1BB19-5300-1A40-B96F-5EB53B9D4D2F}"/>
              </a:ext>
            </a:extLst>
          </p:cNvPr>
          <p:cNvPicPr>
            <a:picLocks noChangeAspect="1"/>
          </p:cNvPicPr>
          <p:nvPr/>
        </p:nvPicPr>
        <p:blipFill>
          <a:blip r:embed="rId2" cstate="print">
            <a:duotone>
              <a:prstClr val="black"/>
              <a:schemeClr val="accent1">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00493" y="5827348"/>
            <a:ext cx="598022" cy="598022"/>
          </a:xfrm>
          <a:prstGeom prst="rect">
            <a:avLst/>
          </a:prstGeom>
        </p:spPr>
      </p:pic>
      <p:pic>
        <p:nvPicPr>
          <p:cNvPr id="32" name="Рисунок 31" descr="Изображение выглядит как рисунок&#10;&#10;Автоматически созданное описание">
            <a:extLst>
              <a:ext uri="{FF2B5EF4-FFF2-40B4-BE49-F238E27FC236}">
                <a16:creationId xmlns:a16="http://schemas.microsoft.com/office/drawing/2014/main" id="{1B6CCCCB-324F-0545-8137-4FFBF7CFD162}"/>
              </a:ext>
            </a:extLst>
          </p:cNvPr>
          <p:cNvPicPr>
            <a:picLocks noChangeAspect="1"/>
          </p:cNvPicPr>
          <p:nvPr/>
        </p:nvPicPr>
        <p:blipFill>
          <a:blip r:embed="rId2" cstate="print">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869371" y="5827348"/>
            <a:ext cx="598022" cy="598022"/>
          </a:xfrm>
          <a:prstGeom prst="rect">
            <a:avLst/>
          </a:prstGeom>
        </p:spPr>
      </p:pic>
      <p:pic>
        <p:nvPicPr>
          <p:cNvPr id="33" name="Рисунок 32" descr="Изображение выглядит как рисунок&#10;&#10;Автоматически созданное описание">
            <a:extLst>
              <a:ext uri="{FF2B5EF4-FFF2-40B4-BE49-F238E27FC236}">
                <a16:creationId xmlns:a16="http://schemas.microsoft.com/office/drawing/2014/main" id="{7DF0354A-AE70-DD43-905A-235434CF10D5}"/>
              </a:ext>
            </a:extLst>
          </p:cNvPr>
          <p:cNvPicPr>
            <a:picLocks noChangeAspect="1"/>
          </p:cNvPicPr>
          <p:nvPr/>
        </p:nvPicPr>
        <p:blipFill>
          <a:blip r:embed="rId2" cstate="print">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4123961" y="5827348"/>
            <a:ext cx="598022" cy="598022"/>
          </a:xfrm>
          <a:prstGeom prst="rect">
            <a:avLst/>
          </a:prstGeom>
        </p:spPr>
      </p:pic>
      <p:sp>
        <p:nvSpPr>
          <p:cNvPr id="34" name="ZoneTexte 3">
            <a:extLst>
              <a:ext uri="{FF2B5EF4-FFF2-40B4-BE49-F238E27FC236}">
                <a16:creationId xmlns:a16="http://schemas.microsoft.com/office/drawing/2014/main" id="{838016B3-3988-9F49-A7AB-6407D35EC10B}"/>
              </a:ext>
            </a:extLst>
          </p:cNvPr>
          <p:cNvSpPr txBox="1"/>
          <p:nvPr/>
        </p:nvSpPr>
        <p:spPr>
          <a:xfrm>
            <a:off x="4151023" y="8817628"/>
            <a:ext cx="4116257" cy="76918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199" i="1" dirty="0">
                <a:solidFill>
                  <a:schemeClr val="accent1">
                    <a:lumMod val="50000"/>
                  </a:schemeClr>
                </a:solidFill>
                <a:latin typeface="Ubuntu" panose="020B0504030602030204" pitchFamily="34" charset="0"/>
              </a:rPr>
              <a:t>Рассматриваются процессы, повторяющиеся 2 и более раз</a:t>
            </a:r>
          </a:p>
        </p:txBody>
      </p:sp>
      <p:sp>
        <p:nvSpPr>
          <p:cNvPr id="35" name="ZoneTexte 3">
            <a:extLst>
              <a:ext uri="{FF2B5EF4-FFF2-40B4-BE49-F238E27FC236}">
                <a16:creationId xmlns:a16="http://schemas.microsoft.com/office/drawing/2014/main" id="{AF66F720-FD67-264F-B5EF-8EC744E3B496}"/>
              </a:ext>
            </a:extLst>
          </p:cNvPr>
          <p:cNvSpPr txBox="1"/>
          <p:nvPr/>
        </p:nvSpPr>
        <p:spPr>
          <a:xfrm>
            <a:off x="12664489" y="8817628"/>
            <a:ext cx="4375817" cy="430759"/>
          </a:xfrm>
          <a:prstGeom prst="rect">
            <a:avLst/>
          </a:prstGeom>
          <a:noFill/>
        </p:spPr>
        <p:txBody>
          <a:bodyPr wrap="square" rtlCol="0">
            <a:spAutoFit/>
          </a:bodyPr>
          <a:lstStyle>
            <a:defPPr>
              <a:defRPr lang="ru-RU"/>
            </a:defPPr>
            <a:lvl1pPr>
              <a:defRPr sz="1000" i="1">
                <a:solidFill>
                  <a:schemeClr val="bg1"/>
                </a:solidFill>
                <a:latin typeface="Ubuntu" panose="020B0504030602030204" pitchFamily="34" charset="0"/>
              </a:defRPr>
            </a:lvl1pPr>
          </a:lstStyle>
          <a:p>
            <a:r>
              <a:rPr lang="ru-RU" sz="2199" dirty="0">
                <a:solidFill>
                  <a:schemeClr val="accent1">
                    <a:lumMod val="50000"/>
                  </a:schemeClr>
                </a:solidFill>
              </a:rPr>
              <a:t>Экосистема, контроль ресурсов</a:t>
            </a:r>
          </a:p>
        </p:txBody>
      </p:sp>
      <p:sp>
        <p:nvSpPr>
          <p:cNvPr id="36" name="ZoneTexte 3">
            <a:extLst>
              <a:ext uri="{FF2B5EF4-FFF2-40B4-BE49-F238E27FC236}">
                <a16:creationId xmlns:a16="http://schemas.microsoft.com/office/drawing/2014/main" id="{81A9F3B8-65B3-1F4B-9869-549E14024D8A}"/>
              </a:ext>
            </a:extLst>
          </p:cNvPr>
          <p:cNvSpPr txBox="1"/>
          <p:nvPr/>
        </p:nvSpPr>
        <p:spPr>
          <a:xfrm>
            <a:off x="8409265" y="8817628"/>
            <a:ext cx="4116257" cy="76918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199" i="1" dirty="0">
                <a:solidFill>
                  <a:schemeClr val="accent1">
                    <a:lumMod val="50000"/>
                  </a:schemeClr>
                </a:solidFill>
                <a:latin typeface="Ubuntu" panose="020B0504030602030204" pitchFamily="34" charset="0"/>
              </a:rPr>
              <a:t>Разрабатывается матрица процессов</a:t>
            </a:r>
          </a:p>
        </p:txBody>
      </p:sp>
    </p:spTree>
    <p:extLst>
      <p:ext uri="{BB962C8B-B14F-4D97-AF65-F5344CB8AC3E}">
        <p14:creationId xmlns:p14="http://schemas.microsoft.com/office/powerpoint/2010/main" val="1129518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par>
                                <p:cTn id="8" presetID="9"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500"/>
                                        <p:tgtEl>
                                          <p:spTgt spid="2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dissolve">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par>
                                <p:cTn id="22" presetID="10"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dissolve">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par>
                                <p:cTn id="36" presetID="10" presetClass="entr" presetSubtype="0" fill="hold"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dissolve">
                                      <p:cBhvr>
                                        <p:cTn id="4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4"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p:txBody>
          <a:bodyPr/>
          <a:lstStyle/>
          <a:p>
            <a:pPr>
              <a:buNone/>
            </a:pPr>
            <a:r>
              <a:rPr lang="ru-RU" sz="2800" dirty="0"/>
              <a:t>Рынок, на котором вы работаете, его объем, рост и уровень конкуренции.</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Рынок</a:t>
            </a:r>
          </a:p>
        </p:txBody>
      </p:sp>
      <p:graphicFrame>
        <p:nvGraphicFramePr>
          <p:cNvPr id="4" name="Таблица 3">
            <a:extLst>
              <a:ext uri="{FF2B5EF4-FFF2-40B4-BE49-F238E27FC236}">
                <a16:creationId xmlns:a16="http://schemas.microsoft.com/office/drawing/2014/main" id="{CC62991A-F302-E74E-A8A3-C699330E68D9}"/>
              </a:ext>
            </a:extLst>
          </p:cNvPr>
          <p:cNvGraphicFramePr>
            <a:graphicFrameLocks noGrp="1"/>
          </p:cNvGraphicFramePr>
          <p:nvPr>
            <p:extLst>
              <p:ext uri="{D42A27DB-BD31-4B8C-83A1-F6EECF244321}">
                <p14:modId xmlns:p14="http://schemas.microsoft.com/office/powerpoint/2010/main" val="3504079999"/>
              </p:ext>
            </p:extLst>
          </p:nvPr>
        </p:nvGraphicFramePr>
        <p:xfrm>
          <a:off x="894586" y="2986423"/>
          <a:ext cx="18486234" cy="7648175"/>
        </p:xfrm>
        <a:graphic>
          <a:graphicData uri="http://schemas.openxmlformats.org/drawingml/2006/table">
            <a:tbl>
              <a:tblPr/>
              <a:tblGrid>
                <a:gridCol w="3081039">
                  <a:extLst>
                    <a:ext uri="{9D8B030D-6E8A-4147-A177-3AD203B41FA5}">
                      <a16:colId xmlns:a16="http://schemas.microsoft.com/office/drawing/2014/main" val="347151728"/>
                    </a:ext>
                  </a:extLst>
                </a:gridCol>
                <a:gridCol w="3081039">
                  <a:extLst>
                    <a:ext uri="{9D8B030D-6E8A-4147-A177-3AD203B41FA5}">
                      <a16:colId xmlns:a16="http://schemas.microsoft.com/office/drawing/2014/main" val="3793968719"/>
                    </a:ext>
                  </a:extLst>
                </a:gridCol>
                <a:gridCol w="3081039">
                  <a:extLst>
                    <a:ext uri="{9D8B030D-6E8A-4147-A177-3AD203B41FA5}">
                      <a16:colId xmlns:a16="http://schemas.microsoft.com/office/drawing/2014/main" val="3221706116"/>
                    </a:ext>
                  </a:extLst>
                </a:gridCol>
                <a:gridCol w="3081039">
                  <a:extLst>
                    <a:ext uri="{9D8B030D-6E8A-4147-A177-3AD203B41FA5}">
                      <a16:colId xmlns:a16="http://schemas.microsoft.com/office/drawing/2014/main" val="247239782"/>
                    </a:ext>
                  </a:extLst>
                </a:gridCol>
                <a:gridCol w="3081039">
                  <a:extLst>
                    <a:ext uri="{9D8B030D-6E8A-4147-A177-3AD203B41FA5}">
                      <a16:colId xmlns:a16="http://schemas.microsoft.com/office/drawing/2014/main" val="4156820221"/>
                    </a:ext>
                  </a:extLst>
                </a:gridCol>
                <a:gridCol w="3081039">
                  <a:extLst>
                    <a:ext uri="{9D8B030D-6E8A-4147-A177-3AD203B41FA5}">
                      <a16:colId xmlns:a16="http://schemas.microsoft.com/office/drawing/2014/main" val="3015843882"/>
                    </a:ext>
                  </a:extLst>
                </a:gridCol>
              </a:tblGrid>
              <a:tr h="0">
                <a:tc>
                  <a:txBody>
                    <a:bodyPr/>
                    <a:lstStyle/>
                    <a:p>
                      <a:endParaRPr lang="ru-RU" sz="1400" dirty="0"/>
                    </a:p>
                  </a:txBody>
                  <a:tcPr marL="70437" marR="70437" marT="35218" marB="35218">
                    <a:lnB w="9525" cap="flat" cmpd="sng" algn="ctr">
                      <a:solidFill>
                        <a:srgbClr val="DDDDDD"/>
                      </a:solidFill>
                      <a:prstDash val="solid"/>
                      <a:round/>
                      <a:headEnd type="none" w="med" len="med"/>
                      <a:tailEnd type="none" w="med" len="med"/>
                    </a:lnB>
                  </a:tcPr>
                </a:tc>
                <a:tc>
                  <a:txBody>
                    <a:bodyPr/>
                    <a:lstStyle/>
                    <a:p>
                      <a:endParaRPr lang="ru-RU" sz="1400"/>
                    </a:p>
                  </a:txBody>
                  <a:tcPr marL="70437" marR="70437" marT="35218" marB="35218">
                    <a:lnB w="9525" cap="flat" cmpd="sng" algn="ctr">
                      <a:solidFill>
                        <a:srgbClr val="DDDDDD"/>
                      </a:solidFill>
                      <a:prstDash val="solid"/>
                      <a:round/>
                      <a:headEnd type="none" w="med" len="med"/>
                      <a:tailEnd type="none" w="med" len="med"/>
                    </a:lnB>
                  </a:tcPr>
                </a:tc>
                <a:tc>
                  <a:txBody>
                    <a:bodyPr/>
                    <a:lstStyle/>
                    <a:p>
                      <a:endParaRPr lang="ru-RU" sz="1400"/>
                    </a:p>
                  </a:txBody>
                  <a:tcPr marL="70437" marR="70437" marT="35218" marB="35218">
                    <a:lnB w="9525" cap="flat" cmpd="sng" algn="ctr">
                      <a:solidFill>
                        <a:srgbClr val="DDDDDD"/>
                      </a:solidFill>
                      <a:prstDash val="solid"/>
                      <a:round/>
                      <a:headEnd type="none" w="med" len="med"/>
                      <a:tailEnd type="none" w="med" len="med"/>
                    </a:lnB>
                  </a:tcPr>
                </a:tc>
                <a:tc>
                  <a:txBody>
                    <a:bodyPr/>
                    <a:lstStyle/>
                    <a:p>
                      <a:endParaRPr lang="ru-RU" sz="1400"/>
                    </a:p>
                  </a:txBody>
                  <a:tcPr marL="70437" marR="70437" marT="35218" marB="35218">
                    <a:lnB w="9525" cap="flat" cmpd="sng" algn="ctr">
                      <a:solidFill>
                        <a:srgbClr val="DDDDDD"/>
                      </a:solidFill>
                      <a:prstDash val="solid"/>
                      <a:round/>
                      <a:headEnd type="none" w="med" len="med"/>
                      <a:tailEnd type="none" w="med" len="med"/>
                    </a:lnB>
                  </a:tcPr>
                </a:tc>
                <a:tc>
                  <a:txBody>
                    <a:bodyPr/>
                    <a:lstStyle/>
                    <a:p>
                      <a:endParaRPr lang="ru-RU" sz="1400"/>
                    </a:p>
                  </a:txBody>
                  <a:tcPr marL="70437" marR="70437" marT="35218" marB="35218">
                    <a:lnB w="9525" cap="flat" cmpd="sng" algn="ctr">
                      <a:solidFill>
                        <a:srgbClr val="DDDDDD"/>
                      </a:solidFill>
                      <a:prstDash val="solid"/>
                      <a:round/>
                      <a:headEnd type="none" w="med" len="med"/>
                      <a:tailEnd type="none" w="med" len="med"/>
                    </a:lnB>
                  </a:tcPr>
                </a:tc>
                <a:tc>
                  <a:txBody>
                    <a:bodyPr/>
                    <a:lstStyle/>
                    <a:p>
                      <a:endParaRPr lang="ru-RU" sz="1400"/>
                    </a:p>
                  </a:txBody>
                  <a:tcPr marL="70437" marR="70437" marT="35218" marB="35218">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161878167"/>
                  </a:ext>
                </a:extLst>
              </a:tr>
              <a:tr h="2259844">
                <a:tc>
                  <a:txBody>
                    <a:bodyPr/>
                    <a:lstStyle/>
                    <a:p>
                      <a:pPr algn="l"/>
                      <a:r>
                        <a:rPr lang="ru-RU" sz="2000" dirty="0">
                          <a:solidFill>
                            <a:srgbClr val="222222"/>
                          </a:solidFill>
                          <a:effectLst/>
                        </a:rPr>
                        <a:t>Место</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5F5"/>
                    </a:solidFill>
                  </a:tcPr>
                </a:tc>
                <a:tc>
                  <a:txBody>
                    <a:bodyPr/>
                    <a:lstStyle/>
                    <a:p>
                      <a:pPr algn="l"/>
                      <a:r>
                        <a:rPr lang="ru-RU" sz="2000" dirty="0">
                          <a:solidFill>
                            <a:srgbClr val="222222"/>
                          </a:solidFill>
                          <a:effectLst/>
                        </a:rPr>
                        <a:t>Компания</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5F5"/>
                    </a:solidFill>
                  </a:tcPr>
                </a:tc>
                <a:tc>
                  <a:txBody>
                    <a:bodyPr/>
                    <a:lstStyle/>
                    <a:p>
                      <a:pPr algn="l"/>
                      <a:r>
                        <a:rPr lang="ru-RU" sz="2000" dirty="0">
                          <a:solidFill>
                            <a:srgbClr val="222222"/>
                          </a:solidFill>
                          <a:effectLst/>
                        </a:rPr>
                        <a:t>Выручка от продаж облачных </a:t>
                      </a:r>
                      <a:r>
                        <a:rPr lang="en" sz="2000" dirty="0">
                          <a:solidFill>
                            <a:srgbClr val="222222"/>
                          </a:solidFill>
                          <a:effectLst/>
                        </a:rPr>
                        <a:t>CRM </a:t>
                      </a:r>
                      <a:r>
                        <a:rPr lang="ru-RU" sz="2000" dirty="0">
                          <a:solidFill>
                            <a:srgbClr val="222222"/>
                          </a:solidFill>
                          <a:effectLst/>
                        </a:rPr>
                        <a:t>за 2018 г., $ млн</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5F5"/>
                    </a:solidFill>
                  </a:tcPr>
                </a:tc>
                <a:tc>
                  <a:txBody>
                    <a:bodyPr/>
                    <a:lstStyle/>
                    <a:p>
                      <a:pPr algn="l"/>
                      <a:r>
                        <a:rPr lang="ru-RU" sz="2000" dirty="0">
                          <a:solidFill>
                            <a:srgbClr val="222222"/>
                          </a:solidFill>
                          <a:effectLst/>
                        </a:rPr>
                        <a:t>Выручка от продаж облачных </a:t>
                      </a:r>
                      <a:r>
                        <a:rPr lang="en" sz="2000" dirty="0">
                          <a:solidFill>
                            <a:srgbClr val="222222"/>
                          </a:solidFill>
                          <a:effectLst/>
                        </a:rPr>
                        <a:t>CRM </a:t>
                      </a:r>
                      <a:r>
                        <a:rPr lang="ru-RU" sz="2000" dirty="0">
                          <a:solidFill>
                            <a:srgbClr val="222222"/>
                          </a:solidFill>
                          <a:effectLst/>
                        </a:rPr>
                        <a:t>за 2019 г., $ млн</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5F5"/>
                    </a:solidFill>
                  </a:tcPr>
                </a:tc>
                <a:tc>
                  <a:txBody>
                    <a:bodyPr/>
                    <a:lstStyle/>
                    <a:p>
                      <a:pPr algn="l"/>
                      <a:r>
                        <a:rPr lang="ru-RU" sz="2000" dirty="0">
                          <a:solidFill>
                            <a:srgbClr val="222222"/>
                          </a:solidFill>
                          <a:effectLst/>
                        </a:rPr>
                        <a:t>Рост выручки</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5F5"/>
                    </a:solidFill>
                  </a:tcPr>
                </a:tc>
                <a:tc>
                  <a:txBody>
                    <a:bodyPr/>
                    <a:lstStyle/>
                    <a:p>
                      <a:pPr algn="l"/>
                      <a:r>
                        <a:rPr lang="ru-RU" sz="2000" dirty="0">
                          <a:solidFill>
                            <a:srgbClr val="222222"/>
                          </a:solidFill>
                          <a:effectLst/>
                        </a:rPr>
                        <a:t>Доля рынка по итогам 2019 г.</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5F5"/>
                    </a:solidFill>
                  </a:tcPr>
                </a:tc>
                <a:extLst>
                  <a:ext uri="{0D108BD9-81ED-4DB2-BD59-A6C34878D82A}">
                    <a16:rowId xmlns:a16="http://schemas.microsoft.com/office/drawing/2014/main" val="486278994"/>
                  </a:ext>
                </a:extLst>
              </a:tr>
              <a:tr h="569363">
                <a:tc>
                  <a:txBody>
                    <a:bodyPr/>
                    <a:lstStyle/>
                    <a:p>
                      <a:pPr algn="l"/>
                      <a:r>
                        <a:rPr lang="ru-RU" sz="2000">
                          <a:solidFill>
                            <a:srgbClr val="222222"/>
                          </a:solidFill>
                          <a:effectLst/>
                        </a:rPr>
                        <a:t>1</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en" sz="2000" dirty="0">
                          <a:solidFill>
                            <a:srgbClr val="222222"/>
                          </a:solidFill>
                          <a:effectLst/>
                        </a:rPr>
                        <a:t>Salesforce</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8 571</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10 200</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dirty="0">
                          <a:solidFill>
                            <a:srgbClr val="222222"/>
                          </a:solidFill>
                          <a:effectLst/>
                        </a:rPr>
                        <a:t>19%</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40%</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739476589"/>
                  </a:ext>
                </a:extLst>
              </a:tr>
              <a:tr h="358053">
                <a:tc>
                  <a:txBody>
                    <a:bodyPr/>
                    <a:lstStyle/>
                    <a:p>
                      <a:pPr algn="l"/>
                      <a:r>
                        <a:rPr lang="ru-RU" sz="2000">
                          <a:solidFill>
                            <a:srgbClr val="222222"/>
                          </a:solidFill>
                          <a:effectLst/>
                        </a:rPr>
                        <a:t>2</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 sz="2000">
                          <a:solidFill>
                            <a:srgbClr val="222222"/>
                          </a:solidFill>
                          <a:effectLst/>
                        </a:rPr>
                        <a:t>SAP</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2 063</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2 805</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36%</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11%</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480991813"/>
                  </a:ext>
                </a:extLst>
              </a:tr>
              <a:tr h="358053">
                <a:tc>
                  <a:txBody>
                    <a:bodyPr/>
                    <a:lstStyle/>
                    <a:p>
                      <a:pPr algn="l"/>
                      <a:r>
                        <a:rPr lang="ru-RU" sz="2000">
                          <a:solidFill>
                            <a:srgbClr val="222222"/>
                          </a:solidFill>
                          <a:effectLst/>
                        </a:rPr>
                        <a:t>3</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en" sz="2000">
                          <a:solidFill>
                            <a:srgbClr val="222222"/>
                          </a:solidFill>
                          <a:effectLst/>
                        </a:rPr>
                        <a:t>Oracle</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607</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1 275</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110%</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5%</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638819815"/>
                  </a:ext>
                </a:extLst>
              </a:tr>
              <a:tr h="358053">
                <a:tc>
                  <a:txBody>
                    <a:bodyPr/>
                    <a:lstStyle/>
                    <a:p>
                      <a:pPr algn="l"/>
                      <a:r>
                        <a:rPr lang="ru-RU" sz="2000">
                          <a:solidFill>
                            <a:srgbClr val="222222"/>
                          </a:solidFill>
                          <a:effectLst/>
                        </a:rPr>
                        <a:t>4</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 sz="2000">
                          <a:solidFill>
                            <a:srgbClr val="222222"/>
                          </a:solidFill>
                          <a:effectLst/>
                        </a:rPr>
                        <a:t>Adobe</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803</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1 020</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27%</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4%</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514169270"/>
                  </a:ext>
                </a:extLst>
              </a:tr>
              <a:tr h="569363">
                <a:tc>
                  <a:txBody>
                    <a:bodyPr/>
                    <a:lstStyle/>
                    <a:p>
                      <a:pPr algn="l"/>
                      <a:r>
                        <a:rPr lang="ru-RU" sz="2000">
                          <a:solidFill>
                            <a:srgbClr val="222222"/>
                          </a:solidFill>
                          <a:effectLst/>
                        </a:rPr>
                        <a:t>5</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en" sz="2000">
                          <a:solidFill>
                            <a:srgbClr val="222222"/>
                          </a:solidFill>
                          <a:effectLst/>
                        </a:rPr>
                        <a:t>Microsoft</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546</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~765</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40%</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3%</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409162118"/>
                  </a:ext>
                </a:extLst>
              </a:tr>
              <a:tr h="569363">
                <a:tc>
                  <a:txBody>
                    <a:bodyPr/>
                    <a:lstStyle/>
                    <a:p>
                      <a:pPr algn="l"/>
                      <a:r>
                        <a:rPr lang="ru-RU" sz="2000">
                          <a:solidFill>
                            <a:srgbClr val="222222"/>
                          </a:solidFill>
                          <a:effectLst/>
                        </a:rPr>
                        <a:t>6</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 sz="2000">
                          <a:solidFill>
                            <a:srgbClr val="222222"/>
                          </a:solidFill>
                          <a:effectLst/>
                        </a:rPr>
                        <a:t>Zendesk</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567</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~765</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35%</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3%</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561703317"/>
                  </a:ext>
                </a:extLst>
              </a:tr>
              <a:tr h="569363">
                <a:tc>
                  <a:txBody>
                    <a:bodyPr/>
                    <a:lstStyle/>
                    <a:p>
                      <a:pPr algn="l"/>
                      <a:r>
                        <a:rPr lang="ru-RU" sz="2000">
                          <a:solidFill>
                            <a:srgbClr val="222222"/>
                          </a:solidFill>
                          <a:effectLst/>
                        </a:rPr>
                        <a:t>7</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en" sz="2000">
                          <a:solidFill>
                            <a:srgbClr val="222222"/>
                          </a:solidFill>
                          <a:effectLst/>
                        </a:rPr>
                        <a:t>HubSpot</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580</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~765</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32%</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3%</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30545840"/>
                  </a:ext>
                </a:extLst>
              </a:tr>
              <a:tr h="358053">
                <a:tc>
                  <a:txBody>
                    <a:bodyPr/>
                    <a:lstStyle/>
                    <a:p>
                      <a:pPr algn="l"/>
                      <a:r>
                        <a:rPr lang="ru-RU" sz="2000">
                          <a:solidFill>
                            <a:srgbClr val="222222"/>
                          </a:solidFill>
                          <a:effectLst/>
                        </a:rPr>
                        <a:t>8</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 sz="2000" dirty="0">
                          <a:solidFill>
                            <a:srgbClr val="222222"/>
                          </a:solidFill>
                          <a:effectLst/>
                        </a:rPr>
                        <a:t>Veeva</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464</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~510</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10%</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2%</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588959092"/>
                  </a:ext>
                </a:extLst>
              </a:tr>
              <a:tr h="358053">
                <a:tc>
                  <a:txBody>
                    <a:bodyPr/>
                    <a:lstStyle/>
                    <a:p>
                      <a:pPr algn="l"/>
                      <a:r>
                        <a:rPr lang="ru-RU" sz="2000">
                          <a:solidFill>
                            <a:srgbClr val="222222"/>
                          </a:solidFill>
                          <a:effectLst/>
                        </a:rPr>
                        <a:t>9</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en" sz="2000">
                          <a:solidFill>
                            <a:srgbClr val="222222"/>
                          </a:solidFill>
                          <a:effectLst/>
                        </a:rPr>
                        <a:t>Zoho</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196</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~255</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30%</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l"/>
                      <a:r>
                        <a:rPr lang="ru-RU" sz="2000">
                          <a:solidFill>
                            <a:srgbClr val="222222"/>
                          </a:solidFill>
                          <a:effectLst/>
                        </a:rPr>
                        <a:t>1%</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306515274"/>
                  </a:ext>
                </a:extLst>
              </a:tr>
              <a:tr h="569363">
                <a:tc>
                  <a:txBody>
                    <a:bodyPr/>
                    <a:lstStyle/>
                    <a:p>
                      <a:pPr algn="l"/>
                      <a:r>
                        <a:rPr lang="ru-RU" sz="2000" dirty="0">
                          <a:solidFill>
                            <a:srgbClr val="222222"/>
                          </a:solidFill>
                          <a:effectLst/>
                        </a:rPr>
                        <a:t>10</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l"/>
                      <a:r>
                        <a:rPr lang="en" sz="2000" dirty="0">
                          <a:solidFill>
                            <a:srgbClr val="222222"/>
                          </a:solidFill>
                          <a:effectLst/>
                        </a:rPr>
                        <a:t>Nice Ltd.</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l"/>
                      <a:r>
                        <a:rPr lang="ru-RU" sz="2000" dirty="0">
                          <a:solidFill>
                            <a:srgbClr val="222222"/>
                          </a:solidFill>
                          <a:effectLst/>
                        </a:rPr>
                        <a:t>204</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~255</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l"/>
                      <a:r>
                        <a:rPr lang="ru-RU" sz="2000">
                          <a:solidFill>
                            <a:srgbClr val="222222"/>
                          </a:solidFill>
                          <a:effectLst/>
                        </a:rPr>
                        <a:t>25%</a:t>
                      </a:r>
                    </a:p>
                  </a:txBody>
                  <a:tcPr marL="73372" marR="73372" marT="73372" marB="7337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r>
                        <a:rPr lang="ru-RU" sz="2000" dirty="0"/>
                        <a:t>1</a:t>
                      </a:r>
                      <a:r>
                        <a:rPr lang="en-US" sz="2000" dirty="0"/>
                        <a:t>%</a:t>
                      </a:r>
                      <a:endParaRPr lang="ru-RU" sz="2000" dirty="0"/>
                    </a:p>
                  </a:txBody>
                  <a:tcPr marL="70437" marR="70437" marT="35218" marB="35218">
                    <a:lnL w="9525" cap="flat" cmpd="sng" algn="ctr">
                      <a:solidFill>
                        <a:srgbClr val="DDDDDD"/>
                      </a:solidFill>
                      <a:prstDash val="solid"/>
                      <a:round/>
                      <a:headEnd type="none" w="med" len="med"/>
                      <a:tailEnd type="none" w="med" len="med"/>
                    </a:lnL>
                    <a:lnT w="9525" cap="flat" cmpd="sng" algn="ctr">
                      <a:solidFill>
                        <a:srgbClr val="CCCCCC"/>
                      </a:solidFill>
                      <a:prstDash val="solid"/>
                      <a:round/>
                      <a:headEnd type="none" w="med" len="med"/>
                      <a:tailEnd type="none" w="med" len="med"/>
                    </a:lnT>
                    <a:solidFill>
                      <a:schemeClr val="bg1"/>
                    </a:solidFill>
                  </a:tcPr>
                </a:tc>
                <a:extLst>
                  <a:ext uri="{0D108BD9-81ED-4DB2-BD59-A6C34878D82A}">
                    <a16:rowId xmlns:a16="http://schemas.microsoft.com/office/drawing/2014/main" val="1481085669"/>
                  </a:ext>
                </a:extLst>
              </a:tr>
            </a:tbl>
          </a:graphicData>
        </a:graphic>
      </p:graphicFrame>
      <p:sp>
        <p:nvSpPr>
          <p:cNvPr id="5" name="Rectangle 1">
            <a:extLst>
              <a:ext uri="{FF2B5EF4-FFF2-40B4-BE49-F238E27FC236}">
                <a16:creationId xmlns:a16="http://schemas.microsoft.com/office/drawing/2014/main" id="{32B34BF9-1361-D641-B72A-51CC3BDF2E48}"/>
              </a:ext>
            </a:extLst>
          </p:cNvPr>
          <p:cNvSpPr>
            <a:spLocks noGrp="1" noChangeArrowheads="1"/>
          </p:cNvSpPr>
          <p:nvPr>
            <p:ph type="body" sz="quarter" idx="13"/>
          </p:nvPr>
        </p:nvSpPr>
        <p:spPr bwMode="auto">
          <a:xfrm>
            <a:off x="-27827582" y="6396690"/>
            <a:ext cx="7658653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800" b="0" i="0" u="none" strike="noStrike" cap="none" normalizeH="0" baseline="0">
                <a:ln>
                  <a:noFill/>
                </a:ln>
                <a:solidFill>
                  <a:schemeClr val="tx1"/>
                </a:solidFill>
                <a:effectLst/>
                <a:latin typeface="Arial" panose="020B0604020202020204" pitchFamily="34" charset="0"/>
              </a:rPr>
            </a:br>
            <a:endParaRPr kumimoji="0" lang="ru-RU" altLang="ru-RU"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147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7A98022A-DCD1-5544-8911-776606CAACBA}"/>
              </a:ext>
            </a:extLst>
          </p:cNvPr>
          <p:cNvSpPr/>
          <p:nvPr/>
        </p:nvSpPr>
        <p:spPr>
          <a:xfrm>
            <a:off x="0" y="2800980"/>
            <a:ext cx="5059868" cy="368682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a:extLst>
              <a:ext uri="{FF2B5EF4-FFF2-40B4-BE49-F238E27FC236}">
                <a16:creationId xmlns:a16="http://schemas.microsoft.com/office/drawing/2014/main" id="{3764B9A1-36B9-9B4D-9C5F-E9D9539BC622}"/>
              </a:ext>
            </a:extLst>
          </p:cNvPr>
          <p:cNvSpPr/>
          <p:nvPr/>
        </p:nvSpPr>
        <p:spPr>
          <a:xfrm>
            <a:off x="10109200" y="2826380"/>
            <a:ext cx="5059868" cy="368682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a:extLst>
              <a:ext uri="{FF2B5EF4-FFF2-40B4-BE49-F238E27FC236}">
                <a16:creationId xmlns:a16="http://schemas.microsoft.com/office/drawing/2014/main" id="{CB6CC183-D84D-CF46-91E4-092934952277}"/>
              </a:ext>
            </a:extLst>
          </p:cNvPr>
          <p:cNvSpPr/>
          <p:nvPr/>
        </p:nvSpPr>
        <p:spPr>
          <a:xfrm>
            <a:off x="5076699" y="6483980"/>
            <a:ext cx="5088569" cy="4802478"/>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a:extLst>
              <a:ext uri="{FF2B5EF4-FFF2-40B4-BE49-F238E27FC236}">
                <a16:creationId xmlns:a16="http://schemas.microsoft.com/office/drawing/2014/main" id="{3062C296-7FF2-A64F-9CB9-5DBEB9E2A830}"/>
              </a:ext>
            </a:extLst>
          </p:cNvPr>
          <p:cNvSpPr/>
          <p:nvPr/>
        </p:nvSpPr>
        <p:spPr>
          <a:xfrm>
            <a:off x="15163800" y="6407780"/>
            <a:ext cx="5059868" cy="490792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xfrm>
            <a:off x="894589" y="1749755"/>
            <a:ext cx="9741216" cy="911090"/>
          </a:xfrm>
          <a:prstGeom prst="rect">
            <a:avLst/>
          </a:prstGeom>
        </p:spPr>
        <p:txBody>
          <a:bodyPr/>
          <a:lstStyle/>
          <a:p>
            <a:pPr>
              <a:buNone/>
            </a:pPr>
            <a:r>
              <a:rPr lang="ru-RU" sz="2800" dirty="0"/>
              <a:t>Бизнес-модель – как вы зарабатываете или планируете.</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Бизнес-модель</a:t>
            </a:r>
            <a:endParaRPr lang="ru-RU" dirty="0"/>
          </a:p>
        </p:txBody>
      </p:sp>
      <p:sp>
        <p:nvSpPr>
          <p:cNvPr id="6" name="Текст 5">
            <a:extLst>
              <a:ext uri="{FF2B5EF4-FFF2-40B4-BE49-F238E27FC236}">
                <a16:creationId xmlns:a16="http://schemas.microsoft.com/office/drawing/2014/main" id="{5F7AD820-9E6E-A040-BEDF-7E0541D8255F}"/>
              </a:ext>
            </a:extLst>
          </p:cNvPr>
          <p:cNvSpPr>
            <a:spLocks noGrp="1"/>
          </p:cNvSpPr>
          <p:nvPr>
            <p:ph type="body" sz="quarter" idx="13"/>
          </p:nvPr>
        </p:nvSpPr>
        <p:spPr/>
        <p:txBody>
          <a:bodyPr/>
          <a:lstStyle/>
          <a:p>
            <a:endParaRPr lang="ru-RU" dirty="0"/>
          </a:p>
        </p:txBody>
      </p:sp>
      <p:sp>
        <p:nvSpPr>
          <p:cNvPr id="5" name="Прямоугольник 4">
            <a:extLst>
              <a:ext uri="{FF2B5EF4-FFF2-40B4-BE49-F238E27FC236}">
                <a16:creationId xmlns:a16="http://schemas.microsoft.com/office/drawing/2014/main" id="{EA5B3E1A-0845-CE45-A455-F18F9CE3DA8D}"/>
              </a:ext>
            </a:extLst>
          </p:cNvPr>
          <p:cNvSpPr/>
          <p:nvPr/>
        </p:nvSpPr>
        <p:spPr>
          <a:xfrm>
            <a:off x="15192193" y="6487802"/>
            <a:ext cx="4911906" cy="4824327"/>
          </a:xfrm>
          <a:prstGeom prst="rect">
            <a:avLst/>
          </a:prstGeom>
          <a:solidFill>
            <a:srgbClr val="2A53A2">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078">
              <a:solidFill>
                <a:srgbClr val="002060"/>
              </a:solidFill>
            </a:endParaRPr>
          </a:p>
        </p:txBody>
      </p:sp>
      <p:sp>
        <p:nvSpPr>
          <p:cNvPr id="7" name="Прямоугольник 6">
            <a:extLst>
              <a:ext uri="{FF2B5EF4-FFF2-40B4-BE49-F238E27FC236}">
                <a16:creationId xmlns:a16="http://schemas.microsoft.com/office/drawing/2014/main" id="{03B01EA3-429B-964F-8C67-BC6F6C72A2EB}"/>
              </a:ext>
            </a:extLst>
          </p:cNvPr>
          <p:cNvSpPr/>
          <p:nvPr/>
        </p:nvSpPr>
        <p:spPr>
          <a:xfrm>
            <a:off x="10126031" y="2800980"/>
            <a:ext cx="5066163" cy="3698387"/>
          </a:xfrm>
          <a:prstGeom prst="rect">
            <a:avLst/>
          </a:prstGeom>
          <a:solidFill>
            <a:srgbClr val="2A53A2">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078">
              <a:solidFill>
                <a:srgbClr val="002060"/>
              </a:solidFill>
            </a:endParaRPr>
          </a:p>
        </p:txBody>
      </p:sp>
      <p:sp>
        <p:nvSpPr>
          <p:cNvPr id="8" name="Прямоугольник 7">
            <a:extLst>
              <a:ext uri="{FF2B5EF4-FFF2-40B4-BE49-F238E27FC236}">
                <a16:creationId xmlns:a16="http://schemas.microsoft.com/office/drawing/2014/main" id="{666D6419-0D55-384B-884D-3025332FCEE5}"/>
              </a:ext>
            </a:extLst>
          </p:cNvPr>
          <p:cNvSpPr/>
          <p:nvPr/>
        </p:nvSpPr>
        <p:spPr>
          <a:xfrm>
            <a:off x="5059868" y="6509649"/>
            <a:ext cx="5066163" cy="4802479"/>
          </a:xfrm>
          <a:prstGeom prst="rect">
            <a:avLst/>
          </a:prstGeom>
          <a:solidFill>
            <a:srgbClr val="2A53A2">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078">
              <a:solidFill>
                <a:srgbClr val="002060"/>
              </a:solidFill>
            </a:endParaRPr>
          </a:p>
        </p:txBody>
      </p:sp>
      <p:sp>
        <p:nvSpPr>
          <p:cNvPr id="11" name="ZoneTexte 3">
            <a:extLst>
              <a:ext uri="{FF2B5EF4-FFF2-40B4-BE49-F238E27FC236}">
                <a16:creationId xmlns:a16="http://schemas.microsoft.com/office/drawing/2014/main" id="{308213E1-2B0F-A744-B9E7-11F56998A2AD}"/>
              </a:ext>
            </a:extLst>
          </p:cNvPr>
          <p:cNvSpPr txBox="1"/>
          <p:nvPr/>
        </p:nvSpPr>
        <p:spPr>
          <a:xfrm>
            <a:off x="10210369" y="2808134"/>
            <a:ext cx="4752120" cy="54700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ru-RU" sz="2638" dirty="0">
                <a:solidFill>
                  <a:schemeClr val="bg1">
                    <a:lumMod val="95000"/>
                  </a:schemeClr>
                </a:solidFill>
                <a:latin typeface="Ubuntu" panose="020B0504030602030204" pitchFamily="34" charset="0"/>
              </a:rPr>
              <a:t>Дробление</a:t>
            </a:r>
            <a:endParaRPr lang="fr-FR" sz="2638" dirty="0">
              <a:solidFill>
                <a:schemeClr val="bg1">
                  <a:lumMod val="95000"/>
                </a:schemeClr>
              </a:solidFill>
              <a:latin typeface="Ubuntu" panose="020B0504030602030204" pitchFamily="34" charset="0"/>
            </a:endParaRPr>
          </a:p>
        </p:txBody>
      </p:sp>
      <p:sp>
        <p:nvSpPr>
          <p:cNvPr id="12" name="ZoneTexte 3">
            <a:extLst>
              <a:ext uri="{FF2B5EF4-FFF2-40B4-BE49-F238E27FC236}">
                <a16:creationId xmlns:a16="http://schemas.microsoft.com/office/drawing/2014/main" id="{58995BF0-BC6E-B448-BED6-90FC5715024F}"/>
              </a:ext>
            </a:extLst>
          </p:cNvPr>
          <p:cNvSpPr txBox="1"/>
          <p:nvPr/>
        </p:nvSpPr>
        <p:spPr>
          <a:xfrm>
            <a:off x="5249895" y="6917238"/>
            <a:ext cx="4436861" cy="54700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ru-RU" sz="2638" dirty="0">
                <a:solidFill>
                  <a:schemeClr val="bg1">
                    <a:lumMod val="95000"/>
                  </a:schemeClr>
                </a:solidFill>
                <a:latin typeface="Ubuntu" panose="020B0504030602030204" pitchFamily="34" charset="0"/>
              </a:rPr>
              <a:t>Кастомизация</a:t>
            </a:r>
            <a:endParaRPr lang="fr-FR" sz="2638" dirty="0">
              <a:solidFill>
                <a:schemeClr val="bg1">
                  <a:lumMod val="95000"/>
                </a:schemeClr>
              </a:solidFill>
              <a:latin typeface="Ubuntu" panose="020B0504030602030204" pitchFamily="34" charset="0"/>
            </a:endParaRPr>
          </a:p>
        </p:txBody>
      </p:sp>
      <p:sp>
        <p:nvSpPr>
          <p:cNvPr id="13" name="ZoneTexte 3">
            <a:extLst>
              <a:ext uri="{FF2B5EF4-FFF2-40B4-BE49-F238E27FC236}">
                <a16:creationId xmlns:a16="http://schemas.microsoft.com/office/drawing/2014/main" id="{E853E604-E517-A34C-95F6-1F966F8208C3}"/>
              </a:ext>
            </a:extLst>
          </p:cNvPr>
          <p:cNvSpPr txBox="1"/>
          <p:nvPr/>
        </p:nvSpPr>
        <p:spPr>
          <a:xfrm>
            <a:off x="15276530" y="6766073"/>
            <a:ext cx="4274575" cy="54700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ru-RU" sz="2638" dirty="0">
                <a:solidFill>
                  <a:schemeClr val="bg1">
                    <a:lumMod val="95000"/>
                  </a:schemeClr>
                </a:solidFill>
                <a:latin typeface="Ubuntu" panose="020B0504030602030204" pitchFamily="34" charset="0"/>
              </a:rPr>
              <a:t>Подписка</a:t>
            </a:r>
            <a:endParaRPr lang="fr-FR" sz="2638" dirty="0">
              <a:solidFill>
                <a:schemeClr val="bg1">
                  <a:lumMod val="95000"/>
                </a:schemeClr>
              </a:solidFill>
              <a:latin typeface="Ubuntu" panose="020B0504030602030204" pitchFamily="34" charset="0"/>
            </a:endParaRPr>
          </a:p>
        </p:txBody>
      </p:sp>
      <p:sp>
        <p:nvSpPr>
          <p:cNvPr id="14" name="ZoneTexte 3">
            <a:extLst>
              <a:ext uri="{FF2B5EF4-FFF2-40B4-BE49-F238E27FC236}">
                <a16:creationId xmlns:a16="http://schemas.microsoft.com/office/drawing/2014/main" id="{0D56311A-4CEB-4545-9F37-0DF3495BF6B2}"/>
              </a:ext>
            </a:extLst>
          </p:cNvPr>
          <p:cNvSpPr txBox="1"/>
          <p:nvPr/>
        </p:nvSpPr>
        <p:spPr>
          <a:xfrm>
            <a:off x="307744" y="6722663"/>
            <a:ext cx="3675440" cy="56598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3078" dirty="0">
                <a:solidFill>
                  <a:srgbClr val="002060"/>
                </a:solidFill>
                <a:latin typeface="Ubuntu" panose="020B0504030602030204" pitchFamily="34" charset="0"/>
              </a:rPr>
              <a:t>Первый шаг</a:t>
            </a:r>
            <a:endParaRPr lang="fr-FR" sz="3078" dirty="0">
              <a:solidFill>
                <a:srgbClr val="002060"/>
              </a:solidFill>
              <a:latin typeface="Ubuntu" panose="020B0504030602030204" pitchFamily="34" charset="0"/>
            </a:endParaRPr>
          </a:p>
        </p:txBody>
      </p:sp>
      <p:sp>
        <p:nvSpPr>
          <p:cNvPr id="15" name="ZoneTexte 3">
            <a:extLst>
              <a:ext uri="{FF2B5EF4-FFF2-40B4-BE49-F238E27FC236}">
                <a16:creationId xmlns:a16="http://schemas.microsoft.com/office/drawing/2014/main" id="{8A1836CE-5A34-8445-AF73-F60DC0935235}"/>
              </a:ext>
            </a:extLst>
          </p:cNvPr>
          <p:cNvSpPr txBox="1"/>
          <p:nvPr/>
        </p:nvSpPr>
        <p:spPr>
          <a:xfrm>
            <a:off x="5249894" y="5614438"/>
            <a:ext cx="3675440" cy="56598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3078" dirty="0">
                <a:solidFill>
                  <a:srgbClr val="002060"/>
                </a:solidFill>
                <a:latin typeface="Ubuntu" panose="020B0504030602030204" pitchFamily="34" charset="0"/>
              </a:rPr>
              <a:t>Второй шаг </a:t>
            </a:r>
            <a:endParaRPr lang="fr-FR" sz="3078" dirty="0">
              <a:solidFill>
                <a:srgbClr val="002060"/>
              </a:solidFill>
              <a:latin typeface="Ubuntu" panose="020B0504030602030204" pitchFamily="34" charset="0"/>
            </a:endParaRPr>
          </a:p>
        </p:txBody>
      </p:sp>
      <p:sp>
        <p:nvSpPr>
          <p:cNvPr id="16" name="ZoneTexte 3">
            <a:extLst>
              <a:ext uri="{FF2B5EF4-FFF2-40B4-BE49-F238E27FC236}">
                <a16:creationId xmlns:a16="http://schemas.microsoft.com/office/drawing/2014/main" id="{C0BCA2B6-953F-D248-BE99-BCF10F18039F}"/>
              </a:ext>
            </a:extLst>
          </p:cNvPr>
          <p:cNvSpPr txBox="1"/>
          <p:nvPr/>
        </p:nvSpPr>
        <p:spPr>
          <a:xfrm>
            <a:off x="10210368" y="6722661"/>
            <a:ext cx="3675440" cy="56598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3078" dirty="0">
                <a:solidFill>
                  <a:srgbClr val="002060"/>
                </a:solidFill>
                <a:latin typeface="Ubuntu" panose="020B0504030602030204" pitchFamily="34" charset="0"/>
              </a:rPr>
              <a:t>Третий шаг</a:t>
            </a:r>
            <a:endParaRPr lang="fr-FR" sz="3078" dirty="0">
              <a:solidFill>
                <a:srgbClr val="002060"/>
              </a:solidFill>
              <a:latin typeface="Ubuntu" panose="020B0504030602030204" pitchFamily="34" charset="0"/>
            </a:endParaRPr>
          </a:p>
        </p:txBody>
      </p:sp>
      <p:sp>
        <p:nvSpPr>
          <p:cNvPr id="17" name="ZoneTexte 3">
            <a:extLst>
              <a:ext uri="{FF2B5EF4-FFF2-40B4-BE49-F238E27FC236}">
                <a16:creationId xmlns:a16="http://schemas.microsoft.com/office/drawing/2014/main" id="{83518B03-74CD-5D41-AB28-3633A5F05BF0}"/>
              </a:ext>
            </a:extLst>
          </p:cNvPr>
          <p:cNvSpPr txBox="1"/>
          <p:nvPr/>
        </p:nvSpPr>
        <p:spPr>
          <a:xfrm>
            <a:off x="15276531" y="5614438"/>
            <a:ext cx="4563563" cy="56598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3078" dirty="0">
                <a:solidFill>
                  <a:srgbClr val="002060"/>
                </a:solidFill>
                <a:latin typeface="Ubuntu" panose="020B0504030602030204" pitchFamily="34" charset="0"/>
              </a:rPr>
              <a:t>Дополнительный шаг</a:t>
            </a:r>
            <a:endParaRPr lang="fr-FR" sz="3078" dirty="0">
              <a:solidFill>
                <a:srgbClr val="002060"/>
              </a:solidFill>
              <a:latin typeface="Ubuntu" panose="020B0504030602030204" pitchFamily="34" charset="0"/>
            </a:endParaRPr>
          </a:p>
        </p:txBody>
      </p:sp>
      <p:pic>
        <p:nvPicPr>
          <p:cNvPr id="20" name="Рисунок 19" descr="Изображение выглядит как занавеска&#10;&#10;Автоматически созданное описание">
            <a:extLst>
              <a:ext uri="{FF2B5EF4-FFF2-40B4-BE49-F238E27FC236}">
                <a16:creationId xmlns:a16="http://schemas.microsoft.com/office/drawing/2014/main" id="{F34B7C41-8127-0142-8DB3-DCBE84AB10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9291" y="6180762"/>
            <a:ext cx="665122" cy="665122"/>
          </a:xfrm>
          <a:prstGeom prst="rect">
            <a:avLst/>
          </a:prstGeom>
        </p:spPr>
      </p:pic>
      <p:pic>
        <p:nvPicPr>
          <p:cNvPr id="21" name="Рисунок 20" descr="Изображение выглядит как занавеска&#10;&#10;Автоматически созданное описание">
            <a:extLst>
              <a:ext uri="{FF2B5EF4-FFF2-40B4-BE49-F238E27FC236}">
                <a16:creationId xmlns:a16="http://schemas.microsoft.com/office/drawing/2014/main" id="{16233CB2-15AA-F641-9CBE-DAAB363EB8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85577" y="6180762"/>
            <a:ext cx="665122" cy="665122"/>
          </a:xfrm>
          <a:prstGeom prst="rect">
            <a:avLst/>
          </a:prstGeom>
        </p:spPr>
      </p:pic>
      <p:sp>
        <p:nvSpPr>
          <p:cNvPr id="22" name="ZoneTexte 3">
            <a:extLst>
              <a:ext uri="{FF2B5EF4-FFF2-40B4-BE49-F238E27FC236}">
                <a16:creationId xmlns:a16="http://schemas.microsoft.com/office/drawing/2014/main" id="{DE432FE0-4601-444E-8DF1-46B094DE6097}"/>
              </a:ext>
            </a:extLst>
          </p:cNvPr>
          <p:cNvSpPr txBox="1"/>
          <p:nvPr/>
        </p:nvSpPr>
        <p:spPr>
          <a:xfrm>
            <a:off x="664550" y="7763046"/>
            <a:ext cx="4416911" cy="209595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ru-RU" sz="2199" i="1" dirty="0">
                <a:solidFill>
                  <a:srgbClr val="002060"/>
                </a:solidFill>
                <a:latin typeface="Ubuntu" panose="020B0504030602030204" pitchFamily="34" charset="0"/>
              </a:rPr>
              <a:t>Цель-повысить узнаваемость решения, найти инвесторов. Привлечь единомышленников для работы над проблематикой проекта. </a:t>
            </a:r>
            <a:endParaRPr lang="fr-FR" sz="2199" i="1" dirty="0">
              <a:solidFill>
                <a:srgbClr val="002060"/>
              </a:solidFill>
              <a:latin typeface="Ubuntu" panose="020B0504030602030204" pitchFamily="34" charset="0"/>
            </a:endParaRPr>
          </a:p>
        </p:txBody>
      </p:sp>
      <p:sp>
        <p:nvSpPr>
          <p:cNvPr id="23" name="ZoneTexte 3">
            <a:extLst>
              <a:ext uri="{FF2B5EF4-FFF2-40B4-BE49-F238E27FC236}">
                <a16:creationId xmlns:a16="http://schemas.microsoft.com/office/drawing/2014/main" id="{2AF7E65E-C34E-C64A-95EA-E2013E93CAB0}"/>
              </a:ext>
            </a:extLst>
          </p:cNvPr>
          <p:cNvSpPr txBox="1"/>
          <p:nvPr/>
        </p:nvSpPr>
        <p:spPr>
          <a:xfrm>
            <a:off x="5249895" y="3238573"/>
            <a:ext cx="4416911" cy="2908232"/>
          </a:xfrm>
          <a:prstGeom prst="rect">
            <a:avLst/>
          </a:prstGeom>
          <a:noFill/>
        </p:spPr>
        <p:txBody>
          <a:bodyPr wrap="square" rtlCol="0">
            <a:spAutoFit/>
          </a:bodyPr>
          <a:lstStyle>
            <a:defPPr>
              <a:defRPr lang="ru-RU"/>
            </a:defPPr>
            <a:lvl1pPr>
              <a:lnSpc>
                <a:spcPct val="120000"/>
              </a:lnSpc>
              <a:defRPr sz="1000">
                <a:solidFill>
                  <a:schemeClr val="bg1"/>
                </a:solidFill>
                <a:latin typeface="Ubuntu" panose="020B0504030602030204" pitchFamily="34" charset="0"/>
              </a:defRPr>
            </a:lvl1pPr>
          </a:lstStyle>
          <a:p>
            <a:r>
              <a:rPr lang="ru-RU" sz="2199" i="1" dirty="0">
                <a:solidFill>
                  <a:srgbClr val="002060"/>
                </a:solidFill>
              </a:rPr>
              <a:t>Использую существующие решения и услуги, дополняя их новыми элементами с использованием нашей методологии, мы сделаем каждое внедрение уникальным для заказчика. </a:t>
            </a:r>
            <a:endParaRPr lang="fr-FR" sz="2199" i="1" dirty="0">
              <a:solidFill>
                <a:srgbClr val="002060"/>
              </a:solidFill>
            </a:endParaRPr>
          </a:p>
        </p:txBody>
      </p:sp>
      <p:sp>
        <p:nvSpPr>
          <p:cNvPr id="24" name="ZoneTexte 3">
            <a:extLst>
              <a:ext uri="{FF2B5EF4-FFF2-40B4-BE49-F238E27FC236}">
                <a16:creationId xmlns:a16="http://schemas.microsoft.com/office/drawing/2014/main" id="{A864ACEC-3A65-1B48-9124-A6501BAE1E4F}"/>
              </a:ext>
            </a:extLst>
          </p:cNvPr>
          <p:cNvSpPr txBox="1"/>
          <p:nvPr/>
        </p:nvSpPr>
        <p:spPr>
          <a:xfrm>
            <a:off x="10210369" y="7585468"/>
            <a:ext cx="4416911" cy="2095958"/>
          </a:xfrm>
          <a:prstGeom prst="rect">
            <a:avLst/>
          </a:prstGeom>
          <a:noFill/>
        </p:spPr>
        <p:txBody>
          <a:bodyPr wrap="square" rtlCol="0">
            <a:spAutoFit/>
          </a:bodyPr>
          <a:lstStyle>
            <a:defPPr>
              <a:defRPr lang="ru-RU"/>
            </a:defPPr>
            <a:lvl1pPr>
              <a:lnSpc>
                <a:spcPct val="120000"/>
              </a:lnSpc>
              <a:defRPr sz="1000">
                <a:solidFill>
                  <a:schemeClr val="bg1"/>
                </a:solidFill>
                <a:latin typeface="Ubuntu" panose="020B0504030602030204" pitchFamily="34" charset="0"/>
              </a:defRPr>
            </a:lvl1pPr>
          </a:lstStyle>
          <a:p>
            <a:r>
              <a:rPr lang="ru-RU" sz="2199" i="1" dirty="0">
                <a:solidFill>
                  <a:srgbClr val="002060"/>
                </a:solidFill>
              </a:rPr>
              <a:t>Продавая решение по частям (внедряя отдельные элементы). Такой подход оставит заказчику выбор и повысит доверие. Добавит гибкости в подходах.</a:t>
            </a:r>
            <a:endParaRPr lang="fr-FR" sz="2199" i="1" dirty="0">
              <a:solidFill>
                <a:srgbClr val="002060"/>
              </a:solidFill>
            </a:endParaRPr>
          </a:p>
        </p:txBody>
      </p:sp>
      <p:sp>
        <p:nvSpPr>
          <p:cNvPr id="25" name="ZoneTexte 3">
            <a:extLst>
              <a:ext uri="{FF2B5EF4-FFF2-40B4-BE49-F238E27FC236}">
                <a16:creationId xmlns:a16="http://schemas.microsoft.com/office/drawing/2014/main" id="{E7A1BD08-FDB8-AF4C-A6C0-F49199D6F429}"/>
              </a:ext>
            </a:extLst>
          </p:cNvPr>
          <p:cNvSpPr txBox="1"/>
          <p:nvPr/>
        </p:nvSpPr>
        <p:spPr>
          <a:xfrm>
            <a:off x="15276531" y="3238574"/>
            <a:ext cx="4416911" cy="2908232"/>
          </a:xfrm>
          <a:prstGeom prst="rect">
            <a:avLst/>
          </a:prstGeom>
          <a:noFill/>
        </p:spPr>
        <p:txBody>
          <a:bodyPr wrap="square" rtlCol="0">
            <a:spAutoFit/>
          </a:bodyPr>
          <a:lstStyle>
            <a:defPPr>
              <a:defRPr lang="ru-RU"/>
            </a:defPPr>
            <a:lvl1pPr>
              <a:lnSpc>
                <a:spcPct val="120000"/>
              </a:lnSpc>
              <a:defRPr sz="1000">
                <a:solidFill>
                  <a:schemeClr val="bg1"/>
                </a:solidFill>
                <a:latin typeface="Ubuntu" panose="020B0504030602030204" pitchFamily="34" charset="0"/>
              </a:defRPr>
            </a:lvl1pPr>
          </a:lstStyle>
          <a:p>
            <a:r>
              <a:rPr lang="ru-RU" sz="2199" i="1" dirty="0">
                <a:solidFill>
                  <a:srgbClr val="002060"/>
                </a:solidFill>
              </a:rPr>
              <a:t>При достижении необходимого числа заказчиков равному, уровню безубыточности плюс 10 процентов, мы получим возможность больше ресурсов тратить на добавление нового функционал, а не, на продажи.</a:t>
            </a:r>
            <a:endParaRPr lang="fr-FR" sz="2199" i="1" dirty="0">
              <a:solidFill>
                <a:srgbClr val="002060"/>
              </a:solidFill>
            </a:endParaRPr>
          </a:p>
        </p:txBody>
      </p:sp>
      <p:sp>
        <p:nvSpPr>
          <p:cNvPr id="29" name="Прямоугольник 28">
            <a:extLst>
              <a:ext uri="{FF2B5EF4-FFF2-40B4-BE49-F238E27FC236}">
                <a16:creationId xmlns:a16="http://schemas.microsoft.com/office/drawing/2014/main" id="{3B1EB67E-A552-7242-BB12-3DF6B117D36B}"/>
              </a:ext>
            </a:extLst>
          </p:cNvPr>
          <p:cNvSpPr/>
          <p:nvPr/>
        </p:nvSpPr>
        <p:spPr>
          <a:xfrm>
            <a:off x="-6295" y="2813194"/>
            <a:ext cx="5066163" cy="3698387"/>
          </a:xfrm>
          <a:prstGeom prst="rect">
            <a:avLst/>
          </a:prstGeom>
          <a:solidFill>
            <a:srgbClr val="2A53A2">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078" dirty="0">
              <a:solidFill>
                <a:srgbClr val="002060"/>
              </a:solidFill>
            </a:endParaRPr>
          </a:p>
        </p:txBody>
      </p:sp>
      <p:sp>
        <p:nvSpPr>
          <p:cNvPr id="10" name="ZoneTexte 3">
            <a:extLst>
              <a:ext uri="{FF2B5EF4-FFF2-40B4-BE49-F238E27FC236}">
                <a16:creationId xmlns:a16="http://schemas.microsoft.com/office/drawing/2014/main" id="{2EA7CE2E-3BC9-264F-84A5-70142BF481F5}"/>
              </a:ext>
            </a:extLst>
          </p:cNvPr>
          <p:cNvSpPr txBox="1"/>
          <p:nvPr/>
        </p:nvSpPr>
        <p:spPr>
          <a:xfrm>
            <a:off x="307745" y="2966451"/>
            <a:ext cx="4416911" cy="103412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ru-RU" sz="2638" dirty="0">
                <a:solidFill>
                  <a:schemeClr val="bg1">
                    <a:lumMod val="95000"/>
                  </a:schemeClr>
                </a:solidFill>
                <a:latin typeface="Ubuntu" panose="020B0504030602030204" pitchFamily="34" charset="0"/>
              </a:rPr>
              <a:t>Реклама проекта в сети, участие  </a:t>
            </a:r>
            <a:r>
              <a:rPr lang="ru-RU" sz="2638" dirty="0" err="1">
                <a:solidFill>
                  <a:schemeClr val="bg1">
                    <a:lumMod val="95000"/>
                  </a:schemeClr>
                </a:solidFill>
                <a:latin typeface="Ubuntu" panose="020B0504030602030204" pitchFamily="34" charset="0"/>
              </a:rPr>
              <a:t>вконкурсах</a:t>
            </a:r>
            <a:endParaRPr lang="fr-FR" sz="2638" dirty="0">
              <a:solidFill>
                <a:schemeClr val="bg1">
                  <a:lumMod val="95000"/>
                </a:schemeClr>
              </a:solidFill>
              <a:latin typeface="Ubuntu" panose="020B0504030602030204" pitchFamily="34" charset="0"/>
            </a:endParaRPr>
          </a:p>
        </p:txBody>
      </p:sp>
      <p:pic>
        <p:nvPicPr>
          <p:cNvPr id="18" name="Рисунок 17" descr="Изображение выглядит как занавеска&#10;&#10;Автоматически созданное описание">
            <a:extLst>
              <a:ext uri="{FF2B5EF4-FFF2-40B4-BE49-F238E27FC236}">
                <a16:creationId xmlns:a16="http://schemas.microsoft.com/office/drawing/2014/main" id="{4ABAC08B-03A8-9C46-BC64-18E69DB029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422" y="5993748"/>
            <a:ext cx="665122" cy="665122"/>
          </a:xfrm>
          <a:prstGeom prst="rect">
            <a:avLst/>
          </a:prstGeom>
        </p:spPr>
      </p:pic>
      <p:pic>
        <p:nvPicPr>
          <p:cNvPr id="19" name="Рисунок 18" descr="Изображение выглядит как занавеска&#10;&#10;Автоматически созданное описание">
            <a:extLst>
              <a:ext uri="{FF2B5EF4-FFF2-40B4-BE49-F238E27FC236}">
                <a16:creationId xmlns:a16="http://schemas.microsoft.com/office/drawing/2014/main" id="{4932BFAE-16A4-3A4B-B3AD-FE6ECB9830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5835" y="6158857"/>
            <a:ext cx="665122" cy="665122"/>
          </a:xfrm>
          <a:prstGeom prst="rect">
            <a:avLst/>
          </a:prstGeom>
        </p:spPr>
      </p:pic>
    </p:spTree>
    <p:extLst>
      <p:ext uri="{BB962C8B-B14F-4D97-AF65-F5344CB8AC3E}">
        <p14:creationId xmlns:p14="http://schemas.microsoft.com/office/powerpoint/2010/main" val="254627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22" grpId="0"/>
      <p:bldP spid="23" grpId="0"/>
      <p:bldP spid="24" grpId="0"/>
      <p:bldP spid="25"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xfrm>
            <a:off x="894588" y="1589088"/>
            <a:ext cx="11358372" cy="1135824"/>
          </a:xfrm>
        </p:spPr>
        <p:txBody>
          <a:bodyPr/>
          <a:lstStyle/>
          <a:p>
            <a:pPr>
              <a:buNone/>
            </a:pPr>
            <a:r>
              <a:rPr lang="ru-RU" sz="2800" dirty="0"/>
              <a:t>Текущие результаты: успешные кейсы, клиенты или предварительные договоренности, привлеченные инвестиции и др.</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Текущие результаты</a:t>
            </a:r>
            <a:endParaRPr lang="ru-RU" dirty="0"/>
          </a:p>
        </p:txBody>
      </p:sp>
      <p:sp>
        <p:nvSpPr>
          <p:cNvPr id="12" name="Текст 11">
            <a:extLst>
              <a:ext uri="{FF2B5EF4-FFF2-40B4-BE49-F238E27FC236}">
                <a16:creationId xmlns:a16="http://schemas.microsoft.com/office/drawing/2014/main" id="{977D909F-9EDA-3741-9984-4E6538C4E5CA}"/>
              </a:ext>
            </a:extLst>
          </p:cNvPr>
          <p:cNvSpPr>
            <a:spLocks noGrp="1"/>
          </p:cNvSpPr>
          <p:nvPr>
            <p:ph type="body" sz="quarter" idx="13"/>
          </p:nvPr>
        </p:nvSpPr>
        <p:spPr/>
        <p:txBody>
          <a:bodyPr/>
          <a:lstStyle/>
          <a:p>
            <a:endParaRPr lang="ru-RU" dirty="0"/>
          </a:p>
        </p:txBody>
      </p:sp>
      <p:sp>
        <p:nvSpPr>
          <p:cNvPr id="5" name="ZoneTexte 3">
            <a:extLst>
              <a:ext uri="{FF2B5EF4-FFF2-40B4-BE49-F238E27FC236}">
                <a16:creationId xmlns:a16="http://schemas.microsoft.com/office/drawing/2014/main" id="{86AA47B2-BB00-614C-90E3-C187C635B3B3}"/>
              </a:ext>
            </a:extLst>
          </p:cNvPr>
          <p:cNvSpPr txBox="1"/>
          <p:nvPr/>
        </p:nvSpPr>
        <p:spPr>
          <a:xfrm>
            <a:off x="1146970" y="4405040"/>
            <a:ext cx="4947141" cy="4968604"/>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ru-RU" sz="3078" dirty="0">
                <a:solidFill>
                  <a:srgbClr val="002060"/>
                </a:solidFill>
                <a:latin typeface="Ubuntu" panose="020B0504030602030204" pitchFamily="34" charset="0"/>
              </a:rPr>
              <a:t>Мы в начале пути! Работаем над концептуальным описанием проекта и уточнением самой идею. Как показывают данные анализа рынка, места много рынок растущий.</a:t>
            </a:r>
          </a:p>
        </p:txBody>
      </p:sp>
      <p:cxnSp>
        <p:nvCxnSpPr>
          <p:cNvPr id="6" name="Прямая соединительная линия 5">
            <a:extLst>
              <a:ext uri="{FF2B5EF4-FFF2-40B4-BE49-F238E27FC236}">
                <a16:creationId xmlns:a16="http://schemas.microsoft.com/office/drawing/2014/main" id="{78426212-4785-DE45-97A0-569B2287B252}"/>
              </a:ext>
            </a:extLst>
          </p:cNvPr>
          <p:cNvCxnSpPr/>
          <p:nvPr/>
        </p:nvCxnSpPr>
        <p:spPr>
          <a:xfrm>
            <a:off x="869630" y="4405039"/>
            <a:ext cx="0" cy="3641305"/>
          </a:xfrm>
          <a:prstGeom prst="line">
            <a:avLst/>
          </a:prstGeom>
          <a:ln w="76200">
            <a:solidFill>
              <a:srgbClr val="4CF0C9"/>
            </a:solidFill>
          </a:ln>
        </p:spPr>
        <p:style>
          <a:lnRef idx="1">
            <a:schemeClr val="accent1"/>
          </a:lnRef>
          <a:fillRef idx="0">
            <a:schemeClr val="accent1"/>
          </a:fillRef>
          <a:effectRef idx="0">
            <a:schemeClr val="accent1"/>
          </a:effectRef>
          <a:fontRef idx="minor">
            <a:schemeClr val="tx1"/>
          </a:fontRef>
        </p:style>
      </p:cxnSp>
      <p:sp>
        <p:nvSpPr>
          <p:cNvPr id="7" name="ZoneTexte 3">
            <a:extLst>
              <a:ext uri="{FF2B5EF4-FFF2-40B4-BE49-F238E27FC236}">
                <a16:creationId xmlns:a16="http://schemas.microsoft.com/office/drawing/2014/main" id="{9A5ACADD-D402-FC43-8CE5-4CD34BCEE98A}"/>
              </a:ext>
            </a:extLst>
          </p:cNvPr>
          <p:cNvSpPr txBox="1"/>
          <p:nvPr/>
        </p:nvSpPr>
        <p:spPr>
          <a:xfrm>
            <a:off x="6573774" y="4440404"/>
            <a:ext cx="7352259" cy="1889876"/>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ru-RU" sz="3078" dirty="0">
                <a:solidFill>
                  <a:srgbClr val="002060"/>
                </a:solidFill>
                <a:latin typeface="Ubuntu" panose="020B0504030602030204" pitchFamily="34" charset="0"/>
              </a:rPr>
              <a:t>Формируем команду единомышленников, определяем роли, конкретизируем. Обучаемся прогрессируем.</a:t>
            </a:r>
          </a:p>
        </p:txBody>
      </p:sp>
      <p:cxnSp>
        <p:nvCxnSpPr>
          <p:cNvPr id="8" name="Прямая соединительная линия 7">
            <a:extLst>
              <a:ext uri="{FF2B5EF4-FFF2-40B4-BE49-F238E27FC236}">
                <a16:creationId xmlns:a16="http://schemas.microsoft.com/office/drawing/2014/main" id="{7F262A9C-8FB5-624E-991A-15E584F2E4CE}"/>
              </a:ext>
            </a:extLst>
          </p:cNvPr>
          <p:cNvCxnSpPr/>
          <p:nvPr/>
        </p:nvCxnSpPr>
        <p:spPr>
          <a:xfrm>
            <a:off x="6410745" y="4523143"/>
            <a:ext cx="0" cy="3597893"/>
          </a:xfrm>
          <a:prstGeom prst="line">
            <a:avLst/>
          </a:prstGeom>
          <a:ln w="76200">
            <a:solidFill>
              <a:srgbClr val="4CF0C9"/>
            </a:solidFill>
          </a:ln>
        </p:spPr>
        <p:style>
          <a:lnRef idx="1">
            <a:schemeClr val="accent1"/>
          </a:lnRef>
          <a:fillRef idx="0">
            <a:schemeClr val="accent1"/>
          </a:fillRef>
          <a:effectRef idx="0">
            <a:schemeClr val="accent1"/>
          </a:effectRef>
          <a:fontRef idx="minor">
            <a:schemeClr val="tx1"/>
          </a:fontRef>
        </p:style>
      </p:cxnSp>
      <p:sp>
        <p:nvSpPr>
          <p:cNvPr id="9" name="ZoneTexte 3">
            <a:extLst>
              <a:ext uri="{FF2B5EF4-FFF2-40B4-BE49-F238E27FC236}">
                <a16:creationId xmlns:a16="http://schemas.microsoft.com/office/drawing/2014/main" id="{4928DF57-183D-FF43-8892-FDF47E33CA4C}"/>
              </a:ext>
            </a:extLst>
          </p:cNvPr>
          <p:cNvSpPr txBox="1"/>
          <p:nvPr/>
        </p:nvSpPr>
        <p:spPr>
          <a:xfrm>
            <a:off x="14840596" y="4422312"/>
            <a:ext cx="4764159" cy="2505622"/>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ru-RU" sz="3078" dirty="0" err="1">
                <a:solidFill>
                  <a:srgbClr val="002060"/>
                </a:solidFill>
                <a:latin typeface="Ubuntu" panose="020B0504030602030204" pitchFamily="34" charset="0"/>
              </a:rPr>
              <a:t>Учавствем</a:t>
            </a:r>
            <a:r>
              <a:rPr lang="ru-RU" sz="3078" dirty="0">
                <a:solidFill>
                  <a:srgbClr val="002060"/>
                </a:solidFill>
                <a:latin typeface="Ubuntu" panose="020B0504030602030204" pitchFamily="34" charset="0"/>
              </a:rPr>
              <a:t> в конкурсах, семинарах. Работаем надо созданием </a:t>
            </a:r>
            <a:r>
              <a:rPr lang="ru-RU" sz="3078" dirty="0" err="1">
                <a:solidFill>
                  <a:srgbClr val="002060"/>
                </a:solidFill>
                <a:latin typeface="Ubuntu" panose="020B0504030602030204" pitchFamily="34" charset="0"/>
              </a:rPr>
              <a:t>интеренет</a:t>
            </a:r>
            <a:r>
              <a:rPr lang="ru-RU" sz="3078" dirty="0">
                <a:solidFill>
                  <a:srgbClr val="002060"/>
                </a:solidFill>
                <a:latin typeface="Ubuntu" panose="020B0504030602030204" pitchFamily="34" charset="0"/>
              </a:rPr>
              <a:t> ресурса.</a:t>
            </a:r>
          </a:p>
        </p:txBody>
      </p:sp>
      <p:cxnSp>
        <p:nvCxnSpPr>
          <p:cNvPr id="10" name="Прямая соединительная линия 9">
            <a:extLst>
              <a:ext uri="{FF2B5EF4-FFF2-40B4-BE49-F238E27FC236}">
                <a16:creationId xmlns:a16="http://schemas.microsoft.com/office/drawing/2014/main" id="{4FEA859A-A354-0444-8E2F-45BA3ECD84C9}"/>
              </a:ext>
            </a:extLst>
          </p:cNvPr>
          <p:cNvCxnSpPr/>
          <p:nvPr/>
        </p:nvCxnSpPr>
        <p:spPr>
          <a:xfrm>
            <a:off x="14548353" y="4580630"/>
            <a:ext cx="0" cy="3597893"/>
          </a:xfrm>
          <a:prstGeom prst="line">
            <a:avLst/>
          </a:prstGeom>
          <a:ln w="76200">
            <a:solidFill>
              <a:srgbClr val="4CF0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833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Рисунок 20">
            <a:extLst>
              <a:ext uri="{FF2B5EF4-FFF2-40B4-BE49-F238E27FC236}">
                <a16:creationId xmlns:a16="http://schemas.microsoft.com/office/drawing/2014/main" id="{18C40FDE-9047-A040-B3DB-E11C251FC53A}"/>
              </a:ext>
            </a:extLst>
          </p:cNvPr>
          <p:cNvPicPr>
            <a:picLocks noChangeAspect="1"/>
          </p:cNvPicPr>
          <p:nvPr/>
        </p:nvPicPr>
        <p:blipFill rotWithShape="1">
          <a:blip r:embed="rId2">
            <a:alphaModFix amt="48000"/>
          </a:blip>
          <a:srcRect l="12508" t="15043" r="19245" b="34928"/>
          <a:stretch/>
        </p:blipFill>
        <p:spPr>
          <a:xfrm>
            <a:off x="7370064" y="1096849"/>
            <a:ext cx="13331952" cy="10218851"/>
          </a:xfrm>
          <a:prstGeom prst="rect">
            <a:avLst/>
          </a:prstGeom>
        </p:spPr>
      </p:pic>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Ключевые члены ваше команды (</a:t>
            </a:r>
            <a:r>
              <a:rPr lang="en" sz="2800" dirty="0"/>
              <a:t>CEO, CTO </a:t>
            </a:r>
            <a:r>
              <a:rPr lang="ru-RU" sz="2800" dirty="0"/>
              <a:t>и С</a:t>
            </a:r>
            <a:r>
              <a:rPr lang="en" sz="2800" dirty="0"/>
              <a:t>MO), </a:t>
            </a:r>
            <a:r>
              <a:rPr lang="ru-RU" sz="2800" dirty="0"/>
              <a:t>опыт и компетенции;</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Команда</a:t>
            </a:r>
            <a:endParaRPr lang="ru-RU" dirty="0"/>
          </a:p>
        </p:txBody>
      </p:sp>
      <p:sp>
        <p:nvSpPr>
          <p:cNvPr id="22" name="Текст 21">
            <a:extLst>
              <a:ext uri="{FF2B5EF4-FFF2-40B4-BE49-F238E27FC236}">
                <a16:creationId xmlns:a16="http://schemas.microsoft.com/office/drawing/2014/main" id="{7FDD3F57-7643-9446-901D-8FBE090AE245}"/>
              </a:ext>
            </a:extLst>
          </p:cNvPr>
          <p:cNvSpPr>
            <a:spLocks noGrp="1"/>
          </p:cNvSpPr>
          <p:nvPr>
            <p:ph type="body" sz="quarter" idx="13"/>
          </p:nvPr>
        </p:nvSpPr>
        <p:spPr/>
        <p:txBody>
          <a:bodyPr/>
          <a:lstStyle/>
          <a:p>
            <a:r>
              <a:rPr lang="ru-RU" dirty="0"/>
              <a:t>Лидер</a:t>
            </a:r>
          </a:p>
        </p:txBody>
      </p:sp>
      <p:pic>
        <p:nvPicPr>
          <p:cNvPr id="5" name="Рисунок 4">
            <a:extLst>
              <a:ext uri="{FF2B5EF4-FFF2-40B4-BE49-F238E27FC236}">
                <a16:creationId xmlns:a16="http://schemas.microsoft.com/office/drawing/2014/main" id="{A354F4F3-2310-0A4B-ADB1-DD49CE9541EF}"/>
              </a:ext>
            </a:extLst>
          </p:cNvPr>
          <p:cNvPicPr>
            <a:picLocks noGrp="1" noChangeAspect="1"/>
          </p:cNvPicPr>
          <p:nvPr>
            <p:ph type="pic" sz="quarter" idx="17"/>
          </p:nvPr>
        </p:nvPicPr>
        <p:blipFill>
          <a:blip r:embed="rId3"/>
          <a:srcRect l="37" r="37"/>
          <a:stretch>
            <a:fillRect/>
          </a:stretch>
        </p:blipFill>
        <p:spPr/>
      </p:pic>
      <p:sp>
        <p:nvSpPr>
          <p:cNvPr id="24" name="Текст 23">
            <a:extLst>
              <a:ext uri="{FF2B5EF4-FFF2-40B4-BE49-F238E27FC236}">
                <a16:creationId xmlns:a16="http://schemas.microsoft.com/office/drawing/2014/main" id="{3A491EAE-61CE-9549-AB51-FD2BFFBEC8D3}"/>
              </a:ext>
            </a:extLst>
          </p:cNvPr>
          <p:cNvSpPr>
            <a:spLocks noGrp="1"/>
          </p:cNvSpPr>
          <p:nvPr>
            <p:ph type="body" sz="quarter" idx="18"/>
          </p:nvPr>
        </p:nvSpPr>
        <p:spPr/>
        <p:txBody>
          <a:bodyPr/>
          <a:lstStyle/>
          <a:p>
            <a:r>
              <a:rPr lang="ru-RU" dirty="0"/>
              <a:t>Абрамов Анатолий</a:t>
            </a:r>
          </a:p>
        </p:txBody>
      </p:sp>
      <p:sp>
        <p:nvSpPr>
          <p:cNvPr id="25" name="Текст 24">
            <a:extLst>
              <a:ext uri="{FF2B5EF4-FFF2-40B4-BE49-F238E27FC236}">
                <a16:creationId xmlns:a16="http://schemas.microsoft.com/office/drawing/2014/main" id="{90DF322C-267D-5D46-B58E-CB1ED9E48F7A}"/>
              </a:ext>
            </a:extLst>
          </p:cNvPr>
          <p:cNvSpPr>
            <a:spLocks noGrp="1"/>
          </p:cNvSpPr>
          <p:nvPr>
            <p:ph type="body" sz="quarter" idx="19"/>
          </p:nvPr>
        </p:nvSpPr>
        <p:spPr/>
        <p:txBody>
          <a:bodyPr/>
          <a:lstStyle/>
          <a:p>
            <a:r>
              <a:rPr lang="ru-RU" dirty="0"/>
              <a:t>Аналитик</a:t>
            </a:r>
          </a:p>
        </p:txBody>
      </p:sp>
      <p:pic>
        <p:nvPicPr>
          <p:cNvPr id="7" name="Рисунок 6">
            <a:extLst>
              <a:ext uri="{FF2B5EF4-FFF2-40B4-BE49-F238E27FC236}">
                <a16:creationId xmlns:a16="http://schemas.microsoft.com/office/drawing/2014/main" id="{CF84156B-5F79-094A-9628-C5424B5B0FBE}"/>
              </a:ext>
            </a:extLst>
          </p:cNvPr>
          <p:cNvPicPr>
            <a:picLocks noGrp="1" noChangeAspect="1"/>
          </p:cNvPicPr>
          <p:nvPr>
            <p:ph type="pic" sz="quarter" idx="20"/>
          </p:nvPr>
        </p:nvPicPr>
        <p:blipFill>
          <a:blip r:embed="rId4"/>
          <a:srcRect l="37" r="37"/>
          <a:stretch>
            <a:fillRect/>
          </a:stretch>
        </p:blipFill>
        <p:spPr/>
      </p:pic>
      <p:sp>
        <p:nvSpPr>
          <p:cNvPr id="27" name="Текст 26">
            <a:extLst>
              <a:ext uri="{FF2B5EF4-FFF2-40B4-BE49-F238E27FC236}">
                <a16:creationId xmlns:a16="http://schemas.microsoft.com/office/drawing/2014/main" id="{8662CAD4-AE6A-E14B-A88F-B1C3D23B2437}"/>
              </a:ext>
            </a:extLst>
          </p:cNvPr>
          <p:cNvSpPr>
            <a:spLocks noGrp="1"/>
          </p:cNvSpPr>
          <p:nvPr>
            <p:ph type="body" sz="quarter" idx="21"/>
          </p:nvPr>
        </p:nvSpPr>
        <p:spPr/>
        <p:txBody>
          <a:bodyPr/>
          <a:lstStyle/>
          <a:p>
            <a:r>
              <a:rPr lang="ru-RU" dirty="0"/>
              <a:t>Беляева Ксения</a:t>
            </a:r>
          </a:p>
        </p:txBody>
      </p:sp>
      <p:sp>
        <p:nvSpPr>
          <p:cNvPr id="28" name="Текст 27">
            <a:extLst>
              <a:ext uri="{FF2B5EF4-FFF2-40B4-BE49-F238E27FC236}">
                <a16:creationId xmlns:a16="http://schemas.microsoft.com/office/drawing/2014/main" id="{0CD018E0-22F1-7E4F-89FF-1DB07D3FE8E8}"/>
              </a:ext>
            </a:extLst>
          </p:cNvPr>
          <p:cNvSpPr>
            <a:spLocks noGrp="1"/>
          </p:cNvSpPr>
          <p:nvPr>
            <p:ph type="body" sz="quarter" idx="22"/>
          </p:nvPr>
        </p:nvSpPr>
        <p:spPr/>
        <p:txBody>
          <a:bodyPr/>
          <a:lstStyle/>
          <a:p>
            <a:r>
              <a:rPr lang="en-US" dirty="0"/>
              <a:t>PR </a:t>
            </a:r>
            <a:r>
              <a:rPr lang="ru-RU" dirty="0"/>
              <a:t>и маркетинг</a:t>
            </a:r>
          </a:p>
        </p:txBody>
      </p:sp>
      <p:pic>
        <p:nvPicPr>
          <p:cNvPr id="9" name="Рисунок 8">
            <a:extLst>
              <a:ext uri="{FF2B5EF4-FFF2-40B4-BE49-F238E27FC236}">
                <a16:creationId xmlns:a16="http://schemas.microsoft.com/office/drawing/2014/main" id="{9B42592C-FEFA-A543-8A9E-FA08B274366C}"/>
              </a:ext>
            </a:extLst>
          </p:cNvPr>
          <p:cNvPicPr>
            <a:picLocks noGrp="1" noChangeAspect="1"/>
          </p:cNvPicPr>
          <p:nvPr>
            <p:ph type="pic" sz="quarter" idx="23"/>
          </p:nvPr>
        </p:nvPicPr>
        <p:blipFill>
          <a:blip r:embed="rId5"/>
          <a:srcRect l="37" r="37"/>
          <a:stretch>
            <a:fillRect/>
          </a:stretch>
        </p:blipFill>
        <p:spPr/>
      </p:pic>
      <p:sp>
        <p:nvSpPr>
          <p:cNvPr id="30" name="Текст 29">
            <a:extLst>
              <a:ext uri="{FF2B5EF4-FFF2-40B4-BE49-F238E27FC236}">
                <a16:creationId xmlns:a16="http://schemas.microsoft.com/office/drawing/2014/main" id="{9F12BE12-15DF-9542-A4B6-BC4836F7D6DE}"/>
              </a:ext>
            </a:extLst>
          </p:cNvPr>
          <p:cNvSpPr>
            <a:spLocks noGrp="1"/>
          </p:cNvSpPr>
          <p:nvPr>
            <p:ph type="body" sz="quarter" idx="24"/>
          </p:nvPr>
        </p:nvSpPr>
        <p:spPr/>
        <p:txBody>
          <a:bodyPr/>
          <a:lstStyle/>
          <a:p>
            <a:r>
              <a:rPr lang="ru-RU" dirty="0"/>
              <a:t>Абрамов Андрей</a:t>
            </a:r>
          </a:p>
        </p:txBody>
      </p:sp>
      <p:sp>
        <p:nvSpPr>
          <p:cNvPr id="31" name="Текст 30">
            <a:extLst>
              <a:ext uri="{FF2B5EF4-FFF2-40B4-BE49-F238E27FC236}">
                <a16:creationId xmlns:a16="http://schemas.microsoft.com/office/drawing/2014/main" id="{90746CCE-2CB5-D44E-8D10-AC38E1E43348}"/>
              </a:ext>
            </a:extLst>
          </p:cNvPr>
          <p:cNvSpPr>
            <a:spLocks noGrp="1"/>
          </p:cNvSpPr>
          <p:nvPr>
            <p:ph type="body" sz="quarter" idx="25"/>
          </p:nvPr>
        </p:nvSpPr>
        <p:spPr/>
        <p:txBody>
          <a:bodyPr/>
          <a:lstStyle/>
          <a:p>
            <a:endParaRPr lang="ru-RU"/>
          </a:p>
        </p:txBody>
      </p:sp>
      <p:sp>
        <p:nvSpPr>
          <p:cNvPr id="32" name="Рисунок 31">
            <a:extLst>
              <a:ext uri="{FF2B5EF4-FFF2-40B4-BE49-F238E27FC236}">
                <a16:creationId xmlns:a16="http://schemas.microsoft.com/office/drawing/2014/main" id="{AA8CE929-09A1-8C47-BCE3-E20F6EE433FE}"/>
              </a:ext>
            </a:extLst>
          </p:cNvPr>
          <p:cNvSpPr>
            <a:spLocks noGrp="1"/>
          </p:cNvSpPr>
          <p:nvPr>
            <p:ph type="pic" sz="quarter" idx="26"/>
          </p:nvPr>
        </p:nvSpPr>
        <p:spPr/>
      </p:sp>
      <p:sp>
        <p:nvSpPr>
          <p:cNvPr id="33" name="Текст 32">
            <a:extLst>
              <a:ext uri="{FF2B5EF4-FFF2-40B4-BE49-F238E27FC236}">
                <a16:creationId xmlns:a16="http://schemas.microsoft.com/office/drawing/2014/main" id="{6533EAD2-9970-9245-A57A-DA4ED67C34A4}"/>
              </a:ext>
            </a:extLst>
          </p:cNvPr>
          <p:cNvSpPr>
            <a:spLocks noGrp="1"/>
          </p:cNvSpPr>
          <p:nvPr>
            <p:ph type="body" sz="quarter" idx="27"/>
          </p:nvPr>
        </p:nvSpPr>
        <p:spPr/>
        <p:txBody>
          <a:bodyPr/>
          <a:lstStyle/>
          <a:p>
            <a:endParaRPr lang="ru-RU"/>
          </a:p>
        </p:txBody>
      </p:sp>
    </p:spTree>
    <p:extLst>
      <p:ext uri="{BB962C8B-B14F-4D97-AF65-F5344CB8AC3E}">
        <p14:creationId xmlns:p14="http://schemas.microsoft.com/office/powerpoint/2010/main" val="2279364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Планы развития, потребности и предложение для того, кому вы адресуете презентацию.</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Планы развития</a:t>
            </a:r>
            <a:endParaRPr lang="ru-RU" dirty="0"/>
          </a:p>
        </p:txBody>
      </p:sp>
      <p:sp>
        <p:nvSpPr>
          <p:cNvPr id="8" name="Текст 7">
            <a:extLst>
              <a:ext uri="{FF2B5EF4-FFF2-40B4-BE49-F238E27FC236}">
                <a16:creationId xmlns:a16="http://schemas.microsoft.com/office/drawing/2014/main" id="{C1D705DB-48BD-5A41-8B3E-9DE81E2C9277}"/>
              </a:ext>
            </a:extLst>
          </p:cNvPr>
          <p:cNvSpPr>
            <a:spLocks noGrp="1"/>
          </p:cNvSpPr>
          <p:nvPr>
            <p:ph type="body" sz="quarter" idx="13"/>
          </p:nvPr>
        </p:nvSpPr>
        <p:spPr/>
        <p:txBody>
          <a:bodyPr/>
          <a:lstStyle/>
          <a:p>
            <a:r>
              <a:rPr lang="ru-RU" dirty="0"/>
              <a:t>Мы планируем.</a:t>
            </a:r>
          </a:p>
          <a:p>
            <a:r>
              <a:rPr lang="ru-RU" dirty="0"/>
              <a:t>  Спланировать и реализовать проект по разработке методологии цифровизации бизнес процессов в органах исполнительной власти, корпорациях и компаниях России. В данный момент мы работаем над формализацией идеи проекта, концепцией, поиском инвестиций хотим сделать её простой для понимания. Высшая цель нашего проекта построить цифровые бизнес процессы организации таким образом, что бы каждый пользователь, работающий с нашим решением, чувствовал себя частью команды! </a:t>
            </a:r>
          </a:p>
          <a:p>
            <a:r>
              <a:rPr lang="ru-RU" dirty="0"/>
              <a:t>  Каждый знает, что автоматизация не делает жизнь пользователя легче, проще. И ни в коем случае не позволяет находится в расслабленном состоянии. Автоматизация делает процессы эффективными! Для преодоления сопротивления пользователя необходимо учитывать интересы последнего не в последнюю очередь. Пользователь должен понимать, что решение это не только дополнительный контур управления, но и удобный инструмент для деятельности. А так же, именно решение защитит от неприятностей связанных с неприязненными отношениями, и т.д.</a:t>
            </a:r>
          </a:p>
          <a:p>
            <a:r>
              <a:rPr lang="ru-RU" dirty="0"/>
              <a:t>   Для достижения высоких результатов необходимо несколько простых вещей. Цель-каждый пользователь в любой момент времени должен понимать какой результат от него ожидают. Инструмент-простой, надёжный, максимально автоматизированный. Желание-необходимо создать комфортные условия осуществления деятельности, возможность сосредоточиться над решением задач.</a:t>
            </a:r>
          </a:p>
        </p:txBody>
      </p:sp>
      <p:sp>
        <p:nvSpPr>
          <p:cNvPr id="9" name="Текст 8">
            <a:extLst>
              <a:ext uri="{FF2B5EF4-FFF2-40B4-BE49-F238E27FC236}">
                <a16:creationId xmlns:a16="http://schemas.microsoft.com/office/drawing/2014/main" id="{2422DFB3-C58B-9F4C-9DF7-32CFEC4A11A6}"/>
              </a:ext>
            </a:extLst>
          </p:cNvPr>
          <p:cNvSpPr>
            <a:spLocks noGrp="1"/>
          </p:cNvSpPr>
          <p:nvPr>
            <p:ph type="body" sz="quarter" idx="16"/>
          </p:nvPr>
        </p:nvSpPr>
        <p:spPr/>
        <p:txBody>
          <a:bodyPr/>
          <a:lstStyle/>
          <a:p>
            <a:endParaRPr lang="ru-RU"/>
          </a:p>
        </p:txBody>
      </p:sp>
    </p:spTree>
    <p:extLst>
      <p:ext uri="{BB962C8B-B14F-4D97-AF65-F5344CB8AC3E}">
        <p14:creationId xmlns:p14="http://schemas.microsoft.com/office/powerpoint/2010/main" val="3453340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subTitle" idx="4294967295"/>
          </p:nvPr>
        </p:nvSpPr>
        <p:spPr>
          <a:xfrm>
            <a:off x="906463" y="7631892"/>
            <a:ext cx="9733829" cy="2732088"/>
          </a:xfrm>
          <a:prstGeom prst="rect">
            <a:avLst/>
          </a:prstGeom>
        </p:spPr>
        <p:txBody>
          <a:bodyPr lIns="0" tIns="0" rIns="0" bIns="0"/>
          <a:lstStyle/>
          <a:p>
            <a:pPr>
              <a:lnSpc>
                <a:spcPts val="4360"/>
              </a:lnSpc>
              <a:buNone/>
            </a:pPr>
            <a:r>
              <a:rPr lang="ru-RU" sz="1800" dirty="0"/>
              <a:t>Сайт </a:t>
            </a:r>
          </a:p>
          <a:p>
            <a:pPr>
              <a:lnSpc>
                <a:spcPts val="4360"/>
              </a:lnSpc>
              <a:buNone/>
            </a:pPr>
            <a:r>
              <a:rPr lang="ru-RU" sz="1800" dirty="0"/>
              <a:t>Телефон</a:t>
            </a:r>
          </a:p>
          <a:p>
            <a:pPr>
              <a:lnSpc>
                <a:spcPts val="4360"/>
              </a:lnSpc>
              <a:buNone/>
            </a:pPr>
            <a:r>
              <a:rPr lang="en-US" sz="1800" dirty="0"/>
              <a:t>email</a:t>
            </a:r>
            <a:endParaRPr lang="ru-RU" sz="1800" dirty="0"/>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xfrm>
            <a:off x="906464" y="4564856"/>
            <a:ext cx="9733828" cy="2185988"/>
          </a:xfrm>
          <a:prstGeom prst="rect">
            <a:avLst/>
          </a:prstGeom>
        </p:spPr>
        <p:txBody>
          <a:bodyPr lIns="0" tIns="0" rIns="0" bIns="0"/>
          <a:lstStyle/>
          <a:p>
            <a:r>
              <a:rPr lang="ru-RU" b="1" dirty="0"/>
              <a:t>Контакты</a:t>
            </a:r>
            <a:endParaRPr lang="ru-RU" dirty="0"/>
          </a:p>
        </p:txBody>
      </p:sp>
      <p:sp>
        <p:nvSpPr>
          <p:cNvPr id="4" name="Текст 2">
            <a:extLst>
              <a:ext uri="{FF2B5EF4-FFF2-40B4-BE49-F238E27FC236}">
                <a16:creationId xmlns:a16="http://schemas.microsoft.com/office/drawing/2014/main" id="{7082242F-83C6-084D-AE29-2946DC57981E}"/>
              </a:ext>
            </a:extLst>
          </p:cNvPr>
          <p:cNvSpPr txBox="1">
            <a:spLocks/>
          </p:cNvSpPr>
          <p:nvPr/>
        </p:nvSpPr>
        <p:spPr>
          <a:xfrm>
            <a:off x="2668761" y="7631892"/>
            <a:ext cx="9733829" cy="273208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4360"/>
              </a:lnSpc>
              <a:buClrTx/>
            </a:pPr>
            <a:r>
              <a:rPr lang="en-US" sz="2800" dirty="0" err="1"/>
              <a:t>www.baldcrowsystems.spa</a:t>
            </a:r>
            <a:r>
              <a:rPr lang="ru-RU" sz="2800" dirty="0"/>
              <a:t>с</a:t>
            </a:r>
            <a:r>
              <a:rPr lang="en-US" sz="2800" dirty="0"/>
              <a:t>e</a:t>
            </a:r>
          </a:p>
          <a:p>
            <a:pPr>
              <a:lnSpc>
                <a:spcPts val="4360"/>
              </a:lnSpc>
              <a:buClrTx/>
            </a:pPr>
            <a:r>
              <a:rPr lang="en-US" sz="2800" dirty="0"/>
              <a:t>+7 (910</a:t>
            </a:r>
            <a:r>
              <a:rPr lang="ru-RU" sz="2800" dirty="0"/>
              <a:t>)</a:t>
            </a:r>
            <a:r>
              <a:rPr lang="en-US" sz="2800" dirty="0"/>
              <a:t>947-22-20</a:t>
            </a:r>
            <a:endParaRPr lang="ru-RU" sz="2800" dirty="0"/>
          </a:p>
          <a:p>
            <a:pPr>
              <a:lnSpc>
                <a:spcPts val="4360"/>
              </a:lnSpc>
              <a:buClrTx/>
            </a:pPr>
            <a:r>
              <a:rPr lang="en-US" sz="2800" dirty="0" err="1"/>
              <a:t>info@baldcrowsystems.spa</a:t>
            </a:r>
            <a:r>
              <a:rPr lang="ru-RU" sz="2800" dirty="0"/>
              <a:t>с</a:t>
            </a:r>
            <a:r>
              <a:rPr lang="en-US" sz="2800" dirty="0"/>
              <a:t>e</a:t>
            </a:r>
            <a:endParaRPr lang="ru-RU" sz="2800" dirty="0"/>
          </a:p>
        </p:txBody>
      </p:sp>
    </p:spTree>
    <p:extLst>
      <p:ext uri="{BB962C8B-B14F-4D97-AF65-F5344CB8AC3E}">
        <p14:creationId xmlns:p14="http://schemas.microsoft.com/office/powerpoint/2010/main" val="2930906525"/>
      </p:ext>
    </p:extLst>
  </p:cSld>
  <p:clrMapOvr>
    <a:masterClrMapping/>
  </p:clrMapOvr>
</p:sld>
</file>

<file path=ppt/theme/theme1.xml><?xml version="1.0" encoding="utf-8"?>
<a:theme xmlns:a="http://schemas.openxmlformats.org/drawingml/2006/main" name="ОБЛОЖК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РАЗДЕЛИТЕЛ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389BBA01C4FE21449AAFFFA76EBF4062" ma:contentTypeVersion="11" ma:contentTypeDescription="Создание документа." ma:contentTypeScope="" ma:versionID="79aedfc5a69420e3d16d7088044bfd88">
  <xsd:schema xmlns:xsd="http://www.w3.org/2001/XMLSchema" xmlns:xs="http://www.w3.org/2001/XMLSchema" xmlns:p="http://schemas.microsoft.com/office/2006/metadata/properties" xmlns:ns2="dae585fd-f7dc-4d5a-b1b8-e5742ef77c8f" xmlns:ns3="f3f21cfc-4d3e-42b1-8a95-d7209818f9d6" targetNamespace="http://schemas.microsoft.com/office/2006/metadata/properties" ma:root="true" ma:fieldsID="cf8c26219cdb8dd4a9c0e137e475de8a" ns2:_="" ns3:_="">
    <xsd:import namespace="dae585fd-f7dc-4d5a-b1b8-e5742ef77c8f"/>
    <xsd:import namespace="f3f21cfc-4d3e-42b1-8a95-d7209818f9d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e585fd-f7dc-4d5a-b1b8-e5742ef77c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f21cfc-4d3e-42b1-8a95-d7209818f9d6" elementFormDefault="qualified">
    <xsd:import namespace="http://schemas.microsoft.com/office/2006/documentManagement/types"/>
    <xsd:import namespace="http://schemas.microsoft.com/office/infopath/2007/PartnerControls"/>
    <xsd:element name="SharedWithUsers" ma:index="12"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F6784E-6852-4EC6-93B9-B2F40371A23B}">
  <ds:schemaRefs>
    <ds:schemaRef ds:uri="http://purl.org/dc/terms/"/>
    <ds:schemaRef ds:uri="http://schemas.microsoft.com/office/2006/documentManagement/types"/>
    <ds:schemaRef ds:uri="http://schemas.microsoft.com/office/2006/metadata/properties"/>
    <ds:schemaRef ds:uri="http://www.w3.org/XML/1998/namespace"/>
    <ds:schemaRef ds:uri="f3f21cfc-4d3e-42b1-8a95-d7209818f9d6"/>
    <ds:schemaRef ds:uri="dae585fd-f7dc-4d5a-b1b8-e5742ef77c8f"/>
    <ds:schemaRef ds:uri="http://purl.org/dc/dcmitype/"/>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9FF58AEB-2291-40AF-B249-515FE11CFB6E}">
  <ds:schemaRefs>
    <ds:schemaRef ds:uri="http://schemas.microsoft.com/sharepoint/v3/contenttype/forms"/>
  </ds:schemaRefs>
</ds:datastoreItem>
</file>

<file path=customXml/itemProps3.xml><?xml version="1.0" encoding="utf-8"?>
<ds:datastoreItem xmlns:ds="http://schemas.openxmlformats.org/officeDocument/2006/customXml" ds:itemID="{13A4F37C-2065-498A-9F8A-F1C3212BD4FE}">
  <ds:schemaRefs>
    <ds:schemaRef ds:uri="dae585fd-f7dc-4d5a-b1b8-e5742ef77c8f"/>
    <ds:schemaRef ds:uri="f3f21cfc-4d3e-42b1-8a95-d7209818f9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16907</TotalTime>
  <Words>964</Words>
  <Application>Microsoft Office PowerPoint</Application>
  <PresentationFormat>Произвольный</PresentationFormat>
  <Paragraphs>177</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10</vt:i4>
      </vt:variant>
    </vt:vector>
  </HeadingPairs>
  <TitlesOfParts>
    <vt:vector size="16" baseType="lpstr">
      <vt:lpstr>Arial</vt:lpstr>
      <vt:lpstr>Calibri</vt:lpstr>
      <vt:lpstr>Ubuntu</vt:lpstr>
      <vt:lpstr>Ubuntu Condensed</vt:lpstr>
      <vt:lpstr>ОБЛОЖКИ</vt:lpstr>
      <vt:lpstr>РАЗДЕЛИТЕЛИ</vt:lpstr>
      <vt:lpstr>Название проекта</vt:lpstr>
      <vt:lpstr>Актуальность проекта</vt:lpstr>
      <vt:lpstr>Проблема</vt:lpstr>
      <vt:lpstr>Решение</vt:lpstr>
      <vt:lpstr>Рынок</vt:lpstr>
      <vt:lpstr>Бизнес-модель</vt:lpstr>
      <vt:lpstr>Текущие результаты</vt:lpstr>
      <vt:lpstr>Команда</vt:lpstr>
      <vt:lpstr>Планы развития</vt:lpstr>
      <vt:lpstr>Контакты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Пешкова Василиса Олеговна</dc:creator>
  <cp:lastModifiedBy>T1000</cp:lastModifiedBy>
  <cp:revision>301</cp:revision>
  <dcterms:created xsi:type="dcterms:W3CDTF">2021-03-01T12:07:13Z</dcterms:created>
  <dcterms:modified xsi:type="dcterms:W3CDTF">2021-07-18T23:28:17Z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2021-03-01T00:00:00Z</vt:filetime>
  </property>
  <property fmtid="{D5CDD505-2E9C-101B-9397-08002B2CF9AE}" pid="3" name="ContentTypeId">
    <vt:lpwstr>0x010100389BBA01C4FE21449AAFFFA76EBF4062</vt:lpwstr>
  </property>
</Properties>
</file>