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Poppins"/>
      <p:regular r:id="rId18"/>
      <p:bold r:id="rId19"/>
      <p:italic r:id="rId20"/>
      <p:boldItalic r:id="rId21"/>
    </p:embeddedFont>
    <p:embeddedFont>
      <p:font typeface="Bebas Neue"/>
      <p:regular r:id="rId22"/>
    </p:embeddedFont>
    <p:embeddedFont>
      <p:font typeface="Poppins Light"/>
      <p:regular r:id="rId23"/>
      <p:bold r:id="rId24"/>
      <p:italic r:id="rId25"/>
      <p:boldItalic r:id="rId26"/>
    </p:embeddedFont>
    <p:embeddedFont>
      <p:font typeface="Poppins Medium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22" Type="http://schemas.openxmlformats.org/officeDocument/2006/relationships/font" Target="fonts/BebasNeue-regular.fntdata"/><Relationship Id="rId21" Type="http://schemas.openxmlformats.org/officeDocument/2006/relationships/font" Target="fonts/Poppins-boldItalic.fntdata"/><Relationship Id="rId24" Type="http://schemas.openxmlformats.org/officeDocument/2006/relationships/font" Target="fonts/PoppinsLight-bold.fntdata"/><Relationship Id="rId23" Type="http://schemas.openxmlformats.org/officeDocument/2006/relationships/font" Target="fonts/Poppins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Light-boldItalic.fntdata"/><Relationship Id="rId25" Type="http://schemas.openxmlformats.org/officeDocument/2006/relationships/font" Target="fonts/PoppinsLight-italic.fntdata"/><Relationship Id="rId28" Type="http://schemas.openxmlformats.org/officeDocument/2006/relationships/font" Target="fonts/PoppinsMedium-bold.fntdata"/><Relationship Id="rId27" Type="http://schemas.openxmlformats.org/officeDocument/2006/relationships/font" Target="fonts/PoppinsMedium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oppinsMedium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PoppinsMedium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Poppins-bold.fntdata"/><Relationship Id="rId1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d3401ed3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d3401ed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1d838b62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e1d838b62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e1d838b627_4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e1d838b627_4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1d838b62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e1d838b62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e207fd22f2_0_25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e207fd22f2_0_25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e1d838b627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e1d838b627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80665c9a2a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80665c9a2a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e1d838b627_4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e1d838b627_4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1d838b627_4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1d838b627_4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e1d838b627_4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e1d838b627_4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e1d838b62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e1d838b62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0b8a01a0c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0b8a01a0c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0b8a01a0c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0b8a01a0c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334800" y="717675"/>
            <a:ext cx="84744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Google Shape;11;p2"/>
          <p:cNvSpPr/>
          <p:nvPr/>
        </p:nvSpPr>
        <p:spPr>
          <a:xfrm>
            <a:off x="5706500" y="0"/>
            <a:ext cx="3437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713225" y="1185500"/>
            <a:ext cx="4255800" cy="218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713225" y="3457600"/>
            <a:ext cx="4255800" cy="393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b="0" sz="1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0" y="0"/>
            <a:ext cx="4617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2152350" y="2632563"/>
            <a:ext cx="4839300" cy="84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2152350" y="3398163"/>
            <a:ext cx="4839300" cy="4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9" name="Google Shape;19;p3"/>
          <p:cNvSpPr txBox="1"/>
          <p:nvPr>
            <p:ph hasCustomPrompt="1" idx="2" type="title"/>
          </p:nvPr>
        </p:nvSpPr>
        <p:spPr>
          <a:xfrm>
            <a:off x="3679125" y="1669350"/>
            <a:ext cx="1785600" cy="6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720000" y="1152475"/>
            <a:ext cx="77040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arker Grotesque SemiBold"/>
              <a:buChar char="●"/>
              <a:defRPr b="0" sz="1400">
                <a:solidFill>
                  <a:schemeClr val="dk1"/>
                </a:solidFill>
              </a:defRPr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8pPr>
            <a:lvl9pPr indent="-2857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" name="Google Shape;24;p4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1290750" y="2291122"/>
            <a:ext cx="2907600" cy="4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4945625" y="2291122"/>
            <a:ext cx="2907600" cy="4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3" type="subTitle"/>
          </p:nvPr>
        </p:nvSpPr>
        <p:spPr>
          <a:xfrm>
            <a:off x="1290750" y="2656924"/>
            <a:ext cx="2907600" cy="13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4" type="subTitle"/>
          </p:nvPr>
        </p:nvSpPr>
        <p:spPr>
          <a:xfrm>
            <a:off x="4945625" y="2656924"/>
            <a:ext cx="2907600" cy="13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 Medium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" name="Google Shape;32;p5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6" name="Google Shape;36;p6"/>
          <p:cNvSpPr/>
          <p:nvPr/>
        </p:nvSpPr>
        <p:spPr>
          <a:xfrm>
            <a:off x="-19125" y="4893300"/>
            <a:ext cx="9163200" cy="25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7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/>
          <p:nvPr>
            <p:ph type="title"/>
          </p:nvPr>
        </p:nvSpPr>
        <p:spPr>
          <a:xfrm>
            <a:off x="731520" y="448056"/>
            <a:ext cx="75165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955050" y="1754975"/>
            <a:ext cx="4015200" cy="21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292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857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41" name="Google Shape;41;p7"/>
          <p:cNvSpPr/>
          <p:nvPr>
            <p:ph idx="2" type="pic"/>
          </p:nvPr>
        </p:nvSpPr>
        <p:spPr>
          <a:xfrm>
            <a:off x="5525400" y="1445000"/>
            <a:ext cx="3283800" cy="3283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2" name="Google Shape;42;p7"/>
          <p:cNvSpPr/>
          <p:nvPr/>
        </p:nvSpPr>
        <p:spPr>
          <a:xfrm>
            <a:off x="-19125" y="4893300"/>
            <a:ext cx="9163200" cy="25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8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/>
          <p:nvPr/>
        </p:nvSpPr>
        <p:spPr>
          <a:xfrm>
            <a:off x="0" y="0"/>
            <a:ext cx="4617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8"/>
          <p:cNvSpPr txBox="1"/>
          <p:nvPr>
            <p:ph type="title"/>
          </p:nvPr>
        </p:nvSpPr>
        <p:spPr>
          <a:xfrm>
            <a:off x="2469000" y="1307100"/>
            <a:ext cx="4206000" cy="2529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cxnSp>
        <p:nvCxnSpPr>
          <p:cNvPr id="47" name="Google Shape;47;p8"/>
          <p:cNvCxnSpPr/>
          <p:nvPr/>
        </p:nvCxnSpPr>
        <p:spPr>
          <a:xfrm>
            <a:off x="334800" y="717675"/>
            <a:ext cx="84744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872464" y="1580125"/>
            <a:ext cx="35970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type="title"/>
          </p:nvPr>
        </p:nvSpPr>
        <p:spPr>
          <a:xfrm>
            <a:off x="731520" y="448056"/>
            <a:ext cx="4271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2" type="subTitle"/>
          </p:nvPr>
        </p:nvSpPr>
        <p:spPr>
          <a:xfrm>
            <a:off x="4674525" y="1580125"/>
            <a:ext cx="34653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 b="0"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53" name="Google Shape;53;p9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731525" y="713950"/>
            <a:ext cx="4755000" cy="9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6" name="Google Shape;56;p10"/>
          <p:cNvSpPr/>
          <p:nvPr/>
        </p:nvSpPr>
        <p:spPr>
          <a:xfrm>
            <a:off x="-19125" y="4893300"/>
            <a:ext cx="9163200" cy="25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1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/>
          <p:nvPr/>
        </p:nvSpPr>
        <p:spPr>
          <a:xfrm>
            <a:off x="0" y="0"/>
            <a:ext cx="4617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1"/>
          <p:cNvSpPr txBox="1"/>
          <p:nvPr>
            <p:ph hasCustomPrompt="1" type="title"/>
          </p:nvPr>
        </p:nvSpPr>
        <p:spPr>
          <a:xfrm>
            <a:off x="2279800" y="1997588"/>
            <a:ext cx="4617300" cy="75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 txBox="1"/>
          <p:nvPr>
            <p:ph idx="1" type="subTitle"/>
          </p:nvPr>
        </p:nvSpPr>
        <p:spPr>
          <a:xfrm>
            <a:off x="2279800" y="2752463"/>
            <a:ext cx="4617300" cy="75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3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4817649" y="2228700"/>
            <a:ext cx="26376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4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2" type="subTitle"/>
          </p:nvPr>
        </p:nvSpPr>
        <p:spPr>
          <a:xfrm>
            <a:off x="1688751" y="2228700"/>
            <a:ext cx="25929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4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3" type="subTitle"/>
          </p:nvPr>
        </p:nvSpPr>
        <p:spPr>
          <a:xfrm>
            <a:off x="1886451" y="1971750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4" type="subTitle"/>
          </p:nvPr>
        </p:nvSpPr>
        <p:spPr>
          <a:xfrm>
            <a:off x="1688751" y="4051150"/>
            <a:ext cx="25929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4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5" type="subTitle"/>
          </p:nvPr>
        </p:nvSpPr>
        <p:spPr>
          <a:xfrm>
            <a:off x="1886451" y="3794330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idx="6" type="subTitle"/>
          </p:nvPr>
        </p:nvSpPr>
        <p:spPr>
          <a:xfrm>
            <a:off x="4903749" y="4051150"/>
            <a:ext cx="24654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4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idx="7" type="subTitle"/>
          </p:nvPr>
        </p:nvSpPr>
        <p:spPr>
          <a:xfrm>
            <a:off x="5037699" y="3794330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8" type="subTitle"/>
          </p:nvPr>
        </p:nvSpPr>
        <p:spPr>
          <a:xfrm>
            <a:off x="5037699" y="1971750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4" name="Google Shape;74;p13"/>
          <p:cNvSpPr/>
          <p:nvPr/>
        </p:nvSpPr>
        <p:spPr>
          <a:xfrm>
            <a:off x="-19125" y="4893300"/>
            <a:ext cx="9163200" cy="25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 txBox="1"/>
          <p:nvPr>
            <p:ph hasCustomPrompt="1" idx="9" type="title"/>
          </p:nvPr>
        </p:nvSpPr>
        <p:spPr>
          <a:xfrm>
            <a:off x="2301051" y="1305975"/>
            <a:ext cx="1368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/>
          <p:nvPr>
            <p:ph hasCustomPrompt="1" idx="13" type="title"/>
          </p:nvPr>
        </p:nvSpPr>
        <p:spPr>
          <a:xfrm>
            <a:off x="2301051" y="3139925"/>
            <a:ext cx="1368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/>
          <p:nvPr>
            <p:ph hasCustomPrompt="1" idx="14" type="title"/>
          </p:nvPr>
        </p:nvSpPr>
        <p:spPr>
          <a:xfrm>
            <a:off x="5452299" y="1305975"/>
            <a:ext cx="1368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/>
          <p:nvPr>
            <p:ph hasCustomPrompt="1" idx="15" type="title"/>
          </p:nvPr>
        </p:nvSpPr>
        <p:spPr>
          <a:xfrm>
            <a:off x="5452299" y="3139925"/>
            <a:ext cx="1368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4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>
            <p:ph idx="1" type="subTitle"/>
          </p:nvPr>
        </p:nvSpPr>
        <p:spPr>
          <a:xfrm>
            <a:off x="5126750" y="2059500"/>
            <a:ext cx="3157500" cy="11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7151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3" name="Google Shape;83;p14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>
            <p:ph type="title"/>
          </p:nvPr>
        </p:nvSpPr>
        <p:spPr>
          <a:xfrm>
            <a:off x="73152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720000" y="1038375"/>
            <a:ext cx="7704000" cy="16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arker Grotesque SemiBold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Darker Grotesque SemiBold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7pPr>
            <a:lvl8pPr indent="-292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Darker Grotesque SemiBold"/>
              <a:buChar char="○"/>
              <a:defRPr/>
            </a:lvl8pPr>
            <a:lvl9pPr indent="-2857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Darker Grotesque SemiBold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SECTION_TITLE_AND_DESCRIPTION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>
            <p:ph idx="1" type="subTitle"/>
          </p:nvPr>
        </p:nvSpPr>
        <p:spPr>
          <a:xfrm>
            <a:off x="720075" y="1222125"/>
            <a:ext cx="3677700" cy="31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 b="0"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type="title"/>
          </p:nvPr>
        </p:nvSpPr>
        <p:spPr>
          <a:xfrm>
            <a:off x="731520" y="448056"/>
            <a:ext cx="75618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2" type="subTitle"/>
          </p:nvPr>
        </p:nvSpPr>
        <p:spPr>
          <a:xfrm>
            <a:off x="4826935" y="1222125"/>
            <a:ext cx="3597000" cy="32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 sz="20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93" name="Google Shape;93;p16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7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>
            <p:ph idx="1" type="subTitle"/>
          </p:nvPr>
        </p:nvSpPr>
        <p:spPr>
          <a:xfrm>
            <a:off x="3517975" y="3106175"/>
            <a:ext cx="2143800" cy="7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type="title"/>
          </p:nvPr>
        </p:nvSpPr>
        <p:spPr>
          <a:xfrm>
            <a:off x="731520" y="448056"/>
            <a:ext cx="78786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2" type="subTitle"/>
          </p:nvPr>
        </p:nvSpPr>
        <p:spPr>
          <a:xfrm>
            <a:off x="3517975" y="2781825"/>
            <a:ext cx="2143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9" name="Google Shape;99;p17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 txBox="1"/>
          <p:nvPr>
            <p:ph idx="3" type="subTitle"/>
          </p:nvPr>
        </p:nvSpPr>
        <p:spPr>
          <a:xfrm>
            <a:off x="850975" y="3106175"/>
            <a:ext cx="2143800" cy="7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1" name="Google Shape;101;p17"/>
          <p:cNvSpPr txBox="1"/>
          <p:nvPr>
            <p:ph idx="4" type="subTitle"/>
          </p:nvPr>
        </p:nvSpPr>
        <p:spPr>
          <a:xfrm>
            <a:off x="850975" y="2781825"/>
            <a:ext cx="2143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2" name="Google Shape;102;p17"/>
          <p:cNvSpPr txBox="1"/>
          <p:nvPr>
            <p:ph idx="5" type="subTitle"/>
          </p:nvPr>
        </p:nvSpPr>
        <p:spPr>
          <a:xfrm>
            <a:off x="6108775" y="3106175"/>
            <a:ext cx="2143800" cy="7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3" name="Google Shape;103;p17"/>
          <p:cNvSpPr txBox="1"/>
          <p:nvPr>
            <p:ph idx="6" type="subTitle"/>
          </p:nvPr>
        </p:nvSpPr>
        <p:spPr>
          <a:xfrm>
            <a:off x="6108775" y="2781825"/>
            <a:ext cx="2143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8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>
            <p:ph idx="1" type="subTitle"/>
          </p:nvPr>
        </p:nvSpPr>
        <p:spPr>
          <a:xfrm>
            <a:off x="719975" y="2134075"/>
            <a:ext cx="23055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7" name="Google Shape;107;p18"/>
          <p:cNvSpPr txBox="1"/>
          <p:nvPr>
            <p:ph idx="2" type="subTitle"/>
          </p:nvPr>
        </p:nvSpPr>
        <p:spPr>
          <a:xfrm>
            <a:off x="3419250" y="2134075"/>
            <a:ext cx="23055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8" name="Google Shape;108;p18"/>
          <p:cNvSpPr txBox="1"/>
          <p:nvPr>
            <p:ph idx="3" type="subTitle"/>
          </p:nvPr>
        </p:nvSpPr>
        <p:spPr>
          <a:xfrm>
            <a:off x="719975" y="3948475"/>
            <a:ext cx="23055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4" type="subTitle"/>
          </p:nvPr>
        </p:nvSpPr>
        <p:spPr>
          <a:xfrm>
            <a:off x="3419250" y="3948475"/>
            <a:ext cx="23055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5" type="subTitle"/>
          </p:nvPr>
        </p:nvSpPr>
        <p:spPr>
          <a:xfrm>
            <a:off x="6118525" y="2134075"/>
            <a:ext cx="23055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6" type="subTitle"/>
          </p:nvPr>
        </p:nvSpPr>
        <p:spPr>
          <a:xfrm>
            <a:off x="6118525" y="3948475"/>
            <a:ext cx="23055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7" type="subTitle"/>
          </p:nvPr>
        </p:nvSpPr>
        <p:spPr>
          <a:xfrm>
            <a:off x="719975" y="1894625"/>
            <a:ext cx="2305500" cy="3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8" type="subTitle"/>
          </p:nvPr>
        </p:nvSpPr>
        <p:spPr>
          <a:xfrm>
            <a:off x="3419244" y="1894625"/>
            <a:ext cx="2305500" cy="3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9" type="subTitle"/>
          </p:nvPr>
        </p:nvSpPr>
        <p:spPr>
          <a:xfrm>
            <a:off x="6118520" y="1894625"/>
            <a:ext cx="2305500" cy="3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6" name="Google Shape;116;p18"/>
          <p:cNvSpPr txBox="1"/>
          <p:nvPr>
            <p:ph idx="13" type="subTitle"/>
          </p:nvPr>
        </p:nvSpPr>
        <p:spPr>
          <a:xfrm>
            <a:off x="719975" y="3709075"/>
            <a:ext cx="2305500" cy="3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7" name="Google Shape;117;p18"/>
          <p:cNvSpPr txBox="1"/>
          <p:nvPr>
            <p:ph idx="14" type="subTitle"/>
          </p:nvPr>
        </p:nvSpPr>
        <p:spPr>
          <a:xfrm>
            <a:off x="3419250" y="3709075"/>
            <a:ext cx="2305500" cy="3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8" name="Google Shape;118;p18"/>
          <p:cNvSpPr txBox="1"/>
          <p:nvPr>
            <p:ph idx="15" type="subTitle"/>
          </p:nvPr>
        </p:nvSpPr>
        <p:spPr>
          <a:xfrm>
            <a:off x="6118525" y="3709075"/>
            <a:ext cx="2305500" cy="3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9" name="Google Shape;119;p18"/>
          <p:cNvSpPr/>
          <p:nvPr/>
        </p:nvSpPr>
        <p:spPr>
          <a:xfrm>
            <a:off x="-19125" y="4893300"/>
            <a:ext cx="9163200" cy="25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9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>
            <p:ph hasCustomPrompt="1" type="title"/>
          </p:nvPr>
        </p:nvSpPr>
        <p:spPr>
          <a:xfrm>
            <a:off x="1848000" y="1041962"/>
            <a:ext cx="5448000" cy="75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3" name="Google Shape;123;p19"/>
          <p:cNvSpPr txBox="1"/>
          <p:nvPr>
            <p:ph idx="1" type="subTitle"/>
          </p:nvPr>
        </p:nvSpPr>
        <p:spPr>
          <a:xfrm>
            <a:off x="1848000" y="1796837"/>
            <a:ext cx="5448000" cy="309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hasCustomPrompt="1" idx="2" type="title"/>
          </p:nvPr>
        </p:nvSpPr>
        <p:spPr>
          <a:xfrm>
            <a:off x="1848000" y="2358941"/>
            <a:ext cx="5448000" cy="75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5" name="Google Shape;125;p19"/>
          <p:cNvSpPr txBox="1"/>
          <p:nvPr>
            <p:ph idx="3" type="subTitle"/>
          </p:nvPr>
        </p:nvSpPr>
        <p:spPr>
          <a:xfrm>
            <a:off x="1848000" y="3113738"/>
            <a:ext cx="5448000" cy="309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6" name="Google Shape;126;p19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" name="Google Shape;127;p19"/>
          <p:cNvCxnSpPr/>
          <p:nvPr/>
        </p:nvCxnSpPr>
        <p:spPr>
          <a:xfrm>
            <a:off x="334800" y="717675"/>
            <a:ext cx="84744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0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>
            <p:ph type="title"/>
          </p:nvPr>
        </p:nvSpPr>
        <p:spPr>
          <a:xfrm>
            <a:off x="2173500" y="540000"/>
            <a:ext cx="47970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7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" type="subTitle"/>
          </p:nvPr>
        </p:nvSpPr>
        <p:spPr>
          <a:xfrm>
            <a:off x="1530600" y="1765250"/>
            <a:ext cx="60828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/>
        </p:nvSpPr>
        <p:spPr>
          <a:xfrm>
            <a:off x="1752900" y="3535750"/>
            <a:ext cx="56382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lang="en" sz="12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and includes icons by </a:t>
            </a:r>
            <a:r>
              <a:rPr lang="en" sz="12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lang="en" sz="12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200" u="sng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/>
          <p:nvPr/>
        </p:nvSpPr>
        <p:spPr>
          <a:xfrm>
            <a:off x="8548600" y="4553125"/>
            <a:ext cx="324631" cy="324636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1"/>
          <p:cNvSpPr/>
          <p:nvPr/>
        </p:nvSpPr>
        <p:spPr>
          <a:xfrm rot="10800000">
            <a:off x="97102" y="-6"/>
            <a:ext cx="844523" cy="415857"/>
          </a:xfrm>
          <a:custGeom>
            <a:rect b="b" l="l" r="r" t="t"/>
            <a:pathLst>
              <a:path extrusionOk="0" h="54736" w="111158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 rotWithShape="1">
          <a:blip r:embed="rId2">
            <a:alphaModFix/>
          </a:blip>
          <a:srcRect b="-9" l="0" r="0" t="846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187400" y="214875"/>
            <a:ext cx="324631" cy="324636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6858800" y="4141651"/>
            <a:ext cx="2052810" cy="1010837"/>
          </a:xfrm>
          <a:custGeom>
            <a:rect b="b" l="l" r="r" t="t"/>
            <a:pathLst>
              <a:path extrusionOk="0" h="54736" w="111158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3500"/>
              <a:buFont typeface="Poppins"/>
              <a:buNone/>
              <a:defRPr b="1" sz="35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7620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●"/>
              <a:defRPr b="1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○"/>
              <a:defRPr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○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000"/>
              <a:buFont typeface="Poppins"/>
              <a:buChar char="○"/>
              <a:defRPr sz="10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900"/>
              <a:buFont typeface="Poppins Medium"/>
              <a:buChar char="■"/>
              <a:defRPr sz="900"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ctrTitle"/>
          </p:nvPr>
        </p:nvSpPr>
        <p:spPr>
          <a:xfrm>
            <a:off x="360600" y="1100325"/>
            <a:ext cx="5409600" cy="218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Научное обоснование развития фондового рынка России</a:t>
            </a:r>
            <a:endParaRPr sz="3100">
              <a:solidFill>
                <a:schemeClr val="lt2"/>
              </a:solidFill>
            </a:endParaRPr>
          </a:p>
        </p:txBody>
      </p:sp>
      <p:sp>
        <p:nvSpPr>
          <p:cNvPr id="148" name="Google Shape;148;p23"/>
          <p:cNvSpPr txBox="1"/>
          <p:nvPr>
            <p:ph idx="1" type="subTitle"/>
          </p:nvPr>
        </p:nvSpPr>
        <p:spPr>
          <a:xfrm>
            <a:off x="761550" y="3620888"/>
            <a:ext cx="42558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Трек:  Предпринимательский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3"/>
          <p:cNvSpPr/>
          <p:nvPr/>
        </p:nvSpPr>
        <p:spPr>
          <a:xfrm>
            <a:off x="761550" y="3883088"/>
            <a:ext cx="964050" cy="87200"/>
          </a:xfrm>
          <a:custGeom>
            <a:rect b="b" l="l" r="r" t="t"/>
            <a:pathLst>
              <a:path extrusionOk="0" h="3488" w="38562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3"/>
          <p:cNvSpPr/>
          <p:nvPr/>
        </p:nvSpPr>
        <p:spPr>
          <a:xfrm>
            <a:off x="3341875" y="4141651"/>
            <a:ext cx="2052810" cy="1010837"/>
          </a:xfrm>
          <a:custGeom>
            <a:rect b="b" l="l" r="r" t="t"/>
            <a:pathLst>
              <a:path extrusionOk="0" h="54736" w="111158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3"/>
          <p:cNvSpPr/>
          <p:nvPr/>
        </p:nvSpPr>
        <p:spPr>
          <a:xfrm>
            <a:off x="5503627" y="864773"/>
            <a:ext cx="1023377" cy="1023394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3"/>
          <p:cNvSpPr/>
          <p:nvPr/>
        </p:nvSpPr>
        <p:spPr>
          <a:xfrm>
            <a:off x="7556250" y="1262550"/>
            <a:ext cx="1170900" cy="1170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" name="Google Shape;153;p23"/>
          <p:cNvGrpSpPr/>
          <p:nvPr/>
        </p:nvGrpSpPr>
        <p:grpSpPr>
          <a:xfrm>
            <a:off x="7864563" y="1553088"/>
            <a:ext cx="706675" cy="589825"/>
            <a:chOff x="770025" y="3995925"/>
            <a:chExt cx="706675" cy="589825"/>
          </a:xfrm>
        </p:grpSpPr>
        <p:sp>
          <p:nvSpPr>
            <p:cNvPr id="154" name="Google Shape;154;p23"/>
            <p:cNvSpPr/>
            <p:nvPr/>
          </p:nvSpPr>
          <p:spPr>
            <a:xfrm>
              <a:off x="771775" y="3995925"/>
              <a:ext cx="702450" cy="589825"/>
            </a:xfrm>
            <a:custGeom>
              <a:rect b="b" l="l" r="r" t="t"/>
              <a:pathLst>
                <a:path extrusionOk="0" h="23593" w="28098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3"/>
            <p:cNvSpPr/>
            <p:nvPr/>
          </p:nvSpPr>
          <p:spPr>
            <a:xfrm>
              <a:off x="1173850" y="4327725"/>
              <a:ext cx="4475" cy="6150"/>
            </a:xfrm>
            <a:custGeom>
              <a:rect b="b" l="l" r="r" t="t"/>
              <a:pathLst>
                <a:path extrusionOk="0" h="246" w="179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3"/>
            <p:cNvSpPr/>
            <p:nvPr/>
          </p:nvSpPr>
          <p:spPr>
            <a:xfrm>
              <a:off x="1464500" y="4486575"/>
              <a:ext cx="5275" cy="3875"/>
            </a:xfrm>
            <a:custGeom>
              <a:rect b="b" l="l" r="r" t="t"/>
              <a:pathLst>
                <a:path extrusionOk="0" h="155" w="211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3"/>
            <p:cNvSpPr/>
            <p:nvPr/>
          </p:nvSpPr>
          <p:spPr>
            <a:xfrm>
              <a:off x="1466150" y="4502575"/>
              <a:ext cx="6100" cy="1750"/>
            </a:xfrm>
            <a:custGeom>
              <a:rect b="b" l="l" r="r" t="t"/>
              <a:pathLst>
                <a:path extrusionOk="0" h="70" w="244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3"/>
            <p:cNvSpPr/>
            <p:nvPr/>
          </p:nvSpPr>
          <p:spPr>
            <a:xfrm>
              <a:off x="1372800" y="4541500"/>
              <a:ext cx="2875" cy="1675"/>
            </a:xfrm>
            <a:custGeom>
              <a:rect b="b" l="l" r="r" t="t"/>
              <a:pathLst>
                <a:path extrusionOk="0" h="67" w="115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3"/>
            <p:cNvSpPr/>
            <p:nvPr/>
          </p:nvSpPr>
          <p:spPr>
            <a:xfrm>
              <a:off x="850650" y="4553475"/>
              <a:ext cx="3025" cy="1175"/>
            </a:xfrm>
            <a:custGeom>
              <a:rect b="b" l="l" r="r" t="t"/>
              <a:pathLst>
                <a:path extrusionOk="0" h="47" w="121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3"/>
            <p:cNvSpPr/>
            <p:nvPr/>
          </p:nvSpPr>
          <p:spPr>
            <a:xfrm>
              <a:off x="1451225" y="4514275"/>
              <a:ext cx="1075" cy="1975"/>
            </a:xfrm>
            <a:custGeom>
              <a:rect b="b" l="l" r="r" t="t"/>
              <a:pathLst>
                <a:path extrusionOk="0" h="79" w="43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3"/>
            <p:cNvSpPr/>
            <p:nvPr/>
          </p:nvSpPr>
          <p:spPr>
            <a:xfrm>
              <a:off x="929375" y="4523375"/>
              <a:ext cx="2850" cy="1975"/>
            </a:xfrm>
            <a:custGeom>
              <a:rect b="b" l="l" r="r" t="t"/>
              <a:pathLst>
                <a:path extrusionOk="0" h="79" w="114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3"/>
            <p:cNvSpPr/>
            <p:nvPr/>
          </p:nvSpPr>
          <p:spPr>
            <a:xfrm>
              <a:off x="1234500" y="4158125"/>
              <a:ext cx="1875" cy="2075"/>
            </a:xfrm>
            <a:custGeom>
              <a:rect b="b" l="l" r="r" t="t"/>
              <a:pathLst>
                <a:path extrusionOk="0" h="83" w="75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3"/>
            <p:cNvSpPr/>
            <p:nvPr/>
          </p:nvSpPr>
          <p:spPr>
            <a:xfrm>
              <a:off x="1042150" y="4513025"/>
              <a:ext cx="2925" cy="2525"/>
            </a:xfrm>
            <a:custGeom>
              <a:rect b="b" l="l" r="r" t="t"/>
              <a:pathLst>
                <a:path extrusionOk="0" h="101" w="117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3"/>
            <p:cNvSpPr/>
            <p:nvPr/>
          </p:nvSpPr>
          <p:spPr>
            <a:xfrm>
              <a:off x="1009625" y="3996550"/>
              <a:ext cx="2225" cy="2025"/>
            </a:xfrm>
            <a:custGeom>
              <a:rect b="b" l="l" r="r" t="t"/>
              <a:pathLst>
                <a:path extrusionOk="0" h="81" w="89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3"/>
            <p:cNvSpPr/>
            <p:nvPr/>
          </p:nvSpPr>
          <p:spPr>
            <a:xfrm>
              <a:off x="928275" y="4194425"/>
              <a:ext cx="975" cy="3075"/>
            </a:xfrm>
            <a:custGeom>
              <a:rect b="b" l="l" r="r" t="t"/>
              <a:pathLst>
                <a:path extrusionOk="0" h="123" w="39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3"/>
            <p:cNvSpPr/>
            <p:nvPr/>
          </p:nvSpPr>
          <p:spPr>
            <a:xfrm>
              <a:off x="1132625" y="4532800"/>
              <a:ext cx="3600" cy="2225"/>
            </a:xfrm>
            <a:custGeom>
              <a:rect b="b" l="l" r="r" t="t"/>
              <a:pathLst>
                <a:path extrusionOk="0" h="89" w="144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3"/>
            <p:cNvSpPr/>
            <p:nvPr/>
          </p:nvSpPr>
          <p:spPr>
            <a:xfrm>
              <a:off x="770025" y="4569400"/>
              <a:ext cx="1650" cy="475"/>
            </a:xfrm>
            <a:custGeom>
              <a:rect b="b" l="l" r="r" t="t"/>
              <a:pathLst>
                <a:path extrusionOk="0" h="19" w="66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3"/>
            <p:cNvSpPr/>
            <p:nvPr/>
          </p:nvSpPr>
          <p:spPr>
            <a:xfrm>
              <a:off x="780075" y="4565875"/>
              <a:ext cx="1600" cy="450"/>
            </a:xfrm>
            <a:custGeom>
              <a:rect b="b" l="l" r="r" t="t"/>
              <a:pathLst>
                <a:path extrusionOk="0" h="18" w="64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3"/>
            <p:cNvSpPr/>
            <p:nvPr/>
          </p:nvSpPr>
          <p:spPr>
            <a:xfrm>
              <a:off x="805275" y="4582750"/>
              <a:ext cx="1725" cy="950"/>
            </a:xfrm>
            <a:custGeom>
              <a:rect b="b" l="l" r="r" t="t"/>
              <a:pathLst>
                <a:path extrusionOk="0" h="38" w="69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3"/>
            <p:cNvSpPr/>
            <p:nvPr/>
          </p:nvSpPr>
          <p:spPr>
            <a:xfrm>
              <a:off x="859750" y="4549675"/>
              <a:ext cx="600" cy="1000"/>
            </a:xfrm>
            <a:custGeom>
              <a:rect b="b" l="l" r="r" t="t"/>
              <a:pathLst>
                <a:path extrusionOk="0" h="40" w="24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3"/>
            <p:cNvSpPr/>
            <p:nvPr/>
          </p:nvSpPr>
          <p:spPr>
            <a:xfrm>
              <a:off x="898650" y="4538975"/>
              <a:ext cx="700" cy="1025"/>
            </a:xfrm>
            <a:custGeom>
              <a:rect b="b" l="l" r="r" t="t"/>
              <a:pathLst>
                <a:path extrusionOk="0" h="41" w="28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3"/>
            <p:cNvSpPr/>
            <p:nvPr/>
          </p:nvSpPr>
          <p:spPr>
            <a:xfrm>
              <a:off x="914400" y="4530225"/>
              <a:ext cx="1575" cy="625"/>
            </a:xfrm>
            <a:custGeom>
              <a:rect b="b" l="l" r="r" t="t"/>
              <a:pathLst>
                <a:path extrusionOk="0" h="25" w="63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3"/>
            <p:cNvSpPr/>
            <p:nvPr/>
          </p:nvSpPr>
          <p:spPr>
            <a:xfrm>
              <a:off x="945875" y="4562350"/>
              <a:ext cx="1650" cy="975"/>
            </a:xfrm>
            <a:custGeom>
              <a:rect b="b" l="l" r="r" t="t"/>
              <a:pathLst>
                <a:path extrusionOk="0" h="39" w="66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991450" y="4488225"/>
              <a:ext cx="1500" cy="550"/>
            </a:xfrm>
            <a:custGeom>
              <a:rect b="b" l="l" r="r" t="t"/>
              <a:pathLst>
                <a:path extrusionOk="0" h="22" w="6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3"/>
            <p:cNvSpPr/>
            <p:nvPr/>
          </p:nvSpPr>
          <p:spPr>
            <a:xfrm>
              <a:off x="1061200" y="4486600"/>
              <a:ext cx="1525" cy="800"/>
            </a:xfrm>
            <a:custGeom>
              <a:rect b="b" l="l" r="r" t="t"/>
              <a:pathLst>
                <a:path extrusionOk="0" h="32" w="61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3"/>
            <p:cNvSpPr/>
            <p:nvPr/>
          </p:nvSpPr>
          <p:spPr>
            <a:xfrm>
              <a:off x="915700" y="4530550"/>
              <a:ext cx="1550" cy="625"/>
            </a:xfrm>
            <a:custGeom>
              <a:rect b="b" l="l" r="r" t="t"/>
              <a:pathLst>
                <a:path extrusionOk="0" h="25" w="62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3"/>
            <p:cNvSpPr/>
            <p:nvPr/>
          </p:nvSpPr>
          <p:spPr>
            <a:xfrm>
              <a:off x="1118375" y="4421125"/>
              <a:ext cx="1025" cy="1400"/>
            </a:xfrm>
            <a:custGeom>
              <a:rect b="b" l="l" r="r" t="t"/>
              <a:pathLst>
                <a:path extrusionOk="0" h="56" w="41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3"/>
            <p:cNvSpPr/>
            <p:nvPr/>
          </p:nvSpPr>
          <p:spPr>
            <a:xfrm>
              <a:off x="1189550" y="4304175"/>
              <a:ext cx="1075" cy="1650"/>
            </a:xfrm>
            <a:custGeom>
              <a:rect b="b" l="l" r="r" t="t"/>
              <a:pathLst>
                <a:path extrusionOk="0" h="66" w="43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3"/>
            <p:cNvSpPr/>
            <p:nvPr/>
          </p:nvSpPr>
          <p:spPr>
            <a:xfrm>
              <a:off x="936825" y="4091775"/>
              <a:ext cx="1025" cy="750"/>
            </a:xfrm>
            <a:custGeom>
              <a:rect b="b" l="l" r="r" t="t"/>
              <a:pathLst>
                <a:path extrusionOk="0" h="30" w="41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3"/>
            <p:cNvSpPr/>
            <p:nvPr/>
          </p:nvSpPr>
          <p:spPr>
            <a:xfrm>
              <a:off x="930475" y="4129800"/>
              <a:ext cx="975" cy="675"/>
            </a:xfrm>
            <a:custGeom>
              <a:rect b="b" l="l" r="r" t="t"/>
              <a:pathLst>
                <a:path extrusionOk="0" h="27" w="39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3"/>
            <p:cNvSpPr/>
            <p:nvPr/>
          </p:nvSpPr>
          <p:spPr>
            <a:xfrm>
              <a:off x="928200" y="4145675"/>
              <a:ext cx="450" cy="1575"/>
            </a:xfrm>
            <a:custGeom>
              <a:rect b="b" l="l" r="r" t="t"/>
              <a:pathLst>
                <a:path extrusionOk="0" h="63" w="18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3"/>
            <p:cNvSpPr/>
            <p:nvPr/>
          </p:nvSpPr>
          <p:spPr>
            <a:xfrm>
              <a:off x="928275" y="4150475"/>
              <a:ext cx="975" cy="1500"/>
            </a:xfrm>
            <a:custGeom>
              <a:rect b="b" l="l" r="r" t="t"/>
              <a:pathLst>
                <a:path extrusionOk="0" h="60" w="39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3"/>
            <p:cNvSpPr/>
            <p:nvPr/>
          </p:nvSpPr>
          <p:spPr>
            <a:xfrm>
              <a:off x="934950" y="4340625"/>
              <a:ext cx="950" cy="1650"/>
            </a:xfrm>
            <a:custGeom>
              <a:rect b="b" l="l" r="r" t="t"/>
              <a:pathLst>
                <a:path extrusionOk="0" h="66" w="38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3"/>
            <p:cNvSpPr/>
            <p:nvPr/>
          </p:nvSpPr>
          <p:spPr>
            <a:xfrm>
              <a:off x="997225" y="4434500"/>
              <a:ext cx="1325" cy="1450"/>
            </a:xfrm>
            <a:custGeom>
              <a:rect b="b" l="l" r="r" t="t"/>
              <a:pathLst>
                <a:path extrusionOk="0" h="58" w="53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3"/>
            <p:cNvSpPr/>
            <p:nvPr/>
          </p:nvSpPr>
          <p:spPr>
            <a:xfrm>
              <a:off x="1117825" y="4521225"/>
              <a:ext cx="1350" cy="1150"/>
            </a:xfrm>
            <a:custGeom>
              <a:rect b="b" l="l" r="r" t="t"/>
              <a:pathLst>
                <a:path extrusionOk="0" h="46" w="54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3"/>
            <p:cNvSpPr/>
            <p:nvPr/>
          </p:nvSpPr>
          <p:spPr>
            <a:xfrm>
              <a:off x="1131625" y="4531325"/>
              <a:ext cx="1425" cy="1125"/>
            </a:xfrm>
            <a:custGeom>
              <a:rect b="b" l="l" r="r" t="t"/>
              <a:pathLst>
                <a:path extrusionOk="0" h="45" w="57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3"/>
            <p:cNvSpPr/>
            <p:nvPr/>
          </p:nvSpPr>
          <p:spPr>
            <a:xfrm>
              <a:off x="1172975" y="4545500"/>
              <a:ext cx="875" cy="1050"/>
            </a:xfrm>
            <a:custGeom>
              <a:rect b="b" l="l" r="r" t="t"/>
              <a:pathLst>
                <a:path extrusionOk="0" h="42" w="35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3"/>
            <p:cNvSpPr/>
            <p:nvPr/>
          </p:nvSpPr>
          <p:spPr>
            <a:xfrm>
              <a:off x="1263450" y="4558000"/>
              <a:ext cx="1725" cy="400"/>
            </a:xfrm>
            <a:custGeom>
              <a:rect b="b" l="l" r="r" t="t"/>
              <a:pathLst>
                <a:path extrusionOk="0" h="16" w="69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3"/>
            <p:cNvSpPr/>
            <p:nvPr/>
          </p:nvSpPr>
          <p:spPr>
            <a:xfrm>
              <a:off x="1304025" y="4554350"/>
              <a:ext cx="600" cy="925"/>
            </a:xfrm>
            <a:custGeom>
              <a:rect b="b" l="l" r="r" t="t"/>
              <a:pathLst>
                <a:path extrusionOk="0" h="37" w="24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1236075" y="4160400"/>
              <a:ext cx="725" cy="1825"/>
            </a:xfrm>
            <a:custGeom>
              <a:rect b="b" l="l" r="r" t="t"/>
              <a:pathLst>
                <a:path extrusionOk="0" h="73" w="29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3"/>
            <p:cNvSpPr/>
            <p:nvPr/>
          </p:nvSpPr>
          <p:spPr>
            <a:xfrm>
              <a:off x="1375050" y="4543150"/>
              <a:ext cx="1700" cy="700"/>
            </a:xfrm>
            <a:custGeom>
              <a:rect b="b" l="l" r="r" t="t"/>
              <a:pathLst>
                <a:path extrusionOk="0" h="28" w="68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3"/>
            <p:cNvSpPr/>
            <p:nvPr/>
          </p:nvSpPr>
          <p:spPr>
            <a:xfrm>
              <a:off x="1376550" y="4543725"/>
              <a:ext cx="1725" cy="825"/>
            </a:xfrm>
            <a:custGeom>
              <a:rect b="b" l="l" r="r" t="t"/>
              <a:pathLst>
                <a:path extrusionOk="0" h="33" w="69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3"/>
            <p:cNvSpPr/>
            <p:nvPr/>
          </p:nvSpPr>
          <p:spPr>
            <a:xfrm>
              <a:off x="1386250" y="4540825"/>
              <a:ext cx="1700" cy="575"/>
            </a:xfrm>
            <a:custGeom>
              <a:rect b="b" l="l" r="r" t="t"/>
              <a:pathLst>
                <a:path extrusionOk="0" h="23" w="68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3"/>
            <p:cNvSpPr/>
            <p:nvPr/>
          </p:nvSpPr>
          <p:spPr>
            <a:xfrm>
              <a:off x="1392600" y="4538825"/>
              <a:ext cx="1625" cy="575"/>
            </a:xfrm>
            <a:custGeom>
              <a:rect b="b" l="l" r="r" t="t"/>
              <a:pathLst>
                <a:path extrusionOk="0" h="23" w="65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1428825" y="4525200"/>
              <a:ext cx="675" cy="975"/>
            </a:xfrm>
            <a:custGeom>
              <a:rect b="b" l="l" r="r" t="t"/>
              <a:pathLst>
                <a:path extrusionOk="0" h="39" w="27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1066925" y="4102800"/>
              <a:ext cx="1025" cy="1650"/>
            </a:xfrm>
            <a:custGeom>
              <a:rect b="b" l="l" r="r" t="t"/>
              <a:pathLst>
                <a:path extrusionOk="0" h="66" w="41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3"/>
            <p:cNvSpPr/>
            <p:nvPr/>
          </p:nvSpPr>
          <p:spPr>
            <a:xfrm>
              <a:off x="1461450" y="4510100"/>
              <a:ext cx="1600" cy="700"/>
            </a:xfrm>
            <a:custGeom>
              <a:rect b="b" l="l" r="r" t="t"/>
              <a:pathLst>
                <a:path extrusionOk="0" h="28" w="64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3"/>
            <p:cNvSpPr/>
            <p:nvPr/>
          </p:nvSpPr>
          <p:spPr>
            <a:xfrm>
              <a:off x="1460975" y="4490200"/>
              <a:ext cx="1600" cy="650"/>
            </a:xfrm>
            <a:custGeom>
              <a:rect b="b" l="l" r="r" t="t"/>
              <a:pathLst>
                <a:path extrusionOk="0" h="26" w="64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3"/>
            <p:cNvSpPr/>
            <p:nvPr/>
          </p:nvSpPr>
          <p:spPr>
            <a:xfrm>
              <a:off x="1473625" y="4503500"/>
              <a:ext cx="725" cy="1000"/>
            </a:xfrm>
            <a:custGeom>
              <a:rect b="b" l="l" r="r" t="t"/>
              <a:pathLst>
                <a:path extrusionOk="0" h="40" w="29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3"/>
            <p:cNvSpPr/>
            <p:nvPr/>
          </p:nvSpPr>
          <p:spPr>
            <a:xfrm>
              <a:off x="1476000" y="4499300"/>
              <a:ext cx="700" cy="1025"/>
            </a:xfrm>
            <a:custGeom>
              <a:rect b="b" l="l" r="r" t="t"/>
              <a:pathLst>
                <a:path extrusionOk="0" h="41" w="28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" name="Google Shape;201;p23"/>
          <p:cNvSpPr/>
          <p:nvPr/>
        </p:nvSpPr>
        <p:spPr>
          <a:xfrm>
            <a:off x="6138050" y="1888186"/>
            <a:ext cx="2292713" cy="2180335"/>
          </a:xfrm>
          <a:custGeom>
            <a:rect b="b" l="l" r="r" t="t"/>
            <a:pathLst>
              <a:path extrusionOk="0" h="74010" w="77818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2" name="Google Shape;202;p23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3"/>
          <p:cNvSpPr/>
          <p:nvPr/>
        </p:nvSpPr>
        <p:spPr>
          <a:xfrm>
            <a:off x="360602" y="234196"/>
            <a:ext cx="400943" cy="393566"/>
          </a:xfrm>
          <a:custGeom>
            <a:rect b="b" l="l" r="r" t="t"/>
            <a:pathLst>
              <a:path extrusionOk="0" h="31155" w="31739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3"/>
          <p:cNvSpPr txBox="1"/>
          <p:nvPr/>
        </p:nvSpPr>
        <p:spPr>
          <a:xfrm>
            <a:off x="736925" y="4125450"/>
            <a:ext cx="2960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Руководитель: Дмитрий Минин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Команда:</a:t>
            </a:r>
            <a:endParaRPr/>
          </a:p>
        </p:txBody>
      </p:sp>
      <p:sp>
        <p:nvSpPr>
          <p:cNvPr id="210" name="Google Shape;210;p24"/>
          <p:cNvSpPr/>
          <p:nvPr/>
        </p:nvSpPr>
        <p:spPr>
          <a:xfrm rot="10800000">
            <a:off x="7452201" y="-4"/>
            <a:ext cx="971799" cy="478529"/>
          </a:xfrm>
          <a:custGeom>
            <a:rect b="b" l="l" r="r" t="t"/>
            <a:pathLst>
              <a:path extrusionOk="0" h="54736" w="111158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4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4"/>
          <p:cNvSpPr/>
          <p:nvPr/>
        </p:nvSpPr>
        <p:spPr>
          <a:xfrm>
            <a:off x="65751" y="3422449"/>
            <a:ext cx="361446" cy="361452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4"/>
          <p:cNvSpPr txBox="1"/>
          <p:nvPr/>
        </p:nvSpPr>
        <p:spPr>
          <a:xfrm>
            <a:off x="731525" y="1155450"/>
            <a:ext cx="5739900" cy="25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Иванова Анастасия- Лидер</a:t>
            </a:r>
            <a:endParaRPr sz="19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Ященко Иван-Спикер</a:t>
            </a:r>
            <a:endParaRPr sz="19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Кушнир Кристина-Генератор идей</a:t>
            </a:r>
            <a:endParaRPr sz="19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Тишуров Ринат-Исследователь ресурсов</a:t>
            </a:r>
            <a:endParaRPr sz="19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Карпова Ксения-Координатор</a:t>
            </a:r>
            <a:endParaRPr sz="19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Алексеев Станислав-Аналитик-стратег </a:t>
            </a:r>
            <a:endParaRPr sz="19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Актуальность:</a:t>
            </a:r>
            <a:endParaRPr/>
          </a:p>
        </p:txBody>
      </p:sp>
      <p:sp>
        <p:nvSpPr>
          <p:cNvPr id="219" name="Google Shape;219;p25"/>
          <p:cNvSpPr txBox="1"/>
          <p:nvPr>
            <p:ph idx="4" type="subTitle"/>
          </p:nvPr>
        </p:nvSpPr>
        <p:spPr>
          <a:xfrm>
            <a:off x="225750" y="1154350"/>
            <a:ext cx="6528000" cy="25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1.Санкции: Введенные против России санкции значительно ограничивают доступ к международным финансовым рынкам.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2.Структурная переориентация:Глобальная финансовая система переходит к новой модели,которая основана на децентрализации,диверсификации и использовании технологий.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3.Экономический рост: Развитие фондового рынка является важным фактором для экономического роста и привлечения инвестиций в реальную экономику.</a:t>
            </a:r>
            <a:endParaRPr sz="1600"/>
          </a:p>
        </p:txBody>
      </p:sp>
      <p:sp>
        <p:nvSpPr>
          <p:cNvPr id="220" name="Google Shape;220;p25"/>
          <p:cNvSpPr/>
          <p:nvPr/>
        </p:nvSpPr>
        <p:spPr>
          <a:xfrm>
            <a:off x="4945625" y="1020750"/>
            <a:ext cx="964050" cy="87200"/>
          </a:xfrm>
          <a:custGeom>
            <a:rect b="b" l="l" r="r" t="t"/>
            <a:pathLst>
              <a:path extrusionOk="0" h="3488" w="38562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5"/>
          <p:cNvSpPr/>
          <p:nvPr/>
        </p:nvSpPr>
        <p:spPr>
          <a:xfrm>
            <a:off x="429288" y="4145433"/>
            <a:ext cx="567877" cy="540088"/>
          </a:xfrm>
          <a:custGeom>
            <a:rect b="b" l="l" r="r" t="t"/>
            <a:pathLst>
              <a:path extrusionOk="0" h="74010" w="77818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2" name="Google Shape;222;p25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 txBox="1"/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Проблема</a:t>
            </a:r>
            <a:endParaRPr sz="3600">
              <a:solidFill>
                <a:schemeClr val="lt2"/>
              </a:solidFill>
            </a:endParaRPr>
          </a:p>
        </p:txBody>
      </p:sp>
      <p:sp>
        <p:nvSpPr>
          <p:cNvPr id="228" name="Google Shape;228;p26"/>
          <p:cNvSpPr txBox="1"/>
          <p:nvPr>
            <p:ph idx="1" type="subTitle"/>
          </p:nvPr>
        </p:nvSpPr>
        <p:spPr>
          <a:xfrm>
            <a:off x="1258725" y="1622925"/>
            <a:ext cx="6336300" cy="10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Недостаточность реализации новых подходов в развитии фондового рынка РФ на современном этапе в условиях санкций и структурной переориентации финансового мира.</a:t>
            </a:r>
            <a:endParaRPr sz="2100"/>
          </a:p>
        </p:txBody>
      </p:sp>
      <p:grpSp>
        <p:nvGrpSpPr>
          <p:cNvPr id="229" name="Google Shape;229;p26"/>
          <p:cNvGrpSpPr/>
          <p:nvPr/>
        </p:nvGrpSpPr>
        <p:grpSpPr>
          <a:xfrm>
            <a:off x="4549325" y="972600"/>
            <a:ext cx="1603600" cy="45125"/>
            <a:chOff x="2862200" y="1810025"/>
            <a:chExt cx="1603600" cy="45125"/>
          </a:xfrm>
        </p:grpSpPr>
        <p:sp>
          <p:nvSpPr>
            <p:cNvPr id="230" name="Google Shape;230;p26"/>
            <p:cNvSpPr/>
            <p:nvPr/>
          </p:nvSpPr>
          <p:spPr>
            <a:xfrm>
              <a:off x="2863350" y="1810025"/>
              <a:ext cx="1601700" cy="41225"/>
            </a:xfrm>
            <a:custGeom>
              <a:rect b="b" l="l" r="r" t="t"/>
              <a:pathLst>
                <a:path extrusionOk="0" h="1649" w="64068">
                  <a:moveTo>
                    <a:pt x="62404" y="120"/>
                  </a:moveTo>
                  <a:cubicBezTo>
                    <a:pt x="62419" y="126"/>
                    <a:pt x="62431" y="132"/>
                    <a:pt x="62442" y="139"/>
                  </a:cubicBezTo>
                  <a:cubicBezTo>
                    <a:pt x="62438" y="142"/>
                    <a:pt x="62433" y="145"/>
                    <a:pt x="62427" y="148"/>
                  </a:cubicBezTo>
                  <a:cubicBezTo>
                    <a:pt x="62417" y="139"/>
                    <a:pt x="62408" y="132"/>
                    <a:pt x="62398" y="123"/>
                  </a:cubicBezTo>
                  <a:cubicBezTo>
                    <a:pt x="62400" y="122"/>
                    <a:pt x="62403" y="121"/>
                    <a:pt x="62404" y="120"/>
                  </a:cubicBezTo>
                  <a:close/>
                  <a:moveTo>
                    <a:pt x="62801" y="136"/>
                  </a:moveTo>
                  <a:cubicBezTo>
                    <a:pt x="62804" y="152"/>
                    <a:pt x="62810" y="168"/>
                    <a:pt x="62813" y="185"/>
                  </a:cubicBezTo>
                  <a:lnTo>
                    <a:pt x="62775" y="185"/>
                  </a:lnTo>
                  <a:cubicBezTo>
                    <a:pt x="62776" y="168"/>
                    <a:pt x="62776" y="152"/>
                    <a:pt x="62779" y="138"/>
                  </a:cubicBezTo>
                  <a:cubicBezTo>
                    <a:pt x="62786" y="136"/>
                    <a:pt x="62794" y="136"/>
                    <a:pt x="62801" y="136"/>
                  </a:cubicBezTo>
                  <a:close/>
                  <a:moveTo>
                    <a:pt x="5161" y="177"/>
                  </a:moveTo>
                  <a:cubicBezTo>
                    <a:pt x="5174" y="183"/>
                    <a:pt x="5188" y="189"/>
                    <a:pt x="5200" y="196"/>
                  </a:cubicBezTo>
                  <a:cubicBezTo>
                    <a:pt x="5194" y="199"/>
                    <a:pt x="5189" y="202"/>
                    <a:pt x="5183" y="205"/>
                  </a:cubicBezTo>
                  <a:cubicBezTo>
                    <a:pt x="5174" y="196"/>
                    <a:pt x="5164" y="189"/>
                    <a:pt x="5154" y="180"/>
                  </a:cubicBezTo>
                  <a:cubicBezTo>
                    <a:pt x="5157" y="179"/>
                    <a:pt x="5160" y="177"/>
                    <a:pt x="5161" y="177"/>
                  </a:cubicBezTo>
                  <a:close/>
                  <a:moveTo>
                    <a:pt x="30521" y="230"/>
                  </a:moveTo>
                  <a:cubicBezTo>
                    <a:pt x="30531" y="238"/>
                    <a:pt x="30541" y="246"/>
                    <a:pt x="30550" y="254"/>
                  </a:cubicBezTo>
                  <a:cubicBezTo>
                    <a:pt x="30530" y="252"/>
                    <a:pt x="30518" y="245"/>
                    <a:pt x="30506" y="238"/>
                  </a:cubicBezTo>
                  <a:cubicBezTo>
                    <a:pt x="30511" y="235"/>
                    <a:pt x="30516" y="232"/>
                    <a:pt x="30521" y="230"/>
                  </a:cubicBezTo>
                  <a:close/>
                  <a:moveTo>
                    <a:pt x="61517" y="244"/>
                  </a:moveTo>
                  <a:cubicBezTo>
                    <a:pt x="61532" y="244"/>
                    <a:pt x="61546" y="245"/>
                    <a:pt x="61562" y="245"/>
                  </a:cubicBezTo>
                  <a:cubicBezTo>
                    <a:pt x="61562" y="248"/>
                    <a:pt x="61562" y="251"/>
                    <a:pt x="61561" y="255"/>
                  </a:cubicBezTo>
                  <a:cubicBezTo>
                    <a:pt x="61546" y="254"/>
                    <a:pt x="61530" y="254"/>
                    <a:pt x="61515" y="252"/>
                  </a:cubicBezTo>
                  <a:cubicBezTo>
                    <a:pt x="61515" y="249"/>
                    <a:pt x="61515" y="246"/>
                    <a:pt x="61517" y="244"/>
                  </a:cubicBezTo>
                  <a:close/>
                  <a:moveTo>
                    <a:pt x="30550" y="254"/>
                  </a:moveTo>
                  <a:lnTo>
                    <a:pt x="30550" y="254"/>
                  </a:lnTo>
                  <a:cubicBezTo>
                    <a:pt x="30548" y="255"/>
                    <a:pt x="30545" y="257"/>
                    <a:pt x="30542" y="259"/>
                  </a:cubicBezTo>
                  <a:lnTo>
                    <a:pt x="30542" y="259"/>
                  </a:lnTo>
                  <a:cubicBezTo>
                    <a:pt x="30542" y="259"/>
                    <a:pt x="30542" y="258"/>
                    <a:pt x="30541" y="258"/>
                  </a:cubicBezTo>
                  <a:cubicBezTo>
                    <a:pt x="30543" y="257"/>
                    <a:pt x="30547" y="255"/>
                    <a:pt x="30550" y="254"/>
                  </a:cubicBezTo>
                  <a:close/>
                  <a:moveTo>
                    <a:pt x="14415" y="258"/>
                  </a:moveTo>
                  <a:cubicBezTo>
                    <a:pt x="14416" y="259"/>
                    <a:pt x="14417" y="260"/>
                    <a:pt x="14418" y="260"/>
                  </a:cubicBezTo>
                  <a:cubicBezTo>
                    <a:pt x="14417" y="259"/>
                    <a:pt x="14416" y="258"/>
                    <a:pt x="14415" y="258"/>
                  </a:cubicBezTo>
                  <a:close/>
                  <a:moveTo>
                    <a:pt x="5392" y="248"/>
                  </a:moveTo>
                  <a:cubicBezTo>
                    <a:pt x="5417" y="249"/>
                    <a:pt x="5442" y="249"/>
                    <a:pt x="5467" y="251"/>
                  </a:cubicBezTo>
                  <a:cubicBezTo>
                    <a:pt x="5469" y="255"/>
                    <a:pt x="5469" y="260"/>
                    <a:pt x="5470" y="266"/>
                  </a:cubicBezTo>
                  <a:cubicBezTo>
                    <a:pt x="5444" y="269"/>
                    <a:pt x="5417" y="270"/>
                    <a:pt x="5391" y="273"/>
                  </a:cubicBezTo>
                  <a:cubicBezTo>
                    <a:pt x="5391" y="264"/>
                    <a:pt x="5392" y="257"/>
                    <a:pt x="5392" y="248"/>
                  </a:cubicBezTo>
                  <a:close/>
                  <a:moveTo>
                    <a:pt x="3249" y="232"/>
                  </a:moveTo>
                  <a:cubicBezTo>
                    <a:pt x="3253" y="248"/>
                    <a:pt x="3257" y="263"/>
                    <a:pt x="3262" y="279"/>
                  </a:cubicBezTo>
                  <a:cubicBezTo>
                    <a:pt x="3249" y="279"/>
                    <a:pt x="3235" y="280"/>
                    <a:pt x="3222" y="280"/>
                  </a:cubicBezTo>
                  <a:cubicBezTo>
                    <a:pt x="3224" y="264"/>
                    <a:pt x="3225" y="249"/>
                    <a:pt x="3227" y="233"/>
                  </a:cubicBezTo>
                  <a:cubicBezTo>
                    <a:pt x="3234" y="233"/>
                    <a:pt x="3241" y="233"/>
                    <a:pt x="3249" y="232"/>
                  </a:cubicBezTo>
                  <a:close/>
                  <a:moveTo>
                    <a:pt x="50801" y="282"/>
                  </a:moveTo>
                  <a:cubicBezTo>
                    <a:pt x="50801" y="282"/>
                    <a:pt x="50801" y="282"/>
                    <a:pt x="50801" y="282"/>
                  </a:cubicBezTo>
                  <a:lnTo>
                    <a:pt x="50801" y="282"/>
                  </a:lnTo>
                  <a:cubicBezTo>
                    <a:pt x="50802" y="282"/>
                    <a:pt x="50802" y="282"/>
                    <a:pt x="50802" y="282"/>
                  </a:cubicBezTo>
                  <a:cubicBezTo>
                    <a:pt x="50802" y="282"/>
                    <a:pt x="50801" y="282"/>
                    <a:pt x="50801" y="282"/>
                  </a:cubicBezTo>
                  <a:close/>
                  <a:moveTo>
                    <a:pt x="30543" y="260"/>
                  </a:moveTo>
                  <a:cubicBezTo>
                    <a:pt x="30563" y="260"/>
                    <a:pt x="30574" y="267"/>
                    <a:pt x="30586" y="274"/>
                  </a:cubicBezTo>
                  <a:cubicBezTo>
                    <a:pt x="30581" y="277"/>
                    <a:pt x="30575" y="280"/>
                    <a:pt x="30571" y="283"/>
                  </a:cubicBezTo>
                  <a:cubicBezTo>
                    <a:pt x="30561" y="275"/>
                    <a:pt x="30551" y="268"/>
                    <a:pt x="30543" y="260"/>
                  </a:cubicBezTo>
                  <a:close/>
                  <a:moveTo>
                    <a:pt x="5732" y="223"/>
                  </a:moveTo>
                  <a:cubicBezTo>
                    <a:pt x="5770" y="238"/>
                    <a:pt x="5809" y="252"/>
                    <a:pt x="5851" y="270"/>
                  </a:cubicBezTo>
                  <a:cubicBezTo>
                    <a:pt x="5829" y="281"/>
                    <a:pt x="5812" y="285"/>
                    <a:pt x="5797" y="285"/>
                  </a:cubicBezTo>
                  <a:cubicBezTo>
                    <a:pt x="5756" y="285"/>
                    <a:pt x="5743" y="249"/>
                    <a:pt x="5732" y="223"/>
                  </a:cubicBezTo>
                  <a:close/>
                  <a:moveTo>
                    <a:pt x="27168" y="285"/>
                  </a:moveTo>
                  <a:cubicBezTo>
                    <a:pt x="27168" y="292"/>
                    <a:pt x="27168" y="301"/>
                    <a:pt x="27169" y="308"/>
                  </a:cubicBezTo>
                  <a:cubicBezTo>
                    <a:pt x="27143" y="308"/>
                    <a:pt x="27118" y="308"/>
                    <a:pt x="27093" y="307"/>
                  </a:cubicBezTo>
                  <a:cubicBezTo>
                    <a:pt x="27091" y="302"/>
                    <a:pt x="27091" y="298"/>
                    <a:pt x="27090" y="292"/>
                  </a:cubicBezTo>
                  <a:cubicBezTo>
                    <a:pt x="27116" y="289"/>
                    <a:pt x="27141" y="288"/>
                    <a:pt x="27168" y="285"/>
                  </a:cubicBezTo>
                  <a:close/>
                  <a:moveTo>
                    <a:pt x="3366" y="261"/>
                  </a:moveTo>
                  <a:cubicBezTo>
                    <a:pt x="3374" y="261"/>
                    <a:pt x="3381" y="261"/>
                    <a:pt x="3388" y="263"/>
                  </a:cubicBezTo>
                  <a:cubicBezTo>
                    <a:pt x="3387" y="282"/>
                    <a:pt x="3385" y="299"/>
                    <a:pt x="3384" y="319"/>
                  </a:cubicBezTo>
                  <a:lnTo>
                    <a:pt x="3360" y="319"/>
                  </a:lnTo>
                  <a:cubicBezTo>
                    <a:pt x="3362" y="299"/>
                    <a:pt x="3363" y="280"/>
                    <a:pt x="3365" y="261"/>
                  </a:cubicBezTo>
                  <a:close/>
                  <a:moveTo>
                    <a:pt x="30372" y="307"/>
                  </a:moveTo>
                  <a:cubicBezTo>
                    <a:pt x="30378" y="308"/>
                    <a:pt x="30383" y="308"/>
                    <a:pt x="30388" y="308"/>
                  </a:cubicBezTo>
                  <a:cubicBezTo>
                    <a:pt x="30387" y="317"/>
                    <a:pt x="30387" y="327"/>
                    <a:pt x="30386" y="336"/>
                  </a:cubicBezTo>
                  <a:lnTo>
                    <a:pt x="30369" y="336"/>
                  </a:lnTo>
                  <a:cubicBezTo>
                    <a:pt x="30371" y="326"/>
                    <a:pt x="30371" y="317"/>
                    <a:pt x="30372" y="307"/>
                  </a:cubicBezTo>
                  <a:close/>
                  <a:moveTo>
                    <a:pt x="14537" y="294"/>
                  </a:moveTo>
                  <a:cubicBezTo>
                    <a:pt x="14540" y="310"/>
                    <a:pt x="14544" y="325"/>
                    <a:pt x="14548" y="341"/>
                  </a:cubicBezTo>
                  <a:lnTo>
                    <a:pt x="14548" y="341"/>
                  </a:lnTo>
                  <a:cubicBezTo>
                    <a:pt x="14509" y="319"/>
                    <a:pt x="14508" y="306"/>
                    <a:pt x="14508" y="295"/>
                  </a:cubicBezTo>
                  <a:cubicBezTo>
                    <a:pt x="14517" y="295"/>
                    <a:pt x="14527" y="294"/>
                    <a:pt x="14537" y="294"/>
                  </a:cubicBezTo>
                  <a:close/>
                  <a:moveTo>
                    <a:pt x="39357" y="322"/>
                  </a:moveTo>
                  <a:cubicBezTo>
                    <a:pt x="39363" y="322"/>
                    <a:pt x="39367" y="322"/>
                    <a:pt x="39373" y="323"/>
                  </a:cubicBezTo>
                  <a:cubicBezTo>
                    <a:pt x="39373" y="332"/>
                    <a:pt x="39372" y="341"/>
                    <a:pt x="39370" y="351"/>
                  </a:cubicBezTo>
                  <a:cubicBezTo>
                    <a:pt x="39366" y="351"/>
                    <a:pt x="39360" y="351"/>
                    <a:pt x="39356" y="349"/>
                  </a:cubicBezTo>
                  <a:cubicBezTo>
                    <a:pt x="39356" y="341"/>
                    <a:pt x="39357" y="332"/>
                    <a:pt x="39357" y="322"/>
                  </a:cubicBezTo>
                  <a:close/>
                  <a:moveTo>
                    <a:pt x="41418" y="335"/>
                  </a:moveTo>
                  <a:lnTo>
                    <a:pt x="41418" y="335"/>
                  </a:lnTo>
                  <a:cubicBezTo>
                    <a:pt x="41458" y="338"/>
                    <a:pt x="41499" y="339"/>
                    <a:pt x="41551" y="341"/>
                  </a:cubicBezTo>
                  <a:cubicBezTo>
                    <a:pt x="41528" y="348"/>
                    <a:pt x="41507" y="351"/>
                    <a:pt x="41487" y="351"/>
                  </a:cubicBezTo>
                  <a:cubicBezTo>
                    <a:pt x="41462" y="351"/>
                    <a:pt x="41439" y="345"/>
                    <a:pt x="41418" y="335"/>
                  </a:cubicBezTo>
                  <a:close/>
                  <a:moveTo>
                    <a:pt x="49294" y="349"/>
                  </a:moveTo>
                  <a:cubicBezTo>
                    <a:pt x="49310" y="349"/>
                    <a:pt x="49325" y="349"/>
                    <a:pt x="49341" y="351"/>
                  </a:cubicBezTo>
                  <a:cubicBezTo>
                    <a:pt x="49339" y="354"/>
                    <a:pt x="49339" y="357"/>
                    <a:pt x="49339" y="360"/>
                  </a:cubicBezTo>
                  <a:cubicBezTo>
                    <a:pt x="49325" y="360"/>
                    <a:pt x="49309" y="358"/>
                    <a:pt x="49294" y="358"/>
                  </a:cubicBezTo>
                  <a:cubicBezTo>
                    <a:pt x="49294" y="355"/>
                    <a:pt x="49294" y="352"/>
                    <a:pt x="49294" y="349"/>
                  </a:cubicBezTo>
                  <a:close/>
                  <a:moveTo>
                    <a:pt x="3778" y="332"/>
                  </a:moveTo>
                  <a:cubicBezTo>
                    <a:pt x="3784" y="332"/>
                    <a:pt x="3789" y="332"/>
                    <a:pt x="3794" y="333"/>
                  </a:cubicBezTo>
                  <a:cubicBezTo>
                    <a:pt x="3793" y="342"/>
                    <a:pt x="3792" y="351"/>
                    <a:pt x="3792" y="361"/>
                  </a:cubicBezTo>
                  <a:cubicBezTo>
                    <a:pt x="3787" y="361"/>
                    <a:pt x="3781" y="361"/>
                    <a:pt x="3777" y="360"/>
                  </a:cubicBezTo>
                  <a:cubicBezTo>
                    <a:pt x="3777" y="351"/>
                    <a:pt x="3778" y="342"/>
                    <a:pt x="3778" y="332"/>
                  </a:cubicBezTo>
                  <a:close/>
                  <a:moveTo>
                    <a:pt x="60447" y="351"/>
                  </a:moveTo>
                  <a:cubicBezTo>
                    <a:pt x="60462" y="351"/>
                    <a:pt x="60478" y="351"/>
                    <a:pt x="60493" y="352"/>
                  </a:cubicBezTo>
                  <a:cubicBezTo>
                    <a:pt x="60493" y="355"/>
                    <a:pt x="60493" y="358"/>
                    <a:pt x="60493" y="361"/>
                  </a:cubicBezTo>
                  <a:cubicBezTo>
                    <a:pt x="60477" y="361"/>
                    <a:pt x="60462" y="360"/>
                    <a:pt x="60447" y="360"/>
                  </a:cubicBezTo>
                  <a:lnTo>
                    <a:pt x="60446" y="360"/>
                  </a:lnTo>
                  <a:cubicBezTo>
                    <a:pt x="60447" y="357"/>
                    <a:pt x="60447" y="354"/>
                    <a:pt x="60447" y="351"/>
                  </a:cubicBezTo>
                  <a:close/>
                  <a:moveTo>
                    <a:pt x="12564" y="347"/>
                  </a:moveTo>
                  <a:cubicBezTo>
                    <a:pt x="12610" y="348"/>
                    <a:pt x="12655" y="349"/>
                    <a:pt x="12702" y="352"/>
                  </a:cubicBezTo>
                  <a:lnTo>
                    <a:pt x="12702" y="352"/>
                  </a:lnTo>
                  <a:cubicBezTo>
                    <a:pt x="12701" y="358"/>
                    <a:pt x="12701" y="362"/>
                    <a:pt x="12701" y="366"/>
                  </a:cubicBezTo>
                  <a:cubicBezTo>
                    <a:pt x="12654" y="364"/>
                    <a:pt x="12609" y="363"/>
                    <a:pt x="12563" y="361"/>
                  </a:cubicBezTo>
                  <a:cubicBezTo>
                    <a:pt x="12563" y="357"/>
                    <a:pt x="12564" y="352"/>
                    <a:pt x="12564" y="347"/>
                  </a:cubicBezTo>
                  <a:close/>
                  <a:moveTo>
                    <a:pt x="14552" y="362"/>
                  </a:moveTo>
                  <a:lnTo>
                    <a:pt x="14552" y="362"/>
                  </a:lnTo>
                  <a:cubicBezTo>
                    <a:pt x="14568" y="366"/>
                    <a:pt x="14573" y="368"/>
                    <a:pt x="14571" y="368"/>
                  </a:cubicBezTo>
                  <a:cubicBezTo>
                    <a:pt x="14569" y="368"/>
                    <a:pt x="14557" y="365"/>
                    <a:pt x="14545" y="363"/>
                  </a:cubicBezTo>
                  <a:cubicBezTo>
                    <a:pt x="14547" y="362"/>
                    <a:pt x="14550" y="362"/>
                    <a:pt x="14552" y="362"/>
                  </a:cubicBezTo>
                  <a:close/>
                  <a:moveTo>
                    <a:pt x="37390" y="341"/>
                  </a:moveTo>
                  <a:cubicBezTo>
                    <a:pt x="37389" y="351"/>
                    <a:pt x="37389" y="360"/>
                    <a:pt x="37387" y="370"/>
                  </a:cubicBezTo>
                  <a:cubicBezTo>
                    <a:pt x="37381" y="370"/>
                    <a:pt x="37377" y="370"/>
                    <a:pt x="37372" y="369"/>
                  </a:cubicBezTo>
                  <a:cubicBezTo>
                    <a:pt x="37372" y="360"/>
                    <a:pt x="37374" y="351"/>
                    <a:pt x="37374" y="341"/>
                  </a:cubicBezTo>
                  <a:close/>
                  <a:moveTo>
                    <a:pt x="22073" y="344"/>
                  </a:moveTo>
                  <a:cubicBezTo>
                    <a:pt x="22079" y="344"/>
                    <a:pt x="22083" y="344"/>
                    <a:pt x="22089" y="345"/>
                  </a:cubicBezTo>
                  <a:cubicBezTo>
                    <a:pt x="22088" y="354"/>
                    <a:pt x="22088" y="363"/>
                    <a:pt x="22086" y="373"/>
                  </a:cubicBezTo>
                  <a:cubicBezTo>
                    <a:pt x="22082" y="373"/>
                    <a:pt x="22076" y="373"/>
                    <a:pt x="22072" y="372"/>
                  </a:cubicBezTo>
                  <a:cubicBezTo>
                    <a:pt x="22072" y="363"/>
                    <a:pt x="22073" y="352"/>
                    <a:pt x="22073" y="344"/>
                  </a:cubicBezTo>
                  <a:close/>
                  <a:moveTo>
                    <a:pt x="41952" y="351"/>
                  </a:moveTo>
                  <a:cubicBezTo>
                    <a:pt x="41951" y="361"/>
                    <a:pt x="41949" y="370"/>
                    <a:pt x="41949" y="379"/>
                  </a:cubicBezTo>
                  <a:lnTo>
                    <a:pt x="41935" y="379"/>
                  </a:lnTo>
                  <a:cubicBezTo>
                    <a:pt x="41935" y="370"/>
                    <a:pt x="41936" y="360"/>
                    <a:pt x="41936" y="351"/>
                  </a:cubicBezTo>
                  <a:close/>
                  <a:moveTo>
                    <a:pt x="37071" y="358"/>
                  </a:moveTo>
                  <a:cubicBezTo>
                    <a:pt x="37071" y="366"/>
                    <a:pt x="37071" y="374"/>
                    <a:pt x="37071" y="382"/>
                  </a:cubicBezTo>
                  <a:cubicBezTo>
                    <a:pt x="37046" y="382"/>
                    <a:pt x="37019" y="380"/>
                    <a:pt x="36994" y="380"/>
                  </a:cubicBezTo>
                  <a:cubicBezTo>
                    <a:pt x="36993" y="374"/>
                    <a:pt x="36993" y="370"/>
                    <a:pt x="36993" y="366"/>
                  </a:cubicBezTo>
                  <a:cubicBezTo>
                    <a:pt x="37019" y="363"/>
                    <a:pt x="37044" y="361"/>
                    <a:pt x="37071" y="358"/>
                  </a:cubicBezTo>
                  <a:close/>
                  <a:moveTo>
                    <a:pt x="46573" y="373"/>
                  </a:moveTo>
                  <a:cubicBezTo>
                    <a:pt x="46588" y="373"/>
                    <a:pt x="46604" y="373"/>
                    <a:pt x="46619" y="374"/>
                  </a:cubicBezTo>
                  <a:cubicBezTo>
                    <a:pt x="46619" y="377"/>
                    <a:pt x="46619" y="380"/>
                    <a:pt x="46619" y="383"/>
                  </a:cubicBezTo>
                  <a:cubicBezTo>
                    <a:pt x="46603" y="383"/>
                    <a:pt x="46588" y="382"/>
                    <a:pt x="46573" y="382"/>
                  </a:cubicBezTo>
                  <a:cubicBezTo>
                    <a:pt x="46573" y="379"/>
                    <a:pt x="46573" y="376"/>
                    <a:pt x="46573" y="373"/>
                  </a:cubicBezTo>
                  <a:close/>
                  <a:moveTo>
                    <a:pt x="4773" y="374"/>
                  </a:moveTo>
                  <a:cubicBezTo>
                    <a:pt x="4789" y="376"/>
                    <a:pt x="4804" y="376"/>
                    <a:pt x="4818" y="376"/>
                  </a:cubicBezTo>
                  <a:cubicBezTo>
                    <a:pt x="4818" y="379"/>
                    <a:pt x="4818" y="383"/>
                    <a:pt x="4818" y="386"/>
                  </a:cubicBezTo>
                  <a:cubicBezTo>
                    <a:pt x="4804" y="385"/>
                    <a:pt x="4788" y="385"/>
                    <a:pt x="4773" y="385"/>
                  </a:cubicBezTo>
                  <a:cubicBezTo>
                    <a:pt x="4773" y="382"/>
                    <a:pt x="4773" y="379"/>
                    <a:pt x="4773" y="374"/>
                  </a:cubicBezTo>
                  <a:close/>
                  <a:moveTo>
                    <a:pt x="14611" y="352"/>
                  </a:moveTo>
                  <a:cubicBezTo>
                    <a:pt x="14617" y="352"/>
                    <a:pt x="14624" y="363"/>
                    <a:pt x="14654" y="386"/>
                  </a:cubicBezTo>
                  <a:cubicBezTo>
                    <a:pt x="14624" y="375"/>
                    <a:pt x="14600" y="365"/>
                    <a:pt x="14581" y="356"/>
                  </a:cubicBezTo>
                  <a:lnTo>
                    <a:pt x="14581" y="356"/>
                  </a:lnTo>
                  <a:cubicBezTo>
                    <a:pt x="14591" y="355"/>
                    <a:pt x="14601" y="353"/>
                    <a:pt x="14611" y="352"/>
                  </a:cubicBezTo>
                  <a:close/>
                  <a:moveTo>
                    <a:pt x="4471" y="270"/>
                  </a:moveTo>
                  <a:cubicBezTo>
                    <a:pt x="4479" y="270"/>
                    <a:pt x="4487" y="270"/>
                    <a:pt x="4495" y="271"/>
                  </a:cubicBezTo>
                  <a:cubicBezTo>
                    <a:pt x="4498" y="295"/>
                    <a:pt x="4502" y="322"/>
                    <a:pt x="4505" y="348"/>
                  </a:cubicBezTo>
                  <a:cubicBezTo>
                    <a:pt x="4530" y="354"/>
                    <a:pt x="4555" y="361"/>
                    <a:pt x="4610" y="376"/>
                  </a:cubicBezTo>
                  <a:cubicBezTo>
                    <a:pt x="4548" y="380"/>
                    <a:pt x="4511" y="385"/>
                    <a:pt x="4459" y="389"/>
                  </a:cubicBezTo>
                  <a:cubicBezTo>
                    <a:pt x="4465" y="341"/>
                    <a:pt x="4468" y="305"/>
                    <a:pt x="4471" y="270"/>
                  </a:cubicBezTo>
                  <a:close/>
                  <a:moveTo>
                    <a:pt x="35438" y="361"/>
                  </a:moveTo>
                  <a:cubicBezTo>
                    <a:pt x="35442" y="363"/>
                    <a:pt x="35448" y="363"/>
                    <a:pt x="35452" y="363"/>
                  </a:cubicBezTo>
                  <a:cubicBezTo>
                    <a:pt x="35451" y="372"/>
                    <a:pt x="35451" y="382"/>
                    <a:pt x="35450" y="391"/>
                  </a:cubicBezTo>
                  <a:lnTo>
                    <a:pt x="35435" y="391"/>
                  </a:lnTo>
                  <a:cubicBezTo>
                    <a:pt x="35436" y="380"/>
                    <a:pt x="35436" y="372"/>
                    <a:pt x="35438" y="361"/>
                  </a:cubicBezTo>
                  <a:close/>
                  <a:moveTo>
                    <a:pt x="37136" y="366"/>
                  </a:moveTo>
                  <a:cubicBezTo>
                    <a:pt x="37161" y="367"/>
                    <a:pt x="37186" y="367"/>
                    <a:pt x="37211" y="369"/>
                  </a:cubicBezTo>
                  <a:lnTo>
                    <a:pt x="37212" y="369"/>
                  </a:lnTo>
                  <a:cubicBezTo>
                    <a:pt x="37212" y="373"/>
                    <a:pt x="37212" y="377"/>
                    <a:pt x="37214" y="383"/>
                  </a:cubicBezTo>
                  <a:cubicBezTo>
                    <a:pt x="37187" y="385"/>
                    <a:pt x="37162" y="388"/>
                    <a:pt x="37136" y="391"/>
                  </a:cubicBezTo>
                  <a:cubicBezTo>
                    <a:pt x="37136" y="382"/>
                    <a:pt x="37136" y="374"/>
                    <a:pt x="37136" y="366"/>
                  </a:cubicBezTo>
                  <a:close/>
                  <a:moveTo>
                    <a:pt x="42517" y="379"/>
                  </a:moveTo>
                  <a:cubicBezTo>
                    <a:pt x="42532" y="380"/>
                    <a:pt x="42548" y="380"/>
                    <a:pt x="42563" y="380"/>
                  </a:cubicBezTo>
                  <a:cubicBezTo>
                    <a:pt x="42563" y="385"/>
                    <a:pt x="42563" y="388"/>
                    <a:pt x="42563" y="391"/>
                  </a:cubicBezTo>
                  <a:cubicBezTo>
                    <a:pt x="42547" y="389"/>
                    <a:pt x="42532" y="389"/>
                    <a:pt x="42517" y="389"/>
                  </a:cubicBezTo>
                  <a:lnTo>
                    <a:pt x="42516" y="389"/>
                  </a:lnTo>
                  <a:cubicBezTo>
                    <a:pt x="42517" y="386"/>
                    <a:pt x="42517" y="383"/>
                    <a:pt x="42517" y="379"/>
                  </a:cubicBezTo>
                  <a:close/>
                  <a:moveTo>
                    <a:pt x="37493" y="383"/>
                  </a:moveTo>
                  <a:cubicBezTo>
                    <a:pt x="37509" y="383"/>
                    <a:pt x="37524" y="383"/>
                    <a:pt x="37540" y="385"/>
                  </a:cubicBezTo>
                  <a:cubicBezTo>
                    <a:pt x="37539" y="388"/>
                    <a:pt x="37539" y="391"/>
                    <a:pt x="37539" y="394"/>
                  </a:cubicBezTo>
                  <a:cubicBezTo>
                    <a:pt x="37524" y="394"/>
                    <a:pt x="37508" y="392"/>
                    <a:pt x="37493" y="392"/>
                  </a:cubicBezTo>
                  <a:cubicBezTo>
                    <a:pt x="37493" y="389"/>
                    <a:pt x="37493" y="386"/>
                    <a:pt x="37493" y="383"/>
                  </a:cubicBezTo>
                  <a:close/>
                  <a:moveTo>
                    <a:pt x="44387" y="383"/>
                  </a:moveTo>
                  <a:cubicBezTo>
                    <a:pt x="44396" y="386"/>
                    <a:pt x="44405" y="389"/>
                    <a:pt x="44415" y="392"/>
                  </a:cubicBezTo>
                  <a:cubicBezTo>
                    <a:pt x="44416" y="392"/>
                    <a:pt x="44416" y="392"/>
                    <a:pt x="44416" y="392"/>
                  </a:cubicBezTo>
                  <a:lnTo>
                    <a:pt x="44416" y="392"/>
                  </a:lnTo>
                  <a:cubicBezTo>
                    <a:pt x="44416" y="392"/>
                    <a:pt x="44417" y="392"/>
                    <a:pt x="44417" y="392"/>
                  </a:cubicBezTo>
                  <a:cubicBezTo>
                    <a:pt x="44416" y="395"/>
                    <a:pt x="44413" y="396"/>
                    <a:pt x="44407" y="396"/>
                  </a:cubicBezTo>
                  <a:cubicBezTo>
                    <a:pt x="44397" y="396"/>
                    <a:pt x="44378" y="392"/>
                    <a:pt x="44361" y="388"/>
                  </a:cubicBezTo>
                  <a:cubicBezTo>
                    <a:pt x="44370" y="386"/>
                    <a:pt x="44378" y="384"/>
                    <a:pt x="44387" y="383"/>
                  </a:cubicBezTo>
                  <a:close/>
                  <a:moveTo>
                    <a:pt x="62180" y="370"/>
                  </a:moveTo>
                  <a:cubicBezTo>
                    <a:pt x="62180" y="380"/>
                    <a:pt x="62179" y="389"/>
                    <a:pt x="62179" y="398"/>
                  </a:cubicBezTo>
                  <a:lnTo>
                    <a:pt x="62163" y="398"/>
                  </a:lnTo>
                  <a:cubicBezTo>
                    <a:pt x="62164" y="389"/>
                    <a:pt x="62166" y="379"/>
                    <a:pt x="62166" y="370"/>
                  </a:cubicBezTo>
                  <a:close/>
                  <a:moveTo>
                    <a:pt x="47024" y="376"/>
                  </a:moveTo>
                  <a:lnTo>
                    <a:pt x="47024" y="401"/>
                  </a:lnTo>
                  <a:cubicBezTo>
                    <a:pt x="46999" y="399"/>
                    <a:pt x="46972" y="399"/>
                    <a:pt x="46947" y="398"/>
                  </a:cubicBezTo>
                  <a:cubicBezTo>
                    <a:pt x="46947" y="394"/>
                    <a:pt x="46946" y="389"/>
                    <a:pt x="46946" y="385"/>
                  </a:cubicBezTo>
                  <a:cubicBezTo>
                    <a:pt x="46971" y="382"/>
                    <a:pt x="46997" y="379"/>
                    <a:pt x="47024" y="376"/>
                  </a:cubicBezTo>
                  <a:close/>
                  <a:moveTo>
                    <a:pt x="5963" y="241"/>
                  </a:moveTo>
                  <a:lnTo>
                    <a:pt x="5963" y="241"/>
                  </a:lnTo>
                  <a:cubicBezTo>
                    <a:pt x="5991" y="312"/>
                    <a:pt x="5941" y="358"/>
                    <a:pt x="5900" y="401"/>
                  </a:cubicBezTo>
                  <a:lnTo>
                    <a:pt x="5900" y="401"/>
                  </a:lnTo>
                  <a:cubicBezTo>
                    <a:pt x="5796" y="385"/>
                    <a:pt x="5919" y="332"/>
                    <a:pt x="5963" y="241"/>
                  </a:cubicBezTo>
                  <a:close/>
                  <a:moveTo>
                    <a:pt x="36625" y="377"/>
                  </a:moveTo>
                  <a:lnTo>
                    <a:pt x="36625" y="377"/>
                  </a:lnTo>
                  <a:cubicBezTo>
                    <a:pt x="36666" y="379"/>
                    <a:pt x="36707" y="380"/>
                    <a:pt x="36747" y="382"/>
                  </a:cubicBezTo>
                  <a:cubicBezTo>
                    <a:pt x="36749" y="386"/>
                    <a:pt x="36749" y="391"/>
                    <a:pt x="36749" y="397"/>
                  </a:cubicBezTo>
                  <a:cubicBezTo>
                    <a:pt x="36709" y="398"/>
                    <a:pt x="36668" y="401"/>
                    <a:pt x="36628" y="402"/>
                  </a:cubicBezTo>
                  <a:cubicBezTo>
                    <a:pt x="36626" y="395"/>
                    <a:pt x="36626" y="386"/>
                    <a:pt x="36625" y="377"/>
                  </a:cubicBezTo>
                  <a:close/>
                  <a:moveTo>
                    <a:pt x="42010" y="391"/>
                  </a:moveTo>
                  <a:cubicBezTo>
                    <a:pt x="42024" y="392"/>
                    <a:pt x="42041" y="392"/>
                    <a:pt x="42055" y="392"/>
                  </a:cubicBezTo>
                  <a:cubicBezTo>
                    <a:pt x="42055" y="395"/>
                    <a:pt x="42055" y="399"/>
                    <a:pt x="42054" y="402"/>
                  </a:cubicBezTo>
                  <a:cubicBezTo>
                    <a:pt x="42039" y="402"/>
                    <a:pt x="42024" y="401"/>
                    <a:pt x="42008" y="401"/>
                  </a:cubicBezTo>
                  <a:cubicBezTo>
                    <a:pt x="42008" y="398"/>
                    <a:pt x="42010" y="395"/>
                    <a:pt x="42010" y="391"/>
                  </a:cubicBezTo>
                  <a:close/>
                  <a:moveTo>
                    <a:pt x="33616" y="363"/>
                  </a:moveTo>
                  <a:cubicBezTo>
                    <a:pt x="33615" y="379"/>
                    <a:pt x="33613" y="395"/>
                    <a:pt x="33612" y="410"/>
                  </a:cubicBezTo>
                  <a:cubicBezTo>
                    <a:pt x="33605" y="411"/>
                    <a:pt x="33597" y="411"/>
                    <a:pt x="33590" y="411"/>
                  </a:cubicBezTo>
                  <a:cubicBezTo>
                    <a:pt x="33585" y="395"/>
                    <a:pt x="33581" y="379"/>
                    <a:pt x="33577" y="363"/>
                  </a:cubicBezTo>
                  <a:close/>
                  <a:moveTo>
                    <a:pt x="63724" y="397"/>
                  </a:moveTo>
                  <a:cubicBezTo>
                    <a:pt x="63749" y="398"/>
                    <a:pt x="63775" y="398"/>
                    <a:pt x="63800" y="399"/>
                  </a:cubicBezTo>
                  <a:cubicBezTo>
                    <a:pt x="63800" y="404"/>
                    <a:pt x="63802" y="408"/>
                    <a:pt x="63802" y="413"/>
                  </a:cubicBezTo>
                  <a:cubicBezTo>
                    <a:pt x="63777" y="416"/>
                    <a:pt x="63750" y="419"/>
                    <a:pt x="63724" y="422"/>
                  </a:cubicBezTo>
                  <a:cubicBezTo>
                    <a:pt x="63724" y="413"/>
                    <a:pt x="63724" y="405"/>
                    <a:pt x="63724" y="397"/>
                  </a:cubicBezTo>
                  <a:close/>
                  <a:moveTo>
                    <a:pt x="62947" y="395"/>
                  </a:moveTo>
                  <a:cubicBezTo>
                    <a:pt x="62951" y="397"/>
                    <a:pt x="62957" y="397"/>
                    <a:pt x="62962" y="397"/>
                  </a:cubicBezTo>
                  <a:cubicBezTo>
                    <a:pt x="62962" y="405"/>
                    <a:pt x="62960" y="416"/>
                    <a:pt x="62960" y="424"/>
                  </a:cubicBezTo>
                  <a:lnTo>
                    <a:pt x="62944" y="424"/>
                  </a:lnTo>
                  <a:cubicBezTo>
                    <a:pt x="62945" y="414"/>
                    <a:pt x="62945" y="405"/>
                    <a:pt x="62947" y="395"/>
                  </a:cubicBezTo>
                  <a:close/>
                  <a:moveTo>
                    <a:pt x="3388" y="355"/>
                  </a:moveTo>
                  <a:cubicBezTo>
                    <a:pt x="3424" y="355"/>
                    <a:pt x="3455" y="357"/>
                    <a:pt x="3463" y="357"/>
                  </a:cubicBezTo>
                  <a:cubicBezTo>
                    <a:pt x="3450" y="372"/>
                    <a:pt x="3434" y="391"/>
                    <a:pt x="3402" y="427"/>
                  </a:cubicBezTo>
                  <a:cubicBezTo>
                    <a:pt x="3394" y="388"/>
                    <a:pt x="3391" y="374"/>
                    <a:pt x="3388" y="355"/>
                  </a:cubicBezTo>
                  <a:close/>
                  <a:moveTo>
                    <a:pt x="16290" y="417"/>
                  </a:moveTo>
                  <a:cubicBezTo>
                    <a:pt x="16306" y="419"/>
                    <a:pt x="16321" y="419"/>
                    <a:pt x="16337" y="419"/>
                  </a:cubicBezTo>
                  <a:cubicBezTo>
                    <a:pt x="16337" y="423"/>
                    <a:pt x="16335" y="426"/>
                    <a:pt x="16335" y="429"/>
                  </a:cubicBezTo>
                  <a:cubicBezTo>
                    <a:pt x="16321" y="429"/>
                    <a:pt x="16304" y="427"/>
                    <a:pt x="16290" y="427"/>
                  </a:cubicBezTo>
                  <a:cubicBezTo>
                    <a:pt x="16290" y="424"/>
                    <a:pt x="16290" y="422"/>
                    <a:pt x="16290" y="417"/>
                  </a:cubicBezTo>
                  <a:close/>
                  <a:moveTo>
                    <a:pt x="38383" y="402"/>
                  </a:moveTo>
                  <a:cubicBezTo>
                    <a:pt x="38388" y="404"/>
                    <a:pt x="38393" y="404"/>
                    <a:pt x="38398" y="404"/>
                  </a:cubicBezTo>
                  <a:cubicBezTo>
                    <a:pt x="38398" y="413"/>
                    <a:pt x="38396" y="423"/>
                    <a:pt x="38396" y="432"/>
                  </a:cubicBezTo>
                  <a:lnTo>
                    <a:pt x="38380" y="432"/>
                  </a:lnTo>
                  <a:cubicBezTo>
                    <a:pt x="38382" y="422"/>
                    <a:pt x="38382" y="413"/>
                    <a:pt x="38383" y="402"/>
                  </a:cubicBezTo>
                  <a:close/>
                  <a:moveTo>
                    <a:pt x="5958" y="438"/>
                  </a:moveTo>
                  <a:cubicBezTo>
                    <a:pt x="5968" y="438"/>
                    <a:pt x="5963" y="449"/>
                    <a:pt x="5964" y="459"/>
                  </a:cubicBezTo>
                  <a:lnTo>
                    <a:pt x="5964" y="459"/>
                  </a:lnTo>
                  <a:cubicBezTo>
                    <a:pt x="5946" y="457"/>
                    <a:pt x="5936" y="452"/>
                    <a:pt x="5930" y="447"/>
                  </a:cubicBezTo>
                  <a:lnTo>
                    <a:pt x="5930" y="447"/>
                  </a:lnTo>
                  <a:cubicBezTo>
                    <a:pt x="5944" y="440"/>
                    <a:pt x="5953" y="438"/>
                    <a:pt x="5958" y="438"/>
                  </a:cubicBezTo>
                  <a:close/>
                  <a:moveTo>
                    <a:pt x="37734" y="438"/>
                  </a:moveTo>
                  <a:cubicBezTo>
                    <a:pt x="37740" y="439"/>
                    <a:pt x="37745" y="439"/>
                    <a:pt x="37749" y="439"/>
                  </a:cubicBezTo>
                  <a:cubicBezTo>
                    <a:pt x="37749" y="448"/>
                    <a:pt x="37748" y="458"/>
                    <a:pt x="37748" y="467"/>
                  </a:cubicBezTo>
                  <a:lnTo>
                    <a:pt x="37731" y="467"/>
                  </a:lnTo>
                  <a:cubicBezTo>
                    <a:pt x="37733" y="457"/>
                    <a:pt x="37733" y="448"/>
                    <a:pt x="37734" y="438"/>
                  </a:cubicBezTo>
                  <a:close/>
                  <a:moveTo>
                    <a:pt x="41532" y="450"/>
                  </a:moveTo>
                  <a:cubicBezTo>
                    <a:pt x="41533" y="458"/>
                    <a:pt x="41533" y="466"/>
                    <a:pt x="41535" y="475"/>
                  </a:cubicBezTo>
                  <a:cubicBezTo>
                    <a:pt x="41510" y="473"/>
                    <a:pt x="41483" y="473"/>
                    <a:pt x="41458" y="472"/>
                  </a:cubicBezTo>
                  <a:cubicBezTo>
                    <a:pt x="41457" y="467"/>
                    <a:pt x="41457" y="463"/>
                    <a:pt x="41455" y="458"/>
                  </a:cubicBezTo>
                  <a:cubicBezTo>
                    <a:pt x="41480" y="455"/>
                    <a:pt x="41507" y="452"/>
                    <a:pt x="41532" y="450"/>
                  </a:cubicBezTo>
                  <a:close/>
                  <a:moveTo>
                    <a:pt x="40561" y="447"/>
                  </a:moveTo>
                  <a:cubicBezTo>
                    <a:pt x="40559" y="457"/>
                    <a:pt x="40559" y="466"/>
                    <a:pt x="40558" y="476"/>
                  </a:cubicBezTo>
                  <a:cubicBezTo>
                    <a:pt x="40553" y="476"/>
                    <a:pt x="40547" y="475"/>
                    <a:pt x="40543" y="475"/>
                  </a:cubicBezTo>
                  <a:cubicBezTo>
                    <a:pt x="40543" y="466"/>
                    <a:pt x="40544" y="457"/>
                    <a:pt x="40546" y="447"/>
                  </a:cubicBezTo>
                  <a:close/>
                  <a:moveTo>
                    <a:pt x="1539" y="467"/>
                  </a:moveTo>
                  <a:cubicBezTo>
                    <a:pt x="1555" y="467"/>
                    <a:pt x="1570" y="467"/>
                    <a:pt x="1585" y="469"/>
                  </a:cubicBezTo>
                  <a:cubicBezTo>
                    <a:pt x="1585" y="472"/>
                    <a:pt x="1585" y="475"/>
                    <a:pt x="1585" y="477"/>
                  </a:cubicBezTo>
                  <a:cubicBezTo>
                    <a:pt x="1569" y="477"/>
                    <a:pt x="1554" y="477"/>
                    <a:pt x="1538" y="476"/>
                  </a:cubicBezTo>
                  <a:cubicBezTo>
                    <a:pt x="1539" y="473"/>
                    <a:pt x="1539" y="470"/>
                    <a:pt x="1539" y="467"/>
                  </a:cubicBezTo>
                  <a:close/>
                  <a:moveTo>
                    <a:pt x="36366" y="450"/>
                  </a:moveTo>
                  <a:cubicBezTo>
                    <a:pt x="36366" y="460"/>
                    <a:pt x="36365" y="469"/>
                    <a:pt x="36365" y="477"/>
                  </a:cubicBezTo>
                  <a:lnTo>
                    <a:pt x="36348" y="477"/>
                  </a:lnTo>
                  <a:cubicBezTo>
                    <a:pt x="36350" y="469"/>
                    <a:pt x="36350" y="458"/>
                    <a:pt x="36351" y="450"/>
                  </a:cubicBezTo>
                  <a:close/>
                  <a:moveTo>
                    <a:pt x="4255" y="374"/>
                  </a:moveTo>
                  <a:cubicBezTo>
                    <a:pt x="4252" y="405"/>
                    <a:pt x="4249" y="433"/>
                    <a:pt x="4246" y="479"/>
                  </a:cubicBezTo>
                  <a:cubicBezTo>
                    <a:pt x="4217" y="436"/>
                    <a:pt x="4199" y="410"/>
                    <a:pt x="4178" y="380"/>
                  </a:cubicBezTo>
                  <a:cubicBezTo>
                    <a:pt x="4202" y="377"/>
                    <a:pt x="4223" y="376"/>
                    <a:pt x="4255" y="374"/>
                  </a:cubicBezTo>
                  <a:close/>
                  <a:moveTo>
                    <a:pt x="32225" y="424"/>
                  </a:moveTo>
                  <a:lnTo>
                    <a:pt x="32220" y="482"/>
                  </a:lnTo>
                  <a:cubicBezTo>
                    <a:pt x="32213" y="482"/>
                    <a:pt x="32205" y="482"/>
                    <a:pt x="32197" y="480"/>
                  </a:cubicBezTo>
                  <a:cubicBezTo>
                    <a:pt x="32198" y="463"/>
                    <a:pt x="32200" y="444"/>
                    <a:pt x="32201" y="424"/>
                  </a:cubicBezTo>
                  <a:close/>
                  <a:moveTo>
                    <a:pt x="2507" y="467"/>
                  </a:moveTo>
                  <a:cubicBezTo>
                    <a:pt x="2538" y="469"/>
                    <a:pt x="2569" y="470"/>
                    <a:pt x="2598" y="472"/>
                  </a:cubicBezTo>
                  <a:cubicBezTo>
                    <a:pt x="2598" y="476"/>
                    <a:pt x="2598" y="480"/>
                    <a:pt x="2598" y="485"/>
                  </a:cubicBezTo>
                  <a:cubicBezTo>
                    <a:pt x="2567" y="485"/>
                    <a:pt x="2537" y="483"/>
                    <a:pt x="2506" y="482"/>
                  </a:cubicBezTo>
                  <a:cubicBezTo>
                    <a:pt x="2506" y="477"/>
                    <a:pt x="2507" y="473"/>
                    <a:pt x="2507" y="467"/>
                  </a:cubicBezTo>
                  <a:close/>
                  <a:moveTo>
                    <a:pt x="40205" y="473"/>
                  </a:moveTo>
                  <a:cubicBezTo>
                    <a:pt x="40219" y="473"/>
                    <a:pt x="40235" y="475"/>
                    <a:pt x="40252" y="475"/>
                  </a:cubicBezTo>
                  <a:cubicBezTo>
                    <a:pt x="40252" y="477"/>
                    <a:pt x="40250" y="480"/>
                    <a:pt x="40250" y="485"/>
                  </a:cubicBezTo>
                  <a:cubicBezTo>
                    <a:pt x="40235" y="483"/>
                    <a:pt x="40219" y="483"/>
                    <a:pt x="40205" y="483"/>
                  </a:cubicBezTo>
                  <a:cubicBezTo>
                    <a:pt x="40205" y="480"/>
                    <a:pt x="40205" y="476"/>
                    <a:pt x="40205" y="473"/>
                  </a:cubicBezTo>
                  <a:close/>
                  <a:moveTo>
                    <a:pt x="46827" y="457"/>
                  </a:moveTo>
                  <a:cubicBezTo>
                    <a:pt x="46827" y="466"/>
                    <a:pt x="46825" y="476"/>
                    <a:pt x="46825" y="485"/>
                  </a:cubicBezTo>
                  <a:lnTo>
                    <a:pt x="46809" y="485"/>
                  </a:lnTo>
                  <a:cubicBezTo>
                    <a:pt x="46810" y="475"/>
                    <a:pt x="46810" y="466"/>
                    <a:pt x="46812" y="457"/>
                  </a:cubicBezTo>
                  <a:close/>
                  <a:moveTo>
                    <a:pt x="36803" y="355"/>
                  </a:moveTo>
                  <a:lnTo>
                    <a:pt x="36803" y="355"/>
                  </a:lnTo>
                  <a:cubicBezTo>
                    <a:pt x="36844" y="357"/>
                    <a:pt x="36881" y="358"/>
                    <a:pt x="36927" y="360"/>
                  </a:cubicBezTo>
                  <a:lnTo>
                    <a:pt x="36928" y="360"/>
                  </a:lnTo>
                  <a:cubicBezTo>
                    <a:pt x="36931" y="369"/>
                    <a:pt x="36938" y="386"/>
                    <a:pt x="36946" y="402"/>
                  </a:cubicBezTo>
                  <a:cubicBezTo>
                    <a:pt x="36971" y="410"/>
                    <a:pt x="36997" y="417"/>
                    <a:pt x="37021" y="424"/>
                  </a:cubicBezTo>
                  <a:cubicBezTo>
                    <a:pt x="37002" y="447"/>
                    <a:pt x="36983" y="469"/>
                    <a:pt x="36963" y="491"/>
                  </a:cubicBezTo>
                  <a:cubicBezTo>
                    <a:pt x="36912" y="448"/>
                    <a:pt x="36862" y="405"/>
                    <a:pt x="36803" y="355"/>
                  </a:cubicBezTo>
                  <a:close/>
                  <a:moveTo>
                    <a:pt x="32831" y="483"/>
                  </a:moveTo>
                  <a:cubicBezTo>
                    <a:pt x="32845" y="485"/>
                    <a:pt x="32860" y="485"/>
                    <a:pt x="32876" y="485"/>
                  </a:cubicBezTo>
                  <a:cubicBezTo>
                    <a:pt x="32876" y="488"/>
                    <a:pt x="32876" y="492"/>
                    <a:pt x="32876" y="495"/>
                  </a:cubicBezTo>
                  <a:cubicBezTo>
                    <a:pt x="32860" y="494"/>
                    <a:pt x="32844" y="494"/>
                    <a:pt x="32829" y="494"/>
                  </a:cubicBezTo>
                  <a:cubicBezTo>
                    <a:pt x="32829" y="491"/>
                    <a:pt x="32831" y="486"/>
                    <a:pt x="32831" y="483"/>
                  </a:cubicBezTo>
                  <a:close/>
                  <a:moveTo>
                    <a:pt x="37845" y="470"/>
                  </a:moveTo>
                  <a:cubicBezTo>
                    <a:pt x="37842" y="484"/>
                    <a:pt x="37834" y="490"/>
                    <a:pt x="37826" y="497"/>
                  </a:cubicBezTo>
                  <a:cubicBezTo>
                    <a:pt x="37821" y="492"/>
                    <a:pt x="37815" y="489"/>
                    <a:pt x="37811" y="486"/>
                  </a:cubicBezTo>
                  <a:cubicBezTo>
                    <a:pt x="37822" y="481"/>
                    <a:pt x="37834" y="476"/>
                    <a:pt x="37845" y="470"/>
                  </a:cubicBezTo>
                  <a:close/>
                  <a:moveTo>
                    <a:pt x="63660" y="405"/>
                  </a:moveTo>
                  <a:cubicBezTo>
                    <a:pt x="63657" y="450"/>
                    <a:pt x="63654" y="475"/>
                    <a:pt x="63652" y="507"/>
                  </a:cubicBezTo>
                  <a:cubicBezTo>
                    <a:pt x="63616" y="501"/>
                    <a:pt x="63593" y="497"/>
                    <a:pt x="63547" y="489"/>
                  </a:cubicBezTo>
                  <a:cubicBezTo>
                    <a:pt x="63587" y="460"/>
                    <a:pt x="63615" y="439"/>
                    <a:pt x="63660" y="405"/>
                  </a:cubicBezTo>
                  <a:close/>
                  <a:moveTo>
                    <a:pt x="38498" y="502"/>
                  </a:moveTo>
                  <a:cubicBezTo>
                    <a:pt x="38513" y="502"/>
                    <a:pt x="38529" y="502"/>
                    <a:pt x="38544" y="504"/>
                  </a:cubicBezTo>
                  <a:cubicBezTo>
                    <a:pt x="38542" y="507"/>
                    <a:pt x="38542" y="510"/>
                    <a:pt x="38542" y="513"/>
                  </a:cubicBezTo>
                  <a:cubicBezTo>
                    <a:pt x="38527" y="513"/>
                    <a:pt x="38511" y="511"/>
                    <a:pt x="38496" y="511"/>
                  </a:cubicBezTo>
                  <a:cubicBezTo>
                    <a:pt x="38496" y="508"/>
                    <a:pt x="38496" y="505"/>
                    <a:pt x="38498" y="502"/>
                  </a:cubicBezTo>
                  <a:close/>
                  <a:moveTo>
                    <a:pt x="37940" y="441"/>
                  </a:moveTo>
                  <a:lnTo>
                    <a:pt x="37940" y="442"/>
                  </a:lnTo>
                  <a:cubicBezTo>
                    <a:pt x="37942" y="463"/>
                    <a:pt x="37943" y="477"/>
                    <a:pt x="37948" y="517"/>
                  </a:cubicBezTo>
                  <a:cubicBezTo>
                    <a:pt x="37911" y="494"/>
                    <a:pt x="37889" y="480"/>
                    <a:pt x="37866" y="465"/>
                  </a:cubicBezTo>
                  <a:lnTo>
                    <a:pt x="37866" y="465"/>
                  </a:lnTo>
                  <a:cubicBezTo>
                    <a:pt x="37884" y="447"/>
                    <a:pt x="37908" y="445"/>
                    <a:pt x="37940" y="441"/>
                  </a:cubicBezTo>
                  <a:close/>
                  <a:moveTo>
                    <a:pt x="5965" y="463"/>
                  </a:moveTo>
                  <a:cubicBezTo>
                    <a:pt x="6001" y="482"/>
                    <a:pt x="6001" y="500"/>
                    <a:pt x="6003" y="517"/>
                  </a:cubicBezTo>
                  <a:cubicBezTo>
                    <a:pt x="5993" y="519"/>
                    <a:pt x="5982" y="519"/>
                    <a:pt x="5973" y="519"/>
                  </a:cubicBezTo>
                  <a:cubicBezTo>
                    <a:pt x="5967" y="501"/>
                    <a:pt x="5965" y="482"/>
                    <a:pt x="5960" y="463"/>
                  </a:cubicBezTo>
                  <a:close/>
                  <a:moveTo>
                    <a:pt x="62569" y="467"/>
                  </a:moveTo>
                  <a:cubicBezTo>
                    <a:pt x="62576" y="467"/>
                    <a:pt x="62583" y="469"/>
                    <a:pt x="62591" y="469"/>
                  </a:cubicBezTo>
                  <a:cubicBezTo>
                    <a:pt x="62589" y="486"/>
                    <a:pt x="62588" y="505"/>
                    <a:pt x="62586" y="525"/>
                  </a:cubicBezTo>
                  <a:lnTo>
                    <a:pt x="62564" y="525"/>
                  </a:lnTo>
                  <a:cubicBezTo>
                    <a:pt x="62566" y="505"/>
                    <a:pt x="62567" y="486"/>
                    <a:pt x="62569" y="467"/>
                  </a:cubicBezTo>
                  <a:close/>
                  <a:moveTo>
                    <a:pt x="48312" y="516"/>
                  </a:moveTo>
                  <a:cubicBezTo>
                    <a:pt x="48327" y="516"/>
                    <a:pt x="48343" y="517"/>
                    <a:pt x="48358" y="517"/>
                  </a:cubicBezTo>
                  <a:cubicBezTo>
                    <a:pt x="48358" y="520"/>
                    <a:pt x="48358" y="523"/>
                    <a:pt x="48358" y="526"/>
                  </a:cubicBezTo>
                  <a:lnTo>
                    <a:pt x="48311" y="526"/>
                  </a:lnTo>
                  <a:cubicBezTo>
                    <a:pt x="48311" y="522"/>
                    <a:pt x="48312" y="519"/>
                    <a:pt x="48312" y="516"/>
                  </a:cubicBezTo>
                  <a:close/>
                  <a:moveTo>
                    <a:pt x="796" y="527"/>
                  </a:moveTo>
                  <a:cubicBezTo>
                    <a:pt x="812" y="527"/>
                    <a:pt x="827" y="529"/>
                    <a:pt x="842" y="529"/>
                  </a:cubicBezTo>
                  <a:cubicBezTo>
                    <a:pt x="842" y="532"/>
                    <a:pt x="842" y="535"/>
                    <a:pt x="842" y="538"/>
                  </a:cubicBezTo>
                  <a:cubicBezTo>
                    <a:pt x="827" y="538"/>
                    <a:pt x="811" y="538"/>
                    <a:pt x="796" y="536"/>
                  </a:cubicBezTo>
                  <a:cubicBezTo>
                    <a:pt x="796" y="533"/>
                    <a:pt x="796" y="530"/>
                    <a:pt x="796" y="527"/>
                  </a:cubicBezTo>
                  <a:close/>
                  <a:moveTo>
                    <a:pt x="42052" y="530"/>
                  </a:moveTo>
                  <a:cubicBezTo>
                    <a:pt x="42077" y="530"/>
                    <a:pt x="42102" y="532"/>
                    <a:pt x="42127" y="532"/>
                  </a:cubicBezTo>
                  <a:lnTo>
                    <a:pt x="42129" y="532"/>
                  </a:lnTo>
                  <a:cubicBezTo>
                    <a:pt x="42129" y="536"/>
                    <a:pt x="42129" y="542"/>
                    <a:pt x="42130" y="547"/>
                  </a:cubicBezTo>
                  <a:cubicBezTo>
                    <a:pt x="42104" y="550"/>
                    <a:pt x="42079" y="551"/>
                    <a:pt x="42052" y="554"/>
                  </a:cubicBezTo>
                  <a:cubicBezTo>
                    <a:pt x="42052" y="547"/>
                    <a:pt x="42052" y="538"/>
                    <a:pt x="42052" y="530"/>
                  </a:cubicBezTo>
                  <a:close/>
                  <a:moveTo>
                    <a:pt x="39632" y="530"/>
                  </a:moveTo>
                  <a:cubicBezTo>
                    <a:pt x="39631" y="539"/>
                    <a:pt x="39629" y="550"/>
                    <a:pt x="39629" y="558"/>
                  </a:cubicBezTo>
                  <a:lnTo>
                    <a:pt x="39613" y="558"/>
                  </a:lnTo>
                  <a:cubicBezTo>
                    <a:pt x="39615" y="550"/>
                    <a:pt x="39616" y="539"/>
                    <a:pt x="39616" y="530"/>
                  </a:cubicBezTo>
                  <a:close/>
                  <a:moveTo>
                    <a:pt x="1532" y="552"/>
                  </a:moveTo>
                  <a:cubicBezTo>
                    <a:pt x="1546" y="552"/>
                    <a:pt x="1563" y="552"/>
                    <a:pt x="1577" y="554"/>
                  </a:cubicBezTo>
                  <a:cubicBezTo>
                    <a:pt x="1577" y="557"/>
                    <a:pt x="1577" y="560"/>
                    <a:pt x="1577" y="563"/>
                  </a:cubicBezTo>
                  <a:cubicBezTo>
                    <a:pt x="1561" y="563"/>
                    <a:pt x="1546" y="561"/>
                    <a:pt x="1532" y="561"/>
                  </a:cubicBezTo>
                  <a:cubicBezTo>
                    <a:pt x="1532" y="558"/>
                    <a:pt x="1532" y="555"/>
                    <a:pt x="1532" y="552"/>
                  </a:cubicBezTo>
                  <a:close/>
                  <a:moveTo>
                    <a:pt x="3135" y="516"/>
                  </a:moveTo>
                  <a:lnTo>
                    <a:pt x="3135" y="516"/>
                  </a:lnTo>
                  <a:cubicBezTo>
                    <a:pt x="3148" y="542"/>
                    <a:pt x="3153" y="564"/>
                    <a:pt x="3116" y="564"/>
                  </a:cubicBezTo>
                  <a:cubicBezTo>
                    <a:pt x="3099" y="564"/>
                    <a:pt x="3075" y="560"/>
                    <a:pt x="3038" y="550"/>
                  </a:cubicBezTo>
                  <a:cubicBezTo>
                    <a:pt x="3077" y="536"/>
                    <a:pt x="3104" y="526"/>
                    <a:pt x="3135" y="516"/>
                  </a:cubicBezTo>
                  <a:close/>
                  <a:moveTo>
                    <a:pt x="1623" y="555"/>
                  </a:moveTo>
                  <a:cubicBezTo>
                    <a:pt x="1639" y="555"/>
                    <a:pt x="1654" y="557"/>
                    <a:pt x="1670" y="557"/>
                  </a:cubicBezTo>
                  <a:cubicBezTo>
                    <a:pt x="1669" y="560"/>
                    <a:pt x="1669" y="563"/>
                    <a:pt x="1669" y="566"/>
                  </a:cubicBezTo>
                  <a:cubicBezTo>
                    <a:pt x="1654" y="566"/>
                    <a:pt x="1638" y="566"/>
                    <a:pt x="1623" y="564"/>
                  </a:cubicBezTo>
                  <a:cubicBezTo>
                    <a:pt x="1623" y="561"/>
                    <a:pt x="1623" y="558"/>
                    <a:pt x="1623" y="555"/>
                  </a:cubicBezTo>
                  <a:close/>
                  <a:moveTo>
                    <a:pt x="42397" y="536"/>
                  </a:moveTo>
                  <a:cubicBezTo>
                    <a:pt x="42395" y="547"/>
                    <a:pt x="42394" y="555"/>
                    <a:pt x="42394" y="566"/>
                  </a:cubicBezTo>
                  <a:lnTo>
                    <a:pt x="42378" y="566"/>
                  </a:lnTo>
                  <a:cubicBezTo>
                    <a:pt x="42379" y="555"/>
                    <a:pt x="42380" y="547"/>
                    <a:pt x="42380" y="536"/>
                  </a:cubicBezTo>
                  <a:close/>
                  <a:moveTo>
                    <a:pt x="43502" y="545"/>
                  </a:moveTo>
                  <a:cubicBezTo>
                    <a:pt x="43500" y="555"/>
                    <a:pt x="43500" y="564"/>
                    <a:pt x="43499" y="575"/>
                  </a:cubicBezTo>
                  <a:lnTo>
                    <a:pt x="43499" y="573"/>
                  </a:lnTo>
                  <a:lnTo>
                    <a:pt x="43484" y="573"/>
                  </a:lnTo>
                  <a:cubicBezTo>
                    <a:pt x="43484" y="564"/>
                    <a:pt x="43485" y="554"/>
                    <a:pt x="43485" y="545"/>
                  </a:cubicBezTo>
                  <a:close/>
                  <a:moveTo>
                    <a:pt x="37801" y="561"/>
                  </a:moveTo>
                  <a:cubicBezTo>
                    <a:pt x="37831" y="563"/>
                    <a:pt x="37862" y="563"/>
                    <a:pt x="37893" y="564"/>
                  </a:cubicBezTo>
                  <a:cubicBezTo>
                    <a:pt x="37892" y="569"/>
                    <a:pt x="37892" y="575"/>
                    <a:pt x="37892" y="579"/>
                  </a:cubicBezTo>
                  <a:cubicBezTo>
                    <a:pt x="37861" y="577"/>
                    <a:pt x="37830" y="576"/>
                    <a:pt x="37799" y="576"/>
                  </a:cubicBezTo>
                  <a:cubicBezTo>
                    <a:pt x="37801" y="570"/>
                    <a:pt x="37801" y="566"/>
                    <a:pt x="37801" y="561"/>
                  </a:cubicBezTo>
                  <a:close/>
                  <a:moveTo>
                    <a:pt x="58446" y="569"/>
                  </a:moveTo>
                  <a:cubicBezTo>
                    <a:pt x="58461" y="569"/>
                    <a:pt x="58477" y="570"/>
                    <a:pt x="58492" y="570"/>
                  </a:cubicBezTo>
                  <a:cubicBezTo>
                    <a:pt x="58492" y="573"/>
                    <a:pt x="58492" y="576"/>
                    <a:pt x="58492" y="579"/>
                  </a:cubicBezTo>
                  <a:cubicBezTo>
                    <a:pt x="58476" y="579"/>
                    <a:pt x="58461" y="579"/>
                    <a:pt x="58445" y="577"/>
                  </a:cubicBezTo>
                  <a:cubicBezTo>
                    <a:pt x="58446" y="575"/>
                    <a:pt x="58446" y="572"/>
                    <a:pt x="58446" y="569"/>
                  </a:cubicBezTo>
                  <a:close/>
                  <a:moveTo>
                    <a:pt x="59154" y="554"/>
                  </a:moveTo>
                  <a:cubicBezTo>
                    <a:pt x="59160" y="554"/>
                    <a:pt x="59164" y="555"/>
                    <a:pt x="59170" y="555"/>
                  </a:cubicBezTo>
                  <a:cubicBezTo>
                    <a:pt x="59169" y="564"/>
                    <a:pt x="59169" y="573"/>
                    <a:pt x="59167" y="583"/>
                  </a:cubicBezTo>
                  <a:lnTo>
                    <a:pt x="59151" y="583"/>
                  </a:lnTo>
                  <a:cubicBezTo>
                    <a:pt x="59153" y="573"/>
                    <a:pt x="59153" y="564"/>
                    <a:pt x="59154" y="554"/>
                  </a:cubicBezTo>
                  <a:close/>
                  <a:moveTo>
                    <a:pt x="4111" y="561"/>
                  </a:moveTo>
                  <a:cubicBezTo>
                    <a:pt x="4121" y="579"/>
                    <a:pt x="4113" y="590"/>
                    <a:pt x="4084" y="590"/>
                  </a:cubicBezTo>
                  <a:cubicBezTo>
                    <a:pt x="4067" y="590"/>
                    <a:pt x="4044" y="586"/>
                    <a:pt x="4012" y="579"/>
                  </a:cubicBezTo>
                  <a:cubicBezTo>
                    <a:pt x="4048" y="573"/>
                    <a:pt x="4081" y="567"/>
                    <a:pt x="4111" y="561"/>
                  </a:cubicBezTo>
                  <a:close/>
                  <a:moveTo>
                    <a:pt x="35492" y="536"/>
                  </a:moveTo>
                  <a:lnTo>
                    <a:pt x="35492" y="536"/>
                  </a:lnTo>
                  <a:cubicBezTo>
                    <a:pt x="35535" y="538"/>
                    <a:pt x="35554" y="539"/>
                    <a:pt x="35569" y="539"/>
                  </a:cubicBezTo>
                  <a:cubicBezTo>
                    <a:pt x="35551" y="554"/>
                    <a:pt x="35530" y="570"/>
                    <a:pt x="35504" y="592"/>
                  </a:cubicBezTo>
                  <a:cubicBezTo>
                    <a:pt x="35501" y="575"/>
                    <a:pt x="35498" y="561"/>
                    <a:pt x="35492" y="536"/>
                  </a:cubicBezTo>
                  <a:close/>
                  <a:moveTo>
                    <a:pt x="38062" y="563"/>
                  </a:moveTo>
                  <a:cubicBezTo>
                    <a:pt x="38061" y="573"/>
                    <a:pt x="38061" y="582"/>
                    <a:pt x="38059" y="592"/>
                  </a:cubicBezTo>
                  <a:cubicBezTo>
                    <a:pt x="38055" y="592"/>
                    <a:pt x="38049" y="592"/>
                    <a:pt x="38043" y="591"/>
                  </a:cubicBezTo>
                  <a:cubicBezTo>
                    <a:pt x="38045" y="582"/>
                    <a:pt x="38046" y="573"/>
                    <a:pt x="38046" y="563"/>
                  </a:cubicBezTo>
                  <a:close/>
                  <a:moveTo>
                    <a:pt x="18853" y="554"/>
                  </a:moveTo>
                  <a:cubicBezTo>
                    <a:pt x="18851" y="570"/>
                    <a:pt x="18850" y="585"/>
                    <a:pt x="18848" y="601"/>
                  </a:cubicBezTo>
                  <a:cubicBezTo>
                    <a:pt x="18841" y="601"/>
                    <a:pt x="18833" y="603"/>
                    <a:pt x="18826" y="603"/>
                  </a:cubicBezTo>
                  <a:cubicBezTo>
                    <a:pt x="18822" y="586"/>
                    <a:pt x="18817" y="572"/>
                    <a:pt x="18811" y="555"/>
                  </a:cubicBezTo>
                  <a:cubicBezTo>
                    <a:pt x="18826" y="555"/>
                    <a:pt x="18839" y="554"/>
                    <a:pt x="18853" y="554"/>
                  </a:cubicBezTo>
                  <a:close/>
                  <a:moveTo>
                    <a:pt x="40227" y="579"/>
                  </a:moveTo>
                  <a:cubicBezTo>
                    <a:pt x="40225" y="588"/>
                    <a:pt x="40225" y="598"/>
                    <a:pt x="40224" y="607"/>
                  </a:cubicBezTo>
                  <a:lnTo>
                    <a:pt x="40209" y="607"/>
                  </a:lnTo>
                  <a:cubicBezTo>
                    <a:pt x="40209" y="597"/>
                    <a:pt x="40210" y="588"/>
                    <a:pt x="40210" y="579"/>
                  </a:cubicBezTo>
                  <a:close/>
                  <a:moveTo>
                    <a:pt x="37428" y="608"/>
                  </a:moveTo>
                  <a:cubicBezTo>
                    <a:pt x="37443" y="610"/>
                    <a:pt x="37458" y="610"/>
                    <a:pt x="37474" y="610"/>
                  </a:cubicBezTo>
                  <a:cubicBezTo>
                    <a:pt x="37474" y="613"/>
                    <a:pt x="37474" y="616"/>
                    <a:pt x="37472" y="620"/>
                  </a:cubicBezTo>
                  <a:cubicBezTo>
                    <a:pt x="37458" y="619"/>
                    <a:pt x="37442" y="619"/>
                    <a:pt x="37427" y="619"/>
                  </a:cubicBezTo>
                  <a:cubicBezTo>
                    <a:pt x="37427" y="616"/>
                    <a:pt x="37427" y="611"/>
                    <a:pt x="37428" y="608"/>
                  </a:cubicBezTo>
                  <a:close/>
                  <a:moveTo>
                    <a:pt x="63057" y="536"/>
                  </a:moveTo>
                  <a:cubicBezTo>
                    <a:pt x="63028" y="570"/>
                    <a:pt x="63006" y="598"/>
                    <a:pt x="62985" y="625"/>
                  </a:cubicBezTo>
                  <a:cubicBezTo>
                    <a:pt x="62978" y="620"/>
                    <a:pt x="62970" y="617"/>
                    <a:pt x="62963" y="613"/>
                  </a:cubicBezTo>
                  <a:cubicBezTo>
                    <a:pt x="62964" y="592"/>
                    <a:pt x="62966" y="570"/>
                    <a:pt x="62969" y="544"/>
                  </a:cubicBezTo>
                  <a:cubicBezTo>
                    <a:pt x="62991" y="542"/>
                    <a:pt x="63012" y="541"/>
                    <a:pt x="63057" y="536"/>
                  </a:cubicBezTo>
                  <a:close/>
                  <a:moveTo>
                    <a:pt x="38661" y="610"/>
                  </a:moveTo>
                  <a:cubicBezTo>
                    <a:pt x="38661" y="619"/>
                    <a:pt x="38661" y="626"/>
                    <a:pt x="38663" y="635"/>
                  </a:cubicBezTo>
                  <a:cubicBezTo>
                    <a:pt x="38636" y="633"/>
                    <a:pt x="38611" y="633"/>
                    <a:pt x="38586" y="632"/>
                  </a:cubicBezTo>
                  <a:cubicBezTo>
                    <a:pt x="38585" y="628"/>
                    <a:pt x="38585" y="623"/>
                    <a:pt x="38583" y="619"/>
                  </a:cubicBezTo>
                  <a:cubicBezTo>
                    <a:pt x="38610" y="616"/>
                    <a:pt x="38635" y="613"/>
                    <a:pt x="38661" y="610"/>
                  </a:cubicBezTo>
                  <a:close/>
                  <a:moveTo>
                    <a:pt x="62864" y="630"/>
                  </a:moveTo>
                  <a:cubicBezTo>
                    <a:pt x="62881" y="630"/>
                    <a:pt x="62895" y="632"/>
                    <a:pt x="62910" y="632"/>
                  </a:cubicBezTo>
                  <a:cubicBezTo>
                    <a:pt x="62910" y="635"/>
                    <a:pt x="62910" y="638"/>
                    <a:pt x="62910" y="641"/>
                  </a:cubicBezTo>
                  <a:cubicBezTo>
                    <a:pt x="62895" y="641"/>
                    <a:pt x="62879" y="641"/>
                    <a:pt x="62864" y="639"/>
                  </a:cubicBezTo>
                  <a:cubicBezTo>
                    <a:pt x="62864" y="636"/>
                    <a:pt x="62864" y="633"/>
                    <a:pt x="62864" y="630"/>
                  </a:cubicBezTo>
                  <a:close/>
                  <a:moveTo>
                    <a:pt x="32295" y="628"/>
                  </a:moveTo>
                  <a:cubicBezTo>
                    <a:pt x="32294" y="638"/>
                    <a:pt x="32294" y="647"/>
                    <a:pt x="32292" y="657"/>
                  </a:cubicBezTo>
                  <a:cubicBezTo>
                    <a:pt x="32288" y="657"/>
                    <a:pt x="32282" y="657"/>
                    <a:pt x="32278" y="655"/>
                  </a:cubicBezTo>
                  <a:cubicBezTo>
                    <a:pt x="32278" y="647"/>
                    <a:pt x="32279" y="638"/>
                    <a:pt x="32279" y="628"/>
                  </a:cubicBezTo>
                  <a:close/>
                  <a:moveTo>
                    <a:pt x="49623" y="635"/>
                  </a:moveTo>
                  <a:cubicBezTo>
                    <a:pt x="49622" y="645"/>
                    <a:pt x="49622" y="654"/>
                    <a:pt x="49620" y="664"/>
                  </a:cubicBezTo>
                  <a:cubicBezTo>
                    <a:pt x="49615" y="664"/>
                    <a:pt x="49610" y="664"/>
                    <a:pt x="49604" y="663"/>
                  </a:cubicBezTo>
                  <a:cubicBezTo>
                    <a:pt x="49606" y="654"/>
                    <a:pt x="49607" y="644"/>
                    <a:pt x="49607" y="635"/>
                  </a:cubicBezTo>
                  <a:close/>
                  <a:moveTo>
                    <a:pt x="49207" y="650"/>
                  </a:moveTo>
                  <a:cubicBezTo>
                    <a:pt x="49206" y="660"/>
                    <a:pt x="49206" y="669"/>
                    <a:pt x="49204" y="679"/>
                  </a:cubicBezTo>
                  <a:cubicBezTo>
                    <a:pt x="49200" y="679"/>
                    <a:pt x="49194" y="678"/>
                    <a:pt x="49189" y="678"/>
                  </a:cubicBezTo>
                  <a:cubicBezTo>
                    <a:pt x="49189" y="669"/>
                    <a:pt x="49191" y="658"/>
                    <a:pt x="49191" y="650"/>
                  </a:cubicBezTo>
                  <a:close/>
                  <a:moveTo>
                    <a:pt x="63406" y="638"/>
                  </a:moveTo>
                  <a:cubicBezTo>
                    <a:pt x="63404" y="657"/>
                    <a:pt x="63403" y="676"/>
                    <a:pt x="63401" y="695"/>
                  </a:cubicBezTo>
                  <a:cubicBezTo>
                    <a:pt x="63394" y="695"/>
                    <a:pt x="63387" y="694"/>
                    <a:pt x="63379" y="694"/>
                  </a:cubicBezTo>
                  <a:cubicBezTo>
                    <a:pt x="63381" y="675"/>
                    <a:pt x="63382" y="657"/>
                    <a:pt x="63384" y="638"/>
                  </a:cubicBezTo>
                  <a:close/>
                  <a:moveTo>
                    <a:pt x="28757" y="691"/>
                  </a:moveTo>
                  <a:cubicBezTo>
                    <a:pt x="28772" y="691"/>
                    <a:pt x="28788" y="692"/>
                    <a:pt x="28802" y="692"/>
                  </a:cubicBezTo>
                  <a:cubicBezTo>
                    <a:pt x="28802" y="695"/>
                    <a:pt x="28802" y="698"/>
                    <a:pt x="28802" y="701"/>
                  </a:cubicBezTo>
                  <a:cubicBezTo>
                    <a:pt x="28786" y="701"/>
                    <a:pt x="28772" y="701"/>
                    <a:pt x="28755" y="700"/>
                  </a:cubicBezTo>
                  <a:cubicBezTo>
                    <a:pt x="28757" y="697"/>
                    <a:pt x="28757" y="694"/>
                    <a:pt x="28757" y="691"/>
                  </a:cubicBezTo>
                  <a:close/>
                  <a:moveTo>
                    <a:pt x="40508" y="711"/>
                  </a:moveTo>
                  <a:cubicBezTo>
                    <a:pt x="40522" y="713"/>
                    <a:pt x="40537" y="713"/>
                    <a:pt x="40553" y="713"/>
                  </a:cubicBezTo>
                  <a:cubicBezTo>
                    <a:pt x="40553" y="716"/>
                    <a:pt x="40552" y="719"/>
                    <a:pt x="40552" y="723"/>
                  </a:cubicBezTo>
                  <a:cubicBezTo>
                    <a:pt x="40537" y="722"/>
                    <a:pt x="40521" y="722"/>
                    <a:pt x="40506" y="722"/>
                  </a:cubicBezTo>
                  <a:lnTo>
                    <a:pt x="40506" y="720"/>
                  </a:lnTo>
                  <a:cubicBezTo>
                    <a:pt x="40506" y="717"/>
                    <a:pt x="40506" y="714"/>
                    <a:pt x="40508" y="711"/>
                  </a:cubicBezTo>
                  <a:close/>
                  <a:moveTo>
                    <a:pt x="42779" y="720"/>
                  </a:moveTo>
                  <a:cubicBezTo>
                    <a:pt x="42785" y="720"/>
                    <a:pt x="42789" y="722"/>
                    <a:pt x="42794" y="722"/>
                  </a:cubicBezTo>
                  <a:cubicBezTo>
                    <a:pt x="42794" y="731"/>
                    <a:pt x="42792" y="739"/>
                    <a:pt x="42792" y="750"/>
                  </a:cubicBezTo>
                  <a:lnTo>
                    <a:pt x="42776" y="750"/>
                  </a:lnTo>
                  <a:cubicBezTo>
                    <a:pt x="42778" y="739"/>
                    <a:pt x="42779" y="731"/>
                    <a:pt x="42779" y="720"/>
                  </a:cubicBezTo>
                  <a:close/>
                  <a:moveTo>
                    <a:pt x="62199" y="713"/>
                  </a:moveTo>
                  <a:cubicBezTo>
                    <a:pt x="62203" y="728"/>
                    <a:pt x="62206" y="743"/>
                    <a:pt x="62210" y="757"/>
                  </a:cubicBezTo>
                  <a:lnTo>
                    <a:pt x="62210" y="757"/>
                  </a:lnTo>
                  <a:cubicBezTo>
                    <a:pt x="62171" y="747"/>
                    <a:pt x="62170" y="731"/>
                    <a:pt x="62170" y="714"/>
                  </a:cubicBezTo>
                  <a:cubicBezTo>
                    <a:pt x="62180" y="714"/>
                    <a:pt x="62189" y="713"/>
                    <a:pt x="62199" y="713"/>
                  </a:cubicBezTo>
                  <a:close/>
                  <a:moveTo>
                    <a:pt x="624" y="708"/>
                  </a:moveTo>
                  <a:cubicBezTo>
                    <a:pt x="648" y="722"/>
                    <a:pt x="671" y="735"/>
                    <a:pt x="717" y="760"/>
                  </a:cubicBezTo>
                  <a:lnTo>
                    <a:pt x="718" y="760"/>
                  </a:lnTo>
                  <a:cubicBezTo>
                    <a:pt x="659" y="764"/>
                    <a:pt x="634" y="767"/>
                    <a:pt x="602" y="770"/>
                  </a:cubicBezTo>
                  <a:cubicBezTo>
                    <a:pt x="597" y="751"/>
                    <a:pt x="595" y="738"/>
                    <a:pt x="592" y="726"/>
                  </a:cubicBezTo>
                  <a:cubicBezTo>
                    <a:pt x="602" y="720"/>
                    <a:pt x="612" y="713"/>
                    <a:pt x="624" y="708"/>
                  </a:cubicBezTo>
                  <a:close/>
                  <a:moveTo>
                    <a:pt x="5954" y="747"/>
                  </a:moveTo>
                  <a:cubicBezTo>
                    <a:pt x="5960" y="748"/>
                    <a:pt x="5965" y="748"/>
                    <a:pt x="5970" y="748"/>
                  </a:cubicBezTo>
                  <a:cubicBezTo>
                    <a:pt x="5969" y="757"/>
                    <a:pt x="5967" y="767"/>
                    <a:pt x="5967" y="776"/>
                  </a:cubicBezTo>
                  <a:lnTo>
                    <a:pt x="5953" y="776"/>
                  </a:lnTo>
                  <a:cubicBezTo>
                    <a:pt x="5953" y="766"/>
                    <a:pt x="5954" y="757"/>
                    <a:pt x="5954" y="747"/>
                  </a:cubicBezTo>
                  <a:close/>
                  <a:moveTo>
                    <a:pt x="27676" y="758"/>
                  </a:moveTo>
                  <a:cubicBezTo>
                    <a:pt x="27674" y="767"/>
                    <a:pt x="27674" y="778"/>
                    <a:pt x="27673" y="786"/>
                  </a:cubicBezTo>
                  <a:lnTo>
                    <a:pt x="27658" y="786"/>
                  </a:lnTo>
                  <a:lnTo>
                    <a:pt x="27659" y="758"/>
                  </a:lnTo>
                  <a:close/>
                  <a:moveTo>
                    <a:pt x="447" y="738"/>
                  </a:moveTo>
                  <a:lnTo>
                    <a:pt x="447" y="738"/>
                  </a:lnTo>
                  <a:cubicBezTo>
                    <a:pt x="453" y="764"/>
                    <a:pt x="460" y="788"/>
                    <a:pt x="422" y="788"/>
                  </a:cubicBezTo>
                  <a:cubicBezTo>
                    <a:pt x="406" y="788"/>
                    <a:pt x="382" y="784"/>
                    <a:pt x="346" y="773"/>
                  </a:cubicBezTo>
                  <a:cubicBezTo>
                    <a:pt x="384" y="760"/>
                    <a:pt x="414" y="750"/>
                    <a:pt x="447" y="738"/>
                  </a:cubicBezTo>
                  <a:close/>
                  <a:moveTo>
                    <a:pt x="31467" y="782"/>
                  </a:moveTo>
                  <a:cubicBezTo>
                    <a:pt x="31483" y="782"/>
                    <a:pt x="31498" y="782"/>
                    <a:pt x="31514" y="783"/>
                  </a:cubicBezTo>
                  <a:cubicBezTo>
                    <a:pt x="31512" y="786"/>
                    <a:pt x="31512" y="789"/>
                    <a:pt x="31512" y="792"/>
                  </a:cubicBezTo>
                  <a:cubicBezTo>
                    <a:pt x="31498" y="792"/>
                    <a:pt x="31482" y="791"/>
                    <a:pt x="31467" y="791"/>
                  </a:cubicBezTo>
                  <a:cubicBezTo>
                    <a:pt x="31467" y="788"/>
                    <a:pt x="31467" y="783"/>
                    <a:pt x="31467" y="782"/>
                  </a:cubicBezTo>
                  <a:close/>
                  <a:moveTo>
                    <a:pt x="899" y="753"/>
                  </a:moveTo>
                  <a:cubicBezTo>
                    <a:pt x="904" y="767"/>
                    <a:pt x="908" y="783"/>
                    <a:pt x="912" y="800"/>
                  </a:cubicBezTo>
                  <a:cubicBezTo>
                    <a:pt x="899" y="800"/>
                    <a:pt x="886" y="800"/>
                    <a:pt x="873" y="801"/>
                  </a:cubicBezTo>
                  <a:cubicBezTo>
                    <a:pt x="874" y="785"/>
                    <a:pt x="876" y="769"/>
                    <a:pt x="877" y="754"/>
                  </a:cubicBezTo>
                  <a:cubicBezTo>
                    <a:pt x="884" y="754"/>
                    <a:pt x="892" y="753"/>
                    <a:pt x="899" y="753"/>
                  </a:cubicBezTo>
                  <a:close/>
                  <a:moveTo>
                    <a:pt x="577" y="794"/>
                  </a:moveTo>
                  <a:cubicBezTo>
                    <a:pt x="577" y="803"/>
                    <a:pt x="578" y="811"/>
                    <a:pt x="580" y="819"/>
                  </a:cubicBezTo>
                  <a:cubicBezTo>
                    <a:pt x="555" y="819"/>
                    <a:pt x="528" y="817"/>
                    <a:pt x="503" y="817"/>
                  </a:cubicBezTo>
                  <a:cubicBezTo>
                    <a:pt x="503" y="813"/>
                    <a:pt x="502" y="807"/>
                    <a:pt x="500" y="803"/>
                  </a:cubicBezTo>
                  <a:cubicBezTo>
                    <a:pt x="527" y="801"/>
                    <a:pt x="552" y="798"/>
                    <a:pt x="577" y="794"/>
                  </a:cubicBezTo>
                  <a:close/>
                  <a:moveTo>
                    <a:pt x="62508" y="810"/>
                  </a:moveTo>
                  <a:cubicBezTo>
                    <a:pt x="62514" y="814"/>
                    <a:pt x="62517" y="817"/>
                    <a:pt x="62523" y="820"/>
                  </a:cubicBezTo>
                  <a:cubicBezTo>
                    <a:pt x="62510" y="826"/>
                    <a:pt x="62497" y="832"/>
                    <a:pt x="62483" y="839"/>
                  </a:cubicBezTo>
                  <a:cubicBezTo>
                    <a:pt x="62480" y="836"/>
                    <a:pt x="62478" y="835"/>
                    <a:pt x="62475" y="833"/>
                  </a:cubicBezTo>
                  <a:cubicBezTo>
                    <a:pt x="62473" y="845"/>
                    <a:pt x="62461" y="853"/>
                    <a:pt x="62450" y="860"/>
                  </a:cubicBezTo>
                  <a:cubicBezTo>
                    <a:pt x="62445" y="857"/>
                    <a:pt x="62441" y="854"/>
                    <a:pt x="62436" y="851"/>
                  </a:cubicBezTo>
                  <a:cubicBezTo>
                    <a:pt x="62448" y="845"/>
                    <a:pt x="62463" y="839"/>
                    <a:pt x="62476" y="832"/>
                  </a:cubicBezTo>
                  <a:cubicBezTo>
                    <a:pt x="62478" y="835"/>
                    <a:pt x="62480" y="836"/>
                    <a:pt x="62483" y="838"/>
                  </a:cubicBezTo>
                  <a:cubicBezTo>
                    <a:pt x="62486" y="826"/>
                    <a:pt x="62497" y="819"/>
                    <a:pt x="62508" y="810"/>
                  </a:cubicBezTo>
                  <a:close/>
                  <a:moveTo>
                    <a:pt x="62200" y="783"/>
                  </a:moveTo>
                  <a:lnTo>
                    <a:pt x="62200" y="783"/>
                  </a:lnTo>
                  <a:cubicBezTo>
                    <a:pt x="62272" y="828"/>
                    <a:pt x="62168" y="844"/>
                    <a:pt x="62191" y="889"/>
                  </a:cubicBezTo>
                  <a:cubicBezTo>
                    <a:pt x="62149" y="881"/>
                    <a:pt x="62129" y="876"/>
                    <a:pt x="62088" y="867"/>
                  </a:cubicBezTo>
                  <a:cubicBezTo>
                    <a:pt x="62128" y="837"/>
                    <a:pt x="62163" y="811"/>
                    <a:pt x="62200" y="783"/>
                  </a:cubicBezTo>
                  <a:close/>
                  <a:moveTo>
                    <a:pt x="1089" y="879"/>
                  </a:moveTo>
                  <a:cubicBezTo>
                    <a:pt x="1104" y="879"/>
                    <a:pt x="1118" y="881"/>
                    <a:pt x="1134" y="881"/>
                  </a:cubicBezTo>
                  <a:cubicBezTo>
                    <a:pt x="1134" y="884"/>
                    <a:pt x="1134" y="886"/>
                    <a:pt x="1133" y="891"/>
                  </a:cubicBezTo>
                  <a:cubicBezTo>
                    <a:pt x="1118" y="889"/>
                    <a:pt x="1104" y="889"/>
                    <a:pt x="1087" y="889"/>
                  </a:cubicBezTo>
                  <a:cubicBezTo>
                    <a:pt x="1087" y="886"/>
                    <a:pt x="1087" y="882"/>
                    <a:pt x="1089" y="879"/>
                  </a:cubicBezTo>
                  <a:close/>
                  <a:moveTo>
                    <a:pt x="567" y="881"/>
                  </a:moveTo>
                  <a:cubicBezTo>
                    <a:pt x="565" y="891"/>
                    <a:pt x="565" y="900"/>
                    <a:pt x="564" y="910"/>
                  </a:cubicBezTo>
                  <a:cubicBezTo>
                    <a:pt x="559" y="909"/>
                    <a:pt x="553" y="909"/>
                    <a:pt x="549" y="909"/>
                  </a:cubicBezTo>
                  <a:cubicBezTo>
                    <a:pt x="549" y="900"/>
                    <a:pt x="550" y="889"/>
                    <a:pt x="550" y="881"/>
                  </a:cubicBezTo>
                  <a:close/>
                  <a:moveTo>
                    <a:pt x="21457" y="903"/>
                  </a:moveTo>
                  <a:cubicBezTo>
                    <a:pt x="21471" y="904"/>
                    <a:pt x="21488" y="904"/>
                    <a:pt x="21502" y="904"/>
                  </a:cubicBezTo>
                  <a:cubicBezTo>
                    <a:pt x="21502" y="907"/>
                    <a:pt x="21502" y="911"/>
                    <a:pt x="21502" y="914"/>
                  </a:cubicBezTo>
                  <a:cubicBezTo>
                    <a:pt x="21486" y="913"/>
                    <a:pt x="21471" y="913"/>
                    <a:pt x="21455" y="913"/>
                  </a:cubicBezTo>
                  <a:cubicBezTo>
                    <a:pt x="21455" y="909"/>
                    <a:pt x="21457" y="906"/>
                    <a:pt x="21457" y="903"/>
                  </a:cubicBezTo>
                  <a:close/>
                  <a:moveTo>
                    <a:pt x="5878" y="925"/>
                  </a:moveTo>
                  <a:cubicBezTo>
                    <a:pt x="5892" y="925"/>
                    <a:pt x="5907" y="926"/>
                    <a:pt x="5923" y="926"/>
                  </a:cubicBezTo>
                  <a:cubicBezTo>
                    <a:pt x="5923" y="929"/>
                    <a:pt x="5923" y="932"/>
                    <a:pt x="5923" y="936"/>
                  </a:cubicBezTo>
                  <a:cubicBezTo>
                    <a:pt x="5907" y="935"/>
                    <a:pt x="5891" y="935"/>
                    <a:pt x="5876" y="935"/>
                  </a:cubicBezTo>
                  <a:cubicBezTo>
                    <a:pt x="5876" y="932"/>
                    <a:pt x="5878" y="928"/>
                    <a:pt x="5878" y="925"/>
                  </a:cubicBezTo>
                  <a:close/>
                  <a:moveTo>
                    <a:pt x="4264" y="928"/>
                  </a:moveTo>
                  <a:cubicBezTo>
                    <a:pt x="4280" y="929"/>
                    <a:pt x="4295" y="929"/>
                    <a:pt x="4311" y="929"/>
                  </a:cubicBezTo>
                  <a:cubicBezTo>
                    <a:pt x="4309" y="934"/>
                    <a:pt x="4309" y="936"/>
                    <a:pt x="4309" y="939"/>
                  </a:cubicBezTo>
                  <a:cubicBezTo>
                    <a:pt x="4293" y="938"/>
                    <a:pt x="4279" y="938"/>
                    <a:pt x="4264" y="938"/>
                  </a:cubicBezTo>
                  <a:cubicBezTo>
                    <a:pt x="4264" y="934"/>
                    <a:pt x="4264" y="931"/>
                    <a:pt x="4264" y="928"/>
                  </a:cubicBezTo>
                  <a:close/>
                  <a:moveTo>
                    <a:pt x="18213" y="928"/>
                  </a:moveTo>
                  <a:cubicBezTo>
                    <a:pt x="18213" y="938"/>
                    <a:pt x="18211" y="947"/>
                    <a:pt x="18210" y="957"/>
                  </a:cubicBezTo>
                  <a:cubicBezTo>
                    <a:pt x="18205" y="957"/>
                    <a:pt x="18199" y="956"/>
                    <a:pt x="18195" y="956"/>
                  </a:cubicBezTo>
                  <a:cubicBezTo>
                    <a:pt x="18196" y="947"/>
                    <a:pt x="18196" y="936"/>
                    <a:pt x="18198" y="928"/>
                  </a:cubicBezTo>
                  <a:close/>
                  <a:moveTo>
                    <a:pt x="23543" y="934"/>
                  </a:moveTo>
                  <a:cubicBezTo>
                    <a:pt x="23549" y="935"/>
                    <a:pt x="23553" y="935"/>
                    <a:pt x="23559" y="935"/>
                  </a:cubicBezTo>
                  <a:cubicBezTo>
                    <a:pt x="23558" y="944"/>
                    <a:pt x="23558" y="954"/>
                    <a:pt x="23556" y="963"/>
                  </a:cubicBezTo>
                  <a:lnTo>
                    <a:pt x="23540" y="963"/>
                  </a:lnTo>
                  <a:cubicBezTo>
                    <a:pt x="23541" y="953"/>
                    <a:pt x="23541" y="944"/>
                    <a:pt x="23543" y="934"/>
                  </a:cubicBezTo>
                  <a:close/>
                  <a:moveTo>
                    <a:pt x="23125" y="891"/>
                  </a:moveTo>
                  <a:cubicBezTo>
                    <a:pt x="23159" y="935"/>
                    <a:pt x="23174" y="954"/>
                    <a:pt x="23190" y="976"/>
                  </a:cubicBezTo>
                  <a:cubicBezTo>
                    <a:pt x="23165" y="976"/>
                    <a:pt x="23146" y="975"/>
                    <a:pt x="23118" y="975"/>
                  </a:cubicBezTo>
                  <a:cubicBezTo>
                    <a:pt x="23119" y="956"/>
                    <a:pt x="23121" y="941"/>
                    <a:pt x="23125" y="891"/>
                  </a:cubicBezTo>
                  <a:close/>
                  <a:moveTo>
                    <a:pt x="60709" y="916"/>
                  </a:moveTo>
                  <a:lnTo>
                    <a:pt x="60709" y="916"/>
                  </a:lnTo>
                  <a:cubicBezTo>
                    <a:pt x="60708" y="938"/>
                    <a:pt x="60705" y="957"/>
                    <a:pt x="60700" y="1001"/>
                  </a:cubicBezTo>
                  <a:cubicBezTo>
                    <a:pt x="60658" y="966"/>
                    <a:pt x="60638" y="950"/>
                    <a:pt x="60609" y="925"/>
                  </a:cubicBezTo>
                  <a:cubicBezTo>
                    <a:pt x="60655" y="920"/>
                    <a:pt x="60675" y="919"/>
                    <a:pt x="60709" y="916"/>
                  </a:cubicBezTo>
                  <a:close/>
                  <a:moveTo>
                    <a:pt x="21018" y="992"/>
                  </a:moveTo>
                  <a:cubicBezTo>
                    <a:pt x="21018" y="1003"/>
                    <a:pt x="21017" y="1012"/>
                    <a:pt x="21017" y="1022"/>
                  </a:cubicBezTo>
                  <a:cubicBezTo>
                    <a:pt x="21011" y="1022"/>
                    <a:pt x="21006" y="1020"/>
                    <a:pt x="21001" y="1020"/>
                  </a:cubicBezTo>
                  <a:cubicBezTo>
                    <a:pt x="21002" y="1012"/>
                    <a:pt x="21002" y="1003"/>
                    <a:pt x="21003" y="992"/>
                  </a:cubicBezTo>
                  <a:close/>
                  <a:moveTo>
                    <a:pt x="26456" y="1003"/>
                  </a:moveTo>
                  <a:cubicBezTo>
                    <a:pt x="26454" y="1013"/>
                    <a:pt x="26454" y="1022"/>
                    <a:pt x="26453" y="1032"/>
                  </a:cubicBezTo>
                  <a:cubicBezTo>
                    <a:pt x="26449" y="1032"/>
                    <a:pt x="26443" y="1031"/>
                    <a:pt x="26438" y="1031"/>
                  </a:cubicBezTo>
                  <a:cubicBezTo>
                    <a:pt x="26438" y="1022"/>
                    <a:pt x="26440" y="1012"/>
                    <a:pt x="26440" y="1003"/>
                  </a:cubicBezTo>
                  <a:close/>
                  <a:moveTo>
                    <a:pt x="30110" y="1020"/>
                  </a:moveTo>
                  <a:cubicBezTo>
                    <a:pt x="30125" y="1020"/>
                    <a:pt x="30141" y="1022"/>
                    <a:pt x="30156" y="1022"/>
                  </a:cubicBezTo>
                  <a:cubicBezTo>
                    <a:pt x="30156" y="1025"/>
                    <a:pt x="30156" y="1028"/>
                    <a:pt x="30156" y="1032"/>
                  </a:cubicBezTo>
                  <a:cubicBezTo>
                    <a:pt x="30140" y="1031"/>
                    <a:pt x="30125" y="1031"/>
                    <a:pt x="30110" y="1031"/>
                  </a:cubicBezTo>
                  <a:cubicBezTo>
                    <a:pt x="30110" y="1026"/>
                    <a:pt x="30110" y="1023"/>
                    <a:pt x="30110" y="1020"/>
                  </a:cubicBezTo>
                  <a:close/>
                  <a:moveTo>
                    <a:pt x="12815" y="1004"/>
                  </a:moveTo>
                  <a:cubicBezTo>
                    <a:pt x="12813" y="1014"/>
                    <a:pt x="12812" y="1023"/>
                    <a:pt x="12812" y="1034"/>
                  </a:cubicBezTo>
                  <a:cubicBezTo>
                    <a:pt x="12807" y="1032"/>
                    <a:pt x="12801" y="1032"/>
                    <a:pt x="12797" y="1032"/>
                  </a:cubicBezTo>
                  <a:cubicBezTo>
                    <a:pt x="12797" y="1023"/>
                    <a:pt x="12798" y="1013"/>
                    <a:pt x="12798" y="1004"/>
                  </a:cubicBezTo>
                  <a:close/>
                  <a:moveTo>
                    <a:pt x="57455" y="1010"/>
                  </a:moveTo>
                  <a:cubicBezTo>
                    <a:pt x="57461" y="1010"/>
                    <a:pt x="57465" y="1010"/>
                    <a:pt x="57471" y="1012"/>
                  </a:cubicBezTo>
                  <a:cubicBezTo>
                    <a:pt x="57469" y="1020"/>
                    <a:pt x="57469" y="1029"/>
                    <a:pt x="57468" y="1039"/>
                  </a:cubicBezTo>
                  <a:lnTo>
                    <a:pt x="57453" y="1039"/>
                  </a:lnTo>
                  <a:cubicBezTo>
                    <a:pt x="57453" y="1029"/>
                    <a:pt x="57455" y="1020"/>
                    <a:pt x="57455" y="1010"/>
                  </a:cubicBezTo>
                  <a:close/>
                  <a:moveTo>
                    <a:pt x="1766" y="1044"/>
                  </a:moveTo>
                  <a:cubicBezTo>
                    <a:pt x="1780" y="1045"/>
                    <a:pt x="1797" y="1045"/>
                    <a:pt x="1811" y="1045"/>
                  </a:cubicBezTo>
                  <a:cubicBezTo>
                    <a:pt x="1811" y="1048"/>
                    <a:pt x="1811" y="1053"/>
                    <a:pt x="1810" y="1056"/>
                  </a:cubicBezTo>
                  <a:cubicBezTo>
                    <a:pt x="1795" y="1054"/>
                    <a:pt x="1780" y="1054"/>
                    <a:pt x="1764" y="1054"/>
                  </a:cubicBezTo>
                  <a:cubicBezTo>
                    <a:pt x="1764" y="1050"/>
                    <a:pt x="1766" y="1047"/>
                    <a:pt x="1766" y="1044"/>
                  </a:cubicBezTo>
                  <a:close/>
                  <a:moveTo>
                    <a:pt x="48911" y="1048"/>
                  </a:moveTo>
                  <a:cubicBezTo>
                    <a:pt x="48926" y="1050"/>
                    <a:pt x="48941" y="1050"/>
                    <a:pt x="48957" y="1050"/>
                  </a:cubicBezTo>
                  <a:cubicBezTo>
                    <a:pt x="48957" y="1054"/>
                    <a:pt x="48957" y="1057"/>
                    <a:pt x="48955" y="1060"/>
                  </a:cubicBezTo>
                  <a:cubicBezTo>
                    <a:pt x="48941" y="1059"/>
                    <a:pt x="48926" y="1059"/>
                    <a:pt x="48910" y="1059"/>
                  </a:cubicBezTo>
                  <a:cubicBezTo>
                    <a:pt x="48910" y="1056"/>
                    <a:pt x="48911" y="1051"/>
                    <a:pt x="48911" y="1048"/>
                  </a:cubicBezTo>
                  <a:close/>
                  <a:moveTo>
                    <a:pt x="16050" y="1064"/>
                  </a:moveTo>
                  <a:cubicBezTo>
                    <a:pt x="16065" y="1066"/>
                    <a:pt x="16081" y="1066"/>
                    <a:pt x="16095" y="1066"/>
                  </a:cubicBezTo>
                  <a:cubicBezTo>
                    <a:pt x="16095" y="1070"/>
                    <a:pt x="16095" y="1073"/>
                    <a:pt x="16094" y="1076"/>
                  </a:cubicBezTo>
                  <a:cubicBezTo>
                    <a:pt x="16079" y="1076"/>
                    <a:pt x="16065" y="1075"/>
                    <a:pt x="16048" y="1075"/>
                  </a:cubicBezTo>
                  <a:cubicBezTo>
                    <a:pt x="16050" y="1072"/>
                    <a:pt x="16050" y="1069"/>
                    <a:pt x="16050" y="1064"/>
                  </a:cubicBezTo>
                  <a:close/>
                  <a:moveTo>
                    <a:pt x="40107" y="1069"/>
                  </a:moveTo>
                  <a:cubicBezTo>
                    <a:pt x="40122" y="1069"/>
                    <a:pt x="40138" y="1069"/>
                    <a:pt x="40153" y="1070"/>
                  </a:cubicBezTo>
                  <a:cubicBezTo>
                    <a:pt x="40153" y="1073"/>
                    <a:pt x="40153" y="1076"/>
                    <a:pt x="40152" y="1079"/>
                  </a:cubicBezTo>
                  <a:cubicBezTo>
                    <a:pt x="40137" y="1079"/>
                    <a:pt x="40122" y="1079"/>
                    <a:pt x="40106" y="1078"/>
                  </a:cubicBezTo>
                  <a:cubicBezTo>
                    <a:pt x="40106" y="1075"/>
                    <a:pt x="40107" y="1072"/>
                    <a:pt x="40107" y="1069"/>
                  </a:cubicBezTo>
                  <a:close/>
                  <a:moveTo>
                    <a:pt x="61483" y="1028"/>
                  </a:moveTo>
                  <a:cubicBezTo>
                    <a:pt x="61487" y="1047"/>
                    <a:pt x="61490" y="1060"/>
                    <a:pt x="61496" y="1081"/>
                  </a:cubicBezTo>
                  <a:cubicBezTo>
                    <a:pt x="61459" y="1079"/>
                    <a:pt x="61429" y="1078"/>
                    <a:pt x="61398" y="1076"/>
                  </a:cubicBezTo>
                  <a:cubicBezTo>
                    <a:pt x="61399" y="1062"/>
                    <a:pt x="61399" y="1051"/>
                    <a:pt x="61401" y="1035"/>
                  </a:cubicBezTo>
                  <a:cubicBezTo>
                    <a:pt x="61426" y="1034"/>
                    <a:pt x="61451" y="1031"/>
                    <a:pt x="61483" y="1028"/>
                  </a:cubicBezTo>
                  <a:close/>
                  <a:moveTo>
                    <a:pt x="28583" y="1050"/>
                  </a:moveTo>
                  <a:cubicBezTo>
                    <a:pt x="28636" y="1051"/>
                    <a:pt x="28676" y="1053"/>
                    <a:pt x="28750" y="1056"/>
                  </a:cubicBezTo>
                  <a:cubicBezTo>
                    <a:pt x="28686" y="1081"/>
                    <a:pt x="28649" y="1095"/>
                    <a:pt x="28597" y="1116"/>
                  </a:cubicBezTo>
                  <a:cubicBezTo>
                    <a:pt x="28591" y="1088"/>
                    <a:pt x="28588" y="1072"/>
                    <a:pt x="28583" y="1050"/>
                  </a:cubicBezTo>
                  <a:close/>
                  <a:moveTo>
                    <a:pt x="18258" y="1110"/>
                  </a:moveTo>
                  <a:cubicBezTo>
                    <a:pt x="18273" y="1112"/>
                    <a:pt x="18289" y="1112"/>
                    <a:pt x="18304" y="1112"/>
                  </a:cubicBezTo>
                  <a:cubicBezTo>
                    <a:pt x="18304" y="1114"/>
                    <a:pt x="18304" y="1119"/>
                    <a:pt x="18304" y="1122"/>
                  </a:cubicBezTo>
                  <a:cubicBezTo>
                    <a:pt x="18288" y="1120"/>
                    <a:pt x="18273" y="1120"/>
                    <a:pt x="18257" y="1120"/>
                  </a:cubicBezTo>
                  <a:cubicBezTo>
                    <a:pt x="18258" y="1117"/>
                    <a:pt x="18258" y="1113"/>
                    <a:pt x="18258" y="1110"/>
                  </a:cubicBezTo>
                  <a:close/>
                  <a:moveTo>
                    <a:pt x="5395" y="1075"/>
                  </a:moveTo>
                  <a:cubicBezTo>
                    <a:pt x="5395" y="1091"/>
                    <a:pt x="5394" y="1107"/>
                    <a:pt x="5392" y="1122"/>
                  </a:cubicBezTo>
                  <a:cubicBezTo>
                    <a:pt x="5383" y="1123"/>
                    <a:pt x="5376" y="1123"/>
                    <a:pt x="5369" y="1123"/>
                  </a:cubicBezTo>
                  <a:cubicBezTo>
                    <a:pt x="5364" y="1107"/>
                    <a:pt x="5360" y="1091"/>
                    <a:pt x="5355" y="1076"/>
                  </a:cubicBezTo>
                  <a:cubicBezTo>
                    <a:pt x="5369" y="1076"/>
                    <a:pt x="5383" y="1076"/>
                    <a:pt x="5395" y="1075"/>
                  </a:cubicBezTo>
                  <a:close/>
                  <a:moveTo>
                    <a:pt x="20640" y="1094"/>
                  </a:moveTo>
                  <a:cubicBezTo>
                    <a:pt x="20640" y="1104"/>
                    <a:pt x="20639" y="1113"/>
                    <a:pt x="20639" y="1123"/>
                  </a:cubicBezTo>
                  <a:cubicBezTo>
                    <a:pt x="20633" y="1122"/>
                    <a:pt x="20628" y="1122"/>
                    <a:pt x="20622" y="1122"/>
                  </a:cubicBezTo>
                  <a:cubicBezTo>
                    <a:pt x="20624" y="1113"/>
                    <a:pt x="20625" y="1103"/>
                    <a:pt x="20625" y="1094"/>
                  </a:cubicBezTo>
                  <a:close/>
                  <a:moveTo>
                    <a:pt x="3880" y="1114"/>
                  </a:moveTo>
                  <a:cubicBezTo>
                    <a:pt x="3895" y="1114"/>
                    <a:pt x="3911" y="1116"/>
                    <a:pt x="3925" y="1116"/>
                  </a:cubicBezTo>
                  <a:cubicBezTo>
                    <a:pt x="3925" y="1119"/>
                    <a:pt x="3924" y="1122"/>
                    <a:pt x="3924" y="1126"/>
                  </a:cubicBezTo>
                  <a:cubicBezTo>
                    <a:pt x="3909" y="1125"/>
                    <a:pt x="3893" y="1125"/>
                    <a:pt x="3878" y="1125"/>
                  </a:cubicBezTo>
                  <a:cubicBezTo>
                    <a:pt x="3878" y="1120"/>
                    <a:pt x="3878" y="1117"/>
                    <a:pt x="3880" y="1114"/>
                  </a:cubicBezTo>
                  <a:close/>
                  <a:moveTo>
                    <a:pt x="6357" y="1129"/>
                  </a:moveTo>
                  <a:cubicBezTo>
                    <a:pt x="6357" y="1138"/>
                    <a:pt x="6356" y="1145"/>
                    <a:pt x="6356" y="1154"/>
                  </a:cubicBezTo>
                  <a:cubicBezTo>
                    <a:pt x="6315" y="1153"/>
                    <a:pt x="6275" y="1151"/>
                    <a:pt x="6234" y="1150"/>
                  </a:cubicBezTo>
                  <a:cubicBezTo>
                    <a:pt x="6234" y="1145"/>
                    <a:pt x="6232" y="1140"/>
                    <a:pt x="6232" y="1135"/>
                  </a:cubicBezTo>
                  <a:cubicBezTo>
                    <a:pt x="6275" y="1134"/>
                    <a:pt x="6316" y="1131"/>
                    <a:pt x="6357" y="1129"/>
                  </a:cubicBezTo>
                  <a:close/>
                  <a:moveTo>
                    <a:pt x="17711" y="1144"/>
                  </a:moveTo>
                  <a:cubicBezTo>
                    <a:pt x="17736" y="1144"/>
                    <a:pt x="17762" y="1145"/>
                    <a:pt x="17787" y="1145"/>
                  </a:cubicBezTo>
                  <a:cubicBezTo>
                    <a:pt x="17787" y="1151"/>
                    <a:pt x="17789" y="1156"/>
                    <a:pt x="17789" y="1160"/>
                  </a:cubicBezTo>
                  <a:cubicBezTo>
                    <a:pt x="17764" y="1163"/>
                    <a:pt x="17737" y="1165"/>
                    <a:pt x="17711" y="1167"/>
                  </a:cubicBezTo>
                  <a:cubicBezTo>
                    <a:pt x="17711" y="1160"/>
                    <a:pt x="17711" y="1151"/>
                    <a:pt x="17711" y="1144"/>
                  </a:cubicBezTo>
                  <a:close/>
                  <a:moveTo>
                    <a:pt x="8479" y="1122"/>
                  </a:moveTo>
                  <a:cubicBezTo>
                    <a:pt x="8477" y="1137"/>
                    <a:pt x="8477" y="1153"/>
                    <a:pt x="8476" y="1167"/>
                  </a:cubicBezTo>
                  <a:cubicBezTo>
                    <a:pt x="8467" y="1169"/>
                    <a:pt x="8460" y="1169"/>
                    <a:pt x="8452" y="1169"/>
                  </a:cubicBezTo>
                  <a:cubicBezTo>
                    <a:pt x="8449" y="1154"/>
                    <a:pt x="8444" y="1138"/>
                    <a:pt x="8441" y="1122"/>
                  </a:cubicBezTo>
                  <a:close/>
                  <a:moveTo>
                    <a:pt x="4429" y="1162"/>
                  </a:moveTo>
                  <a:cubicBezTo>
                    <a:pt x="4443" y="1162"/>
                    <a:pt x="4459" y="1163"/>
                    <a:pt x="4474" y="1163"/>
                  </a:cubicBezTo>
                  <a:cubicBezTo>
                    <a:pt x="4474" y="1166"/>
                    <a:pt x="4474" y="1169"/>
                    <a:pt x="4474" y="1172"/>
                  </a:cubicBezTo>
                  <a:lnTo>
                    <a:pt x="4427" y="1172"/>
                  </a:lnTo>
                  <a:cubicBezTo>
                    <a:pt x="4427" y="1167"/>
                    <a:pt x="4427" y="1165"/>
                    <a:pt x="4429" y="1162"/>
                  </a:cubicBezTo>
                  <a:close/>
                  <a:moveTo>
                    <a:pt x="13231" y="1167"/>
                  </a:moveTo>
                  <a:cubicBezTo>
                    <a:pt x="13260" y="1167"/>
                    <a:pt x="13291" y="1169"/>
                    <a:pt x="13322" y="1170"/>
                  </a:cubicBezTo>
                  <a:lnTo>
                    <a:pt x="13321" y="1185"/>
                  </a:lnTo>
                  <a:cubicBezTo>
                    <a:pt x="13290" y="1184"/>
                    <a:pt x="13259" y="1182"/>
                    <a:pt x="13229" y="1181"/>
                  </a:cubicBezTo>
                  <a:cubicBezTo>
                    <a:pt x="13229" y="1176"/>
                    <a:pt x="13229" y="1172"/>
                    <a:pt x="13231" y="1167"/>
                  </a:cubicBezTo>
                  <a:close/>
                  <a:moveTo>
                    <a:pt x="16809" y="1140"/>
                  </a:moveTo>
                  <a:lnTo>
                    <a:pt x="16809" y="1141"/>
                  </a:lnTo>
                  <a:cubicBezTo>
                    <a:pt x="16813" y="1144"/>
                    <a:pt x="16818" y="1147"/>
                    <a:pt x="16822" y="1150"/>
                  </a:cubicBezTo>
                  <a:cubicBezTo>
                    <a:pt x="16809" y="1156"/>
                    <a:pt x="16796" y="1163"/>
                    <a:pt x="16783" y="1169"/>
                  </a:cubicBezTo>
                  <a:cubicBezTo>
                    <a:pt x="16780" y="1166"/>
                    <a:pt x="16777" y="1165"/>
                    <a:pt x="16774" y="1163"/>
                  </a:cubicBezTo>
                  <a:cubicBezTo>
                    <a:pt x="16772" y="1175"/>
                    <a:pt x="16760" y="1182"/>
                    <a:pt x="16750" y="1190"/>
                  </a:cubicBezTo>
                  <a:cubicBezTo>
                    <a:pt x="16746" y="1187"/>
                    <a:pt x="16740" y="1184"/>
                    <a:pt x="16737" y="1181"/>
                  </a:cubicBezTo>
                  <a:cubicBezTo>
                    <a:pt x="16749" y="1175"/>
                    <a:pt x="16762" y="1167"/>
                    <a:pt x="16775" y="1162"/>
                  </a:cubicBezTo>
                  <a:cubicBezTo>
                    <a:pt x="16778" y="1165"/>
                    <a:pt x="16781" y="1166"/>
                    <a:pt x="16784" y="1167"/>
                  </a:cubicBezTo>
                  <a:cubicBezTo>
                    <a:pt x="16785" y="1154"/>
                    <a:pt x="16797" y="1148"/>
                    <a:pt x="16809" y="1140"/>
                  </a:cubicBezTo>
                  <a:close/>
                  <a:moveTo>
                    <a:pt x="27087" y="1166"/>
                  </a:moveTo>
                  <a:cubicBezTo>
                    <a:pt x="27086" y="1176"/>
                    <a:pt x="27086" y="1185"/>
                    <a:pt x="27084" y="1195"/>
                  </a:cubicBezTo>
                  <a:cubicBezTo>
                    <a:pt x="27080" y="1194"/>
                    <a:pt x="27074" y="1194"/>
                    <a:pt x="27069" y="1194"/>
                  </a:cubicBezTo>
                  <a:cubicBezTo>
                    <a:pt x="27069" y="1185"/>
                    <a:pt x="27071" y="1175"/>
                    <a:pt x="27072" y="1166"/>
                  </a:cubicBezTo>
                  <a:close/>
                  <a:moveTo>
                    <a:pt x="37369" y="1117"/>
                  </a:moveTo>
                  <a:lnTo>
                    <a:pt x="37369" y="1117"/>
                  </a:lnTo>
                  <a:cubicBezTo>
                    <a:pt x="37425" y="1154"/>
                    <a:pt x="37447" y="1169"/>
                    <a:pt x="37481" y="1191"/>
                  </a:cubicBezTo>
                  <a:cubicBezTo>
                    <a:pt x="37442" y="1194"/>
                    <a:pt x="37421" y="1197"/>
                    <a:pt x="37390" y="1198"/>
                  </a:cubicBezTo>
                  <a:cubicBezTo>
                    <a:pt x="37386" y="1181"/>
                    <a:pt x="37383" y="1166"/>
                    <a:pt x="37369" y="1117"/>
                  </a:cubicBezTo>
                  <a:close/>
                  <a:moveTo>
                    <a:pt x="31033" y="1184"/>
                  </a:moveTo>
                  <a:cubicBezTo>
                    <a:pt x="31037" y="1185"/>
                    <a:pt x="31043" y="1185"/>
                    <a:pt x="31048" y="1185"/>
                  </a:cubicBezTo>
                  <a:cubicBezTo>
                    <a:pt x="31048" y="1194"/>
                    <a:pt x="31046" y="1204"/>
                    <a:pt x="31046" y="1213"/>
                  </a:cubicBezTo>
                  <a:lnTo>
                    <a:pt x="31031" y="1213"/>
                  </a:lnTo>
                  <a:cubicBezTo>
                    <a:pt x="31031" y="1203"/>
                    <a:pt x="31033" y="1194"/>
                    <a:pt x="31033" y="1184"/>
                  </a:cubicBezTo>
                  <a:close/>
                  <a:moveTo>
                    <a:pt x="9863" y="1198"/>
                  </a:moveTo>
                  <a:cubicBezTo>
                    <a:pt x="9894" y="1198"/>
                    <a:pt x="9925" y="1200"/>
                    <a:pt x="9956" y="1201"/>
                  </a:cubicBezTo>
                  <a:cubicBezTo>
                    <a:pt x="9955" y="1206"/>
                    <a:pt x="9955" y="1210"/>
                    <a:pt x="9955" y="1215"/>
                  </a:cubicBezTo>
                  <a:cubicBezTo>
                    <a:pt x="9924" y="1215"/>
                    <a:pt x="9893" y="1213"/>
                    <a:pt x="9862" y="1212"/>
                  </a:cubicBezTo>
                  <a:cubicBezTo>
                    <a:pt x="9862" y="1207"/>
                    <a:pt x="9863" y="1203"/>
                    <a:pt x="9863" y="1198"/>
                  </a:cubicBezTo>
                  <a:close/>
                  <a:moveTo>
                    <a:pt x="7420" y="1204"/>
                  </a:moveTo>
                  <a:cubicBezTo>
                    <a:pt x="7436" y="1206"/>
                    <a:pt x="7450" y="1206"/>
                    <a:pt x="7467" y="1206"/>
                  </a:cubicBezTo>
                  <a:lnTo>
                    <a:pt x="7465" y="1206"/>
                  </a:lnTo>
                  <a:cubicBezTo>
                    <a:pt x="7465" y="1209"/>
                    <a:pt x="7465" y="1213"/>
                    <a:pt x="7465" y="1216"/>
                  </a:cubicBezTo>
                  <a:cubicBezTo>
                    <a:pt x="7450" y="1215"/>
                    <a:pt x="7434" y="1215"/>
                    <a:pt x="7420" y="1215"/>
                  </a:cubicBezTo>
                  <a:cubicBezTo>
                    <a:pt x="7420" y="1212"/>
                    <a:pt x="7420" y="1207"/>
                    <a:pt x="7420" y="1204"/>
                  </a:cubicBezTo>
                  <a:close/>
                  <a:moveTo>
                    <a:pt x="57836" y="1232"/>
                  </a:moveTo>
                  <a:cubicBezTo>
                    <a:pt x="57850" y="1232"/>
                    <a:pt x="57867" y="1234"/>
                    <a:pt x="57881" y="1234"/>
                  </a:cubicBezTo>
                  <a:cubicBezTo>
                    <a:pt x="57881" y="1237"/>
                    <a:pt x="57881" y="1240"/>
                    <a:pt x="57880" y="1242"/>
                  </a:cubicBezTo>
                  <a:cubicBezTo>
                    <a:pt x="57865" y="1242"/>
                    <a:pt x="57850" y="1242"/>
                    <a:pt x="57834" y="1241"/>
                  </a:cubicBezTo>
                  <a:cubicBezTo>
                    <a:pt x="57836" y="1238"/>
                    <a:pt x="57836" y="1235"/>
                    <a:pt x="57836" y="1232"/>
                  </a:cubicBezTo>
                  <a:close/>
                  <a:moveTo>
                    <a:pt x="28649" y="1219"/>
                  </a:moveTo>
                  <a:cubicBezTo>
                    <a:pt x="28648" y="1228"/>
                    <a:pt x="28648" y="1238"/>
                    <a:pt x="28647" y="1247"/>
                  </a:cubicBezTo>
                  <a:lnTo>
                    <a:pt x="28632" y="1247"/>
                  </a:lnTo>
                  <a:cubicBezTo>
                    <a:pt x="28632" y="1238"/>
                    <a:pt x="28633" y="1228"/>
                    <a:pt x="28633" y="1219"/>
                  </a:cubicBezTo>
                  <a:close/>
                  <a:moveTo>
                    <a:pt x="22210" y="1241"/>
                  </a:moveTo>
                  <a:cubicBezTo>
                    <a:pt x="22226" y="1242"/>
                    <a:pt x="22241" y="1242"/>
                    <a:pt x="22257" y="1242"/>
                  </a:cubicBezTo>
                  <a:cubicBezTo>
                    <a:pt x="22257" y="1247"/>
                    <a:pt x="22256" y="1250"/>
                    <a:pt x="22256" y="1253"/>
                  </a:cubicBezTo>
                  <a:cubicBezTo>
                    <a:pt x="22241" y="1251"/>
                    <a:pt x="22225" y="1251"/>
                    <a:pt x="22210" y="1251"/>
                  </a:cubicBezTo>
                  <a:cubicBezTo>
                    <a:pt x="22210" y="1248"/>
                    <a:pt x="22210" y="1245"/>
                    <a:pt x="22210" y="1241"/>
                  </a:cubicBezTo>
                  <a:close/>
                  <a:moveTo>
                    <a:pt x="53719" y="1228"/>
                  </a:moveTo>
                  <a:cubicBezTo>
                    <a:pt x="53718" y="1238"/>
                    <a:pt x="53718" y="1247"/>
                    <a:pt x="53716" y="1256"/>
                  </a:cubicBezTo>
                  <a:lnTo>
                    <a:pt x="53702" y="1256"/>
                  </a:lnTo>
                  <a:cubicBezTo>
                    <a:pt x="53702" y="1247"/>
                    <a:pt x="53703" y="1237"/>
                    <a:pt x="53703" y="1228"/>
                  </a:cubicBezTo>
                  <a:close/>
                  <a:moveTo>
                    <a:pt x="42993" y="1188"/>
                  </a:moveTo>
                  <a:cubicBezTo>
                    <a:pt x="42990" y="1213"/>
                    <a:pt x="42988" y="1238"/>
                    <a:pt x="42985" y="1263"/>
                  </a:cubicBezTo>
                  <a:cubicBezTo>
                    <a:pt x="42978" y="1263"/>
                    <a:pt x="42969" y="1263"/>
                    <a:pt x="42962" y="1265"/>
                  </a:cubicBezTo>
                  <a:cubicBezTo>
                    <a:pt x="42959" y="1238"/>
                    <a:pt x="42954" y="1213"/>
                    <a:pt x="42951" y="1188"/>
                  </a:cubicBezTo>
                  <a:close/>
                  <a:moveTo>
                    <a:pt x="14236" y="1260"/>
                  </a:moveTo>
                  <a:cubicBezTo>
                    <a:pt x="14251" y="1262"/>
                    <a:pt x="14267" y="1262"/>
                    <a:pt x="14281" y="1262"/>
                  </a:cubicBezTo>
                  <a:cubicBezTo>
                    <a:pt x="14281" y="1265"/>
                    <a:pt x="14281" y="1269"/>
                    <a:pt x="14281" y="1272"/>
                  </a:cubicBezTo>
                  <a:cubicBezTo>
                    <a:pt x="14265" y="1270"/>
                    <a:pt x="14251" y="1270"/>
                    <a:pt x="14234" y="1270"/>
                  </a:cubicBezTo>
                  <a:cubicBezTo>
                    <a:pt x="14236" y="1266"/>
                    <a:pt x="14236" y="1265"/>
                    <a:pt x="14236" y="1260"/>
                  </a:cubicBezTo>
                  <a:close/>
                  <a:moveTo>
                    <a:pt x="58708" y="1262"/>
                  </a:moveTo>
                  <a:cubicBezTo>
                    <a:pt x="58724" y="1262"/>
                    <a:pt x="58739" y="1262"/>
                    <a:pt x="58755" y="1263"/>
                  </a:cubicBezTo>
                  <a:cubicBezTo>
                    <a:pt x="58754" y="1266"/>
                    <a:pt x="58754" y="1269"/>
                    <a:pt x="58754" y="1272"/>
                  </a:cubicBezTo>
                  <a:cubicBezTo>
                    <a:pt x="58739" y="1272"/>
                    <a:pt x="58723" y="1272"/>
                    <a:pt x="58708" y="1270"/>
                  </a:cubicBezTo>
                  <a:cubicBezTo>
                    <a:pt x="58708" y="1268"/>
                    <a:pt x="58708" y="1265"/>
                    <a:pt x="58708" y="1262"/>
                  </a:cubicBezTo>
                  <a:close/>
                  <a:moveTo>
                    <a:pt x="59270" y="1245"/>
                  </a:moveTo>
                  <a:lnTo>
                    <a:pt x="59270" y="1245"/>
                  </a:lnTo>
                  <a:cubicBezTo>
                    <a:pt x="59311" y="1247"/>
                    <a:pt x="59351" y="1248"/>
                    <a:pt x="59392" y="1250"/>
                  </a:cubicBezTo>
                  <a:cubicBezTo>
                    <a:pt x="59392" y="1254"/>
                    <a:pt x="59392" y="1260"/>
                    <a:pt x="59394" y="1265"/>
                  </a:cubicBezTo>
                  <a:cubicBezTo>
                    <a:pt x="59353" y="1268"/>
                    <a:pt x="59313" y="1269"/>
                    <a:pt x="59272" y="1272"/>
                  </a:cubicBezTo>
                  <a:cubicBezTo>
                    <a:pt x="59272" y="1263"/>
                    <a:pt x="59270" y="1254"/>
                    <a:pt x="59270" y="1245"/>
                  </a:cubicBezTo>
                  <a:close/>
                  <a:moveTo>
                    <a:pt x="10867" y="1229"/>
                  </a:moveTo>
                  <a:cubicBezTo>
                    <a:pt x="10865" y="1244"/>
                    <a:pt x="10864" y="1260"/>
                    <a:pt x="10862" y="1276"/>
                  </a:cubicBezTo>
                  <a:cubicBezTo>
                    <a:pt x="10855" y="1276"/>
                    <a:pt x="10848" y="1276"/>
                    <a:pt x="10840" y="1278"/>
                  </a:cubicBezTo>
                  <a:cubicBezTo>
                    <a:pt x="10836" y="1262"/>
                    <a:pt x="10831" y="1245"/>
                    <a:pt x="10827" y="1231"/>
                  </a:cubicBezTo>
                  <a:cubicBezTo>
                    <a:pt x="10840" y="1229"/>
                    <a:pt x="10853" y="1229"/>
                    <a:pt x="10867" y="1229"/>
                  </a:cubicBezTo>
                  <a:close/>
                  <a:moveTo>
                    <a:pt x="10764" y="1200"/>
                  </a:moveTo>
                  <a:cubicBezTo>
                    <a:pt x="10721" y="1232"/>
                    <a:pt x="10693" y="1253"/>
                    <a:pt x="10653" y="1284"/>
                  </a:cubicBezTo>
                  <a:cubicBezTo>
                    <a:pt x="10661" y="1242"/>
                    <a:pt x="10696" y="1215"/>
                    <a:pt x="10764" y="1200"/>
                  </a:cubicBezTo>
                  <a:close/>
                  <a:moveTo>
                    <a:pt x="10949" y="1256"/>
                  </a:moveTo>
                  <a:cubicBezTo>
                    <a:pt x="10948" y="1265"/>
                    <a:pt x="10948" y="1275"/>
                    <a:pt x="10946" y="1284"/>
                  </a:cubicBezTo>
                  <a:lnTo>
                    <a:pt x="10931" y="1284"/>
                  </a:lnTo>
                  <a:cubicBezTo>
                    <a:pt x="10931" y="1275"/>
                    <a:pt x="10933" y="1265"/>
                    <a:pt x="10934" y="1256"/>
                  </a:cubicBezTo>
                  <a:close/>
                  <a:moveTo>
                    <a:pt x="14461" y="1235"/>
                  </a:moveTo>
                  <a:cubicBezTo>
                    <a:pt x="14459" y="1251"/>
                    <a:pt x="14458" y="1266"/>
                    <a:pt x="14456" y="1282"/>
                  </a:cubicBezTo>
                  <a:cubicBezTo>
                    <a:pt x="14449" y="1282"/>
                    <a:pt x="14442" y="1282"/>
                    <a:pt x="14434" y="1284"/>
                  </a:cubicBezTo>
                  <a:cubicBezTo>
                    <a:pt x="14430" y="1268"/>
                    <a:pt x="14426" y="1251"/>
                    <a:pt x="14421" y="1235"/>
                  </a:cubicBezTo>
                  <a:close/>
                  <a:moveTo>
                    <a:pt x="22931" y="1256"/>
                  </a:moveTo>
                  <a:cubicBezTo>
                    <a:pt x="22931" y="1266"/>
                    <a:pt x="22929" y="1275"/>
                    <a:pt x="22929" y="1284"/>
                  </a:cubicBezTo>
                  <a:lnTo>
                    <a:pt x="22913" y="1284"/>
                  </a:lnTo>
                  <a:cubicBezTo>
                    <a:pt x="22915" y="1275"/>
                    <a:pt x="22915" y="1265"/>
                    <a:pt x="22916" y="1256"/>
                  </a:cubicBezTo>
                  <a:close/>
                  <a:moveTo>
                    <a:pt x="11776" y="1257"/>
                  </a:moveTo>
                  <a:cubicBezTo>
                    <a:pt x="11780" y="1260"/>
                    <a:pt x="11785" y="1263"/>
                    <a:pt x="11789" y="1266"/>
                  </a:cubicBezTo>
                  <a:cubicBezTo>
                    <a:pt x="11776" y="1273"/>
                    <a:pt x="11764" y="1279"/>
                    <a:pt x="11751" y="1284"/>
                  </a:cubicBezTo>
                  <a:lnTo>
                    <a:pt x="11751" y="1284"/>
                  </a:lnTo>
                  <a:cubicBezTo>
                    <a:pt x="11753" y="1272"/>
                    <a:pt x="11764" y="1264"/>
                    <a:pt x="11776" y="1257"/>
                  </a:cubicBezTo>
                  <a:close/>
                  <a:moveTo>
                    <a:pt x="11742" y="1279"/>
                  </a:moveTo>
                  <a:cubicBezTo>
                    <a:pt x="11745" y="1281"/>
                    <a:pt x="11748" y="1283"/>
                    <a:pt x="11750" y="1285"/>
                  </a:cubicBezTo>
                  <a:lnTo>
                    <a:pt x="11750" y="1285"/>
                  </a:lnTo>
                  <a:cubicBezTo>
                    <a:pt x="11750" y="1285"/>
                    <a:pt x="11750" y="1285"/>
                    <a:pt x="11749" y="1285"/>
                  </a:cubicBezTo>
                  <a:cubicBezTo>
                    <a:pt x="11747" y="1284"/>
                    <a:pt x="11744" y="1281"/>
                    <a:pt x="11741" y="1280"/>
                  </a:cubicBezTo>
                  <a:lnTo>
                    <a:pt x="11741" y="1280"/>
                  </a:lnTo>
                  <a:cubicBezTo>
                    <a:pt x="11742" y="1280"/>
                    <a:pt x="11742" y="1279"/>
                    <a:pt x="11742" y="1279"/>
                  </a:cubicBezTo>
                  <a:close/>
                  <a:moveTo>
                    <a:pt x="17246" y="1237"/>
                  </a:moveTo>
                  <a:lnTo>
                    <a:pt x="17246" y="1237"/>
                  </a:lnTo>
                  <a:cubicBezTo>
                    <a:pt x="17254" y="1237"/>
                    <a:pt x="17261" y="1238"/>
                    <a:pt x="17268" y="1238"/>
                  </a:cubicBezTo>
                  <a:cubicBezTo>
                    <a:pt x="17267" y="1257"/>
                    <a:pt x="17265" y="1276"/>
                    <a:pt x="17264" y="1294"/>
                  </a:cubicBezTo>
                  <a:lnTo>
                    <a:pt x="17240" y="1294"/>
                  </a:lnTo>
                  <a:cubicBezTo>
                    <a:pt x="17242" y="1275"/>
                    <a:pt x="17243" y="1256"/>
                    <a:pt x="17246" y="1237"/>
                  </a:cubicBezTo>
                  <a:close/>
                  <a:moveTo>
                    <a:pt x="15938" y="1288"/>
                  </a:moveTo>
                  <a:cubicBezTo>
                    <a:pt x="15938" y="1293"/>
                    <a:pt x="15938" y="1295"/>
                    <a:pt x="15938" y="1298"/>
                  </a:cubicBezTo>
                  <a:cubicBezTo>
                    <a:pt x="15922" y="1298"/>
                    <a:pt x="15907" y="1297"/>
                    <a:pt x="15892" y="1297"/>
                  </a:cubicBezTo>
                  <a:cubicBezTo>
                    <a:pt x="15892" y="1294"/>
                    <a:pt x="15892" y="1291"/>
                    <a:pt x="15892" y="1288"/>
                  </a:cubicBezTo>
                  <a:close/>
                  <a:moveTo>
                    <a:pt x="44879" y="1268"/>
                  </a:moveTo>
                  <a:lnTo>
                    <a:pt x="44879" y="1268"/>
                  </a:lnTo>
                  <a:cubicBezTo>
                    <a:pt x="44879" y="1268"/>
                    <a:pt x="44877" y="1281"/>
                    <a:pt x="44876" y="1298"/>
                  </a:cubicBezTo>
                  <a:cubicBezTo>
                    <a:pt x="44848" y="1297"/>
                    <a:pt x="44823" y="1295"/>
                    <a:pt x="44798" y="1295"/>
                  </a:cubicBezTo>
                  <a:cubicBezTo>
                    <a:pt x="44793" y="1291"/>
                    <a:pt x="44787" y="1287"/>
                    <a:pt x="44783" y="1282"/>
                  </a:cubicBezTo>
                  <a:cubicBezTo>
                    <a:pt x="44818" y="1276"/>
                    <a:pt x="44854" y="1270"/>
                    <a:pt x="44879" y="1268"/>
                  </a:cubicBezTo>
                  <a:close/>
                  <a:moveTo>
                    <a:pt x="30927" y="1277"/>
                  </a:moveTo>
                  <a:cubicBezTo>
                    <a:pt x="30932" y="1277"/>
                    <a:pt x="30939" y="1279"/>
                    <a:pt x="30943" y="1288"/>
                  </a:cubicBezTo>
                  <a:cubicBezTo>
                    <a:pt x="30950" y="1288"/>
                    <a:pt x="30948" y="1295"/>
                    <a:pt x="30944" y="1304"/>
                  </a:cubicBezTo>
                  <a:lnTo>
                    <a:pt x="30944" y="1304"/>
                  </a:lnTo>
                  <a:cubicBezTo>
                    <a:pt x="30943" y="1299"/>
                    <a:pt x="30943" y="1294"/>
                    <a:pt x="30943" y="1288"/>
                  </a:cubicBezTo>
                  <a:lnTo>
                    <a:pt x="30943" y="1288"/>
                  </a:lnTo>
                  <a:cubicBezTo>
                    <a:pt x="30937" y="1293"/>
                    <a:pt x="30931" y="1297"/>
                    <a:pt x="30925" y="1301"/>
                  </a:cubicBezTo>
                  <a:lnTo>
                    <a:pt x="30925" y="1301"/>
                  </a:lnTo>
                  <a:cubicBezTo>
                    <a:pt x="30922" y="1294"/>
                    <a:pt x="30920" y="1288"/>
                    <a:pt x="30918" y="1281"/>
                  </a:cubicBezTo>
                  <a:cubicBezTo>
                    <a:pt x="30918" y="1279"/>
                    <a:pt x="30922" y="1277"/>
                    <a:pt x="30927" y="1277"/>
                  </a:cubicBezTo>
                  <a:close/>
                  <a:moveTo>
                    <a:pt x="11741" y="1280"/>
                  </a:moveTo>
                  <a:cubicBezTo>
                    <a:pt x="11739" y="1293"/>
                    <a:pt x="11727" y="1300"/>
                    <a:pt x="11717" y="1307"/>
                  </a:cubicBezTo>
                  <a:lnTo>
                    <a:pt x="11716" y="1307"/>
                  </a:lnTo>
                  <a:cubicBezTo>
                    <a:pt x="11711" y="1304"/>
                    <a:pt x="11707" y="1301"/>
                    <a:pt x="11702" y="1297"/>
                  </a:cubicBezTo>
                  <a:cubicBezTo>
                    <a:pt x="11715" y="1291"/>
                    <a:pt x="11728" y="1286"/>
                    <a:pt x="11741" y="1280"/>
                  </a:cubicBezTo>
                  <a:close/>
                  <a:moveTo>
                    <a:pt x="7873" y="1304"/>
                  </a:moveTo>
                  <a:cubicBezTo>
                    <a:pt x="7887" y="1306"/>
                    <a:pt x="7904" y="1306"/>
                    <a:pt x="7918" y="1306"/>
                  </a:cubicBezTo>
                  <a:lnTo>
                    <a:pt x="7918" y="1307"/>
                  </a:lnTo>
                  <a:cubicBezTo>
                    <a:pt x="7918" y="1310"/>
                    <a:pt x="7918" y="1313"/>
                    <a:pt x="7917" y="1316"/>
                  </a:cubicBezTo>
                  <a:cubicBezTo>
                    <a:pt x="7902" y="1316"/>
                    <a:pt x="7887" y="1315"/>
                    <a:pt x="7871" y="1315"/>
                  </a:cubicBezTo>
                  <a:cubicBezTo>
                    <a:pt x="7871" y="1312"/>
                    <a:pt x="7871" y="1309"/>
                    <a:pt x="7873" y="1304"/>
                  </a:cubicBezTo>
                  <a:close/>
                  <a:moveTo>
                    <a:pt x="12051" y="1293"/>
                  </a:moveTo>
                  <a:cubicBezTo>
                    <a:pt x="12051" y="1303"/>
                    <a:pt x="12050" y="1312"/>
                    <a:pt x="12050" y="1320"/>
                  </a:cubicBezTo>
                  <a:lnTo>
                    <a:pt x="12033" y="1320"/>
                  </a:lnTo>
                  <a:cubicBezTo>
                    <a:pt x="12035" y="1312"/>
                    <a:pt x="12035" y="1301"/>
                    <a:pt x="12036" y="1293"/>
                  </a:cubicBezTo>
                  <a:close/>
                  <a:moveTo>
                    <a:pt x="8651" y="1319"/>
                  </a:moveTo>
                  <a:cubicBezTo>
                    <a:pt x="8652" y="1320"/>
                    <a:pt x="8655" y="1322"/>
                    <a:pt x="8658" y="1325"/>
                  </a:cubicBezTo>
                  <a:cubicBezTo>
                    <a:pt x="8656" y="1324"/>
                    <a:pt x="8653" y="1321"/>
                    <a:pt x="8650" y="1319"/>
                  </a:cubicBezTo>
                  <a:lnTo>
                    <a:pt x="8650" y="1319"/>
                  </a:lnTo>
                  <a:cubicBezTo>
                    <a:pt x="8650" y="1319"/>
                    <a:pt x="8651" y="1319"/>
                    <a:pt x="8651" y="1319"/>
                  </a:cubicBezTo>
                  <a:close/>
                  <a:moveTo>
                    <a:pt x="8683" y="1297"/>
                  </a:moveTo>
                  <a:cubicBezTo>
                    <a:pt x="8688" y="1300"/>
                    <a:pt x="8692" y="1303"/>
                    <a:pt x="8697" y="1306"/>
                  </a:cubicBezTo>
                  <a:cubicBezTo>
                    <a:pt x="8685" y="1313"/>
                    <a:pt x="8672" y="1319"/>
                    <a:pt x="8658" y="1325"/>
                  </a:cubicBezTo>
                  <a:cubicBezTo>
                    <a:pt x="8661" y="1312"/>
                    <a:pt x="8673" y="1304"/>
                    <a:pt x="8683" y="1297"/>
                  </a:cubicBezTo>
                  <a:close/>
                  <a:moveTo>
                    <a:pt x="27684" y="1276"/>
                  </a:moveTo>
                  <a:cubicBezTo>
                    <a:pt x="27683" y="1293"/>
                    <a:pt x="27681" y="1307"/>
                    <a:pt x="27680" y="1323"/>
                  </a:cubicBezTo>
                  <a:cubicBezTo>
                    <a:pt x="27673" y="1323"/>
                    <a:pt x="27665" y="1323"/>
                    <a:pt x="27658" y="1325"/>
                  </a:cubicBezTo>
                  <a:cubicBezTo>
                    <a:pt x="27653" y="1309"/>
                    <a:pt x="27649" y="1293"/>
                    <a:pt x="27645" y="1278"/>
                  </a:cubicBezTo>
                  <a:cubicBezTo>
                    <a:pt x="27658" y="1276"/>
                    <a:pt x="27671" y="1276"/>
                    <a:pt x="27684" y="1276"/>
                  </a:cubicBezTo>
                  <a:close/>
                  <a:moveTo>
                    <a:pt x="19271" y="1258"/>
                  </a:moveTo>
                  <a:cubicBezTo>
                    <a:pt x="19276" y="1258"/>
                    <a:pt x="19282" y="1260"/>
                    <a:pt x="19287" y="1268"/>
                  </a:cubicBezTo>
                  <a:cubicBezTo>
                    <a:pt x="19287" y="1268"/>
                    <a:pt x="19287" y="1268"/>
                    <a:pt x="19287" y="1268"/>
                  </a:cubicBezTo>
                  <a:lnTo>
                    <a:pt x="19287" y="1268"/>
                  </a:lnTo>
                  <a:cubicBezTo>
                    <a:pt x="19287" y="1268"/>
                    <a:pt x="19287" y="1268"/>
                    <a:pt x="19287" y="1268"/>
                  </a:cubicBezTo>
                  <a:lnTo>
                    <a:pt x="19287" y="1268"/>
                  </a:lnTo>
                  <a:cubicBezTo>
                    <a:pt x="19297" y="1269"/>
                    <a:pt x="19287" y="1287"/>
                    <a:pt x="19278" y="1303"/>
                  </a:cubicBezTo>
                  <a:cubicBezTo>
                    <a:pt x="19276" y="1299"/>
                    <a:pt x="19274" y="1294"/>
                    <a:pt x="19271" y="1290"/>
                  </a:cubicBezTo>
                  <a:lnTo>
                    <a:pt x="19271" y="1290"/>
                  </a:lnTo>
                  <a:cubicBezTo>
                    <a:pt x="19255" y="1315"/>
                    <a:pt x="19254" y="1323"/>
                    <a:pt x="19254" y="1331"/>
                  </a:cubicBezTo>
                  <a:cubicBezTo>
                    <a:pt x="19242" y="1323"/>
                    <a:pt x="19229" y="1318"/>
                    <a:pt x="19217" y="1310"/>
                  </a:cubicBezTo>
                  <a:cubicBezTo>
                    <a:pt x="19228" y="1308"/>
                    <a:pt x="19240" y="1305"/>
                    <a:pt x="19268" y="1283"/>
                  </a:cubicBezTo>
                  <a:lnTo>
                    <a:pt x="19268" y="1283"/>
                  </a:lnTo>
                  <a:cubicBezTo>
                    <a:pt x="19269" y="1285"/>
                    <a:pt x="19270" y="1288"/>
                    <a:pt x="19271" y="1290"/>
                  </a:cubicBezTo>
                  <a:lnTo>
                    <a:pt x="19271" y="1290"/>
                  </a:lnTo>
                  <a:cubicBezTo>
                    <a:pt x="19275" y="1284"/>
                    <a:pt x="19280" y="1276"/>
                    <a:pt x="19287" y="1268"/>
                  </a:cubicBezTo>
                  <a:lnTo>
                    <a:pt x="19287" y="1268"/>
                  </a:lnTo>
                  <a:cubicBezTo>
                    <a:pt x="19280" y="1273"/>
                    <a:pt x="19273" y="1279"/>
                    <a:pt x="19268" y="1283"/>
                  </a:cubicBezTo>
                  <a:lnTo>
                    <a:pt x="19268" y="1283"/>
                  </a:lnTo>
                  <a:cubicBezTo>
                    <a:pt x="19265" y="1276"/>
                    <a:pt x="19262" y="1270"/>
                    <a:pt x="19262" y="1263"/>
                  </a:cubicBezTo>
                  <a:cubicBezTo>
                    <a:pt x="19261" y="1261"/>
                    <a:pt x="19265" y="1258"/>
                    <a:pt x="19271" y="1258"/>
                  </a:cubicBezTo>
                  <a:close/>
                  <a:moveTo>
                    <a:pt x="13256" y="1275"/>
                  </a:moveTo>
                  <a:cubicBezTo>
                    <a:pt x="13253" y="1294"/>
                    <a:pt x="13252" y="1313"/>
                    <a:pt x="13250" y="1332"/>
                  </a:cubicBezTo>
                  <a:cubicBezTo>
                    <a:pt x="13243" y="1331"/>
                    <a:pt x="13235" y="1331"/>
                    <a:pt x="13228" y="1331"/>
                  </a:cubicBezTo>
                  <a:cubicBezTo>
                    <a:pt x="13229" y="1312"/>
                    <a:pt x="13231" y="1293"/>
                    <a:pt x="13232" y="1275"/>
                  </a:cubicBezTo>
                  <a:close/>
                  <a:moveTo>
                    <a:pt x="9253" y="1323"/>
                  </a:moveTo>
                  <a:cubicBezTo>
                    <a:pt x="9269" y="1323"/>
                    <a:pt x="9284" y="1323"/>
                    <a:pt x="9300" y="1325"/>
                  </a:cubicBezTo>
                  <a:cubicBezTo>
                    <a:pt x="9298" y="1328"/>
                    <a:pt x="9298" y="1331"/>
                    <a:pt x="9298" y="1334"/>
                  </a:cubicBezTo>
                  <a:cubicBezTo>
                    <a:pt x="9282" y="1334"/>
                    <a:pt x="9267" y="1332"/>
                    <a:pt x="9253" y="1332"/>
                  </a:cubicBezTo>
                  <a:cubicBezTo>
                    <a:pt x="9253" y="1329"/>
                    <a:pt x="9253" y="1326"/>
                    <a:pt x="9253" y="1323"/>
                  </a:cubicBezTo>
                  <a:close/>
                  <a:moveTo>
                    <a:pt x="16705" y="1306"/>
                  </a:moveTo>
                  <a:cubicBezTo>
                    <a:pt x="16703" y="1315"/>
                    <a:pt x="16703" y="1325"/>
                    <a:pt x="16702" y="1334"/>
                  </a:cubicBezTo>
                  <a:lnTo>
                    <a:pt x="16687" y="1334"/>
                  </a:lnTo>
                  <a:cubicBezTo>
                    <a:pt x="16688" y="1323"/>
                    <a:pt x="16688" y="1315"/>
                    <a:pt x="16690" y="1306"/>
                  </a:cubicBezTo>
                  <a:close/>
                  <a:moveTo>
                    <a:pt x="57867" y="1279"/>
                  </a:moveTo>
                  <a:cubicBezTo>
                    <a:pt x="57865" y="1298"/>
                    <a:pt x="57864" y="1318"/>
                    <a:pt x="57861" y="1337"/>
                  </a:cubicBezTo>
                  <a:lnTo>
                    <a:pt x="57839" y="1337"/>
                  </a:lnTo>
                  <a:cubicBezTo>
                    <a:pt x="57840" y="1318"/>
                    <a:pt x="57842" y="1298"/>
                    <a:pt x="57843" y="1279"/>
                  </a:cubicBezTo>
                  <a:close/>
                  <a:moveTo>
                    <a:pt x="58793" y="1341"/>
                  </a:moveTo>
                  <a:cubicBezTo>
                    <a:pt x="58793" y="1341"/>
                    <a:pt x="58792" y="1341"/>
                    <a:pt x="58792" y="1341"/>
                  </a:cubicBezTo>
                  <a:cubicBezTo>
                    <a:pt x="58792" y="1341"/>
                    <a:pt x="58793" y="1341"/>
                    <a:pt x="58793" y="1341"/>
                  </a:cubicBezTo>
                  <a:close/>
                  <a:moveTo>
                    <a:pt x="27212" y="1281"/>
                  </a:moveTo>
                  <a:cubicBezTo>
                    <a:pt x="27235" y="1294"/>
                    <a:pt x="27260" y="1307"/>
                    <a:pt x="27303" y="1333"/>
                  </a:cubicBezTo>
                  <a:lnTo>
                    <a:pt x="27303" y="1333"/>
                  </a:lnTo>
                  <a:cubicBezTo>
                    <a:pt x="27246" y="1338"/>
                    <a:pt x="27222" y="1340"/>
                    <a:pt x="27190" y="1343"/>
                  </a:cubicBezTo>
                  <a:cubicBezTo>
                    <a:pt x="27186" y="1323"/>
                    <a:pt x="27183" y="1310"/>
                    <a:pt x="27180" y="1298"/>
                  </a:cubicBezTo>
                  <a:cubicBezTo>
                    <a:pt x="27190" y="1293"/>
                    <a:pt x="27202" y="1287"/>
                    <a:pt x="27212" y="1281"/>
                  </a:cubicBezTo>
                  <a:close/>
                  <a:moveTo>
                    <a:pt x="29070" y="1344"/>
                  </a:moveTo>
                  <a:cubicBezTo>
                    <a:pt x="29069" y="1345"/>
                    <a:pt x="29067" y="1345"/>
                    <a:pt x="29066" y="1345"/>
                  </a:cubicBezTo>
                  <a:cubicBezTo>
                    <a:pt x="29067" y="1345"/>
                    <a:pt x="29068" y="1345"/>
                    <a:pt x="29070" y="1344"/>
                  </a:cubicBezTo>
                  <a:close/>
                  <a:moveTo>
                    <a:pt x="8649" y="1320"/>
                  </a:moveTo>
                  <a:cubicBezTo>
                    <a:pt x="8648" y="1332"/>
                    <a:pt x="8636" y="1340"/>
                    <a:pt x="8625" y="1347"/>
                  </a:cubicBezTo>
                  <a:cubicBezTo>
                    <a:pt x="8620" y="1344"/>
                    <a:pt x="8616" y="1341"/>
                    <a:pt x="8611" y="1337"/>
                  </a:cubicBezTo>
                  <a:cubicBezTo>
                    <a:pt x="8624" y="1331"/>
                    <a:pt x="8637" y="1325"/>
                    <a:pt x="8649" y="1320"/>
                  </a:cubicBezTo>
                  <a:close/>
                  <a:moveTo>
                    <a:pt x="13953" y="1337"/>
                  </a:moveTo>
                  <a:cubicBezTo>
                    <a:pt x="13968" y="1337"/>
                    <a:pt x="13983" y="1338"/>
                    <a:pt x="13999" y="1338"/>
                  </a:cubicBezTo>
                  <a:cubicBezTo>
                    <a:pt x="13999" y="1341"/>
                    <a:pt x="13997" y="1344"/>
                    <a:pt x="13997" y="1347"/>
                  </a:cubicBezTo>
                  <a:lnTo>
                    <a:pt x="13952" y="1347"/>
                  </a:lnTo>
                  <a:cubicBezTo>
                    <a:pt x="13952" y="1343"/>
                    <a:pt x="13952" y="1340"/>
                    <a:pt x="13953" y="1337"/>
                  </a:cubicBezTo>
                  <a:close/>
                  <a:moveTo>
                    <a:pt x="53952" y="1347"/>
                  </a:moveTo>
                  <a:cubicBezTo>
                    <a:pt x="53952" y="1347"/>
                    <a:pt x="53953" y="1348"/>
                    <a:pt x="53954" y="1348"/>
                  </a:cubicBezTo>
                  <a:lnTo>
                    <a:pt x="53954" y="1348"/>
                  </a:lnTo>
                  <a:cubicBezTo>
                    <a:pt x="53953" y="1347"/>
                    <a:pt x="53952" y="1347"/>
                    <a:pt x="53952" y="1347"/>
                  </a:cubicBezTo>
                  <a:close/>
                  <a:moveTo>
                    <a:pt x="7315" y="1344"/>
                  </a:moveTo>
                  <a:cubicBezTo>
                    <a:pt x="7331" y="1344"/>
                    <a:pt x="7346" y="1344"/>
                    <a:pt x="7362" y="1345"/>
                  </a:cubicBezTo>
                  <a:cubicBezTo>
                    <a:pt x="7361" y="1348"/>
                    <a:pt x="7361" y="1351"/>
                    <a:pt x="7361" y="1354"/>
                  </a:cubicBezTo>
                  <a:cubicBezTo>
                    <a:pt x="7346" y="1354"/>
                    <a:pt x="7330" y="1353"/>
                    <a:pt x="7315" y="1353"/>
                  </a:cubicBezTo>
                  <a:cubicBezTo>
                    <a:pt x="7315" y="1350"/>
                    <a:pt x="7315" y="1347"/>
                    <a:pt x="7315" y="1344"/>
                  </a:cubicBezTo>
                  <a:close/>
                  <a:moveTo>
                    <a:pt x="25289" y="1344"/>
                  </a:moveTo>
                  <a:cubicBezTo>
                    <a:pt x="25305" y="1344"/>
                    <a:pt x="25320" y="1345"/>
                    <a:pt x="25335" y="1345"/>
                  </a:cubicBezTo>
                  <a:cubicBezTo>
                    <a:pt x="25335" y="1348"/>
                    <a:pt x="25335" y="1351"/>
                    <a:pt x="25335" y="1356"/>
                  </a:cubicBezTo>
                  <a:cubicBezTo>
                    <a:pt x="25319" y="1354"/>
                    <a:pt x="25304" y="1354"/>
                    <a:pt x="25289" y="1354"/>
                  </a:cubicBezTo>
                  <a:cubicBezTo>
                    <a:pt x="25289" y="1350"/>
                    <a:pt x="25289" y="1347"/>
                    <a:pt x="25289" y="1344"/>
                  </a:cubicBezTo>
                  <a:close/>
                  <a:moveTo>
                    <a:pt x="57088" y="1350"/>
                  </a:moveTo>
                  <a:cubicBezTo>
                    <a:pt x="57103" y="1350"/>
                    <a:pt x="57118" y="1350"/>
                    <a:pt x="57134" y="1351"/>
                  </a:cubicBezTo>
                  <a:cubicBezTo>
                    <a:pt x="57134" y="1354"/>
                    <a:pt x="57133" y="1357"/>
                    <a:pt x="57133" y="1360"/>
                  </a:cubicBezTo>
                  <a:cubicBezTo>
                    <a:pt x="57118" y="1360"/>
                    <a:pt x="57102" y="1360"/>
                    <a:pt x="57087" y="1359"/>
                  </a:cubicBezTo>
                  <a:cubicBezTo>
                    <a:pt x="57087" y="1356"/>
                    <a:pt x="57087" y="1353"/>
                    <a:pt x="57088" y="1350"/>
                  </a:cubicBezTo>
                  <a:close/>
                  <a:moveTo>
                    <a:pt x="14167" y="1213"/>
                  </a:moveTo>
                  <a:cubicBezTo>
                    <a:pt x="14190" y="1265"/>
                    <a:pt x="14211" y="1307"/>
                    <a:pt x="14237" y="1363"/>
                  </a:cubicBezTo>
                  <a:cubicBezTo>
                    <a:pt x="14177" y="1360"/>
                    <a:pt x="14142" y="1360"/>
                    <a:pt x="14105" y="1359"/>
                  </a:cubicBezTo>
                  <a:cubicBezTo>
                    <a:pt x="14124" y="1313"/>
                    <a:pt x="14143" y="1269"/>
                    <a:pt x="14167" y="1213"/>
                  </a:cubicBezTo>
                  <a:close/>
                  <a:moveTo>
                    <a:pt x="57600" y="1332"/>
                  </a:moveTo>
                  <a:cubicBezTo>
                    <a:pt x="57628" y="1334"/>
                    <a:pt x="57653" y="1335"/>
                    <a:pt x="57680" y="1335"/>
                  </a:cubicBezTo>
                  <a:cubicBezTo>
                    <a:pt x="57684" y="1340"/>
                    <a:pt x="57689" y="1344"/>
                    <a:pt x="57693" y="1348"/>
                  </a:cubicBezTo>
                  <a:cubicBezTo>
                    <a:pt x="57658" y="1354"/>
                    <a:pt x="57622" y="1360"/>
                    <a:pt x="57597" y="1363"/>
                  </a:cubicBezTo>
                  <a:cubicBezTo>
                    <a:pt x="57597" y="1363"/>
                    <a:pt x="57599" y="1350"/>
                    <a:pt x="57600" y="1332"/>
                  </a:cubicBezTo>
                  <a:close/>
                  <a:moveTo>
                    <a:pt x="57918" y="1345"/>
                  </a:moveTo>
                  <a:cubicBezTo>
                    <a:pt x="57949" y="1347"/>
                    <a:pt x="57978" y="1348"/>
                    <a:pt x="58009" y="1348"/>
                  </a:cubicBezTo>
                  <a:cubicBezTo>
                    <a:pt x="58009" y="1353"/>
                    <a:pt x="58009" y="1359"/>
                    <a:pt x="58009" y="1363"/>
                  </a:cubicBezTo>
                  <a:cubicBezTo>
                    <a:pt x="57977" y="1362"/>
                    <a:pt x="57948" y="1360"/>
                    <a:pt x="57917" y="1360"/>
                  </a:cubicBezTo>
                  <a:cubicBezTo>
                    <a:pt x="57917" y="1356"/>
                    <a:pt x="57918" y="1350"/>
                    <a:pt x="57918" y="1345"/>
                  </a:cubicBezTo>
                  <a:close/>
                  <a:moveTo>
                    <a:pt x="26273" y="1284"/>
                  </a:moveTo>
                  <a:cubicBezTo>
                    <a:pt x="26316" y="1320"/>
                    <a:pt x="26335" y="1337"/>
                    <a:pt x="26365" y="1362"/>
                  </a:cubicBezTo>
                  <a:cubicBezTo>
                    <a:pt x="26321" y="1365"/>
                    <a:pt x="26300" y="1368"/>
                    <a:pt x="26266" y="1370"/>
                  </a:cubicBezTo>
                  <a:cubicBezTo>
                    <a:pt x="26269" y="1348"/>
                    <a:pt x="26270" y="1329"/>
                    <a:pt x="26273" y="1284"/>
                  </a:cubicBezTo>
                  <a:close/>
                  <a:moveTo>
                    <a:pt x="26426" y="1344"/>
                  </a:moveTo>
                  <a:cubicBezTo>
                    <a:pt x="26425" y="1354"/>
                    <a:pt x="26424" y="1363"/>
                    <a:pt x="26424" y="1373"/>
                  </a:cubicBezTo>
                  <a:cubicBezTo>
                    <a:pt x="26418" y="1373"/>
                    <a:pt x="26413" y="1372"/>
                    <a:pt x="26407" y="1372"/>
                  </a:cubicBezTo>
                  <a:cubicBezTo>
                    <a:pt x="26409" y="1363"/>
                    <a:pt x="26409" y="1353"/>
                    <a:pt x="26410" y="1344"/>
                  </a:cubicBezTo>
                  <a:close/>
                  <a:moveTo>
                    <a:pt x="31588" y="1345"/>
                  </a:moveTo>
                  <a:cubicBezTo>
                    <a:pt x="31586" y="1356"/>
                    <a:pt x="31586" y="1365"/>
                    <a:pt x="31585" y="1373"/>
                  </a:cubicBezTo>
                  <a:lnTo>
                    <a:pt x="31570" y="1373"/>
                  </a:lnTo>
                  <a:cubicBezTo>
                    <a:pt x="31570" y="1365"/>
                    <a:pt x="31571" y="1354"/>
                    <a:pt x="31571" y="1345"/>
                  </a:cubicBezTo>
                  <a:close/>
                  <a:moveTo>
                    <a:pt x="9420" y="1347"/>
                  </a:moveTo>
                  <a:cubicBezTo>
                    <a:pt x="9419" y="1357"/>
                    <a:pt x="9419" y="1366"/>
                    <a:pt x="9418" y="1375"/>
                  </a:cubicBezTo>
                  <a:lnTo>
                    <a:pt x="9403" y="1375"/>
                  </a:lnTo>
                  <a:cubicBezTo>
                    <a:pt x="9403" y="1366"/>
                    <a:pt x="9404" y="1356"/>
                    <a:pt x="9404" y="1347"/>
                  </a:cubicBezTo>
                  <a:close/>
                  <a:moveTo>
                    <a:pt x="26930" y="1275"/>
                  </a:moveTo>
                  <a:cubicBezTo>
                    <a:pt x="26950" y="1288"/>
                    <a:pt x="26977" y="1300"/>
                    <a:pt x="26988" y="1316"/>
                  </a:cubicBezTo>
                  <a:cubicBezTo>
                    <a:pt x="26997" y="1329"/>
                    <a:pt x="26987" y="1347"/>
                    <a:pt x="26984" y="1394"/>
                  </a:cubicBezTo>
                  <a:cubicBezTo>
                    <a:pt x="26940" y="1340"/>
                    <a:pt x="26921" y="1313"/>
                    <a:pt x="26900" y="1288"/>
                  </a:cubicBezTo>
                  <a:cubicBezTo>
                    <a:pt x="26910" y="1284"/>
                    <a:pt x="26921" y="1279"/>
                    <a:pt x="26930" y="1275"/>
                  </a:cubicBezTo>
                  <a:close/>
                  <a:moveTo>
                    <a:pt x="9596" y="1350"/>
                  </a:moveTo>
                  <a:cubicBezTo>
                    <a:pt x="9561" y="1371"/>
                    <a:pt x="9539" y="1384"/>
                    <a:pt x="9518" y="1397"/>
                  </a:cubicBezTo>
                  <a:lnTo>
                    <a:pt x="9518" y="1397"/>
                  </a:lnTo>
                  <a:cubicBezTo>
                    <a:pt x="9484" y="1385"/>
                    <a:pt x="9481" y="1372"/>
                    <a:pt x="9475" y="1354"/>
                  </a:cubicBezTo>
                  <a:cubicBezTo>
                    <a:pt x="9509" y="1354"/>
                    <a:pt x="9534" y="1353"/>
                    <a:pt x="9596" y="1350"/>
                  </a:cubicBezTo>
                  <a:close/>
                  <a:moveTo>
                    <a:pt x="58223" y="1378"/>
                  </a:moveTo>
                  <a:cubicBezTo>
                    <a:pt x="58221" y="1388"/>
                    <a:pt x="58221" y="1397"/>
                    <a:pt x="58220" y="1407"/>
                  </a:cubicBezTo>
                  <a:cubicBezTo>
                    <a:pt x="58215" y="1406"/>
                    <a:pt x="58209" y="1406"/>
                    <a:pt x="58204" y="1406"/>
                  </a:cubicBezTo>
                  <a:cubicBezTo>
                    <a:pt x="58205" y="1397"/>
                    <a:pt x="58207" y="1387"/>
                    <a:pt x="58207" y="1378"/>
                  </a:cubicBezTo>
                  <a:close/>
                  <a:moveTo>
                    <a:pt x="10675" y="1398"/>
                  </a:moveTo>
                  <a:cubicBezTo>
                    <a:pt x="10690" y="1398"/>
                    <a:pt x="10706" y="1400"/>
                    <a:pt x="10721" y="1400"/>
                  </a:cubicBezTo>
                  <a:cubicBezTo>
                    <a:pt x="10721" y="1403"/>
                    <a:pt x="10721" y="1406"/>
                    <a:pt x="10720" y="1410"/>
                  </a:cubicBezTo>
                  <a:cubicBezTo>
                    <a:pt x="10705" y="1409"/>
                    <a:pt x="10690" y="1409"/>
                    <a:pt x="10674" y="1409"/>
                  </a:cubicBezTo>
                  <a:cubicBezTo>
                    <a:pt x="10675" y="1404"/>
                    <a:pt x="10675" y="1401"/>
                    <a:pt x="10675" y="1398"/>
                  </a:cubicBezTo>
                  <a:close/>
                  <a:moveTo>
                    <a:pt x="15588" y="1293"/>
                  </a:moveTo>
                  <a:cubicBezTo>
                    <a:pt x="15548" y="1343"/>
                    <a:pt x="15522" y="1375"/>
                    <a:pt x="15492" y="1412"/>
                  </a:cubicBezTo>
                  <a:cubicBezTo>
                    <a:pt x="15463" y="1387"/>
                    <a:pt x="15439" y="1366"/>
                    <a:pt x="15408" y="1338"/>
                  </a:cubicBezTo>
                  <a:cubicBezTo>
                    <a:pt x="15469" y="1323"/>
                    <a:pt x="15513" y="1312"/>
                    <a:pt x="15588" y="1293"/>
                  </a:cubicBezTo>
                  <a:close/>
                  <a:moveTo>
                    <a:pt x="27820" y="1400"/>
                  </a:moveTo>
                  <a:cubicBezTo>
                    <a:pt x="27834" y="1401"/>
                    <a:pt x="27849" y="1401"/>
                    <a:pt x="27865" y="1401"/>
                  </a:cubicBezTo>
                  <a:cubicBezTo>
                    <a:pt x="27865" y="1404"/>
                    <a:pt x="27864" y="1407"/>
                    <a:pt x="27864" y="1412"/>
                  </a:cubicBezTo>
                  <a:cubicBezTo>
                    <a:pt x="27849" y="1410"/>
                    <a:pt x="27833" y="1410"/>
                    <a:pt x="27818" y="1410"/>
                  </a:cubicBezTo>
                  <a:cubicBezTo>
                    <a:pt x="27818" y="1406"/>
                    <a:pt x="27820" y="1403"/>
                    <a:pt x="27820" y="1400"/>
                  </a:cubicBezTo>
                  <a:close/>
                  <a:moveTo>
                    <a:pt x="18463" y="1403"/>
                  </a:moveTo>
                  <a:cubicBezTo>
                    <a:pt x="18479" y="1403"/>
                    <a:pt x="18494" y="1403"/>
                    <a:pt x="18510" y="1404"/>
                  </a:cubicBezTo>
                  <a:cubicBezTo>
                    <a:pt x="18508" y="1407"/>
                    <a:pt x="18508" y="1410"/>
                    <a:pt x="18508" y="1413"/>
                  </a:cubicBezTo>
                  <a:cubicBezTo>
                    <a:pt x="18494" y="1413"/>
                    <a:pt x="18477" y="1412"/>
                    <a:pt x="18463" y="1412"/>
                  </a:cubicBezTo>
                  <a:cubicBezTo>
                    <a:pt x="18463" y="1409"/>
                    <a:pt x="18463" y="1406"/>
                    <a:pt x="18463" y="1403"/>
                  </a:cubicBezTo>
                  <a:close/>
                  <a:moveTo>
                    <a:pt x="12965" y="1294"/>
                  </a:moveTo>
                  <a:lnTo>
                    <a:pt x="12965" y="1294"/>
                  </a:lnTo>
                  <a:cubicBezTo>
                    <a:pt x="13022" y="1303"/>
                    <a:pt x="13054" y="1304"/>
                    <a:pt x="13079" y="1315"/>
                  </a:cubicBezTo>
                  <a:cubicBezTo>
                    <a:pt x="13125" y="1332"/>
                    <a:pt x="13165" y="1356"/>
                    <a:pt x="13207" y="1376"/>
                  </a:cubicBezTo>
                  <a:cubicBezTo>
                    <a:pt x="13184" y="1390"/>
                    <a:pt x="13162" y="1401"/>
                    <a:pt x="13140" y="1415"/>
                  </a:cubicBezTo>
                  <a:cubicBezTo>
                    <a:pt x="13088" y="1379"/>
                    <a:pt x="13038" y="1344"/>
                    <a:pt x="12965" y="1294"/>
                  </a:cubicBezTo>
                  <a:close/>
                  <a:moveTo>
                    <a:pt x="54178" y="1401"/>
                  </a:moveTo>
                  <a:cubicBezTo>
                    <a:pt x="54178" y="1403"/>
                    <a:pt x="54178" y="1409"/>
                    <a:pt x="54178" y="1415"/>
                  </a:cubicBezTo>
                  <a:cubicBezTo>
                    <a:pt x="54181" y="1414"/>
                    <a:pt x="54183" y="1414"/>
                    <a:pt x="54186" y="1414"/>
                  </a:cubicBezTo>
                  <a:lnTo>
                    <a:pt x="54186" y="1414"/>
                  </a:lnTo>
                  <a:cubicBezTo>
                    <a:pt x="54183" y="1410"/>
                    <a:pt x="54181" y="1406"/>
                    <a:pt x="54178" y="1401"/>
                  </a:cubicBezTo>
                  <a:close/>
                  <a:moveTo>
                    <a:pt x="10892" y="1370"/>
                  </a:moveTo>
                  <a:cubicBezTo>
                    <a:pt x="10896" y="1387"/>
                    <a:pt x="10902" y="1401"/>
                    <a:pt x="10906" y="1418"/>
                  </a:cubicBezTo>
                  <a:cubicBezTo>
                    <a:pt x="10892" y="1418"/>
                    <a:pt x="10880" y="1418"/>
                    <a:pt x="10865" y="1419"/>
                  </a:cubicBezTo>
                  <a:cubicBezTo>
                    <a:pt x="10867" y="1403"/>
                    <a:pt x="10868" y="1387"/>
                    <a:pt x="10870" y="1372"/>
                  </a:cubicBezTo>
                  <a:cubicBezTo>
                    <a:pt x="10877" y="1370"/>
                    <a:pt x="10884" y="1370"/>
                    <a:pt x="10892" y="1370"/>
                  </a:cubicBezTo>
                  <a:close/>
                  <a:moveTo>
                    <a:pt x="22787" y="1365"/>
                  </a:moveTo>
                  <a:cubicBezTo>
                    <a:pt x="22785" y="1384"/>
                    <a:pt x="22784" y="1403"/>
                    <a:pt x="22782" y="1422"/>
                  </a:cubicBezTo>
                  <a:cubicBezTo>
                    <a:pt x="22775" y="1421"/>
                    <a:pt x="22767" y="1421"/>
                    <a:pt x="22759" y="1421"/>
                  </a:cubicBezTo>
                  <a:cubicBezTo>
                    <a:pt x="22762" y="1401"/>
                    <a:pt x="22763" y="1382"/>
                    <a:pt x="22765" y="1365"/>
                  </a:cubicBezTo>
                  <a:close/>
                  <a:moveTo>
                    <a:pt x="8355" y="1397"/>
                  </a:moveTo>
                  <a:cubicBezTo>
                    <a:pt x="8355" y="1407"/>
                    <a:pt x="8354" y="1416"/>
                    <a:pt x="8354" y="1425"/>
                  </a:cubicBezTo>
                  <a:lnTo>
                    <a:pt x="8338" y="1425"/>
                  </a:lnTo>
                  <a:cubicBezTo>
                    <a:pt x="8339" y="1416"/>
                    <a:pt x="8339" y="1406"/>
                    <a:pt x="8341" y="1397"/>
                  </a:cubicBezTo>
                  <a:close/>
                  <a:moveTo>
                    <a:pt x="23531" y="1428"/>
                  </a:moveTo>
                  <a:cubicBezTo>
                    <a:pt x="23546" y="1429"/>
                    <a:pt x="23562" y="1429"/>
                    <a:pt x="23577" y="1429"/>
                  </a:cubicBezTo>
                  <a:cubicBezTo>
                    <a:pt x="23577" y="1432"/>
                    <a:pt x="23577" y="1435"/>
                    <a:pt x="23575" y="1440"/>
                  </a:cubicBezTo>
                  <a:cubicBezTo>
                    <a:pt x="23560" y="1438"/>
                    <a:pt x="23546" y="1438"/>
                    <a:pt x="23530" y="1438"/>
                  </a:cubicBezTo>
                  <a:cubicBezTo>
                    <a:pt x="23530" y="1434"/>
                    <a:pt x="23531" y="1431"/>
                    <a:pt x="23531" y="1428"/>
                  </a:cubicBezTo>
                  <a:close/>
                  <a:moveTo>
                    <a:pt x="15666" y="1384"/>
                  </a:moveTo>
                  <a:cubicBezTo>
                    <a:pt x="15673" y="1384"/>
                    <a:pt x="15681" y="1384"/>
                    <a:pt x="15688" y="1385"/>
                  </a:cubicBezTo>
                  <a:cubicBezTo>
                    <a:pt x="15686" y="1403"/>
                    <a:pt x="15685" y="1422"/>
                    <a:pt x="15684" y="1441"/>
                  </a:cubicBezTo>
                  <a:lnTo>
                    <a:pt x="15660" y="1441"/>
                  </a:lnTo>
                  <a:cubicBezTo>
                    <a:pt x="15661" y="1422"/>
                    <a:pt x="15663" y="1403"/>
                    <a:pt x="15666" y="1384"/>
                  </a:cubicBezTo>
                  <a:close/>
                  <a:moveTo>
                    <a:pt x="20258" y="1434"/>
                  </a:moveTo>
                  <a:cubicBezTo>
                    <a:pt x="20274" y="1434"/>
                    <a:pt x="20288" y="1434"/>
                    <a:pt x="20303" y="1435"/>
                  </a:cubicBezTo>
                  <a:cubicBezTo>
                    <a:pt x="20303" y="1438"/>
                    <a:pt x="20303" y="1441"/>
                    <a:pt x="20303" y="1444"/>
                  </a:cubicBezTo>
                  <a:cubicBezTo>
                    <a:pt x="20288" y="1444"/>
                    <a:pt x="20272" y="1443"/>
                    <a:pt x="20258" y="1443"/>
                  </a:cubicBezTo>
                  <a:cubicBezTo>
                    <a:pt x="20258" y="1440"/>
                    <a:pt x="20258" y="1437"/>
                    <a:pt x="20258" y="1434"/>
                  </a:cubicBezTo>
                  <a:close/>
                  <a:moveTo>
                    <a:pt x="9520" y="1420"/>
                  </a:moveTo>
                  <a:cubicBezTo>
                    <a:pt x="9559" y="1432"/>
                    <a:pt x="9560" y="1447"/>
                    <a:pt x="9562" y="1463"/>
                  </a:cubicBezTo>
                  <a:cubicBezTo>
                    <a:pt x="9551" y="1463"/>
                    <a:pt x="9541" y="1463"/>
                    <a:pt x="9531" y="1465"/>
                  </a:cubicBezTo>
                  <a:cubicBezTo>
                    <a:pt x="9527" y="1450"/>
                    <a:pt x="9524" y="1434"/>
                    <a:pt x="9520" y="1420"/>
                  </a:cubicBezTo>
                  <a:close/>
                  <a:moveTo>
                    <a:pt x="11237" y="1378"/>
                  </a:moveTo>
                  <a:cubicBezTo>
                    <a:pt x="11279" y="1397"/>
                    <a:pt x="11310" y="1412"/>
                    <a:pt x="11342" y="1425"/>
                  </a:cubicBezTo>
                  <a:cubicBezTo>
                    <a:pt x="11333" y="1431"/>
                    <a:pt x="11324" y="1435"/>
                    <a:pt x="11317" y="1440"/>
                  </a:cubicBezTo>
                  <a:cubicBezTo>
                    <a:pt x="11333" y="1443"/>
                    <a:pt x="11345" y="1450"/>
                    <a:pt x="11358" y="1457"/>
                  </a:cubicBezTo>
                  <a:cubicBezTo>
                    <a:pt x="11352" y="1460"/>
                    <a:pt x="11346" y="1463"/>
                    <a:pt x="11342" y="1466"/>
                  </a:cubicBezTo>
                  <a:cubicBezTo>
                    <a:pt x="11333" y="1457"/>
                    <a:pt x="11321" y="1450"/>
                    <a:pt x="11312" y="1441"/>
                  </a:cubicBezTo>
                  <a:cubicBezTo>
                    <a:pt x="11315" y="1440"/>
                    <a:pt x="11318" y="1438"/>
                    <a:pt x="11321" y="1437"/>
                  </a:cubicBezTo>
                  <a:lnTo>
                    <a:pt x="11321" y="1437"/>
                  </a:lnTo>
                  <a:cubicBezTo>
                    <a:pt x="11316" y="1437"/>
                    <a:pt x="11310" y="1437"/>
                    <a:pt x="11305" y="1437"/>
                  </a:cubicBezTo>
                  <a:cubicBezTo>
                    <a:pt x="11280" y="1437"/>
                    <a:pt x="11256" y="1435"/>
                    <a:pt x="11227" y="1432"/>
                  </a:cubicBezTo>
                  <a:cubicBezTo>
                    <a:pt x="11230" y="1413"/>
                    <a:pt x="11233" y="1397"/>
                    <a:pt x="11237" y="1378"/>
                  </a:cubicBezTo>
                  <a:close/>
                  <a:moveTo>
                    <a:pt x="13821" y="1437"/>
                  </a:moveTo>
                  <a:cubicBezTo>
                    <a:pt x="13827" y="1437"/>
                    <a:pt x="13831" y="1437"/>
                    <a:pt x="13836" y="1438"/>
                  </a:cubicBezTo>
                  <a:cubicBezTo>
                    <a:pt x="13836" y="1447"/>
                    <a:pt x="13834" y="1456"/>
                    <a:pt x="13834" y="1466"/>
                  </a:cubicBezTo>
                  <a:lnTo>
                    <a:pt x="13819" y="1466"/>
                  </a:lnTo>
                  <a:cubicBezTo>
                    <a:pt x="13819" y="1456"/>
                    <a:pt x="13821" y="1447"/>
                    <a:pt x="13821" y="1437"/>
                  </a:cubicBezTo>
                  <a:close/>
                  <a:moveTo>
                    <a:pt x="21635" y="1410"/>
                  </a:moveTo>
                  <a:lnTo>
                    <a:pt x="21635" y="1410"/>
                  </a:lnTo>
                  <a:cubicBezTo>
                    <a:pt x="21633" y="1432"/>
                    <a:pt x="21632" y="1447"/>
                    <a:pt x="21630" y="1466"/>
                  </a:cubicBezTo>
                  <a:cubicBezTo>
                    <a:pt x="21583" y="1450"/>
                    <a:pt x="21543" y="1437"/>
                    <a:pt x="21476" y="1413"/>
                  </a:cubicBezTo>
                  <a:cubicBezTo>
                    <a:pt x="21543" y="1412"/>
                    <a:pt x="21585" y="1412"/>
                    <a:pt x="21635" y="1410"/>
                  </a:cubicBezTo>
                  <a:close/>
                  <a:moveTo>
                    <a:pt x="19919" y="1441"/>
                  </a:moveTo>
                  <a:cubicBezTo>
                    <a:pt x="19918" y="1450"/>
                    <a:pt x="19918" y="1460"/>
                    <a:pt x="19916" y="1469"/>
                  </a:cubicBezTo>
                  <a:lnTo>
                    <a:pt x="19902" y="1469"/>
                  </a:lnTo>
                  <a:cubicBezTo>
                    <a:pt x="19903" y="1460"/>
                    <a:pt x="19903" y="1450"/>
                    <a:pt x="19904" y="1441"/>
                  </a:cubicBezTo>
                  <a:close/>
                  <a:moveTo>
                    <a:pt x="15801" y="1446"/>
                  </a:moveTo>
                  <a:cubicBezTo>
                    <a:pt x="15807" y="1446"/>
                    <a:pt x="15813" y="1446"/>
                    <a:pt x="15817" y="1447"/>
                  </a:cubicBezTo>
                  <a:cubicBezTo>
                    <a:pt x="15816" y="1456"/>
                    <a:pt x="15816" y="1465"/>
                    <a:pt x="15814" y="1475"/>
                  </a:cubicBezTo>
                  <a:lnTo>
                    <a:pt x="15800" y="1475"/>
                  </a:lnTo>
                  <a:cubicBezTo>
                    <a:pt x="15800" y="1465"/>
                    <a:pt x="15801" y="1456"/>
                    <a:pt x="15801" y="1446"/>
                  </a:cubicBezTo>
                  <a:close/>
                  <a:moveTo>
                    <a:pt x="11577" y="1447"/>
                  </a:moveTo>
                  <a:cubicBezTo>
                    <a:pt x="11576" y="1457"/>
                    <a:pt x="11576" y="1466"/>
                    <a:pt x="11574" y="1476"/>
                  </a:cubicBezTo>
                  <a:cubicBezTo>
                    <a:pt x="11570" y="1476"/>
                    <a:pt x="11564" y="1476"/>
                    <a:pt x="11560" y="1475"/>
                  </a:cubicBezTo>
                  <a:cubicBezTo>
                    <a:pt x="11560" y="1466"/>
                    <a:pt x="11561" y="1457"/>
                    <a:pt x="11561" y="1447"/>
                  </a:cubicBezTo>
                  <a:close/>
                  <a:moveTo>
                    <a:pt x="13374" y="1450"/>
                  </a:moveTo>
                  <a:cubicBezTo>
                    <a:pt x="13374" y="1460"/>
                    <a:pt x="13372" y="1469"/>
                    <a:pt x="13372" y="1479"/>
                  </a:cubicBezTo>
                  <a:cubicBezTo>
                    <a:pt x="13366" y="1479"/>
                    <a:pt x="13362" y="1479"/>
                    <a:pt x="13356" y="1478"/>
                  </a:cubicBezTo>
                  <a:lnTo>
                    <a:pt x="13359" y="1450"/>
                  </a:lnTo>
                  <a:close/>
                  <a:moveTo>
                    <a:pt x="14490" y="1344"/>
                  </a:moveTo>
                  <a:cubicBezTo>
                    <a:pt x="14509" y="1347"/>
                    <a:pt x="14530" y="1351"/>
                    <a:pt x="14561" y="1357"/>
                  </a:cubicBezTo>
                  <a:cubicBezTo>
                    <a:pt x="14532" y="1391"/>
                    <a:pt x="14508" y="1421"/>
                    <a:pt x="14484" y="1448"/>
                  </a:cubicBezTo>
                  <a:cubicBezTo>
                    <a:pt x="14430" y="1457"/>
                    <a:pt x="14380" y="1465"/>
                    <a:pt x="14333" y="1479"/>
                  </a:cubicBezTo>
                  <a:cubicBezTo>
                    <a:pt x="14311" y="1396"/>
                    <a:pt x="14464" y="1403"/>
                    <a:pt x="14490" y="1344"/>
                  </a:cubicBezTo>
                  <a:close/>
                  <a:moveTo>
                    <a:pt x="20531" y="1471"/>
                  </a:moveTo>
                  <a:cubicBezTo>
                    <a:pt x="20546" y="1472"/>
                    <a:pt x="20562" y="1472"/>
                    <a:pt x="20577" y="1472"/>
                  </a:cubicBezTo>
                  <a:cubicBezTo>
                    <a:pt x="20577" y="1475"/>
                    <a:pt x="20577" y="1479"/>
                    <a:pt x="20577" y="1482"/>
                  </a:cubicBezTo>
                  <a:cubicBezTo>
                    <a:pt x="20561" y="1481"/>
                    <a:pt x="20546" y="1481"/>
                    <a:pt x="20531" y="1481"/>
                  </a:cubicBezTo>
                  <a:cubicBezTo>
                    <a:pt x="20531" y="1476"/>
                    <a:pt x="20531" y="1473"/>
                    <a:pt x="20531" y="1471"/>
                  </a:cubicBezTo>
                  <a:close/>
                  <a:moveTo>
                    <a:pt x="11042" y="1432"/>
                  </a:moveTo>
                  <a:cubicBezTo>
                    <a:pt x="11077" y="1432"/>
                    <a:pt x="11098" y="1434"/>
                    <a:pt x="11123" y="1434"/>
                  </a:cubicBezTo>
                  <a:cubicBezTo>
                    <a:pt x="11127" y="1450"/>
                    <a:pt x="11130" y="1462"/>
                    <a:pt x="11133" y="1476"/>
                  </a:cubicBezTo>
                  <a:cubicBezTo>
                    <a:pt x="11111" y="1484"/>
                    <a:pt x="11091" y="1488"/>
                    <a:pt x="11076" y="1488"/>
                  </a:cubicBezTo>
                  <a:cubicBezTo>
                    <a:pt x="11049" y="1488"/>
                    <a:pt x="11035" y="1473"/>
                    <a:pt x="11042" y="1432"/>
                  </a:cubicBezTo>
                  <a:close/>
                  <a:moveTo>
                    <a:pt x="10393" y="1491"/>
                  </a:moveTo>
                  <a:cubicBezTo>
                    <a:pt x="10392" y="1492"/>
                    <a:pt x="10391" y="1493"/>
                    <a:pt x="10390" y="1493"/>
                  </a:cubicBezTo>
                  <a:lnTo>
                    <a:pt x="10390" y="1493"/>
                  </a:lnTo>
                  <a:cubicBezTo>
                    <a:pt x="10391" y="1493"/>
                    <a:pt x="10392" y="1492"/>
                    <a:pt x="10393" y="1491"/>
                  </a:cubicBezTo>
                  <a:close/>
                  <a:moveTo>
                    <a:pt x="12919" y="1428"/>
                  </a:moveTo>
                  <a:cubicBezTo>
                    <a:pt x="12923" y="1451"/>
                    <a:pt x="12926" y="1465"/>
                    <a:pt x="12931" y="1484"/>
                  </a:cubicBezTo>
                  <a:cubicBezTo>
                    <a:pt x="12903" y="1487"/>
                    <a:pt x="12878" y="1488"/>
                    <a:pt x="12798" y="1496"/>
                  </a:cubicBezTo>
                  <a:cubicBezTo>
                    <a:pt x="12859" y="1462"/>
                    <a:pt x="12882" y="1448"/>
                    <a:pt x="12919" y="1428"/>
                  </a:cubicBezTo>
                  <a:close/>
                  <a:moveTo>
                    <a:pt x="10390" y="1493"/>
                  </a:moveTo>
                  <a:lnTo>
                    <a:pt x="10390" y="1493"/>
                  </a:lnTo>
                  <a:cubicBezTo>
                    <a:pt x="10389" y="1494"/>
                    <a:pt x="10387" y="1495"/>
                    <a:pt x="10386" y="1496"/>
                  </a:cubicBezTo>
                  <a:cubicBezTo>
                    <a:pt x="10386" y="1496"/>
                    <a:pt x="10386" y="1496"/>
                    <a:pt x="10386" y="1496"/>
                  </a:cubicBezTo>
                  <a:lnTo>
                    <a:pt x="10386" y="1496"/>
                  </a:lnTo>
                  <a:cubicBezTo>
                    <a:pt x="10387" y="1495"/>
                    <a:pt x="10389" y="1494"/>
                    <a:pt x="10390" y="1493"/>
                  </a:cubicBezTo>
                  <a:close/>
                  <a:moveTo>
                    <a:pt x="13125" y="1441"/>
                  </a:moveTo>
                  <a:cubicBezTo>
                    <a:pt x="13134" y="1441"/>
                    <a:pt x="13141" y="1443"/>
                    <a:pt x="13149" y="1443"/>
                  </a:cubicBezTo>
                  <a:cubicBezTo>
                    <a:pt x="13147" y="1462"/>
                    <a:pt x="13146" y="1481"/>
                    <a:pt x="13144" y="1498"/>
                  </a:cubicBezTo>
                  <a:lnTo>
                    <a:pt x="13144" y="1500"/>
                  </a:lnTo>
                  <a:cubicBezTo>
                    <a:pt x="13135" y="1498"/>
                    <a:pt x="13128" y="1498"/>
                    <a:pt x="13121" y="1498"/>
                  </a:cubicBezTo>
                  <a:cubicBezTo>
                    <a:pt x="13122" y="1479"/>
                    <a:pt x="13124" y="1460"/>
                    <a:pt x="13125" y="1441"/>
                  </a:cubicBezTo>
                  <a:close/>
                  <a:moveTo>
                    <a:pt x="12035" y="1466"/>
                  </a:moveTo>
                  <a:cubicBezTo>
                    <a:pt x="12039" y="1481"/>
                    <a:pt x="12045" y="1497"/>
                    <a:pt x="12050" y="1512"/>
                  </a:cubicBezTo>
                  <a:cubicBezTo>
                    <a:pt x="12036" y="1513"/>
                    <a:pt x="12023" y="1513"/>
                    <a:pt x="12008" y="1515"/>
                  </a:cubicBezTo>
                  <a:cubicBezTo>
                    <a:pt x="12010" y="1498"/>
                    <a:pt x="12011" y="1482"/>
                    <a:pt x="12013" y="1468"/>
                  </a:cubicBezTo>
                  <a:cubicBezTo>
                    <a:pt x="12022" y="1466"/>
                    <a:pt x="12029" y="1466"/>
                    <a:pt x="12035" y="1466"/>
                  </a:cubicBezTo>
                  <a:close/>
                  <a:moveTo>
                    <a:pt x="16552" y="1473"/>
                  </a:moveTo>
                  <a:cubicBezTo>
                    <a:pt x="16556" y="1490"/>
                    <a:pt x="16560" y="1506"/>
                    <a:pt x="16565" y="1521"/>
                  </a:cubicBezTo>
                  <a:cubicBezTo>
                    <a:pt x="16552" y="1521"/>
                    <a:pt x="16538" y="1521"/>
                    <a:pt x="16525" y="1522"/>
                  </a:cubicBezTo>
                  <a:cubicBezTo>
                    <a:pt x="16527" y="1506"/>
                    <a:pt x="16528" y="1490"/>
                    <a:pt x="16529" y="1475"/>
                  </a:cubicBezTo>
                  <a:lnTo>
                    <a:pt x="16529" y="1473"/>
                  </a:lnTo>
                  <a:close/>
                  <a:moveTo>
                    <a:pt x="17444" y="1524"/>
                  </a:moveTo>
                  <a:cubicBezTo>
                    <a:pt x="17446" y="1527"/>
                    <a:pt x="17449" y="1530"/>
                    <a:pt x="17453" y="1530"/>
                  </a:cubicBezTo>
                  <a:lnTo>
                    <a:pt x="17453" y="1530"/>
                  </a:lnTo>
                  <a:cubicBezTo>
                    <a:pt x="17450" y="1528"/>
                    <a:pt x="17447" y="1526"/>
                    <a:pt x="17444" y="1524"/>
                  </a:cubicBezTo>
                  <a:close/>
                  <a:moveTo>
                    <a:pt x="8036" y="1444"/>
                  </a:moveTo>
                  <a:cubicBezTo>
                    <a:pt x="8015" y="1472"/>
                    <a:pt x="7996" y="1496"/>
                    <a:pt x="7962" y="1541"/>
                  </a:cubicBezTo>
                  <a:cubicBezTo>
                    <a:pt x="7957" y="1497"/>
                    <a:pt x="7952" y="1472"/>
                    <a:pt x="7949" y="1444"/>
                  </a:cubicBezTo>
                  <a:close/>
                  <a:moveTo>
                    <a:pt x="63070" y="1"/>
                  </a:moveTo>
                  <a:cubicBezTo>
                    <a:pt x="63060" y="29"/>
                    <a:pt x="63048" y="57"/>
                    <a:pt x="63034" y="89"/>
                  </a:cubicBezTo>
                  <a:cubicBezTo>
                    <a:pt x="62998" y="64"/>
                    <a:pt x="62973" y="46"/>
                    <a:pt x="62937" y="21"/>
                  </a:cubicBezTo>
                  <a:cubicBezTo>
                    <a:pt x="62878" y="26"/>
                    <a:pt x="62810" y="30"/>
                    <a:pt x="62739" y="36"/>
                  </a:cubicBezTo>
                  <a:cubicBezTo>
                    <a:pt x="62734" y="32"/>
                    <a:pt x="62723" y="24"/>
                    <a:pt x="62713" y="18"/>
                  </a:cubicBezTo>
                  <a:cubicBezTo>
                    <a:pt x="62678" y="36"/>
                    <a:pt x="62644" y="54"/>
                    <a:pt x="62610" y="71"/>
                  </a:cubicBezTo>
                  <a:cubicBezTo>
                    <a:pt x="62563" y="70"/>
                    <a:pt x="62517" y="68"/>
                    <a:pt x="62467" y="67"/>
                  </a:cubicBezTo>
                  <a:cubicBezTo>
                    <a:pt x="62447" y="85"/>
                    <a:pt x="62425" y="102"/>
                    <a:pt x="62404" y="120"/>
                  </a:cubicBezTo>
                  <a:lnTo>
                    <a:pt x="62404" y="120"/>
                  </a:lnTo>
                  <a:cubicBezTo>
                    <a:pt x="62360" y="110"/>
                    <a:pt x="62323" y="85"/>
                    <a:pt x="62279" y="85"/>
                  </a:cubicBezTo>
                  <a:cubicBezTo>
                    <a:pt x="62264" y="85"/>
                    <a:pt x="62247" y="88"/>
                    <a:pt x="62229" y="96"/>
                  </a:cubicBezTo>
                  <a:cubicBezTo>
                    <a:pt x="62219" y="113"/>
                    <a:pt x="62208" y="127"/>
                    <a:pt x="62195" y="149"/>
                  </a:cubicBezTo>
                  <a:cubicBezTo>
                    <a:pt x="62176" y="120"/>
                    <a:pt x="62164" y="101"/>
                    <a:pt x="62152" y="82"/>
                  </a:cubicBezTo>
                  <a:cubicBezTo>
                    <a:pt x="62067" y="98"/>
                    <a:pt x="61992" y="113"/>
                    <a:pt x="61927" y="124"/>
                  </a:cubicBezTo>
                  <a:cubicBezTo>
                    <a:pt x="61879" y="114"/>
                    <a:pt x="61832" y="104"/>
                    <a:pt x="61768" y="91"/>
                  </a:cubicBezTo>
                  <a:cubicBezTo>
                    <a:pt x="61740" y="113"/>
                    <a:pt x="61712" y="136"/>
                    <a:pt x="61689" y="155"/>
                  </a:cubicBezTo>
                  <a:cubicBezTo>
                    <a:pt x="61586" y="152"/>
                    <a:pt x="61496" y="149"/>
                    <a:pt x="61396" y="146"/>
                  </a:cubicBezTo>
                  <a:cubicBezTo>
                    <a:pt x="61370" y="171"/>
                    <a:pt x="61340" y="196"/>
                    <a:pt x="61312" y="223"/>
                  </a:cubicBezTo>
                  <a:cubicBezTo>
                    <a:pt x="61244" y="202"/>
                    <a:pt x="61153" y="189"/>
                    <a:pt x="61071" y="189"/>
                  </a:cubicBezTo>
                  <a:cubicBezTo>
                    <a:pt x="61037" y="189"/>
                    <a:pt x="61005" y="192"/>
                    <a:pt x="60977" y="196"/>
                  </a:cubicBezTo>
                  <a:cubicBezTo>
                    <a:pt x="60766" y="230"/>
                    <a:pt x="60553" y="249"/>
                    <a:pt x="60306" y="257"/>
                  </a:cubicBezTo>
                  <a:cubicBezTo>
                    <a:pt x="60294" y="269"/>
                    <a:pt x="60269" y="292"/>
                    <a:pt x="60244" y="314"/>
                  </a:cubicBezTo>
                  <a:cubicBezTo>
                    <a:pt x="60197" y="295"/>
                    <a:pt x="60166" y="283"/>
                    <a:pt x="60132" y="271"/>
                  </a:cubicBezTo>
                  <a:cubicBezTo>
                    <a:pt x="60089" y="293"/>
                    <a:pt x="60043" y="299"/>
                    <a:pt x="59998" y="299"/>
                  </a:cubicBezTo>
                  <a:cubicBezTo>
                    <a:pt x="59947" y="299"/>
                    <a:pt x="59897" y="292"/>
                    <a:pt x="59852" y="292"/>
                  </a:cubicBezTo>
                  <a:cubicBezTo>
                    <a:pt x="59850" y="292"/>
                    <a:pt x="59848" y="292"/>
                    <a:pt x="59845" y="292"/>
                  </a:cubicBezTo>
                  <a:cubicBezTo>
                    <a:pt x="59789" y="308"/>
                    <a:pt x="59731" y="338"/>
                    <a:pt x="59697" y="338"/>
                  </a:cubicBezTo>
                  <a:cubicBezTo>
                    <a:pt x="59692" y="338"/>
                    <a:pt x="59689" y="337"/>
                    <a:pt x="59685" y="336"/>
                  </a:cubicBezTo>
                  <a:cubicBezTo>
                    <a:pt x="59665" y="331"/>
                    <a:pt x="59646" y="329"/>
                    <a:pt x="59627" y="329"/>
                  </a:cubicBezTo>
                  <a:cubicBezTo>
                    <a:pt x="59580" y="329"/>
                    <a:pt x="59537" y="341"/>
                    <a:pt x="59491" y="341"/>
                  </a:cubicBezTo>
                  <a:cubicBezTo>
                    <a:pt x="59482" y="341"/>
                    <a:pt x="59473" y="340"/>
                    <a:pt x="59464" y="339"/>
                  </a:cubicBezTo>
                  <a:cubicBezTo>
                    <a:pt x="59453" y="338"/>
                    <a:pt x="59441" y="337"/>
                    <a:pt x="59429" y="337"/>
                  </a:cubicBezTo>
                  <a:cubicBezTo>
                    <a:pt x="59364" y="337"/>
                    <a:pt x="59296" y="352"/>
                    <a:pt x="59229" y="357"/>
                  </a:cubicBezTo>
                  <a:cubicBezTo>
                    <a:pt x="59144" y="364"/>
                    <a:pt x="59057" y="370"/>
                    <a:pt x="58970" y="377"/>
                  </a:cubicBezTo>
                  <a:cubicBezTo>
                    <a:pt x="58902" y="382"/>
                    <a:pt x="58833" y="396"/>
                    <a:pt x="58767" y="396"/>
                  </a:cubicBezTo>
                  <a:cubicBezTo>
                    <a:pt x="58756" y="396"/>
                    <a:pt x="58745" y="396"/>
                    <a:pt x="58735" y="395"/>
                  </a:cubicBezTo>
                  <a:cubicBezTo>
                    <a:pt x="58732" y="395"/>
                    <a:pt x="58729" y="395"/>
                    <a:pt x="58726" y="395"/>
                  </a:cubicBezTo>
                  <a:cubicBezTo>
                    <a:pt x="58690" y="395"/>
                    <a:pt x="58658" y="412"/>
                    <a:pt x="58619" y="412"/>
                  </a:cubicBezTo>
                  <a:cubicBezTo>
                    <a:pt x="58601" y="412"/>
                    <a:pt x="58582" y="408"/>
                    <a:pt x="58560" y="397"/>
                  </a:cubicBezTo>
                  <a:cubicBezTo>
                    <a:pt x="58550" y="391"/>
                    <a:pt x="58535" y="389"/>
                    <a:pt x="58518" y="389"/>
                  </a:cubicBezTo>
                  <a:cubicBezTo>
                    <a:pt x="58471" y="389"/>
                    <a:pt x="58403" y="405"/>
                    <a:pt x="58354" y="414"/>
                  </a:cubicBezTo>
                  <a:cubicBezTo>
                    <a:pt x="58280" y="428"/>
                    <a:pt x="58205" y="437"/>
                    <a:pt x="58131" y="437"/>
                  </a:cubicBezTo>
                  <a:cubicBezTo>
                    <a:pt x="58088" y="437"/>
                    <a:pt x="58045" y="434"/>
                    <a:pt x="58002" y="427"/>
                  </a:cubicBezTo>
                  <a:cubicBezTo>
                    <a:pt x="57998" y="427"/>
                    <a:pt x="57995" y="427"/>
                    <a:pt x="57991" y="427"/>
                  </a:cubicBezTo>
                  <a:cubicBezTo>
                    <a:pt x="57955" y="427"/>
                    <a:pt x="57920" y="448"/>
                    <a:pt x="57885" y="448"/>
                  </a:cubicBezTo>
                  <a:cubicBezTo>
                    <a:pt x="57868" y="448"/>
                    <a:pt x="57851" y="442"/>
                    <a:pt x="57834" y="426"/>
                  </a:cubicBezTo>
                  <a:cubicBezTo>
                    <a:pt x="57787" y="446"/>
                    <a:pt x="57737" y="452"/>
                    <a:pt x="57688" y="452"/>
                  </a:cubicBezTo>
                  <a:cubicBezTo>
                    <a:pt x="57614" y="452"/>
                    <a:pt x="57539" y="439"/>
                    <a:pt x="57466" y="439"/>
                  </a:cubicBezTo>
                  <a:cubicBezTo>
                    <a:pt x="57464" y="439"/>
                    <a:pt x="57461" y="439"/>
                    <a:pt x="57459" y="439"/>
                  </a:cubicBezTo>
                  <a:cubicBezTo>
                    <a:pt x="57333" y="439"/>
                    <a:pt x="57206" y="423"/>
                    <a:pt x="57080" y="414"/>
                  </a:cubicBezTo>
                  <a:cubicBezTo>
                    <a:pt x="57062" y="413"/>
                    <a:pt x="57046" y="413"/>
                    <a:pt x="57031" y="413"/>
                  </a:cubicBezTo>
                  <a:cubicBezTo>
                    <a:pt x="56916" y="422"/>
                    <a:pt x="56801" y="429"/>
                    <a:pt x="56676" y="438"/>
                  </a:cubicBezTo>
                  <a:cubicBezTo>
                    <a:pt x="56671" y="433"/>
                    <a:pt x="56654" y="423"/>
                    <a:pt x="56631" y="408"/>
                  </a:cubicBezTo>
                  <a:cubicBezTo>
                    <a:pt x="56589" y="415"/>
                    <a:pt x="56542" y="439"/>
                    <a:pt x="56495" y="439"/>
                  </a:cubicBezTo>
                  <a:cubicBezTo>
                    <a:pt x="56471" y="439"/>
                    <a:pt x="56445" y="433"/>
                    <a:pt x="56420" y="413"/>
                  </a:cubicBezTo>
                  <a:cubicBezTo>
                    <a:pt x="56383" y="419"/>
                    <a:pt x="56344" y="433"/>
                    <a:pt x="56308" y="433"/>
                  </a:cubicBezTo>
                  <a:cubicBezTo>
                    <a:pt x="56281" y="433"/>
                    <a:pt x="56256" y="425"/>
                    <a:pt x="56232" y="402"/>
                  </a:cubicBezTo>
                  <a:cubicBezTo>
                    <a:pt x="56200" y="420"/>
                    <a:pt x="56170" y="427"/>
                    <a:pt x="56140" y="427"/>
                  </a:cubicBezTo>
                  <a:cubicBezTo>
                    <a:pt x="56099" y="427"/>
                    <a:pt x="56061" y="413"/>
                    <a:pt x="56026" y="395"/>
                  </a:cubicBezTo>
                  <a:cubicBezTo>
                    <a:pt x="55972" y="402"/>
                    <a:pt x="55923" y="414"/>
                    <a:pt x="55875" y="416"/>
                  </a:cubicBezTo>
                  <a:cubicBezTo>
                    <a:pt x="55855" y="416"/>
                    <a:pt x="55835" y="416"/>
                    <a:pt x="55815" y="416"/>
                  </a:cubicBezTo>
                  <a:cubicBezTo>
                    <a:pt x="55762" y="416"/>
                    <a:pt x="55710" y="412"/>
                    <a:pt x="55669" y="385"/>
                  </a:cubicBezTo>
                  <a:cubicBezTo>
                    <a:pt x="55641" y="403"/>
                    <a:pt x="55610" y="408"/>
                    <a:pt x="55579" y="408"/>
                  </a:cubicBezTo>
                  <a:cubicBezTo>
                    <a:pt x="55540" y="408"/>
                    <a:pt x="55500" y="401"/>
                    <a:pt x="55461" y="401"/>
                  </a:cubicBezTo>
                  <a:cubicBezTo>
                    <a:pt x="55451" y="401"/>
                    <a:pt x="55441" y="401"/>
                    <a:pt x="55432" y="402"/>
                  </a:cubicBezTo>
                  <a:cubicBezTo>
                    <a:pt x="55348" y="413"/>
                    <a:pt x="55266" y="429"/>
                    <a:pt x="55182" y="438"/>
                  </a:cubicBezTo>
                  <a:cubicBezTo>
                    <a:pt x="55129" y="444"/>
                    <a:pt x="55078" y="448"/>
                    <a:pt x="55026" y="448"/>
                  </a:cubicBezTo>
                  <a:cubicBezTo>
                    <a:pt x="54947" y="448"/>
                    <a:pt x="54868" y="439"/>
                    <a:pt x="54792" y="416"/>
                  </a:cubicBezTo>
                  <a:cubicBezTo>
                    <a:pt x="54753" y="432"/>
                    <a:pt x="54711" y="436"/>
                    <a:pt x="54668" y="436"/>
                  </a:cubicBezTo>
                  <a:cubicBezTo>
                    <a:pt x="54598" y="436"/>
                    <a:pt x="54525" y="424"/>
                    <a:pt x="54455" y="424"/>
                  </a:cubicBezTo>
                  <a:cubicBezTo>
                    <a:pt x="54403" y="424"/>
                    <a:pt x="54352" y="431"/>
                    <a:pt x="54305" y="455"/>
                  </a:cubicBezTo>
                  <a:cubicBezTo>
                    <a:pt x="54283" y="442"/>
                    <a:pt x="54268" y="427"/>
                    <a:pt x="54250" y="424"/>
                  </a:cubicBezTo>
                  <a:cubicBezTo>
                    <a:pt x="54178" y="412"/>
                    <a:pt x="54102" y="411"/>
                    <a:pt x="54027" y="411"/>
                  </a:cubicBezTo>
                  <a:cubicBezTo>
                    <a:pt x="54007" y="411"/>
                    <a:pt x="53988" y="411"/>
                    <a:pt x="53968" y="411"/>
                  </a:cubicBezTo>
                  <a:cubicBezTo>
                    <a:pt x="53861" y="411"/>
                    <a:pt x="53754" y="409"/>
                    <a:pt x="53653" y="376"/>
                  </a:cubicBezTo>
                  <a:cubicBezTo>
                    <a:pt x="53652" y="376"/>
                    <a:pt x="53652" y="376"/>
                    <a:pt x="53651" y="376"/>
                  </a:cubicBezTo>
                  <a:cubicBezTo>
                    <a:pt x="53641" y="376"/>
                    <a:pt x="53619" y="394"/>
                    <a:pt x="53602" y="395"/>
                  </a:cubicBezTo>
                  <a:cubicBezTo>
                    <a:pt x="53591" y="396"/>
                    <a:pt x="53574" y="397"/>
                    <a:pt x="53554" y="397"/>
                  </a:cubicBezTo>
                  <a:cubicBezTo>
                    <a:pt x="53395" y="397"/>
                    <a:pt x="52987" y="368"/>
                    <a:pt x="52878" y="352"/>
                  </a:cubicBezTo>
                  <a:cubicBezTo>
                    <a:pt x="52809" y="343"/>
                    <a:pt x="52739" y="334"/>
                    <a:pt x="52675" y="334"/>
                  </a:cubicBezTo>
                  <a:cubicBezTo>
                    <a:pt x="52626" y="334"/>
                    <a:pt x="52580" y="339"/>
                    <a:pt x="52541" y="352"/>
                  </a:cubicBezTo>
                  <a:cubicBezTo>
                    <a:pt x="52450" y="342"/>
                    <a:pt x="52386" y="332"/>
                    <a:pt x="52323" y="327"/>
                  </a:cubicBezTo>
                  <a:cubicBezTo>
                    <a:pt x="52139" y="311"/>
                    <a:pt x="51948" y="335"/>
                    <a:pt x="51770" y="282"/>
                  </a:cubicBezTo>
                  <a:cubicBezTo>
                    <a:pt x="51761" y="279"/>
                    <a:pt x="51751" y="278"/>
                    <a:pt x="51740" y="278"/>
                  </a:cubicBezTo>
                  <a:cubicBezTo>
                    <a:pt x="51704" y="278"/>
                    <a:pt x="51659" y="289"/>
                    <a:pt x="51614" y="292"/>
                  </a:cubicBezTo>
                  <a:cubicBezTo>
                    <a:pt x="51600" y="272"/>
                    <a:pt x="51573" y="267"/>
                    <a:pt x="51542" y="267"/>
                  </a:cubicBezTo>
                  <a:cubicBezTo>
                    <a:pt x="51516" y="267"/>
                    <a:pt x="51487" y="271"/>
                    <a:pt x="51460" y="271"/>
                  </a:cubicBezTo>
                  <a:cubicBezTo>
                    <a:pt x="51454" y="271"/>
                    <a:pt x="51448" y="270"/>
                    <a:pt x="51442" y="270"/>
                  </a:cubicBezTo>
                  <a:cubicBezTo>
                    <a:pt x="51430" y="269"/>
                    <a:pt x="51418" y="269"/>
                    <a:pt x="51406" y="269"/>
                  </a:cubicBezTo>
                  <a:cubicBezTo>
                    <a:pt x="51354" y="269"/>
                    <a:pt x="51297" y="275"/>
                    <a:pt x="51211" y="279"/>
                  </a:cubicBezTo>
                  <a:cubicBezTo>
                    <a:pt x="51211" y="279"/>
                    <a:pt x="51187" y="304"/>
                    <a:pt x="51150" y="341"/>
                  </a:cubicBezTo>
                  <a:cubicBezTo>
                    <a:pt x="51105" y="295"/>
                    <a:pt x="51057" y="281"/>
                    <a:pt x="51011" y="281"/>
                  </a:cubicBezTo>
                  <a:cubicBezTo>
                    <a:pt x="50956" y="281"/>
                    <a:pt x="50903" y="300"/>
                    <a:pt x="50855" y="308"/>
                  </a:cubicBezTo>
                  <a:cubicBezTo>
                    <a:pt x="50824" y="293"/>
                    <a:pt x="50803" y="283"/>
                    <a:pt x="50801" y="282"/>
                  </a:cubicBezTo>
                  <a:lnTo>
                    <a:pt x="50801" y="282"/>
                  </a:lnTo>
                  <a:cubicBezTo>
                    <a:pt x="50590" y="295"/>
                    <a:pt x="50410" y="307"/>
                    <a:pt x="50234" y="317"/>
                  </a:cubicBezTo>
                  <a:cubicBezTo>
                    <a:pt x="50221" y="336"/>
                    <a:pt x="50210" y="352"/>
                    <a:pt x="50197" y="370"/>
                  </a:cubicBezTo>
                  <a:cubicBezTo>
                    <a:pt x="50174" y="367"/>
                    <a:pt x="50153" y="366"/>
                    <a:pt x="50131" y="363"/>
                  </a:cubicBezTo>
                  <a:cubicBezTo>
                    <a:pt x="50149" y="339"/>
                    <a:pt x="50165" y="317"/>
                    <a:pt x="50194" y="279"/>
                  </a:cubicBezTo>
                  <a:lnTo>
                    <a:pt x="50194" y="279"/>
                  </a:lnTo>
                  <a:cubicBezTo>
                    <a:pt x="50112" y="285"/>
                    <a:pt x="50059" y="289"/>
                    <a:pt x="49996" y="295"/>
                  </a:cubicBezTo>
                  <a:cubicBezTo>
                    <a:pt x="49982" y="285"/>
                    <a:pt x="49957" y="269"/>
                    <a:pt x="49931" y="249"/>
                  </a:cubicBezTo>
                  <a:cubicBezTo>
                    <a:pt x="49907" y="258"/>
                    <a:pt x="49884" y="269"/>
                    <a:pt x="49857" y="271"/>
                  </a:cubicBezTo>
                  <a:cubicBezTo>
                    <a:pt x="49849" y="272"/>
                    <a:pt x="49840" y="273"/>
                    <a:pt x="49832" y="273"/>
                  </a:cubicBezTo>
                  <a:cubicBezTo>
                    <a:pt x="49802" y="273"/>
                    <a:pt x="49771" y="268"/>
                    <a:pt x="49740" y="268"/>
                  </a:cubicBezTo>
                  <a:cubicBezTo>
                    <a:pt x="49714" y="268"/>
                    <a:pt x="49687" y="272"/>
                    <a:pt x="49662" y="285"/>
                  </a:cubicBezTo>
                  <a:cubicBezTo>
                    <a:pt x="49643" y="294"/>
                    <a:pt x="49627" y="298"/>
                    <a:pt x="49611" y="298"/>
                  </a:cubicBezTo>
                  <a:cubicBezTo>
                    <a:pt x="49560" y="298"/>
                    <a:pt x="49520" y="259"/>
                    <a:pt x="49469" y="259"/>
                  </a:cubicBezTo>
                  <a:cubicBezTo>
                    <a:pt x="49466" y="259"/>
                    <a:pt x="49463" y="259"/>
                    <a:pt x="49460" y="260"/>
                  </a:cubicBezTo>
                  <a:cubicBezTo>
                    <a:pt x="49404" y="266"/>
                    <a:pt x="49348" y="273"/>
                    <a:pt x="49300" y="279"/>
                  </a:cubicBezTo>
                  <a:cubicBezTo>
                    <a:pt x="49250" y="266"/>
                    <a:pt x="49204" y="255"/>
                    <a:pt x="49147" y="241"/>
                  </a:cubicBezTo>
                  <a:cubicBezTo>
                    <a:pt x="49116" y="266"/>
                    <a:pt x="49088" y="288"/>
                    <a:pt x="49060" y="310"/>
                  </a:cubicBezTo>
                  <a:cubicBezTo>
                    <a:pt x="49032" y="292"/>
                    <a:pt x="49017" y="283"/>
                    <a:pt x="49002" y="273"/>
                  </a:cubicBezTo>
                  <a:cubicBezTo>
                    <a:pt x="48985" y="282"/>
                    <a:pt x="48967" y="291"/>
                    <a:pt x="48942" y="304"/>
                  </a:cubicBezTo>
                  <a:cubicBezTo>
                    <a:pt x="48916" y="294"/>
                    <a:pt x="48886" y="283"/>
                    <a:pt x="48860" y="271"/>
                  </a:cubicBezTo>
                  <a:cubicBezTo>
                    <a:pt x="48842" y="280"/>
                    <a:pt x="48823" y="288"/>
                    <a:pt x="48804" y="296"/>
                  </a:cubicBezTo>
                  <a:cubicBezTo>
                    <a:pt x="48764" y="283"/>
                    <a:pt x="48729" y="270"/>
                    <a:pt x="48682" y="255"/>
                  </a:cubicBezTo>
                  <a:cubicBezTo>
                    <a:pt x="48645" y="286"/>
                    <a:pt x="48613" y="314"/>
                    <a:pt x="48592" y="332"/>
                  </a:cubicBezTo>
                  <a:cubicBezTo>
                    <a:pt x="48467" y="316"/>
                    <a:pt x="48349" y="301"/>
                    <a:pt x="48242" y="286"/>
                  </a:cubicBezTo>
                  <a:cubicBezTo>
                    <a:pt x="48112" y="294"/>
                    <a:pt x="47984" y="289"/>
                    <a:pt x="47870" y="310"/>
                  </a:cubicBezTo>
                  <a:cubicBezTo>
                    <a:pt x="47845" y="314"/>
                    <a:pt x="47820" y="316"/>
                    <a:pt x="47794" y="316"/>
                  </a:cubicBezTo>
                  <a:cubicBezTo>
                    <a:pt x="47734" y="316"/>
                    <a:pt x="47672" y="307"/>
                    <a:pt x="47612" y="307"/>
                  </a:cubicBezTo>
                  <a:cubicBezTo>
                    <a:pt x="47566" y="307"/>
                    <a:pt x="47520" y="312"/>
                    <a:pt x="47477" y="333"/>
                  </a:cubicBezTo>
                  <a:cubicBezTo>
                    <a:pt x="47456" y="323"/>
                    <a:pt x="47436" y="313"/>
                    <a:pt x="47406" y="298"/>
                  </a:cubicBezTo>
                  <a:cubicBezTo>
                    <a:pt x="47364" y="319"/>
                    <a:pt x="47325" y="338"/>
                    <a:pt x="47284" y="357"/>
                  </a:cubicBezTo>
                  <a:cubicBezTo>
                    <a:pt x="47274" y="338"/>
                    <a:pt x="47265" y="322"/>
                    <a:pt x="47255" y="301"/>
                  </a:cubicBezTo>
                  <a:cubicBezTo>
                    <a:pt x="47226" y="320"/>
                    <a:pt x="47199" y="327"/>
                    <a:pt x="47173" y="327"/>
                  </a:cubicBezTo>
                  <a:cubicBezTo>
                    <a:pt x="47122" y="327"/>
                    <a:pt x="47074" y="300"/>
                    <a:pt x="47027" y="288"/>
                  </a:cubicBezTo>
                  <a:cubicBezTo>
                    <a:pt x="46991" y="311"/>
                    <a:pt x="46956" y="319"/>
                    <a:pt x="46921" y="319"/>
                  </a:cubicBezTo>
                  <a:cubicBezTo>
                    <a:pt x="46871" y="319"/>
                    <a:pt x="46821" y="302"/>
                    <a:pt x="46775" y="294"/>
                  </a:cubicBezTo>
                  <a:cubicBezTo>
                    <a:pt x="46762" y="311"/>
                    <a:pt x="46752" y="327"/>
                    <a:pt x="46743" y="341"/>
                  </a:cubicBezTo>
                  <a:cubicBezTo>
                    <a:pt x="46672" y="324"/>
                    <a:pt x="46613" y="313"/>
                    <a:pt x="46566" y="302"/>
                  </a:cubicBezTo>
                  <a:cubicBezTo>
                    <a:pt x="46525" y="338"/>
                    <a:pt x="46496" y="364"/>
                    <a:pt x="46465" y="391"/>
                  </a:cubicBezTo>
                  <a:cubicBezTo>
                    <a:pt x="46429" y="360"/>
                    <a:pt x="46381" y="354"/>
                    <a:pt x="46332" y="354"/>
                  </a:cubicBezTo>
                  <a:cubicBezTo>
                    <a:pt x="46306" y="354"/>
                    <a:pt x="46279" y="356"/>
                    <a:pt x="46254" y="356"/>
                  </a:cubicBezTo>
                  <a:cubicBezTo>
                    <a:pt x="46212" y="356"/>
                    <a:pt x="46174" y="352"/>
                    <a:pt x="46147" y="329"/>
                  </a:cubicBezTo>
                  <a:cubicBezTo>
                    <a:pt x="46042" y="361"/>
                    <a:pt x="45939" y="394"/>
                    <a:pt x="45841" y="426"/>
                  </a:cubicBezTo>
                  <a:cubicBezTo>
                    <a:pt x="45752" y="395"/>
                    <a:pt x="45667" y="371"/>
                    <a:pt x="45569" y="371"/>
                  </a:cubicBezTo>
                  <a:cubicBezTo>
                    <a:pt x="45566" y="371"/>
                    <a:pt x="45563" y="371"/>
                    <a:pt x="45560" y="372"/>
                  </a:cubicBezTo>
                  <a:cubicBezTo>
                    <a:pt x="45410" y="373"/>
                    <a:pt x="45260" y="376"/>
                    <a:pt x="45110" y="377"/>
                  </a:cubicBezTo>
                  <a:cubicBezTo>
                    <a:pt x="45096" y="395"/>
                    <a:pt x="45083" y="413"/>
                    <a:pt x="45061" y="441"/>
                  </a:cubicBezTo>
                  <a:cubicBezTo>
                    <a:pt x="45007" y="408"/>
                    <a:pt x="44974" y="382"/>
                    <a:pt x="44932" y="366"/>
                  </a:cubicBezTo>
                  <a:cubicBezTo>
                    <a:pt x="44892" y="352"/>
                    <a:pt x="44840" y="351"/>
                    <a:pt x="44765" y="339"/>
                  </a:cubicBezTo>
                  <a:cubicBezTo>
                    <a:pt x="44755" y="348"/>
                    <a:pt x="44730" y="372"/>
                    <a:pt x="44708" y="392"/>
                  </a:cubicBezTo>
                  <a:cubicBezTo>
                    <a:pt x="44634" y="364"/>
                    <a:pt x="44584" y="335"/>
                    <a:pt x="44524" y="324"/>
                  </a:cubicBezTo>
                  <a:cubicBezTo>
                    <a:pt x="44518" y="324"/>
                    <a:pt x="44513" y="323"/>
                    <a:pt x="44507" y="323"/>
                  </a:cubicBezTo>
                  <a:cubicBezTo>
                    <a:pt x="44476" y="323"/>
                    <a:pt x="44443" y="333"/>
                    <a:pt x="44409" y="333"/>
                  </a:cubicBezTo>
                  <a:cubicBezTo>
                    <a:pt x="44395" y="333"/>
                    <a:pt x="44380" y="331"/>
                    <a:pt x="44365" y="326"/>
                  </a:cubicBezTo>
                  <a:lnTo>
                    <a:pt x="44365" y="326"/>
                  </a:lnTo>
                  <a:cubicBezTo>
                    <a:pt x="44364" y="343"/>
                    <a:pt x="44363" y="356"/>
                    <a:pt x="44398" y="381"/>
                  </a:cubicBezTo>
                  <a:lnTo>
                    <a:pt x="44398" y="381"/>
                  </a:lnTo>
                  <a:cubicBezTo>
                    <a:pt x="44407" y="379"/>
                    <a:pt x="44416" y="378"/>
                    <a:pt x="44425" y="377"/>
                  </a:cubicBezTo>
                  <a:cubicBezTo>
                    <a:pt x="44426" y="377"/>
                    <a:pt x="44426" y="377"/>
                    <a:pt x="44427" y="377"/>
                  </a:cubicBezTo>
                  <a:cubicBezTo>
                    <a:pt x="44433" y="377"/>
                    <a:pt x="44439" y="388"/>
                    <a:pt x="44416" y="392"/>
                  </a:cubicBezTo>
                  <a:lnTo>
                    <a:pt x="44416" y="392"/>
                  </a:lnTo>
                  <a:cubicBezTo>
                    <a:pt x="44410" y="388"/>
                    <a:pt x="44404" y="384"/>
                    <a:pt x="44398" y="381"/>
                  </a:cubicBezTo>
                  <a:lnTo>
                    <a:pt x="44398" y="381"/>
                  </a:lnTo>
                  <a:cubicBezTo>
                    <a:pt x="44395" y="381"/>
                    <a:pt x="44391" y="382"/>
                    <a:pt x="44387" y="383"/>
                  </a:cubicBezTo>
                  <a:lnTo>
                    <a:pt x="44387" y="383"/>
                  </a:lnTo>
                  <a:cubicBezTo>
                    <a:pt x="44317" y="359"/>
                    <a:pt x="44284" y="348"/>
                    <a:pt x="44250" y="336"/>
                  </a:cubicBezTo>
                  <a:cubicBezTo>
                    <a:pt x="44230" y="360"/>
                    <a:pt x="44214" y="377"/>
                    <a:pt x="44187" y="408"/>
                  </a:cubicBezTo>
                  <a:cubicBezTo>
                    <a:pt x="44181" y="369"/>
                    <a:pt x="44177" y="342"/>
                    <a:pt x="44171" y="308"/>
                  </a:cubicBezTo>
                  <a:cubicBezTo>
                    <a:pt x="44158" y="309"/>
                    <a:pt x="44146" y="310"/>
                    <a:pt x="44134" y="310"/>
                  </a:cubicBezTo>
                  <a:cubicBezTo>
                    <a:pt x="44088" y="310"/>
                    <a:pt x="44042" y="305"/>
                    <a:pt x="43996" y="305"/>
                  </a:cubicBezTo>
                  <a:cubicBezTo>
                    <a:pt x="43953" y="305"/>
                    <a:pt x="43910" y="309"/>
                    <a:pt x="43865" y="326"/>
                  </a:cubicBezTo>
                  <a:cubicBezTo>
                    <a:pt x="43852" y="331"/>
                    <a:pt x="43833" y="333"/>
                    <a:pt x="43813" y="333"/>
                  </a:cubicBezTo>
                  <a:cubicBezTo>
                    <a:pt x="43776" y="333"/>
                    <a:pt x="43732" y="324"/>
                    <a:pt x="43702" y="299"/>
                  </a:cubicBezTo>
                  <a:cubicBezTo>
                    <a:pt x="43690" y="289"/>
                    <a:pt x="43646" y="294"/>
                    <a:pt x="43616" y="291"/>
                  </a:cubicBezTo>
                  <a:cubicBezTo>
                    <a:pt x="43575" y="311"/>
                    <a:pt x="43535" y="330"/>
                    <a:pt x="43499" y="348"/>
                  </a:cubicBezTo>
                  <a:cubicBezTo>
                    <a:pt x="43420" y="342"/>
                    <a:pt x="43350" y="305"/>
                    <a:pt x="43281" y="305"/>
                  </a:cubicBezTo>
                  <a:cubicBezTo>
                    <a:pt x="43253" y="305"/>
                    <a:pt x="43226" y="311"/>
                    <a:pt x="43198" y="327"/>
                  </a:cubicBezTo>
                  <a:cubicBezTo>
                    <a:pt x="43154" y="319"/>
                    <a:pt x="43118" y="311"/>
                    <a:pt x="43085" y="305"/>
                  </a:cubicBezTo>
                  <a:cubicBezTo>
                    <a:pt x="43073" y="330"/>
                    <a:pt x="43069" y="342"/>
                    <a:pt x="43066" y="348"/>
                  </a:cubicBezTo>
                  <a:cubicBezTo>
                    <a:pt x="42993" y="338"/>
                    <a:pt x="42926" y="329"/>
                    <a:pt x="42904" y="326"/>
                  </a:cubicBezTo>
                  <a:cubicBezTo>
                    <a:pt x="42819" y="363"/>
                    <a:pt x="42769" y="383"/>
                    <a:pt x="42720" y="404"/>
                  </a:cubicBezTo>
                  <a:cubicBezTo>
                    <a:pt x="42697" y="388"/>
                    <a:pt x="42686" y="382"/>
                    <a:pt x="42678" y="373"/>
                  </a:cubicBezTo>
                  <a:cubicBezTo>
                    <a:pt x="42672" y="367"/>
                    <a:pt x="42670" y="360"/>
                    <a:pt x="42667" y="354"/>
                  </a:cubicBezTo>
                  <a:cubicBezTo>
                    <a:pt x="42684" y="351"/>
                    <a:pt x="42698" y="349"/>
                    <a:pt x="42712" y="348"/>
                  </a:cubicBezTo>
                  <a:cubicBezTo>
                    <a:pt x="42725" y="345"/>
                    <a:pt x="42737" y="341"/>
                    <a:pt x="42775" y="329"/>
                  </a:cubicBezTo>
                  <a:cubicBezTo>
                    <a:pt x="42748" y="327"/>
                    <a:pt x="42722" y="326"/>
                    <a:pt x="42697" y="326"/>
                  </a:cubicBezTo>
                  <a:cubicBezTo>
                    <a:pt x="42584" y="326"/>
                    <a:pt x="42489" y="345"/>
                    <a:pt x="42392" y="358"/>
                  </a:cubicBezTo>
                  <a:cubicBezTo>
                    <a:pt x="42385" y="342"/>
                    <a:pt x="42378" y="324"/>
                    <a:pt x="42369" y="307"/>
                  </a:cubicBezTo>
                  <a:cubicBezTo>
                    <a:pt x="42339" y="326"/>
                    <a:pt x="42314" y="345"/>
                    <a:pt x="42289" y="361"/>
                  </a:cubicBezTo>
                  <a:cubicBezTo>
                    <a:pt x="42269" y="370"/>
                    <a:pt x="42248" y="379"/>
                    <a:pt x="42229" y="388"/>
                  </a:cubicBezTo>
                  <a:cubicBezTo>
                    <a:pt x="42219" y="379"/>
                    <a:pt x="42208" y="369"/>
                    <a:pt x="42197" y="358"/>
                  </a:cubicBezTo>
                  <a:cubicBezTo>
                    <a:pt x="42173" y="349"/>
                    <a:pt x="42149" y="339"/>
                    <a:pt x="42133" y="333"/>
                  </a:cubicBezTo>
                  <a:cubicBezTo>
                    <a:pt x="42099" y="342"/>
                    <a:pt x="42069" y="349"/>
                    <a:pt x="42032" y="360"/>
                  </a:cubicBezTo>
                  <a:cubicBezTo>
                    <a:pt x="42020" y="335"/>
                    <a:pt x="42011" y="317"/>
                    <a:pt x="42002" y="298"/>
                  </a:cubicBezTo>
                  <a:cubicBezTo>
                    <a:pt x="41969" y="296"/>
                    <a:pt x="41932" y="296"/>
                    <a:pt x="41898" y="295"/>
                  </a:cubicBezTo>
                  <a:cubicBezTo>
                    <a:pt x="41872" y="308"/>
                    <a:pt x="41879" y="349"/>
                    <a:pt x="41838" y="349"/>
                  </a:cubicBezTo>
                  <a:cubicBezTo>
                    <a:pt x="41829" y="349"/>
                    <a:pt x="41816" y="346"/>
                    <a:pt x="41799" y="341"/>
                  </a:cubicBezTo>
                  <a:cubicBezTo>
                    <a:pt x="41789" y="324"/>
                    <a:pt x="41782" y="307"/>
                    <a:pt x="41770" y="286"/>
                  </a:cubicBezTo>
                  <a:cubicBezTo>
                    <a:pt x="41730" y="288"/>
                    <a:pt x="41690" y="289"/>
                    <a:pt x="41660" y="289"/>
                  </a:cubicBezTo>
                  <a:cubicBezTo>
                    <a:pt x="41671" y="320"/>
                    <a:pt x="41679" y="344"/>
                    <a:pt x="41689" y="373"/>
                  </a:cubicBezTo>
                  <a:cubicBezTo>
                    <a:pt x="41646" y="367"/>
                    <a:pt x="41626" y="366"/>
                    <a:pt x="41607" y="363"/>
                  </a:cubicBezTo>
                  <a:cubicBezTo>
                    <a:pt x="41601" y="333"/>
                    <a:pt x="41595" y="307"/>
                    <a:pt x="41589" y="277"/>
                  </a:cubicBezTo>
                  <a:cubicBezTo>
                    <a:pt x="41565" y="291"/>
                    <a:pt x="41548" y="299"/>
                    <a:pt x="41532" y="307"/>
                  </a:cubicBezTo>
                  <a:cubicBezTo>
                    <a:pt x="41517" y="296"/>
                    <a:pt x="41502" y="288"/>
                    <a:pt x="41483" y="277"/>
                  </a:cubicBezTo>
                  <a:cubicBezTo>
                    <a:pt x="41459" y="296"/>
                    <a:pt x="41437" y="314"/>
                    <a:pt x="41418" y="335"/>
                  </a:cubicBezTo>
                  <a:cubicBezTo>
                    <a:pt x="41406" y="333"/>
                    <a:pt x="41394" y="332"/>
                    <a:pt x="41383" y="332"/>
                  </a:cubicBezTo>
                  <a:cubicBezTo>
                    <a:pt x="41306" y="332"/>
                    <a:pt x="41276" y="377"/>
                    <a:pt x="41223" y="441"/>
                  </a:cubicBezTo>
                  <a:cubicBezTo>
                    <a:pt x="41229" y="373"/>
                    <a:pt x="41231" y="338"/>
                    <a:pt x="41234" y="301"/>
                  </a:cubicBezTo>
                  <a:cubicBezTo>
                    <a:pt x="41198" y="299"/>
                    <a:pt x="41177" y="298"/>
                    <a:pt x="41152" y="298"/>
                  </a:cubicBezTo>
                  <a:cubicBezTo>
                    <a:pt x="41143" y="326"/>
                    <a:pt x="41134" y="351"/>
                    <a:pt x="41126" y="377"/>
                  </a:cubicBezTo>
                  <a:cubicBezTo>
                    <a:pt x="41048" y="370"/>
                    <a:pt x="40975" y="349"/>
                    <a:pt x="40909" y="316"/>
                  </a:cubicBezTo>
                  <a:cubicBezTo>
                    <a:pt x="40906" y="352"/>
                    <a:pt x="40903" y="389"/>
                    <a:pt x="40899" y="438"/>
                  </a:cubicBezTo>
                  <a:cubicBezTo>
                    <a:pt x="40800" y="408"/>
                    <a:pt x="40722" y="385"/>
                    <a:pt x="40622" y="355"/>
                  </a:cubicBezTo>
                  <a:lnTo>
                    <a:pt x="40622" y="355"/>
                  </a:lnTo>
                  <a:cubicBezTo>
                    <a:pt x="40646" y="386"/>
                    <a:pt x="40655" y="399"/>
                    <a:pt x="40661" y="408"/>
                  </a:cubicBezTo>
                  <a:cubicBezTo>
                    <a:pt x="40637" y="418"/>
                    <a:pt x="40617" y="423"/>
                    <a:pt x="40599" y="423"/>
                  </a:cubicBezTo>
                  <a:cubicBezTo>
                    <a:pt x="40530" y="423"/>
                    <a:pt x="40499" y="359"/>
                    <a:pt x="40428" y="352"/>
                  </a:cubicBezTo>
                  <a:cubicBezTo>
                    <a:pt x="40409" y="373"/>
                    <a:pt x="40393" y="391"/>
                    <a:pt x="40377" y="408"/>
                  </a:cubicBezTo>
                  <a:cubicBezTo>
                    <a:pt x="40340" y="407"/>
                    <a:pt x="40303" y="405"/>
                    <a:pt x="40269" y="404"/>
                  </a:cubicBezTo>
                  <a:cubicBezTo>
                    <a:pt x="40260" y="383"/>
                    <a:pt x="40252" y="367"/>
                    <a:pt x="40244" y="349"/>
                  </a:cubicBezTo>
                  <a:cubicBezTo>
                    <a:pt x="40224" y="360"/>
                    <a:pt x="40206" y="367"/>
                    <a:pt x="40190" y="376"/>
                  </a:cubicBezTo>
                  <a:cubicBezTo>
                    <a:pt x="40177" y="368"/>
                    <a:pt x="40163" y="359"/>
                    <a:pt x="40163" y="359"/>
                  </a:cubicBezTo>
                  <a:lnTo>
                    <a:pt x="40163" y="359"/>
                  </a:lnTo>
                  <a:cubicBezTo>
                    <a:pt x="40163" y="359"/>
                    <a:pt x="40163" y="359"/>
                    <a:pt x="40163" y="360"/>
                  </a:cubicBezTo>
                  <a:cubicBezTo>
                    <a:pt x="40025" y="369"/>
                    <a:pt x="39904" y="376"/>
                    <a:pt x="39779" y="385"/>
                  </a:cubicBezTo>
                  <a:cubicBezTo>
                    <a:pt x="39731" y="373"/>
                    <a:pt x="39675" y="358"/>
                    <a:pt x="39619" y="344"/>
                  </a:cubicBezTo>
                  <a:cubicBezTo>
                    <a:pt x="39637" y="332"/>
                    <a:pt x="39650" y="323"/>
                    <a:pt x="39660" y="316"/>
                  </a:cubicBezTo>
                  <a:cubicBezTo>
                    <a:pt x="39582" y="298"/>
                    <a:pt x="39510" y="276"/>
                    <a:pt x="39434" y="269"/>
                  </a:cubicBezTo>
                  <a:cubicBezTo>
                    <a:pt x="39345" y="258"/>
                    <a:pt x="39256" y="260"/>
                    <a:pt x="39164" y="257"/>
                  </a:cubicBezTo>
                  <a:cubicBezTo>
                    <a:pt x="39163" y="288"/>
                    <a:pt x="39161" y="307"/>
                    <a:pt x="39158" y="327"/>
                  </a:cubicBezTo>
                  <a:cubicBezTo>
                    <a:pt x="39107" y="342"/>
                    <a:pt x="39057" y="355"/>
                    <a:pt x="39007" y="369"/>
                  </a:cubicBezTo>
                  <a:cubicBezTo>
                    <a:pt x="38960" y="326"/>
                    <a:pt x="38916" y="285"/>
                    <a:pt x="38873" y="248"/>
                  </a:cubicBezTo>
                  <a:cubicBezTo>
                    <a:pt x="38815" y="248"/>
                    <a:pt x="38757" y="241"/>
                    <a:pt x="38703" y="241"/>
                  </a:cubicBezTo>
                  <a:cubicBezTo>
                    <a:pt x="38654" y="241"/>
                    <a:pt x="38607" y="247"/>
                    <a:pt x="38564" y="269"/>
                  </a:cubicBezTo>
                  <a:cubicBezTo>
                    <a:pt x="38493" y="238"/>
                    <a:pt x="38421" y="228"/>
                    <a:pt x="38350" y="228"/>
                  </a:cubicBezTo>
                  <a:cubicBezTo>
                    <a:pt x="38274" y="228"/>
                    <a:pt x="38200" y="239"/>
                    <a:pt x="38127" y="249"/>
                  </a:cubicBezTo>
                  <a:cubicBezTo>
                    <a:pt x="38105" y="238"/>
                    <a:pt x="38092" y="230"/>
                    <a:pt x="38087" y="229"/>
                  </a:cubicBezTo>
                  <a:cubicBezTo>
                    <a:pt x="38015" y="248"/>
                    <a:pt x="37956" y="263"/>
                    <a:pt x="37914" y="273"/>
                  </a:cubicBezTo>
                  <a:cubicBezTo>
                    <a:pt x="37867" y="257"/>
                    <a:pt x="37837" y="246"/>
                    <a:pt x="37787" y="229"/>
                  </a:cubicBezTo>
                  <a:cubicBezTo>
                    <a:pt x="37781" y="286"/>
                    <a:pt x="37777" y="332"/>
                    <a:pt x="37774" y="377"/>
                  </a:cubicBezTo>
                  <a:cubicBezTo>
                    <a:pt x="37747" y="378"/>
                    <a:pt x="37728" y="379"/>
                    <a:pt x="37711" y="379"/>
                  </a:cubicBezTo>
                  <a:cubicBezTo>
                    <a:pt x="37705" y="379"/>
                    <a:pt x="37698" y="379"/>
                    <a:pt x="37692" y="379"/>
                  </a:cubicBezTo>
                  <a:cubicBezTo>
                    <a:pt x="37673" y="377"/>
                    <a:pt x="37652" y="372"/>
                    <a:pt x="37631" y="367"/>
                  </a:cubicBezTo>
                  <a:cubicBezTo>
                    <a:pt x="37653" y="351"/>
                    <a:pt x="37673" y="338"/>
                    <a:pt x="37690" y="324"/>
                  </a:cubicBezTo>
                  <a:cubicBezTo>
                    <a:pt x="37647" y="292"/>
                    <a:pt x="37600" y="276"/>
                    <a:pt x="37550" y="276"/>
                  </a:cubicBezTo>
                  <a:cubicBezTo>
                    <a:pt x="37527" y="276"/>
                    <a:pt x="37503" y="279"/>
                    <a:pt x="37478" y="286"/>
                  </a:cubicBezTo>
                  <a:cubicBezTo>
                    <a:pt x="37462" y="276"/>
                    <a:pt x="37447" y="266"/>
                    <a:pt x="37433" y="257"/>
                  </a:cubicBezTo>
                  <a:cubicBezTo>
                    <a:pt x="37397" y="264"/>
                    <a:pt x="37360" y="267"/>
                    <a:pt x="37322" y="267"/>
                  </a:cubicBezTo>
                  <a:cubicBezTo>
                    <a:pt x="37272" y="267"/>
                    <a:pt x="37221" y="261"/>
                    <a:pt x="37169" y="249"/>
                  </a:cubicBezTo>
                  <a:cubicBezTo>
                    <a:pt x="37168" y="249"/>
                    <a:pt x="37168" y="249"/>
                    <a:pt x="37166" y="249"/>
                  </a:cubicBezTo>
                  <a:cubicBezTo>
                    <a:pt x="37159" y="249"/>
                    <a:pt x="37148" y="257"/>
                    <a:pt x="37138" y="263"/>
                  </a:cubicBezTo>
                  <a:cubicBezTo>
                    <a:pt x="37150" y="273"/>
                    <a:pt x="37163" y="282"/>
                    <a:pt x="37187" y="301"/>
                  </a:cubicBezTo>
                  <a:lnTo>
                    <a:pt x="37097" y="301"/>
                  </a:lnTo>
                  <a:cubicBezTo>
                    <a:pt x="37087" y="277"/>
                    <a:pt x="37080" y="260"/>
                    <a:pt x="37072" y="242"/>
                  </a:cubicBezTo>
                  <a:cubicBezTo>
                    <a:pt x="37056" y="250"/>
                    <a:pt x="37043" y="263"/>
                    <a:pt x="37034" y="263"/>
                  </a:cubicBezTo>
                  <a:cubicBezTo>
                    <a:pt x="37033" y="263"/>
                    <a:pt x="37033" y="263"/>
                    <a:pt x="37033" y="263"/>
                  </a:cubicBezTo>
                  <a:cubicBezTo>
                    <a:pt x="37019" y="261"/>
                    <a:pt x="37005" y="260"/>
                    <a:pt x="36992" y="260"/>
                  </a:cubicBezTo>
                  <a:cubicBezTo>
                    <a:pt x="36913" y="260"/>
                    <a:pt x="36835" y="288"/>
                    <a:pt x="36756" y="288"/>
                  </a:cubicBezTo>
                  <a:cubicBezTo>
                    <a:pt x="36716" y="288"/>
                    <a:pt x="36676" y="281"/>
                    <a:pt x="36637" y="260"/>
                  </a:cubicBezTo>
                  <a:cubicBezTo>
                    <a:pt x="36633" y="258"/>
                    <a:pt x="36628" y="257"/>
                    <a:pt x="36622" y="257"/>
                  </a:cubicBezTo>
                  <a:cubicBezTo>
                    <a:pt x="36599" y="257"/>
                    <a:pt x="36561" y="268"/>
                    <a:pt x="36532" y="270"/>
                  </a:cubicBezTo>
                  <a:cubicBezTo>
                    <a:pt x="36480" y="276"/>
                    <a:pt x="36428" y="281"/>
                    <a:pt x="36376" y="281"/>
                  </a:cubicBezTo>
                  <a:cubicBezTo>
                    <a:pt x="36312" y="281"/>
                    <a:pt x="36249" y="273"/>
                    <a:pt x="36188" y="248"/>
                  </a:cubicBezTo>
                  <a:cubicBezTo>
                    <a:pt x="36159" y="263"/>
                    <a:pt x="36125" y="280"/>
                    <a:pt x="36104" y="291"/>
                  </a:cubicBezTo>
                  <a:cubicBezTo>
                    <a:pt x="36026" y="298"/>
                    <a:pt x="35964" y="302"/>
                    <a:pt x="35892" y="308"/>
                  </a:cubicBezTo>
                  <a:cubicBezTo>
                    <a:pt x="35863" y="296"/>
                    <a:pt x="35820" y="280"/>
                    <a:pt x="35758" y="258"/>
                  </a:cubicBezTo>
                  <a:cubicBezTo>
                    <a:pt x="35755" y="258"/>
                    <a:pt x="35752" y="258"/>
                    <a:pt x="35748" y="258"/>
                  </a:cubicBezTo>
                  <a:cubicBezTo>
                    <a:pt x="35727" y="258"/>
                    <a:pt x="35699" y="260"/>
                    <a:pt x="35671" y="260"/>
                  </a:cubicBezTo>
                  <a:cubicBezTo>
                    <a:pt x="35638" y="260"/>
                    <a:pt x="35605" y="258"/>
                    <a:pt x="35579" y="248"/>
                  </a:cubicBezTo>
                  <a:cubicBezTo>
                    <a:pt x="35556" y="240"/>
                    <a:pt x="35534" y="237"/>
                    <a:pt x="35513" y="237"/>
                  </a:cubicBezTo>
                  <a:cubicBezTo>
                    <a:pt x="35473" y="237"/>
                    <a:pt x="35437" y="247"/>
                    <a:pt x="35398" y="247"/>
                  </a:cubicBezTo>
                  <a:cubicBezTo>
                    <a:pt x="35394" y="247"/>
                    <a:pt x="35389" y="247"/>
                    <a:pt x="35385" y="246"/>
                  </a:cubicBezTo>
                  <a:cubicBezTo>
                    <a:pt x="35316" y="241"/>
                    <a:pt x="35246" y="244"/>
                    <a:pt x="35177" y="238"/>
                  </a:cubicBezTo>
                  <a:cubicBezTo>
                    <a:pt x="35163" y="237"/>
                    <a:pt x="35149" y="236"/>
                    <a:pt x="35134" y="236"/>
                  </a:cubicBezTo>
                  <a:cubicBezTo>
                    <a:pt x="35076" y="236"/>
                    <a:pt x="35021" y="245"/>
                    <a:pt x="34964" y="258"/>
                  </a:cubicBezTo>
                  <a:cubicBezTo>
                    <a:pt x="34905" y="271"/>
                    <a:pt x="34837" y="270"/>
                    <a:pt x="34760" y="276"/>
                  </a:cubicBezTo>
                  <a:cubicBezTo>
                    <a:pt x="34751" y="273"/>
                    <a:pt x="34727" y="252"/>
                    <a:pt x="34705" y="252"/>
                  </a:cubicBezTo>
                  <a:cubicBezTo>
                    <a:pt x="34557" y="255"/>
                    <a:pt x="34410" y="267"/>
                    <a:pt x="34261" y="267"/>
                  </a:cubicBezTo>
                  <a:cubicBezTo>
                    <a:pt x="34201" y="267"/>
                    <a:pt x="34140" y="265"/>
                    <a:pt x="34078" y="260"/>
                  </a:cubicBezTo>
                  <a:cubicBezTo>
                    <a:pt x="34077" y="260"/>
                    <a:pt x="34076" y="260"/>
                    <a:pt x="34075" y="260"/>
                  </a:cubicBezTo>
                  <a:cubicBezTo>
                    <a:pt x="34056" y="260"/>
                    <a:pt x="34035" y="273"/>
                    <a:pt x="34015" y="280"/>
                  </a:cubicBezTo>
                  <a:cubicBezTo>
                    <a:pt x="33999" y="270"/>
                    <a:pt x="33989" y="263"/>
                    <a:pt x="33981" y="257"/>
                  </a:cubicBezTo>
                  <a:cubicBezTo>
                    <a:pt x="33956" y="267"/>
                    <a:pt x="33933" y="277"/>
                    <a:pt x="33908" y="288"/>
                  </a:cubicBezTo>
                  <a:cubicBezTo>
                    <a:pt x="33878" y="273"/>
                    <a:pt x="33858" y="255"/>
                    <a:pt x="33833" y="252"/>
                  </a:cubicBezTo>
                  <a:cubicBezTo>
                    <a:pt x="33797" y="247"/>
                    <a:pt x="33760" y="245"/>
                    <a:pt x="33723" y="245"/>
                  </a:cubicBezTo>
                  <a:cubicBezTo>
                    <a:pt x="33706" y="245"/>
                    <a:pt x="33689" y="246"/>
                    <a:pt x="33672" y="246"/>
                  </a:cubicBezTo>
                  <a:cubicBezTo>
                    <a:pt x="33629" y="248"/>
                    <a:pt x="33574" y="264"/>
                    <a:pt x="33538" y="264"/>
                  </a:cubicBezTo>
                  <a:cubicBezTo>
                    <a:pt x="33528" y="264"/>
                    <a:pt x="33520" y="262"/>
                    <a:pt x="33513" y="260"/>
                  </a:cubicBezTo>
                  <a:cubicBezTo>
                    <a:pt x="33485" y="247"/>
                    <a:pt x="33464" y="241"/>
                    <a:pt x="33444" y="241"/>
                  </a:cubicBezTo>
                  <a:cubicBezTo>
                    <a:pt x="33423" y="241"/>
                    <a:pt x="33404" y="247"/>
                    <a:pt x="33379" y="261"/>
                  </a:cubicBezTo>
                  <a:cubicBezTo>
                    <a:pt x="33373" y="265"/>
                    <a:pt x="33363" y="266"/>
                    <a:pt x="33351" y="266"/>
                  </a:cubicBezTo>
                  <a:cubicBezTo>
                    <a:pt x="33332" y="266"/>
                    <a:pt x="33309" y="262"/>
                    <a:pt x="33291" y="260"/>
                  </a:cubicBezTo>
                  <a:cubicBezTo>
                    <a:pt x="33271" y="255"/>
                    <a:pt x="33254" y="242"/>
                    <a:pt x="33232" y="230"/>
                  </a:cubicBezTo>
                  <a:cubicBezTo>
                    <a:pt x="33216" y="255"/>
                    <a:pt x="33207" y="270"/>
                    <a:pt x="33197" y="285"/>
                  </a:cubicBezTo>
                  <a:cubicBezTo>
                    <a:pt x="33156" y="261"/>
                    <a:pt x="33119" y="239"/>
                    <a:pt x="33075" y="214"/>
                  </a:cubicBezTo>
                  <a:cubicBezTo>
                    <a:pt x="33044" y="244"/>
                    <a:pt x="33023" y="263"/>
                    <a:pt x="32998" y="288"/>
                  </a:cubicBezTo>
                  <a:cubicBezTo>
                    <a:pt x="32897" y="230"/>
                    <a:pt x="32779" y="249"/>
                    <a:pt x="32672" y="239"/>
                  </a:cubicBezTo>
                  <a:cubicBezTo>
                    <a:pt x="32647" y="237"/>
                    <a:pt x="32623" y="236"/>
                    <a:pt x="32600" y="236"/>
                  </a:cubicBezTo>
                  <a:cubicBezTo>
                    <a:pt x="32513" y="236"/>
                    <a:pt x="32433" y="251"/>
                    <a:pt x="32361" y="285"/>
                  </a:cubicBezTo>
                  <a:cubicBezTo>
                    <a:pt x="32335" y="267"/>
                    <a:pt x="32310" y="249"/>
                    <a:pt x="32291" y="238"/>
                  </a:cubicBezTo>
                  <a:cubicBezTo>
                    <a:pt x="32185" y="246"/>
                    <a:pt x="32083" y="255"/>
                    <a:pt x="31995" y="264"/>
                  </a:cubicBezTo>
                  <a:cubicBezTo>
                    <a:pt x="31961" y="254"/>
                    <a:pt x="31935" y="246"/>
                    <a:pt x="31908" y="238"/>
                  </a:cubicBezTo>
                  <a:cubicBezTo>
                    <a:pt x="31888" y="261"/>
                    <a:pt x="31873" y="279"/>
                    <a:pt x="31851" y="304"/>
                  </a:cubicBezTo>
                  <a:cubicBezTo>
                    <a:pt x="31841" y="280"/>
                    <a:pt x="31833" y="264"/>
                    <a:pt x="31820" y="238"/>
                  </a:cubicBezTo>
                  <a:cubicBezTo>
                    <a:pt x="31741" y="239"/>
                    <a:pt x="31657" y="242"/>
                    <a:pt x="31570" y="245"/>
                  </a:cubicBezTo>
                  <a:cubicBezTo>
                    <a:pt x="31565" y="239"/>
                    <a:pt x="31557" y="223"/>
                    <a:pt x="31545" y="198"/>
                  </a:cubicBezTo>
                  <a:cubicBezTo>
                    <a:pt x="31496" y="204"/>
                    <a:pt x="31448" y="210"/>
                    <a:pt x="31414" y="214"/>
                  </a:cubicBezTo>
                  <a:cubicBezTo>
                    <a:pt x="31359" y="207"/>
                    <a:pt x="31312" y="198"/>
                    <a:pt x="31265" y="194"/>
                  </a:cubicBezTo>
                  <a:cubicBezTo>
                    <a:pt x="31227" y="190"/>
                    <a:pt x="31188" y="188"/>
                    <a:pt x="31150" y="188"/>
                  </a:cubicBezTo>
                  <a:cubicBezTo>
                    <a:pt x="31135" y="188"/>
                    <a:pt x="31120" y="188"/>
                    <a:pt x="31105" y="189"/>
                  </a:cubicBezTo>
                  <a:cubicBezTo>
                    <a:pt x="31064" y="191"/>
                    <a:pt x="31024" y="208"/>
                    <a:pt x="30983" y="211"/>
                  </a:cubicBezTo>
                  <a:cubicBezTo>
                    <a:pt x="30975" y="212"/>
                    <a:pt x="30968" y="212"/>
                    <a:pt x="30960" y="212"/>
                  </a:cubicBezTo>
                  <a:cubicBezTo>
                    <a:pt x="30923" y="212"/>
                    <a:pt x="30884" y="208"/>
                    <a:pt x="30847" y="208"/>
                  </a:cubicBezTo>
                  <a:cubicBezTo>
                    <a:pt x="30839" y="208"/>
                    <a:pt x="30831" y="208"/>
                    <a:pt x="30824" y="208"/>
                  </a:cubicBezTo>
                  <a:cubicBezTo>
                    <a:pt x="30777" y="211"/>
                    <a:pt x="30732" y="222"/>
                    <a:pt x="30729" y="222"/>
                  </a:cubicBezTo>
                  <a:cubicBezTo>
                    <a:pt x="30728" y="222"/>
                    <a:pt x="30728" y="222"/>
                    <a:pt x="30728" y="221"/>
                  </a:cubicBezTo>
                  <a:cubicBezTo>
                    <a:pt x="30633" y="212"/>
                    <a:pt x="30555" y="194"/>
                    <a:pt x="30498" y="194"/>
                  </a:cubicBezTo>
                  <a:cubicBezTo>
                    <a:pt x="30481" y="194"/>
                    <a:pt x="30465" y="195"/>
                    <a:pt x="30452" y="199"/>
                  </a:cubicBezTo>
                  <a:cubicBezTo>
                    <a:pt x="30403" y="213"/>
                    <a:pt x="30356" y="217"/>
                    <a:pt x="30310" y="217"/>
                  </a:cubicBezTo>
                  <a:cubicBezTo>
                    <a:pt x="30262" y="217"/>
                    <a:pt x="30215" y="213"/>
                    <a:pt x="30166" y="213"/>
                  </a:cubicBezTo>
                  <a:cubicBezTo>
                    <a:pt x="30105" y="213"/>
                    <a:pt x="30040" y="202"/>
                    <a:pt x="29981" y="202"/>
                  </a:cubicBezTo>
                  <a:cubicBezTo>
                    <a:pt x="29959" y="202"/>
                    <a:pt x="29937" y="204"/>
                    <a:pt x="29916" y="208"/>
                  </a:cubicBezTo>
                  <a:cubicBezTo>
                    <a:pt x="29898" y="212"/>
                    <a:pt x="29881" y="214"/>
                    <a:pt x="29865" y="214"/>
                  </a:cubicBezTo>
                  <a:cubicBezTo>
                    <a:pt x="29807" y="214"/>
                    <a:pt x="29759" y="194"/>
                    <a:pt x="29705" y="194"/>
                  </a:cubicBezTo>
                  <a:cubicBezTo>
                    <a:pt x="29696" y="194"/>
                    <a:pt x="29686" y="195"/>
                    <a:pt x="29676" y="196"/>
                  </a:cubicBezTo>
                  <a:cubicBezTo>
                    <a:pt x="29665" y="198"/>
                    <a:pt x="29653" y="198"/>
                    <a:pt x="29641" y="198"/>
                  </a:cubicBezTo>
                  <a:cubicBezTo>
                    <a:pt x="29626" y="198"/>
                    <a:pt x="29611" y="198"/>
                    <a:pt x="29597" y="198"/>
                  </a:cubicBezTo>
                  <a:cubicBezTo>
                    <a:pt x="29578" y="198"/>
                    <a:pt x="29560" y="199"/>
                    <a:pt x="29545" y="204"/>
                  </a:cubicBezTo>
                  <a:cubicBezTo>
                    <a:pt x="29510" y="215"/>
                    <a:pt x="29475" y="220"/>
                    <a:pt x="29441" y="220"/>
                  </a:cubicBezTo>
                  <a:cubicBezTo>
                    <a:pt x="29397" y="220"/>
                    <a:pt x="29354" y="212"/>
                    <a:pt x="29310" y="202"/>
                  </a:cubicBezTo>
                  <a:cubicBezTo>
                    <a:pt x="29298" y="200"/>
                    <a:pt x="29281" y="196"/>
                    <a:pt x="29270" y="196"/>
                  </a:cubicBezTo>
                  <a:cubicBezTo>
                    <a:pt x="29267" y="196"/>
                    <a:pt x="29265" y="196"/>
                    <a:pt x="29263" y="196"/>
                  </a:cubicBezTo>
                  <a:cubicBezTo>
                    <a:pt x="29235" y="208"/>
                    <a:pt x="29208" y="213"/>
                    <a:pt x="29183" y="213"/>
                  </a:cubicBezTo>
                  <a:cubicBezTo>
                    <a:pt x="29124" y="213"/>
                    <a:pt x="29071" y="188"/>
                    <a:pt x="29014" y="170"/>
                  </a:cubicBezTo>
                  <a:cubicBezTo>
                    <a:pt x="28968" y="202"/>
                    <a:pt x="28919" y="229"/>
                    <a:pt x="28866" y="229"/>
                  </a:cubicBezTo>
                  <a:cubicBezTo>
                    <a:pt x="28831" y="229"/>
                    <a:pt x="28794" y="217"/>
                    <a:pt x="28754" y="186"/>
                  </a:cubicBezTo>
                  <a:cubicBezTo>
                    <a:pt x="28713" y="212"/>
                    <a:pt x="28674" y="221"/>
                    <a:pt x="28640" y="221"/>
                  </a:cubicBezTo>
                  <a:cubicBezTo>
                    <a:pt x="28602" y="221"/>
                    <a:pt x="28569" y="209"/>
                    <a:pt x="28546" y="195"/>
                  </a:cubicBezTo>
                  <a:cubicBezTo>
                    <a:pt x="28449" y="201"/>
                    <a:pt x="28388" y="204"/>
                    <a:pt x="28323" y="210"/>
                  </a:cubicBezTo>
                  <a:cubicBezTo>
                    <a:pt x="28254" y="214"/>
                    <a:pt x="28186" y="221"/>
                    <a:pt x="28118" y="227"/>
                  </a:cubicBezTo>
                  <a:cubicBezTo>
                    <a:pt x="28108" y="207"/>
                    <a:pt x="28101" y="189"/>
                    <a:pt x="28092" y="171"/>
                  </a:cubicBezTo>
                  <a:cubicBezTo>
                    <a:pt x="28054" y="191"/>
                    <a:pt x="28020" y="210"/>
                    <a:pt x="28001" y="219"/>
                  </a:cubicBezTo>
                  <a:cubicBezTo>
                    <a:pt x="27893" y="208"/>
                    <a:pt x="27799" y="201"/>
                    <a:pt x="27708" y="188"/>
                  </a:cubicBezTo>
                  <a:cubicBezTo>
                    <a:pt x="27693" y="185"/>
                    <a:pt x="27678" y="185"/>
                    <a:pt x="27662" y="185"/>
                  </a:cubicBezTo>
                  <a:cubicBezTo>
                    <a:pt x="27609" y="185"/>
                    <a:pt x="27556" y="195"/>
                    <a:pt x="27503" y="195"/>
                  </a:cubicBezTo>
                  <a:cubicBezTo>
                    <a:pt x="27478" y="195"/>
                    <a:pt x="27453" y="193"/>
                    <a:pt x="27428" y="186"/>
                  </a:cubicBezTo>
                  <a:cubicBezTo>
                    <a:pt x="27418" y="202"/>
                    <a:pt x="27406" y="219"/>
                    <a:pt x="27397" y="233"/>
                  </a:cubicBezTo>
                  <a:cubicBezTo>
                    <a:pt x="27389" y="234"/>
                    <a:pt x="27381" y="234"/>
                    <a:pt x="27373" y="234"/>
                  </a:cubicBezTo>
                  <a:cubicBezTo>
                    <a:pt x="27344" y="234"/>
                    <a:pt x="27315" y="231"/>
                    <a:pt x="27288" y="231"/>
                  </a:cubicBezTo>
                  <a:cubicBezTo>
                    <a:pt x="27257" y="231"/>
                    <a:pt x="27230" y="235"/>
                    <a:pt x="27208" y="254"/>
                  </a:cubicBezTo>
                  <a:cubicBezTo>
                    <a:pt x="27159" y="235"/>
                    <a:pt x="27112" y="217"/>
                    <a:pt x="27077" y="205"/>
                  </a:cubicBezTo>
                  <a:cubicBezTo>
                    <a:pt x="27012" y="214"/>
                    <a:pt x="26959" y="223"/>
                    <a:pt x="26913" y="230"/>
                  </a:cubicBezTo>
                  <a:cubicBezTo>
                    <a:pt x="26903" y="248"/>
                    <a:pt x="26896" y="261"/>
                    <a:pt x="26885" y="282"/>
                  </a:cubicBezTo>
                  <a:cubicBezTo>
                    <a:pt x="26849" y="269"/>
                    <a:pt x="26818" y="258"/>
                    <a:pt x="26787" y="248"/>
                  </a:cubicBezTo>
                  <a:cubicBezTo>
                    <a:pt x="26762" y="257"/>
                    <a:pt x="26731" y="266"/>
                    <a:pt x="26697" y="276"/>
                  </a:cubicBezTo>
                  <a:cubicBezTo>
                    <a:pt x="26681" y="249"/>
                    <a:pt x="26668" y="230"/>
                    <a:pt x="26646" y="196"/>
                  </a:cubicBezTo>
                  <a:cubicBezTo>
                    <a:pt x="26609" y="226"/>
                    <a:pt x="26582" y="249"/>
                    <a:pt x="26554" y="271"/>
                  </a:cubicBezTo>
                  <a:cubicBezTo>
                    <a:pt x="26512" y="255"/>
                    <a:pt x="26481" y="244"/>
                    <a:pt x="26449" y="230"/>
                  </a:cubicBezTo>
                  <a:cubicBezTo>
                    <a:pt x="26407" y="244"/>
                    <a:pt x="26365" y="259"/>
                    <a:pt x="26324" y="259"/>
                  </a:cubicBezTo>
                  <a:cubicBezTo>
                    <a:pt x="26296" y="259"/>
                    <a:pt x="26268" y="252"/>
                    <a:pt x="26243" y="230"/>
                  </a:cubicBezTo>
                  <a:cubicBezTo>
                    <a:pt x="26206" y="238"/>
                    <a:pt x="26169" y="242"/>
                    <a:pt x="26141" y="254"/>
                  </a:cubicBezTo>
                  <a:cubicBezTo>
                    <a:pt x="26119" y="266"/>
                    <a:pt x="26109" y="288"/>
                    <a:pt x="26091" y="308"/>
                  </a:cubicBezTo>
                  <a:cubicBezTo>
                    <a:pt x="26078" y="285"/>
                    <a:pt x="26067" y="269"/>
                    <a:pt x="26054" y="244"/>
                  </a:cubicBezTo>
                  <a:cubicBezTo>
                    <a:pt x="26022" y="251"/>
                    <a:pt x="25991" y="258"/>
                    <a:pt x="25954" y="267"/>
                  </a:cubicBezTo>
                  <a:cubicBezTo>
                    <a:pt x="25934" y="258"/>
                    <a:pt x="25906" y="248"/>
                    <a:pt x="25879" y="236"/>
                  </a:cubicBezTo>
                  <a:cubicBezTo>
                    <a:pt x="25853" y="249"/>
                    <a:pt x="25836" y="258"/>
                    <a:pt x="25819" y="267"/>
                  </a:cubicBezTo>
                  <a:cubicBezTo>
                    <a:pt x="25750" y="244"/>
                    <a:pt x="25692" y="232"/>
                    <a:pt x="25631" y="232"/>
                  </a:cubicBezTo>
                  <a:cubicBezTo>
                    <a:pt x="25560" y="232"/>
                    <a:pt x="25485" y="248"/>
                    <a:pt x="25383" y="280"/>
                  </a:cubicBezTo>
                  <a:cubicBezTo>
                    <a:pt x="25398" y="286"/>
                    <a:pt x="25410" y="294"/>
                    <a:pt x="25422" y="299"/>
                  </a:cubicBezTo>
                  <a:cubicBezTo>
                    <a:pt x="25416" y="302"/>
                    <a:pt x="25411" y="305"/>
                    <a:pt x="25405" y="308"/>
                  </a:cubicBezTo>
                  <a:cubicBezTo>
                    <a:pt x="25397" y="301"/>
                    <a:pt x="25386" y="292"/>
                    <a:pt x="25376" y="285"/>
                  </a:cubicBezTo>
                  <a:cubicBezTo>
                    <a:pt x="25379" y="283"/>
                    <a:pt x="25382" y="282"/>
                    <a:pt x="25383" y="280"/>
                  </a:cubicBezTo>
                  <a:lnTo>
                    <a:pt x="25383" y="280"/>
                  </a:lnTo>
                  <a:cubicBezTo>
                    <a:pt x="25373" y="281"/>
                    <a:pt x="25363" y="282"/>
                    <a:pt x="25353" y="282"/>
                  </a:cubicBezTo>
                  <a:cubicBezTo>
                    <a:pt x="25309" y="282"/>
                    <a:pt x="25265" y="274"/>
                    <a:pt x="25223" y="274"/>
                  </a:cubicBezTo>
                  <a:cubicBezTo>
                    <a:pt x="25190" y="274"/>
                    <a:pt x="25158" y="279"/>
                    <a:pt x="25129" y="296"/>
                  </a:cubicBezTo>
                  <a:cubicBezTo>
                    <a:pt x="25079" y="279"/>
                    <a:pt x="25032" y="263"/>
                    <a:pt x="24985" y="245"/>
                  </a:cubicBezTo>
                  <a:cubicBezTo>
                    <a:pt x="24957" y="261"/>
                    <a:pt x="24927" y="277"/>
                    <a:pt x="24886" y="299"/>
                  </a:cubicBezTo>
                  <a:cubicBezTo>
                    <a:pt x="24840" y="288"/>
                    <a:pt x="24789" y="274"/>
                    <a:pt x="24724" y="258"/>
                  </a:cubicBezTo>
                  <a:cubicBezTo>
                    <a:pt x="24682" y="281"/>
                    <a:pt x="24636" y="288"/>
                    <a:pt x="24588" y="288"/>
                  </a:cubicBezTo>
                  <a:cubicBezTo>
                    <a:pt x="24517" y="288"/>
                    <a:pt x="24442" y="273"/>
                    <a:pt x="24370" y="273"/>
                  </a:cubicBezTo>
                  <a:cubicBezTo>
                    <a:pt x="24321" y="273"/>
                    <a:pt x="24273" y="280"/>
                    <a:pt x="24228" y="304"/>
                  </a:cubicBezTo>
                  <a:cubicBezTo>
                    <a:pt x="24190" y="288"/>
                    <a:pt x="24161" y="276"/>
                    <a:pt x="24122" y="260"/>
                  </a:cubicBezTo>
                  <a:cubicBezTo>
                    <a:pt x="24081" y="292"/>
                    <a:pt x="24046" y="319"/>
                    <a:pt x="24005" y="349"/>
                  </a:cubicBezTo>
                  <a:cubicBezTo>
                    <a:pt x="23999" y="329"/>
                    <a:pt x="23994" y="316"/>
                    <a:pt x="23987" y="292"/>
                  </a:cubicBezTo>
                  <a:cubicBezTo>
                    <a:pt x="23977" y="292"/>
                    <a:pt x="23967" y="292"/>
                    <a:pt x="23956" y="292"/>
                  </a:cubicBezTo>
                  <a:cubicBezTo>
                    <a:pt x="23945" y="292"/>
                    <a:pt x="23933" y="292"/>
                    <a:pt x="23921" y="292"/>
                  </a:cubicBezTo>
                  <a:cubicBezTo>
                    <a:pt x="23885" y="292"/>
                    <a:pt x="23848" y="291"/>
                    <a:pt x="23815" y="285"/>
                  </a:cubicBezTo>
                  <a:cubicBezTo>
                    <a:pt x="23806" y="283"/>
                    <a:pt x="23797" y="282"/>
                    <a:pt x="23789" y="282"/>
                  </a:cubicBezTo>
                  <a:cubicBezTo>
                    <a:pt x="23756" y="282"/>
                    <a:pt x="23726" y="293"/>
                    <a:pt x="23690" y="293"/>
                  </a:cubicBezTo>
                  <a:cubicBezTo>
                    <a:pt x="23675" y="293"/>
                    <a:pt x="23659" y="291"/>
                    <a:pt x="23641" y="286"/>
                  </a:cubicBezTo>
                  <a:cubicBezTo>
                    <a:pt x="23585" y="271"/>
                    <a:pt x="23519" y="266"/>
                    <a:pt x="23451" y="266"/>
                  </a:cubicBezTo>
                  <a:cubicBezTo>
                    <a:pt x="23401" y="266"/>
                    <a:pt x="23350" y="269"/>
                    <a:pt x="23302" y="271"/>
                  </a:cubicBezTo>
                  <a:cubicBezTo>
                    <a:pt x="23188" y="276"/>
                    <a:pt x="23078" y="298"/>
                    <a:pt x="22963" y="313"/>
                  </a:cubicBezTo>
                  <a:cubicBezTo>
                    <a:pt x="22927" y="285"/>
                    <a:pt x="22873" y="275"/>
                    <a:pt x="22822" y="275"/>
                  </a:cubicBezTo>
                  <a:cubicBezTo>
                    <a:pt x="22792" y="275"/>
                    <a:pt x="22763" y="279"/>
                    <a:pt x="22740" y="285"/>
                  </a:cubicBezTo>
                  <a:cubicBezTo>
                    <a:pt x="22727" y="288"/>
                    <a:pt x="22716" y="289"/>
                    <a:pt x="22706" y="289"/>
                  </a:cubicBezTo>
                  <a:cubicBezTo>
                    <a:pt x="22682" y="289"/>
                    <a:pt x="22662" y="283"/>
                    <a:pt x="22642" y="283"/>
                  </a:cubicBezTo>
                  <a:cubicBezTo>
                    <a:pt x="22634" y="283"/>
                    <a:pt x="22627" y="284"/>
                    <a:pt x="22619" y="286"/>
                  </a:cubicBezTo>
                  <a:cubicBezTo>
                    <a:pt x="22605" y="290"/>
                    <a:pt x="22592" y="291"/>
                    <a:pt x="22578" y="291"/>
                  </a:cubicBezTo>
                  <a:cubicBezTo>
                    <a:pt x="22563" y="291"/>
                    <a:pt x="22549" y="290"/>
                    <a:pt x="22534" y="290"/>
                  </a:cubicBezTo>
                  <a:cubicBezTo>
                    <a:pt x="22517" y="290"/>
                    <a:pt x="22499" y="291"/>
                    <a:pt x="22481" y="296"/>
                  </a:cubicBezTo>
                  <a:cubicBezTo>
                    <a:pt x="22469" y="300"/>
                    <a:pt x="22455" y="301"/>
                    <a:pt x="22440" y="301"/>
                  </a:cubicBezTo>
                  <a:cubicBezTo>
                    <a:pt x="22406" y="301"/>
                    <a:pt x="22367" y="295"/>
                    <a:pt x="22331" y="295"/>
                  </a:cubicBezTo>
                  <a:cubicBezTo>
                    <a:pt x="22328" y="295"/>
                    <a:pt x="22326" y="295"/>
                    <a:pt x="22323" y="295"/>
                  </a:cubicBezTo>
                  <a:cubicBezTo>
                    <a:pt x="22318" y="295"/>
                    <a:pt x="22312" y="295"/>
                    <a:pt x="22307" y="295"/>
                  </a:cubicBezTo>
                  <a:cubicBezTo>
                    <a:pt x="22286" y="295"/>
                    <a:pt x="22265" y="294"/>
                    <a:pt x="22244" y="294"/>
                  </a:cubicBezTo>
                  <a:cubicBezTo>
                    <a:pt x="22207" y="294"/>
                    <a:pt x="22169" y="297"/>
                    <a:pt x="22128" y="310"/>
                  </a:cubicBezTo>
                  <a:cubicBezTo>
                    <a:pt x="22098" y="319"/>
                    <a:pt x="22056" y="324"/>
                    <a:pt x="22018" y="324"/>
                  </a:cubicBezTo>
                  <a:cubicBezTo>
                    <a:pt x="21981" y="324"/>
                    <a:pt x="21948" y="319"/>
                    <a:pt x="21933" y="307"/>
                  </a:cubicBezTo>
                  <a:cubicBezTo>
                    <a:pt x="21904" y="302"/>
                    <a:pt x="21877" y="300"/>
                    <a:pt x="21851" y="300"/>
                  </a:cubicBezTo>
                  <a:cubicBezTo>
                    <a:pt x="21788" y="300"/>
                    <a:pt x="21733" y="311"/>
                    <a:pt x="21675" y="311"/>
                  </a:cubicBezTo>
                  <a:cubicBezTo>
                    <a:pt x="21647" y="311"/>
                    <a:pt x="21618" y="308"/>
                    <a:pt x="21588" y="301"/>
                  </a:cubicBezTo>
                  <a:cubicBezTo>
                    <a:pt x="21482" y="276"/>
                    <a:pt x="21352" y="308"/>
                    <a:pt x="21246" y="264"/>
                  </a:cubicBezTo>
                  <a:cubicBezTo>
                    <a:pt x="21218" y="280"/>
                    <a:pt x="21190" y="296"/>
                    <a:pt x="21154" y="317"/>
                  </a:cubicBezTo>
                  <a:cubicBezTo>
                    <a:pt x="21126" y="307"/>
                    <a:pt x="21098" y="295"/>
                    <a:pt x="21089" y="292"/>
                  </a:cubicBezTo>
                  <a:cubicBezTo>
                    <a:pt x="21002" y="299"/>
                    <a:pt x="20931" y="307"/>
                    <a:pt x="20855" y="314"/>
                  </a:cubicBezTo>
                  <a:cubicBezTo>
                    <a:pt x="20853" y="338"/>
                    <a:pt x="20850" y="360"/>
                    <a:pt x="20849" y="385"/>
                  </a:cubicBezTo>
                  <a:cubicBezTo>
                    <a:pt x="20820" y="383"/>
                    <a:pt x="20799" y="383"/>
                    <a:pt x="20774" y="382"/>
                  </a:cubicBezTo>
                  <a:cubicBezTo>
                    <a:pt x="20770" y="354"/>
                    <a:pt x="20765" y="327"/>
                    <a:pt x="20759" y="291"/>
                  </a:cubicBezTo>
                  <a:cubicBezTo>
                    <a:pt x="20704" y="305"/>
                    <a:pt x="20651" y="321"/>
                    <a:pt x="20600" y="321"/>
                  </a:cubicBezTo>
                  <a:cubicBezTo>
                    <a:pt x="20563" y="321"/>
                    <a:pt x="20528" y="313"/>
                    <a:pt x="20494" y="291"/>
                  </a:cubicBezTo>
                  <a:cubicBezTo>
                    <a:pt x="20490" y="288"/>
                    <a:pt x="20478" y="286"/>
                    <a:pt x="20467" y="286"/>
                  </a:cubicBezTo>
                  <a:cubicBezTo>
                    <a:pt x="20460" y="286"/>
                    <a:pt x="20453" y="287"/>
                    <a:pt x="20450" y="289"/>
                  </a:cubicBezTo>
                  <a:cubicBezTo>
                    <a:pt x="20426" y="306"/>
                    <a:pt x="20399" y="311"/>
                    <a:pt x="20372" y="311"/>
                  </a:cubicBezTo>
                  <a:cubicBezTo>
                    <a:pt x="20336" y="311"/>
                    <a:pt x="20298" y="303"/>
                    <a:pt x="20260" y="303"/>
                  </a:cubicBezTo>
                  <a:cubicBezTo>
                    <a:pt x="20249" y="303"/>
                    <a:pt x="20238" y="303"/>
                    <a:pt x="20227" y="305"/>
                  </a:cubicBezTo>
                  <a:cubicBezTo>
                    <a:pt x="20202" y="310"/>
                    <a:pt x="20177" y="311"/>
                    <a:pt x="20150" y="311"/>
                  </a:cubicBezTo>
                  <a:cubicBezTo>
                    <a:pt x="20086" y="311"/>
                    <a:pt x="20018" y="302"/>
                    <a:pt x="19953" y="301"/>
                  </a:cubicBezTo>
                  <a:cubicBezTo>
                    <a:pt x="19922" y="301"/>
                    <a:pt x="19891" y="314"/>
                    <a:pt x="19860" y="320"/>
                  </a:cubicBezTo>
                  <a:cubicBezTo>
                    <a:pt x="19834" y="301"/>
                    <a:pt x="19809" y="283"/>
                    <a:pt x="19793" y="273"/>
                  </a:cubicBezTo>
                  <a:cubicBezTo>
                    <a:pt x="19690" y="288"/>
                    <a:pt x="19593" y="308"/>
                    <a:pt x="19494" y="311"/>
                  </a:cubicBezTo>
                  <a:cubicBezTo>
                    <a:pt x="19478" y="312"/>
                    <a:pt x="19461" y="312"/>
                    <a:pt x="19445" y="312"/>
                  </a:cubicBezTo>
                  <a:cubicBezTo>
                    <a:pt x="19353" y="312"/>
                    <a:pt x="19260" y="304"/>
                    <a:pt x="19168" y="304"/>
                  </a:cubicBezTo>
                  <a:cubicBezTo>
                    <a:pt x="19162" y="304"/>
                    <a:pt x="19156" y="304"/>
                    <a:pt x="19150" y="304"/>
                  </a:cubicBezTo>
                  <a:cubicBezTo>
                    <a:pt x="19041" y="304"/>
                    <a:pt x="18932" y="316"/>
                    <a:pt x="18823" y="319"/>
                  </a:cubicBezTo>
                  <a:cubicBezTo>
                    <a:pt x="18814" y="319"/>
                    <a:pt x="18805" y="319"/>
                    <a:pt x="18796" y="319"/>
                  </a:cubicBezTo>
                  <a:cubicBezTo>
                    <a:pt x="18765" y="319"/>
                    <a:pt x="18734" y="318"/>
                    <a:pt x="18703" y="318"/>
                  </a:cubicBezTo>
                  <a:cubicBezTo>
                    <a:pt x="18656" y="318"/>
                    <a:pt x="18608" y="321"/>
                    <a:pt x="18561" y="338"/>
                  </a:cubicBezTo>
                  <a:cubicBezTo>
                    <a:pt x="18528" y="348"/>
                    <a:pt x="18478" y="357"/>
                    <a:pt x="18436" y="357"/>
                  </a:cubicBezTo>
                  <a:cubicBezTo>
                    <a:pt x="18415" y="357"/>
                    <a:pt x="18396" y="355"/>
                    <a:pt x="18383" y="349"/>
                  </a:cubicBezTo>
                  <a:cubicBezTo>
                    <a:pt x="18340" y="331"/>
                    <a:pt x="18296" y="328"/>
                    <a:pt x="18253" y="328"/>
                  </a:cubicBezTo>
                  <a:cubicBezTo>
                    <a:pt x="18228" y="328"/>
                    <a:pt x="18204" y="329"/>
                    <a:pt x="18179" y="329"/>
                  </a:cubicBezTo>
                  <a:cubicBezTo>
                    <a:pt x="18175" y="329"/>
                    <a:pt x="18170" y="329"/>
                    <a:pt x="18165" y="329"/>
                  </a:cubicBezTo>
                  <a:cubicBezTo>
                    <a:pt x="18163" y="329"/>
                    <a:pt x="18160" y="329"/>
                    <a:pt x="18157" y="329"/>
                  </a:cubicBezTo>
                  <a:cubicBezTo>
                    <a:pt x="18108" y="329"/>
                    <a:pt x="18048" y="348"/>
                    <a:pt x="18007" y="348"/>
                  </a:cubicBezTo>
                  <a:cubicBezTo>
                    <a:pt x="17997" y="348"/>
                    <a:pt x="17988" y="347"/>
                    <a:pt x="17980" y="344"/>
                  </a:cubicBezTo>
                  <a:cubicBezTo>
                    <a:pt x="17961" y="335"/>
                    <a:pt x="17944" y="332"/>
                    <a:pt x="17928" y="332"/>
                  </a:cubicBezTo>
                  <a:cubicBezTo>
                    <a:pt x="17885" y="332"/>
                    <a:pt x="17849" y="352"/>
                    <a:pt x="17808" y="352"/>
                  </a:cubicBezTo>
                  <a:cubicBezTo>
                    <a:pt x="17801" y="352"/>
                    <a:pt x="17793" y="351"/>
                    <a:pt x="17784" y="349"/>
                  </a:cubicBezTo>
                  <a:cubicBezTo>
                    <a:pt x="17784" y="349"/>
                    <a:pt x="17783" y="349"/>
                    <a:pt x="17783" y="349"/>
                  </a:cubicBezTo>
                  <a:cubicBezTo>
                    <a:pt x="17774" y="349"/>
                    <a:pt x="17761" y="362"/>
                    <a:pt x="17744" y="362"/>
                  </a:cubicBezTo>
                  <a:cubicBezTo>
                    <a:pt x="17737" y="362"/>
                    <a:pt x="17729" y="360"/>
                    <a:pt x="17721" y="352"/>
                  </a:cubicBezTo>
                  <a:cubicBezTo>
                    <a:pt x="17706" y="339"/>
                    <a:pt x="17692" y="335"/>
                    <a:pt x="17680" y="335"/>
                  </a:cubicBezTo>
                  <a:cubicBezTo>
                    <a:pt x="17648" y="335"/>
                    <a:pt x="17622" y="364"/>
                    <a:pt x="17585" y="364"/>
                  </a:cubicBezTo>
                  <a:cubicBezTo>
                    <a:pt x="17581" y="364"/>
                    <a:pt x="17578" y="363"/>
                    <a:pt x="17574" y="363"/>
                  </a:cubicBezTo>
                  <a:cubicBezTo>
                    <a:pt x="17559" y="340"/>
                    <a:pt x="17536" y="335"/>
                    <a:pt x="17509" y="335"/>
                  </a:cubicBezTo>
                  <a:cubicBezTo>
                    <a:pt x="17483" y="335"/>
                    <a:pt x="17452" y="340"/>
                    <a:pt x="17423" y="340"/>
                  </a:cubicBezTo>
                  <a:cubicBezTo>
                    <a:pt x="17411" y="340"/>
                    <a:pt x="17399" y="339"/>
                    <a:pt x="17387" y="336"/>
                  </a:cubicBezTo>
                  <a:cubicBezTo>
                    <a:pt x="17312" y="320"/>
                    <a:pt x="17224" y="324"/>
                    <a:pt x="17140" y="322"/>
                  </a:cubicBezTo>
                  <a:cubicBezTo>
                    <a:pt x="17059" y="319"/>
                    <a:pt x="16978" y="319"/>
                    <a:pt x="16915" y="317"/>
                  </a:cubicBezTo>
                  <a:cubicBezTo>
                    <a:pt x="16894" y="342"/>
                    <a:pt x="16886" y="355"/>
                    <a:pt x="16868" y="376"/>
                  </a:cubicBezTo>
                  <a:cubicBezTo>
                    <a:pt x="16853" y="345"/>
                    <a:pt x="16844" y="329"/>
                    <a:pt x="16835" y="308"/>
                  </a:cubicBezTo>
                  <a:cubicBezTo>
                    <a:pt x="16815" y="329"/>
                    <a:pt x="16792" y="335"/>
                    <a:pt x="16768" y="335"/>
                  </a:cubicBezTo>
                  <a:cubicBezTo>
                    <a:pt x="16732" y="335"/>
                    <a:pt x="16692" y="321"/>
                    <a:pt x="16652" y="321"/>
                  </a:cubicBezTo>
                  <a:cubicBezTo>
                    <a:pt x="16637" y="321"/>
                    <a:pt x="16623" y="322"/>
                    <a:pt x="16609" y="327"/>
                  </a:cubicBezTo>
                  <a:cubicBezTo>
                    <a:pt x="16575" y="339"/>
                    <a:pt x="16534" y="342"/>
                    <a:pt x="16488" y="342"/>
                  </a:cubicBezTo>
                  <a:cubicBezTo>
                    <a:pt x="16443" y="342"/>
                    <a:pt x="16393" y="339"/>
                    <a:pt x="16342" y="339"/>
                  </a:cubicBezTo>
                  <a:cubicBezTo>
                    <a:pt x="16332" y="339"/>
                    <a:pt x="16322" y="339"/>
                    <a:pt x="16312" y="339"/>
                  </a:cubicBezTo>
                  <a:cubicBezTo>
                    <a:pt x="16269" y="319"/>
                    <a:pt x="16225" y="311"/>
                    <a:pt x="16181" y="311"/>
                  </a:cubicBezTo>
                  <a:cubicBezTo>
                    <a:pt x="16084" y="311"/>
                    <a:pt x="15983" y="348"/>
                    <a:pt x="15881" y="363"/>
                  </a:cubicBezTo>
                  <a:cubicBezTo>
                    <a:pt x="15822" y="348"/>
                    <a:pt x="15763" y="333"/>
                    <a:pt x="15709" y="319"/>
                  </a:cubicBezTo>
                  <a:cubicBezTo>
                    <a:pt x="15700" y="302"/>
                    <a:pt x="15692" y="286"/>
                    <a:pt x="15685" y="270"/>
                  </a:cubicBezTo>
                  <a:cubicBezTo>
                    <a:pt x="15594" y="279"/>
                    <a:pt x="15516" y="286"/>
                    <a:pt x="15438" y="292"/>
                  </a:cubicBezTo>
                  <a:cubicBezTo>
                    <a:pt x="15361" y="298"/>
                    <a:pt x="15283" y="302"/>
                    <a:pt x="15210" y="307"/>
                  </a:cubicBezTo>
                  <a:cubicBezTo>
                    <a:pt x="15194" y="299"/>
                    <a:pt x="15180" y="292"/>
                    <a:pt x="15164" y="285"/>
                  </a:cubicBezTo>
                  <a:cubicBezTo>
                    <a:pt x="15148" y="308"/>
                    <a:pt x="15138" y="324"/>
                    <a:pt x="15124" y="345"/>
                  </a:cubicBezTo>
                  <a:cubicBezTo>
                    <a:pt x="15107" y="320"/>
                    <a:pt x="15094" y="299"/>
                    <a:pt x="15080" y="279"/>
                  </a:cubicBezTo>
                  <a:cubicBezTo>
                    <a:pt x="15078" y="279"/>
                    <a:pt x="15076" y="279"/>
                    <a:pt x="15074" y="279"/>
                  </a:cubicBezTo>
                  <a:cubicBezTo>
                    <a:pt x="15004" y="279"/>
                    <a:pt x="14964" y="337"/>
                    <a:pt x="14897" y="337"/>
                  </a:cubicBezTo>
                  <a:cubicBezTo>
                    <a:pt x="14879" y="337"/>
                    <a:pt x="14860" y="333"/>
                    <a:pt x="14838" y="323"/>
                  </a:cubicBezTo>
                  <a:cubicBezTo>
                    <a:pt x="14830" y="308"/>
                    <a:pt x="14821" y="291"/>
                    <a:pt x="14810" y="267"/>
                  </a:cubicBezTo>
                  <a:cubicBezTo>
                    <a:pt x="14761" y="273"/>
                    <a:pt x="14712" y="279"/>
                    <a:pt x="14658" y="286"/>
                  </a:cubicBezTo>
                  <a:cubicBezTo>
                    <a:pt x="14630" y="265"/>
                    <a:pt x="14594" y="260"/>
                    <a:pt x="14554" y="260"/>
                  </a:cubicBezTo>
                  <a:cubicBezTo>
                    <a:pt x="14525" y="260"/>
                    <a:pt x="14494" y="263"/>
                    <a:pt x="14464" y="263"/>
                  </a:cubicBezTo>
                  <a:cubicBezTo>
                    <a:pt x="14448" y="263"/>
                    <a:pt x="14432" y="262"/>
                    <a:pt x="14417" y="260"/>
                  </a:cubicBezTo>
                  <a:cubicBezTo>
                    <a:pt x="14408" y="269"/>
                    <a:pt x="14396" y="276"/>
                    <a:pt x="14386" y="283"/>
                  </a:cubicBezTo>
                  <a:cubicBezTo>
                    <a:pt x="14381" y="280"/>
                    <a:pt x="14376" y="277"/>
                    <a:pt x="14371" y="274"/>
                  </a:cubicBezTo>
                  <a:cubicBezTo>
                    <a:pt x="14384" y="267"/>
                    <a:pt x="14398" y="261"/>
                    <a:pt x="14411" y="255"/>
                  </a:cubicBezTo>
                  <a:lnTo>
                    <a:pt x="14411" y="255"/>
                  </a:lnTo>
                  <a:cubicBezTo>
                    <a:pt x="14412" y="256"/>
                    <a:pt x="14413" y="257"/>
                    <a:pt x="14415" y="258"/>
                  </a:cubicBezTo>
                  <a:lnTo>
                    <a:pt x="14415" y="258"/>
                  </a:lnTo>
                  <a:cubicBezTo>
                    <a:pt x="14413" y="257"/>
                    <a:pt x="14412" y="256"/>
                    <a:pt x="14411" y="255"/>
                  </a:cubicBezTo>
                  <a:cubicBezTo>
                    <a:pt x="14411" y="255"/>
                    <a:pt x="14411" y="255"/>
                    <a:pt x="14411" y="255"/>
                  </a:cubicBezTo>
                  <a:lnTo>
                    <a:pt x="14411" y="255"/>
                  </a:lnTo>
                  <a:cubicBezTo>
                    <a:pt x="14393" y="244"/>
                    <a:pt x="14376" y="230"/>
                    <a:pt x="14360" y="230"/>
                  </a:cubicBezTo>
                  <a:cubicBezTo>
                    <a:pt x="14359" y="230"/>
                    <a:pt x="14359" y="230"/>
                    <a:pt x="14358" y="230"/>
                  </a:cubicBezTo>
                  <a:cubicBezTo>
                    <a:pt x="14227" y="235"/>
                    <a:pt x="14098" y="242"/>
                    <a:pt x="13974" y="249"/>
                  </a:cubicBezTo>
                  <a:cubicBezTo>
                    <a:pt x="13909" y="270"/>
                    <a:pt x="13882" y="324"/>
                    <a:pt x="13797" y="324"/>
                  </a:cubicBezTo>
                  <a:cubicBezTo>
                    <a:pt x="13792" y="324"/>
                    <a:pt x="13787" y="323"/>
                    <a:pt x="13781" y="323"/>
                  </a:cubicBezTo>
                  <a:cubicBezTo>
                    <a:pt x="13772" y="305"/>
                    <a:pt x="13764" y="288"/>
                    <a:pt x="13761" y="280"/>
                  </a:cubicBezTo>
                  <a:cubicBezTo>
                    <a:pt x="13684" y="273"/>
                    <a:pt x="13616" y="263"/>
                    <a:pt x="13547" y="258"/>
                  </a:cubicBezTo>
                  <a:cubicBezTo>
                    <a:pt x="13456" y="254"/>
                    <a:pt x="13366" y="252"/>
                    <a:pt x="13247" y="248"/>
                  </a:cubicBezTo>
                  <a:cubicBezTo>
                    <a:pt x="13232" y="266"/>
                    <a:pt x="13210" y="292"/>
                    <a:pt x="13190" y="314"/>
                  </a:cubicBezTo>
                  <a:cubicBezTo>
                    <a:pt x="13135" y="292"/>
                    <a:pt x="13106" y="280"/>
                    <a:pt x="13093" y="274"/>
                  </a:cubicBezTo>
                  <a:cubicBezTo>
                    <a:pt x="13019" y="282"/>
                    <a:pt x="12963" y="292"/>
                    <a:pt x="12907" y="292"/>
                  </a:cubicBezTo>
                  <a:cubicBezTo>
                    <a:pt x="12897" y="293"/>
                    <a:pt x="12887" y="293"/>
                    <a:pt x="12877" y="293"/>
                  </a:cubicBezTo>
                  <a:cubicBezTo>
                    <a:pt x="12826" y="293"/>
                    <a:pt x="12775" y="288"/>
                    <a:pt x="12723" y="288"/>
                  </a:cubicBezTo>
                  <a:cubicBezTo>
                    <a:pt x="12685" y="288"/>
                    <a:pt x="12635" y="299"/>
                    <a:pt x="12601" y="299"/>
                  </a:cubicBezTo>
                  <a:cubicBezTo>
                    <a:pt x="12588" y="299"/>
                    <a:pt x="12578" y="297"/>
                    <a:pt x="12572" y="294"/>
                  </a:cubicBezTo>
                  <a:cubicBezTo>
                    <a:pt x="12555" y="284"/>
                    <a:pt x="12540" y="280"/>
                    <a:pt x="12527" y="280"/>
                  </a:cubicBezTo>
                  <a:cubicBezTo>
                    <a:pt x="12490" y="280"/>
                    <a:pt x="12463" y="308"/>
                    <a:pt x="12430" y="308"/>
                  </a:cubicBezTo>
                  <a:cubicBezTo>
                    <a:pt x="12424" y="308"/>
                    <a:pt x="12418" y="307"/>
                    <a:pt x="12411" y="305"/>
                  </a:cubicBezTo>
                  <a:cubicBezTo>
                    <a:pt x="12389" y="294"/>
                    <a:pt x="12367" y="283"/>
                    <a:pt x="12348" y="273"/>
                  </a:cubicBezTo>
                  <a:cubicBezTo>
                    <a:pt x="12295" y="286"/>
                    <a:pt x="12250" y="298"/>
                    <a:pt x="12204" y="310"/>
                  </a:cubicBezTo>
                  <a:cubicBezTo>
                    <a:pt x="12214" y="323"/>
                    <a:pt x="12225" y="335"/>
                    <a:pt x="12247" y="360"/>
                  </a:cubicBezTo>
                  <a:cubicBezTo>
                    <a:pt x="12200" y="354"/>
                    <a:pt x="12173" y="349"/>
                    <a:pt x="12154" y="348"/>
                  </a:cubicBezTo>
                  <a:cubicBezTo>
                    <a:pt x="12150" y="326"/>
                    <a:pt x="12147" y="314"/>
                    <a:pt x="12141" y="289"/>
                  </a:cubicBezTo>
                  <a:cubicBezTo>
                    <a:pt x="12125" y="295"/>
                    <a:pt x="12111" y="297"/>
                    <a:pt x="12097" y="297"/>
                  </a:cubicBezTo>
                  <a:cubicBezTo>
                    <a:pt x="12040" y="297"/>
                    <a:pt x="11993" y="262"/>
                    <a:pt x="11931" y="262"/>
                  </a:cubicBezTo>
                  <a:cubicBezTo>
                    <a:pt x="11907" y="262"/>
                    <a:pt x="11881" y="268"/>
                    <a:pt x="11851" y="282"/>
                  </a:cubicBezTo>
                  <a:cubicBezTo>
                    <a:pt x="11833" y="290"/>
                    <a:pt x="11811" y="293"/>
                    <a:pt x="11786" y="293"/>
                  </a:cubicBezTo>
                  <a:cubicBezTo>
                    <a:pt x="11737" y="293"/>
                    <a:pt x="11679" y="282"/>
                    <a:pt x="11626" y="282"/>
                  </a:cubicBezTo>
                  <a:cubicBezTo>
                    <a:pt x="11596" y="282"/>
                    <a:pt x="11568" y="285"/>
                    <a:pt x="11543" y="296"/>
                  </a:cubicBezTo>
                  <a:cubicBezTo>
                    <a:pt x="11441" y="267"/>
                    <a:pt x="11338" y="265"/>
                    <a:pt x="11236" y="265"/>
                  </a:cubicBezTo>
                  <a:cubicBezTo>
                    <a:pt x="11215" y="265"/>
                    <a:pt x="11194" y="265"/>
                    <a:pt x="11174" y="265"/>
                  </a:cubicBezTo>
                  <a:cubicBezTo>
                    <a:pt x="11147" y="265"/>
                    <a:pt x="11120" y="265"/>
                    <a:pt x="11093" y="264"/>
                  </a:cubicBezTo>
                  <a:cubicBezTo>
                    <a:pt x="10995" y="261"/>
                    <a:pt x="10897" y="248"/>
                    <a:pt x="10799" y="248"/>
                  </a:cubicBezTo>
                  <a:cubicBezTo>
                    <a:pt x="10740" y="248"/>
                    <a:pt x="10682" y="253"/>
                    <a:pt x="10624" y="267"/>
                  </a:cubicBezTo>
                  <a:cubicBezTo>
                    <a:pt x="10597" y="261"/>
                    <a:pt x="10570" y="259"/>
                    <a:pt x="10542" y="259"/>
                  </a:cubicBezTo>
                  <a:cubicBezTo>
                    <a:pt x="10486" y="259"/>
                    <a:pt x="10429" y="267"/>
                    <a:pt x="10373" y="267"/>
                  </a:cubicBezTo>
                  <a:cubicBezTo>
                    <a:pt x="10325" y="267"/>
                    <a:pt x="10277" y="261"/>
                    <a:pt x="10233" y="239"/>
                  </a:cubicBezTo>
                  <a:cubicBezTo>
                    <a:pt x="10205" y="255"/>
                    <a:pt x="10178" y="271"/>
                    <a:pt x="10150" y="288"/>
                  </a:cubicBezTo>
                  <a:cubicBezTo>
                    <a:pt x="10124" y="269"/>
                    <a:pt x="10097" y="251"/>
                    <a:pt x="10078" y="238"/>
                  </a:cubicBezTo>
                  <a:cubicBezTo>
                    <a:pt x="10071" y="238"/>
                    <a:pt x="10064" y="238"/>
                    <a:pt x="10057" y="238"/>
                  </a:cubicBezTo>
                  <a:cubicBezTo>
                    <a:pt x="9961" y="238"/>
                    <a:pt x="9866" y="233"/>
                    <a:pt x="9774" y="233"/>
                  </a:cubicBezTo>
                  <a:cubicBezTo>
                    <a:pt x="9682" y="233"/>
                    <a:pt x="9594" y="238"/>
                    <a:pt x="9512" y="255"/>
                  </a:cubicBezTo>
                  <a:cubicBezTo>
                    <a:pt x="9469" y="245"/>
                    <a:pt x="9440" y="239"/>
                    <a:pt x="9409" y="232"/>
                  </a:cubicBezTo>
                  <a:cubicBezTo>
                    <a:pt x="9393" y="258"/>
                    <a:pt x="9381" y="274"/>
                    <a:pt x="9366" y="298"/>
                  </a:cubicBezTo>
                  <a:cubicBezTo>
                    <a:pt x="9363" y="235"/>
                    <a:pt x="9276" y="232"/>
                    <a:pt x="9231" y="204"/>
                  </a:cubicBezTo>
                  <a:cubicBezTo>
                    <a:pt x="9197" y="223"/>
                    <a:pt x="9161" y="229"/>
                    <a:pt x="9124" y="229"/>
                  </a:cubicBezTo>
                  <a:cubicBezTo>
                    <a:pt x="9080" y="229"/>
                    <a:pt x="9035" y="221"/>
                    <a:pt x="8992" y="219"/>
                  </a:cubicBezTo>
                  <a:cubicBezTo>
                    <a:pt x="8988" y="218"/>
                    <a:pt x="8983" y="218"/>
                    <a:pt x="8978" y="218"/>
                  </a:cubicBezTo>
                  <a:cubicBezTo>
                    <a:pt x="8938" y="218"/>
                    <a:pt x="8902" y="232"/>
                    <a:pt x="8860" y="232"/>
                  </a:cubicBezTo>
                  <a:cubicBezTo>
                    <a:pt x="8840" y="232"/>
                    <a:pt x="8820" y="229"/>
                    <a:pt x="8797" y="220"/>
                  </a:cubicBezTo>
                  <a:cubicBezTo>
                    <a:pt x="8786" y="216"/>
                    <a:pt x="8773" y="214"/>
                    <a:pt x="8758" y="214"/>
                  </a:cubicBezTo>
                  <a:cubicBezTo>
                    <a:pt x="8705" y="214"/>
                    <a:pt x="8631" y="236"/>
                    <a:pt x="8572" y="244"/>
                  </a:cubicBezTo>
                  <a:cubicBezTo>
                    <a:pt x="8560" y="261"/>
                    <a:pt x="8550" y="276"/>
                    <a:pt x="8541" y="291"/>
                  </a:cubicBezTo>
                  <a:cubicBezTo>
                    <a:pt x="8519" y="289"/>
                    <a:pt x="8504" y="289"/>
                    <a:pt x="8480" y="289"/>
                  </a:cubicBezTo>
                  <a:cubicBezTo>
                    <a:pt x="8473" y="260"/>
                    <a:pt x="8466" y="230"/>
                    <a:pt x="8455" y="191"/>
                  </a:cubicBezTo>
                  <a:cubicBezTo>
                    <a:pt x="8410" y="207"/>
                    <a:pt x="8379" y="217"/>
                    <a:pt x="8345" y="229"/>
                  </a:cubicBezTo>
                  <a:cubicBezTo>
                    <a:pt x="8269" y="201"/>
                    <a:pt x="8190" y="188"/>
                    <a:pt x="8110" y="188"/>
                  </a:cubicBezTo>
                  <a:cubicBezTo>
                    <a:pt x="8052" y="188"/>
                    <a:pt x="7993" y="194"/>
                    <a:pt x="7933" y="207"/>
                  </a:cubicBezTo>
                  <a:cubicBezTo>
                    <a:pt x="7926" y="189"/>
                    <a:pt x="7917" y="173"/>
                    <a:pt x="7905" y="148"/>
                  </a:cubicBezTo>
                  <a:cubicBezTo>
                    <a:pt x="7868" y="160"/>
                    <a:pt x="7837" y="168"/>
                    <a:pt x="7805" y="177"/>
                  </a:cubicBezTo>
                  <a:cubicBezTo>
                    <a:pt x="7779" y="152"/>
                    <a:pt x="7742" y="146"/>
                    <a:pt x="7702" y="146"/>
                  </a:cubicBezTo>
                  <a:cubicBezTo>
                    <a:pt x="7676" y="146"/>
                    <a:pt x="7649" y="148"/>
                    <a:pt x="7624" y="149"/>
                  </a:cubicBezTo>
                  <a:cubicBezTo>
                    <a:pt x="7570" y="154"/>
                    <a:pt x="7518" y="177"/>
                    <a:pt x="7464" y="182"/>
                  </a:cubicBezTo>
                  <a:cubicBezTo>
                    <a:pt x="7411" y="185"/>
                    <a:pt x="7356" y="180"/>
                    <a:pt x="7305" y="194"/>
                  </a:cubicBezTo>
                  <a:cubicBezTo>
                    <a:pt x="7281" y="173"/>
                    <a:pt x="7259" y="154"/>
                    <a:pt x="7236" y="133"/>
                  </a:cubicBezTo>
                  <a:cubicBezTo>
                    <a:pt x="7234" y="151"/>
                    <a:pt x="7233" y="168"/>
                    <a:pt x="7231" y="198"/>
                  </a:cubicBezTo>
                  <a:cubicBezTo>
                    <a:pt x="7175" y="183"/>
                    <a:pt x="7142" y="173"/>
                    <a:pt x="7111" y="164"/>
                  </a:cubicBezTo>
                  <a:cubicBezTo>
                    <a:pt x="7093" y="171"/>
                    <a:pt x="7078" y="177"/>
                    <a:pt x="7061" y="185"/>
                  </a:cubicBezTo>
                  <a:cubicBezTo>
                    <a:pt x="7049" y="158"/>
                    <a:pt x="7043" y="142"/>
                    <a:pt x="7034" y="124"/>
                  </a:cubicBezTo>
                  <a:cubicBezTo>
                    <a:pt x="6944" y="168"/>
                    <a:pt x="6859" y="210"/>
                    <a:pt x="6759" y="260"/>
                  </a:cubicBezTo>
                  <a:cubicBezTo>
                    <a:pt x="6763" y="198"/>
                    <a:pt x="6769" y="143"/>
                    <a:pt x="6775" y="76"/>
                  </a:cubicBezTo>
                  <a:lnTo>
                    <a:pt x="6775" y="76"/>
                  </a:lnTo>
                  <a:cubicBezTo>
                    <a:pt x="6739" y="103"/>
                    <a:pt x="6705" y="112"/>
                    <a:pt x="6673" y="112"/>
                  </a:cubicBezTo>
                  <a:cubicBezTo>
                    <a:pt x="6630" y="112"/>
                    <a:pt x="6589" y="96"/>
                    <a:pt x="6547" y="85"/>
                  </a:cubicBezTo>
                  <a:lnTo>
                    <a:pt x="6547" y="85"/>
                  </a:lnTo>
                  <a:cubicBezTo>
                    <a:pt x="6562" y="135"/>
                    <a:pt x="6572" y="173"/>
                    <a:pt x="6582" y="213"/>
                  </a:cubicBezTo>
                  <a:cubicBezTo>
                    <a:pt x="6582" y="214"/>
                    <a:pt x="6562" y="217"/>
                    <a:pt x="6552" y="220"/>
                  </a:cubicBezTo>
                  <a:cubicBezTo>
                    <a:pt x="6543" y="201"/>
                    <a:pt x="6534" y="185"/>
                    <a:pt x="6525" y="166"/>
                  </a:cubicBezTo>
                  <a:cubicBezTo>
                    <a:pt x="6504" y="176"/>
                    <a:pt x="6487" y="185"/>
                    <a:pt x="6472" y="192"/>
                  </a:cubicBezTo>
                  <a:cubicBezTo>
                    <a:pt x="6446" y="164"/>
                    <a:pt x="6419" y="135"/>
                    <a:pt x="6399" y="113"/>
                  </a:cubicBezTo>
                  <a:cubicBezTo>
                    <a:pt x="6328" y="123"/>
                    <a:pt x="6275" y="132"/>
                    <a:pt x="6213" y="142"/>
                  </a:cubicBezTo>
                  <a:cubicBezTo>
                    <a:pt x="6212" y="166"/>
                    <a:pt x="6209" y="188"/>
                    <a:pt x="6207" y="211"/>
                  </a:cubicBezTo>
                  <a:cubicBezTo>
                    <a:pt x="6108" y="191"/>
                    <a:pt x="6145" y="93"/>
                    <a:pt x="6003" y="93"/>
                  </a:cubicBezTo>
                  <a:cubicBezTo>
                    <a:pt x="6000" y="93"/>
                    <a:pt x="5997" y="93"/>
                    <a:pt x="5994" y="93"/>
                  </a:cubicBezTo>
                  <a:cubicBezTo>
                    <a:pt x="6001" y="132"/>
                    <a:pt x="6009" y="167"/>
                    <a:pt x="6019" y="219"/>
                  </a:cubicBezTo>
                  <a:cubicBezTo>
                    <a:pt x="5962" y="188"/>
                    <a:pt x="5920" y="164"/>
                    <a:pt x="5860" y="132"/>
                  </a:cubicBezTo>
                  <a:lnTo>
                    <a:pt x="5860" y="132"/>
                  </a:lnTo>
                  <a:cubicBezTo>
                    <a:pt x="5872" y="176"/>
                    <a:pt x="5879" y="202"/>
                    <a:pt x="5888" y="233"/>
                  </a:cubicBezTo>
                  <a:cubicBezTo>
                    <a:pt x="5711" y="164"/>
                    <a:pt x="5548" y="105"/>
                    <a:pt x="5360" y="80"/>
                  </a:cubicBezTo>
                  <a:cubicBezTo>
                    <a:pt x="5350" y="105"/>
                    <a:pt x="5341" y="130"/>
                    <a:pt x="5333" y="149"/>
                  </a:cubicBezTo>
                  <a:cubicBezTo>
                    <a:pt x="5258" y="132"/>
                    <a:pt x="5191" y="116"/>
                    <a:pt x="5120" y="98"/>
                  </a:cubicBezTo>
                  <a:cubicBezTo>
                    <a:pt x="5117" y="120"/>
                    <a:pt x="5116" y="135"/>
                    <a:pt x="5116" y="148"/>
                  </a:cubicBezTo>
                  <a:cubicBezTo>
                    <a:pt x="5086" y="167"/>
                    <a:pt x="5057" y="186"/>
                    <a:pt x="5029" y="204"/>
                  </a:cubicBezTo>
                  <a:cubicBezTo>
                    <a:pt x="5010" y="199"/>
                    <a:pt x="4996" y="196"/>
                    <a:pt x="4974" y="192"/>
                  </a:cubicBezTo>
                  <a:cubicBezTo>
                    <a:pt x="4976" y="167"/>
                    <a:pt x="4977" y="142"/>
                    <a:pt x="4980" y="116"/>
                  </a:cubicBezTo>
                  <a:lnTo>
                    <a:pt x="4980" y="116"/>
                  </a:lnTo>
                  <a:cubicBezTo>
                    <a:pt x="4921" y="141"/>
                    <a:pt x="4864" y="166"/>
                    <a:pt x="4805" y="191"/>
                  </a:cubicBezTo>
                  <a:cubicBezTo>
                    <a:pt x="4795" y="173"/>
                    <a:pt x="4788" y="157"/>
                    <a:pt x="4777" y="136"/>
                  </a:cubicBezTo>
                  <a:cubicBezTo>
                    <a:pt x="4717" y="167"/>
                    <a:pt x="4663" y="195"/>
                    <a:pt x="4614" y="221"/>
                  </a:cubicBezTo>
                  <a:cubicBezTo>
                    <a:pt x="4555" y="218"/>
                    <a:pt x="4566" y="153"/>
                    <a:pt x="4521" y="153"/>
                  </a:cubicBezTo>
                  <a:cubicBezTo>
                    <a:pt x="4510" y="153"/>
                    <a:pt x="4496" y="157"/>
                    <a:pt x="4477" y="166"/>
                  </a:cubicBezTo>
                  <a:cubicBezTo>
                    <a:pt x="4489" y="191"/>
                    <a:pt x="4499" y="213"/>
                    <a:pt x="4523" y="263"/>
                  </a:cubicBezTo>
                  <a:cubicBezTo>
                    <a:pt x="4448" y="232"/>
                    <a:pt x="4412" y="219"/>
                    <a:pt x="4382" y="205"/>
                  </a:cubicBezTo>
                  <a:cubicBezTo>
                    <a:pt x="4377" y="166"/>
                    <a:pt x="4374" y="130"/>
                    <a:pt x="4371" y="96"/>
                  </a:cubicBezTo>
                  <a:cubicBezTo>
                    <a:pt x="4306" y="120"/>
                    <a:pt x="4251" y="142"/>
                    <a:pt x="4198" y="161"/>
                  </a:cubicBezTo>
                  <a:cubicBezTo>
                    <a:pt x="4211" y="174"/>
                    <a:pt x="4227" y="189"/>
                    <a:pt x="4259" y="219"/>
                  </a:cubicBezTo>
                  <a:cubicBezTo>
                    <a:pt x="4217" y="229"/>
                    <a:pt x="4180" y="236"/>
                    <a:pt x="4143" y="245"/>
                  </a:cubicBezTo>
                  <a:cubicBezTo>
                    <a:pt x="4117" y="220"/>
                    <a:pt x="4077" y="180"/>
                    <a:pt x="4012" y="118"/>
                  </a:cubicBezTo>
                  <a:cubicBezTo>
                    <a:pt x="4006" y="180"/>
                    <a:pt x="4003" y="217"/>
                    <a:pt x="4002" y="252"/>
                  </a:cubicBezTo>
                  <a:cubicBezTo>
                    <a:pt x="4017" y="258"/>
                    <a:pt x="4028" y="266"/>
                    <a:pt x="4040" y="273"/>
                  </a:cubicBezTo>
                  <a:cubicBezTo>
                    <a:pt x="4036" y="274"/>
                    <a:pt x="4030" y="277"/>
                    <a:pt x="4025" y="280"/>
                  </a:cubicBezTo>
                  <a:cubicBezTo>
                    <a:pt x="4015" y="273"/>
                    <a:pt x="4005" y="264"/>
                    <a:pt x="3995" y="257"/>
                  </a:cubicBezTo>
                  <a:cubicBezTo>
                    <a:pt x="3998" y="255"/>
                    <a:pt x="4002" y="252"/>
                    <a:pt x="4002" y="252"/>
                  </a:cubicBezTo>
                  <a:cubicBezTo>
                    <a:pt x="3967" y="241"/>
                    <a:pt x="3933" y="220"/>
                    <a:pt x="3899" y="220"/>
                  </a:cubicBezTo>
                  <a:cubicBezTo>
                    <a:pt x="3880" y="220"/>
                    <a:pt x="3860" y="226"/>
                    <a:pt x="3840" y="244"/>
                  </a:cubicBezTo>
                  <a:cubicBezTo>
                    <a:pt x="3800" y="221"/>
                    <a:pt x="3762" y="201"/>
                    <a:pt x="3727" y="182"/>
                  </a:cubicBezTo>
                  <a:cubicBezTo>
                    <a:pt x="3693" y="195"/>
                    <a:pt x="3672" y="204"/>
                    <a:pt x="3647" y="211"/>
                  </a:cubicBezTo>
                  <a:cubicBezTo>
                    <a:pt x="3639" y="189"/>
                    <a:pt x="3630" y="171"/>
                    <a:pt x="3619" y="146"/>
                  </a:cubicBezTo>
                  <a:cubicBezTo>
                    <a:pt x="3543" y="180"/>
                    <a:pt x="3474" y="211"/>
                    <a:pt x="3412" y="239"/>
                  </a:cubicBezTo>
                  <a:cubicBezTo>
                    <a:pt x="3350" y="219"/>
                    <a:pt x="3295" y="211"/>
                    <a:pt x="3228" y="211"/>
                  </a:cubicBezTo>
                  <a:cubicBezTo>
                    <a:pt x="3209" y="211"/>
                    <a:pt x="3187" y="211"/>
                    <a:pt x="3165" y="213"/>
                  </a:cubicBezTo>
                  <a:cubicBezTo>
                    <a:pt x="3163" y="235"/>
                    <a:pt x="3162" y="257"/>
                    <a:pt x="3157" y="304"/>
                  </a:cubicBezTo>
                  <a:cubicBezTo>
                    <a:pt x="3118" y="261"/>
                    <a:pt x="3096" y="239"/>
                    <a:pt x="3063" y="205"/>
                  </a:cubicBezTo>
                  <a:cubicBezTo>
                    <a:pt x="3028" y="242"/>
                    <a:pt x="3009" y="266"/>
                    <a:pt x="2982" y="286"/>
                  </a:cubicBezTo>
                  <a:cubicBezTo>
                    <a:pt x="2966" y="298"/>
                    <a:pt x="2938" y="301"/>
                    <a:pt x="2901" y="313"/>
                  </a:cubicBezTo>
                  <a:cubicBezTo>
                    <a:pt x="2896" y="274"/>
                    <a:pt x="2891" y="248"/>
                    <a:pt x="2887" y="223"/>
                  </a:cubicBezTo>
                  <a:cubicBezTo>
                    <a:pt x="2860" y="221"/>
                    <a:pt x="2831" y="211"/>
                    <a:pt x="2809" y="211"/>
                  </a:cubicBezTo>
                  <a:cubicBezTo>
                    <a:pt x="2791" y="211"/>
                    <a:pt x="2778" y="217"/>
                    <a:pt x="2775" y="241"/>
                  </a:cubicBezTo>
                  <a:cubicBezTo>
                    <a:pt x="2794" y="260"/>
                    <a:pt x="2794" y="277"/>
                    <a:pt x="2796" y="296"/>
                  </a:cubicBezTo>
                  <a:lnTo>
                    <a:pt x="2766" y="296"/>
                  </a:lnTo>
                  <a:cubicBezTo>
                    <a:pt x="2762" y="279"/>
                    <a:pt x="2757" y="260"/>
                    <a:pt x="2753" y="241"/>
                  </a:cubicBezTo>
                  <a:lnTo>
                    <a:pt x="2775" y="241"/>
                  </a:lnTo>
                  <a:cubicBezTo>
                    <a:pt x="2698" y="239"/>
                    <a:pt x="2641" y="236"/>
                    <a:pt x="2584" y="235"/>
                  </a:cubicBezTo>
                  <a:cubicBezTo>
                    <a:pt x="2572" y="269"/>
                    <a:pt x="2562" y="294"/>
                    <a:pt x="2553" y="320"/>
                  </a:cubicBezTo>
                  <a:cubicBezTo>
                    <a:pt x="2523" y="307"/>
                    <a:pt x="2500" y="298"/>
                    <a:pt x="2476" y="289"/>
                  </a:cubicBezTo>
                  <a:cubicBezTo>
                    <a:pt x="2457" y="298"/>
                    <a:pt x="2437" y="307"/>
                    <a:pt x="2417" y="316"/>
                  </a:cubicBezTo>
                  <a:cubicBezTo>
                    <a:pt x="2406" y="305"/>
                    <a:pt x="2395" y="295"/>
                    <a:pt x="2384" y="285"/>
                  </a:cubicBezTo>
                  <a:cubicBezTo>
                    <a:pt x="2368" y="283"/>
                    <a:pt x="2352" y="282"/>
                    <a:pt x="2336" y="282"/>
                  </a:cubicBezTo>
                  <a:cubicBezTo>
                    <a:pt x="2326" y="282"/>
                    <a:pt x="2316" y="283"/>
                    <a:pt x="2305" y="283"/>
                  </a:cubicBezTo>
                  <a:cubicBezTo>
                    <a:pt x="2257" y="283"/>
                    <a:pt x="2209" y="279"/>
                    <a:pt x="2172" y="244"/>
                  </a:cubicBezTo>
                  <a:cubicBezTo>
                    <a:pt x="2104" y="301"/>
                    <a:pt x="2039" y="355"/>
                    <a:pt x="1966" y="419"/>
                  </a:cubicBezTo>
                  <a:cubicBezTo>
                    <a:pt x="1945" y="354"/>
                    <a:pt x="1926" y="299"/>
                    <a:pt x="1908" y="244"/>
                  </a:cubicBezTo>
                  <a:cubicBezTo>
                    <a:pt x="1877" y="254"/>
                    <a:pt x="1848" y="263"/>
                    <a:pt x="1820" y="271"/>
                  </a:cubicBezTo>
                  <a:cubicBezTo>
                    <a:pt x="1797" y="257"/>
                    <a:pt x="1782" y="246"/>
                    <a:pt x="1761" y="233"/>
                  </a:cubicBezTo>
                  <a:cubicBezTo>
                    <a:pt x="1712" y="268"/>
                    <a:pt x="1661" y="302"/>
                    <a:pt x="1651" y="349"/>
                  </a:cubicBezTo>
                  <a:lnTo>
                    <a:pt x="1651" y="349"/>
                  </a:lnTo>
                  <a:cubicBezTo>
                    <a:pt x="1654" y="348"/>
                    <a:pt x="1657" y="348"/>
                    <a:pt x="1660" y="348"/>
                  </a:cubicBezTo>
                  <a:cubicBezTo>
                    <a:pt x="1667" y="348"/>
                    <a:pt x="1674" y="358"/>
                    <a:pt x="1649" y="363"/>
                  </a:cubicBezTo>
                  <a:cubicBezTo>
                    <a:pt x="1649" y="365"/>
                    <a:pt x="1646" y="366"/>
                    <a:pt x="1641" y="366"/>
                  </a:cubicBezTo>
                  <a:cubicBezTo>
                    <a:pt x="1631" y="366"/>
                    <a:pt x="1613" y="362"/>
                    <a:pt x="1595" y="358"/>
                  </a:cubicBezTo>
                  <a:cubicBezTo>
                    <a:pt x="1604" y="356"/>
                    <a:pt x="1614" y="355"/>
                    <a:pt x="1623" y="353"/>
                  </a:cubicBezTo>
                  <a:lnTo>
                    <a:pt x="1623" y="353"/>
                  </a:lnTo>
                  <a:cubicBezTo>
                    <a:pt x="1631" y="356"/>
                    <a:pt x="1640" y="359"/>
                    <a:pt x="1649" y="363"/>
                  </a:cubicBezTo>
                  <a:cubicBezTo>
                    <a:pt x="1650" y="358"/>
                    <a:pt x="1650" y="353"/>
                    <a:pt x="1651" y="349"/>
                  </a:cubicBezTo>
                  <a:lnTo>
                    <a:pt x="1651" y="349"/>
                  </a:lnTo>
                  <a:cubicBezTo>
                    <a:pt x="1641" y="350"/>
                    <a:pt x="1632" y="351"/>
                    <a:pt x="1623" y="353"/>
                  </a:cubicBezTo>
                  <a:lnTo>
                    <a:pt x="1623" y="353"/>
                  </a:lnTo>
                  <a:cubicBezTo>
                    <a:pt x="1567" y="332"/>
                    <a:pt x="1546" y="325"/>
                    <a:pt x="1526" y="316"/>
                  </a:cubicBezTo>
                  <a:cubicBezTo>
                    <a:pt x="1521" y="319"/>
                    <a:pt x="1516" y="324"/>
                    <a:pt x="1510" y="324"/>
                  </a:cubicBezTo>
                  <a:cubicBezTo>
                    <a:pt x="1461" y="333"/>
                    <a:pt x="1414" y="342"/>
                    <a:pt x="1358" y="351"/>
                  </a:cubicBezTo>
                  <a:cubicBezTo>
                    <a:pt x="1357" y="373"/>
                    <a:pt x="1354" y="395"/>
                    <a:pt x="1352" y="413"/>
                  </a:cubicBezTo>
                  <a:cubicBezTo>
                    <a:pt x="1248" y="395"/>
                    <a:pt x="1149" y="380"/>
                    <a:pt x="1048" y="364"/>
                  </a:cubicBezTo>
                  <a:cubicBezTo>
                    <a:pt x="1042" y="385"/>
                    <a:pt x="1036" y="408"/>
                    <a:pt x="1027" y="439"/>
                  </a:cubicBezTo>
                  <a:cubicBezTo>
                    <a:pt x="1003" y="439"/>
                    <a:pt x="969" y="434"/>
                    <a:pt x="945" y="434"/>
                  </a:cubicBezTo>
                  <a:cubicBezTo>
                    <a:pt x="935" y="434"/>
                    <a:pt x="927" y="435"/>
                    <a:pt x="923" y="438"/>
                  </a:cubicBezTo>
                  <a:cubicBezTo>
                    <a:pt x="905" y="450"/>
                    <a:pt x="890" y="455"/>
                    <a:pt x="876" y="455"/>
                  </a:cubicBezTo>
                  <a:cubicBezTo>
                    <a:pt x="857" y="455"/>
                    <a:pt x="840" y="446"/>
                    <a:pt x="821" y="436"/>
                  </a:cubicBezTo>
                  <a:cubicBezTo>
                    <a:pt x="806" y="455"/>
                    <a:pt x="792" y="473"/>
                    <a:pt x="774" y="495"/>
                  </a:cubicBezTo>
                  <a:cubicBezTo>
                    <a:pt x="734" y="480"/>
                    <a:pt x="705" y="470"/>
                    <a:pt x="674" y="460"/>
                  </a:cubicBezTo>
                  <a:cubicBezTo>
                    <a:pt x="664" y="489"/>
                    <a:pt x="655" y="514"/>
                    <a:pt x="643" y="547"/>
                  </a:cubicBezTo>
                  <a:cubicBezTo>
                    <a:pt x="558" y="530"/>
                    <a:pt x="483" y="516"/>
                    <a:pt x="412" y="501"/>
                  </a:cubicBezTo>
                  <a:cubicBezTo>
                    <a:pt x="374" y="535"/>
                    <a:pt x="342" y="563"/>
                    <a:pt x="305" y="594"/>
                  </a:cubicBezTo>
                  <a:cubicBezTo>
                    <a:pt x="250" y="582"/>
                    <a:pt x="206" y="572"/>
                    <a:pt x="158" y="561"/>
                  </a:cubicBezTo>
                  <a:cubicBezTo>
                    <a:pt x="111" y="579"/>
                    <a:pt x="58" y="598"/>
                    <a:pt x="0" y="619"/>
                  </a:cubicBezTo>
                  <a:cubicBezTo>
                    <a:pt x="71" y="686"/>
                    <a:pt x="135" y="745"/>
                    <a:pt x="202" y="808"/>
                  </a:cubicBezTo>
                  <a:lnTo>
                    <a:pt x="202" y="808"/>
                  </a:lnTo>
                  <a:cubicBezTo>
                    <a:pt x="200" y="809"/>
                    <a:pt x="185" y="819"/>
                    <a:pt x="158" y="836"/>
                  </a:cubicBezTo>
                  <a:cubicBezTo>
                    <a:pt x="247" y="841"/>
                    <a:pt x="319" y="842"/>
                    <a:pt x="378" y="845"/>
                  </a:cubicBezTo>
                  <a:cubicBezTo>
                    <a:pt x="406" y="901"/>
                    <a:pt x="427" y="945"/>
                    <a:pt x="458" y="1012"/>
                  </a:cubicBezTo>
                  <a:cubicBezTo>
                    <a:pt x="502" y="975"/>
                    <a:pt x="528" y="953"/>
                    <a:pt x="552" y="934"/>
                  </a:cubicBezTo>
                  <a:cubicBezTo>
                    <a:pt x="609" y="950"/>
                    <a:pt x="652" y="961"/>
                    <a:pt x="699" y="975"/>
                  </a:cubicBezTo>
                  <a:cubicBezTo>
                    <a:pt x="712" y="938"/>
                    <a:pt x="723" y="911"/>
                    <a:pt x="733" y="884"/>
                  </a:cubicBezTo>
                  <a:cubicBezTo>
                    <a:pt x="762" y="888"/>
                    <a:pt x="783" y="891"/>
                    <a:pt x="811" y="895"/>
                  </a:cubicBezTo>
                  <a:cubicBezTo>
                    <a:pt x="806" y="939"/>
                    <a:pt x="803" y="981"/>
                    <a:pt x="801" y="1017"/>
                  </a:cubicBezTo>
                  <a:cubicBezTo>
                    <a:pt x="826" y="1034"/>
                    <a:pt x="845" y="1047"/>
                    <a:pt x="846" y="1047"/>
                  </a:cubicBezTo>
                  <a:cubicBezTo>
                    <a:pt x="846" y="1047"/>
                    <a:pt x="846" y="1047"/>
                    <a:pt x="846" y="1047"/>
                  </a:cubicBezTo>
                  <a:lnTo>
                    <a:pt x="846" y="1047"/>
                  </a:lnTo>
                  <a:cubicBezTo>
                    <a:pt x="850" y="1047"/>
                    <a:pt x="855" y="1047"/>
                    <a:pt x="859" y="1047"/>
                  </a:cubicBezTo>
                  <a:cubicBezTo>
                    <a:pt x="899" y="1047"/>
                    <a:pt x="935" y="1033"/>
                    <a:pt x="966" y="1033"/>
                  </a:cubicBezTo>
                  <a:cubicBezTo>
                    <a:pt x="989" y="1033"/>
                    <a:pt x="1009" y="1041"/>
                    <a:pt x="1026" y="1067"/>
                  </a:cubicBezTo>
                  <a:cubicBezTo>
                    <a:pt x="1051" y="1059"/>
                    <a:pt x="1076" y="1051"/>
                    <a:pt x="1101" y="1044"/>
                  </a:cubicBezTo>
                  <a:cubicBezTo>
                    <a:pt x="1115" y="1051"/>
                    <a:pt x="1130" y="1060"/>
                    <a:pt x="1167" y="1082"/>
                  </a:cubicBezTo>
                  <a:cubicBezTo>
                    <a:pt x="1189" y="1059"/>
                    <a:pt x="1211" y="1037"/>
                    <a:pt x="1233" y="1013"/>
                  </a:cubicBezTo>
                  <a:cubicBezTo>
                    <a:pt x="1245" y="1019"/>
                    <a:pt x="1255" y="1023"/>
                    <a:pt x="1265" y="1029"/>
                  </a:cubicBezTo>
                  <a:cubicBezTo>
                    <a:pt x="1249" y="1050"/>
                    <a:pt x="1235" y="1072"/>
                    <a:pt x="1221" y="1089"/>
                  </a:cubicBezTo>
                  <a:cubicBezTo>
                    <a:pt x="1239" y="1114"/>
                    <a:pt x="1257" y="1138"/>
                    <a:pt x="1273" y="1160"/>
                  </a:cubicBezTo>
                  <a:cubicBezTo>
                    <a:pt x="1307" y="1162"/>
                    <a:pt x="1336" y="1162"/>
                    <a:pt x="1411" y="1165"/>
                  </a:cubicBezTo>
                  <a:cubicBezTo>
                    <a:pt x="1436" y="1150"/>
                    <a:pt x="1483" y="1123"/>
                    <a:pt x="1524" y="1101"/>
                  </a:cubicBezTo>
                  <a:cubicBezTo>
                    <a:pt x="1527" y="1107"/>
                    <a:pt x="1535" y="1123"/>
                    <a:pt x="1542" y="1137"/>
                  </a:cubicBezTo>
                  <a:cubicBezTo>
                    <a:pt x="1599" y="1138"/>
                    <a:pt x="1651" y="1141"/>
                    <a:pt x="1699" y="1142"/>
                  </a:cubicBezTo>
                  <a:cubicBezTo>
                    <a:pt x="1713" y="1122"/>
                    <a:pt x="1723" y="1106"/>
                    <a:pt x="1738" y="1082"/>
                  </a:cubicBezTo>
                  <a:cubicBezTo>
                    <a:pt x="1766" y="1126"/>
                    <a:pt x="1789" y="1163"/>
                    <a:pt x="1811" y="1200"/>
                  </a:cubicBezTo>
                  <a:cubicBezTo>
                    <a:pt x="1863" y="1210"/>
                    <a:pt x="1916" y="1220"/>
                    <a:pt x="1967" y="1232"/>
                  </a:cubicBezTo>
                  <a:cubicBezTo>
                    <a:pt x="1976" y="1219"/>
                    <a:pt x="1986" y="1203"/>
                    <a:pt x="1997" y="1188"/>
                  </a:cubicBezTo>
                  <a:cubicBezTo>
                    <a:pt x="2038" y="1190"/>
                    <a:pt x="2073" y="1191"/>
                    <a:pt x="2108" y="1192"/>
                  </a:cubicBezTo>
                  <a:cubicBezTo>
                    <a:pt x="2117" y="1212"/>
                    <a:pt x="2125" y="1229"/>
                    <a:pt x="2136" y="1253"/>
                  </a:cubicBezTo>
                  <a:cubicBezTo>
                    <a:pt x="2203" y="1244"/>
                    <a:pt x="2264" y="1234"/>
                    <a:pt x="2328" y="1223"/>
                  </a:cubicBezTo>
                  <a:cubicBezTo>
                    <a:pt x="2342" y="1244"/>
                    <a:pt x="2356" y="1265"/>
                    <a:pt x="2366" y="1281"/>
                  </a:cubicBezTo>
                  <a:cubicBezTo>
                    <a:pt x="2448" y="1284"/>
                    <a:pt x="2525" y="1287"/>
                    <a:pt x="2645" y="1291"/>
                  </a:cubicBezTo>
                  <a:cubicBezTo>
                    <a:pt x="2650" y="1284"/>
                    <a:pt x="2669" y="1257"/>
                    <a:pt x="2693" y="1223"/>
                  </a:cubicBezTo>
                  <a:cubicBezTo>
                    <a:pt x="2710" y="1259"/>
                    <a:pt x="2718" y="1276"/>
                    <a:pt x="2723" y="1287"/>
                  </a:cubicBezTo>
                  <a:cubicBezTo>
                    <a:pt x="2788" y="1298"/>
                    <a:pt x="2843" y="1309"/>
                    <a:pt x="2900" y="1318"/>
                  </a:cubicBezTo>
                  <a:cubicBezTo>
                    <a:pt x="2938" y="1323"/>
                    <a:pt x="2987" y="1335"/>
                    <a:pt x="3021" y="1335"/>
                  </a:cubicBezTo>
                  <a:cubicBezTo>
                    <a:pt x="3031" y="1335"/>
                    <a:pt x="3041" y="1334"/>
                    <a:pt x="3047" y="1331"/>
                  </a:cubicBezTo>
                  <a:cubicBezTo>
                    <a:pt x="3085" y="1312"/>
                    <a:pt x="3122" y="1307"/>
                    <a:pt x="3161" y="1307"/>
                  </a:cubicBezTo>
                  <a:cubicBezTo>
                    <a:pt x="3204" y="1307"/>
                    <a:pt x="3248" y="1314"/>
                    <a:pt x="3294" y="1314"/>
                  </a:cubicBezTo>
                  <a:cubicBezTo>
                    <a:pt x="3311" y="1314"/>
                    <a:pt x="3329" y="1313"/>
                    <a:pt x="3347" y="1310"/>
                  </a:cubicBezTo>
                  <a:cubicBezTo>
                    <a:pt x="3369" y="1331"/>
                    <a:pt x="3391" y="1354"/>
                    <a:pt x="3413" y="1378"/>
                  </a:cubicBezTo>
                  <a:cubicBezTo>
                    <a:pt x="3455" y="1356"/>
                    <a:pt x="3483" y="1340"/>
                    <a:pt x="3513" y="1322"/>
                  </a:cubicBezTo>
                  <a:cubicBezTo>
                    <a:pt x="3563" y="1354"/>
                    <a:pt x="3614" y="1387"/>
                    <a:pt x="3661" y="1418"/>
                  </a:cubicBezTo>
                  <a:cubicBezTo>
                    <a:pt x="3699" y="1404"/>
                    <a:pt x="3724" y="1397"/>
                    <a:pt x="3742" y="1391"/>
                  </a:cubicBezTo>
                  <a:cubicBezTo>
                    <a:pt x="3768" y="1401"/>
                    <a:pt x="3792" y="1412"/>
                    <a:pt x="3811" y="1421"/>
                  </a:cubicBezTo>
                  <a:cubicBezTo>
                    <a:pt x="3852" y="1406"/>
                    <a:pt x="3881" y="1396"/>
                    <a:pt x="3911" y="1385"/>
                  </a:cubicBezTo>
                  <a:cubicBezTo>
                    <a:pt x="3936" y="1400"/>
                    <a:pt x="3952" y="1410"/>
                    <a:pt x="3952" y="1410"/>
                  </a:cubicBezTo>
                  <a:cubicBezTo>
                    <a:pt x="4034" y="1403"/>
                    <a:pt x="4103" y="1397"/>
                    <a:pt x="4171" y="1390"/>
                  </a:cubicBezTo>
                  <a:cubicBezTo>
                    <a:pt x="4181" y="1373"/>
                    <a:pt x="4189" y="1359"/>
                    <a:pt x="4193" y="1348"/>
                  </a:cubicBezTo>
                  <a:cubicBezTo>
                    <a:pt x="4268" y="1368"/>
                    <a:pt x="4331" y="1384"/>
                    <a:pt x="4392" y="1400"/>
                  </a:cubicBezTo>
                  <a:cubicBezTo>
                    <a:pt x="4421" y="1385"/>
                    <a:pt x="4451" y="1380"/>
                    <a:pt x="4481" y="1380"/>
                  </a:cubicBezTo>
                  <a:cubicBezTo>
                    <a:pt x="4514" y="1380"/>
                    <a:pt x="4547" y="1386"/>
                    <a:pt x="4580" y="1388"/>
                  </a:cubicBezTo>
                  <a:cubicBezTo>
                    <a:pt x="4590" y="1409"/>
                    <a:pt x="4598" y="1426"/>
                    <a:pt x="4607" y="1443"/>
                  </a:cubicBezTo>
                  <a:cubicBezTo>
                    <a:pt x="4633" y="1431"/>
                    <a:pt x="4657" y="1422"/>
                    <a:pt x="4682" y="1410"/>
                  </a:cubicBezTo>
                  <a:cubicBezTo>
                    <a:pt x="4711" y="1423"/>
                    <a:pt x="4733" y="1435"/>
                    <a:pt x="4760" y="1447"/>
                  </a:cubicBezTo>
                  <a:cubicBezTo>
                    <a:pt x="4765" y="1434"/>
                    <a:pt x="4773" y="1421"/>
                    <a:pt x="4783" y="1400"/>
                  </a:cubicBezTo>
                  <a:cubicBezTo>
                    <a:pt x="4832" y="1390"/>
                    <a:pt x="4892" y="1376"/>
                    <a:pt x="4948" y="1365"/>
                  </a:cubicBezTo>
                  <a:cubicBezTo>
                    <a:pt x="5048" y="1400"/>
                    <a:pt x="5141" y="1432"/>
                    <a:pt x="5194" y="1450"/>
                  </a:cubicBezTo>
                  <a:cubicBezTo>
                    <a:pt x="5305" y="1451"/>
                    <a:pt x="5376" y="1451"/>
                    <a:pt x="5470" y="1453"/>
                  </a:cubicBezTo>
                  <a:cubicBezTo>
                    <a:pt x="5475" y="1450"/>
                    <a:pt x="5504" y="1435"/>
                    <a:pt x="5533" y="1418"/>
                  </a:cubicBezTo>
                  <a:cubicBezTo>
                    <a:pt x="5548" y="1426"/>
                    <a:pt x="5563" y="1437"/>
                    <a:pt x="5578" y="1446"/>
                  </a:cubicBezTo>
                  <a:cubicBezTo>
                    <a:pt x="5600" y="1435"/>
                    <a:pt x="5625" y="1425"/>
                    <a:pt x="5635" y="1421"/>
                  </a:cubicBezTo>
                  <a:cubicBezTo>
                    <a:pt x="5703" y="1435"/>
                    <a:pt x="5756" y="1448"/>
                    <a:pt x="5841" y="1468"/>
                  </a:cubicBezTo>
                  <a:cubicBezTo>
                    <a:pt x="5862" y="1444"/>
                    <a:pt x="5884" y="1418"/>
                    <a:pt x="5909" y="1390"/>
                  </a:cubicBezTo>
                  <a:cubicBezTo>
                    <a:pt x="6063" y="1416"/>
                    <a:pt x="6201" y="1440"/>
                    <a:pt x="6360" y="1468"/>
                  </a:cubicBezTo>
                  <a:cubicBezTo>
                    <a:pt x="6386" y="1461"/>
                    <a:pt x="6419" y="1446"/>
                    <a:pt x="6458" y="1446"/>
                  </a:cubicBezTo>
                  <a:cubicBezTo>
                    <a:pt x="6482" y="1446"/>
                    <a:pt x="6508" y="1452"/>
                    <a:pt x="6537" y="1469"/>
                  </a:cubicBezTo>
                  <a:cubicBezTo>
                    <a:pt x="6552" y="1480"/>
                    <a:pt x="6589" y="1486"/>
                    <a:pt x="6621" y="1486"/>
                  </a:cubicBezTo>
                  <a:cubicBezTo>
                    <a:pt x="6638" y="1486"/>
                    <a:pt x="6653" y="1484"/>
                    <a:pt x="6663" y="1481"/>
                  </a:cubicBezTo>
                  <a:cubicBezTo>
                    <a:pt x="6713" y="1463"/>
                    <a:pt x="6764" y="1457"/>
                    <a:pt x="6814" y="1457"/>
                  </a:cubicBezTo>
                  <a:cubicBezTo>
                    <a:pt x="6867" y="1457"/>
                    <a:pt x="6919" y="1463"/>
                    <a:pt x="6971" y="1466"/>
                  </a:cubicBezTo>
                  <a:cubicBezTo>
                    <a:pt x="6988" y="1467"/>
                    <a:pt x="7005" y="1468"/>
                    <a:pt x="7022" y="1468"/>
                  </a:cubicBezTo>
                  <a:cubicBezTo>
                    <a:pt x="7134" y="1468"/>
                    <a:pt x="7238" y="1444"/>
                    <a:pt x="7340" y="1426"/>
                  </a:cubicBezTo>
                  <a:cubicBezTo>
                    <a:pt x="7418" y="1455"/>
                    <a:pt x="7485" y="1470"/>
                    <a:pt x="7542" y="1470"/>
                  </a:cubicBezTo>
                  <a:cubicBezTo>
                    <a:pt x="7563" y="1470"/>
                    <a:pt x="7584" y="1468"/>
                    <a:pt x="7602" y="1463"/>
                  </a:cubicBezTo>
                  <a:cubicBezTo>
                    <a:pt x="7714" y="1500"/>
                    <a:pt x="7821" y="1535"/>
                    <a:pt x="7930" y="1571"/>
                  </a:cubicBezTo>
                  <a:cubicBezTo>
                    <a:pt x="7957" y="1568"/>
                    <a:pt x="7996" y="1560"/>
                    <a:pt x="8039" y="1559"/>
                  </a:cubicBezTo>
                  <a:cubicBezTo>
                    <a:pt x="8049" y="1558"/>
                    <a:pt x="8060" y="1558"/>
                    <a:pt x="8070" y="1558"/>
                  </a:cubicBezTo>
                  <a:cubicBezTo>
                    <a:pt x="8103" y="1558"/>
                    <a:pt x="8135" y="1561"/>
                    <a:pt x="8164" y="1562"/>
                  </a:cubicBezTo>
                  <a:cubicBezTo>
                    <a:pt x="8174" y="1538"/>
                    <a:pt x="8180" y="1525"/>
                    <a:pt x="8189" y="1501"/>
                  </a:cubicBezTo>
                  <a:cubicBezTo>
                    <a:pt x="8248" y="1510"/>
                    <a:pt x="8329" y="1506"/>
                    <a:pt x="8354" y="1526"/>
                  </a:cubicBezTo>
                  <a:cubicBezTo>
                    <a:pt x="8366" y="1537"/>
                    <a:pt x="8379" y="1541"/>
                    <a:pt x="8393" y="1541"/>
                  </a:cubicBezTo>
                  <a:cubicBezTo>
                    <a:pt x="8423" y="1541"/>
                    <a:pt x="8455" y="1522"/>
                    <a:pt x="8482" y="1522"/>
                  </a:cubicBezTo>
                  <a:cubicBezTo>
                    <a:pt x="8496" y="1522"/>
                    <a:pt x="8508" y="1527"/>
                    <a:pt x="8519" y="1543"/>
                  </a:cubicBezTo>
                  <a:cubicBezTo>
                    <a:pt x="8521" y="1546"/>
                    <a:pt x="8536" y="1548"/>
                    <a:pt x="8547" y="1548"/>
                  </a:cubicBezTo>
                  <a:cubicBezTo>
                    <a:pt x="8553" y="1548"/>
                    <a:pt x="8558" y="1547"/>
                    <a:pt x="8560" y="1546"/>
                  </a:cubicBezTo>
                  <a:cubicBezTo>
                    <a:pt x="8589" y="1525"/>
                    <a:pt x="8622" y="1520"/>
                    <a:pt x="8657" y="1520"/>
                  </a:cubicBezTo>
                  <a:cubicBezTo>
                    <a:pt x="8692" y="1520"/>
                    <a:pt x="8728" y="1525"/>
                    <a:pt x="8763" y="1525"/>
                  </a:cubicBezTo>
                  <a:cubicBezTo>
                    <a:pt x="8767" y="1525"/>
                    <a:pt x="8771" y="1525"/>
                    <a:pt x="8775" y="1525"/>
                  </a:cubicBezTo>
                  <a:cubicBezTo>
                    <a:pt x="8798" y="1456"/>
                    <a:pt x="8810" y="1443"/>
                    <a:pt x="8917" y="1443"/>
                  </a:cubicBezTo>
                  <a:cubicBezTo>
                    <a:pt x="8931" y="1443"/>
                    <a:pt x="8947" y="1444"/>
                    <a:pt x="8964" y="1444"/>
                  </a:cubicBezTo>
                  <a:cubicBezTo>
                    <a:pt x="8973" y="1435"/>
                    <a:pt x="8985" y="1428"/>
                    <a:pt x="8995" y="1421"/>
                  </a:cubicBezTo>
                  <a:cubicBezTo>
                    <a:pt x="9000" y="1423"/>
                    <a:pt x="9004" y="1426"/>
                    <a:pt x="9010" y="1431"/>
                  </a:cubicBezTo>
                  <a:cubicBezTo>
                    <a:pt x="8997" y="1437"/>
                    <a:pt x="8984" y="1443"/>
                    <a:pt x="8970" y="1448"/>
                  </a:cubicBezTo>
                  <a:cubicBezTo>
                    <a:pt x="8967" y="1447"/>
                    <a:pt x="8964" y="1444"/>
                    <a:pt x="8964" y="1444"/>
                  </a:cubicBezTo>
                  <a:lnTo>
                    <a:pt x="8964" y="1444"/>
                  </a:lnTo>
                  <a:cubicBezTo>
                    <a:pt x="8951" y="1488"/>
                    <a:pt x="8986" y="1515"/>
                    <a:pt x="9044" y="1534"/>
                  </a:cubicBezTo>
                  <a:cubicBezTo>
                    <a:pt x="9087" y="1527"/>
                    <a:pt x="9127" y="1507"/>
                    <a:pt x="9171" y="1507"/>
                  </a:cubicBezTo>
                  <a:cubicBezTo>
                    <a:pt x="9194" y="1507"/>
                    <a:pt x="9219" y="1512"/>
                    <a:pt x="9247" y="1528"/>
                  </a:cubicBezTo>
                  <a:cubicBezTo>
                    <a:pt x="9260" y="1535"/>
                    <a:pt x="9280" y="1537"/>
                    <a:pt x="9304" y="1537"/>
                  </a:cubicBezTo>
                  <a:cubicBezTo>
                    <a:pt x="9339" y="1537"/>
                    <a:pt x="9382" y="1532"/>
                    <a:pt x="9416" y="1532"/>
                  </a:cubicBezTo>
                  <a:cubicBezTo>
                    <a:pt x="9419" y="1543"/>
                    <a:pt x="9422" y="1556"/>
                    <a:pt x="9425" y="1569"/>
                  </a:cubicBezTo>
                  <a:cubicBezTo>
                    <a:pt x="9465" y="1564"/>
                    <a:pt x="9501" y="1549"/>
                    <a:pt x="9539" y="1549"/>
                  </a:cubicBezTo>
                  <a:cubicBezTo>
                    <a:pt x="9560" y="1549"/>
                    <a:pt x="9581" y="1553"/>
                    <a:pt x="9604" y="1566"/>
                  </a:cubicBezTo>
                  <a:cubicBezTo>
                    <a:pt x="9631" y="1580"/>
                    <a:pt x="9661" y="1586"/>
                    <a:pt x="9693" y="1586"/>
                  </a:cubicBezTo>
                  <a:cubicBezTo>
                    <a:pt x="9724" y="1586"/>
                    <a:pt x="9756" y="1581"/>
                    <a:pt x="9790" y="1572"/>
                  </a:cubicBezTo>
                  <a:cubicBezTo>
                    <a:pt x="9854" y="1553"/>
                    <a:pt x="9927" y="1547"/>
                    <a:pt x="9990" y="1537"/>
                  </a:cubicBezTo>
                  <a:cubicBezTo>
                    <a:pt x="10015" y="1550"/>
                    <a:pt x="10037" y="1560"/>
                    <a:pt x="10060" y="1574"/>
                  </a:cubicBezTo>
                  <a:cubicBezTo>
                    <a:pt x="10124" y="1550"/>
                    <a:pt x="10188" y="1537"/>
                    <a:pt x="10234" y="1510"/>
                  </a:cubicBezTo>
                  <a:cubicBezTo>
                    <a:pt x="10278" y="1484"/>
                    <a:pt x="10302" y="1444"/>
                    <a:pt x="10337" y="1409"/>
                  </a:cubicBezTo>
                  <a:cubicBezTo>
                    <a:pt x="10362" y="1403"/>
                    <a:pt x="10394" y="1394"/>
                    <a:pt x="10427" y="1384"/>
                  </a:cubicBezTo>
                  <a:cubicBezTo>
                    <a:pt x="10443" y="1393"/>
                    <a:pt x="10465" y="1404"/>
                    <a:pt x="10483" y="1413"/>
                  </a:cubicBezTo>
                  <a:cubicBezTo>
                    <a:pt x="10521" y="1404"/>
                    <a:pt x="10547" y="1397"/>
                    <a:pt x="10589" y="1387"/>
                  </a:cubicBezTo>
                  <a:lnTo>
                    <a:pt x="10589" y="1387"/>
                  </a:lnTo>
                  <a:cubicBezTo>
                    <a:pt x="10581" y="1412"/>
                    <a:pt x="10577" y="1423"/>
                    <a:pt x="10571" y="1438"/>
                  </a:cubicBezTo>
                  <a:cubicBezTo>
                    <a:pt x="10509" y="1440"/>
                    <a:pt x="10452" y="1441"/>
                    <a:pt x="10396" y="1443"/>
                  </a:cubicBezTo>
                  <a:cubicBezTo>
                    <a:pt x="10393" y="1465"/>
                    <a:pt x="10391" y="1479"/>
                    <a:pt x="10393" y="1491"/>
                  </a:cubicBezTo>
                  <a:cubicBezTo>
                    <a:pt x="10408" y="1497"/>
                    <a:pt x="10419" y="1504"/>
                    <a:pt x="10431" y="1512"/>
                  </a:cubicBezTo>
                  <a:cubicBezTo>
                    <a:pt x="10427" y="1515"/>
                    <a:pt x="10421" y="1516"/>
                    <a:pt x="10416" y="1519"/>
                  </a:cubicBezTo>
                  <a:cubicBezTo>
                    <a:pt x="10406" y="1512"/>
                    <a:pt x="10396" y="1503"/>
                    <a:pt x="10386" y="1496"/>
                  </a:cubicBezTo>
                  <a:lnTo>
                    <a:pt x="10386" y="1496"/>
                  </a:lnTo>
                  <a:cubicBezTo>
                    <a:pt x="10368" y="1509"/>
                    <a:pt x="10351" y="1521"/>
                    <a:pt x="10334" y="1534"/>
                  </a:cubicBezTo>
                  <a:cubicBezTo>
                    <a:pt x="10387" y="1551"/>
                    <a:pt x="10424" y="1565"/>
                    <a:pt x="10464" y="1578"/>
                  </a:cubicBezTo>
                  <a:cubicBezTo>
                    <a:pt x="10506" y="1543"/>
                    <a:pt x="10549" y="1507"/>
                    <a:pt x="10609" y="1457"/>
                  </a:cubicBezTo>
                  <a:cubicBezTo>
                    <a:pt x="10652" y="1497"/>
                    <a:pt x="10687" y="1531"/>
                    <a:pt x="10720" y="1562"/>
                  </a:cubicBezTo>
                  <a:cubicBezTo>
                    <a:pt x="10797" y="1545"/>
                    <a:pt x="10872" y="1535"/>
                    <a:pt x="10933" y="1535"/>
                  </a:cubicBezTo>
                  <a:cubicBezTo>
                    <a:pt x="10961" y="1535"/>
                    <a:pt x="10986" y="1537"/>
                    <a:pt x="11006" y="1541"/>
                  </a:cubicBezTo>
                  <a:cubicBezTo>
                    <a:pt x="11020" y="1544"/>
                    <a:pt x="11032" y="1545"/>
                    <a:pt x="11044" y="1545"/>
                  </a:cubicBezTo>
                  <a:cubicBezTo>
                    <a:pt x="11091" y="1545"/>
                    <a:pt x="11129" y="1527"/>
                    <a:pt x="11173" y="1519"/>
                  </a:cubicBezTo>
                  <a:cubicBezTo>
                    <a:pt x="11174" y="1501"/>
                    <a:pt x="11176" y="1484"/>
                    <a:pt x="11177" y="1468"/>
                  </a:cubicBezTo>
                  <a:cubicBezTo>
                    <a:pt x="11187" y="1466"/>
                    <a:pt x="11198" y="1466"/>
                    <a:pt x="11208" y="1466"/>
                  </a:cubicBezTo>
                  <a:cubicBezTo>
                    <a:pt x="11211" y="1484"/>
                    <a:pt x="11215" y="1503"/>
                    <a:pt x="11218" y="1521"/>
                  </a:cubicBezTo>
                  <a:cubicBezTo>
                    <a:pt x="11240" y="1540"/>
                    <a:pt x="11262" y="1560"/>
                    <a:pt x="11286" y="1581"/>
                  </a:cubicBezTo>
                  <a:cubicBezTo>
                    <a:pt x="11367" y="1569"/>
                    <a:pt x="11445" y="1554"/>
                    <a:pt x="11476" y="1498"/>
                  </a:cubicBezTo>
                  <a:cubicBezTo>
                    <a:pt x="11517" y="1503"/>
                    <a:pt x="11552" y="1506"/>
                    <a:pt x="11580" y="1507"/>
                  </a:cubicBezTo>
                  <a:cubicBezTo>
                    <a:pt x="11586" y="1531"/>
                    <a:pt x="11589" y="1544"/>
                    <a:pt x="11593" y="1562"/>
                  </a:cubicBezTo>
                  <a:cubicBezTo>
                    <a:pt x="11655" y="1562"/>
                    <a:pt x="11711" y="1563"/>
                    <a:pt x="11773" y="1563"/>
                  </a:cubicBezTo>
                  <a:cubicBezTo>
                    <a:pt x="11769" y="1540"/>
                    <a:pt x="11766" y="1526"/>
                    <a:pt x="11763" y="1513"/>
                  </a:cubicBezTo>
                  <a:cubicBezTo>
                    <a:pt x="11735" y="1521"/>
                    <a:pt x="11714" y="1526"/>
                    <a:pt x="11667" y="1540"/>
                  </a:cubicBezTo>
                  <a:cubicBezTo>
                    <a:pt x="11702" y="1484"/>
                    <a:pt x="11729" y="1440"/>
                    <a:pt x="11752" y="1400"/>
                  </a:cubicBezTo>
                  <a:cubicBezTo>
                    <a:pt x="11808" y="1401"/>
                    <a:pt x="11860" y="1404"/>
                    <a:pt x="11913" y="1406"/>
                  </a:cubicBezTo>
                  <a:cubicBezTo>
                    <a:pt x="11857" y="1484"/>
                    <a:pt x="11845" y="1549"/>
                    <a:pt x="11883" y="1569"/>
                  </a:cubicBezTo>
                  <a:cubicBezTo>
                    <a:pt x="11899" y="1562"/>
                    <a:pt x="11916" y="1553"/>
                    <a:pt x="11926" y="1549"/>
                  </a:cubicBezTo>
                  <a:cubicBezTo>
                    <a:pt x="11977" y="1568"/>
                    <a:pt x="12025" y="1584"/>
                    <a:pt x="12072" y="1601"/>
                  </a:cubicBezTo>
                  <a:cubicBezTo>
                    <a:pt x="12085" y="1582"/>
                    <a:pt x="12100" y="1565"/>
                    <a:pt x="12113" y="1547"/>
                  </a:cubicBezTo>
                  <a:cubicBezTo>
                    <a:pt x="12187" y="1565"/>
                    <a:pt x="12248" y="1600"/>
                    <a:pt x="12310" y="1600"/>
                  </a:cubicBezTo>
                  <a:cubicBezTo>
                    <a:pt x="12351" y="1600"/>
                    <a:pt x="12392" y="1585"/>
                    <a:pt x="12436" y="1540"/>
                  </a:cubicBezTo>
                  <a:cubicBezTo>
                    <a:pt x="12487" y="1488"/>
                    <a:pt x="12543" y="1453"/>
                    <a:pt x="12613" y="1453"/>
                  </a:cubicBezTo>
                  <a:cubicBezTo>
                    <a:pt x="12640" y="1453"/>
                    <a:pt x="12669" y="1458"/>
                    <a:pt x="12700" y="1469"/>
                  </a:cubicBezTo>
                  <a:cubicBezTo>
                    <a:pt x="12631" y="1488"/>
                    <a:pt x="12569" y="1504"/>
                    <a:pt x="12498" y="1525"/>
                  </a:cubicBezTo>
                  <a:cubicBezTo>
                    <a:pt x="12514" y="1547"/>
                    <a:pt x="12529" y="1565"/>
                    <a:pt x="12544" y="1585"/>
                  </a:cubicBezTo>
                  <a:cubicBezTo>
                    <a:pt x="12526" y="1588"/>
                    <a:pt x="12512" y="1590"/>
                    <a:pt x="12501" y="1590"/>
                  </a:cubicBezTo>
                  <a:cubicBezTo>
                    <a:pt x="12423" y="1590"/>
                    <a:pt x="12483" y="1526"/>
                    <a:pt x="12466" y="1526"/>
                  </a:cubicBezTo>
                  <a:cubicBezTo>
                    <a:pt x="12462" y="1526"/>
                    <a:pt x="12453" y="1530"/>
                    <a:pt x="12436" y="1540"/>
                  </a:cubicBezTo>
                  <a:cubicBezTo>
                    <a:pt x="12456" y="1607"/>
                    <a:pt x="12454" y="1625"/>
                    <a:pt x="12451" y="1649"/>
                  </a:cubicBezTo>
                  <a:cubicBezTo>
                    <a:pt x="12567" y="1612"/>
                    <a:pt x="12682" y="1601"/>
                    <a:pt x="12794" y="1601"/>
                  </a:cubicBezTo>
                  <a:cubicBezTo>
                    <a:pt x="12861" y="1601"/>
                    <a:pt x="12927" y="1605"/>
                    <a:pt x="12993" y="1609"/>
                  </a:cubicBezTo>
                  <a:cubicBezTo>
                    <a:pt x="13009" y="1584"/>
                    <a:pt x="13019" y="1569"/>
                    <a:pt x="13034" y="1544"/>
                  </a:cubicBezTo>
                  <a:cubicBezTo>
                    <a:pt x="13076" y="1603"/>
                    <a:pt x="13169" y="1566"/>
                    <a:pt x="13213" y="1590"/>
                  </a:cubicBezTo>
                  <a:cubicBezTo>
                    <a:pt x="13249" y="1607"/>
                    <a:pt x="13278" y="1613"/>
                    <a:pt x="13308" y="1613"/>
                  </a:cubicBezTo>
                  <a:cubicBezTo>
                    <a:pt x="13338" y="1613"/>
                    <a:pt x="13369" y="1607"/>
                    <a:pt x="13409" y="1599"/>
                  </a:cubicBezTo>
                  <a:cubicBezTo>
                    <a:pt x="13442" y="1592"/>
                    <a:pt x="13487" y="1577"/>
                    <a:pt x="13531" y="1577"/>
                  </a:cubicBezTo>
                  <a:cubicBezTo>
                    <a:pt x="13561" y="1577"/>
                    <a:pt x="13591" y="1584"/>
                    <a:pt x="13616" y="1604"/>
                  </a:cubicBezTo>
                  <a:cubicBezTo>
                    <a:pt x="13690" y="1576"/>
                    <a:pt x="13758" y="1551"/>
                    <a:pt x="13822" y="1528"/>
                  </a:cubicBezTo>
                  <a:cubicBezTo>
                    <a:pt x="13861" y="1546"/>
                    <a:pt x="13905" y="1568"/>
                    <a:pt x="13952" y="1591"/>
                  </a:cubicBezTo>
                  <a:cubicBezTo>
                    <a:pt x="13989" y="1537"/>
                    <a:pt x="14017" y="1491"/>
                    <a:pt x="14045" y="1450"/>
                  </a:cubicBezTo>
                  <a:cubicBezTo>
                    <a:pt x="14123" y="1453"/>
                    <a:pt x="14195" y="1456"/>
                    <a:pt x="14265" y="1457"/>
                  </a:cubicBezTo>
                  <a:cubicBezTo>
                    <a:pt x="14264" y="1479"/>
                    <a:pt x="14262" y="1493"/>
                    <a:pt x="14261" y="1507"/>
                  </a:cubicBezTo>
                  <a:cubicBezTo>
                    <a:pt x="14263" y="1507"/>
                    <a:pt x="14266" y="1507"/>
                    <a:pt x="14269" y="1507"/>
                  </a:cubicBezTo>
                  <a:cubicBezTo>
                    <a:pt x="14283" y="1507"/>
                    <a:pt x="14298" y="1509"/>
                    <a:pt x="14311" y="1509"/>
                  </a:cubicBezTo>
                  <a:cubicBezTo>
                    <a:pt x="14329" y="1509"/>
                    <a:pt x="14341" y="1504"/>
                    <a:pt x="14333" y="1479"/>
                  </a:cubicBezTo>
                  <a:lnTo>
                    <a:pt x="14333" y="1479"/>
                  </a:lnTo>
                  <a:cubicBezTo>
                    <a:pt x="14411" y="1488"/>
                    <a:pt x="14465" y="1494"/>
                    <a:pt x="14532" y="1501"/>
                  </a:cubicBezTo>
                  <a:cubicBezTo>
                    <a:pt x="14555" y="1471"/>
                    <a:pt x="14586" y="1425"/>
                    <a:pt x="14615" y="1384"/>
                  </a:cubicBezTo>
                  <a:cubicBezTo>
                    <a:pt x="14649" y="1418"/>
                    <a:pt x="14683" y="1451"/>
                    <a:pt x="14720" y="1487"/>
                  </a:cubicBezTo>
                  <a:cubicBezTo>
                    <a:pt x="14676" y="1503"/>
                    <a:pt x="14630" y="1518"/>
                    <a:pt x="14557" y="1544"/>
                  </a:cubicBezTo>
                  <a:cubicBezTo>
                    <a:pt x="14618" y="1546"/>
                    <a:pt x="14675" y="1551"/>
                    <a:pt x="14724" y="1551"/>
                  </a:cubicBezTo>
                  <a:cubicBezTo>
                    <a:pt x="14793" y="1551"/>
                    <a:pt x="14850" y="1541"/>
                    <a:pt x="14889" y="1500"/>
                  </a:cubicBezTo>
                  <a:cubicBezTo>
                    <a:pt x="14870" y="1481"/>
                    <a:pt x="14868" y="1463"/>
                    <a:pt x="14868" y="1446"/>
                  </a:cubicBezTo>
                  <a:cubicBezTo>
                    <a:pt x="14877" y="1444"/>
                    <a:pt x="14888" y="1444"/>
                    <a:pt x="14898" y="1444"/>
                  </a:cubicBezTo>
                  <a:cubicBezTo>
                    <a:pt x="14902" y="1463"/>
                    <a:pt x="14907" y="1481"/>
                    <a:pt x="14911" y="1500"/>
                  </a:cubicBezTo>
                  <a:lnTo>
                    <a:pt x="14889" y="1500"/>
                  </a:lnTo>
                  <a:cubicBezTo>
                    <a:pt x="14966" y="1501"/>
                    <a:pt x="15024" y="1504"/>
                    <a:pt x="15083" y="1506"/>
                  </a:cubicBezTo>
                  <a:cubicBezTo>
                    <a:pt x="15092" y="1473"/>
                    <a:pt x="15098" y="1451"/>
                    <a:pt x="15104" y="1431"/>
                  </a:cubicBezTo>
                  <a:cubicBezTo>
                    <a:pt x="15133" y="1425"/>
                    <a:pt x="15160" y="1419"/>
                    <a:pt x="15191" y="1413"/>
                  </a:cubicBezTo>
                  <a:cubicBezTo>
                    <a:pt x="15195" y="1375"/>
                    <a:pt x="15198" y="1337"/>
                    <a:pt x="15199" y="1300"/>
                  </a:cubicBezTo>
                  <a:cubicBezTo>
                    <a:pt x="15199" y="1294"/>
                    <a:pt x="15183" y="1290"/>
                    <a:pt x="15182" y="1288"/>
                  </a:cubicBezTo>
                  <a:cubicBezTo>
                    <a:pt x="15132" y="1306"/>
                    <a:pt x="15085" y="1322"/>
                    <a:pt x="15019" y="1344"/>
                  </a:cubicBezTo>
                  <a:cubicBezTo>
                    <a:pt x="15023" y="1304"/>
                    <a:pt x="15024" y="1282"/>
                    <a:pt x="15026" y="1260"/>
                  </a:cubicBezTo>
                  <a:cubicBezTo>
                    <a:pt x="15042" y="1270"/>
                    <a:pt x="15060" y="1282"/>
                    <a:pt x="15076" y="1293"/>
                  </a:cubicBezTo>
                  <a:cubicBezTo>
                    <a:pt x="15080" y="1268"/>
                    <a:pt x="15086" y="1244"/>
                    <a:pt x="15091" y="1222"/>
                  </a:cubicBezTo>
                  <a:cubicBezTo>
                    <a:pt x="15117" y="1238"/>
                    <a:pt x="15127" y="1244"/>
                    <a:pt x="15152" y="1259"/>
                  </a:cubicBezTo>
                  <a:cubicBezTo>
                    <a:pt x="15177" y="1237"/>
                    <a:pt x="15202" y="1215"/>
                    <a:pt x="15226" y="1192"/>
                  </a:cubicBezTo>
                  <a:cubicBezTo>
                    <a:pt x="15255" y="1213"/>
                    <a:pt x="15270" y="1223"/>
                    <a:pt x="15289" y="1235"/>
                  </a:cubicBezTo>
                  <a:cubicBezTo>
                    <a:pt x="15280" y="1326"/>
                    <a:pt x="15273" y="1418"/>
                    <a:pt x="15266" y="1506"/>
                  </a:cubicBezTo>
                  <a:cubicBezTo>
                    <a:pt x="15230" y="1512"/>
                    <a:pt x="15207" y="1515"/>
                    <a:pt x="15173" y="1521"/>
                  </a:cubicBezTo>
                  <a:cubicBezTo>
                    <a:pt x="15247" y="1541"/>
                    <a:pt x="15302" y="1563"/>
                    <a:pt x="15364" y="1571"/>
                  </a:cubicBezTo>
                  <a:cubicBezTo>
                    <a:pt x="15374" y="1572"/>
                    <a:pt x="15384" y="1572"/>
                    <a:pt x="15395" y="1572"/>
                  </a:cubicBezTo>
                  <a:cubicBezTo>
                    <a:pt x="15439" y="1572"/>
                    <a:pt x="15490" y="1564"/>
                    <a:pt x="15560" y="1559"/>
                  </a:cubicBezTo>
                  <a:cubicBezTo>
                    <a:pt x="15572" y="1541"/>
                    <a:pt x="15597" y="1506"/>
                    <a:pt x="15625" y="1465"/>
                  </a:cubicBezTo>
                  <a:cubicBezTo>
                    <a:pt x="15651" y="1487"/>
                    <a:pt x="15675" y="1507"/>
                    <a:pt x="15697" y="1525"/>
                  </a:cubicBezTo>
                  <a:cubicBezTo>
                    <a:pt x="15673" y="1546"/>
                    <a:pt x="15657" y="1559"/>
                    <a:pt x="15642" y="1572"/>
                  </a:cubicBezTo>
                  <a:cubicBezTo>
                    <a:pt x="15698" y="1588"/>
                    <a:pt x="15748" y="1603"/>
                    <a:pt x="15797" y="1618"/>
                  </a:cubicBezTo>
                  <a:cubicBezTo>
                    <a:pt x="15817" y="1593"/>
                    <a:pt x="15832" y="1575"/>
                    <a:pt x="15847" y="1556"/>
                  </a:cubicBezTo>
                  <a:cubicBezTo>
                    <a:pt x="15954" y="1588"/>
                    <a:pt x="16119" y="1596"/>
                    <a:pt x="16212" y="1603"/>
                  </a:cubicBezTo>
                  <a:cubicBezTo>
                    <a:pt x="16228" y="1604"/>
                    <a:pt x="16244" y="1605"/>
                    <a:pt x="16261" y="1605"/>
                  </a:cubicBezTo>
                  <a:cubicBezTo>
                    <a:pt x="16363" y="1605"/>
                    <a:pt x="16459" y="1580"/>
                    <a:pt x="16567" y="1580"/>
                  </a:cubicBezTo>
                  <a:cubicBezTo>
                    <a:pt x="16584" y="1580"/>
                    <a:pt x="16601" y="1581"/>
                    <a:pt x="16619" y="1582"/>
                  </a:cubicBezTo>
                  <a:cubicBezTo>
                    <a:pt x="16637" y="1565"/>
                    <a:pt x="16655" y="1546"/>
                    <a:pt x="16671" y="1528"/>
                  </a:cubicBezTo>
                  <a:cubicBezTo>
                    <a:pt x="16744" y="1563"/>
                    <a:pt x="16802" y="1590"/>
                    <a:pt x="16858" y="1616"/>
                  </a:cubicBezTo>
                  <a:cubicBezTo>
                    <a:pt x="16911" y="1600"/>
                    <a:pt x="16969" y="1584"/>
                    <a:pt x="17019" y="1569"/>
                  </a:cubicBezTo>
                  <a:cubicBezTo>
                    <a:pt x="17064" y="1584"/>
                    <a:pt x="17099" y="1594"/>
                    <a:pt x="17136" y="1606"/>
                  </a:cubicBezTo>
                  <a:cubicBezTo>
                    <a:pt x="17156" y="1579"/>
                    <a:pt x="17169" y="1562"/>
                    <a:pt x="17186" y="1541"/>
                  </a:cubicBezTo>
                  <a:cubicBezTo>
                    <a:pt x="17237" y="1559"/>
                    <a:pt x="17274" y="1572"/>
                    <a:pt x="17315" y="1587"/>
                  </a:cubicBezTo>
                  <a:cubicBezTo>
                    <a:pt x="17336" y="1562"/>
                    <a:pt x="17352" y="1543"/>
                    <a:pt x="17368" y="1525"/>
                  </a:cubicBezTo>
                  <a:cubicBezTo>
                    <a:pt x="17371" y="1525"/>
                    <a:pt x="17374" y="1525"/>
                    <a:pt x="17377" y="1525"/>
                  </a:cubicBezTo>
                  <a:cubicBezTo>
                    <a:pt x="17398" y="1525"/>
                    <a:pt x="17417" y="1524"/>
                    <a:pt x="17420" y="1504"/>
                  </a:cubicBezTo>
                  <a:cubicBezTo>
                    <a:pt x="17429" y="1512"/>
                    <a:pt x="17436" y="1518"/>
                    <a:pt x="17444" y="1524"/>
                  </a:cubicBezTo>
                  <a:lnTo>
                    <a:pt x="17444" y="1524"/>
                  </a:lnTo>
                  <a:cubicBezTo>
                    <a:pt x="17438" y="1516"/>
                    <a:pt x="17435" y="1504"/>
                    <a:pt x="17425" y="1501"/>
                  </a:cubicBezTo>
                  <a:cubicBezTo>
                    <a:pt x="17423" y="1501"/>
                    <a:pt x="17422" y="1500"/>
                    <a:pt x="17420" y="1500"/>
                  </a:cubicBezTo>
                  <a:lnTo>
                    <a:pt x="17420" y="1500"/>
                  </a:lnTo>
                  <a:cubicBezTo>
                    <a:pt x="17425" y="1468"/>
                    <a:pt x="17447" y="1455"/>
                    <a:pt x="17487" y="1434"/>
                  </a:cubicBezTo>
                  <a:lnTo>
                    <a:pt x="17487" y="1434"/>
                  </a:lnTo>
                  <a:cubicBezTo>
                    <a:pt x="17483" y="1469"/>
                    <a:pt x="17495" y="1498"/>
                    <a:pt x="17475" y="1518"/>
                  </a:cubicBezTo>
                  <a:cubicBezTo>
                    <a:pt x="17466" y="1527"/>
                    <a:pt x="17459" y="1530"/>
                    <a:pt x="17454" y="1530"/>
                  </a:cubicBezTo>
                  <a:cubicBezTo>
                    <a:pt x="17454" y="1530"/>
                    <a:pt x="17453" y="1530"/>
                    <a:pt x="17453" y="1530"/>
                  </a:cubicBezTo>
                  <a:lnTo>
                    <a:pt x="17453" y="1530"/>
                  </a:lnTo>
                  <a:cubicBezTo>
                    <a:pt x="17474" y="1546"/>
                    <a:pt x="17490" y="1555"/>
                    <a:pt x="17508" y="1565"/>
                  </a:cubicBezTo>
                  <a:cubicBezTo>
                    <a:pt x="17527" y="1537"/>
                    <a:pt x="17537" y="1521"/>
                    <a:pt x="17552" y="1497"/>
                  </a:cubicBezTo>
                  <a:cubicBezTo>
                    <a:pt x="17580" y="1525"/>
                    <a:pt x="17611" y="1535"/>
                    <a:pt x="17645" y="1535"/>
                  </a:cubicBezTo>
                  <a:cubicBezTo>
                    <a:pt x="17668" y="1535"/>
                    <a:pt x="17693" y="1530"/>
                    <a:pt x="17720" y="1524"/>
                  </a:cubicBezTo>
                  <a:cubicBezTo>
                    <a:pt x="17705" y="1487"/>
                    <a:pt x="17693" y="1456"/>
                    <a:pt x="17681" y="1426"/>
                  </a:cubicBezTo>
                  <a:cubicBezTo>
                    <a:pt x="17695" y="1422"/>
                    <a:pt x="17706" y="1419"/>
                    <a:pt x="17720" y="1415"/>
                  </a:cubicBezTo>
                  <a:cubicBezTo>
                    <a:pt x="17740" y="1438"/>
                    <a:pt x="17761" y="1462"/>
                    <a:pt x="17780" y="1484"/>
                  </a:cubicBezTo>
                  <a:cubicBezTo>
                    <a:pt x="17811" y="1471"/>
                    <a:pt x="17827" y="1463"/>
                    <a:pt x="17839" y="1459"/>
                  </a:cubicBezTo>
                  <a:cubicBezTo>
                    <a:pt x="17859" y="1469"/>
                    <a:pt x="17873" y="1476"/>
                    <a:pt x="17893" y="1485"/>
                  </a:cubicBezTo>
                  <a:cubicBezTo>
                    <a:pt x="17927" y="1454"/>
                    <a:pt x="17954" y="1429"/>
                    <a:pt x="17982" y="1403"/>
                  </a:cubicBezTo>
                  <a:cubicBezTo>
                    <a:pt x="18001" y="1418"/>
                    <a:pt x="18023" y="1431"/>
                    <a:pt x="18040" y="1444"/>
                  </a:cubicBezTo>
                  <a:cubicBezTo>
                    <a:pt x="18021" y="1463"/>
                    <a:pt x="18004" y="1481"/>
                    <a:pt x="17977" y="1506"/>
                  </a:cubicBezTo>
                  <a:cubicBezTo>
                    <a:pt x="18039" y="1516"/>
                    <a:pt x="18086" y="1524"/>
                    <a:pt x="18124" y="1529"/>
                  </a:cubicBezTo>
                  <a:cubicBezTo>
                    <a:pt x="18130" y="1550"/>
                    <a:pt x="18135" y="1563"/>
                    <a:pt x="18139" y="1581"/>
                  </a:cubicBezTo>
                  <a:cubicBezTo>
                    <a:pt x="18185" y="1559"/>
                    <a:pt x="18223" y="1540"/>
                    <a:pt x="18263" y="1521"/>
                  </a:cubicBezTo>
                  <a:cubicBezTo>
                    <a:pt x="18301" y="1535"/>
                    <a:pt x="18329" y="1549"/>
                    <a:pt x="18355" y="1559"/>
                  </a:cubicBezTo>
                  <a:cubicBezTo>
                    <a:pt x="18457" y="1547"/>
                    <a:pt x="18451" y="1494"/>
                    <a:pt x="18470" y="1454"/>
                  </a:cubicBezTo>
                  <a:cubicBezTo>
                    <a:pt x="18494" y="1450"/>
                    <a:pt x="18516" y="1450"/>
                    <a:pt x="18535" y="1446"/>
                  </a:cubicBezTo>
                  <a:cubicBezTo>
                    <a:pt x="18554" y="1441"/>
                    <a:pt x="18570" y="1434"/>
                    <a:pt x="18605" y="1422"/>
                  </a:cubicBezTo>
                  <a:lnTo>
                    <a:pt x="18605" y="1422"/>
                  </a:lnTo>
                  <a:cubicBezTo>
                    <a:pt x="18595" y="1481"/>
                    <a:pt x="18499" y="1513"/>
                    <a:pt x="18566" y="1565"/>
                  </a:cubicBezTo>
                  <a:cubicBezTo>
                    <a:pt x="18582" y="1546"/>
                    <a:pt x="18598" y="1526"/>
                    <a:pt x="18625" y="1497"/>
                  </a:cubicBezTo>
                  <a:cubicBezTo>
                    <a:pt x="18694" y="1524"/>
                    <a:pt x="18760" y="1549"/>
                    <a:pt x="18816" y="1569"/>
                  </a:cubicBezTo>
                  <a:cubicBezTo>
                    <a:pt x="18885" y="1559"/>
                    <a:pt x="18945" y="1549"/>
                    <a:pt x="19013" y="1537"/>
                  </a:cubicBezTo>
                  <a:cubicBezTo>
                    <a:pt x="19014" y="1515"/>
                    <a:pt x="19017" y="1493"/>
                    <a:pt x="19019" y="1468"/>
                  </a:cubicBezTo>
                  <a:cubicBezTo>
                    <a:pt x="19056" y="1481"/>
                    <a:pt x="19084" y="1491"/>
                    <a:pt x="19101" y="1498"/>
                  </a:cubicBezTo>
                  <a:cubicBezTo>
                    <a:pt x="19156" y="1468"/>
                    <a:pt x="19201" y="1441"/>
                    <a:pt x="19247" y="1416"/>
                  </a:cubicBezTo>
                  <a:cubicBezTo>
                    <a:pt x="19248" y="1388"/>
                    <a:pt x="19251" y="1359"/>
                    <a:pt x="19254" y="1331"/>
                  </a:cubicBezTo>
                  <a:lnTo>
                    <a:pt x="19254" y="1331"/>
                  </a:lnTo>
                  <a:cubicBezTo>
                    <a:pt x="19315" y="1362"/>
                    <a:pt x="19312" y="1390"/>
                    <a:pt x="19247" y="1416"/>
                  </a:cubicBezTo>
                  <a:cubicBezTo>
                    <a:pt x="19269" y="1429"/>
                    <a:pt x="19292" y="1443"/>
                    <a:pt x="19322" y="1460"/>
                  </a:cubicBezTo>
                  <a:cubicBezTo>
                    <a:pt x="19320" y="1500"/>
                    <a:pt x="19376" y="1541"/>
                    <a:pt x="19326" y="1603"/>
                  </a:cubicBezTo>
                  <a:cubicBezTo>
                    <a:pt x="19407" y="1581"/>
                    <a:pt x="19463" y="1566"/>
                    <a:pt x="19518" y="1551"/>
                  </a:cubicBezTo>
                  <a:cubicBezTo>
                    <a:pt x="19497" y="1515"/>
                    <a:pt x="19484" y="1488"/>
                    <a:pt x="19469" y="1462"/>
                  </a:cubicBezTo>
                  <a:cubicBezTo>
                    <a:pt x="19482" y="1459"/>
                    <a:pt x="19495" y="1456"/>
                    <a:pt x="19510" y="1453"/>
                  </a:cubicBezTo>
                  <a:cubicBezTo>
                    <a:pt x="19534" y="1491"/>
                    <a:pt x="19557" y="1529"/>
                    <a:pt x="19581" y="1566"/>
                  </a:cubicBezTo>
                  <a:cubicBezTo>
                    <a:pt x="19594" y="1560"/>
                    <a:pt x="19610" y="1551"/>
                    <a:pt x="19626" y="1544"/>
                  </a:cubicBezTo>
                  <a:cubicBezTo>
                    <a:pt x="19643" y="1553"/>
                    <a:pt x="19657" y="1562"/>
                    <a:pt x="19676" y="1575"/>
                  </a:cubicBezTo>
                  <a:cubicBezTo>
                    <a:pt x="19710" y="1547"/>
                    <a:pt x="19743" y="1521"/>
                    <a:pt x="19776" y="1493"/>
                  </a:cubicBezTo>
                  <a:cubicBezTo>
                    <a:pt x="19787" y="1513"/>
                    <a:pt x="19794" y="1529"/>
                    <a:pt x="19800" y="1541"/>
                  </a:cubicBezTo>
                  <a:cubicBezTo>
                    <a:pt x="19882" y="1524"/>
                    <a:pt x="19962" y="1507"/>
                    <a:pt x="20047" y="1488"/>
                  </a:cubicBezTo>
                  <a:cubicBezTo>
                    <a:pt x="20081" y="1518"/>
                    <a:pt x="20108" y="1541"/>
                    <a:pt x="20135" y="1566"/>
                  </a:cubicBezTo>
                  <a:cubicBezTo>
                    <a:pt x="20155" y="1563"/>
                    <a:pt x="20175" y="1562"/>
                    <a:pt x="20195" y="1562"/>
                  </a:cubicBezTo>
                  <a:cubicBezTo>
                    <a:pt x="20245" y="1562"/>
                    <a:pt x="20295" y="1569"/>
                    <a:pt x="20343" y="1569"/>
                  </a:cubicBezTo>
                  <a:cubicBezTo>
                    <a:pt x="20386" y="1569"/>
                    <a:pt x="20428" y="1563"/>
                    <a:pt x="20468" y="1543"/>
                  </a:cubicBezTo>
                  <a:cubicBezTo>
                    <a:pt x="20487" y="1559"/>
                    <a:pt x="20508" y="1563"/>
                    <a:pt x="20530" y="1563"/>
                  </a:cubicBezTo>
                  <a:cubicBezTo>
                    <a:pt x="20560" y="1563"/>
                    <a:pt x="20593" y="1555"/>
                    <a:pt x="20626" y="1555"/>
                  </a:cubicBezTo>
                  <a:cubicBezTo>
                    <a:pt x="20642" y="1555"/>
                    <a:pt x="20657" y="1557"/>
                    <a:pt x="20672" y="1562"/>
                  </a:cubicBezTo>
                  <a:cubicBezTo>
                    <a:pt x="20748" y="1586"/>
                    <a:pt x="20840" y="1619"/>
                    <a:pt x="20929" y="1619"/>
                  </a:cubicBezTo>
                  <a:cubicBezTo>
                    <a:pt x="20954" y="1619"/>
                    <a:pt x="20978" y="1616"/>
                    <a:pt x="21002" y="1610"/>
                  </a:cubicBezTo>
                  <a:cubicBezTo>
                    <a:pt x="21051" y="1598"/>
                    <a:pt x="21096" y="1596"/>
                    <a:pt x="21140" y="1596"/>
                  </a:cubicBezTo>
                  <a:cubicBezTo>
                    <a:pt x="21166" y="1596"/>
                    <a:pt x="21192" y="1597"/>
                    <a:pt x="21218" y="1597"/>
                  </a:cubicBezTo>
                  <a:cubicBezTo>
                    <a:pt x="21282" y="1600"/>
                    <a:pt x="21345" y="1615"/>
                    <a:pt x="21415" y="1626"/>
                  </a:cubicBezTo>
                  <a:cubicBezTo>
                    <a:pt x="21458" y="1613"/>
                    <a:pt x="21513" y="1599"/>
                    <a:pt x="21565" y="1582"/>
                  </a:cubicBezTo>
                  <a:cubicBezTo>
                    <a:pt x="21582" y="1594"/>
                    <a:pt x="21592" y="1601"/>
                    <a:pt x="21601" y="1607"/>
                  </a:cubicBezTo>
                  <a:cubicBezTo>
                    <a:pt x="21624" y="1597"/>
                    <a:pt x="21648" y="1588"/>
                    <a:pt x="21667" y="1579"/>
                  </a:cubicBezTo>
                  <a:cubicBezTo>
                    <a:pt x="21723" y="1598"/>
                    <a:pt x="21774" y="1607"/>
                    <a:pt x="21824" y="1607"/>
                  </a:cubicBezTo>
                  <a:cubicBezTo>
                    <a:pt x="21899" y="1607"/>
                    <a:pt x="21972" y="1587"/>
                    <a:pt x="22054" y="1547"/>
                  </a:cubicBezTo>
                  <a:cubicBezTo>
                    <a:pt x="22094" y="1554"/>
                    <a:pt x="22137" y="1570"/>
                    <a:pt x="22163" y="1570"/>
                  </a:cubicBezTo>
                  <a:cubicBezTo>
                    <a:pt x="22169" y="1570"/>
                    <a:pt x="22174" y="1569"/>
                    <a:pt x="22178" y="1568"/>
                  </a:cubicBezTo>
                  <a:cubicBezTo>
                    <a:pt x="22253" y="1541"/>
                    <a:pt x="22333" y="1551"/>
                    <a:pt x="22410" y="1540"/>
                  </a:cubicBezTo>
                  <a:cubicBezTo>
                    <a:pt x="22481" y="1529"/>
                    <a:pt x="22566" y="1543"/>
                    <a:pt x="22625" y="1524"/>
                  </a:cubicBezTo>
                  <a:cubicBezTo>
                    <a:pt x="22638" y="1519"/>
                    <a:pt x="22651" y="1517"/>
                    <a:pt x="22664" y="1517"/>
                  </a:cubicBezTo>
                  <a:cubicBezTo>
                    <a:pt x="22699" y="1517"/>
                    <a:pt x="22735" y="1530"/>
                    <a:pt x="22768" y="1530"/>
                  </a:cubicBezTo>
                  <a:cubicBezTo>
                    <a:pt x="22790" y="1530"/>
                    <a:pt x="22810" y="1524"/>
                    <a:pt x="22829" y="1507"/>
                  </a:cubicBezTo>
                  <a:cubicBezTo>
                    <a:pt x="22831" y="1506"/>
                    <a:pt x="22837" y="1505"/>
                    <a:pt x="22845" y="1505"/>
                  </a:cubicBezTo>
                  <a:cubicBezTo>
                    <a:pt x="22866" y="1505"/>
                    <a:pt x="22901" y="1510"/>
                    <a:pt x="22910" y="1518"/>
                  </a:cubicBezTo>
                  <a:cubicBezTo>
                    <a:pt x="22938" y="1539"/>
                    <a:pt x="22970" y="1542"/>
                    <a:pt x="23003" y="1542"/>
                  </a:cubicBezTo>
                  <a:cubicBezTo>
                    <a:pt x="23021" y="1542"/>
                    <a:pt x="23040" y="1541"/>
                    <a:pt x="23057" y="1541"/>
                  </a:cubicBezTo>
                  <a:cubicBezTo>
                    <a:pt x="23071" y="1541"/>
                    <a:pt x="23085" y="1541"/>
                    <a:pt x="23099" y="1541"/>
                  </a:cubicBezTo>
                  <a:cubicBezTo>
                    <a:pt x="23187" y="1541"/>
                    <a:pt x="23276" y="1538"/>
                    <a:pt x="23378" y="1535"/>
                  </a:cubicBezTo>
                  <a:lnTo>
                    <a:pt x="23378" y="1535"/>
                  </a:lnTo>
                  <a:cubicBezTo>
                    <a:pt x="23377" y="1535"/>
                    <a:pt x="23393" y="1546"/>
                    <a:pt x="23416" y="1560"/>
                  </a:cubicBezTo>
                  <a:cubicBezTo>
                    <a:pt x="23444" y="1551"/>
                    <a:pt x="23475" y="1543"/>
                    <a:pt x="23503" y="1534"/>
                  </a:cubicBezTo>
                  <a:cubicBezTo>
                    <a:pt x="23518" y="1541"/>
                    <a:pt x="23533" y="1550"/>
                    <a:pt x="23577" y="1574"/>
                  </a:cubicBezTo>
                  <a:cubicBezTo>
                    <a:pt x="23600" y="1551"/>
                    <a:pt x="23624" y="1529"/>
                    <a:pt x="23649" y="1506"/>
                  </a:cubicBezTo>
                  <a:cubicBezTo>
                    <a:pt x="23661" y="1531"/>
                    <a:pt x="23668" y="1549"/>
                    <a:pt x="23675" y="1565"/>
                  </a:cubicBezTo>
                  <a:cubicBezTo>
                    <a:pt x="23781" y="1544"/>
                    <a:pt x="23883" y="1524"/>
                    <a:pt x="23977" y="1503"/>
                  </a:cubicBezTo>
                  <a:cubicBezTo>
                    <a:pt x="23987" y="1488"/>
                    <a:pt x="23997" y="1475"/>
                    <a:pt x="24021" y="1441"/>
                  </a:cubicBezTo>
                  <a:cubicBezTo>
                    <a:pt x="24028" y="1493"/>
                    <a:pt x="24033" y="1518"/>
                    <a:pt x="24039" y="1556"/>
                  </a:cubicBezTo>
                  <a:cubicBezTo>
                    <a:pt x="24094" y="1541"/>
                    <a:pt x="24147" y="1525"/>
                    <a:pt x="24199" y="1525"/>
                  </a:cubicBezTo>
                  <a:cubicBezTo>
                    <a:pt x="24235" y="1525"/>
                    <a:pt x="24271" y="1533"/>
                    <a:pt x="24306" y="1554"/>
                  </a:cubicBezTo>
                  <a:cubicBezTo>
                    <a:pt x="24318" y="1561"/>
                    <a:pt x="24347" y="1565"/>
                    <a:pt x="24372" y="1565"/>
                  </a:cubicBezTo>
                  <a:cubicBezTo>
                    <a:pt x="24391" y="1565"/>
                    <a:pt x="24409" y="1562"/>
                    <a:pt x="24414" y="1557"/>
                  </a:cubicBezTo>
                  <a:cubicBezTo>
                    <a:pt x="24429" y="1544"/>
                    <a:pt x="24445" y="1541"/>
                    <a:pt x="24462" y="1541"/>
                  </a:cubicBezTo>
                  <a:cubicBezTo>
                    <a:pt x="24485" y="1541"/>
                    <a:pt x="24510" y="1547"/>
                    <a:pt x="24535" y="1547"/>
                  </a:cubicBezTo>
                  <a:cubicBezTo>
                    <a:pt x="24548" y="1547"/>
                    <a:pt x="24561" y="1546"/>
                    <a:pt x="24574" y="1540"/>
                  </a:cubicBezTo>
                  <a:cubicBezTo>
                    <a:pt x="24617" y="1522"/>
                    <a:pt x="24696" y="1529"/>
                    <a:pt x="24761" y="1521"/>
                  </a:cubicBezTo>
                  <a:cubicBezTo>
                    <a:pt x="24802" y="1514"/>
                    <a:pt x="24851" y="1505"/>
                    <a:pt x="24901" y="1505"/>
                  </a:cubicBezTo>
                  <a:cubicBezTo>
                    <a:pt x="24933" y="1505"/>
                    <a:pt x="24966" y="1509"/>
                    <a:pt x="24999" y="1519"/>
                  </a:cubicBezTo>
                  <a:cubicBezTo>
                    <a:pt x="25019" y="1525"/>
                    <a:pt x="25045" y="1528"/>
                    <a:pt x="25072" y="1528"/>
                  </a:cubicBezTo>
                  <a:cubicBezTo>
                    <a:pt x="25107" y="1528"/>
                    <a:pt x="25144" y="1524"/>
                    <a:pt x="25173" y="1516"/>
                  </a:cubicBezTo>
                  <a:cubicBezTo>
                    <a:pt x="25210" y="1507"/>
                    <a:pt x="25243" y="1501"/>
                    <a:pt x="25275" y="1501"/>
                  </a:cubicBezTo>
                  <a:cubicBezTo>
                    <a:pt x="25310" y="1501"/>
                    <a:pt x="25343" y="1508"/>
                    <a:pt x="25377" y="1526"/>
                  </a:cubicBezTo>
                  <a:cubicBezTo>
                    <a:pt x="25393" y="1534"/>
                    <a:pt x="25418" y="1538"/>
                    <a:pt x="25440" y="1538"/>
                  </a:cubicBezTo>
                  <a:cubicBezTo>
                    <a:pt x="25448" y="1538"/>
                    <a:pt x="25456" y="1538"/>
                    <a:pt x="25463" y="1537"/>
                  </a:cubicBezTo>
                  <a:cubicBezTo>
                    <a:pt x="25525" y="1528"/>
                    <a:pt x="25597" y="1524"/>
                    <a:pt x="25641" y="1498"/>
                  </a:cubicBezTo>
                  <a:cubicBezTo>
                    <a:pt x="25660" y="1488"/>
                    <a:pt x="25677" y="1485"/>
                    <a:pt x="25693" y="1485"/>
                  </a:cubicBezTo>
                  <a:cubicBezTo>
                    <a:pt x="25735" y="1485"/>
                    <a:pt x="25770" y="1509"/>
                    <a:pt x="25811" y="1509"/>
                  </a:cubicBezTo>
                  <a:cubicBezTo>
                    <a:pt x="25819" y="1509"/>
                    <a:pt x="25827" y="1508"/>
                    <a:pt x="25835" y="1506"/>
                  </a:cubicBezTo>
                  <a:cubicBezTo>
                    <a:pt x="25901" y="1491"/>
                    <a:pt x="25989" y="1507"/>
                    <a:pt x="26048" y="1488"/>
                  </a:cubicBezTo>
                  <a:cubicBezTo>
                    <a:pt x="26071" y="1481"/>
                    <a:pt x="26094" y="1479"/>
                    <a:pt x="26118" y="1479"/>
                  </a:cubicBezTo>
                  <a:cubicBezTo>
                    <a:pt x="26152" y="1479"/>
                    <a:pt x="26185" y="1483"/>
                    <a:pt x="26215" y="1483"/>
                  </a:cubicBezTo>
                  <a:cubicBezTo>
                    <a:pt x="26234" y="1483"/>
                    <a:pt x="26251" y="1482"/>
                    <a:pt x="26266" y="1475"/>
                  </a:cubicBezTo>
                  <a:cubicBezTo>
                    <a:pt x="26301" y="1460"/>
                    <a:pt x="26334" y="1457"/>
                    <a:pt x="26367" y="1457"/>
                  </a:cubicBezTo>
                  <a:cubicBezTo>
                    <a:pt x="26395" y="1457"/>
                    <a:pt x="26421" y="1459"/>
                    <a:pt x="26448" y="1459"/>
                  </a:cubicBezTo>
                  <a:cubicBezTo>
                    <a:pt x="26459" y="1459"/>
                    <a:pt x="26471" y="1458"/>
                    <a:pt x="26482" y="1457"/>
                  </a:cubicBezTo>
                  <a:cubicBezTo>
                    <a:pt x="26531" y="1453"/>
                    <a:pt x="26578" y="1443"/>
                    <a:pt x="26627" y="1434"/>
                  </a:cubicBezTo>
                  <a:cubicBezTo>
                    <a:pt x="26656" y="1446"/>
                    <a:pt x="26685" y="1459"/>
                    <a:pt x="26706" y="1468"/>
                  </a:cubicBezTo>
                  <a:cubicBezTo>
                    <a:pt x="26719" y="1466"/>
                    <a:pt x="26916" y="1444"/>
                    <a:pt x="26916" y="1444"/>
                  </a:cubicBezTo>
                  <a:cubicBezTo>
                    <a:pt x="26933" y="1453"/>
                    <a:pt x="26947" y="1463"/>
                    <a:pt x="26962" y="1472"/>
                  </a:cubicBezTo>
                  <a:cubicBezTo>
                    <a:pt x="26991" y="1456"/>
                    <a:pt x="27021" y="1440"/>
                    <a:pt x="27049" y="1425"/>
                  </a:cubicBezTo>
                  <a:cubicBezTo>
                    <a:pt x="27092" y="1442"/>
                    <a:pt x="27133" y="1452"/>
                    <a:pt x="27177" y="1452"/>
                  </a:cubicBezTo>
                  <a:cubicBezTo>
                    <a:pt x="27211" y="1452"/>
                    <a:pt x="27247" y="1446"/>
                    <a:pt x="27287" y="1432"/>
                  </a:cubicBezTo>
                  <a:cubicBezTo>
                    <a:pt x="27328" y="1418"/>
                    <a:pt x="27383" y="1398"/>
                    <a:pt x="27437" y="1398"/>
                  </a:cubicBezTo>
                  <a:cubicBezTo>
                    <a:pt x="27456" y="1398"/>
                    <a:pt x="27476" y="1401"/>
                    <a:pt x="27495" y="1407"/>
                  </a:cubicBezTo>
                  <a:cubicBezTo>
                    <a:pt x="27649" y="1463"/>
                    <a:pt x="27818" y="1432"/>
                    <a:pt x="27958" y="1450"/>
                  </a:cubicBezTo>
                  <a:cubicBezTo>
                    <a:pt x="28014" y="1434"/>
                    <a:pt x="28054" y="1423"/>
                    <a:pt x="28085" y="1415"/>
                  </a:cubicBezTo>
                  <a:cubicBezTo>
                    <a:pt x="28074" y="1393"/>
                    <a:pt x="28062" y="1369"/>
                    <a:pt x="28051" y="1347"/>
                  </a:cubicBezTo>
                  <a:cubicBezTo>
                    <a:pt x="28061" y="1345"/>
                    <a:pt x="28070" y="1343"/>
                    <a:pt x="28080" y="1340"/>
                  </a:cubicBezTo>
                  <a:cubicBezTo>
                    <a:pt x="28110" y="1368"/>
                    <a:pt x="28140" y="1397"/>
                    <a:pt x="28170" y="1423"/>
                  </a:cubicBezTo>
                  <a:cubicBezTo>
                    <a:pt x="28183" y="1417"/>
                    <a:pt x="28192" y="1412"/>
                    <a:pt x="28195" y="1410"/>
                  </a:cubicBezTo>
                  <a:lnTo>
                    <a:pt x="28195" y="1410"/>
                  </a:lnTo>
                  <a:cubicBezTo>
                    <a:pt x="28250" y="1426"/>
                    <a:pt x="28303" y="1432"/>
                    <a:pt x="28355" y="1432"/>
                  </a:cubicBezTo>
                  <a:cubicBezTo>
                    <a:pt x="28483" y="1432"/>
                    <a:pt x="28605" y="1397"/>
                    <a:pt x="28727" y="1396"/>
                  </a:cubicBezTo>
                  <a:cubicBezTo>
                    <a:pt x="28736" y="1413"/>
                    <a:pt x="28744" y="1429"/>
                    <a:pt x="28754" y="1448"/>
                  </a:cubicBezTo>
                  <a:cubicBezTo>
                    <a:pt x="28775" y="1438"/>
                    <a:pt x="28791" y="1431"/>
                    <a:pt x="28807" y="1423"/>
                  </a:cubicBezTo>
                  <a:cubicBezTo>
                    <a:pt x="28827" y="1434"/>
                    <a:pt x="28850" y="1446"/>
                    <a:pt x="28867" y="1456"/>
                  </a:cubicBezTo>
                  <a:cubicBezTo>
                    <a:pt x="28922" y="1441"/>
                    <a:pt x="28967" y="1428"/>
                    <a:pt x="29003" y="1419"/>
                  </a:cubicBezTo>
                  <a:cubicBezTo>
                    <a:pt x="29028" y="1390"/>
                    <a:pt x="29048" y="1368"/>
                    <a:pt x="29066" y="1345"/>
                  </a:cubicBezTo>
                  <a:cubicBezTo>
                    <a:pt x="29051" y="1340"/>
                    <a:pt x="29039" y="1334"/>
                    <a:pt x="29028" y="1326"/>
                  </a:cubicBezTo>
                  <a:cubicBezTo>
                    <a:pt x="29032" y="1323"/>
                    <a:pt x="29038" y="1320"/>
                    <a:pt x="29042" y="1318"/>
                  </a:cubicBezTo>
                  <a:cubicBezTo>
                    <a:pt x="29053" y="1326"/>
                    <a:pt x="29063" y="1334"/>
                    <a:pt x="29073" y="1343"/>
                  </a:cubicBezTo>
                  <a:cubicBezTo>
                    <a:pt x="29072" y="1343"/>
                    <a:pt x="29071" y="1344"/>
                    <a:pt x="29070" y="1344"/>
                  </a:cubicBezTo>
                  <a:lnTo>
                    <a:pt x="29070" y="1344"/>
                  </a:lnTo>
                  <a:cubicBezTo>
                    <a:pt x="29095" y="1336"/>
                    <a:pt x="29119" y="1329"/>
                    <a:pt x="29144" y="1320"/>
                  </a:cubicBezTo>
                  <a:cubicBezTo>
                    <a:pt x="29156" y="1340"/>
                    <a:pt x="29169" y="1359"/>
                    <a:pt x="29179" y="1373"/>
                  </a:cubicBezTo>
                  <a:cubicBezTo>
                    <a:pt x="29297" y="1362"/>
                    <a:pt x="29407" y="1351"/>
                    <a:pt x="29522" y="1341"/>
                  </a:cubicBezTo>
                  <a:cubicBezTo>
                    <a:pt x="29541" y="1354"/>
                    <a:pt x="29566" y="1372"/>
                    <a:pt x="29593" y="1390"/>
                  </a:cubicBezTo>
                  <a:cubicBezTo>
                    <a:pt x="29616" y="1392"/>
                    <a:pt x="29639" y="1393"/>
                    <a:pt x="29662" y="1393"/>
                  </a:cubicBezTo>
                  <a:cubicBezTo>
                    <a:pt x="29777" y="1393"/>
                    <a:pt x="29881" y="1368"/>
                    <a:pt x="29978" y="1318"/>
                  </a:cubicBezTo>
                  <a:cubicBezTo>
                    <a:pt x="29991" y="1343"/>
                    <a:pt x="30007" y="1351"/>
                    <a:pt x="30028" y="1351"/>
                  </a:cubicBezTo>
                  <a:cubicBezTo>
                    <a:pt x="30061" y="1351"/>
                    <a:pt x="30104" y="1330"/>
                    <a:pt x="30163" y="1323"/>
                  </a:cubicBezTo>
                  <a:cubicBezTo>
                    <a:pt x="30169" y="1335"/>
                    <a:pt x="30181" y="1365"/>
                    <a:pt x="30196" y="1403"/>
                  </a:cubicBezTo>
                  <a:cubicBezTo>
                    <a:pt x="30260" y="1370"/>
                    <a:pt x="30300" y="1351"/>
                    <a:pt x="30334" y="1335"/>
                  </a:cubicBezTo>
                  <a:cubicBezTo>
                    <a:pt x="30383" y="1353"/>
                    <a:pt x="30430" y="1370"/>
                    <a:pt x="30484" y="1390"/>
                  </a:cubicBezTo>
                  <a:cubicBezTo>
                    <a:pt x="30491" y="1362"/>
                    <a:pt x="30500" y="1337"/>
                    <a:pt x="30511" y="1306"/>
                  </a:cubicBezTo>
                  <a:cubicBezTo>
                    <a:pt x="30559" y="1310"/>
                    <a:pt x="30599" y="1315"/>
                    <a:pt x="30628" y="1318"/>
                  </a:cubicBezTo>
                  <a:cubicBezTo>
                    <a:pt x="30637" y="1341"/>
                    <a:pt x="30642" y="1354"/>
                    <a:pt x="30646" y="1366"/>
                  </a:cubicBezTo>
                  <a:cubicBezTo>
                    <a:pt x="30703" y="1368"/>
                    <a:pt x="30753" y="1369"/>
                    <a:pt x="30786" y="1370"/>
                  </a:cubicBezTo>
                  <a:cubicBezTo>
                    <a:pt x="30834" y="1352"/>
                    <a:pt x="30869" y="1338"/>
                    <a:pt x="30925" y="1301"/>
                  </a:cubicBezTo>
                  <a:lnTo>
                    <a:pt x="30925" y="1301"/>
                  </a:lnTo>
                  <a:cubicBezTo>
                    <a:pt x="30928" y="1308"/>
                    <a:pt x="30931" y="1315"/>
                    <a:pt x="30934" y="1322"/>
                  </a:cubicBezTo>
                  <a:cubicBezTo>
                    <a:pt x="30938" y="1316"/>
                    <a:pt x="30941" y="1309"/>
                    <a:pt x="30944" y="1304"/>
                  </a:cubicBezTo>
                  <a:lnTo>
                    <a:pt x="30944" y="1304"/>
                  </a:lnTo>
                  <a:cubicBezTo>
                    <a:pt x="30953" y="1369"/>
                    <a:pt x="31025" y="1364"/>
                    <a:pt x="31078" y="1391"/>
                  </a:cubicBezTo>
                  <a:cubicBezTo>
                    <a:pt x="31092" y="1353"/>
                    <a:pt x="31101" y="1328"/>
                    <a:pt x="31109" y="1295"/>
                  </a:cubicBezTo>
                  <a:cubicBezTo>
                    <a:pt x="31143" y="1301"/>
                    <a:pt x="31168" y="1307"/>
                    <a:pt x="31208" y="1315"/>
                  </a:cubicBezTo>
                  <a:cubicBezTo>
                    <a:pt x="31180" y="1340"/>
                    <a:pt x="31162" y="1357"/>
                    <a:pt x="31137" y="1379"/>
                  </a:cubicBezTo>
                  <a:cubicBezTo>
                    <a:pt x="31183" y="1381"/>
                    <a:pt x="31224" y="1382"/>
                    <a:pt x="31270" y="1384"/>
                  </a:cubicBezTo>
                  <a:cubicBezTo>
                    <a:pt x="31298" y="1360"/>
                    <a:pt x="31326" y="1335"/>
                    <a:pt x="31358" y="1309"/>
                  </a:cubicBezTo>
                  <a:lnTo>
                    <a:pt x="31358" y="1309"/>
                  </a:lnTo>
                  <a:cubicBezTo>
                    <a:pt x="31395" y="1340"/>
                    <a:pt x="31327" y="1385"/>
                    <a:pt x="31411" y="1393"/>
                  </a:cubicBezTo>
                  <a:cubicBezTo>
                    <a:pt x="31421" y="1385"/>
                    <a:pt x="31432" y="1378"/>
                    <a:pt x="31443" y="1369"/>
                  </a:cubicBezTo>
                  <a:cubicBezTo>
                    <a:pt x="31448" y="1373"/>
                    <a:pt x="31452" y="1376"/>
                    <a:pt x="31457" y="1379"/>
                  </a:cubicBezTo>
                  <a:cubicBezTo>
                    <a:pt x="31443" y="1385"/>
                    <a:pt x="31430" y="1391"/>
                    <a:pt x="31417" y="1398"/>
                  </a:cubicBezTo>
                  <a:cubicBezTo>
                    <a:pt x="31414" y="1396"/>
                    <a:pt x="31412" y="1394"/>
                    <a:pt x="31411" y="1393"/>
                  </a:cubicBezTo>
                  <a:lnTo>
                    <a:pt x="31411" y="1393"/>
                  </a:lnTo>
                  <a:cubicBezTo>
                    <a:pt x="31432" y="1421"/>
                    <a:pt x="31454" y="1430"/>
                    <a:pt x="31478" y="1430"/>
                  </a:cubicBezTo>
                  <a:cubicBezTo>
                    <a:pt x="31519" y="1430"/>
                    <a:pt x="31563" y="1401"/>
                    <a:pt x="31604" y="1401"/>
                  </a:cubicBezTo>
                  <a:cubicBezTo>
                    <a:pt x="31607" y="1401"/>
                    <a:pt x="31611" y="1401"/>
                    <a:pt x="31614" y="1401"/>
                  </a:cubicBezTo>
                  <a:cubicBezTo>
                    <a:pt x="31659" y="1429"/>
                    <a:pt x="31706" y="1439"/>
                    <a:pt x="31753" y="1439"/>
                  </a:cubicBezTo>
                  <a:cubicBezTo>
                    <a:pt x="31816" y="1439"/>
                    <a:pt x="31879" y="1422"/>
                    <a:pt x="31942" y="1409"/>
                  </a:cubicBezTo>
                  <a:cubicBezTo>
                    <a:pt x="31957" y="1431"/>
                    <a:pt x="31970" y="1450"/>
                    <a:pt x="31979" y="1466"/>
                  </a:cubicBezTo>
                  <a:cubicBezTo>
                    <a:pt x="32033" y="1451"/>
                    <a:pt x="32083" y="1437"/>
                    <a:pt x="32130" y="1423"/>
                  </a:cubicBezTo>
                  <a:cubicBezTo>
                    <a:pt x="32150" y="1434"/>
                    <a:pt x="32166" y="1443"/>
                    <a:pt x="32183" y="1451"/>
                  </a:cubicBezTo>
                  <a:cubicBezTo>
                    <a:pt x="32219" y="1441"/>
                    <a:pt x="32250" y="1432"/>
                    <a:pt x="32278" y="1423"/>
                  </a:cubicBezTo>
                  <a:cubicBezTo>
                    <a:pt x="32329" y="1435"/>
                    <a:pt x="32375" y="1446"/>
                    <a:pt x="32422" y="1457"/>
                  </a:cubicBezTo>
                  <a:cubicBezTo>
                    <a:pt x="32433" y="1448"/>
                    <a:pt x="32444" y="1441"/>
                    <a:pt x="32456" y="1434"/>
                  </a:cubicBezTo>
                  <a:cubicBezTo>
                    <a:pt x="32460" y="1443"/>
                    <a:pt x="32463" y="1450"/>
                    <a:pt x="32467" y="1457"/>
                  </a:cubicBezTo>
                  <a:cubicBezTo>
                    <a:pt x="32502" y="1457"/>
                    <a:pt x="32545" y="1462"/>
                    <a:pt x="32580" y="1462"/>
                  </a:cubicBezTo>
                  <a:cubicBezTo>
                    <a:pt x="32606" y="1462"/>
                    <a:pt x="32628" y="1459"/>
                    <a:pt x="32641" y="1451"/>
                  </a:cubicBezTo>
                  <a:cubicBezTo>
                    <a:pt x="32660" y="1440"/>
                    <a:pt x="32676" y="1436"/>
                    <a:pt x="32690" y="1436"/>
                  </a:cubicBezTo>
                  <a:cubicBezTo>
                    <a:pt x="32724" y="1436"/>
                    <a:pt x="32751" y="1458"/>
                    <a:pt x="32783" y="1458"/>
                  </a:cubicBezTo>
                  <a:cubicBezTo>
                    <a:pt x="32785" y="1458"/>
                    <a:pt x="32787" y="1457"/>
                    <a:pt x="32790" y="1457"/>
                  </a:cubicBezTo>
                  <a:cubicBezTo>
                    <a:pt x="32907" y="1448"/>
                    <a:pt x="32991" y="1391"/>
                    <a:pt x="33110" y="1382"/>
                  </a:cubicBezTo>
                  <a:cubicBezTo>
                    <a:pt x="33149" y="1379"/>
                    <a:pt x="33179" y="1334"/>
                    <a:pt x="33234" y="1293"/>
                  </a:cubicBezTo>
                  <a:cubicBezTo>
                    <a:pt x="33254" y="1375"/>
                    <a:pt x="33331" y="1407"/>
                    <a:pt x="33430" y="1426"/>
                  </a:cubicBezTo>
                  <a:cubicBezTo>
                    <a:pt x="33438" y="1400"/>
                    <a:pt x="33449" y="1375"/>
                    <a:pt x="33462" y="1335"/>
                  </a:cubicBezTo>
                  <a:cubicBezTo>
                    <a:pt x="33502" y="1376"/>
                    <a:pt x="33530" y="1406"/>
                    <a:pt x="33556" y="1434"/>
                  </a:cubicBezTo>
                  <a:cubicBezTo>
                    <a:pt x="33572" y="1426"/>
                    <a:pt x="33588" y="1419"/>
                    <a:pt x="33605" y="1413"/>
                  </a:cubicBezTo>
                  <a:cubicBezTo>
                    <a:pt x="33618" y="1422"/>
                    <a:pt x="33628" y="1429"/>
                    <a:pt x="33643" y="1438"/>
                  </a:cubicBezTo>
                  <a:cubicBezTo>
                    <a:pt x="33691" y="1413"/>
                    <a:pt x="33741" y="1387"/>
                    <a:pt x="33796" y="1359"/>
                  </a:cubicBezTo>
                  <a:cubicBezTo>
                    <a:pt x="33803" y="1376"/>
                    <a:pt x="33812" y="1393"/>
                    <a:pt x="33819" y="1410"/>
                  </a:cubicBezTo>
                  <a:cubicBezTo>
                    <a:pt x="33883" y="1398"/>
                    <a:pt x="33947" y="1392"/>
                    <a:pt x="34009" y="1392"/>
                  </a:cubicBezTo>
                  <a:cubicBezTo>
                    <a:pt x="34102" y="1392"/>
                    <a:pt x="34194" y="1406"/>
                    <a:pt x="34284" y="1434"/>
                  </a:cubicBezTo>
                  <a:cubicBezTo>
                    <a:pt x="34318" y="1412"/>
                    <a:pt x="34351" y="1405"/>
                    <a:pt x="34383" y="1405"/>
                  </a:cubicBezTo>
                  <a:cubicBezTo>
                    <a:pt x="34446" y="1405"/>
                    <a:pt x="34508" y="1433"/>
                    <a:pt x="34579" y="1450"/>
                  </a:cubicBezTo>
                  <a:cubicBezTo>
                    <a:pt x="34606" y="1429"/>
                    <a:pt x="34634" y="1406"/>
                    <a:pt x="34662" y="1384"/>
                  </a:cubicBezTo>
                  <a:cubicBezTo>
                    <a:pt x="34737" y="1393"/>
                    <a:pt x="34802" y="1406"/>
                    <a:pt x="34870" y="1409"/>
                  </a:cubicBezTo>
                  <a:cubicBezTo>
                    <a:pt x="34874" y="1409"/>
                    <a:pt x="34878" y="1409"/>
                    <a:pt x="34882" y="1409"/>
                  </a:cubicBezTo>
                  <a:cubicBezTo>
                    <a:pt x="34933" y="1409"/>
                    <a:pt x="34985" y="1403"/>
                    <a:pt x="35036" y="1403"/>
                  </a:cubicBezTo>
                  <a:cubicBezTo>
                    <a:pt x="35054" y="1403"/>
                    <a:pt x="35073" y="1404"/>
                    <a:pt x="35091" y="1406"/>
                  </a:cubicBezTo>
                  <a:cubicBezTo>
                    <a:pt x="35142" y="1412"/>
                    <a:pt x="35186" y="1413"/>
                    <a:pt x="35236" y="1413"/>
                  </a:cubicBezTo>
                  <a:cubicBezTo>
                    <a:pt x="35283" y="1415"/>
                    <a:pt x="35333" y="1415"/>
                    <a:pt x="35382" y="1416"/>
                  </a:cubicBezTo>
                  <a:cubicBezTo>
                    <a:pt x="35389" y="1416"/>
                    <a:pt x="35395" y="1416"/>
                    <a:pt x="35402" y="1416"/>
                  </a:cubicBezTo>
                  <a:cubicBezTo>
                    <a:pt x="35461" y="1416"/>
                    <a:pt x="35519" y="1410"/>
                    <a:pt x="35579" y="1410"/>
                  </a:cubicBezTo>
                  <a:cubicBezTo>
                    <a:pt x="35615" y="1410"/>
                    <a:pt x="35653" y="1412"/>
                    <a:pt x="35691" y="1421"/>
                  </a:cubicBezTo>
                  <a:cubicBezTo>
                    <a:pt x="35728" y="1429"/>
                    <a:pt x="35765" y="1432"/>
                    <a:pt x="35803" y="1432"/>
                  </a:cubicBezTo>
                  <a:cubicBezTo>
                    <a:pt x="35908" y="1432"/>
                    <a:pt x="36015" y="1408"/>
                    <a:pt x="36122" y="1408"/>
                  </a:cubicBezTo>
                  <a:cubicBezTo>
                    <a:pt x="36141" y="1408"/>
                    <a:pt x="36159" y="1409"/>
                    <a:pt x="36178" y="1410"/>
                  </a:cubicBezTo>
                  <a:cubicBezTo>
                    <a:pt x="36184" y="1410"/>
                    <a:pt x="36190" y="1406"/>
                    <a:pt x="36220" y="1393"/>
                  </a:cubicBezTo>
                  <a:cubicBezTo>
                    <a:pt x="36226" y="1388"/>
                    <a:pt x="36253" y="1372"/>
                    <a:pt x="36285" y="1350"/>
                  </a:cubicBezTo>
                  <a:cubicBezTo>
                    <a:pt x="36368" y="1368"/>
                    <a:pt x="36450" y="1379"/>
                    <a:pt x="36531" y="1379"/>
                  </a:cubicBezTo>
                  <a:cubicBezTo>
                    <a:pt x="36635" y="1379"/>
                    <a:pt x="36736" y="1360"/>
                    <a:pt x="36831" y="1310"/>
                  </a:cubicBezTo>
                  <a:cubicBezTo>
                    <a:pt x="36852" y="1340"/>
                    <a:pt x="36865" y="1359"/>
                    <a:pt x="36880" y="1379"/>
                  </a:cubicBezTo>
                  <a:cubicBezTo>
                    <a:pt x="36992" y="1354"/>
                    <a:pt x="37103" y="1331"/>
                    <a:pt x="37225" y="1331"/>
                  </a:cubicBezTo>
                  <a:cubicBezTo>
                    <a:pt x="37266" y="1331"/>
                    <a:pt x="37308" y="1334"/>
                    <a:pt x="37352" y="1340"/>
                  </a:cubicBezTo>
                  <a:cubicBezTo>
                    <a:pt x="37390" y="1312"/>
                    <a:pt x="37434" y="1281"/>
                    <a:pt x="37486" y="1242"/>
                  </a:cubicBezTo>
                  <a:cubicBezTo>
                    <a:pt x="37502" y="1273"/>
                    <a:pt x="37509" y="1290"/>
                    <a:pt x="37522" y="1318"/>
                  </a:cubicBezTo>
                  <a:cubicBezTo>
                    <a:pt x="37596" y="1312"/>
                    <a:pt x="37674" y="1306"/>
                    <a:pt x="37761" y="1298"/>
                  </a:cubicBezTo>
                  <a:cubicBezTo>
                    <a:pt x="37773" y="1303"/>
                    <a:pt x="37795" y="1315"/>
                    <a:pt x="37817" y="1325"/>
                  </a:cubicBezTo>
                  <a:cubicBezTo>
                    <a:pt x="37863" y="1309"/>
                    <a:pt x="37909" y="1299"/>
                    <a:pt x="37955" y="1299"/>
                  </a:cubicBezTo>
                  <a:cubicBezTo>
                    <a:pt x="38008" y="1299"/>
                    <a:pt x="38061" y="1312"/>
                    <a:pt x="38117" y="1343"/>
                  </a:cubicBezTo>
                  <a:cubicBezTo>
                    <a:pt x="38136" y="1311"/>
                    <a:pt x="38159" y="1301"/>
                    <a:pt x="38184" y="1301"/>
                  </a:cubicBezTo>
                  <a:cubicBezTo>
                    <a:pt x="38224" y="1301"/>
                    <a:pt x="38269" y="1327"/>
                    <a:pt x="38311" y="1327"/>
                  </a:cubicBezTo>
                  <a:cubicBezTo>
                    <a:pt x="38318" y="1327"/>
                    <a:pt x="38325" y="1327"/>
                    <a:pt x="38332" y="1325"/>
                  </a:cubicBezTo>
                  <a:cubicBezTo>
                    <a:pt x="38364" y="1317"/>
                    <a:pt x="38395" y="1314"/>
                    <a:pt x="38425" y="1314"/>
                  </a:cubicBezTo>
                  <a:cubicBezTo>
                    <a:pt x="38484" y="1314"/>
                    <a:pt x="38540" y="1326"/>
                    <a:pt x="38596" y="1341"/>
                  </a:cubicBezTo>
                  <a:cubicBezTo>
                    <a:pt x="38607" y="1325"/>
                    <a:pt x="38619" y="1309"/>
                    <a:pt x="38627" y="1294"/>
                  </a:cubicBezTo>
                  <a:cubicBezTo>
                    <a:pt x="38637" y="1294"/>
                    <a:pt x="38646" y="1293"/>
                    <a:pt x="38656" y="1293"/>
                  </a:cubicBezTo>
                  <a:cubicBezTo>
                    <a:pt x="38794" y="1293"/>
                    <a:pt x="38925" y="1342"/>
                    <a:pt x="39052" y="1342"/>
                  </a:cubicBezTo>
                  <a:cubicBezTo>
                    <a:pt x="39100" y="1342"/>
                    <a:pt x="39148" y="1335"/>
                    <a:pt x="39195" y="1316"/>
                  </a:cubicBezTo>
                  <a:cubicBezTo>
                    <a:pt x="39261" y="1328"/>
                    <a:pt x="39307" y="1343"/>
                    <a:pt x="39356" y="1344"/>
                  </a:cubicBezTo>
                  <a:cubicBezTo>
                    <a:pt x="39363" y="1344"/>
                    <a:pt x="39370" y="1345"/>
                    <a:pt x="39377" y="1345"/>
                  </a:cubicBezTo>
                  <a:cubicBezTo>
                    <a:pt x="39424" y="1345"/>
                    <a:pt x="39471" y="1338"/>
                    <a:pt x="39519" y="1338"/>
                  </a:cubicBezTo>
                  <a:cubicBezTo>
                    <a:pt x="39523" y="1338"/>
                    <a:pt x="39527" y="1338"/>
                    <a:pt x="39531" y="1338"/>
                  </a:cubicBezTo>
                  <a:cubicBezTo>
                    <a:pt x="39582" y="1340"/>
                    <a:pt x="39632" y="1353"/>
                    <a:pt x="39685" y="1356"/>
                  </a:cubicBezTo>
                  <a:cubicBezTo>
                    <a:pt x="39723" y="1359"/>
                    <a:pt x="39760" y="1361"/>
                    <a:pt x="39797" y="1361"/>
                  </a:cubicBezTo>
                  <a:cubicBezTo>
                    <a:pt x="39882" y="1361"/>
                    <a:pt x="39962" y="1349"/>
                    <a:pt x="40024" y="1310"/>
                  </a:cubicBezTo>
                  <a:cubicBezTo>
                    <a:pt x="40110" y="1332"/>
                    <a:pt x="40180" y="1351"/>
                    <a:pt x="40249" y="1370"/>
                  </a:cubicBezTo>
                  <a:cubicBezTo>
                    <a:pt x="40260" y="1354"/>
                    <a:pt x="40271" y="1338"/>
                    <a:pt x="40288" y="1316"/>
                  </a:cubicBezTo>
                  <a:cubicBezTo>
                    <a:pt x="40334" y="1329"/>
                    <a:pt x="40377" y="1344"/>
                    <a:pt x="40418" y="1356"/>
                  </a:cubicBezTo>
                  <a:cubicBezTo>
                    <a:pt x="40441" y="1344"/>
                    <a:pt x="40458" y="1335"/>
                    <a:pt x="40474" y="1328"/>
                  </a:cubicBezTo>
                  <a:cubicBezTo>
                    <a:pt x="40494" y="1340"/>
                    <a:pt x="40516" y="1350"/>
                    <a:pt x="40549" y="1366"/>
                  </a:cubicBezTo>
                  <a:cubicBezTo>
                    <a:pt x="40609" y="1332"/>
                    <a:pt x="40664" y="1303"/>
                    <a:pt x="40686" y="1291"/>
                  </a:cubicBezTo>
                  <a:cubicBezTo>
                    <a:pt x="40814" y="1278"/>
                    <a:pt x="40900" y="1269"/>
                    <a:pt x="40984" y="1262"/>
                  </a:cubicBezTo>
                  <a:cubicBezTo>
                    <a:pt x="41025" y="1282"/>
                    <a:pt x="41070" y="1304"/>
                    <a:pt x="41121" y="1329"/>
                  </a:cubicBezTo>
                  <a:cubicBezTo>
                    <a:pt x="41139" y="1303"/>
                    <a:pt x="41151" y="1287"/>
                    <a:pt x="41162" y="1268"/>
                  </a:cubicBezTo>
                  <a:cubicBezTo>
                    <a:pt x="41190" y="1278"/>
                    <a:pt x="41220" y="1288"/>
                    <a:pt x="41246" y="1297"/>
                  </a:cubicBezTo>
                  <a:cubicBezTo>
                    <a:pt x="41273" y="1287"/>
                    <a:pt x="41295" y="1279"/>
                    <a:pt x="41318" y="1272"/>
                  </a:cubicBezTo>
                  <a:cubicBezTo>
                    <a:pt x="41348" y="1293"/>
                    <a:pt x="41371" y="1312"/>
                    <a:pt x="41396" y="1329"/>
                  </a:cubicBezTo>
                  <a:cubicBezTo>
                    <a:pt x="41426" y="1308"/>
                    <a:pt x="41454" y="1300"/>
                    <a:pt x="41482" y="1300"/>
                  </a:cubicBezTo>
                  <a:cubicBezTo>
                    <a:pt x="41515" y="1300"/>
                    <a:pt x="41547" y="1312"/>
                    <a:pt x="41574" y="1325"/>
                  </a:cubicBezTo>
                  <a:cubicBezTo>
                    <a:pt x="41643" y="1318"/>
                    <a:pt x="41701" y="1282"/>
                    <a:pt x="41763" y="1282"/>
                  </a:cubicBezTo>
                  <a:cubicBezTo>
                    <a:pt x="41794" y="1282"/>
                    <a:pt x="41825" y="1291"/>
                    <a:pt x="41858" y="1315"/>
                  </a:cubicBezTo>
                  <a:cubicBezTo>
                    <a:pt x="41891" y="1297"/>
                    <a:pt x="41924" y="1281"/>
                    <a:pt x="41957" y="1263"/>
                  </a:cubicBezTo>
                  <a:cubicBezTo>
                    <a:pt x="41985" y="1282"/>
                    <a:pt x="42011" y="1300"/>
                    <a:pt x="42038" y="1318"/>
                  </a:cubicBezTo>
                  <a:cubicBezTo>
                    <a:pt x="42076" y="1300"/>
                    <a:pt x="42118" y="1295"/>
                    <a:pt x="42160" y="1295"/>
                  </a:cubicBezTo>
                  <a:cubicBezTo>
                    <a:pt x="42218" y="1295"/>
                    <a:pt x="42278" y="1304"/>
                    <a:pt x="42336" y="1304"/>
                  </a:cubicBezTo>
                  <a:cubicBezTo>
                    <a:pt x="42380" y="1304"/>
                    <a:pt x="42423" y="1299"/>
                    <a:pt x="42463" y="1281"/>
                  </a:cubicBezTo>
                  <a:cubicBezTo>
                    <a:pt x="42476" y="1290"/>
                    <a:pt x="42491" y="1298"/>
                    <a:pt x="42508" y="1309"/>
                  </a:cubicBezTo>
                  <a:cubicBezTo>
                    <a:pt x="42597" y="1295"/>
                    <a:pt x="42686" y="1269"/>
                    <a:pt x="42775" y="1269"/>
                  </a:cubicBezTo>
                  <a:cubicBezTo>
                    <a:pt x="42859" y="1270"/>
                    <a:pt x="42941" y="1301"/>
                    <a:pt x="43012" y="1316"/>
                  </a:cubicBezTo>
                  <a:cubicBezTo>
                    <a:pt x="43102" y="1291"/>
                    <a:pt x="43188" y="1274"/>
                    <a:pt x="43275" y="1274"/>
                  </a:cubicBezTo>
                  <a:cubicBezTo>
                    <a:pt x="43337" y="1274"/>
                    <a:pt x="43399" y="1283"/>
                    <a:pt x="43462" y="1304"/>
                  </a:cubicBezTo>
                  <a:cubicBezTo>
                    <a:pt x="43486" y="1312"/>
                    <a:pt x="43518" y="1315"/>
                    <a:pt x="43548" y="1315"/>
                  </a:cubicBezTo>
                  <a:cubicBezTo>
                    <a:pt x="43556" y="1315"/>
                    <a:pt x="43563" y="1315"/>
                    <a:pt x="43571" y="1315"/>
                  </a:cubicBezTo>
                  <a:cubicBezTo>
                    <a:pt x="43635" y="1309"/>
                    <a:pt x="43692" y="1290"/>
                    <a:pt x="43760" y="1290"/>
                  </a:cubicBezTo>
                  <a:cubicBezTo>
                    <a:pt x="43768" y="1290"/>
                    <a:pt x="43777" y="1290"/>
                    <a:pt x="43786" y="1291"/>
                  </a:cubicBezTo>
                  <a:cubicBezTo>
                    <a:pt x="43796" y="1292"/>
                    <a:pt x="43807" y="1292"/>
                    <a:pt x="43818" y="1292"/>
                  </a:cubicBezTo>
                  <a:cubicBezTo>
                    <a:pt x="43875" y="1292"/>
                    <a:pt x="43933" y="1282"/>
                    <a:pt x="43987" y="1278"/>
                  </a:cubicBezTo>
                  <a:cubicBezTo>
                    <a:pt x="44006" y="1287"/>
                    <a:pt x="44019" y="1294"/>
                    <a:pt x="44036" y="1301"/>
                  </a:cubicBezTo>
                  <a:cubicBezTo>
                    <a:pt x="44050" y="1278"/>
                    <a:pt x="44062" y="1262"/>
                    <a:pt x="44077" y="1238"/>
                  </a:cubicBezTo>
                  <a:cubicBezTo>
                    <a:pt x="44112" y="1253"/>
                    <a:pt x="44142" y="1263"/>
                    <a:pt x="44170" y="1275"/>
                  </a:cubicBezTo>
                  <a:cubicBezTo>
                    <a:pt x="44186" y="1268"/>
                    <a:pt x="44203" y="1259"/>
                    <a:pt x="44218" y="1251"/>
                  </a:cubicBezTo>
                  <a:cubicBezTo>
                    <a:pt x="44281" y="1266"/>
                    <a:pt x="44340" y="1278"/>
                    <a:pt x="44398" y="1291"/>
                  </a:cubicBezTo>
                  <a:cubicBezTo>
                    <a:pt x="44418" y="1263"/>
                    <a:pt x="44433" y="1244"/>
                    <a:pt x="44446" y="1226"/>
                  </a:cubicBezTo>
                  <a:cubicBezTo>
                    <a:pt x="44637" y="1280"/>
                    <a:pt x="44814" y="1353"/>
                    <a:pt x="45006" y="1353"/>
                  </a:cubicBezTo>
                  <a:cubicBezTo>
                    <a:pt x="45086" y="1353"/>
                    <a:pt x="45168" y="1341"/>
                    <a:pt x="45255" y="1309"/>
                  </a:cubicBezTo>
                  <a:cubicBezTo>
                    <a:pt x="45302" y="1343"/>
                    <a:pt x="45361" y="1348"/>
                    <a:pt x="45420" y="1348"/>
                  </a:cubicBezTo>
                  <a:cubicBezTo>
                    <a:pt x="45442" y="1348"/>
                    <a:pt x="45464" y="1347"/>
                    <a:pt x="45485" y="1347"/>
                  </a:cubicBezTo>
                  <a:cubicBezTo>
                    <a:pt x="45539" y="1347"/>
                    <a:pt x="45590" y="1351"/>
                    <a:pt x="45629" y="1379"/>
                  </a:cubicBezTo>
                  <a:cubicBezTo>
                    <a:pt x="45688" y="1363"/>
                    <a:pt x="45747" y="1347"/>
                    <a:pt x="45801" y="1331"/>
                  </a:cubicBezTo>
                  <a:cubicBezTo>
                    <a:pt x="45873" y="1354"/>
                    <a:pt x="45981" y="1369"/>
                    <a:pt x="46051" y="1369"/>
                  </a:cubicBezTo>
                  <a:cubicBezTo>
                    <a:pt x="46073" y="1369"/>
                    <a:pt x="46092" y="1368"/>
                    <a:pt x="46104" y="1365"/>
                  </a:cubicBezTo>
                  <a:cubicBezTo>
                    <a:pt x="46132" y="1350"/>
                    <a:pt x="46160" y="1334"/>
                    <a:pt x="46190" y="1318"/>
                  </a:cubicBezTo>
                  <a:cubicBezTo>
                    <a:pt x="46204" y="1326"/>
                    <a:pt x="46220" y="1337"/>
                    <a:pt x="46237" y="1345"/>
                  </a:cubicBezTo>
                  <a:cubicBezTo>
                    <a:pt x="46356" y="1315"/>
                    <a:pt x="46452" y="1299"/>
                    <a:pt x="46541" y="1299"/>
                  </a:cubicBezTo>
                  <a:cubicBezTo>
                    <a:pt x="46613" y="1299"/>
                    <a:pt x="46680" y="1310"/>
                    <a:pt x="46752" y="1329"/>
                  </a:cubicBezTo>
                  <a:cubicBezTo>
                    <a:pt x="46795" y="1314"/>
                    <a:pt x="46838" y="1287"/>
                    <a:pt x="46881" y="1287"/>
                  </a:cubicBezTo>
                  <a:cubicBezTo>
                    <a:pt x="46882" y="1287"/>
                    <a:pt x="46883" y="1287"/>
                    <a:pt x="46884" y="1287"/>
                  </a:cubicBezTo>
                  <a:cubicBezTo>
                    <a:pt x="46886" y="1287"/>
                    <a:pt x="46888" y="1287"/>
                    <a:pt x="46890" y="1287"/>
                  </a:cubicBezTo>
                  <a:cubicBezTo>
                    <a:pt x="46951" y="1287"/>
                    <a:pt x="46998" y="1267"/>
                    <a:pt x="47052" y="1262"/>
                  </a:cubicBezTo>
                  <a:cubicBezTo>
                    <a:pt x="47066" y="1260"/>
                    <a:pt x="47081" y="1259"/>
                    <a:pt x="47095" y="1259"/>
                  </a:cubicBezTo>
                  <a:cubicBezTo>
                    <a:pt x="47133" y="1259"/>
                    <a:pt x="47173" y="1264"/>
                    <a:pt x="47212" y="1265"/>
                  </a:cubicBezTo>
                  <a:cubicBezTo>
                    <a:pt x="47250" y="1267"/>
                    <a:pt x="47290" y="1272"/>
                    <a:pt x="47328" y="1272"/>
                  </a:cubicBezTo>
                  <a:cubicBezTo>
                    <a:pt x="47343" y="1272"/>
                    <a:pt x="47357" y="1271"/>
                    <a:pt x="47371" y="1269"/>
                  </a:cubicBezTo>
                  <a:cubicBezTo>
                    <a:pt x="47392" y="1265"/>
                    <a:pt x="47414" y="1265"/>
                    <a:pt x="47436" y="1265"/>
                  </a:cubicBezTo>
                  <a:cubicBezTo>
                    <a:pt x="47439" y="1265"/>
                    <a:pt x="47443" y="1265"/>
                    <a:pt x="47446" y="1265"/>
                  </a:cubicBezTo>
                  <a:cubicBezTo>
                    <a:pt x="47471" y="1265"/>
                    <a:pt x="47492" y="1265"/>
                    <a:pt x="47506" y="1259"/>
                  </a:cubicBezTo>
                  <a:cubicBezTo>
                    <a:pt x="47524" y="1250"/>
                    <a:pt x="47538" y="1247"/>
                    <a:pt x="47551" y="1247"/>
                  </a:cubicBezTo>
                  <a:cubicBezTo>
                    <a:pt x="47590" y="1247"/>
                    <a:pt x="47611" y="1277"/>
                    <a:pt x="47656" y="1281"/>
                  </a:cubicBezTo>
                  <a:cubicBezTo>
                    <a:pt x="47671" y="1275"/>
                    <a:pt x="47695" y="1266"/>
                    <a:pt x="47723" y="1254"/>
                  </a:cubicBezTo>
                  <a:cubicBezTo>
                    <a:pt x="47786" y="1256"/>
                    <a:pt x="47855" y="1256"/>
                    <a:pt x="47923" y="1262"/>
                  </a:cubicBezTo>
                  <a:cubicBezTo>
                    <a:pt x="47932" y="1262"/>
                    <a:pt x="47942" y="1263"/>
                    <a:pt x="47952" y="1263"/>
                  </a:cubicBezTo>
                  <a:cubicBezTo>
                    <a:pt x="48008" y="1263"/>
                    <a:pt x="48060" y="1252"/>
                    <a:pt x="48114" y="1240"/>
                  </a:cubicBezTo>
                  <a:cubicBezTo>
                    <a:pt x="48173" y="1226"/>
                    <a:pt x="48240" y="1228"/>
                    <a:pt x="48314" y="1222"/>
                  </a:cubicBezTo>
                  <a:cubicBezTo>
                    <a:pt x="48351" y="1246"/>
                    <a:pt x="48403" y="1257"/>
                    <a:pt x="48454" y="1257"/>
                  </a:cubicBezTo>
                  <a:cubicBezTo>
                    <a:pt x="48488" y="1257"/>
                    <a:pt x="48521" y="1252"/>
                    <a:pt x="48551" y="1244"/>
                  </a:cubicBezTo>
                  <a:cubicBezTo>
                    <a:pt x="48593" y="1232"/>
                    <a:pt x="48631" y="1230"/>
                    <a:pt x="48668" y="1230"/>
                  </a:cubicBezTo>
                  <a:cubicBezTo>
                    <a:pt x="48687" y="1230"/>
                    <a:pt x="48705" y="1230"/>
                    <a:pt x="48724" y="1231"/>
                  </a:cubicBezTo>
                  <a:cubicBezTo>
                    <a:pt x="48741" y="1231"/>
                    <a:pt x="48757" y="1232"/>
                    <a:pt x="48774" y="1232"/>
                  </a:cubicBezTo>
                  <a:cubicBezTo>
                    <a:pt x="48912" y="1232"/>
                    <a:pt x="49050" y="1212"/>
                    <a:pt x="49189" y="1212"/>
                  </a:cubicBezTo>
                  <a:cubicBezTo>
                    <a:pt x="49235" y="1212"/>
                    <a:pt x="49282" y="1215"/>
                    <a:pt x="49329" y="1220"/>
                  </a:cubicBezTo>
                  <a:cubicBezTo>
                    <a:pt x="49330" y="1220"/>
                    <a:pt x="49330" y="1221"/>
                    <a:pt x="49331" y="1221"/>
                  </a:cubicBezTo>
                  <a:cubicBezTo>
                    <a:pt x="49344" y="1221"/>
                    <a:pt x="49364" y="1204"/>
                    <a:pt x="49381" y="1195"/>
                  </a:cubicBezTo>
                  <a:cubicBezTo>
                    <a:pt x="49395" y="1206"/>
                    <a:pt x="49411" y="1216"/>
                    <a:pt x="49432" y="1228"/>
                  </a:cubicBezTo>
                  <a:cubicBezTo>
                    <a:pt x="49503" y="1213"/>
                    <a:pt x="49575" y="1190"/>
                    <a:pt x="49651" y="1182"/>
                  </a:cubicBezTo>
                  <a:cubicBezTo>
                    <a:pt x="49687" y="1179"/>
                    <a:pt x="49724" y="1177"/>
                    <a:pt x="49761" y="1177"/>
                  </a:cubicBezTo>
                  <a:cubicBezTo>
                    <a:pt x="49808" y="1177"/>
                    <a:pt x="49856" y="1180"/>
                    <a:pt x="49900" y="1187"/>
                  </a:cubicBezTo>
                  <a:cubicBezTo>
                    <a:pt x="49908" y="1188"/>
                    <a:pt x="49916" y="1188"/>
                    <a:pt x="49923" y="1188"/>
                  </a:cubicBezTo>
                  <a:cubicBezTo>
                    <a:pt x="49967" y="1188"/>
                    <a:pt x="50011" y="1173"/>
                    <a:pt x="50055" y="1173"/>
                  </a:cubicBezTo>
                  <a:cubicBezTo>
                    <a:pt x="50078" y="1173"/>
                    <a:pt x="50100" y="1177"/>
                    <a:pt x="50122" y="1188"/>
                  </a:cubicBezTo>
                  <a:cubicBezTo>
                    <a:pt x="50152" y="1173"/>
                    <a:pt x="50185" y="1154"/>
                    <a:pt x="50212" y="1141"/>
                  </a:cubicBezTo>
                  <a:cubicBezTo>
                    <a:pt x="50293" y="1154"/>
                    <a:pt x="50369" y="1167"/>
                    <a:pt x="50472" y="1184"/>
                  </a:cubicBezTo>
                  <a:cubicBezTo>
                    <a:pt x="50493" y="1163"/>
                    <a:pt x="50515" y="1140"/>
                    <a:pt x="50531" y="1123"/>
                  </a:cubicBezTo>
                  <a:cubicBezTo>
                    <a:pt x="50628" y="1167"/>
                    <a:pt x="50724" y="1148"/>
                    <a:pt x="50811" y="1157"/>
                  </a:cubicBezTo>
                  <a:cubicBezTo>
                    <a:pt x="50838" y="1138"/>
                    <a:pt x="50864" y="1131"/>
                    <a:pt x="50890" y="1131"/>
                  </a:cubicBezTo>
                  <a:cubicBezTo>
                    <a:pt x="50945" y="1131"/>
                    <a:pt x="51000" y="1160"/>
                    <a:pt x="51067" y="1173"/>
                  </a:cubicBezTo>
                  <a:cubicBezTo>
                    <a:pt x="51087" y="1153"/>
                    <a:pt x="51109" y="1129"/>
                    <a:pt x="51121" y="1117"/>
                  </a:cubicBezTo>
                  <a:cubicBezTo>
                    <a:pt x="51171" y="1129"/>
                    <a:pt x="51196" y="1141"/>
                    <a:pt x="51223" y="1142"/>
                  </a:cubicBezTo>
                  <a:cubicBezTo>
                    <a:pt x="51330" y="1147"/>
                    <a:pt x="51437" y="1150"/>
                    <a:pt x="51545" y="1154"/>
                  </a:cubicBezTo>
                  <a:cubicBezTo>
                    <a:pt x="51552" y="1154"/>
                    <a:pt x="51559" y="1166"/>
                    <a:pt x="51561" y="1166"/>
                  </a:cubicBezTo>
                  <a:cubicBezTo>
                    <a:pt x="51545" y="1188"/>
                    <a:pt x="51530" y="1207"/>
                    <a:pt x="51515" y="1225"/>
                  </a:cubicBezTo>
                  <a:cubicBezTo>
                    <a:pt x="51524" y="1229"/>
                    <a:pt x="51532" y="1234"/>
                    <a:pt x="51539" y="1238"/>
                  </a:cubicBezTo>
                  <a:cubicBezTo>
                    <a:pt x="51589" y="1217"/>
                    <a:pt x="51640" y="1195"/>
                    <a:pt x="51715" y="1163"/>
                  </a:cubicBezTo>
                  <a:cubicBezTo>
                    <a:pt x="51757" y="1159"/>
                    <a:pt x="51835" y="1150"/>
                    <a:pt x="51923" y="1141"/>
                  </a:cubicBezTo>
                  <a:cubicBezTo>
                    <a:pt x="51987" y="1162"/>
                    <a:pt x="52014" y="1170"/>
                    <a:pt x="52052" y="1170"/>
                  </a:cubicBezTo>
                  <a:cubicBezTo>
                    <a:pt x="52081" y="1170"/>
                    <a:pt x="52116" y="1165"/>
                    <a:pt x="52179" y="1157"/>
                  </a:cubicBezTo>
                  <a:cubicBezTo>
                    <a:pt x="52235" y="1151"/>
                    <a:pt x="52292" y="1146"/>
                    <a:pt x="52346" y="1146"/>
                  </a:cubicBezTo>
                  <a:cubicBezTo>
                    <a:pt x="52426" y="1146"/>
                    <a:pt x="52501" y="1156"/>
                    <a:pt x="52564" y="1179"/>
                  </a:cubicBezTo>
                  <a:cubicBezTo>
                    <a:pt x="52672" y="1172"/>
                    <a:pt x="52759" y="1167"/>
                    <a:pt x="52841" y="1162"/>
                  </a:cubicBezTo>
                  <a:cubicBezTo>
                    <a:pt x="52891" y="1147"/>
                    <a:pt x="52941" y="1134"/>
                    <a:pt x="52997" y="1119"/>
                  </a:cubicBezTo>
                  <a:cubicBezTo>
                    <a:pt x="52998" y="1135"/>
                    <a:pt x="53000" y="1148"/>
                    <a:pt x="53001" y="1159"/>
                  </a:cubicBezTo>
                  <a:cubicBezTo>
                    <a:pt x="52969" y="1181"/>
                    <a:pt x="52851" y="1165"/>
                    <a:pt x="52926" y="1228"/>
                  </a:cubicBezTo>
                  <a:cubicBezTo>
                    <a:pt x="53007" y="1213"/>
                    <a:pt x="53053" y="1206"/>
                    <a:pt x="53097" y="1206"/>
                  </a:cubicBezTo>
                  <a:cubicBezTo>
                    <a:pt x="53146" y="1206"/>
                    <a:pt x="53193" y="1215"/>
                    <a:pt x="53285" y="1232"/>
                  </a:cubicBezTo>
                  <a:cubicBezTo>
                    <a:pt x="53335" y="1241"/>
                    <a:pt x="53387" y="1251"/>
                    <a:pt x="53439" y="1251"/>
                  </a:cubicBezTo>
                  <a:cubicBezTo>
                    <a:pt x="53481" y="1251"/>
                    <a:pt x="53523" y="1245"/>
                    <a:pt x="53565" y="1226"/>
                  </a:cubicBezTo>
                  <a:cubicBezTo>
                    <a:pt x="53565" y="1226"/>
                    <a:pt x="53566" y="1226"/>
                    <a:pt x="53566" y="1226"/>
                  </a:cubicBezTo>
                  <a:cubicBezTo>
                    <a:pt x="53571" y="1226"/>
                    <a:pt x="53585" y="1234"/>
                    <a:pt x="53596" y="1238"/>
                  </a:cubicBezTo>
                  <a:cubicBezTo>
                    <a:pt x="53578" y="1268"/>
                    <a:pt x="53559" y="1298"/>
                    <a:pt x="53534" y="1341"/>
                  </a:cubicBezTo>
                  <a:cubicBezTo>
                    <a:pt x="53584" y="1325"/>
                    <a:pt x="53609" y="1316"/>
                    <a:pt x="53634" y="1309"/>
                  </a:cubicBezTo>
                  <a:cubicBezTo>
                    <a:pt x="53650" y="1297"/>
                    <a:pt x="53666" y="1287"/>
                    <a:pt x="53694" y="1266"/>
                  </a:cubicBezTo>
                  <a:cubicBezTo>
                    <a:pt x="53730" y="1300"/>
                    <a:pt x="53753" y="1323"/>
                    <a:pt x="53775" y="1345"/>
                  </a:cubicBezTo>
                  <a:cubicBezTo>
                    <a:pt x="53812" y="1331"/>
                    <a:pt x="53835" y="1322"/>
                    <a:pt x="53859" y="1313"/>
                  </a:cubicBezTo>
                  <a:cubicBezTo>
                    <a:pt x="53894" y="1325"/>
                    <a:pt x="53924" y="1337"/>
                    <a:pt x="53952" y="1347"/>
                  </a:cubicBezTo>
                  <a:cubicBezTo>
                    <a:pt x="53961" y="1338"/>
                    <a:pt x="53971" y="1331"/>
                    <a:pt x="53983" y="1323"/>
                  </a:cubicBezTo>
                  <a:cubicBezTo>
                    <a:pt x="53987" y="1326"/>
                    <a:pt x="53991" y="1329"/>
                    <a:pt x="53997" y="1332"/>
                  </a:cubicBezTo>
                  <a:cubicBezTo>
                    <a:pt x="53984" y="1338"/>
                    <a:pt x="53972" y="1345"/>
                    <a:pt x="53959" y="1351"/>
                  </a:cubicBezTo>
                  <a:lnTo>
                    <a:pt x="53959" y="1351"/>
                  </a:lnTo>
                  <a:cubicBezTo>
                    <a:pt x="53957" y="1350"/>
                    <a:pt x="53955" y="1349"/>
                    <a:pt x="53954" y="1348"/>
                  </a:cubicBezTo>
                  <a:lnTo>
                    <a:pt x="53954" y="1348"/>
                  </a:lnTo>
                  <a:cubicBezTo>
                    <a:pt x="53955" y="1349"/>
                    <a:pt x="53956" y="1350"/>
                    <a:pt x="53958" y="1351"/>
                  </a:cubicBezTo>
                  <a:cubicBezTo>
                    <a:pt x="53958" y="1351"/>
                    <a:pt x="53958" y="1351"/>
                    <a:pt x="53959" y="1351"/>
                  </a:cubicBezTo>
                  <a:lnTo>
                    <a:pt x="53959" y="1351"/>
                  </a:lnTo>
                  <a:cubicBezTo>
                    <a:pt x="53997" y="1370"/>
                    <a:pt x="54110" y="1402"/>
                    <a:pt x="54171" y="1402"/>
                  </a:cubicBezTo>
                  <a:cubicBezTo>
                    <a:pt x="54174" y="1402"/>
                    <a:pt x="54176" y="1401"/>
                    <a:pt x="54178" y="1401"/>
                  </a:cubicBezTo>
                  <a:cubicBezTo>
                    <a:pt x="54208" y="1390"/>
                    <a:pt x="54237" y="1390"/>
                    <a:pt x="54268" y="1388"/>
                  </a:cubicBezTo>
                  <a:cubicBezTo>
                    <a:pt x="54268" y="1394"/>
                    <a:pt x="54268" y="1401"/>
                    <a:pt x="54270" y="1407"/>
                  </a:cubicBezTo>
                  <a:cubicBezTo>
                    <a:pt x="54241" y="1410"/>
                    <a:pt x="54214" y="1411"/>
                    <a:pt x="54186" y="1414"/>
                  </a:cubicBezTo>
                  <a:lnTo>
                    <a:pt x="54186" y="1414"/>
                  </a:lnTo>
                  <a:cubicBezTo>
                    <a:pt x="54219" y="1461"/>
                    <a:pt x="54291" y="1458"/>
                    <a:pt x="54377" y="1497"/>
                  </a:cubicBezTo>
                  <a:cubicBezTo>
                    <a:pt x="54342" y="1453"/>
                    <a:pt x="54331" y="1440"/>
                    <a:pt x="54317" y="1422"/>
                  </a:cubicBezTo>
                  <a:lnTo>
                    <a:pt x="54317" y="1422"/>
                  </a:lnTo>
                  <a:cubicBezTo>
                    <a:pt x="54347" y="1423"/>
                    <a:pt x="54374" y="1423"/>
                    <a:pt x="54398" y="1425"/>
                  </a:cubicBezTo>
                  <a:cubicBezTo>
                    <a:pt x="54408" y="1446"/>
                    <a:pt x="54415" y="1462"/>
                    <a:pt x="54417" y="1468"/>
                  </a:cubicBezTo>
                  <a:cubicBezTo>
                    <a:pt x="54508" y="1485"/>
                    <a:pt x="54581" y="1500"/>
                    <a:pt x="54658" y="1513"/>
                  </a:cubicBezTo>
                  <a:cubicBezTo>
                    <a:pt x="54661" y="1514"/>
                    <a:pt x="54665" y="1514"/>
                    <a:pt x="54669" y="1514"/>
                  </a:cubicBezTo>
                  <a:cubicBezTo>
                    <a:pt x="54685" y="1514"/>
                    <a:pt x="54703" y="1510"/>
                    <a:pt x="54717" y="1509"/>
                  </a:cubicBezTo>
                  <a:cubicBezTo>
                    <a:pt x="54724" y="1491"/>
                    <a:pt x="54730" y="1479"/>
                    <a:pt x="54737" y="1463"/>
                  </a:cubicBezTo>
                  <a:cubicBezTo>
                    <a:pt x="54761" y="1474"/>
                    <a:pt x="54783" y="1477"/>
                    <a:pt x="54805" y="1477"/>
                  </a:cubicBezTo>
                  <a:cubicBezTo>
                    <a:pt x="54849" y="1477"/>
                    <a:pt x="54892" y="1463"/>
                    <a:pt x="54945" y="1463"/>
                  </a:cubicBezTo>
                  <a:cubicBezTo>
                    <a:pt x="54957" y="1463"/>
                    <a:pt x="54971" y="1464"/>
                    <a:pt x="54985" y="1466"/>
                  </a:cubicBezTo>
                  <a:cubicBezTo>
                    <a:pt x="54952" y="1429"/>
                    <a:pt x="54937" y="1410"/>
                    <a:pt x="54909" y="1378"/>
                  </a:cubicBezTo>
                  <a:lnTo>
                    <a:pt x="54909" y="1378"/>
                  </a:lnTo>
                  <a:cubicBezTo>
                    <a:pt x="54977" y="1387"/>
                    <a:pt x="55029" y="1393"/>
                    <a:pt x="55101" y="1403"/>
                  </a:cubicBezTo>
                  <a:cubicBezTo>
                    <a:pt x="55110" y="1401"/>
                    <a:pt x="55146" y="1394"/>
                    <a:pt x="55207" y="1382"/>
                  </a:cubicBezTo>
                  <a:lnTo>
                    <a:pt x="55207" y="1382"/>
                  </a:lnTo>
                  <a:cubicBezTo>
                    <a:pt x="55174" y="1412"/>
                    <a:pt x="55163" y="1423"/>
                    <a:pt x="55126" y="1457"/>
                  </a:cubicBezTo>
                  <a:cubicBezTo>
                    <a:pt x="55199" y="1440"/>
                    <a:pt x="55236" y="1431"/>
                    <a:pt x="55279" y="1422"/>
                  </a:cubicBezTo>
                  <a:cubicBezTo>
                    <a:pt x="55357" y="1443"/>
                    <a:pt x="55441" y="1465"/>
                    <a:pt x="55522" y="1485"/>
                  </a:cubicBezTo>
                  <a:cubicBezTo>
                    <a:pt x="55591" y="1466"/>
                    <a:pt x="55650" y="1433"/>
                    <a:pt x="55726" y="1433"/>
                  </a:cubicBezTo>
                  <a:cubicBezTo>
                    <a:pt x="55731" y="1433"/>
                    <a:pt x="55736" y="1434"/>
                    <a:pt x="55741" y="1434"/>
                  </a:cubicBezTo>
                  <a:cubicBezTo>
                    <a:pt x="55750" y="1425"/>
                    <a:pt x="55761" y="1419"/>
                    <a:pt x="55773" y="1412"/>
                  </a:cubicBezTo>
                  <a:cubicBezTo>
                    <a:pt x="55778" y="1415"/>
                    <a:pt x="55782" y="1418"/>
                    <a:pt x="55786" y="1421"/>
                  </a:cubicBezTo>
                  <a:cubicBezTo>
                    <a:pt x="55773" y="1426"/>
                    <a:pt x="55760" y="1432"/>
                    <a:pt x="55747" y="1440"/>
                  </a:cubicBezTo>
                  <a:cubicBezTo>
                    <a:pt x="55744" y="1437"/>
                    <a:pt x="55741" y="1435"/>
                    <a:pt x="55741" y="1434"/>
                  </a:cubicBezTo>
                  <a:cubicBezTo>
                    <a:pt x="55741" y="1453"/>
                    <a:pt x="55739" y="1471"/>
                    <a:pt x="55738" y="1503"/>
                  </a:cubicBezTo>
                  <a:cubicBezTo>
                    <a:pt x="55797" y="1488"/>
                    <a:pt x="55833" y="1479"/>
                    <a:pt x="55869" y="1471"/>
                  </a:cubicBezTo>
                  <a:cubicBezTo>
                    <a:pt x="55926" y="1484"/>
                    <a:pt x="55985" y="1496"/>
                    <a:pt x="56042" y="1507"/>
                  </a:cubicBezTo>
                  <a:cubicBezTo>
                    <a:pt x="56061" y="1472"/>
                    <a:pt x="56073" y="1448"/>
                    <a:pt x="56092" y="1407"/>
                  </a:cubicBezTo>
                  <a:cubicBezTo>
                    <a:pt x="56110" y="1444"/>
                    <a:pt x="56117" y="1460"/>
                    <a:pt x="56123" y="1475"/>
                  </a:cubicBezTo>
                  <a:cubicBezTo>
                    <a:pt x="56159" y="1465"/>
                    <a:pt x="56189" y="1456"/>
                    <a:pt x="56222" y="1446"/>
                  </a:cubicBezTo>
                  <a:cubicBezTo>
                    <a:pt x="56244" y="1473"/>
                    <a:pt x="56260" y="1494"/>
                    <a:pt x="56290" y="1532"/>
                  </a:cubicBezTo>
                  <a:cubicBezTo>
                    <a:pt x="56326" y="1496"/>
                    <a:pt x="56347" y="1476"/>
                    <a:pt x="56367" y="1456"/>
                  </a:cubicBezTo>
                  <a:cubicBezTo>
                    <a:pt x="56420" y="1469"/>
                    <a:pt x="56473" y="1482"/>
                    <a:pt x="56537" y="1498"/>
                  </a:cubicBezTo>
                  <a:cubicBezTo>
                    <a:pt x="56566" y="1476"/>
                    <a:pt x="56593" y="1456"/>
                    <a:pt x="56616" y="1438"/>
                  </a:cubicBezTo>
                  <a:cubicBezTo>
                    <a:pt x="56601" y="1432"/>
                    <a:pt x="56591" y="1425"/>
                    <a:pt x="56578" y="1419"/>
                  </a:cubicBezTo>
                  <a:cubicBezTo>
                    <a:pt x="56584" y="1416"/>
                    <a:pt x="56588" y="1413"/>
                    <a:pt x="56594" y="1410"/>
                  </a:cubicBezTo>
                  <a:cubicBezTo>
                    <a:pt x="56603" y="1418"/>
                    <a:pt x="56613" y="1426"/>
                    <a:pt x="56623" y="1434"/>
                  </a:cubicBezTo>
                  <a:cubicBezTo>
                    <a:pt x="56621" y="1435"/>
                    <a:pt x="56618" y="1437"/>
                    <a:pt x="56616" y="1438"/>
                  </a:cubicBezTo>
                  <a:cubicBezTo>
                    <a:pt x="56660" y="1428"/>
                    <a:pt x="56703" y="1419"/>
                    <a:pt x="56757" y="1409"/>
                  </a:cubicBezTo>
                  <a:lnTo>
                    <a:pt x="56757" y="1409"/>
                  </a:lnTo>
                  <a:cubicBezTo>
                    <a:pt x="56732" y="1443"/>
                    <a:pt x="56718" y="1465"/>
                    <a:pt x="56688" y="1503"/>
                  </a:cubicBezTo>
                  <a:cubicBezTo>
                    <a:pt x="56772" y="1479"/>
                    <a:pt x="56825" y="1465"/>
                    <a:pt x="56841" y="1460"/>
                  </a:cubicBezTo>
                  <a:cubicBezTo>
                    <a:pt x="56927" y="1468"/>
                    <a:pt x="56977" y="1472"/>
                    <a:pt x="57030" y="1476"/>
                  </a:cubicBezTo>
                  <a:cubicBezTo>
                    <a:pt x="57032" y="1450"/>
                    <a:pt x="57034" y="1435"/>
                    <a:pt x="57032" y="1423"/>
                  </a:cubicBezTo>
                  <a:cubicBezTo>
                    <a:pt x="57019" y="1418"/>
                    <a:pt x="57007" y="1411"/>
                    <a:pt x="56996" y="1405"/>
                  </a:cubicBezTo>
                  <a:lnTo>
                    <a:pt x="56996" y="1405"/>
                  </a:lnTo>
                  <a:cubicBezTo>
                    <a:pt x="57001" y="1403"/>
                    <a:pt x="57006" y="1400"/>
                    <a:pt x="57010" y="1397"/>
                  </a:cubicBezTo>
                  <a:cubicBezTo>
                    <a:pt x="57021" y="1406"/>
                    <a:pt x="57031" y="1413"/>
                    <a:pt x="57041" y="1421"/>
                  </a:cubicBezTo>
                  <a:cubicBezTo>
                    <a:pt x="57037" y="1423"/>
                    <a:pt x="57034" y="1425"/>
                    <a:pt x="57034" y="1425"/>
                  </a:cubicBezTo>
                  <a:cubicBezTo>
                    <a:pt x="57059" y="1434"/>
                    <a:pt x="57083" y="1443"/>
                    <a:pt x="57097" y="1448"/>
                  </a:cubicBezTo>
                  <a:cubicBezTo>
                    <a:pt x="57147" y="1431"/>
                    <a:pt x="57194" y="1413"/>
                    <a:pt x="57256" y="1393"/>
                  </a:cubicBezTo>
                  <a:cubicBezTo>
                    <a:pt x="57262" y="1434"/>
                    <a:pt x="57266" y="1460"/>
                    <a:pt x="57269" y="1484"/>
                  </a:cubicBezTo>
                  <a:cubicBezTo>
                    <a:pt x="57289" y="1489"/>
                    <a:pt x="57308" y="1491"/>
                    <a:pt x="57325" y="1491"/>
                  </a:cubicBezTo>
                  <a:cubicBezTo>
                    <a:pt x="57420" y="1491"/>
                    <a:pt x="57478" y="1424"/>
                    <a:pt x="57586" y="1424"/>
                  </a:cubicBezTo>
                  <a:cubicBezTo>
                    <a:pt x="57593" y="1424"/>
                    <a:pt x="57600" y="1424"/>
                    <a:pt x="57608" y="1425"/>
                  </a:cubicBezTo>
                  <a:cubicBezTo>
                    <a:pt x="57617" y="1437"/>
                    <a:pt x="57631" y="1457"/>
                    <a:pt x="57668" y="1504"/>
                  </a:cubicBezTo>
                  <a:cubicBezTo>
                    <a:pt x="57708" y="1463"/>
                    <a:pt x="57730" y="1441"/>
                    <a:pt x="57749" y="1422"/>
                  </a:cubicBezTo>
                  <a:cubicBezTo>
                    <a:pt x="57775" y="1435"/>
                    <a:pt x="57787" y="1441"/>
                    <a:pt x="57808" y="1450"/>
                  </a:cubicBezTo>
                  <a:cubicBezTo>
                    <a:pt x="57820" y="1415"/>
                    <a:pt x="57828" y="1390"/>
                    <a:pt x="57839" y="1360"/>
                  </a:cubicBezTo>
                  <a:cubicBezTo>
                    <a:pt x="57870" y="1381"/>
                    <a:pt x="57890" y="1396"/>
                    <a:pt x="57911" y="1409"/>
                  </a:cubicBezTo>
                  <a:cubicBezTo>
                    <a:pt x="57895" y="1421"/>
                    <a:pt x="57880" y="1431"/>
                    <a:pt x="57856" y="1448"/>
                  </a:cubicBezTo>
                  <a:cubicBezTo>
                    <a:pt x="57917" y="1450"/>
                    <a:pt x="57952" y="1451"/>
                    <a:pt x="57987" y="1451"/>
                  </a:cubicBezTo>
                  <a:cubicBezTo>
                    <a:pt x="57999" y="1432"/>
                    <a:pt x="58011" y="1418"/>
                    <a:pt x="58023" y="1398"/>
                  </a:cubicBezTo>
                  <a:cubicBezTo>
                    <a:pt x="58046" y="1401"/>
                    <a:pt x="58067" y="1404"/>
                    <a:pt x="58093" y="1407"/>
                  </a:cubicBezTo>
                  <a:cubicBezTo>
                    <a:pt x="58079" y="1423"/>
                    <a:pt x="58067" y="1435"/>
                    <a:pt x="58042" y="1463"/>
                  </a:cubicBezTo>
                  <a:cubicBezTo>
                    <a:pt x="58148" y="1451"/>
                    <a:pt x="58236" y="1440"/>
                    <a:pt x="58315" y="1429"/>
                  </a:cubicBezTo>
                  <a:cubicBezTo>
                    <a:pt x="58329" y="1410"/>
                    <a:pt x="58337" y="1397"/>
                    <a:pt x="58343" y="1388"/>
                  </a:cubicBezTo>
                  <a:cubicBezTo>
                    <a:pt x="58386" y="1400"/>
                    <a:pt x="58417" y="1409"/>
                    <a:pt x="58446" y="1418"/>
                  </a:cubicBezTo>
                  <a:cubicBezTo>
                    <a:pt x="58464" y="1391"/>
                    <a:pt x="58474" y="1376"/>
                    <a:pt x="58488" y="1357"/>
                  </a:cubicBezTo>
                  <a:cubicBezTo>
                    <a:pt x="58521" y="1379"/>
                    <a:pt x="58551" y="1398"/>
                    <a:pt x="58589" y="1422"/>
                  </a:cubicBezTo>
                  <a:cubicBezTo>
                    <a:pt x="58602" y="1391"/>
                    <a:pt x="58614" y="1363"/>
                    <a:pt x="58627" y="1331"/>
                  </a:cubicBezTo>
                  <a:cubicBezTo>
                    <a:pt x="58664" y="1354"/>
                    <a:pt x="58696" y="1372"/>
                    <a:pt x="58727" y="1372"/>
                  </a:cubicBezTo>
                  <a:cubicBezTo>
                    <a:pt x="58749" y="1372"/>
                    <a:pt x="58770" y="1363"/>
                    <a:pt x="58792" y="1341"/>
                  </a:cubicBezTo>
                  <a:cubicBezTo>
                    <a:pt x="58777" y="1335"/>
                    <a:pt x="58766" y="1329"/>
                    <a:pt x="58754" y="1322"/>
                  </a:cubicBezTo>
                  <a:cubicBezTo>
                    <a:pt x="58760" y="1319"/>
                    <a:pt x="58764" y="1316"/>
                    <a:pt x="58770" y="1313"/>
                  </a:cubicBezTo>
                  <a:cubicBezTo>
                    <a:pt x="58779" y="1322"/>
                    <a:pt x="58789" y="1329"/>
                    <a:pt x="58799" y="1338"/>
                  </a:cubicBezTo>
                  <a:cubicBezTo>
                    <a:pt x="58797" y="1339"/>
                    <a:pt x="58795" y="1341"/>
                    <a:pt x="58793" y="1341"/>
                  </a:cubicBezTo>
                  <a:lnTo>
                    <a:pt x="58793" y="1341"/>
                  </a:lnTo>
                  <a:cubicBezTo>
                    <a:pt x="58835" y="1335"/>
                    <a:pt x="58876" y="1329"/>
                    <a:pt x="58922" y="1325"/>
                  </a:cubicBezTo>
                  <a:cubicBezTo>
                    <a:pt x="58944" y="1347"/>
                    <a:pt x="58977" y="1350"/>
                    <a:pt x="59022" y="1350"/>
                  </a:cubicBezTo>
                  <a:cubicBezTo>
                    <a:pt x="59040" y="1350"/>
                    <a:pt x="59059" y="1349"/>
                    <a:pt x="59079" y="1349"/>
                  </a:cubicBezTo>
                  <a:cubicBezTo>
                    <a:pt x="59099" y="1349"/>
                    <a:pt x="59120" y="1350"/>
                    <a:pt x="59142" y="1351"/>
                  </a:cubicBezTo>
                  <a:cubicBezTo>
                    <a:pt x="59148" y="1344"/>
                    <a:pt x="59166" y="1318"/>
                    <a:pt x="59182" y="1294"/>
                  </a:cubicBezTo>
                  <a:cubicBezTo>
                    <a:pt x="59216" y="1332"/>
                    <a:pt x="59241" y="1359"/>
                    <a:pt x="59266" y="1387"/>
                  </a:cubicBezTo>
                  <a:cubicBezTo>
                    <a:pt x="59307" y="1366"/>
                    <a:pt x="59341" y="1348"/>
                    <a:pt x="59384" y="1325"/>
                  </a:cubicBezTo>
                  <a:cubicBezTo>
                    <a:pt x="59426" y="1326"/>
                    <a:pt x="59478" y="1329"/>
                    <a:pt x="59526" y="1331"/>
                  </a:cubicBezTo>
                  <a:cubicBezTo>
                    <a:pt x="59534" y="1312"/>
                    <a:pt x="59539" y="1300"/>
                    <a:pt x="59545" y="1288"/>
                  </a:cubicBezTo>
                  <a:cubicBezTo>
                    <a:pt x="59601" y="1281"/>
                    <a:pt x="59654" y="1273"/>
                    <a:pt x="59759" y="1260"/>
                  </a:cubicBezTo>
                  <a:cubicBezTo>
                    <a:pt x="59760" y="1265"/>
                    <a:pt x="59770" y="1293"/>
                    <a:pt x="59784" y="1331"/>
                  </a:cubicBezTo>
                  <a:cubicBezTo>
                    <a:pt x="59832" y="1285"/>
                    <a:pt x="59860" y="1260"/>
                    <a:pt x="59885" y="1235"/>
                  </a:cubicBezTo>
                  <a:cubicBezTo>
                    <a:pt x="59921" y="1257"/>
                    <a:pt x="59956" y="1279"/>
                    <a:pt x="59996" y="1304"/>
                  </a:cubicBezTo>
                  <a:cubicBezTo>
                    <a:pt x="60047" y="1279"/>
                    <a:pt x="60087" y="1259"/>
                    <a:pt x="60129" y="1238"/>
                  </a:cubicBezTo>
                  <a:cubicBezTo>
                    <a:pt x="60163" y="1251"/>
                    <a:pt x="60193" y="1263"/>
                    <a:pt x="60237" y="1279"/>
                  </a:cubicBezTo>
                  <a:cubicBezTo>
                    <a:pt x="60301" y="1244"/>
                    <a:pt x="60380" y="1225"/>
                    <a:pt x="60474" y="1225"/>
                  </a:cubicBezTo>
                  <a:cubicBezTo>
                    <a:pt x="60504" y="1225"/>
                    <a:pt x="60536" y="1227"/>
                    <a:pt x="60569" y="1231"/>
                  </a:cubicBezTo>
                  <a:cubicBezTo>
                    <a:pt x="60549" y="1192"/>
                    <a:pt x="60537" y="1170"/>
                    <a:pt x="60516" y="1132"/>
                  </a:cubicBezTo>
                  <a:lnTo>
                    <a:pt x="60516" y="1132"/>
                  </a:lnTo>
                  <a:cubicBezTo>
                    <a:pt x="60600" y="1159"/>
                    <a:pt x="60665" y="1179"/>
                    <a:pt x="60728" y="1198"/>
                  </a:cubicBezTo>
                  <a:cubicBezTo>
                    <a:pt x="60746" y="1182"/>
                    <a:pt x="60747" y="1149"/>
                    <a:pt x="60783" y="1149"/>
                  </a:cubicBezTo>
                  <a:cubicBezTo>
                    <a:pt x="60795" y="1149"/>
                    <a:pt x="60810" y="1152"/>
                    <a:pt x="60830" y="1160"/>
                  </a:cubicBezTo>
                  <a:cubicBezTo>
                    <a:pt x="60833" y="1185"/>
                    <a:pt x="60839" y="1210"/>
                    <a:pt x="60843" y="1242"/>
                  </a:cubicBezTo>
                  <a:cubicBezTo>
                    <a:pt x="60877" y="1219"/>
                    <a:pt x="60902" y="1201"/>
                    <a:pt x="60927" y="1184"/>
                  </a:cubicBezTo>
                  <a:cubicBezTo>
                    <a:pt x="60950" y="1173"/>
                    <a:pt x="60974" y="1163"/>
                    <a:pt x="61002" y="1151"/>
                  </a:cubicBezTo>
                  <a:cubicBezTo>
                    <a:pt x="61018" y="1179"/>
                    <a:pt x="61027" y="1195"/>
                    <a:pt x="61052" y="1240"/>
                  </a:cubicBezTo>
                  <a:cubicBezTo>
                    <a:pt x="61067" y="1173"/>
                    <a:pt x="61074" y="1138"/>
                    <a:pt x="61083" y="1097"/>
                  </a:cubicBezTo>
                  <a:cubicBezTo>
                    <a:pt x="61109" y="1113"/>
                    <a:pt x="61125" y="1123"/>
                    <a:pt x="61165" y="1148"/>
                  </a:cubicBezTo>
                  <a:cubicBezTo>
                    <a:pt x="61187" y="1125"/>
                    <a:pt x="61209" y="1100"/>
                    <a:pt x="61246" y="1059"/>
                  </a:cubicBezTo>
                  <a:cubicBezTo>
                    <a:pt x="61253" y="1110"/>
                    <a:pt x="61258" y="1137"/>
                    <a:pt x="61261" y="1159"/>
                  </a:cubicBezTo>
                  <a:cubicBezTo>
                    <a:pt x="61293" y="1140"/>
                    <a:pt x="61326" y="1122"/>
                    <a:pt x="61356" y="1104"/>
                  </a:cubicBezTo>
                  <a:cubicBezTo>
                    <a:pt x="61401" y="1132"/>
                    <a:pt x="61430" y="1151"/>
                    <a:pt x="61461" y="1172"/>
                  </a:cubicBezTo>
                  <a:cubicBezTo>
                    <a:pt x="61480" y="1151"/>
                    <a:pt x="61496" y="1134"/>
                    <a:pt x="61515" y="1112"/>
                  </a:cubicBezTo>
                  <a:cubicBezTo>
                    <a:pt x="61583" y="1138"/>
                    <a:pt x="61649" y="1154"/>
                    <a:pt x="61722" y="1154"/>
                  </a:cubicBezTo>
                  <a:cubicBezTo>
                    <a:pt x="61752" y="1154"/>
                    <a:pt x="61784" y="1151"/>
                    <a:pt x="61817" y="1145"/>
                  </a:cubicBezTo>
                  <a:cubicBezTo>
                    <a:pt x="61798" y="1113"/>
                    <a:pt x="61788" y="1092"/>
                    <a:pt x="61767" y="1056"/>
                  </a:cubicBezTo>
                  <a:lnTo>
                    <a:pt x="61767" y="1056"/>
                  </a:lnTo>
                  <a:cubicBezTo>
                    <a:pt x="61838" y="1079"/>
                    <a:pt x="61880" y="1092"/>
                    <a:pt x="61932" y="1110"/>
                  </a:cubicBezTo>
                  <a:cubicBezTo>
                    <a:pt x="61948" y="1075"/>
                    <a:pt x="61960" y="1045"/>
                    <a:pt x="61971" y="1017"/>
                  </a:cubicBezTo>
                  <a:cubicBezTo>
                    <a:pt x="62043" y="1032"/>
                    <a:pt x="62102" y="1047"/>
                    <a:pt x="62160" y="1060"/>
                  </a:cubicBezTo>
                  <a:cubicBezTo>
                    <a:pt x="62180" y="1034"/>
                    <a:pt x="62192" y="1017"/>
                    <a:pt x="62204" y="1001"/>
                  </a:cubicBezTo>
                  <a:cubicBezTo>
                    <a:pt x="62238" y="1014"/>
                    <a:pt x="62271" y="1033"/>
                    <a:pt x="62308" y="1033"/>
                  </a:cubicBezTo>
                  <a:cubicBezTo>
                    <a:pt x="62326" y="1033"/>
                    <a:pt x="62346" y="1029"/>
                    <a:pt x="62367" y="1016"/>
                  </a:cubicBezTo>
                  <a:cubicBezTo>
                    <a:pt x="62352" y="1004"/>
                    <a:pt x="62342" y="995"/>
                    <a:pt x="62323" y="979"/>
                  </a:cubicBezTo>
                  <a:cubicBezTo>
                    <a:pt x="62331" y="978"/>
                    <a:pt x="62338" y="978"/>
                    <a:pt x="62345" y="978"/>
                  </a:cubicBezTo>
                  <a:cubicBezTo>
                    <a:pt x="62391" y="978"/>
                    <a:pt x="62431" y="991"/>
                    <a:pt x="62473" y="991"/>
                  </a:cubicBezTo>
                  <a:cubicBezTo>
                    <a:pt x="62490" y="991"/>
                    <a:pt x="62507" y="989"/>
                    <a:pt x="62525" y="984"/>
                  </a:cubicBezTo>
                  <a:cubicBezTo>
                    <a:pt x="62555" y="974"/>
                    <a:pt x="62591" y="972"/>
                    <a:pt x="62629" y="972"/>
                  </a:cubicBezTo>
                  <a:cubicBezTo>
                    <a:pt x="62652" y="972"/>
                    <a:pt x="62677" y="972"/>
                    <a:pt x="62701" y="972"/>
                  </a:cubicBezTo>
                  <a:cubicBezTo>
                    <a:pt x="62711" y="972"/>
                    <a:pt x="62722" y="972"/>
                    <a:pt x="62732" y="972"/>
                  </a:cubicBezTo>
                  <a:cubicBezTo>
                    <a:pt x="62722" y="967"/>
                    <a:pt x="62713" y="963"/>
                    <a:pt x="62704" y="960"/>
                  </a:cubicBezTo>
                  <a:cubicBezTo>
                    <a:pt x="62736" y="957"/>
                    <a:pt x="62767" y="954"/>
                    <a:pt x="62781" y="953"/>
                  </a:cubicBezTo>
                  <a:cubicBezTo>
                    <a:pt x="62753" y="903"/>
                    <a:pt x="62729" y="864"/>
                    <a:pt x="62701" y="817"/>
                  </a:cubicBezTo>
                  <a:lnTo>
                    <a:pt x="62701" y="817"/>
                  </a:lnTo>
                  <a:cubicBezTo>
                    <a:pt x="62745" y="819"/>
                    <a:pt x="62766" y="820"/>
                    <a:pt x="62782" y="820"/>
                  </a:cubicBezTo>
                  <a:cubicBezTo>
                    <a:pt x="62803" y="860"/>
                    <a:pt x="62822" y="898"/>
                    <a:pt x="62835" y="928"/>
                  </a:cubicBezTo>
                  <a:cubicBezTo>
                    <a:pt x="62912" y="916"/>
                    <a:pt x="62964" y="909"/>
                    <a:pt x="63017" y="901"/>
                  </a:cubicBezTo>
                  <a:cubicBezTo>
                    <a:pt x="63029" y="885"/>
                    <a:pt x="63040" y="870"/>
                    <a:pt x="63042" y="864"/>
                  </a:cubicBezTo>
                  <a:cubicBezTo>
                    <a:pt x="63137" y="854"/>
                    <a:pt x="63215" y="845"/>
                    <a:pt x="63291" y="833"/>
                  </a:cubicBezTo>
                  <a:cubicBezTo>
                    <a:pt x="63365" y="823"/>
                    <a:pt x="63424" y="806"/>
                    <a:pt x="63476" y="763"/>
                  </a:cubicBezTo>
                  <a:cubicBezTo>
                    <a:pt x="63513" y="733"/>
                    <a:pt x="63618" y="735"/>
                    <a:pt x="63697" y="723"/>
                  </a:cubicBezTo>
                  <a:cubicBezTo>
                    <a:pt x="63705" y="645"/>
                    <a:pt x="63710" y="576"/>
                    <a:pt x="63716" y="507"/>
                  </a:cubicBezTo>
                  <a:cubicBezTo>
                    <a:pt x="63768" y="532"/>
                    <a:pt x="63810" y="554"/>
                    <a:pt x="63855" y="575"/>
                  </a:cubicBezTo>
                  <a:cubicBezTo>
                    <a:pt x="63828" y="477"/>
                    <a:pt x="64068" y="454"/>
                    <a:pt x="63972" y="344"/>
                  </a:cubicBezTo>
                  <a:cubicBezTo>
                    <a:pt x="63962" y="338"/>
                    <a:pt x="63927" y="323"/>
                    <a:pt x="63888" y="304"/>
                  </a:cubicBezTo>
                  <a:cubicBezTo>
                    <a:pt x="63866" y="330"/>
                    <a:pt x="63850" y="349"/>
                    <a:pt x="63821" y="383"/>
                  </a:cubicBezTo>
                  <a:cubicBezTo>
                    <a:pt x="63816" y="330"/>
                    <a:pt x="63812" y="292"/>
                    <a:pt x="63808" y="246"/>
                  </a:cubicBezTo>
                  <a:cubicBezTo>
                    <a:pt x="63775" y="264"/>
                    <a:pt x="63750" y="273"/>
                    <a:pt x="63743" y="285"/>
                  </a:cubicBezTo>
                  <a:cubicBezTo>
                    <a:pt x="63730" y="304"/>
                    <a:pt x="63728" y="327"/>
                    <a:pt x="63718" y="349"/>
                  </a:cubicBezTo>
                  <a:cubicBezTo>
                    <a:pt x="63716" y="354"/>
                    <a:pt x="63697" y="355"/>
                    <a:pt x="63669" y="363"/>
                  </a:cubicBezTo>
                  <a:cubicBezTo>
                    <a:pt x="63672" y="322"/>
                    <a:pt x="63675" y="286"/>
                    <a:pt x="63678" y="254"/>
                  </a:cubicBezTo>
                  <a:cubicBezTo>
                    <a:pt x="63643" y="248"/>
                    <a:pt x="63621" y="244"/>
                    <a:pt x="63596" y="239"/>
                  </a:cubicBezTo>
                  <a:cubicBezTo>
                    <a:pt x="63594" y="204"/>
                    <a:pt x="63593" y="167"/>
                    <a:pt x="63591" y="132"/>
                  </a:cubicBezTo>
                  <a:cubicBezTo>
                    <a:pt x="63584" y="132"/>
                    <a:pt x="63575" y="132"/>
                    <a:pt x="63568" y="130"/>
                  </a:cubicBezTo>
                  <a:cubicBezTo>
                    <a:pt x="63556" y="160"/>
                    <a:pt x="63544" y="188"/>
                    <a:pt x="63521" y="248"/>
                  </a:cubicBezTo>
                  <a:cubicBezTo>
                    <a:pt x="63509" y="189"/>
                    <a:pt x="63503" y="163"/>
                    <a:pt x="63496" y="127"/>
                  </a:cubicBezTo>
                  <a:cubicBezTo>
                    <a:pt x="63437" y="107"/>
                    <a:pt x="63371" y="83"/>
                    <a:pt x="63304" y="61"/>
                  </a:cubicBezTo>
                  <a:cubicBezTo>
                    <a:pt x="63282" y="89"/>
                    <a:pt x="63269" y="107"/>
                    <a:pt x="63257" y="123"/>
                  </a:cubicBezTo>
                  <a:cubicBezTo>
                    <a:pt x="63126" y="108"/>
                    <a:pt x="63165" y="42"/>
                    <a:pt x="63132" y="2"/>
                  </a:cubicBezTo>
                  <a:cubicBezTo>
                    <a:pt x="63110" y="2"/>
                    <a:pt x="63095" y="2"/>
                    <a:pt x="63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6"/>
            <p:cNvSpPr/>
            <p:nvPr/>
          </p:nvSpPr>
          <p:spPr>
            <a:xfrm>
              <a:off x="3215625" y="1847650"/>
              <a:ext cx="5250" cy="2100"/>
            </a:xfrm>
            <a:custGeom>
              <a:rect b="b" l="l" r="r" t="t"/>
              <a:pathLst>
                <a:path extrusionOk="0" h="84" w="210">
                  <a:moveTo>
                    <a:pt x="157" y="1"/>
                  </a:moveTo>
                  <a:cubicBezTo>
                    <a:pt x="121" y="2"/>
                    <a:pt x="74" y="7"/>
                    <a:pt x="1" y="11"/>
                  </a:cubicBezTo>
                  <a:cubicBezTo>
                    <a:pt x="43" y="46"/>
                    <a:pt x="67" y="67"/>
                    <a:pt x="86" y="83"/>
                  </a:cubicBezTo>
                  <a:cubicBezTo>
                    <a:pt x="133" y="70"/>
                    <a:pt x="171" y="60"/>
                    <a:pt x="210" y="49"/>
                  </a:cubicBezTo>
                  <a:cubicBezTo>
                    <a:pt x="193" y="35"/>
                    <a:pt x="179" y="21"/>
                    <a:pt x="1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6"/>
            <p:cNvSpPr/>
            <p:nvPr/>
          </p:nvSpPr>
          <p:spPr>
            <a:xfrm>
              <a:off x="4459750" y="1813600"/>
              <a:ext cx="3900" cy="2925"/>
            </a:xfrm>
            <a:custGeom>
              <a:rect b="b" l="l" r="r" t="t"/>
              <a:pathLst>
                <a:path extrusionOk="0" h="117" w="156">
                  <a:moveTo>
                    <a:pt x="0" y="0"/>
                  </a:moveTo>
                  <a:cubicBezTo>
                    <a:pt x="32" y="48"/>
                    <a:pt x="54" y="80"/>
                    <a:pt x="81" y="117"/>
                  </a:cubicBezTo>
                  <a:cubicBezTo>
                    <a:pt x="127" y="84"/>
                    <a:pt x="77" y="31"/>
                    <a:pt x="156" y="17"/>
                  </a:cubicBezTo>
                  <a:cubicBezTo>
                    <a:pt x="152" y="14"/>
                    <a:pt x="147" y="11"/>
                    <a:pt x="138" y="5"/>
                  </a:cubicBezTo>
                  <a:cubicBezTo>
                    <a:pt x="106" y="3"/>
                    <a:pt x="71" y="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6"/>
            <p:cNvSpPr/>
            <p:nvPr/>
          </p:nvSpPr>
          <p:spPr>
            <a:xfrm>
              <a:off x="4457875" y="1825525"/>
              <a:ext cx="4175" cy="1525"/>
            </a:xfrm>
            <a:custGeom>
              <a:rect b="b" l="l" r="r" t="t"/>
              <a:pathLst>
                <a:path extrusionOk="0" h="61" w="167">
                  <a:moveTo>
                    <a:pt x="0" y="0"/>
                  </a:moveTo>
                  <a:cubicBezTo>
                    <a:pt x="6" y="30"/>
                    <a:pt x="9" y="43"/>
                    <a:pt x="12" y="60"/>
                  </a:cubicBezTo>
                  <a:lnTo>
                    <a:pt x="166" y="60"/>
                  </a:lnTo>
                  <a:cubicBezTo>
                    <a:pt x="102" y="37"/>
                    <a:pt x="62" y="2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6"/>
            <p:cNvSpPr/>
            <p:nvPr/>
          </p:nvSpPr>
          <p:spPr>
            <a:xfrm>
              <a:off x="4385850" y="1839600"/>
              <a:ext cx="2400" cy="1475"/>
            </a:xfrm>
            <a:custGeom>
              <a:rect b="b" l="l" r="r" t="t"/>
              <a:pathLst>
                <a:path extrusionOk="0" h="59" w="96">
                  <a:moveTo>
                    <a:pt x="28" y="1"/>
                  </a:moveTo>
                  <a:lnTo>
                    <a:pt x="28" y="1"/>
                  </a:lnTo>
                  <a:cubicBezTo>
                    <a:pt x="33" y="21"/>
                    <a:pt x="0" y="54"/>
                    <a:pt x="69" y="58"/>
                  </a:cubicBezTo>
                  <a:cubicBezTo>
                    <a:pt x="64" y="37"/>
                    <a:pt x="96" y="5"/>
                    <a:pt x="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6"/>
            <p:cNvSpPr/>
            <p:nvPr/>
          </p:nvSpPr>
          <p:spPr>
            <a:xfrm>
              <a:off x="2922975" y="1816500"/>
              <a:ext cx="2300" cy="775"/>
            </a:xfrm>
            <a:custGeom>
              <a:rect b="b" l="l" r="r" t="t"/>
              <a:pathLst>
                <a:path extrusionOk="0" h="31" w="92">
                  <a:moveTo>
                    <a:pt x="60" y="1"/>
                  </a:moveTo>
                  <a:cubicBezTo>
                    <a:pt x="40" y="10"/>
                    <a:pt x="19" y="18"/>
                    <a:pt x="0" y="27"/>
                  </a:cubicBezTo>
                  <a:cubicBezTo>
                    <a:pt x="31" y="29"/>
                    <a:pt x="60" y="30"/>
                    <a:pt x="91" y="30"/>
                  </a:cubicBezTo>
                  <a:cubicBezTo>
                    <a:pt x="81" y="21"/>
                    <a:pt x="71" y="1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6"/>
            <p:cNvSpPr/>
            <p:nvPr/>
          </p:nvSpPr>
          <p:spPr>
            <a:xfrm>
              <a:off x="4445000" y="1831575"/>
              <a:ext cx="725" cy="1475"/>
            </a:xfrm>
            <a:custGeom>
              <a:rect b="b" l="l" r="r" t="t"/>
              <a:pathLst>
                <a:path extrusionOk="0" h="59" w="29">
                  <a:moveTo>
                    <a:pt x="6" y="1"/>
                  </a:moveTo>
                  <a:cubicBezTo>
                    <a:pt x="5" y="20"/>
                    <a:pt x="2" y="38"/>
                    <a:pt x="0" y="57"/>
                  </a:cubicBezTo>
                  <a:cubicBezTo>
                    <a:pt x="9" y="58"/>
                    <a:pt x="16" y="58"/>
                    <a:pt x="24" y="58"/>
                  </a:cubicBezTo>
                  <a:cubicBezTo>
                    <a:pt x="25" y="39"/>
                    <a:pt x="27" y="20"/>
                    <a:pt x="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2987850" y="1812350"/>
              <a:ext cx="2300" cy="650"/>
            </a:xfrm>
            <a:custGeom>
              <a:rect b="b" l="l" r="r" t="t"/>
              <a:pathLst>
                <a:path extrusionOk="0" h="26" w="92">
                  <a:moveTo>
                    <a:pt x="90" y="0"/>
                  </a:moveTo>
                  <a:cubicBezTo>
                    <a:pt x="61" y="0"/>
                    <a:pt x="31" y="0"/>
                    <a:pt x="2" y="2"/>
                  </a:cubicBezTo>
                  <a:cubicBezTo>
                    <a:pt x="0" y="9"/>
                    <a:pt x="0" y="18"/>
                    <a:pt x="2" y="25"/>
                  </a:cubicBezTo>
                  <a:cubicBezTo>
                    <a:pt x="31" y="24"/>
                    <a:pt x="62" y="21"/>
                    <a:pt x="92" y="18"/>
                  </a:cubicBezTo>
                  <a:cubicBezTo>
                    <a:pt x="92" y="12"/>
                    <a:pt x="90" y="6"/>
                    <a:pt x="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6"/>
            <p:cNvSpPr/>
            <p:nvPr/>
          </p:nvSpPr>
          <p:spPr>
            <a:xfrm>
              <a:off x="3344300" y="1847325"/>
              <a:ext cx="1375" cy="1750"/>
            </a:xfrm>
            <a:custGeom>
              <a:rect b="b" l="l" r="r" t="t"/>
              <a:pathLst>
                <a:path extrusionOk="0" h="70" w="55">
                  <a:moveTo>
                    <a:pt x="54" y="1"/>
                  </a:moveTo>
                  <a:cubicBezTo>
                    <a:pt x="18" y="20"/>
                    <a:pt x="0" y="24"/>
                    <a:pt x="0" y="29"/>
                  </a:cubicBezTo>
                  <a:cubicBezTo>
                    <a:pt x="3" y="42"/>
                    <a:pt x="10" y="55"/>
                    <a:pt x="16" y="70"/>
                  </a:cubicBezTo>
                  <a:cubicBezTo>
                    <a:pt x="26" y="52"/>
                    <a:pt x="35" y="36"/>
                    <a:pt x="54" y="2"/>
                  </a:cubicBezTo>
                  <a:lnTo>
                    <a:pt x="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6"/>
            <p:cNvSpPr/>
            <p:nvPr/>
          </p:nvSpPr>
          <p:spPr>
            <a:xfrm>
              <a:off x="3060200" y="1854725"/>
              <a:ext cx="2375" cy="425"/>
            </a:xfrm>
            <a:custGeom>
              <a:rect b="b" l="l" r="r" t="t"/>
              <a:pathLst>
                <a:path extrusionOk="0" h="17" w="95">
                  <a:moveTo>
                    <a:pt x="3" y="0"/>
                  </a:moveTo>
                  <a:cubicBezTo>
                    <a:pt x="2" y="5"/>
                    <a:pt x="2" y="9"/>
                    <a:pt x="0" y="14"/>
                  </a:cubicBezTo>
                  <a:cubicBezTo>
                    <a:pt x="31" y="15"/>
                    <a:pt x="62" y="17"/>
                    <a:pt x="93" y="17"/>
                  </a:cubicBezTo>
                  <a:cubicBezTo>
                    <a:pt x="93" y="12"/>
                    <a:pt x="94" y="8"/>
                    <a:pt x="94" y="3"/>
                  </a:cubicBezTo>
                  <a:cubicBezTo>
                    <a:pt x="63" y="2"/>
                    <a:pt x="33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3751050" y="1849050"/>
              <a:ext cx="725" cy="1475"/>
            </a:xfrm>
            <a:custGeom>
              <a:rect b="b" l="l" r="r" t="t"/>
              <a:pathLst>
                <a:path extrusionOk="0" h="59" w="29">
                  <a:moveTo>
                    <a:pt x="5" y="1"/>
                  </a:moveTo>
                  <a:cubicBezTo>
                    <a:pt x="3" y="20"/>
                    <a:pt x="2" y="39"/>
                    <a:pt x="0" y="58"/>
                  </a:cubicBezTo>
                  <a:lnTo>
                    <a:pt x="24" y="58"/>
                  </a:lnTo>
                  <a:cubicBezTo>
                    <a:pt x="25" y="39"/>
                    <a:pt x="27" y="20"/>
                    <a:pt x="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6"/>
            <p:cNvSpPr/>
            <p:nvPr/>
          </p:nvSpPr>
          <p:spPr>
            <a:xfrm>
              <a:off x="3918250" y="1818350"/>
              <a:ext cx="2350" cy="750"/>
            </a:xfrm>
            <a:custGeom>
              <a:rect b="b" l="l" r="r" t="t"/>
              <a:pathLst>
                <a:path extrusionOk="0" h="30" w="94">
                  <a:moveTo>
                    <a:pt x="61" y="0"/>
                  </a:moveTo>
                  <a:cubicBezTo>
                    <a:pt x="40" y="9"/>
                    <a:pt x="21" y="18"/>
                    <a:pt x="1" y="27"/>
                  </a:cubicBezTo>
                  <a:cubicBezTo>
                    <a:pt x="31" y="27"/>
                    <a:pt x="62" y="28"/>
                    <a:pt x="93" y="30"/>
                  </a:cubicBezTo>
                  <a:cubicBezTo>
                    <a:pt x="81" y="19"/>
                    <a:pt x="71" y="9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6"/>
            <p:cNvSpPr/>
            <p:nvPr/>
          </p:nvSpPr>
          <p:spPr>
            <a:xfrm>
              <a:off x="4216500" y="1846825"/>
              <a:ext cx="2875" cy="850"/>
            </a:xfrm>
            <a:custGeom>
              <a:rect b="b" l="l" r="r" t="t"/>
              <a:pathLst>
                <a:path extrusionOk="0" h="34" w="115">
                  <a:moveTo>
                    <a:pt x="67" y="0"/>
                  </a:moveTo>
                  <a:cubicBezTo>
                    <a:pt x="45" y="1"/>
                    <a:pt x="23" y="7"/>
                    <a:pt x="1" y="10"/>
                  </a:cubicBezTo>
                  <a:cubicBezTo>
                    <a:pt x="29" y="16"/>
                    <a:pt x="55" y="22"/>
                    <a:pt x="114" y="34"/>
                  </a:cubicBezTo>
                  <a:cubicBezTo>
                    <a:pt x="82" y="12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6"/>
            <p:cNvSpPr/>
            <p:nvPr/>
          </p:nvSpPr>
          <p:spPr>
            <a:xfrm>
              <a:off x="2862200" y="1826800"/>
              <a:ext cx="1175" cy="275"/>
            </a:xfrm>
            <a:custGeom>
              <a:rect b="b" l="l" r="r" t="t"/>
              <a:pathLst>
                <a:path extrusionOk="0" h="11" w="47">
                  <a:moveTo>
                    <a:pt x="1" y="1"/>
                  </a:moveTo>
                  <a:cubicBezTo>
                    <a:pt x="1" y="4"/>
                    <a:pt x="1" y="7"/>
                    <a:pt x="1" y="9"/>
                  </a:cubicBezTo>
                  <a:cubicBezTo>
                    <a:pt x="15" y="9"/>
                    <a:pt x="30" y="11"/>
                    <a:pt x="46" y="11"/>
                  </a:cubicBezTo>
                  <a:cubicBezTo>
                    <a:pt x="46" y="8"/>
                    <a:pt x="46" y="5"/>
                    <a:pt x="46" y="2"/>
                  </a:cubicBezTo>
                  <a:cubicBezTo>
                    <a:pt x="31" y="1"/>
                    <a:pt x="17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6"/>
            <p:cNvSpPr/>
            <p:nvPr/>
          </p:nvSpPr>
          <p:spPr>
            <a:xfrm>
              <a:off x="2869400" y="1823450"/>
              <a:ext cx="1175" cy="325"/>
            </a:xfrm>
            <a:custGeom>
              <a:rect b="b" l="l" r="r" t="t"/>
              <a:pathLst>
                <a:path extrusionOk="0" h="13" w="47">
                  <a:moveTo>
                    <a:pt x="1" y="1"/>
                  </a:moveTo>
                  <a:cubicBezTo>
                    <a:pt x="1" y="4"/>
                    <a:pt x="1" y="8"/>
                    <a:pt x="1" y="11"/>
                  </a:cubicBezTo>
                  <a:cubicBezTo>
                    <a:pt x="16" y="11"/>
                    <a:pt x="30" y="11"/>
                    <a:pt x="47" y="13"/>
                  </a:cubicBezTo>
                  <a:cubicBezTo>
                    <a:pt x="47" y="10"/>
                    <a:pt x="47" y="5"/>
                    <a:pt x="47" y="2"/>
                  </a:cubicBezTo>
                  <a:cubicBezTo>
                    <a:pt x="32" y="2"/>
                    <a:pt x="17" y="2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6"/>
            <p:cNvSpPr/>
            <p:nvPr/>
          </p:nvSpPr>
          <p:spPr>
            <a:xfrm>
              <a:off x="2887900" y="1836625"/>
              <a:ext cx="1250" cy="725"/>
            </a:xfrm>
            <a:custGeom>
              <a:rect b="b" l="l" r="r" t="t"/>
              <a:pathLst>
                <a:path extrusionOk="0" h="29" w="50">
                  <a:moveTo>
                    <a:pt x="41" y="0"/>
                  </a:moveTo>
                  <a:cubicBezTo>
                    <a:pt x="27" y="6"/>
                    <a:pt x="14" y="14"/>
                    <a:pt x="1" y="20"/>
                  </a:cubicBezTo>
                  <a:cubicBezTo>
                    <a:pt x="5" y="23"/>
                    <a:pt x="10" y="25"/>
                    <a:pt x="16" y="28"/>
                  </a:cubicBezTo>
                  <a:cubicBezTo>
                    <a:pt x="26" y="21"/>
                    <a:pt x="38" y="14"/>
                    <a:pt x="50" y="6"/>
                  </a:cubicBezTo>
                  <a:cubicBezTo>
                    <a:pt x="47" y="5"/>
                    <a:pt x="44" y="2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6"/>
            <p:cNvSpPr/>
            <p:nvPr/>
          </p:nvSpPr>
          <p:spPr>
            <a:xfrm>
              <a:off x="2930425" y="1814600"/>
              <a:ext cx="475" cy="725"/>
            </a:xfrm>
            <a:custGeom>
              <a:rect b="b" l="l" r="r" t="t"/>
              <a:pathLst>
                <a:path extrusionOk="0" h="29" w="19">
                  <a:moveTo>
                    <a:pt x="2" y="0"/>
                  </a:moveTo>
                  <a:cubicBezTo>
                    <a:pt x="2" y="9"/>
                    <a:pt x="1" y="19"/>
                    <a:pt x="1" y="28"/>
                  </a:cubicBezTo>
                  <a:lnTo>
                    <a:pt x="15" y="28"/>
                  </a:lnTo>
                  <a:cubicBezTo>
                    <a:pt x="17" y="19"/>
                    <a:pt x="17" y="1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2961550" y="1814200"/>
              <a:ext cx="475" cy="750"/>
            </a:xfrm>
            <a:custGeom>
              <a:rect b="b" l="l" r="r" t="t"/>
              <a:pathLst>
                <a:path extrusionOk="0" h="30" w="19">
                  <a:moveTo>
                    <a:pt x="3" y="0"/>
                  </a:moveTo>
                  <a:cubicBezTo>
                    <a:pt x="3" y="10"/>
                    <a:pt x="2" y="19"/>
                    <a:pt x="0" y="28"/>
                  </a:cubicBezTo>
                  <a:cubicBezTo>
                    <a:pt x="6" y="29"/>
                    <a:pt x="11" y="29"/>
                    <a:pt x="17" y="29"/>
                  </a:cubicBezTo>
                  <a:cubicBezTo>
                    <a:pt x="17" y="19"/>
                    <a:pt x="18" y="10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2975350" y="1811875"/>
              <a:ext cx="1150" cy="750"/>
            </a:xfrm>
            <a:custGeom>
              <a:rect b="b" l="l" r="r" t="t"/>
              <a:pathLst>
                <a:path extrusionOk="0" h="30" w="46">
                  <a:moveTo>
                    <a:pt x="16" y="0"/>
                  </a:moveTo>
                  <a:cubicBezTo>
                    <a:pt x="10" y="3"/>
                    <a:pt x="6" y="6"/>
                    <a:pt x="0" y="9"/>
                  </a:cubicBezTo>
                  <a:cubicBezTo>
                    <a:pt x="13" y="17"/>
                    <a:pt x="25" y="24"/>
                    <a:pt x="37" y="30"/>
                  </a:cubicBezTo>
                  <a:cubicBezTo>
                    <a:pt x="40" y="28"/>
                    <a:pt x="43" y="27"/>
                    <a:pt x="46" y="25"/>
                  </a:cubicBezTo>
                  <a:cubicBezTo>
                    <a:pt x="35" y="17"/>
                    <a:pt x="25" y="9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2987250" y="1845925"/>
              <a:ext cx="1200" cy="275"/>
            </a:xfrm>
            <a:custGeom>
              <a:rect b="b" l="l" r="r" t="t"/>
              <a:pathLst>
                <a:path extrusionOk="0" h="11" w="48">
                  <a:moveTo>
                    <a:pt x="2" y="1"/>
                  </a:moveTo>
                  <a:cubicBezTo>
                    <a:pt x="1" y="4"/>
                    <a:pt x="1" y="7"/>
                    <a:pt x="1" y="10"/>
                  </a:cubicBezTo>
                  <a:cubicBezTo>
                    <a:pt x="17" y="11"/>
                    <a:pt x="32" y="11"/>
                    <a:pt x="46" y="11"/>
                  </a:cubicBezTo>
                  <a:cubicBezTo>
                    <a:pt x="46" y="8"/>
                    <a:pt x="46" y="5"/>
                    <a:pt x="48" y="2"/>
                  </a:cubicBezTo>
                  <a:cubicBezTo>
                    <a:pt x="33" y="1"/>
                    <a:pt x="17" y="1"/>
                    <a:pt x="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3043275" y="1812725"/>
              <a:ext cx="1125" cy="750"/>
            </a:xfrm>
            <a:custGeom>
              <a:rect b="b" l="l" r="r" t="t"/>
              <a:pathLst>
                <a:path extrusionOk="0" h="30" w="45">
                  <a:moveTo>
                    <a:pt x="15" y="0"/>
                  </a:moveTo>
                  <a:cubicBezTo>
                    <a:pt x="9" y="3"/>
                    <a:pt x="5" y="6"/>
                    <a:pt x="0" y="9"/>
                  </a:cubicBezTo>
                  <a:cubicBezTo>
                    <a:pt x="12" y="16"/>
                    <a:pt x="24" y="22"/>
                    <a:pt x="36" y="30"/>
                  </a:cubicBezTo>
                  <a:cubicBezTo>
                    <a:pt x="39" y="28"/>
                    <a:pt x="42" y="25"/>
                    <a:pt x="45" y="24"/>
                  </a:cubicBezTo>
                  <a:cubicBezTo>
                    <a:pt x="36" y="16"/>
                    <a:pt x="25" y="8"/>
                    <a:pt x="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3082600" y="1848100"/>
              <a:ext cx="1125" cy="750"/>
            </a:xfrm>
            <a:custGeom>
              <a:rect b="b" l="l" r="r" t="t"/>
              <a:pathLst>
                <a:path extrusionOk="0" h="30" w="45">
                  <a:moveTo>
                    <a:pt x="9" y="1"/>
                  </a:moveTo>
                  <a:cubicBezTo>
                    <a:pt x="6" y="2"/>
                    <a:pt x="3" y="3"/>
                    <a:pt x="0" y="5"/>
                  </a:cubicBezTo>
                  <a:cubicBezTo>
                    <a:pt x="10" y="12"/>
                    <a:pt x="19" y="21"/>
                    <a:pt x="30" y="30"/>
                  </a:cubicBezTo>
                  <a:cubicBezTo>
                    <a:pt x="35" y="27"/>
                    <a:pt x="40" y="24"/>
                    <a:pt x="44" y="21"/>
                  </a:cubicBezTo>
                  <a:cubicBezTo>
                    <a:pt x="33" y="14"/>
                    <a:pt x="21" y="6"/>
                    <a:pt x="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2976225" y="1812450"/>
              <a:ext cx="1150" cy="775"/>
            </a:xfrm>
            <a:custGeom>
              <a:rect b="b" l="l" r="r" t="t"/>
              <a:pathLst>
                <a:path extrusionOk="0" h="31" w="46">
                  <a:moveTo>
                    <a:pt x="11" y="1"/>
                  </a:moveTo>
                  <a:cubicBezTo>
                    <a:pt x="8" y="4"/>
                    <a:pt x="3" y="5"/>
                    <a:pt x="0" y="7"/>
                  </a:cubicBezTo>
                  <a:cubicBezTo>
                    <a:pt x="11" y="16"/>
                    <a:pt x="21" y="23"/>
                    <a:pt x="31" y="30"/>
                  </a:cubicBezTo>
                  <a:cubicBezTo>
                    <a:pt x="36" y="29"/>
                    <a:pt x="42" y="26"/>
                    <a:pt x="46" y="23"/>
                  </a:cubicBezTo>
                  <a:cubicBezTo>
                    <a:pt x="34" y="16"/>
                    <a:pt x="22" y="8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3142650" y="1848025"/>
              <a:ext cx="1175" cy="625"/>
            </a:xfrm>
            <a:custGeom>
              <a:rect b="b" l="l" r="r" t="t"/>
              <a:pathLst>
                <a:path extrusionOk="0" h="25" w="47">
                  <a:moveTo>
                    <a:pt x="1" y="1"/>
                  </a:moveTo>
                  <a:cubicBezTo>
                    <a:pt x="4" y="8"/>
                    <a:pt x="10" y="15"/>
                    <a:pt x="12" y="24"/>
                  </a:cubicBezTo>
                  <a:cubicBezTo>
                    <a:pt x="24" y="17"/>
                    <a:pt x="35" y="9"/>
                    <a:pt x="46" y="2"/>
                  </a:cubicBezTo>
                  <a:cubicBezTo>
                    <a:pt x="30" y="1"/>
                    <a:pt x="15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3238150" y="1849275"/>
              <a:ext cx="1200" cy="325"/>
            </a:xfrm>
            <a:custGeom>
              <a:rect b="b" l="l" r="r" t="t"/>
              <a:pathLst>
                <a:path extrusionOk="0" h="13" w="48">
                  <a:moveTo>
                    <a:pt x="0" y="1"/>
                  </a:moveTo>
                  <a:cubicBezTo>
                    <a:pt x="0" y="5"/>
                    <a:pt x="0" y="8"/>
                    <a:pt x="0" y="11"/>
                  </a:cubicBezTo>
                  <a:lnTo>
                    <a:pt x="46" y="12"/>
                  </a:lnTo>
                  <a:cubicBezTo>
                    <a:pt x="46" y="9"/>
                    <a:pt x="46" y="6"/>
                    <a:pt x="47" y="2"/>
                  </a:cubicBezTo>
                  <a:cubicBezTo>
                    <a:pt x="31" y="2"/>
                    <a:pt x="16" y="2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3839250" y="1817100"/>
              <a:ext cx="475" cy="725"/>
            </a:xfrm>
            <a:custGeom>
              <a:rect b="b" l="l" r="r" t="t"/>
              <a:pathLst>
                <a:path extrusionOk="0" h="29" w="19">
                  <a:moveTo>
                    <a:pt x="3" y="0"/>
                  </a:moveTo>
                  <a:cubicBezTo>
                    <a:pt x="2" y="9"/>
                    <a:pt x="2" y="18"/>
                    <a:pt x="0" y="28"/>
                  </a:cubicBezTo>
                  <a:lnTo>
                    <a:pt x="17" y="28"/>
                  </a:lnTo>
                  <a:cubicBezTo>
                    <a:pt x="17" y="19"/>
                    <a:pt x="18" y="1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3869225" y="1816650"/>
              <a:ext cx="475" cy="775"/>
            </a:xfrm>
            <a:custGeom>
              <a:rect b="b" l="l" r="r" t="t"/>
              <a:pathLst>
                <a:path extrusionOk="0" h="31" w="19">
                  <a:moveTo>
                    <a:pt x="3" y="1"/>
                  </a:moveTo>
                  <a:cubicBezTo>
                    <a:pt x="3" y="9"/>
                    <a:pt x="2" y="20"/>
                    <a:pt x="0" y="29"/>
                  </a:cubicBezTo>
                  <a:cubicBezTo>
                    <a:pt x="6" y="29"/>
                    <a:pt x="11" y="30"/>
                    <a:pt x="17" y="30"/>
                  </a:cubicBezTo>
                  <a:cubicBezTo>
                    <a:pt x="17" y="20"/>
                    <a:pt x="18" y="11"/>
                    <a:pt x="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3881425" y="1818025"/>
              <a:ext cx="1200" cy="300"/>
            </a:xfrm>
            <a:custGeom>
              <a:rect b="b" l="l" r="r" t="t"/>
              <a:pathLst>
                <a:path extrusionOk="0" h="12" w="48">
                  <a:moveTo>
                    <a:pt x="2" y="0"/>
                  </a:moveTo>
                  <a:cubicBezTo>
                    <a:pt x="2" y="3"/>
                    <a:pt x="2" y="6"/>
                    <a:pt x="1" y="9"/>
                  </a:cubicBezTo>
                  <a:cubicBezTo>
                    <a:pt x="17" y="10"/>
                    <a:pt x="32" y="10"/>
                    <a:pt x="48" y="12"/>
                  </a:cubicBezTo>
                  <a:lnTo>
                    <a:pt x="48" y="10"/>
                  </a:lnTo>
                  <a:cubicBezTo>
                    <a:pt x="48" y="7"/>
                    <a:pt x="48" y="4"/>
                    <a:pt x="48" y="2"/>
                  </a:cubicBezTo>
                  <a:cubicBezTo>
                    <a:pt x="33" y="2"/>
                    <a:pt x="19" y="0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3885075" y="1817250"/>
              <a:ext cx="1175" cy="800"/>
            </a:xfrm>
            <a:custGeom>
              <a:rect b="b" l="l" r="r" t="t"/>
              <a:pathLst>
                <a:path extrusionOk="0" h="32" w="47">
                  <a:moveTo>
                    <a:pt x="17" y="0"/>
                  </a:moveTo>
                  <a:cubicBezTo>
                    <a:pt x="11" y="5"/>
                    <a:pt x="6" y="6"/>
                    <a:pt x="1" y="9"/>
                  </a:cubicBezTo>
                  <a:lnTo>
                    <a:pt x="37" y="31"/>
                  </a:lnTo>
                  <a:cubicBezTo>
                    <a:pt x="40" y="28"/>
                    <a:pt x="43" y="27"/>
                    <a:pt x="46" y="25"/>
                  </a:cubicBezTo>
                  <a:cubicBezTo>
                    <a:pt x="36" y="18"/>
                    <a:pt x="26" y="9"/>
                    <a:pt x="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4022050" y="1844050"/>
              <a:ext cx="1200" cy="325"/>
            </a:xfrm>
            <a:custGeom>
              <a:rect b="b" l="l" r="r" t="t"/>
              <a:pathLst>
                <a:path extrusionOk="0" h="13" w="48">
                  <a:moveTo>
                    <a:pt x="2" y="1"/>
                  </a:moveTo>
                  <a:cubicBezTo>
                    <a:pt x="0" y="5"/>
                    <a:pt x="0" y="8"/>
                    <a:pt x="0" y="11"/>
                  </a:cubicBezTo>
                  <a:cubicBezTo>
                    <a:pt x="15" y="11"/>
                    <a:pt x="31" y="12"/>
                    <a:pt x="46" y="12"/>
                  </a:cubicBezTo>
                  <a:cubicBezTo>
                    <a:pt x="46" y="9"/>
                    <a:pt x="47" y="7"/>
                    <a:pt x="47" y="2"/>
                  </a:cubicBezTo>
                  <a:cubicBezTo>
                    <a:pt x="31" y="2"/>
                    <a:pt x="17" y="2"/>
                    <a:pt x="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6"/>
            <p:cNvSpPr/>
            <p:nvPr/>
          </p:nvSpPr>
          <p:spPr>
            <a:xfrm>
              <a:off x="4100475" y="1843125"/>
              <a:ext cx="1200" cy="300"/>
            </a:xfrm>
            <a:custGeom>
              <a:rect b="b" l="l" r="r" t="t"/>
              <a:pathLst>
                <a:path extrusionOk="0" h="12" w="48">
                  <a:moveTo>
                    <a:pt x="2" y="1"/>
                  </a:moveTo>
                  <a:cubicBezTo>
                    <a:pt x="2" y="4"/>
                    <a:pt x="0" y="7"/>
                    <a:pt x="0" y="10"/>
                  </a:cubicBezTo>
                  <a:cubicBezTo>
                    <a:pt x="16" y="10"/>
                    <a:pt x="30" y="11"/>
                    <a:pt x="46" y="11"/>
                  </a:cubicBezTo>
                  <a:lnTo>
                    <a:pt x="46" y="11"/>
                  </a:lnTo>
                  <a:cubicBezTo>
                    <a:pt x="46" y="8"/>
                    <a:pt x="47" y="5"/>
                    <a:pt x="47" y="2"/>
                  </a:cubicBezTo>
                  <a:cubicBezTo>
                    <a:pt x="32" y="1"/>
                    <a:pt x="16" y="1"/>
                    <a:pt x="2" y="1"/>
                  </a:cubicBezTo>
                  <a:close/>
                  <a:moveTo>
                    <a:pt x="46" y="11"/>
                  </a:moveTo>
                  <a:cubicBezTo>
                    <a:pt x="46" y="11"/>
                    <a:pt x="46" y="11"/>
                    <a:pt x="46" y="11"/>
                  </a:cubicBezTo>
                  <a:lnTo>
                    <a:pt x="47" y="11"/>
                  </a:lnTo>
                  <a:cubicBezTo>
                    <a:pt x="47" y="11"/>
                    <a:pt x="46" y="11"/>
                    <a:pt x="46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6"/>
            <p:cNvSpPr/>
            <p:nvPr/>
          </p:nvSpPr>
          <p:spPr>
            <a:xfrm>
              <a:off x="4204075" y="1842700"/>
              <a:ext cx="1175" cy="750"/>
            </a:xfrm>
            <a:custGeom>
              <a:rect b="b" l="l" r="r" t="t"/>
              <a:pathLst>
                <a:path extrusionOk="0" h="30" w="47">
                  <a:moveTo>
                    <a:pt x="11" y="0"/>
                  </a:moveTo>
                  <a:cubicBezTo>
                    <a:pt x="8" y="3"/>
                    <a:pt x="5" y="5"/>
                    <a:pt x="1" y="6"/>
                  </a:cubicBezTo>
                  <a:cubicBezTo>
                    <a:pt x="11" y="15"/>
                    <a:pt x="21" y="22"/>
                    <a:pt x="31" y="30"/>
                  </a:cubicBezTo>
                  <a:cubicBezTo>
                    <a:pt x="36" y="28"/>
                    <a:pt x="42" y="25"/>
                    <a:pt x="46" y="22"/>
                  </a:cubicBezTo>
                  <a:cubicBezTo>
                    <a:pt x="34" y="15"/>
                    <a:pt x="23" y="8"/>
                    <a:pt x="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6"/>
            <p:cNvSpPr/>
            <p:nvPr/>
          </p:nvSpPr>
          <p:spPr>
            <a:xfrm>
              <a:off x="4215550" y="1846075"/>
              <a:ext cx="1125" cy="750"/>
            </a:xfrm>
            <a:custGeom>
              <a:rect b="b" l="l" r="r" t="t"/>
              <a:pathLst>
                <a:path extrusionOk="0" h="30" w="45">
                  <a:moveTo>
                    <a:pt x="15" y="1"/>
                  </a:moveTo>
                  <a:cubicBezTo>
                    <a:pt x="11" y="4"/>
                    <a:pt x="5" y="6"/>
                    <a:pt x="1" y="9"/>
                  </a:cubicBezTo>
                  <a:cubicBezTo>
                    <a:pt x="12" y="17"/>
                    <a:pt x="24" y="23"/>
                    <a:pt x="36" y="30"/>
                  </a:cubicBezTo>
                  <a:cubicBezTo>
                    <a:pt x="39" y="29"/>
                    <a:pt x="42" y="27"/>
                    <a:pt x="45" y="26"/>
                  </a:cubicBezTo>
                  <a:cubicBezTo>
                    <a:pt x="36" y="17"/>
                    <a:pt x="26" y="9"/>
                    <a:pt x="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6"/>
            <p:cNvSpPr/>
            <p:nvPr/>
          </p:nvSpPr>
          <p:spPr>
            <a:xfrm>
              <a:off x="4245650" y="1847000"/>
              <a:ext cx="500" cy="750"/>
            </a:xfrm>
            <a:custGeom>
              <a:rect b="b" l="l" r="r" t="t"/>
              <a:pathLst>
                <a:path extrusionOk="0" h="30" w="20">
                  <a:moveTo>
                    <a:pt x="3" y="0"/>
                  </a:moveTo>
                  <a:cubicBezTo>
                    <a:pt x="1" y="11"/>
                    <a:pt x="1" y="19"/>
                    <a:pt x="0" y="30"/>
                  </a:cubicBezTo>
                  <a:lnTo>
                    <a:pt x="16" y="30"/>
                  </a:lnTo>
                  <a:cubicBezTo>
                    <a:pt x="16" y="21"/>
                    <a:pt x="18" y="11"/>
                    <a:pt x="19" y="2"/>
                  </a:cubicBezTo>
                  <a:cubicBezTo>
                    <a:pt x="13" y="2"/>
                    <a:pt x="9" y="2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4308650" y="1847225"/>
              <a:ext cx="1200" cy="275"/>
            </a:xfrm>
            <a:custGeom>
              <a:rect b="b" l="l" r="r" t="t"/>
              <a:pathLst>
                <a:path extrusionOk="0" h="11" w="48">
                  <a:moveTo>
                    <a:pt x="2" y="0"/>
                  </a:moveTo>
                  <a:cubicBezTo>
                    <a:pt x="2" y="3"/>
                    <a:pt x="0" y="6"/>
                    <a:pt x="0" y="9"/>
                  </a:cubicBezTo>
                  <a:cubicBezTo>
                    <a:pt x="16" y="10"/>
                    <a:pt x="31" y="10"/>
                    <a:pt x="47" y="10"/>
                  </a:cubicBezTo>
                  <a:cubicBezTo>
                    <a:pt x="47" y="8"/>
                    <a:pt x="47" y="5"/>
                    <a:pt x="47" y="2"/>
                  </a:cubicBezTo>
                  <a:cubicBezTo>
                    <a:pt x="33" y="0"/>
                    <a:pt x="16" y="0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6"/>
            <p:cNvSpPr/>
            <p:nvPr/>
          </p:nvSpPr>
          <p:spPr>
            <a:xfrm>
              <a:off x="4336900" y="1844350"/>
              <a:ext cx="450" cy="750"/>
            </a:xfrm>
            <a:custGeom>
              <a:rect b="b" l="l" r="r" t="t"/>
              <a:pathLst>
                <a:path extrusionOk="0" h="30" w="18">
                  <a:moveTo>
                    <a:pt x="3" y="0"/>
                  </a:moveTo>
                  <a:cubicBezTo>
                    <a:pt x="2" y="11"/>
                    <a:pt x="2" y="20"/>
                    <a:pt x="0" y="28"/>
                  </a:cubicBezTo>
                  <a:cubicBezTo>
                    <a:pt x="6" y="28"/>
                    <a:pt x="10" y="30"/>
                    <a:pt x="16" y="30"/>
                  </a:cubicBezTo>
                  <a:cubicBezTo>
                    <a:pt x="16" y="20"/>
                    <a:pt x="18" y="1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6"/>
            <p:cNvSpPr/>
            <p:nvPr/>
          </p:nvSpPr>
          <p:spPr>
            <a:xfrm>
              <a:off x="3343100" y="1848950"/>
              <a:ext cx="1200" cy="725"/>
            </a:xfrm>
            <a:custGeom>
              <a:rect b="b" l="l" r="r" t="t"/>
              <a:pathLst>
                <a:path extrusionOk="0" h="29" w="48">
                  <a:moveTo>
                    <a:pt x="39" y="0"/>
                  </a:moveTo>
                  <a:cubicBezTo>
                    <a:pt x="27" y="6"/>
                    <a:pt x="14" y="14"/>
                    <a:pt x="1" y="19"/>
                  </a:cubicBezTo>
                  <a:cubicBezTo>
                    <a:pt x="5" y="22"/>
                    <a:pt x="10" y="25"/>
                    <a:pt x="14" y="28"/>
                  </a:cubicBezTo>
                  <a:cubicBezTo>
                    <a:pt x="26" y="21"/>
                    <a:pt x="36" y="14"/>
                    <a:pt x="48" y="6"/>
                  </a:cubicBezTo>
                  <a:cubicBezTo>
                    <a:pt x="45" y="5"/>
                    <a:pt x="42" y="3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6"/>
            <p:cNvSpPr/>
            <p:nvPr/>
          </p:nvSpPr>
          <p:spPr>
            <a:xfrm>
              <a:off x="4387575" y="1841050"/>
              <a:ext cx="1100" cy="775"/>
            </a:xfrm>
            <a:custGeom>
              <a:rect b="b" l="l" r="r" t="t"/>
              <a:pathLst>
                <a:path extrusionOk="0" h="31" w="44">
                  <a:moveTo>
                    <a:pt x="0" y="0"/>
                  </a:moveTo>
                  <a:cubicBezTo>
                    <a:pt x="14" y="10"/>
                    <a:pt x="28" y="21"/>
                    <a:pt x="43" y="31"/>
                  </a:cubicBezTo>
                  <a:cubicBezTo>
                    <a:pt x="30" y="21"/>
                    <a:pt x="15" y="1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6"/>
            <p:cNvSpPr/>
            <p:nvPr/>
          </p:nvSpPr>
          <p:spPr>
            <a:xfrm>
              <a:off x="4388525" y="1841725"/>
              <a:ext cx="1175" cy="775"/>
            </a:xfrm>
            <a:custGeom>
              <a:rect b="b" l="l" r="r" t="t"/>
              <a:pathLst>
                <a:path extrusionOk="0" h="31" w="47">
                  <a:moveTo>
                    <a:pt x="10" y="1"/>
                  </a:moveTo>
                  <a:cubicBezTo>
                    <a:pt x="7" y="2"/>
                    <a:pt x="4" y="4"/>
                    <a:pt x="1" y="5"/>
                  </a:cubicBezTo>
                  <a:cubicBezTo>
                    <a:pt x="11" y="14"/>
                    <a:pt x="20" y="22"/>
                    <a:pt x="30" y="30"/>
                  </a:cubicBezTo>
                  <a:cubicBezTo>
                    <a:pt x="36" y="27"/>
                    <a:pt x="40" y="25"/>
                    <a:pt x="46" y="22"/>
                  </a:cubicBezTo>
                  <a:cubicBezTo>
                    <a:pt x="33" y="14"/>
                    <a:pt x="21" y="8"/>
                    <a:pt x="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6"/>
            <p:cNvSpPr/>
            <p:nvPr/>
          </p:nvSpPr>
          <p:spPr>
            <a:xfrm>
              <a:off x="4395625" y="1840850"/>
              <a:ext cx="1200" cy="275"/>
            </a:xfrm>
            <a:custGeom>
              <a:rect b="b" l="l" r="r" t="t"/>
              <a:pathLst>
                <a:path extrusionOk="0" h="11" w="48">
                  <a:moveTo>
                    <a:pt x="1" y="1"/>
                  </a:moveTo>
                  <a:cubicBezTo>
                    <a:pt x="1" y="4"/>
                    <a:pt x="1" y="7"/>
                    <a:pt x="1" y="9"/>
                  </a:cubicBezTo>
                  <a:cubicBezTo>
                    <a:pt x="15" y="11"/>
                    <a:pt x="32" y="11"/>
                    <a:pt x="46" y="11"/>
                  </a:cubicBezTo>
                  <a:cubicBezTo>
                    <a:pt x="46" y="8"/>
                    <a:pt x="46" y="5"/>
                    <a:pt x="48" y="2"/>
                  </a:cubicBezTo>
                  <a:cubicBezTo>
                    <a:pt x="32" y="1"/>
                    <a:pt x="17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4400275" y="1840300"/>
              <a:ext cx="1200" cy="275"/>
            </a:xfrm>
            <a:custGeom>
              <a:rect b="b" l="l" r="r" t="t"/>
              <a:pathLst>
                <a:path extrusionOk="0" h="11" w="48">
                  <a:moveTo>
                    <a:pt x="2" y="1"/>
                  </a:moveTo>
                  <a:cubicBezTo>
                    <a:pt x="2" y="4"/>
                    <a:pt x="0" y="6"/>
                    <a:pt x="0" y="9"/>
                  </a:cubicBezTo>
                  <a:cubicBezTo>
                    <a:pt x="16" y="11"/>
                    <a:pt x="31" y="11"/>
                    <a:pt x="47" y="11"/>
                  </a:cubicBezTo>
                  <a:cubicBezTo>
                    <a:pt x="47" y="8"/>
                    <a:pt x="47" y="5"/>
                    <a:pt x="47" y="2"/>
                  </a:cubicBezTo>
                  <a:cubicBezTo>
                    <a:pt x="32" y="1"/>
                    <a:pt x="16" y="1"/>
                    <a:pt x="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6"/>
            <p:cNvSpPr/>
            <p:nvPr/>
          </p:nvSpPr>
          <p:spPr>
            <a:xfrm>
              <a:off x="4427550" y="1835275"/>
              <a:ext cx="475" cy="750"/>
            </a:xfrm>
            <a:custGeom>
              <a:rect b="b" l="l" r="r" t="t"/>
              <a:pathLst>
                <a:path extrusionOk="0" h="30" w="19">
                  <a:moveTo>
                    <a:pt x="4" y="0"/>
                  </a:moveTo>
                  <a:cubicBezTo>
                    <a:pt x="2" y="10"/>
                    <a:pt x="2" y="19"/>
                    <a:pt x="1" y="28"/>
                  </a:cubicBezTo>
                  <a:cubicBezTo>
                    <a:pt x="7" y="28"/>
                    <a:pt x="11" y="29"/>
                    <a:pt x="17" y="29"/>
                  </a:cubicBezTo>
                  <a:cubicBezTo>
                    <a:pt x="17" y="19"/>
                    <a:pt x="18" y="10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6"/>
            <p:cNvSpPr/>
            <p:nvPr/>
          </p:nvSpPr>
          <p:spPr>
            <a:xfrm>
              <a:off x="3673925" y="1846475"/>
              <a:ext cx="1150" cy="625"/>
            </a:xfrm>
            <a:custGeom>
              <a:rect b="b" l="l" r="r" t="t"/>
              <a:pathLst>
                <a:path extrusionOk="0" h="25" w="46">
                  <a:moveTo>
                    <a:pt x="0" y="1"/>
                  </a:moveTo>
                  <a:cubicBezTo>
                    <a:pt x="5" y="8"/>
                    <a:pt x="9" y="17"/>
                    <a:pt x="13" y="24"/>
                  </a:cubicBezTo>
                  <a:cubicBezTo>
                    <a:pt x="24" y="17"/>
                    <a:pt x="34" y="10"/>
                    <a:pt x="46" y="2"/>
                  </a:cubicBezTo>
                  <a:cubicBezTo>
                    <a:pt x="31" y="2"/>
                    <a:pt x="15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6"/>
            <p:cNvSpPr/>
            <p:nvPr/>
          </p:nvSpPr>
          <p:spPr>
            <a:xfrm>
              <a:off x="4452975" y="1830625"/>
              <a:ext cx="1200" cy="325"/>
            </a:xfrm>
            <a:custGeom>
              <a:rect b="b" l="l" r="r" t="t"/>
              <a:pathLst>
                <a:path extrusionOk="0" h="13" w="48">
                  <a:moveTo>
                    <a:pt x="0" y="1"/>
                  </a:moveTo>
                  <a:cubicBezTo>
                    <a:pt x="0" y="5"/>
                    <a:pt x="0" y="8"/>
                    <a:pt x="0" y="11"/>
                  </a:cubicBezTo>
                  <a:cubicBezTo>
                    <a:pt x="15" y="11"/>
                    <a:pt x="31" y="12"/>
                    <a:pt x="46" y="12"/>
                  </a:cubicBezTo>
                  <a:cubicBezTo>
                    <a:pt x="46" y="9"/>
                    <a:pt x="47" y="7"/>
                    <a:pt x="47" y="2"/>
                  </a:cubicBezTo>
                  <a:cubicBezTo>
                    <a:pt x="31" y="2"/>
                    <a:pt x="17" y="2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6"/>
            <p:cNvSpPr/>
            <p:nvPr/>
          </p:nvSpPr>
          <p:spPr>
            <a:xfrm>
              <a:off x="4456600" y="1815100"/>
              <a:ext cx="1225" cy="300"/>
            </a:xfrm>
            <a:custGeom>
              <a:rect b="b" l="l" r="r" t="t"/>
              <a:pathLst>
                <a:path extrusionOk="0" h="12" w="49">
                  <a:moveTo>
                    <a:pt x="2" y="1"/>
                  </a:moveTo>
                  <a:cubicBezTo>
                    <a:pt x="2" y="4"/>
                    <a:pt x="2" y="7"/>
                    <a:pt x="1" y="10"/>
                  </a:cubicBezTo>
                  <a:cubicBezTo>
                    <a:pt x="17" y="10"/>
                    <a:pt x="32" y="11"/>
                    <a:pt x="48" y="11"/>
                  </a:cubicBezTo>
                  <a:cubicBezTo>
                    <a:pt x="48" y="8"/>
                    <a:pt x="48" y="5"/>
                    <a:pt x="48" y="2"/>
                  </a:cubicBezTo>
                  <a:cubicBezTo>
                    <a:pt x="33" y="1"/>
                    <a:pt x="17" y="1"/>
                    <a:pt x="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6"/>
            <p:cNvSpPr/>
            <p:nvPr/>
          </p:nvSpPr>
          <p:spPr>
            <a:xfrm>
              <a:off x="4462750" y="1827875"/>
              <a:ext cx="500" cy="750"/>
            </a:xfrm>
            <a:custGeom>
              <a:rect b="b" l="l" r="r" t="t"/>
              <a:pathLst>
                <a:path extrusionOk="0" h="30" w="20">
                  <a:moveTo>
                    <a:pt x="4" y="0"/>
                  </a:moveTo>
                  <a:cubicBezTo>
                    <a:pt x="2" y="11"/>
                    <a:pt x="2" y="19"/>
                    <a:pt x="1" y="30"/>
                  </a:cubicBezTo>
                  <a:lnTo>
                    <a:pt x="17" y="30"/>
                  </a:lnTo>
                  <a:cubicBezTo>
                    <a:pt x="17" y="21"/>
                    <a:pt x="18" y="11"/>
                    <a:pt x="20" y="2"/>
                  </a:cubicBezTo>
                  <a:cubicBezTo>
                    <a:pt x="14" y="2"/>
                    <a:pt x="10" y="0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6"/>
            <p:cNvSpPr/>
            <p:nvPr/>
          </p:nvSpPr>
          <p:spPr>
            <a:xfrm>
              <a:off x="4465300" y="1825100"/>
              <a:ext cx="500" cy="775"/>
            </a:xfrm>
            <a:custGeom>
              <a:rect b="b" l="l" r="r" t="t"/>
              <a:pathLst>
                <a:path extrusionOk="0" h="31" w="20">
                  <a:moveTo>
                    <a:pt x="3" y="1"/>
                  </a:moveTo>
                  <a:cubicBezTo>
                    <a:pt x="3" y="11"/>
                    <a:pt x="2" y="20"/>
                    <a:pt x="0" y="30"/>
                  </a:cubicBezTo>
                  <a:lnTo>
                    <a:pt x="16" y="30"/>
                  </a:lnTo>
                  <a:cubicBezTo>
                    <a:pt x="18" y="22"/>
                    <a:pt x="18" y="11"/>
                    <a:pt x="19" y="2"/>
                  </a:cubicBezTo>
                  <a:cubicBezTo>
                    <a:pt x="13" y="1"/>
                    <a:pt x="9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7" name="Google Shape;277;p26"/>
          <p:cNvSpPr/>
          <p:nvPr/>
        </p:nvSpPr>
        <p:spPr>
          <a:xfrm rot="5400000">
            <a:off x="-584538" y="720282"/>
            <a:ext cx="2303194" cy="1134130"/>
          </a:xfrm>
          <a:custGeom>
            <a:rect b="b" l="l" r="r" t="t"/>
            <a:pathLst>
              <a:path extrusionOk="0" h="54736" w="111158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6"/>
          <p:cNvSpPr txBox="1"/>
          <p:nvPr>
            <p:ph idx="9" type="title"/>
          </p:nvPr>
        </p:nvSpPr>
        <p:spPr>
          <a:xfrm>
            <a:off x="810201" y="3095025"/>
            <a:ext cx="1368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9" name="Google Shape;279;p26"/>
          <p:cNvSpPr/>
          <p:nvPr/>
        </p:nvSpPr>
        <p:spPr>
          <a:xfrm>
            <a:off x="8106151" y="4156049"/>
            <a:ext cx="649262" cy="649273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6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"/>
          <p:cNvSpPr txBox="1"/>
          <p:nvPr>
            <p:ph idx="1" type="subTitle"/>
          </p:nvPr>
        </p:nvSpPr>
        <p:spPr>
          <a:xfrm>
            <a:off x="872488" y="1580125"/>
            <a:ext cx="77547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Написание статьи, которая содержит научное обоснование поступательного развития фондового рынка России и предлагает практические решения для реализации этих рекомендаций.</a:t>
            </a:r>
            <a:endParaRPr sz="2000"/>
          </a:p>
        </p:txBody>
      </p:sp>
      <p:sp>
        <p:nvSpPr>
          <p:cNvPr id="286" name="Google Shape;286;p27"/>
          <p:cNvSpPr txBox="1"/>
          <p:nvPr>
            <p:ph type="title"/>
          </p:nvPr>
        </p:nvSpPr>
        <p:spPr>
          <a:xfrm>
            <a:off x="731520" y="448056"/>
            <a:ext cx="427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Решение:</a:t>
            </a:r>
            <a:endParaRPr/>
          </a:p>
        </p:txBody>
      </p:sp>
      <p:sp>
        <p:nvSpPr>
          <p:cNvPr id="287" name="Google Shape;287;p27"/>
          <p:cNvSpPr/>
          <p:nvPr/>
        </p:nvSpPr>
        <p:spPr>
          <a:xfrm>
            <a:off x="880400" y="1020750"/>
            <a:ext cx="1050900" cy="105750"/>
          </a:xfrm>
          <a:custGeom>
            <a:rect b="b" l="l" r="r" t="t"/>
            <a:pathLst>
              <a:path extrusionOk="0" h="4230" w="42036">
                <a:moveTo>
                  <a:pt x="28203" y="205"/>
                </a:moveTo>
                <a:cubicBezTo>
                  <a:pt x="28204" y="224"/>
                  <a:pt x="28206" y="242"/>
                  <a:pt x="28207" y="261"/>
                </a:cubicBezTo>
                <a:lnTo>
                  <a:pt x="28197" y="261"/>
                </a:lnTo>
                <a:cubicBezTo>
                  <a:pt x="28195" y="244"/>
                  <a:pt x="28194" y="224"/>
                  <a:pt x="28193" y="205"/>
                </a:cubicBezTo>
                <a:close/>
                <a:moveTo>
                  <a:pt x="21963" y="351"/>
                </a:moveTo>
                <a:cubicBezTo>
                  <a:pt x="21971" y="382"/>
                  <a:pt x="21977" y="413"/>
                  <a:pt x="21984" y="444"/>
                </a:cubicBezTo>
                <a:cubicBezTo>
                  <a:pt x="21975" y="445"/>
                  <a:pt x="21966" y="447"/>
                  <a:pt x="21957" y="449"/>
                </a:cubicBezTo>
                <a:cubicBezTo>
                  <a:pt x="21954" y="419"/>
                  <a:pt x="21952" y="388"/>
                  <a:pt x="21950" y="355"/>
                </a:cubicBezTo>
                <a:cubicBezTo>
                  <a:pt x="21954" y="354"/>
                  <a:pt x="21959" y="352"/>
                  <a:pt x="21963" y="351"/>
                </a:cubicBezTo>
                <a:close/>
                <a:moveTo>
                  <a:pt x="37332" y="374"/>
                </a:moveTo>
                <a:cubicBezTo>
                  <a:pt x="37339" y="405"/>
                  <a:pt x="37345" y="436"/>
                  <a:pt x="37352" y="467"/>
                </a:cubicBezTo>
                <a:cubicBezTo>
                  <a:pt x="37344" y="469"/>
                  <a:pt x="37335" y="472"/>
                  <a:pt x="37326" y="473"/>
                </a:cubicBezTo>
                <a:cubicBezTo>
                  <a:pt x="37323" y="442"/>
                  <a:pt x="37320" y="411"/>
                  <a:pt x="37319" y="380"/>
                </a:cubicBezTo>
                <a:cubicBezTo>
                  <a:pt x="37323" y="379"/>
                  <a:pt x="37327" y="377"/>
                  <a:pt x="37332" y="374"/>
                </a:cubicBezTo>
                <a:close/>
                <a:moveTo>
                  <a:pt x="20302" y="510"/>
                </a:moveTo>
                <a:cubicBezTo>
                  <a:pt x="20304" y="529"/>
                  <a:pt x="20305" y="548"/>
                  <a:pt x="20307" y="567"/>
                </a:cubicBezTo>
                <a:lnTo>
                  <a:pt x="20296" y="567"/>
                </a:lnTo>
                <a:cubicBezTo>
                  <a:pt x="20295" y="548"/>
                  <a:pt x="20293" y="530"/>
                  <a:pt x="20292" y="511"/>
                </a:cubicBezTo>
                <a:cubicBezTo>
                  <a:pt x="20295" y="511"/>
                  <a:pt x="20299" y="511"/>
                  <a:pt x="20302" y="510"/>
                </a:cubicBezTo>
                <a:close/>
                <a:moveTo>
                  <a:pt x="19072" y="657"/>
                </a:moveTo>
                <a:cubicBezTo>
                  <a:pt x="19073" y="659"/>
                  <a:pt x="19074" y="661"/>
                  <a:pt x="19076" y="663"/>
                </a:cubicBezTo>
                <a:lnTo>
                  <a:pt x="19076" y="663"/>
                </a:lnTo>
                <a:cubicBezTo>
                  <a:pt x="19076" y="663"/>
                  <a:pt x="19075" y="663"/>
                  <a:pt x="19075" y="663"/>
                </a:cubicBezTo>
                <a:cubicBezTo>
                  <a:pt x="19072" y="683"/>
                  <a:pt x="19068" y="698"/>
                  <a:pt x="19062" y="714"/>
                </a:cubicBezTo>
                <a:cubicBezTo>
                  <a:pt x="19058" y="708"/>
                  <a:pt x="19053" y="703"/>
                  <a:pt x="19050" y="697"/>
                </a:cubicBezTo>
                <a:cubicBezTo>
                  <a:pt x="19058" y="683"/>
                  <a:pt x="19065" y="670"/>
                  <a:pt x="19072" y="657"/>
                </a:cubicBezTo>
                <a:close/>
                <a:moveTo>
                  <a:pt x="19091" y="616"/>
                </a:moveTo>
                <a:cubicBezTo>
                  <a:pt x="19096" y="630"/>
                  <a:pt x="19100" y="647"/>
                  <a:pt x="19106" y="661"/>
                </a:cubicBezTo>
                <a:cubicBezTo>
                  <a:pt x="19124" y="661"/>
                  <a:pt x="19143" y="664"/>
                  <a:pt x="19162" y="666"/>
                </a:cubicBezTo>
                <a:cubicBezTo>
                  <a:pt x="19167" y="700"/>
                  <a:pt x="19171" y="725"/>
                  <a:pt x="19175" y="761"/>
                </a:cubicBezTo>
                <a:cubicBezTo>
                  <a:pt x="19158" y="766"/>
                  <a:pt x="19140" y="770"/>
                  <a:pt x="19119" y="775"/>
                </a:cubicBezTo>
                <a:cubicBezTo>
                  <a:pt x="19114" y="729"/>
                  <a:pt x="19109" y="695"/>
                  <a:pt x="19105" y="658"/>
                </a:cubicBezTo>
                <a:cubicBezTo>
                  <a:pt x="19097" y="661"/>
                  <a:pt x="19088" y="661"/>
                  <a:pt x="19079" y="662"/>
                </a:cubicBezTo>
                <a:lnTo>
                  <a:pt x="19079" y="662"/>
                </a:lnTo>
                <a:cubicBezTo>
                  <a:pt x="19082" y="644"/>
                  <a:pt x="19086" y="629"/>
                  <a:pt x="19091" y="616"/>
                </a:cubicBezTo>
                <a:close/>
                <a:moveTo>
                  <a:pt x="35939" y="810"/>
                </a:moveTo>
                <a:cubicBezTo>
                  <a:pt x="35940" y="828"/>
                  <a:pt x="35941" y="847"/>
                  <a:pt x="35943" y="866"/>
                </a:cubicBezTo>
                <a:lnTo>
                  <a:pt x="35933" y="866"/>
                </a:lnTo>
                <a:cubicBezTo>
                  <a:pt x="35931" y="847"/>
                  <a:pt x="35930" y="829"/>
                  <a:pt x="35928" y="810"/>
                </a:cubicBezTo>
                <a:close/>
                <a:moveTo>
                  <a:pt x="16735" y="850"/>
                </a:moveTo>
                <a:cubicBezTo>
                  <a:pt x="16738" y="888"/>
                  <a:pt x="16742" y="925"/>
                  <a:pt x="16745" y="963"/>
                </a:cubicBezTo>
                <a:lnTo>
                  <a:pt x="16729" y="963"/>
                </a:lnTo>
                <a:cubicBezTo>
                  <a:pt x="16726" y="925"/>
                  <a:pt x="16723" y="888"/>
                  <a:pt x="16720" y="850"/>
                </a:cubicBezTo>
                <a:close/>
                <a:moveTo>
                  <a:pt x="34614" y="1022"/>
                </a:moveTo>
                <a:cubicBezTo>
                  <a:pt x="34616" y="1039"/>
                  <a:pt x="34617" y="1059"/>
                  <a:pt x="34619" y="1078"/>
                </a:cubicBezTo>
                <a:lnTo>
                  <a:pt x="34609" y="1078"/>
                </a:lnTo>
                <a:cubicBezTo>
                  <a:pt x="34607" y="1059"/>
                  <a:pt x="34606" y="1039"/>
                  <a:pt x="34604" y="1022"/>
                </a:cubicBezTo>
                <a:close/>
                <a:moveTo>
                  <a:pt x="16267" y="1091"/>
                </a:moveTo>
                <a:cubicBezTo>
                  <a:pt x="16268" y="1110"/>
                  <a:pt x="16270" y="1128"/>
                  <a:pt x="16271" y="1147"/>
                </a:cubicBezTo>
                <a:lnTo>
                  <a:pt x="16261" y="1147"/>
                </a:lnTo>
                <a:cubicBezTo>
                  <a:pt x="16259" y="1128"/>
                  <a:pt x="16258" y="1110"/>
                  <a:pt x="16256" y="1091"/>
                </a:cubicBezTo>
                <a:close/>
                <a:moveTo>
                  <a:pt x="35353" y="1110"/>
                </a:moveTo>
                <a:cubicBezTo>
                  <a:pt x="35356" y="1129"/>
                  <a:pt x="35357" y="1148"/>
                  <a:pt x="35359" y="1167"/>
                </a:cubicBezTo>
                <a:lnTo>
                  <a:pt x="35349" y="1167"/>
                </a:lnTo>
                <a:cubicBezTo>
                  <a:pt x="35347" y="1148"/>
                  <a:pt x="35346" y="1129"/>
                  <a:pt x="35344" y="1112"/>
                </a:cubicBezTo>
                <a:cubicBezTo>
                  <a:pt x="35347" y="1112"/>
                  <a:pt x="35350" y="1110"/>
                  <a:pt x="35353" y="1110"/>
                </a:cubicBezTo>
                <a:close/>
                <a:moveTo>
                  <a:pt x="10916" y="1166"/>
                </a:moveTo>
                <a:cubicBezTo>
                  <a:pt x="10917" y="1172"/>
                  <a:pt x="10917" y="1178"/>
                  <a:pt x="10919" y="1184"/>
                </a:cubicBezTo>
                <a:cubicBezTo>
                  <a:pt x="10908" y="1185"/>
                  <a:pt x="10898" y="1185"/>
                  <a:pt x="10888" y="1185"/>
                </a:cubicBezTo>
                <a:cubicBezTo>
                  <a:pt x="10888" y="1179"/>
                  <a:pt x="10886" y="1172"/>
                  <a:pt x="10886" y="1166"/>
                </a:cubicBezTo>
                <a:close/>
                <a:moveTo>
                  <a:pt x="20292" y="1138"/>
                </a:moveTo>
                <a:cubicBezTo>
                  <a:pt x="20296" y="1144"/>
                  <a:pt x="20299" y="1150"/>
                  <a:pt x="20304" y="1156"/>
                </a:cubicBezTo>
                <a:cubicBezTo>
                  <a:pt x="20296" y="1169"/>
                  <a:pt x="20289" y="1182"/>
                  <a:pt x="20282" y="1195"/>
                </a:cubicBezTo>
                <a:cubicBezTo>
                  <a:pt x="20280" y="1169"/>
                  <a:pt x="20286" y="1154"/>
                  <a:pt x="20292" y="1138"/>
                </a:cubicBezTo>
                <a:close/>
                <a:moveTo>
                  <a:pt x="10419" y="1116"/>
                </a:moveTo>
                <a:cubicBezTo>
                  <a:pt x="10422" y="1148"/>
                  <a:pt x="10424" y="1179"/>
                  <a:pt x="10427" y="1210"/>
                </a:cubicBezTo>
                <a:cubicBezTo>
                  <a:pt x="10422" y="1212"/>
                  <a:pt x="10417" y="1213"/>
                  <a:pt x="10413" y="1215"/>
                </a:cubicBezTo>
                <a:cubicBezTo>
                  <a:pt x="10405" y="1184"/>
                  <a:pt x="10399" y="1151"/>
                  <a:pt x="10394" y="1120"/>
                </a:cubicBezTo>
                <a:cubicBezTo>
                  <a:pt x="10401" y="1119"/>
                  <a:pt x="10410" y="1117"/>
                  <a:pt x="10419" y="1116"/>
                </a:cubicBezTo>
                <a:close/>
                <a:moveTo>
                  <a:pt x="20276" y="1184"/>
                </a:moveTo>
                <a:cubicBezTo>
                  <a:pt x="20277" y="1188"/>
                  <a:pt x="20280" y="1191"/>
                  <a:pt x="20282" y="1195"/>
                </a:cubicBezTo>
                <a:cubicBezTo>
                  <a:pt x="20280" y="1192"/>
                  <a:pt x="20277" y="1188"/>
                  <a:pt x="20276" y="1185"/>
                </a:cubicBezTo>
                <a:lnTo>
                  <a:pt x="20276" y="1185"/>
                </a:lnTo>
                <a:cubicBezTo>
                  <a:pt x="20277" y="1210"/>
                  <a:pt x="20271" y="1226"/>
                  <a:pt x="20266" y="1242"/>
                </a:cubicBezTo>
                <a:cubicBezTo>
                  <a:pt x="20261" y="1237"/>
                  <a:pt x="20258" y="1231"/>
                  <a:pt x="20254" y="1225"/>
                </a:cubicBezTo>
                <a:cubicBezTo>
                  <a:pt x="20261" y="1212"/>
                  <a:pt x="20268" y="1198"/>
                  <a:pt x="20276" y="1184"/>
                </a:cubicBezTo>
                <a:close/>
                <a:moveTo>
                  <a:pt x="30374" y="1229"/>
                </a:moveTo>
                <a:cubicBezTo>
                  <a:pt x="30374" y="1237"/>
                  <a:pt x="30374" y="1242"/>
                  <a:pt x="30376" y="1248"/>
                </a:cubicBezTo>
                <a:lnTo>
                  <a:pt x="30345" y="1250"/>
                </a:lnTo>
                <a:cubicBezTo>
                  <a:pt x="30345" y="1244"/>
                  <a:pt x="30343" y="1237"/>
                  <a:pt x="30343" y="1231"/>
                </a:cubicBezTo>
                <a:cubicBezTo>
                  <a:pt x="30354" y="1231"/>
                  <a:pt x="30364" y="1231"/>
                  <a:pt x="30374" y="1229"/>
                </a:cubicBezTo>
                <a:close/>
                <a:moveTo>
                  <a:pt x="10586" y="1232"/>
                </a:moveTo>
                <a:cubicBezTo>
                  <a:pt x="10588" y="1238"/>
                  <a:pt x="10588" y="1244"/>
                  <a:pt x="10588" y="1251"/>
                </a:cubicBezTo>
                <a:lnTo>
                  <a:pt x="10558" y="1251"/>
                </a:lnTo>
                <a:cubicBezTo>
                  <a:pt x="10557" y="1245"/>
                  <a:pt x="10557" y="1240"/>
                  <a:pt x="10557" y="1234"/>
                </a:cubicBezTo>
                <a:cubicBezTo>
                  <a:pt x="10567" y="1232"/>
                  <a:pt x="10576" y="1232"/>
                  <a:pt x="10586" y="1232"/>
                </a:cubicBezTo>
                <a:close/>
                <a:moveTo>
                  <a:pt x="28245" y="1297"/>
                </a:moveTo>
                <a:cubicBezTo>
                  <a:pt x="28245" y="1304"/>
                  <a:pt x="28247" y="1310"/>
                  <a:pt x="28247" y="1316"/>
                </a:cubicBezTo>
                <a:cubicBezTo>
                  <a:pt x="28237" y="1316"/>
                  <a:pt x="28226" y="1318"/>
                  <a:pt x="28216" y="1318"/>
                </a:cubicBezTo>
                <a:cubicBezTo>
                  <a:pt x="28216" y="1310"/>
                  <a:pt x="28216" y="1304"/>
                  <a:pt x="28215" y="1298"/>
                </a:cubicBezTo>
                <a:cubicBezTo>
                  <a:pt x="28225" y="1298"/>
                  <a:pt x="28235" y="1297"/>
                  <a:pt x="28245" y="1297"/>
                </a:cubicBezTo>
                <a:close/>
                <a:moveTo>
                  <a:pt x="9158" y="1315"/>
                </a:moveTo>
                <a:cubicBezTo>
                  <a:pt x="9159" y="1317"/>
                  <a:pt x="9160" y="1319"/>
                  <a:pt x="9161" y="1320"/>
                </a:cubicBezTo>
                <a:cubicBezTo>
                  <a:pt x="9161" y="1320"/>
                  <a:pt x="9160" y="1318"/>
                  <a:pt x="9158" y="1315"/>
                </a:cubicBezTo>
                <a:close/>
                <a:moveTo>
                  <a:pt x="28599" y="1267"/>
                </a:moveTo>
                <a:cubicBezTo>
                  <a:pt x="28600" y="1287"/>
                  <a:pt x="28602" y="1304"/>
                  <a:pt x="28603" y="1323"/>
                </a:cubicBezTo>
                <a:lnTo>
                  <a:pt x="28593" y="1323"/>
                </a:lnTo>
                <a:cubicBezTo>
                  <a:pt x="28591" y="1306"/>
                  <a:pt x="28590" y="1287"/>
                  <a:pt x="28588" y="1267"/>
                </a:cubicBezTo>
                <a:close/>
                <a:moveTo>
                  <a:pt x="32163" y="1207"/>
                </a:moveTo>
                <a:cubicBezTo>
                  <a:pt x="32171" y="1244"/>
                  <a:pt x="32175" y="1269"/>
                  <a:pt x="32180" y="1294"/>
                </a:cubicBezTo>
                <a:cubicBezTo>
                  <a:pt x="32175" y="1307"/>
                  <a:pt x="32169" y="1320"/>
                  <a:pt x="32163" y="1332"/>
                </a:cubicBezTo>
                <a:cubicBezTo>
                  <a:pt x="32144" y="1307"/>
                  <a:pt x="32125" y="1284"/>
                  <a:pt x="32090" y="1237"/>
                </a:cubicBezTo>
                <a:cubicBezTo>
                  <a:pt x="32127" y="1222"/>
                  <a:pt x="32143" y="1216"/>
                  <a:pt x="32163" y="1207"/>
                </a:cubicBezTo>
                <a:close/>
                <a:moveTo>
                  <a:pt x="13696" y="1128"/>
                </a:moveTo>
                <a:cubicBezTo>
                  <a:pt x="13702" y="1132"/>
                  <a:pt x="13714" y="1132"/>
                  <a:pt x="13717" y="1141"/>
                </a:cubicBezTo>
                <a:cubicBezTo>
                  <a:pt x="13742" y="1198"/>
                  <a:pt x="13766" y="1259"/>
                  <a:pt x="13797" y="1337"/>
                </a:cubicBezTo>
                <a:cubicBezTo>
                  <a:pt x="13766" y="1337"/>
                  <a:pt x="13745" y="1338"/>
                  <a:pt x="13721" y="1338"/>
                </a:cubicBezTo>
                <a:cubicBezTo>
                  <a:pt x="13705" y="1293"/>
                  <a:pt x="13686" y="1242"/>
                  <a:pt x="13669" y="1191"/>
                </a:cubicBezTo>
                <a:cubicBezTo>
                  <a:pt x="13677" y="1172"/>
                  <a:pt x="13686" y="1151"/>
                  <a:pt x="13696" y="1128"/>
                </a:cubicBezTo>
                <a:close/>
                <a:moveTo>
                  <a:pt x="12681" y="1253"/>
                </a:moveTo>
                <a:cubicBezTo>
                  <a:pt x="12667" y="1284"/>
                  <a:pt x="12655" y="1311"/>
                  <a:pt x="12644" y="1336"/>
                </a:cubicBezTo>
                <a:lnTo>
                  <a:pt x="12644" y="1336"/>
                </a:lnTo>
                <a:cubicBezTo>
                  <a:pt x="12629" y="1343"/>
                  <a:pt x="12617" y="1345"/>
                  <a:pt x="12609" y="1345"/>
                </a:cubicBezTo>
                <a:cubicBezTo>
                  <a:pt x="12579" y="1345"/>
                  <a:pt x="12577" y="1316"/>
                  <a:pt x="12574" y="1276"/>
                </a:cubicBezTo>
                <a:cubicBezTo>
                  <a:pt x="12597" y="1270"/>
                  <a:pt x="12624" y="1266"/>
                  <a:pt x="12681" y="1253"/>
                </a:cubicBezTo>
                <a:close/>
                <a:moveTo>
                  <a:pt x="30676" y="1315"/>
                </a:moveTo>
                <a:cubicBezTo>
                  <a:pt x="30677" y="1334"/>
                  <a:pt x="30679" y="1353"/>
                  <a:pt x="30680" y="1370"/>
                </a:cubicBezTo>
                <a:cubicBezTo>
                  <a:pt x="30677" y="1372"/>
                  <a:pt x="30674" y="1372"/>
                  <a:pt x="30670" y="1372"/>
                </a:cubicBezTo>
                <a:cubicBezTo>
                  <a:pt x="30669" y="1353"/>
                  <a:pt x="30667" y="1334"/>
                  <a:pt x="30666" y="1315"/>
                </a:cubicBezTo>
                <a:close/>
                <a:moveTo>
                  <a:pt x="26926" y="1320"/>
                </a:moveTo>
                <a:cubicBezTo>
                  <a:pt x="26927" y="1338"/>
                  <a:pt x="26929" y="1357"/>
                  <a:pt x="26930" y="1376"/>
                </a:cubicBezTo>
                <a:lnTo>
                  <a:pt x="26921" y="1376"/>
                </a:lnTo>
                <a:cubicBezTo>
                  <a:pt x="26918" y="1357"/>
                  <a:pt x="26917" y="1340"/>
                  <a:pt x="26915" y="1320"/>
                </a:cubicBezTo>
                <a:close/>
                <a:moveTo>
                  <a:pt x="30788" y="1141"/>
                </a:moveTo>
                <a:cubicBezTo>
                  <a:pt x="30792" y="1175"/>
                  <a:pt x="30797" y="1206"/>
                  <a:pt x="30802" y="1247"/>
                </a:cubicBezTo>
                <a:cubicBezTo>
                  <a:pt x="30777" y="1251"/>
                  <a:pt x="30760" y="1254"/>
                  <a:pt x="30741" y="1259"/>
                </a:cubicBezTo>
                <a:cubicBezTo>
                  <a:pt x="30738" y="1268"/>
                  <a:pt x="30736" y="1275"/>
                  <a:pt x="30734" y="1281"/>
                </a:cubicBezTo>
                <a:lnTo>
                  <a:pt x="30734" y="1281"/>
                </a:lnTo>
                <a:cubicBezTo>
                  <a:pt x="30734" y="1278"/>
                  <a:pt x="30733" y="1275"/>
                  <a:pt x="30732" y="1272"/>
                </a:cubicBezTo>
                <a:lnTo>
                  <a:pt x="30732" y="1272"/>
                </a:lnTo>
                <a:cubicBezTo>
                  <a:pt x="30731" y="1279"/>
                  <a:pt x="30731" y="1286"/>
                  <a:pt x="30730" y="1294"/>
                </a:cubicBezTo>
                <a:lnTo>
                  <a:pt x="30730" y="1294"/>
                </a:lnTo>
                <a:cubicBezTo>
                  <a:pt x="30731" y="1292"/>
                  <a:pt x="30732" y="1287"/>
                  <a:pt x="30734" y="1281"/>
                </a:cubicBezTo>
                <a:lnTo>
                  <a:pt x="30734" y="1281"/>
                </a:lnTo>
                <a:cubicBezTo>
                  <a:pt x="30740" y="1299"/>
                  <a:pt x="30745" y="1317"/>
                  <a:pt x="30748" y="1335"/>
                </a:cubicBezTo>
                <a:cubicBezTo>
                  <a:pt x="30750" y="1344"/>
                  <a:pt x="30738" y="1354"/>
                  <a:pt x="30719" y="1394"/>
                </a:cubicBezTo>
                <a:cubicBezTo>
                  <a:pt x="30723" y="1354"/>
                  <a:pt x="30727" y="1321"/>
                  <a:pt x="30730" y="1294"/>
                </a:cubicBezTo>
                <a:lnTo>
                  <a:pt x="30730" y="1294"/>
                </a:lnTo>
                <a:cubicBezTo>
                  <a:pt x="30729" y="1296"/>
                  <a:pt x="30728" y="1297"/>
                  <a:pt x="30728" y="1297"/>
                </a:cubicBezTo>
                <a:cubicBezTo>
                  <a:pt x="30725" y="1297"/>
                  <a:pt x="30727" y="1277"/>
                  <a:pt x="30727" y="1257"/>
                </a:cubicBezTo>
                <a:lnTo>
                  <a:pt x="30727" y="1257"/>
                </a:lnTo>
                <a:cubicBezTo>
                  <a:pt x="30729" y="1262"/>
                  <a:pt x="30730" y="1267"/>
                  <a:pt x="30732" y="1272"/>
                </a:cubicBezTo>
                <a:lnTo>
                  <a:pt x="30732" y="1272"/>
                </a:lnTo>
                <a:cubicBezTo>
                  <a:pt x="30738" y="1201"/>
                  <a:pt x="30737" y="1177"/>
                  <a:pt x="30736" y="1151"/>
                </a:cubicBezTo>
                <a:cubicBezTo>
                  <a:pt x="30754" y="1148"/>
                  <a:pt x="30767" y="1145"/>
                  <a:pt x="30788" y="1141"/>
                </a:cubicBezTo>
                <a:close/>
                <a:moveTo>
                  <a:pt x="13190" y="1376"/>
                </a:moveTo>
                <a:lnTo>
                  <a:pt x="13192" y="1395"/>
                </a:lnTo>
                <a:lnTo>
                  <a:pt x="13162" y="1395"/>
                </a:lnTo>
                <a:cubicBezTo>
                  <a:pt x="13161" y="1390"/>
                  <a:pt x="13161" y="1384"/>
                  <a:pt x="13161" y="1378"/>
                </a:cubicBezTo>
                <a:cubicBezTo>
                  <a:pt x="13170" y="1376"/>
                  <a:pt x="13180" y="1376"/>
                  <a:pt x="13190" y="1376"/>
                </a:cubicBezTo>
                <a:close/>
                <a:moveTo>
                  <a:pt x="10098" y="1341"/>
                </a:moveTo>
                <a:cubicBezTo>
                  <a:pt x="10099" y="1360"/>
                  <a:pt x="10101" y="1379"/>
                  <a:pt x="10102" y="1398"/>
                </a:cubicBezTo>
                <a:lnTo>
                  <a:pt x="10093" y="1398"/>
                </a:lnTo>
                <a:cubicBezTo>
                  <a:pt x="10090" y="1379"/>
                  <a:pt x="10089" y="1362"/>
                  <a:pt x="10088" y="1343"/>
                </a:cubicBezTo>
                <a:cubicBezTo>
                  <a:pt x="10092" y="1343"/>
                  <a:pt x="10095" y="1343"/>
                  <a:pt x="10098" y="1341"/>
                </a:cubicBezTo>
                <a:close/>
                <a:moveTo>
                  <a:pt x="13068" y="1375"/>
                </a:moveTo>
                <a:cubicBezTo>
                  <a:pt x="13068" y="1385"/>
                  <a:pt x="13070" y="1394"/>
                  <a:pt x="13070" y="1403"/>
                </a:cubicBezTo>
                <a:cubicBezTo>
                  <a:pt x="13051" y="1404"/>
                  <a:pt x="13030" y="1404"/>
                  <a:pt x="13009" y="1406"/>
                </a:cubicBezTo>
                <a:cubicBezTo>
                  <a:pt x="13009" y="1395"/>
                  <a:pt x="13008" y="1387"/>
                  <a:pt x="13008" y="1378"/>
                </a:cubicBezTo>
                <a:cubicBezTo>
                  <a:pt x="13027" y="1376"/>
                  <a:pt x="13048" y="1376"/>
                  <a:pt x="13068" y="1375"/>
                </a:cubicBezTo>
                <a:close/>
                <a:moveTo>
                  <a:pt x="12755" y="1322"/>
                </a:moveTo>
                <a:cubicBezTo>
                  <a:pt x="12759" y="1354"/>
                  <a:pt x="12762" y="1379"/>
                  <a:pt x="12768" y="1416"/>
                </a:cubicBezTo>
                <a:cubicBezTo>
                  <a:pt x="12739" y="1416"/>
                  <a:pt x="12712" y="1418"/>
                  <a:pt x="12680" y="1419"/>
                </a:cubicBezTo>
                <a:cubicBezTo>
                  <a:pt x="12677" y="1400"/>
                  <a:pt x="12675" y="1382"/>
                  <a:pt x="12673" y="1364"/>
                </a:cubicBezTo>
                <a:lnTo>
                  <a:pt x="12673" y="1364"/>
                </a:lnTo>
                <a:cubicBezTo>
                  <a:pt x="12715" y="1324"/>
                  <a:pt x="12734" y="1323"/>
                  <a:pt x="12755" y="1322"/>
                </a:cubicBezTo>
                <a:close/>
                <a:moveTo>
                  <a:pt x="30560" y="1373"/>
                </a:moveTo>
                <a:cubicBezTo>
                  <a:pt x="30563" y="1390"/>
                  <a:pt x="30566" y="1406"/>
                  <a:pt x="30567" y="1422"/>
                </a:cubicBezTo>
                <a:cubicBezTo>
                  <a:pt x="30551" y="1422"/>
                  <a:pt x="30533" y="1422"/>
                  <a:pt x="30517" y="1423"/>
                </a:cubicBezTo>
                <a:cubicBezTo>
                  <a:pt x="30516" y="1415"/>
                  <a:pt x="30514" y="1406"/>
                  <a:pt x="30513" y="1397"/>
                </a:cubicBezTo>
                <a:cubicBezTo>
                  <a:pt x="30529" y="1388"/>
                  <a:pt x="30545" y="1381"/>
                  <a:pt x="30560" y="1373"/>
                </a:cubicBezTo>
                <a:close/>
                <a:moveTo>
                  <a:pt x="23589" y="1419"/>
                </a:moveTo>
                <a:cubicBezTo>
                  <a:pt x="23590" y="1423"/>
                  <a:pt x="23593" y="1426"/>
                  <a:pt x="23595" y="1431"/>
                </a:cubicBezTo>
                <a:cubicBezTo>
                  <a:pt x="23592" y="1428"/>
                  <a:pt x="23591" y="1424"/>
                  <a:pt x="23588" y="1421"/>
                </a:cubicBezTo>
                <a:lnTo>
                  <a:pt x="23588" y="1421"/>
                </a:lnTo>
                <a:cubicBezTo>
                  <a:pt x="23588" y="1420"/>
                  <a:pt x="23589" y="1420"/>
                  <a:pt x="23589" y="1419"/>
                </a:cubicBezTo>
                <a:close/>
                <a:moveTo>
                  <a:pt x="23605" y="1373"/>
                </a:moveTo>
                <a:cubicBezTo>
                  <a:pt x="23610" y="1379"/>
                  <a:pt x="23613" y="1385"/>
                  <a:pt x="23617" y="1391"/>
                </a:cubicBezTo>
                <a:cubicBezTo>
                  <a:pt x="23610" y="1404"/>
                  <a:pt x="23602" y="1418"/>
                  <a:pt x="23595" y="1431"/>
                </a:cubicBezTo>
                <a:cubicBezTo>
                  <a:pt x="23593" y="1404"/>
                  <a:pt x="23599" y="1390"/>
                  <a:pt x="23605" y="1373"/>
                </a:cubicBezTo>
                <a:close/>
                <a:moveTo>
                  <a:pt x="25163" y="1375"/>
                </a:moveTo>
                <a:cubicBezTo>
                  <a:pt x="25165" y="1394"/>
                  <a:pt x="25166" y="1413"/>
                  <a:pt x="25168" y="1432"/>
                </a:cubicBezTo>
                <a:lnTo>
                  <a:pt x="25157" y="1432"/>
                </a:lnTo>
                <a:cubicBezTo>
                  <a:pt x="25156" y="1413"/>
                  <a:pt x="25154" y="1394"/>
                  <a:pt x="25153" y="1376"/>
                </a:cubicBezTo>
                <a:cubicBezTo>
                  <a:pt x="25156" y="1376"/>
                  <a:pt x="25159" y="1376"/>
                  <a:pt x="25163" y="1375"/>
                </a:cubicBezTo>
                <a:close/>
                <a:moveTo>
                  <a:pt x="9059" y="1433"/>
                </a:moveTo>
                <a:lnTo>
                  <a:pt x="9059" y="1433"/>
                </a:lnTo>
                <a:cubicBezTo>
                  <a:pt x="9057" y="1433"/>
                  <a:pt x="9051" y="1434"/>
                  <a:pt x="9044" y="1435"/>
                </a:cubicBezTo>
                <a:cubicBezTo>
                  <a:pt x="9045" y="1437"/>
                  <a:pt x="9045" y="1438"/>
                  <a:pt x="9045" y="1439"/>
                </a:cubicBezTo>
                <a:lnTo>
                  <a:pt x="9045" y="1439"/>
                </a:lnTo>
                <a:cubicBezTo>
                  <a:pt x="9050" y="1438"/>
                  <a:pt x="9054" y="1436"/>
                  <a:pt x="9059" y="1434"/>
                </a:cubicBezTo>
                <a:cubicBezTo>
                  <a:pt x="9059" y="1434"/>
                  <a:pt x="9059" y="1433"/>
                  <a:pt x="9059" y="1433"/>
                </a:cubicBezTo>
                <a:close/>
                <a:moveTo>
                  <a:pt x="14097" y="1385"/>
                </a:moveTo>
                <a:cubicBezTo>
                  <a:pt x="14098" y="1404"/>
                  <a:pt x="14100" y="1423"/>
                  <a:pt x="14101" y="1441"/>
                </a:cubicBezTo>
                <a:cubicBezTo>
                  <a:pt x="14098" y="1443"/>
                  <a:pt x="14094" y="1443"/>
                  <a:pt x="14091" y="1443"/>
                </a:cubicBezTo>
                <a:cubicBezTo>
                  <a:pt x="14089" y="1423"/>
                  <a:pt x="14088" y="1404"/>
                  <a:pt x="14086" y="1385"/>
                </a:cubicBezTo>
                <a:close/>
                <a:moveTo>
                  <a:pt x="22789" y="1393"/>
                </a:moveTo>
                <a:cubicBezTo>
                  <a:pt x="22790" y="1409"/>
                  <a:pt x="22792" y="1425"/>
                  <a:pt x="22793" y="1441"/>
                </a:cubicBezTo>
                <a:cubicBezTo>
                  <a:pt x="22777" y="1441"/>
                  <a:pt x="22761" y="1443"/>
                  <a:pt x="22743" y="1443"/>
                </a:cubicBezTo>
                <a:lnTo>
                  <a:pt x="22739" y="1415"/>
                </a:lnTo>
                <a:lnTo>
                  <a:pt x="22789" y="1393"/>
                </a:lnTo>
                <a:close/>
                <a:moveTo>
                  <a:pt x="11238" y="1073"/>
                </a:moveTo>
                <a:cubicBezTo>
                  <a:pt x="11242" y="1087"/>
                  <a:pt x="11247" y="1101"/>
                  <a:pt x="11251" y="1114"/>
                </a:cubicBezTo>
                <a:cubicBezTo>
                  <a:pt x="11235" y="1131"/>
                  <a:pt x="11219" y="1145"/>
                  <a:pt x="11204" y="1162"/>
                </a:cubicBezTo>
                <a:cubicBezTo>
                  <a:pt x="11207" y="1170"/>
                  <a:pt x="11212" y="1179"/>
                  <a:pt x="11216" y="1190"/>
                </a:cubicBezTo>
                <a:cubicBezTo>
                  <a:pt x="11172" y="1191"/>
                  <a:pt x="11128" y="1192"/>
                  <a:pt x="11085" y="1194"/>
                </a:cubicBezTo>
                <a:cubicBezTo>
                  <a:pt x="11073" y="1273"/>
                  <a:pt x="11061" y="1344"/>
                  <a:pt x="11045" y="1447"/>
                </a:cubicBezTo>
                <a:cubicBezTo>
                  <a:pt x="11032" y="1375"/>
                  <a:pt x="11023" y="1331"/>
                  <a:pt x="11013" y="1275"/>
                </a:cubicBezTo>
                <a:cubicBezTo>
                  <a:pt x="11000" y="1267"/>
                  <a:pt x="10981" y="1257"/>
                  <a:pt x="10961" y="1245"/>
                </a:cubicBezTo>
                <a:cubicBezTo>
                  <a:pt x="10961" y="1232"/>
                  <a:pt x="10961" y="1217"/>
                  <a:pt x="10964" y="1207"/>
                </a:cubicBezTo>
                <a:cubicBezTo>
                  <a:pt x="10969" y="1191"/>
                  <a:pt x="10973" y="1170"/>
                  <a:pt x="10982" y="1167"/>
                </a:cubicBezTo>
                <a:cubicBezTo>
                  <a:pt x="11066" y="1134"/>
                  <a:pt x="11151" y="1104"/>
                  <a:pt x="11238" y="1073"/>
                </a:cubicBezTo>
                <a:close/>
                <a:moveTo>
                  <a:pt x="10984" y="1376"/>
                </a:moveTo>
                <a:cubicBezTo>
                  <a:pt x="10991" y="1407"/>
                  <a:pt x="10997" y="1438"/>
                  <a:pt x="11004" y="1469"/>
                </a:cubicBezTo>
                <a:cubicBezTo>
                  <a:pt x="10995" y="1471"/>
                  <a:pt x="10986" y="1473"/>
                  <a:pt x="10978" y="1475"/>
                </a:cubicBezTo>
                <a:cubicBezTo>
                  <a:pt x="10975" y="1444"/>
                  <a:pt x="10973" y="1413"/>
                  <a:pt x="10970" y="1382"/>
                </a:cubicBezTo>
                <a:cubicBezTo>
                  <a:pt x="10975" y="1381"/>
                  <a:pt x="10979" y="1378"/>
                  <a:pt x="10984" y="1376"/>
                </a:cubicBezTo>
                <a:close/>
                <a:moveTo>
                  <a:pt x="23588" y="1422"/>
                </a:moveTo>
                <a:cubicBezTo>
                  <a:pt x="23589" y="1446"/>
                  <a:pt x="23583" y="1462"/>
                  <a:pt x="23579" y="1476"/>
                </a:cubicBezTo>
                <a:lnTo>
                  <a:pt x="23577" y="1476"/>
                </a:lnTo>
                <a:lnTo>
                  <a:pt x="23567" y="1459"/>
                </a:lnTo>
                <a:cubicBezTo>
                  <a:pt x="23574" y="1446"/>
                  <a:pt x="23581" y="1434"/>
                  <a:pt x="23588" y="1422"/>
                </a:cubicBezTo>
                <a:close/>
                <a:moveTo>
                  <a:pt x="10839" y="1375"/>
                </a:moveTo>
                <a:cubicBezTo>
                  <a:pt x="10845" y="1417"/>
                  <a:pt x="10849" y="1449"/>
                  <a:pt x="10853" y="1483"/>
                </a:cubicBezTo>
                <a:lnTo>
                  <a:pt x="10853" y="1483"/>
                </a:lnTo>
                <a:cubicBezTo>
                  <a:pt x="10844" y="1485"/>
                  <a:pt x="10834" y="1486"/>
                  <a:pt x="10825" y="1486"/>
                </a:cubicBezTo>
                <a:cubicBezTo>
                  <a:pt x="10815" y="1486"/>
                  <a:pt x="10805" y="1485"/>
                  <a:pt x="10795" y="1484"/>
                </a:cubicBezTo>
                <a:cubicBezTo>
                  <a:pt x="10791" y="1450"/>
                  <a:pt x="10788" y="1426"/>
                  <a:pt x="10783" y="1388"/>
                </a:cubicBezTo>
                <a:cubicBezTo>
                  <a:pt x="10801" y="1384"/>
                  <a:pt x="10817" y="1379"/>
                  <a:pt x="10839" y="1375"/>
                </a:cubicBezTo>
                <a:close/>
                <a:moveTo>
                  <a:pt x="19862" y="1429"/>
                </a:moveTo>
                <a:cubicBezTo>
                  <a:pt x="19864" y="1448"/>
                  <a:pt x="19865" y="1468"/>
                  <a:pt x="19867" y="1485"/>
                </a:cubicBezTo>
                <a:cubicBezTo>
                  <a:pt x="19865" y="1486"/>
                  <a:pt x="19864" y="1486"/>
                  <a:pt x="19862" y="1486"/>
                </a:cubicBezTo>
                <a:cubicBezTo>
                  <a:pt x="19861" y="1486"/>
                  <a:pt x="19859" y="1486"/>
                  <a:pt x="19857" y="1487"/>
                </a:cubicBezTo>
                <a:cubicBezTo>
                  <a:pt x="19855" y="1468"/>
                  <a:pt x="19854" y="1448"/>
                  <a:pt x="19852" y="1429"/>
                </a:cubicBezTo>
                <a:close/>
                <a:moveTo>
                  <a:pt x="10467" y="1393"/>
                </a:moveTo>
                <a:cubicBezTo>
                  <a:pt x="10474" y="1423"/>
                  <a:pt x="10480" y="1454"/>
                  <a:pt x="10488" y="1485"/>
                </a:cubicBezTo>
                <a:cubicBezTo>
                  <a:pt x="10479" y="1487"/>
                  <a:pt x="10470" y="1490"/>
                  <a:pt x="10461" y="1491"/>
                </a:cubicBezTo>
                <a:cubicBezTo>
                  <a:pt x="10458" y="1460"/>
                  <a:pt x="10455" y="1429"/>
                  <a:pt x="10454" y="1398"/>
                </a:cubicBezTo>
                <a:cubicBezTo>
                  <a:pt x="10458" y="1397"/>
                  <a:pt x="10463" y="1395"/>
                  <a:pt x="10467" y="1393"/>
                </a:cubicBezTo>
                <a:close/>
                <a:moveTo>
                  <a:pt x="22700" y="1453"/>
                </a:moveTo>
                <a:cubicBezTo>
                  <a:pt x="22702" y="1472"/>
                  <a:pt x="22703" y="1491"/>
                  <a:pt x="22705" y="1510"/>
                </a:cubicBezTo>
                <a:lnTo>
                  <a:pt x="22695" y="1510"/>
                </a:lnTo>
                <a:cubicBezTo>
                  <a:pt x="22693" y="1491"/>
                  <a:pt x="22692" y="1472"/>
                  <a:pt x="22690" y="1454"/>
                </a:cubicBezTo>
                <a:cubicBezTo>
                  <a:pt x="22693" y="1454"/>
                  <a:pt x="22696" y="1454"/>
                  <a:pt x="22700" y="1453"/>
                </a:cubicBezTo>
                <a:close/>
                <a:moveTo>
                  <a:pt x="10853" y="1485"/>
                </a:moveTo>
                <a:lnTo>
                  <a:pt x="10853" y="1485"/>
                </a:lnTo>
                <a:cubicBezTo>
                  <a:pt x="10854" y="1487"/>
                  <a:pt x="10854" y="1489"/>
                  <a:pt x="10854" y="1491"/>
                </a:cubicBezTo>
                <a:cubicBezTo>
                  <a:pt x="10864" y="1496"/>
                  <a:pt x="10873" y="1509"/>
                  <a:pt x="10883" y="1521"/>
                </a:cubicBezTo>
                <a:cubicBezTo>
                  <a:pt x="10881" y="1526"/>
                  <a:pt x="10878" y="1532"/>
                  <a:pt x="10875" y="1540"/>
                </a:cubicBezTo>
                <a:cubicBezTo>
                  <a:pt x="10867" y="1523"/>
                  <a:pt x="10858" y="1509"/>
                  <a:pt x="10850" y="1494"/>
                </a:cubicBezTo>
                <a:cubicBezTo>
                  <a:pt x="10851" y="1491"/>
                  <a:pt x="10852" y="1488"/>
                  <a:pt x="10853" y="1485"/>
                </a:cubicBezTo>
                <a:close/>
                <a:moveTo>
                  <a:pt x="10380" y="1338"/>
                </a:moveTo>
                <a:cubicBezTo>
                  <a:pt x="10370" y="1397"/>
                  <a:pt x="10361" y="1448"/>
                  <a:pt x="10345" y="1549"/>
                </a:cubicBezTo>
                <a:cubicBezTo>
                  <a:pt x="10336" y="1444"/>
                  <a:pt x="10332" y="1394"/>
                  <a:pt x="10327" y="1340"/>
                </a:cubicBezTo>
                <a:cubicBezTo>
                  <a:pt x="10345" y="1340"/>
                  <a:pt x="10358" y="1338"/>
                  <a:pt x="10380" y="1338"/>
                </a:cubicBezTo>
                <a:close/>
                <a:moveTo>
                  <a:pt x="6223" y="1540"/>
                </a:moveTo>
                <a:lnTo>
                  <a:pt x="6224" y="1559"/>
                </a:lnTo>
                <a:cubicBezTo>
                  <a:pt x="6214" y="1559"/>
                  <a:pt x="6203" y="1559"/>
                  <a:pt x="6193" y="1560"/>
                </a:cubicBezTo>
                <a:lnTo>
                  <a:pt x="6192" y="1541"/>
                </a:lnTo>
                <a:cubicBezTo>
                  <a:pt x="6202" y="1541"/>
                  <a:pt x="6212" y="1540"/>
                  <a:pt x="6223" y="1540"/>
                </a:cubicBezTo>
                <a:close/>
                <a:moveTo>
                  <a:pt x="20998" y="1509"/>
                </a:moveTo>
                <a:cubicBezTo>
                  <a:pt x="21003" y="1535"/>
                  <a:pt x="21009" y="1561"/>
                  <a:pt x="21013" y="1587"/>
                </a:cubicBezTo>
                <a:lnTo>
                  <a:pt x="21013" y="1587"/>
                </a:lnTo>
                <a:cubicBezTo>
                  <a:pt x="20987" y="1575"/>
                  <a:pt x="20983" y="1545"/>
                  <a:pt x="20979" y="1515"/>
                </a:cubicBezTo>
                <a:cubicBezTo>
                  <a:pt x="20985" y="1513"/>
                  <a:pt x="20992" y="1510"/>
                  <a:pt x="20998" y="1509"/>
                </a:cubicBezTo>
                <a:close/>
                <a:moveTo>
                  <a:pt x="10291" y="1460"/>
                </a:moveTo>
                <a:cubicBezTo>
                  <a:pt x="10305" y="1541"/>
                  <a:pt x="10310" y="1565"/>
                  <a:pt x="10317" y="1604"/>
                </a:cubicBezTo>
                <a:cubicBezTo>
                  <a:pt x="10294" y="1604"/>
                  <a:pt x="10273" y="1606"/>
                  <a:pt x="10267" y="1606"/>
                </a:cubicBezTo>
                <a:cubicBezTo>
                  <a:pt x="10271" y="1575"/>
                  <a:pt x="10279" y="1537"/>
                  <a:pt x="10291" y="1460"/>
                </a:cubicBezTo>
                <a:close/>
                <a:moveTo>
                  <a:pt x="13574" y="1591"/>
                </a:moveTo>
                <a:cubicBezTo>
                  <a:pt x="13576" y="1597"/>
                  <a:pt x="13576" y="1603"/>
                  <a:pt x="13577" y="1609"/>
                </a:cubicBezTo>
                <a:cubicBezTo>
                  <a:pt x="13567" y="1610"/>
                  <a:pt x="13557" y="1610"/>
                  <a:pt x="13546" y="1610"/>
                </a:cubicBezTo>
                <a:cubicBezTo>
                  <a:pt x="13545" y="1604"/>
                  <a:pt x="13545" y="1599"/>
                  <a:pt x="13545" y="1591"/>
                </a:cubicBezTo>
                <a:close/>
                <a:moveTo>
                  <a:pt x="21018" y="1615"/>
                </a:moveTo>
                <a:lnTo>
                  <a:pt x="21018" y="1615"/>
                </a:lnTo>
                <a:cubicBezTo>
                  <a:pt x="21018" y="1616"/>
                  <a:pt x="21019" y="1618"/>
                  <a:pt x="21019" y="1619"/>
                </a:cubicBezTo>
                <a:cubicBezTo>
                  <a:pt x="21018" y="1619"/>
                  <a:pt x="21017" y="1619"/>
                  <a:pt x="21016" y="1619"/>
                </a:cubicBezTo>
                <a:lnTo>
                  <a:pt x="21016" y="1619"/>
                </a:lnTo>
                <a:cubicBezTo>
                  <a:pt x="21016" y="1619"/>
                  <a:pt x="21016" y="1619"/>
                  <a:pt x="21016" y="1619"/>
                </a:cubicBezTo>
                <a:cubicBezTo>
                  <a:pt x="21017" y="1618"/>
                  <a:pt x="21017" y="1616"/>
                  <a:pt x="21018" y="1615"/>
                </a:cubicBezTo>
                <a:close/>
                <a:moveTo>
                  <a:pt x="7266" y="1621"/>
                </a:moveTo>
                <a:cubicBezTo>
                  <a:pt x="7266" y="1626"/>
                  <a:pt x="7267" y="1632"/>
                  <a:pt x="7267" y="1638"/>
                </a:cubicBezTo>
                <a:cubicBezTo>
                  <a:pt x="7257" y="1640"/>
                  <a:pt x="7248" y="1640"/>
                  <a:pt x="7238" y="1640"/>
                </a:cubicBezTo>
                <a:lnTo>
                  <a:pt x="7238" y="1640"/>
                </a:lnTo>
                <a:cubicBezTo>
                  <a:pt x="7236" y="1634"/>
                  <a:pt x="7236" y="1626"/>
                  <a:pt x="7235" y="1621"/>
                </a:cubicBezTo>
                <a:close/>
                <a:moveTo>
                  <a:pt x="21596" y="1621"/>
                </a:moveTo>
                <a:cubicBezTo>
                  <a:pt x="21597" y="1626"/>
                  <a:pt x="21597" y="1632"/>
                  <a:pt x="21597" y="1638"/>
                </a:cubicBezTo>
                <a:cubicBezTo>
                  <a:pt x="21588" y="1640"/>
                  <a:pt x="21578" y="1640"/>
                  <a:pt x="21568" y="1640"/>
                </a:cubicBezTo>
                <a:cubicBezTo>
                  <a:pt x="21566" y="1634"/>
                  <a:pt x="21566" y="1626"/>
                  <a:pt x="21566" y="1621"/>
                </a:cubicBezTo>
                <a:close/>
                <a:moveTo>
                  <a:pt x="21322" y="1660"/>
                </a:moveTo>
                <a:cubicBezTo>
                  <a:pt x="21322" y="1660"/>
                  <a:pt x="21322" y="1660"/>
                  <a:pt x="21322" y="1660"/>
                </a:cubicBezTo>
                <a:lnTo>
                  <a:pt x="21322" y="1660"/>
                </a:lnTo>
                <a:cubicBezTo>
                  <a:pt x="21322" y="1660"/>
                  <a:pt x="21322" y="1660"/>
                  <a:pt x="21322" y="1660"/>
                </a:cubicBezTo>
                <a:close/>
                <a:moveTo>
                  <a:pt x="6567" y="1643"/>
                </a:moveTo>
                <a:cubicBezTo>
                  <a:pt x="6567" y="1649"/>
                  <a:pt x="6568" y="1654"/>
                  <a:pt x="6568" y="1660"/>
                </a:cubicBezTo>
                <a:cubicBezTo>
                  <a:pt x="6558" y="1662"/>
                  <a:pt x="6548" y="1662"/>
                  <a:pt x="6537" y="1662"/>
                </a:cubicBezTo>
                <a:lnTo>
                  <a:pt x="6536" y="1643"/>
                </a:lnTo>
                <a:close/>
                <a:moveTo>
                  <a:pt x="20897" y="1643"/>
                </a:moveTo>
                <a:lnTo>
                  <a:pt x="20898" y="1660"/>
                </a:lnTo>
                <a:cubicBezTo>
                  <a:pt x="20888" y="1662"/>
                  <a:pt x="20879" y="1662"/>
                  <a:pt x="20869" y="1662"/>
                </a:cubicBezTo>
                <a:cubicBezTo>
                  <a:pt x="20867" y="1656"/>
                  <a:pt x="20867" y="1649"/>
                  <a:pt x="20866" y="1643"/>
                </a:cubicBezTo>
                <a:close/>
                <a:moveTo>
                  <a:pt x="21340" y="1615"/>
                </a:moveTo>
                <a:cubicBezTo>
                  <a:pt x="21342" y="1621"/>
                  <a:pt x="21347" y="1626"/>
                  <a:pt x="21351" y="1632"/>
                </a:cubicBezTo>
                <a:cubicBezTo>
                  <a:pt x="21344" y="1646"/>
                  <a:pt x="21337" y="1659"/>
                  <a:pt x="21329" y="1672"/>
                </a:cubicBezTo>
                <a:cubicBezTo>
                  <a:pt x="21326" y="1668"/>
                  <a:pt x="21325" y="1665"/>
                  <a:pt x="21322" y="1660"/>
                </a:cubicBezTo>
                <a:lnTo>
                  <a:pt x="21322" y="1660"/>
                </a:lnTo>
                <a:cubicBezTo>
                  <a:pt x="21325" y="1663"/>
                  <a:pt x="21328" y="1668"/>
                  <a:pt x="21329" y="1671"/>
                </a:cubicBezTo>
                <a:cubicBezTo>
                  <a:pt x="21328" y="1646"/>
                  <a:pt x="21334" y="1629"/>
                  <a:pt x="21340" y="1615"/>
                </a:cubicBezTo>
                <a:close/>
                <a:moveTo>
                  <a:pt x="14790" y="1476"/>
                </a:moveTo>
                <a:cubicBezTo>
                  <a:pt x="14819" y="1569"/>
                  <a:pt x="14825" y="1610"/>
                  <a:pt x="14840" y="1634"/>
                </a:cubicBezTo>
                <a:cubicBezTo>
                  <a:pt x="14853" y="1654"/>
                  <a:pt x="14875" y="1656"/>
                  <a:pt x="14928" y="1685"/>
                </a:cubicBezTo>
                <a:cubicBezTo>
                  <a:pt x="14865" y="1687"/>
                  <a:pt x="14834" y="1688"/>
                  <a:pt x="14807" y="1688"/>
                </a:cubicBezTo>
                <a:cubicBezTo>
                  <a:pt x="14803" y="1631"/>
                  <a:pt x="14800" y="1588"/>
                  <a:pt x="14790" y="1476"/>
                </a:cubicBezTo>
                <a:close/>
                <a:moveTo>
                  <a:pt x="20611" y="1632"/>
                </a:moveTo>
                <a:cubicBezTo>
                  <a:pt x="20613" y="1651"/>
                  <a:pt x="20614" y="1669"/>
                  <a:pt x="20616" y="1688"/>
                </a:cubicBezTo>
                <a:cubicBezTo>
                  <a:pt x="20613" y="1688"/>
                  <a:pt x="20610" y="1690"/>
                  <a:pt x="20605" y="1690"/>
                </a:cubicBezTo>
                <a:cubicBezTo>
                  <a:pt x="20604" y="1671"/>
                  <a:pt x="20602" y="1651"/>
                  <a:pt x="20601" y="1632"/>
                </a:cubicBezTo>
                <a:close/>
                <a:moveTo>
                  <a:pt x="6008" y="1641"/>
                </a:moveTo>
                <a:cubicBezTo>
                  <a:pt x="6009" y="1660"/>
                  <a:pt x="6011" y="1678"/>
                  <a:pt x="6012" y="1697"/>
                </a:cubicBezTo>
                <a:lnTo>
                  <a:pt x="6002" y="1697"/>
                </a:lnTo>
                <a:cubicBezTo>
                  <a:pt x="6000" y="1679"/>
                  <a:pt x="5999" y="1660"/>
                  <a:pt x="5998" y="1641"/>
                </a:cubicBezTo>
                <a:close/>
                <a:moveTo>
                  <a:pt x="21832" y="1650"/>
                </a:moveTo>
                <a:cubicBezTo>
                  <a:pt x="21834" y="1669"/>
                  <a:pt x="21835" y="1688"/>
                  <a:pt x="21837" y="1707"/>
                </a:cubicBezTo>
                <a:lnTo>
                  <a:pt x="21828" y="1707"/>
                </a:lnTo>
                <a:cubicBezTo>
                  <a:pt x="21825" y="1688"/>
                  <a:pt x="21824" y="1669"/>
                  <a:pt x="21822" y="1650"/>
                </a:cubicBezTo>
                <a:close/>
                <a:moveTo>
                  <a:pt x="21322" y="1660"/>
                </a:moveTo>
                <a:cubicBezTo>
                  <a:pt x="21323" y="1687"/>
                  <a:pt x="21319" y="1703"/>
                  <a:pt x="21313" y="1718"/>
                </a:cubicBezTo>
                <a:lnTo>
                  <a:pt x="21312" y="1718"/>
                </a:lnTo>
                <a:cubicBezTo>
                  <a:pt x="21309" y="1712"/>
                  <a:pt x="21304" y="1706"/>
                  <a:pt x="21301" y="1700"/>
                </a:cubicBezTo>
                <a:cubicBezTo>
                  <a:pt x="21309" y="1687"/>
                  <a:pt x="21316" y="1674"/>
                  <a:pt x="21322" y="1660"/>
                </a:cubicBezTo>
                <a:close/>
                <a:moveTo>
                  <a:pt x="21017" y="1629"/>
                </a:moveTo>
                <a:lnTo>
                  <a:pt x="21017" y="1629"/>
                </a:lnTo>
                <a:cubicBezTo>
                  <a:pt x="21053" y="1644"/>
                  <a:pt x="21068" y="1679"/>
                  <a:pt x="21086" y="1722"/>
                </a:cubicBezTo>
                <a:cubicBezTo>
                  <a:pt x="21067" y="1725"/>
                  <a:pt x="21051" y="1728"/>
                  <a:pt x="21029" y="1731"/>
                </a:cubicBezTo>
                <a:cubicBezTo>
                  <a:pt x="21025" y="1691"/>
                  <a:pt x="21021" y="1659"/>
                  <a:pt x="21017" y="1629"/>
                </a:cubicBezTo>
                <a:close/>
                <a:moveTo>
                  <a:pt x="7548" y="1719"/>
                </a:moveTo>
                <a:cubicBezTo>
                  <a:pt x="7550" y="1729"/>
                  <a:pt x="7550" y="1738"/>
                  <a:pt x="7551" y="1747"/>
                </a:cubicBezTo>
                <a:cubicBezTo>
                  <a:pt x="7531" y="1749"/>
                  <a:pt x="7510" y="1749"/>
                  <a:pt x="7491" y="1750"/>
                </a:cubicBezTo>
                <a:cubicBezTo>
                  <a:pt x="7489" y="1740"/>
                  <a:pt x="7488" y="1731"/>
                  <a:pt x="7488" y="1722"/>
                </a:cubicBezTo>
                <a:cubicBezTo>
                  <a:pt x="7508" y="1721"/>
                  <a:pt x="7528" y="1721"/>
                  <a:pt x="7548" y="1719"/>
                </a:cubicBezTo>
                <a:close/>
                <a:moveTo>
                  <a:pt x="7063" y="1740"/>
                </a:moveTo>
                <a:cubicBezTo>
                  <a:pt x="7063" y="1746"/>
                  <a:pt x="7064" y="1752"/>
                  <a:pt x="7064" y="1759"/>
                </a:cubicBezTo>
                <a:lnTo>
                  <a:pt x="7033" y="1759"/>
                </a:lnTo>
                <a:cubicBezTo>
                  <a:pt x="7033" y="1753"/>
                  <a:pt x="7033" y="1747"/>
                  <a:pt x="7032" y="1740"/>
                </a:cubicBezTo>
                <a:close/>
                <a:moveTo>
                  <a:pt x="5556" y="1712"/>
                </a:moveTo>
                <a:cubicBezTo>
                  <a:pt x="5558" y="1731"/>
                  <a:pt x="5559" y="1750"/>
                  <a:pt x="5561" y="1768"/>
                </a:cubicBezTo>
                <a:cubicBezTo>
                  <a:pt x="5558" y="1768"/>
                  <a:pt x="5555" y="1769"/>
                  <a:pt x="5550" y="1769"/>
                </a:cubicBezTo>
                <a:cubicBezTo>
                  <a:pt x="5549" y="1750"/>
                  <a:pt x="5547" y="1731"/>
                  <a:pt x="5546" y="1712"/>
                </a:cubicBezTo>
                <a:close/>
                <a:moveTo>
                  <a:pt x="7979" y="1766"/>
                </a:moveTo>
                <a:cubicBezTo>
                  <a:pt x="7981" y="1774"/>
                  <a:pt x="7981" y="1779"/>
                  <a:pt x="7982" y="1785"/>
                </a:cubicBezTo>
                <a:cubicBezTo>
                  <a:pt x="7972" y="1785"/>
                  <a:pt x="7962" y="1787"/>
                  <a:pt x="7951" y="1787"/>
                </a:cubicBezTo>
                <a:cubicBezTo>
                  <a:pt x="7950" y="1781"/>
                  <a:pt x="7950" y="1774"/>
                  <a:pt x="7950" y="1768"/>
                </a:cubicBezTo>
                <a:cubicBezTo>
                  <a:pt x="7960" y="1768"/>
                  <a:pt x="7970" y="1766"/>
                  <a:pt x="7979" y="1766"/>
                </a:cubicBezTo>
                <a:close/>
                <a:moveTo>
                  <a:pt x="8943" y="1718"/>
                </a:moveTo>
                <a:cubicBezTo>
                  <a:pt x="8947" y="1756"/>
                  <a:pt x="8950" y="1793"/>
                  <a:pt x="8953" y="1831"/>
                </a:cubicBezTo>
                <a:lnTo>
                  <a:pt x="8939" y="1831"/>
                </a:lnTo>
                <a:cubicBezTo>
                  <a:pt x="8934" y="1794"/>
                  <a:pt x="8931" y="1756"/>
                  <a:pt x="8928" y="1719"/>
                </a:cubicBezTo>
                <a:cubicBezTo>
                  <a:pt x="8933" y="1718"/>
                  <a:pt x="8939" y="1718"/>
                  <a:pt x="8943" y="1718"/>
                </a:cubicBezTo>
                <a:close/>
                <a:moveTo>
                  <a:pt x="6704" y="1840"/>
                </a:moveTo>
                <a:cubicBezTo>
                  <a:pt x="6705" y="1843"/>
                  <a:pt x="6708" y="1846"/>
                  <a:pt x="6710" y="1850"/>
                </a:cubicBezTo>
                <a:cubicBezTo>
                  <a:pt x="6707" y="1847"/>
                  <a:pt x="6705" y="1845"/>
                  <a:pt x="6703" y="1841"/>
                </a:cubicBezTo>
                <a:lnTo>
                  <a:pt x="6703" y="1841"/>
                </a:lnTo>
                <a:cubicBezTo>
                  <a:pt x="6703" y="1841"/>
                  <a:pt x="6703" y="1840"/>
                  <a:pt x="6704" y="1840"/>
                </a:cubicBezTo>
                <a:close/>
                <a:moveTo>
                  <a:pt x="6720" y="1793"/>
                </a:moveTo>
                <a:cubicBezTo>
                  <a:pt x="6724" y="1799"/>
                  <a:pt x="6727" y="1804"/>
                  <a:pt x="6732" y="1810"/>
                </a:cubicBezTo>
                <a:lnTo>
                  <a:pt x="6710" y="1850"/>
                </a:lnTo>
                <a:cubicBezTo>
                  <a:pt x="6708" y="1824"/>
                  <a:pt x="6714" y="1809"/>
                  <a:pt x="6720" y="1793"/>
                </a:cubicBezTo>
                <a:close/>
                <a:moveTo>
                  <a:pt x="5790" y="1835"/>
                </a:moveTo>
                <a:lnTo>
                  <a:pt x="5792" y="1855"/>
                </a:lnTo>
                <a:cubicBezTo>
                  <a:pt x="5781" y="1856"/>
                  <a:pt x="5772" y="1856"/>
                  <a:pt x="5762" y="1856"/>
                </a:cubicBezTo>
                <a:cubicBezTo>
                  <a:pt x="5761" y="1850"/>
                  <a:pt x="5761" y="1844"/>
                  <a:pt x="5761" y="1837"/>
                </a:cubicBezTo>
                <a:cubicBezTo>
                  <a:pt x="5769" y="1837"/>
                  <a:pt x="5780" y="1837"/>
                  <a:pt x="5790" y="1835"/>
                </a:cubicBezTo>
                <a:close/>
                <a:moveTo>
                  <a:pt x="6264" y="1807"/>
                </a:moveTo>
                <a:cubicBezTo>
                  <a:pt x="6268" y="1813"/>
                  <a:pt x="6271" y="1819"/>
                  <a:pt x="6276" y="1825"/>
                </a:cubicBezTo>
                <a:cubicBezTo>
                  <a:pt x="6268" y="1838"/>
                  <a:pt x="6261" y="1852"/>
                  <a:pt x="6254" y="1865"/>
                </a:cubicBezTo>
                <a:cubicBezTo>
                  <a:pt x="6252" y="1864"/>
                  <a:pt x="6251" y="1862"/>
                  <a:pt x="6250" y="1861"/>
                </a:cubicBezTo>
                <a:lnTo>
                  <a:pt x="6250" y="1861"/>
                </a:lnTo>
                <a:cubicBezTo>
                  <a:pt x="6257" y="1825"/>
                  <a:pt x="6260" y="1817"/>
                  <a:pt x="6264" y="1807"/>
                </a:cubicBezTo>
                <a:close/>
                <a:moveTo>
                  <a:pt x="6818" y="1796"/>
                </a:moveTo>
                <a:cubicBezTo>
                  <a:pt x="6821" y="1804"/>
                  <a:pt x="6826" y="1813"/>
                  <a:pt x="6830" y="1822"/>
                </a:cubicBezTo>
                <a:cubicBezTo>
                  <a:pt x="6811" y="1840"/>
                  <a:pt x="6792" y="1859"/>
                  <a:pt x="6773" y="1878"/>
                </a:cubicBezTo>
                <a:cubicBezTo>
                  <a:pt x="6770" y="1856"/>
                  <a:pt x="6768" y="1831"/>
                  <a:pt x="6765" y="1797"/>
                </a:cubicBezTo>
                <a:cubicBezTo>
                  <a:pt x="6785" y="1796"/>
                  <a:pt x="6801" y="1796"/>
                  <a:pt x="6818" y="1796"/>
                </a:cubicBezTo>
                <a:close/>
                <a:moveTo>
                  <a:pt x="19361" y="1860"/>
                </a:moveTo>
                <a:cubicBezTo>
                  <a:pt x="19361" y="1866"/>
                  <a:pt x="19362" y="1872"/>
                  <a:pt x="19362" y="1880"/>
                </a:cubicBezTo>
                <a:lnTo>
                  <a:pt x="19331" y="1880"/>
                </a:lnTo>
                <a:lnTo>
                  <a:pt x="19330" y="1862"/>
                </a:lnTo>
                <a:cubicBezTo>
                  <a:pt x="19340" y="1860"/>
                  <a:pt x="19350" y="1860"/>
                  <a:pt x="19361" y="1860"/>
                </a:cubicBezTo>
                <a:close/>
                <a:moveTo>
                  <a:pt x="19471" y="1838"/>
                </a:moveTo>
                <a:cubicBezTo>
                  <a:pt x="19473" y="1857"/>
                  <a:pt x="19474" y="1875"/>
                  <a:pt x="19475" y="1894"/>
                </a:cubicBezTo>
                <a:lnTo>
                  <a:pt x="19465" y="1894"/>
                </a:lnTo>
                <a:cubicBezTo>
                  <a:pt x="19464" y="1875"/>
                  <a:pt x="19462" y="1857"/>
                  <a:pt x="19461" y="1838"/>
                </a:cubicBezTo>
                <a:close/>
                <a:moveTo>
                  <a:pt x="6702" y="1842"/>
                </a:moveTo>
                <a:cubicBezTo>
                  <a:pt x="6703" y="1866"/>
                  <a:pt x="6698" y="1882"/>
                  <a:pt x="6693" y="1897"/>
                </a:cubicBezTo>
                <a:cubicBezTo>
                  <a:pt x="6689" y="1891"/>
                  <a:pt x="6686" y="1885"/>
                  <a:pt x="6682" y="1880"/>
                </a:cubicBezTo>
                <a:cubicBezTo>
                  <a:pt x="6689" y="1867"/>
                  <a:pt x="6695" y="1855"/>
                  <a:pt x="6702" y="1842"/>
                </a:cubicBezTo>
                <a:close/>
                <a:moveTo>
                  <a:pt x="6236" y="1860"/>
                </a:moveTo>
                <a:cubicBezTo>
                  <a:pt x="6238" y="1866"/>
                  <a:pt x="6239" y="1872"/>
                  <a:pt x="6241" y="1878"/>
                </a:cubicBezTo>
                <a:lnTo>
                  <a:pt x="6241" y="1878"/>
                </a:lnTo>
                <a:cubicBezTo>
                  <a:pt x="6238" y="1893"/>
                  <a:pt x="6236" y="1898"/>
                  <a:pt x="6235" y="1898"/>
                </a:cubicBezTo>
                <a:cubicBezTo>
                  <a:pt x="6233" y="1898"/>
                  <a:pt x="6234" y="1879"/>
                  <a:pt x="6236" y="1860"/>
                </a:cubicBezTo>
                <a:close/>
                <a:moveTo>
                  <a:pt x="6543" y="1799"/>
                </a:moveTo>
                <a:cubicBezTo>
                  <a:pt x="6549" y="1827"/>
                  <a:pt x="6554" y="1853"/>
                  <a:pt x="6560" y="1881"/>
                </a:cubicBezTo>
                <a:cubicBezTo>
                  <a:pt x="6546" y="1898"/>
                  <a:pt x="6534" y="1909"/>
                  <a:pt x="6523" y="1909"/>
                </a:cubicBezTo>
                <a:cubicBezTo>
                  <a:pt x="6506" y="1909"/>
                  <a:pt x="6494" y="1879"/>
                  <a:pt x="6489" y="1800"/>
                </a:cubicBezTo>
                <a:cubicBezTo>
                  <a:pt x="6512" y="1800"/>
                  <a:pt x="6527" y="1800"/>
                  <a:pt x="6543" y="1799"/>
                </a:cubicBezTo>
                <a:close/>
                <a:moveTo>
                  <a:pt x="5491" y="1902"/>
                </a:moveTo>
                <a:cubicBezTo>
                  <a:pt x="5491" y="1909"/>
                  <a:pt x="5493" y="1915"/>
                  <a:pt x="5493" y="1921"/>
                </a:cubicBezTo>
                <a:cubicBezTo>
                  <a:pt x="5483" y="1921"/>
                  <a:pt x="5472" y="1922"/>
                  <a:pt x="5462" y="1922"/>
                </a:cubicBezTo>
                <a:cubicBezTo>
                  <a:pt x="5462" y="1915"/>
                  <a:pt x="5462" y="1909"/>
                  <a:pt x="5461" y="1903"/>
                </a:cubicBezTo>
                <a:cubicBezTo>
                  <a:pt x="5471" y="1903"/>
                  <a:pt x="5481" y="1903"/>
                  <a:pt x="5491" y="1902"/>
                </a:cubicBezTo>
                <a:close/>
                <a:moveTo>
                  <a:pt x="5035" y="1918"/>
                </a:moveTo>
                <a:cubicBezTo>
                  <a:pt x="5037" y="1924"/>
                  <a:pt x="5037" y="1930"/>
                  <a:pt x="5037" y="1935"/>
                </a:cubicBezTo>
                <a:cubicBezTo>
                  <a:pt x="5028" y="1935"/>
                  <a:pt x="5018" y="1937"/>
                  <a:pt x="5007" y="1937"/>
                </a:cubicBezTo>
                <a:cubicBezTo>
                  <a:pt x="5006" y="1931"/>
                  <a:pt x="5006" y="1924"/>
                  <a:pt x="5006" y="1918"/>
                </a:cubicBezTo>
                <a:close/>
                <a:moveTo>
                  <a:pt x="15999" y="1891"/>
                </a:moveTo>
                <a:cubicBezTo>
                  <a:pt x="16000" y="1909"/>
                  <a:pt x="16002" y="1928"/>
                  <a:pt x="16003" y="1947"/>
                </a:cubicBezTo>
                <a:lnTo>
                  <a:pt x="15995" y="1947"/>
                </a:lnTo>
                <a:cubicBezTo>
                  <a:pt x="15992" y="1928"/>
                  <a:pt x="15990" y="1910"/>
                  <a:pt x="15989" y="1891"/>
                </a:cubicBezTo>
                <a:close/>
                <a:moveTo>
                  <a:pt x="8637" y="1756"/>
                </a:moveTo>
                <a:cubicBezTo>
                  <a:pt x="8652" y="1840"/>
                  <a:pt x="8659" y="1890"/>
                  <a:pt x="8669" y="1946"/>
                </a:cubicBezTo>
                <a:cubicBezTo>
                  <a:pt x="8644" y="1949"/>
                  <a:pt x="8631" y="1950"/>
                  <a:pt x="8612" y="1953"/>
                </a:cubicBezTo>
                <a:cubicBezTo>
                  <a:pt x="8619" y="1896"/>
                  <a:pt x="8625" y="1846"/>
                  <a:pt x="8637" y="1756"/>
                </a:cubicBezTo>
                <a:close/>
                <a:moveTo>
                  <a:pt x="13664" y="1922"/>
                </a:moveTo>
                <a:cubicBezTo>
                  <a:pt x="13664" y="1932"/>
                  <a:pt x="13666" y="1941"/>
                  <a:pt x="13666" y="1950"/>
                </a:cubicBezTo>
                <a:cubicBezTo>
                  <a:pt x="13646" y="1952"/>
                  <a:pt x="13626" y="1952"/>
                  <a:pt x="13605" y="1953"/>
                </a:cubicBezTo>
                <a:cubicBezTo>
                  <a:pt x="13604" y="1943"/>
                  <a:pt x="13604" y="1934"/>
                  <a:pt x="13602" y="1924"/>
                </a:cubicBezTo>
                <a:cubicBezTo>
                  <a:pt x="13623" y="1924"/>
                  <a:pt x="13644" y="1924"/>
                  <a:pt x="13664" y="1922"/>
                </a:cubicBezTo>
                <a:close/>
                <a:moveTo>
                  <a:pt x="6329" y="1816"/>
                </a:moveTo>
                <a:lnTo>
                  <a:pt x="6329" y="1816"/>
                </a:lnTo>
                <a:cubicBezTo>
                  <a:pt x="6373" y="1884"/>
                  <a:pt x="6392" y="1912"/>
                  <a:pt x="6418" y="1953"/>
                </a:cubicBezTo>
                <a:cubicBezTo>
                  <a:pt x="6393" y="1962"/>
                  <a:pt x="6380" y="1968"/>
                  <a:pt x="6361" y="1975"/>
                </a:cubicBezTo>
                <a:cubicBezTo>
                  <a:pt x="6354" y="1941"/>
                  <a:pt x="6348" y="1910"/>
                  <a:pt x="6329" y="1816"/>
                </a:cubicBezTo>
                <a:close/>
                <a:moveTo>
                  <a:pt x="7800" y="1924"/>
                </a:moveTo>
                <a:cubicBezTo>
                  <a:pt x="7801" y="1943"/>
                  <a:pt x="7803" y="1960"/>
                  <a:pt x="7804" y="1980"/>
                </a:cubicBezTo>
                <a:lnTo>
                  <a:pt x="7795" y="1980"/>
                </a:lnTo>
                <a:cubicBezTo>
                  <a:pt x="7792" y="1962"/>
                  <a:pt x="7791" y="1943"/>
                  <a:pt x="7789" y="1924"/>
                </a:cubicBezTo>
                <a:close/>
                <a:moveTo>
                  <a:pt x="6245" y="1890"/>
                </a:moveTo>
                <a:lnTo>
                  <a:pt x="6245" y="1890"/>
                </a:lnTo>
                <a:cubicBezTo>
                  <a:pt x="6249" y="1906"/>
                  <a:pt x="6254" y="1922"/>
                  <a:pt x="6256" y="1938"/>
                </a:cubicBezTo>
                <a:cubicBezTo>
                  <a:pt x="6258" y="1947"/>
                  <a:pt x="6248" y="1959"/>
                  <a:pt x="6227" y="2000"/>
                </a:cubicBezTo>
                <a:cubicBezTo>
                  <a:pt x="6235" y="1952"/>
                  <a:pt x="6240" y="1917"/>
                  <a:pt x="6245" y="1890"/>
                </a:cubicBezTo>
                <a:close/>
                <a:moveTo>
                  <a:pt x="7107" y="1956"/>
                </a:moveTo>
                <a:cubicBezTo>
                  <a:pt x="7108" y="1965"/>
                  <a:pt x="7110" y="1974"/>
                  <a:pt x="7111" y="1983"/>
                </a:cubicBezTo>
                <a:cubicBezTo>
                  <a:pt x="7095" y="1990"/>
                  <a:pt x="7079" y="1997"/>
                  <a:pt x="7063" y="2006"/>
                </a:cubicBezTo>
                <a:cubicBezTo>
                  <a:pt x="7061" y="1990"/>
                  <a:pt x="7058" y="1974"/>
                  <a:pt x="7055" y="1958"/>
                </a:cubicBezTo>
                <a:cubicBezTo>
                  <a:pt x="7073" y="1956"/>
                  <a:pt x="7089" y="1956"/>
                  <a:pt x="7107" y="1956"/>
                </a:cubicBezTo>
                <a:close/>
                <a:moveTo>
                  <a:pt x="5653" y="2010"/>
                </a:moveTo>
                <a:cubicBezTo>
                  <a:pt x="5653" y="2016"/>
                  <a:pt x="5655" y="2022"/>
                  <a:pt x="5655" y="2030"/>
                </a:cubicBezTo>
                <a:lnTo>
                  <a:pt x="5624" y="2030"/>
                </a:lnTo>
                <a:cubicBezTo>
                  <a:pt x="5624" y="2024"/>
                  <a:pt x="5624" y="2018"/>
                  <a:pt x="5622" y="2010"/>
                </a:cubicBezTo>
                <a:close/>
                <a:moveTo>
                  <a:pt x="7504" y="1953"/>
                </a:moveTo>
                <a:lnTo>
                  <a:pt x="7504" y="1953"/>
                </a:lnTo>
                <a:cubicBezTo>
                  <a:pt x="7510" y="1993"/>
                  <a:pt x="7524" y="2042"/>
                  <a:pt x="7495" y="2042"/>
                </a:cubicBezTo>
                <a:cubicBezTo>
                  <a:pt x="7484" y="2042"/>
                  <a:pt x="7466" y="2035"/>
                  <a:pt x="7441" y="2018"/>
                </a:cubicBezTo>
                <a:cubicBezTo>
                  <a:pt x="7466" y="1991"/>
                  <a:pt x="7485" y="1972"/>
                  <a:pt x="7504" y="1953"/>
                </a:cubicBezTo>
                <a:close/>
                <a:moveTo>
                  <a:pt x="6888" y="1958"/>
                </a:moveTo>
                <a:cubicBezTo>
                  <a:pt x="6895" y="1990"/>
                  <a:pt x="6901" y="2021"/>
                  <a:pt x="6907" y="2052"/>
                </a:cubicBezTo>
                <a:cubicBezTo>
                  <a:pt x="6899" y="2053"/>
                  <a:pt x="6891" y="2055"/>
                  <a:pt x="6882" y="2056"/>
                </a:cubicBezTo>
                <a:cubicBezTo>
                  <a:pt x="6879" y="2025"/>
                  <a:pt x="6876" y="1993"/>
                  <a:pt x="6874" y="1962"/>
                </a:cubicBezTo>
                <a:lnTo>
                  <a:pt x="6873" y="1962"/>
                </a:lnTo>
                <a:cubicBezTo>
                  <a:pt x="6879" y="1960"/>
                  <a:pt x="6883" y="1959"/>
                  <a:pt x="6888" y="1958"/>
                </a:cubicBezTo>
                <a:close/>
                <a:moveTo>
                  <a:pt x="9031" y="2008"/>
                </a:moveTo>
                <a:cubicBezTo>
                  <a:pt x="9033" y="2016"/>
                  <a:pt x="9034" y="2025"/>
                  <a:pt x="9036" y="2034"/>
                </a:cubicBezTo>
                <a:cubicBezTo>
                  <a:pt x="9019" y="2043"/>
                  <a:pt x="9005" y="2050"/>
                  <a:pt x="8989" y="2059"/>
                </a:cubicBezTo>
                <a:cubicBezTo>
                  <a:pt x="8986" y="2041"/>
                  <a:pt x="8983" y="2027"/>
                  <a:pt x="8981" y="2009"/>
                </a:cubicBezTo>
                <a:cubicBezTo>
                  <a:pt x="8997" y="2009"/>
                  <a:pt x="9015" y="2009"/>
                  <a:pt x="9031" y="2008"/>
                </a:cubicBezTo>
                <a:close/>
                <a:moveTo>
                  <a:pt x="5680" y="1715"/>
                </a:moveTo>
                <a:cubicBezTo>
                  <a:pt x="5691" y="1766"/>
                  <a:pt x="5697" y="1822"/>
                  <a:pt x="5715" y="1866"/>
                </a:cubicBezTo>
                <a:cubicBezTo>
                  <a:pt x="5731" y="1912"/>
                  <a:pt x="5759" y="1946"/>
                  <a:pt x="5784" y="1990"/>
                </a:cubicBezTo>
                <a:cubicBezTo>
                  <a:pt x="5769" y="2019"/>
                  <a:pt x="5761" y="2035"/>
                  <a:pt x="5742" y="2074"/>
                </a:cubicBezTo>
                <a:cubicBezTo>
                  <a:pt x="5702" y="1947"/>
                  <a:pt x="5668" y="1835"/>
                  <a:pt x="5631" y="1715"/>
                </a:cubicBezTo>
                <a:close/>
                <a:moveTo>
                  <a:pt x="4628" y="1952"/>
                </a:moveTo>
                <a:lnTo>
                  <a:pt x="4628" y="1952"/>
                </a:lnTo>
                <a:cubicBezTo>
                  <a:pt x="4647" y="1994"/>
                  <a:pt x="4662" y="2028"/>
                  <a:pt x="4678" y="2069"/>
                </a:cubicBezTo>
                <a:cubicBezTo>
                  <a:pt x="4666" y="2074"/>
                  <a:pt x="4655" y="2079"/>
                  <a:pt x="4646" y="2079"/>
                </a:cubicBezTo>
                <a:cubicBezTo>
                  <a:pt x="4625" y="2079"/>
                  <a:pt x="4613" y="2055"/>
                  <a:pt x="4628" y="1952"/>
                </a:cubicBezTo>
                <a:close/>
                <a:moveTo>
                  <a:pt x="11590" y="2030"/>
                </a:moveTo>
                <a:cubicBezTo>
                  <a:pt x="11591" y="2049"/>
                  <a:pt x="11593" y="2068"/>
                  <a:pt x="11596" y="2087"/>
                </a:cubicBezTo>
                <a:lnTo>
                  <a:pt x="11585" y="2087"/>
                </a:lnTo>
                <a:cubicBezTo>
                  <a:pt x="11584" y="2068"/>
                  <a:pt x="11582" y="2049"/>
                  <a:pt x="11579" y="2031"/>
                </a:cubicBezTo>
                <a:cubicBezTo>
                  <a:pt x="11584" y="2031"/>
                  <a:pt x="11587" y="2030"/>
                  <a:pt x="11590" y="2030"/>
                </a:cubicBezTo>
                <a:close/>
                <a:moveTo>
                  <a:pt x="6162" y="2033"/>
                </a:moveTo>
                <a:cubicBezTo>
                  <a:pt x="6165" y="2050"/>
                  <a:pt x="6167" y="2069"/>
                  <a:pt x="6168" y="2088"/>
                </a:cubicBezTo>
                <a:lnTo>
                  <a:pt x="6158" y="2088"/>
                </a:lnTo>
                <a:cubicBezTo>
                  <a:pt x="6156" y="2069"/>
                  <a:pt x="6155" y="2052"/>
                  <a:pt x="6153" y="2033"/>
                </a:cubicBezTo>
                <a:close/>
                <a:moveTo>
                  <a:pt x="9517" y="2038"/>
                </a:moveTo>
                <a:cubicBezTo>
                  <a:pt x="9520" y="2058"/>
                  <a:pt x="9521" y="2077"/>
                  <a:pt x="9523" y="2096"/>
                </a:cubicBezTo>
                <a:lnTo>
                  <a:pt x="9512" y="2096"/>
                </a:lnTo>
                <a:lnTo>
                  <a:pt x="9508" y="2040"/>
                </a:lnTo>
                <a:cubicBezTo>
                  <a:pt x="9511" y="2040"/>
                  <a:pt x="9514" y="2040"/>
                  <a:pt x="9517" y="2038"/>
                </a:cubicBezTo>
                <a:close/>
                <a:moveTo>
                  <a:pt x="4959" y="2084"/>
                </a:moveTo>
                <a:cubicBezTo>
                  <a:pt x="4959" y="2094"/>
                  <a:pt x="4960" y="2103"/>
                  <a:pt x="4960" y="2112"/>
                </a:cubicBezTo>
                <a:cubicBezTo>
                  <a:pt x="4931" y="2113"/>
                  <a:pt x="4900" y="2115"/>
                  <a:pt x="4869" y="2115"/>
                </a:cubicBezTo>
                <a:cubicBezTo>
                  <a:pt x="4869" y="2106"/>
                  <a:pt x="4868" y="2096"/>
                  <a:pt x="4868" y="2087"/>
                </a:cubicBezTo>
                <a:cubicBezTo>
                  <a:pt x="4897" y="2086"/>
                  <a:pt x="4928" y="2086"/>
                  <a:pt x="4959" y="2084"/>
                </a:cubicBezTo>
                <a:close/>
                <a:moveTo>
                  <a:pt x="5034" y="2016"/>
                </a:moveTo>
                <a:cubicBezTo>
                  <a:pt x="5040" y="2047"/>
                  <a:pt x="5046" y="2080"/>
                  <a:pt x="5053" y="2111"/>
                </a:cubicBezTo>
                <a:cubicBezTo>
                  <a:pt x="5044" y="2112"/>
                  <a:pt x="5035" y="2113"/>
                  <a:pt x="5026" y="2115"/>
                </a:cubicBezTo>
                <a:cubicBezTo>
                  <a:pt x="5025" y="2083"/>
                  <a:pt x="5022" y="2052"/>
                  <a:pt x="5019" y="2021"/>
                </a:cubicBezTo>
                <a:cubicBezTo>
                  <a:pt x="5024" y="2019"/>
                  <a:pt x="5028" y="2018"/>
                  <a:pt x="5034" y="2016"/>
                </a:cubicBezTo>
                <a:close/>
                <a:moveTo>
                  <a:pt x="17660" y="2018"/>
                </a:moveTo>
                <a:cubicBezTo>
                  <a:pt x="17663" y="2049"/>
                  <a:pt x="17666" y="2081"/>
                  <a:pt x="17669" y="2112"/>
                </a:cubicBezTo>
                <a:cubicBezTo>
                  <a:pt x="17663" y="2113"/>
                  <a:pt x="17658" y="2115"/>
                  <a:pt x="17654" y="2116"/>
                </a:cubicBezTo>
                <a:cubicBezTo>
                  <a:pt x="17648" y="2086"/>
                  <a:pt x="17641" y="2053"/>
                  <a:pt x="17635" y="2022"/>
                </a:cubicBezTo>
                <a:cubicBezTo>
                  <a:pt x="17644" y="2021"/>
                  <a:pt x="17653" y="2019"/>
                  <a:pt x="17660" y="2018"/>
                </a:cubicBezTo>
                <a:close/>
                <a:moveTo>
                  <a:pt x="7019" y="2062"/>
                </a:moveTo>
                <a:cubicBezTo>
                  <a:pt x="7021" y="2080"/>
                  <a:pt x="7023" y="2099"/>
                  <a:pt x="7024" y="2118"/>
                </a:cubicBezTo>
                <a:lnTo>
                  <a:pt x="7014" y="2118"/>
                </a:lnTo>
                <a:cubicBezTo>
                  <a:pt x="7013" y="2099"/>
                  <a:pt x="7011" y="2081"/>
                  <a:pt x="7010" y="2062"/>
                </a:cubicBezTo>
                <a:close/>
                <a:moveTo>
                  <a:pt x="8641" y="2077"/>
                </a:moveTo>
                <a:cubicBezTo>
                  <a:pt x="8643" y="2086"/>
                  <a:pt x="8644" y="2094"/>
                  <a:pt x="8646" y="2105"/>
                </a:cubicBezTo>
                <a:cubicBezTo>
                  <a:pt x="8630" y="2112"/>
                  <a:pt x="8613" y="2119"/>
                  <a:pt x="8597" y="2127"/>
                </a:cubicBezTo>
                <a:cubicBezTo>
                  <a:pt x="8596" y="2111"/>
                  <a:pt x="8593" y="2094"/>
                  <a:pt x="8591" y="2078"/>
                </a:cubicBezTo>
                <a:cubicBezTo>
                  <a:pt x="8607" y="2078"/>
                  <a:pt x="8625" y="2077"/>
                  <a:pt x="8641" y="2077"/>
                </a:cubicBezTo>
                <a:close/>
                <a:moveTo>
                  <a:pt x="17174" y="2080"/>
                </a:moveTo>
                <a:cubicBezTo>
                  <a:pt x="17176" y="2099"/>
                  <a:pt x="17177" y="2118"/>
                  <a:pt x="17179" y="2137"/>
                </a:cubicBezTo>
                <a:lnTo>
                  <a:pt x="17169" y="2137"/>
                </a:lnTo>
                <a:cubicBezTo>
                  <a:pt x="17167" y="2118"/>
                  <a:pt x="17166" y="2100"/>
                  <a:pt x="17164" y="2081"/>
                </a:cubicBezTo>
                <a:cubicBezTo>
                  <a:pt x="17167" y="2081"/>
                  <a:pt x="17170" y="2080"/>
                  <a:pt x="17174" y="2080"/>
                </a:cubicBezTo>
                <a:close/>
                <a:moveTo>
                  <a:pt x="18134" y="2125"/>
                </a:moveTo>
                <a:cubicBezTo>
                  <a:pt x="18134" y="2131"/>
                  <a:pt x="18134" y="2138"/>
                  <a:pt x="18135" y="2144"/>
                </a:cubicBezTo>
                <a:lnTo>
                  <a:pt x="18104" y="2144"/>
                </a:lnTo>
                <a:cubicBezTo>
                  <a:pt x="18104" y="2138"/>
                  <a:pt x="18103" y="2133"/>
                  <a:pt x="18103" y="2127"/>
                </a:cubicBezTo>
                <a:cubicBezTo>
                  <a:pt x="18113" y="2127"/>
                  <a:pt x="18123" y="2125"/>
                  <a:pt x="18134" y="2125"/>
                </a:cubicBezTo>
                <a:close/>
                <a:moveTo>
                  <a:pt x="9290" y="2118"/>
                </a:moveTo>
                <a:cubicBezTo>
                  <a:pt x="9290" y="2127"/>
                  <a:pt x="9292" y="2136"/>
                  <a:pt x="9293" y="2146"/>
                </a:cubicBezTo>
                <a:cubicBezTo>
                  <a:pt x="9272" y="2146"/>
                  <a:pt x="9252" y="2147"/>
                  <a:pt x="9231" y="2147"/>
                </a:cubicBezTo>
                <a:cubicBezTo>
                  <a:pt x="9231" y="2138"/>
                  <a:pt x="9230" y="2128"/>
                  <a:pt x="9230" y="2119"/>
                </a:cubicBezTo>
                <a:cubicBezTo>
                  <a:pt x="9249" y="2118"/>
                  <a:pt x="9270" y="2118"/>
                  <a:pt x="9290" y="2118"/>
                </a:cubicBezTo>
                <a:close/>
                <a:moveTo>
                  <a:pt x="7814" y="2093"/>
                </a:moveTo>
                <a:cubicBezTo>
                  <a:pt x="7816" y="2112"/>
                  <a:pt x="7817" y="2131"/>
                  <a:pt x="7819" y="2149"/>
                </a:cubicBezTo>
                <a:cubicBezTo>
                  <a:pt x="7816" y="2149"/>
                  <a:pt x="7813" y="2149"/>
                  <a:pt x="7809" y="2150"/>
                </a:cubicBezTo>
                <a:cubicBezTo>
                  <a:pt x="7807" y="2131"/>
                  <a:pt x="7806" y="2112"/>
                  <a:pt x="7804" y="2093"/>
                </a:cubicBezTo>
                <a:close/>
                <a:moveTo>
                  <a:pt x="11291" y="2096"/>
                </a:moveTo>
                <a:cubicBezTo>
                  <a:pt x="11292" y="2115"/>
                  <a:pt x="11294" y="2134"/>
                  <a:pt x="11295" y="2153"/>
                </a:cubicBezTo>
                <a:lnTo>
                  <a:pt x="11285" y="2153"/>
                </a:lnTo>
                <a:cubicBezTo>
                  <a:pt x="11284" y="2134"/>
                  <a:pt x="11282" y="2115"/>
                  <a:pt x="11281" y="2096"/>
                </a:cubicBezTo>
                <a:close/>
                <a:moveTo>
                  <a:pt x="5496" y="2053"/>
                </a:moveTo>
                <a:cubicBezTo>
                  <a:pt x="5500" y="2091"/>
                  <a:pt x="5503" y="2128"/>
                  <a:pt x="5506" y="2166"/>
                </a:cubicBezTo>
                <a:lnTo>
                  <a:pt x="5491" y="2166"/>
                </a:lnTo>
                <a:cubicBezTo>
                  <a:pt x="5487" y="2130"/>
                  <a:pt x="5484" y="2091"/>
                  <a:pt x="5481" y="2053"/>
                </a:cubicBezTo>
                <a:close/>
                <a:moveTo>
                  <a:pt x="4478" y="2161"/>
                </a:moveTo>
                <a:cubicBezTo>
                  <a:pt x="4478" y="2166"/>
                  <a:pt x="4478" y="2174"/>
                  <a:pt x="4479" y="2180"/>
                </a:cubicBezTo>
                <a:lnTo>
                  <a:pt x="4448" y="2180"/>
                </a:lnTo>
                <a:cubicBezTo>
                  <a:pt x="4448" y="2174"/>
                  <a:pt x="4447" y="2168"/>
                  <a:pt x="4447" y="2162"/>
                </a:cubicBezTo>
                <a:cubicBezTo>
                  <a:pt x="4457" y="2161"/>
                  <a:pt x="4467" y="2161"/>
                  <a:pt x="4478" y="2161"/>
                </a:cubicBezTo>
                <a:close/>
                <a:moveTo>
                  <a:pt x="4587" y="2138"/>
                </a:moveTo>
                <a:cubicBezTo>
                  <a:pt x="4588" y="2158"/>
                  <a:pt x="4590" y="2175"/>
                  <a:pt x="4592" y="2194"/>
                </a:cubicBezTo>
                <a:lnTo>
                  <a:pt x="4582" y="2194"/>
                </a:lnTo>
                <a:cubicBezTo>
                  <a:pt x="4581" y="2177"/>
                  <a:pt x="4579" y="2158"/>
                  <a:pt x="4576" y="2138"/>
                </a:cubicBezTo>
                <a:close/>
                <a:moveTo>
                  <a:pt x="5363" y="2188"/>
                </a:moveTo>
                <a:cubicBezTo>
                  <a:pt x="5363" y="2196"/>
                  <a:pt x="5365" y="2202"/>
                  <a:pt x="5365" y="2208"/>
                </a:cubicBezTo>
                <a:cubicBezTo>
                  <a:pt x="5355" y="2208"/>
                  <a:pt x="5344" y="2209"/>
                  <a:pt x="5334" y="2209"/>
                </a:cubicBezTo>
                <a:lnTo>
                  <a:pt x="5333" y="2190"/>
                </a:lnTo>
                <a:cubicBezTo>
                  <a:pt x="5343" y="2190"/>
                  <a:pt x="5353" y="2190"/>
                  <a:pt x="5363" y="2188"/>
                </a:cubicBezTo>
                <a:close/>
                <a:moveTo>
                  <a:pt x="7667" y="2155"/>
                </a:moveTo>
                <a:cubicBezTo>
                  <a:pt x="7669" y="2172"/>
                  <a:pt x="7670" y="2191"/>
                  <a:pt x="7672" y="2211"/>
                </a:cubicBezTo>
                <a:lnTo>
                  <a:pt x="7661" y="2211"/>
                </a:lnTo>
                <a:cubicBezTo>
                  <a:pt x="7660" y="2191"/>
                  <a:pt x="7659" y="2174"/>
                  <a:pt x="7657" y="2155"/>
                </a:cubicBezTo>
                <a:close/>
                <a:moveTo>
                  <a:pt x="4866" y="2184"/>
                </a:moveTo>
                <a:cubicBezTo>
                  <a:pt x="4869" y="2200"/>
                  <a:pt x="4872" y="2216"/>
                  <a:pt x="4873" y="2233"/>
                </a:cubicBezTo>
                <a:cubicBezTo>
                  <a:pt x="4857" y="2233"/>
                  <a:pt x="4840" y="2234"/>
                  <a:pt x="4823" y="2234"/>
                </a:cubicBezTo>
                <a:cubicBezTo>
                  <a:pt x="4822" y="2225"/>
                  <a:pt x="4821" y="2216"/>
                  <a:pt x="4819" y="2208"/>
                </a:cubicBezTo>
                <a:cubicBezTo>
                  <a:pt x="4835" y="2199"/>
                  <a:pt x="4850" y="2191"/>
                  <a:pt x="4866" y="2184"/>
                </a:cubicBezTo>
                <a:close/>
                <a:moveTo>
                  <a:pt x="5903" y="2209"/>
                </a:moveTo>
                <a:cubicBezTo>
                  <a:pt x="5905" y="2228"/>
                  <a:pt x="5906" y="2247"/>
                  <a:pt x="5909" y="2266"/>
                </a:cubicBezTo>
                <a:lnTo>
                  <a:pt x="5899" y="2266"/>
                </a:lnTo>
                <a:cubicBezTo>
                  <a:pt x="5897" y="2247"/>
                  <a:pt x="5895" y="2230"/>
                  <a:pt x="5893" y="2211"/>
                </a:cubicBezTo>
                <a:cubicBezTo>
                  <a:pt x="5897" y="2211"/>
                  <a:pt x="5900" y="2211"/>
                  <a:pt x="5903" y="2209"/>
                </a:cubicBezTo>
                <a:close/>
                <a:moveTo>
                  <a:pt x="6486" y="2247"/>
                </a:moveTo>
                <a:cubicBezTo>
                  <a:pt x="6487" y="2266"/>
                  <a:pt x="6489" y="2286"/>
                  <a:pt x="6492" y="2305"/>
                </a:cubicBezTo>
                <a:lnTo>
                  <a:pt x="6482" y="2305"/>
                </a:lnTo>
                <a:cubicBezTo>
                  <a:pt x="6480" y="2286"/>
                  <a:pt x="6479" y="2267"/>
                  <a:pt x="6476" y="2249"/>
                </a:cubicBezTo>
                <a:lnTo>
                  <a:pt x="6476" y="2249"/>
                </a:lnTo>
                <a:cubicBezTo>
                  <a:pt x="6480" y="2249"/>
                  <a:pt x="6483" y="2247"/>
                  <a:pt x="6486" y="2247"/>
                </a:cubicBezTo>
                <a:close/>
                <a:moveTo>
                  <a:pt x="7920" y="2259"/>
                </a:moveTo>
                <a:cubicBezTo>
                  <a:pt x="7922" y="2278"/>
                  <a:pt x="7923" y="2297"/>
                  <a:pt x="7925" y="2315"/>
                </a:cubicBezTo>
                <a:cubicBezTo>
                  <a:pt x="7922" y="2315"/>
                  <a:pt x="7919" y="2315"/>
                  <a:pt x="7915" y="2316"/>
                </a:cubicBezTo>
                <a:cubicBezTo>
                  <a:pt x="7913" y="2297"/>
                  <a:pt x="7912" y="2278"/>
                  <a:pt x="7910" y="2259"/>
                </a:cubicBezTo>
                <a:close/>
                <a:moveTo>
                  <a:pt x="9324" y="2271"/>
                </a:moveTo>
                <a:cubicBezTo>
                  <a:pt x="9325" y="2290"/>
                  <a:pt x="9327" y="2309"/>
                  <a:pt x="9328" y="2328"/>
                </a:cubicBezTo>
                <a:lnTo>
                  <a:pt x="9318" y="2328"/>
                </a:lnTo>
                <a:cubicBezTo>
                  <a:pt x="9317" y="2309"/>
                  <a:pt x="9315" y="2290"/>
                  <a:pt x="9314" y="2271"/>
                </a:cubicBezTo>
                <a:close/>
                <a:moveTo>
                  <a:pt x="5040" y="2314"/>
                </a:moveTo>
                <a:lnTo>
                  <a:pt x="5041" y="2331"/>
                </a:lnTo>
                <a:cubicBezTo>
                  <a:pt x="5031" y="2331"/>
                  <a:pt x="5021" y="2333"/>
                  <a:pt x="5010" y="2333"/>
                </a:cubicBezTo>
                <a:cubicBezTo>
                  <a:pt x="5010" y="2327"/>
                  <a:pt x="5009" y="2319"/>
                  <a:pt x="5009" y="2314"/>
                </a:cubicBezTo>
                <a:close/>
                <a:moveTo>
                  <a:pt x="5550" y="2287"/>
                </a:moveTo>
                <a:cubicBezTo>
                  <a:pt x="5552" y="2297"/>
                  <a:pt x="5553" y="2306"/>
                  <a:pt x="5555" y="2315"/>
                </a:cubicBezTo>
                <a:cubicBezTo>
                  <a:pt x="5537" y="2322"/>
                  <a:pt x="5521" y="2330"/>
                  <a:pt x="5505" y="2337"/>
                </a:cubicBezTo>
                <a:cubicBezTo>
                  <a:pt x="5503" y="2321"/>
                  <a:pt x="5502" y="2305"/>
                  <a:pt x="5499" y="2290"/>
                </a:cubicBezTo>
                <a:cubicBezTo>
                  <a:pt x="5516" y="2289"/>
                  <a:pt x="5533" y="2289"/>
                  <a:pt x="5550" y="2287"/>
                </a:cubicBezTo>
                <a:close/>
                <a:moveTo>
                  <a:pt x="3594" y="2283"/>
                </a:moveTo>
                <a:cubicBezTo>
                  <a:pt x="3595" y="2302"/>
                  <a:pt x="3596" y="2321"/>
                  <a:pt x="3598" y="2339"/>
                </a:cubicBezTo>
                <a:cubicBezTo>
                  <a:pt x="3595" y="2339"/>
                  <a:pt x="3592" y="2340"/>
                  <a:pt x="3588" y="2340"/>
                </a:cubicBezTo>
                <a:cubicBezTo>
                  <a:pt x="3586" y="2321"/>
                  <a:pt x="3585" y="2302"/>
                  <a:pt x="3583" y="2283"/>
                </a:cubicBezTo>
                <a:close/>
                <a:moveTo>
                  <a:pt x="8863" y="2213"/>
                </a:moveTo>
                <a:cubicBezTo>
                  <a:pt x="8833" y="2286"/>
                  <a:pt x="8821" y="2315"/>
                  <a:pt x="8802" y="2359"/>
                </a:cubicBezTo>
                <a:cubicBezTo>
                  <a:pt x="8793" y="2313"/>
                  <a:pt x="8787" y="2288"/>
                  <a:pt x="8781" y="2250"/>
                </a:cubicBezTo>
                <a:lnTo>
                  <a:pt x="8781" y="2250"/>
                </a:lnTo>
                <a:cubicBezTo>
                  <a:pt x="8799" y="2241"/>
                  <a:pt x="8815" y="2235"/>
                  <a:pt x="8863" y="2213"/>
                </a:cubicBezTo>
                <a:close/>
                <a:moveTo>
                  <a:pt x="4054" y="2325"/>
                </a:moveTo>
                <a:cubicBezTo>
                  <a:pt x="4055" y="2343"/>
                  <a:pt x="4057" y="2362"/>
                  <a:pt x="4058" y="2381"/>
                </a:cubicBezTo>
                <a:lnTo>
                  <a:pt x="4050" y="2381"/>
                </a:lnTo>
                <a:cubicBezTo>
                  <a:pt x="4047" y="2362"/>
                  <a:pt x="4045" y="2344"/>
                  <a:pt x="4044" y="2325"/>
                </a:cubicBezTo>
                <a:close/>
                <a:moveTo>
                  <a:pt x="3214" y="2369"/>
                </a:moveTo>
                <a:lnTo>
                  <a:pt x="3214" y="2371"/>
                </a:lnTo>
                <a:cubicBezTo>
                  <a:pt x="3215" y="2377"/>
                  <a:pt x="3215" y="2383"/>
                  <a:pt x="3217" y="2389"/>
                </a:cubicBezTo>
                <a:cubicBezTo>
                  <a:pt x="3207" y="2389"/>
                  <a:pt x="3196" y="2390"/>
                  <a:pt x="3186" y="2390"/>
                </a:cubicBezTo>
                <a:lnTo>
                  <a:pt x="3185" y="2371"/>
                </a:lnTo>
                <a:cubicBezTo>
                  <a:pt x="3195" y="2371"/>
                  <a:pt x="3205" y="2371"/>
                  <a:pt x="3214" y="2369"/>
                </a:cubicBezTo>
                <a:close/>
                <a:moveTo>
                  <a:pt x="13613" y="2381"/>
                </a:moveTo>
                <a:lnTo>
                  <a:pt x="13614" y="2400"/>
                </a:lnTo>
                <a:lnTo>
                  <a:pt x="13583" y="2400"/>
                </a:lnTo>
                <a:lnTo>
                  <a:pt x="13582" y="2383"/>
                </a:lnTo>
                <a:cubicBezTo>
                  <a:pt x="13592" y="2383"/>
                  <a:pt x="13602" y="2381"/>
                  <a:pt x="13613" y="2381"/>
                </a:cubicBezTo>
                <a:close/>
                <a:moveTo>
                  <a:pt x="6124" y="2377"/>
                </a:moveTo>
                <a:cubicBezTo>
                  <a:pt x="6133" y="2393"/>
                  <a:pt x="6142" y="2408"/>
                  <a:pt x="6149" y="2422"/>
                </a:cubicBezTo>
                <a:cubicBezTo>
                  <a:pt x="6136" y="2421"/>
                  <a:pt x="6126" y="2409"/>
                  <a:pt x="6117" y="2396"/>
                </a:cubicBezTo>
                <a:cubicBezTo>
                  <a:pt x="6120" y="2390"/>
                  <a:pt x="6121" y="2384"/>
                  <a:pt x="6124" y="2377"/>
                </a:cubicBezTo>
                <a:close/>
                <a:moveTo>
                  <a:pt x="6149" y="2422"/>
                </a:moveTo>
                <a:lnTo>
                  <a:pt x="6145" y="2433"/>
                </a:lnTo>
                <a:lnTo>
                  <a:pt x="6145" y="2433"/>
                </a:lnTo>
                <a:cubicBezTo>
                  <a:pt x="6145" y="2433"/>
                  <a:pt x="6145" y="2433"/>
                  <a:pt x="6145" y="2433"/>
                </a:cubicBezTo>
                <a:cubicBezTo>
                  <a:pt x="6146" y="2430"/>
                  <a:pt x="6148" y="2425"/>
                  <a:pt x="6149" y="2422"/>
                </a:cubicBezTo>
                <a:close/>
                <a:moveTo>
                  <a:pt x="5918" y="2378"/>
                </a:moveTo>
                <a:cubicBezTo>
                  <a:pt x="5920" y="2397"/>
                  <a:pt x="5921" y="2417"/>
                  <a:pt x="5922" y="2436"/>
                </a:cubicBezTo>
                <a:lnTo>
                  <a:pt x="5912" y="2436"/>
                </a:lnTo>
                <a:cubicBezTo>
                  <a:pt x="5911" y="2417"/>
                  <a:pt x="5909" y="2397"/>
                  <a:pt x="5908" y="2380"/>
                </a:cubicBezTo>
                <a:cubicBezTo>
                  <a:pt x="5911" y="2380"/>
                  <a:pt x="5915" y="2378"/>
                  <a:pt x="5918" y="2378"/>
                </a:cubicBezTo>
                <a:close/>
                <a:moveTo>
                  <a:pt x="10981" y="2389"/>
                </a:moveTo>
                <a:cubicBezTo>
                  <a:pt x="10982" y="2408"/>
                  <a:pt x="10984" y="2427"/>
                  <a:pt x="10985" y="2444"/>
                </a:cubicBezTo>
                <a:cubicBezTo>
                  <a:pt x="10982" y="2446"/>
                  <a:pt x="10979" y="2446"/>
                  <a:pt x="10975" y="2446"/>
                </a:cubicBezTo>
                <a:cubicBezTo>
                  <a:pt x="10973" y="2427"/>
                  <a:pt x="10972" y="2408"/>
                  <a:pt x="10970" y="2389"/>
                </a:cubicBezTo>
                <a:close/>
                <a:moveTo>
                  <a:pt x="9624" y="2450"/>
                </a:moveTo>
                <a:cubicBezTo>
                  <a:pt x="9624" y="2456"/>
                  <a:pt x="9626" y="2464"/>
                  <a:pt x="9626" y="2469"/>
                </a:cubicBezTo>
                <a:lnTo>
                  <a:pt x="9595" y="2469"/>
                </a:lnTo>
                <a:cubicBezTo>
                  <a:pt x="9595" y="2464"/>
                  <a:pt x="9593" y="2458"/>
                  <a:pt x="9593" y="2452"/>
                </a:cubicBezTo>
                <a:cubicBezTo>
                  <a:pt x="9603" y="2450"/>
                  <a:pt x="9614" y="2450"/>
                  <a:pt x="9624" y="2450"/>
                </a:cubicBezTo>
                <a:close/>
                <a:moveTo>
                  <a:pt x="6145" y="2434"/>
                </a:moveTo>
                <a:cubicBezTo>
                  <a:pt x="6158" y="2436"/>
                  <a:pt x="6168" y="2448"/>
                  <a:pt x="6177" y="2461"/>
                </a:cubicBezTo>
                <a:cubicBezTo>
                  <a:pt x="6174" y="2467"/>
                  <a:pt x="6171" y="2472"/>
                  <a:pt x="6170" y="2478"/>
                </a:cubicBezTo>
                <a:cubicBezTo>
                  <a:pt x="6161" y="2464"/>
                  <a:pt x="6153" y="2450"/>
                  <a:pt x="6145" y="2434"/>
                </a:cubicBezTo>
                <a:close/>
                <a:moveTo>
                  <a:pt x="4276" y="2384"/>
                </a:moveTo>
                <a:cubicBezTo>
                  <a:pt x="4279" y="2415"/>
                  <a:pt x="4282" y="2446"/>
                  <a:pt x="4285" y="2477"/>
                </a:cubicBezTo>
                <a:cubicBezTo>
                  <a:pt x="4281" y="2478"/>
                  <a:pt x="4276" y="2480"/>
                  <a:pt x="4270" y="2481"/>
                </a:cubicBezTo>
                <a:cubicBezTo>
                  <a:pt x="4264" y="2452"/>
                  <a:pt x="4257" y="2421"/>
                  <a:pt x="4251" y="2390"/>
                </a:cubicBezTo>
                <a:cubicBezTo>
                  <a:pt x="4260" y="2387"/>
                  <a:pt x="4269" y="2386"/>
                  <a:pt x="4276" y="2384"/>
                </a:cubicBezTo>
                <a:close/>
                <a:moveTo>
                  <a:pt x="3467" y="2471"/>
                </a:moveTo>
                <a:cubicBezTo>
                  <a:pt x="3468" y="2480"/>
                  <a:pt x="3468" y="2490"/>
                  <a:pt x="3470" y="2499"/>
                </a:cubicBezTo>
                <a:cubicBezTo>
                  <a:pt x="3449" y="2500"/>
                  <a:pt x="3429" y="2500"/>
                  <a:pt x="3408" y="2502"/>
                </a:cubicBezTo>
                <a:lnTo>
                  <a:pt x="3408" y="2500"/>
                </a:lnTo>
                <a:cubicBezTo>
                  <a:pt x="3408" y="2492"/>
                  <a:pt x="3407" y="2483"/>
                  <a:pt x="3407" y="2472"/>
                </a:cubicBezTo>
                <a:cubicBezTo>
                  <a:pt x="3426" y="2472"/>
                  <a:pt x="3446" y="2471"/>
                  <a:pt x="3467" y="2471"/>
                </a:cubicBezTo>
                <a:close/>
                <a:moveTo>
                  <a:pt x="3817" y="2389"/>
                </a:moveTo>
                <a:cubicBezTo>
                  <a:pt x="3820" y="2427"/>
                  <a:pt x="3825" y="2464"/>
                  <a:pt x="3827" y="2502"/>
                </a:cubicBezTo>
                <a:lnTo>
                  <a:pt x="3813" y="2502"/>
                </a:lnTo>
                <a:cubicBezTo>
                  <a:pt x="3808" y="2465"/>
                  <a:pt x="3805" y="2427"/>
                  <a:pt x="3802" y="2389"/>
                </a:cubicBezTo>
                <a:close/>
                <a:moveTo>
                  <a:pt x="5024" y="2483"/>
                </a:moveTo>
                <a:cubicBezTo>
                  <a:pt x="5024" y="2490"/>
                  <a:pt x="5024" y="2496"/>
                  <a:pt x="5025" y="2502"/>
                </a:cubicBezTo>
                <a:cubicBezTo>
                  <a:pt x="5015" y="2502"/>
                  <a:pt x="5004" y="2502"/>
                  <a:pt x="4994" y="2503"/>
                </a:cubicBezTo>
                <a:cubicBezTo>
                  <a:pt x="4994" y="2496"/>
                  <a:pt x="4993" y="2490"/>
                  <a:pt x="4993" y="2484"/>
                </a:cubicBezTo>
                <a:cubicBezTo>
                  <a:pt x="5003" y="2483"/>
                  <a:pt x="5013" y="2483"/>
                  <a:pt x="5024" y="2483"/>
                </a:cubicBezTo>
                <a:close/>
                <a:moveTo>
                  <a:pt x="8943" y="2453"/>
                </a:moveTo>
                <a:cubicBezTo>
                  <a:pt x="8944" y="2472"/>
                  <a:pt x="8946" y="2490"/>
                  <a:pt x="8947" y="2509"/>
                </a:cubicBezTo>
                <a:lnTo>
                  <a:pt x="8939" y="2509"/>
                </a:lnTo>
                <a:cubicBezTo>
                  <a:pt x="8936" y="2490"/>
                  <a:pt x="8934" y="2472"/>
                  <a:pt x="8933" y="2453"/>
                </a:cubicBezTo>
                <a:close/>
                <a:moveTo>
                  <a:pt x="5715" y="2499"/>
                </a:moveTo>
                <a:cubicBezTo>
                  <a:pt x="5717" y="2518"/>
                  <a:pt x="5718" y="2536"/>
                  <a:pt x="5719" y="2555"/>
                </a:cubicBezTo>
                <a:lnTo>
                  <a:pt x="5709" y="2555"/>
                </a:lnTo>
                <a:cubicBezTo>
                  <a:pt x="5708" y="2537"/>
                  <a:pt x="5706" y="2518"/>
                  <a:pt x="5705" y="2499"/>
                </a:cubicBezTo>
                <a:close/>
                <a:moveTo>
                  <a:pt x="9069" y="2505"/>
                </a:moveTo>
                <a:cubicBezTo>
                  <a:pt x="9071" y="2524"/>
                  <a:pt x="9072" y="2543"/>
                  <a:pt x="9074" y="2562"/>
                </a:cubicBezTo>
                <a:lnTo>
                  <a:pt x="9064" y="2562"/>
                </a:lnTo>
                <a:cubicBezTo>
                  <a:pt x="9062" y="2543"/>
                  <a:pt x="9061" y="2525"/>
                  <a:pt x="9059" y="2506"/>
                </a:cubicBezTo>
                <a:cubicBezTo>
                  <a:pt x="9062" y="2506"/>
                  <a:pt x="9066" y="2506"/>
                  <a:pt x="9069" y="2505"/>
                </a:cubicBezTo>
                <a:close/>
                <a:moveTo>
                  <a:pt x="8474" y="2543"/>
                </a:moveTo>
                <a:lnTo>
                  <a:pt x="8475" y="2562"/>
                </a:lnTo>
                <a:lnTo>
                  <a:pt x="8444" y="2562"/>
                </a:lnTo>
                <a:lnTo>
                  <a:pt x="8444" y="2564"/>
                </a:lnTo>
                <a:cubicBezTo>
                  <a:pt x="8444" y="2556"/>
                  <a:pt x="8443" y="2550"/>
                  <a:pt x="8443" y="2545"/>
                </a:cubicBezTo>
                <a:cubicBezTo>
                  <a:pt x="8453" y="2545"/>
                  <a:pt x="8463" y="2543"/>
                  <a:pt x="8474" y="2543"/>
                </a:cubicBezTo>
                <a:close/>
                <a:moveTo>
                  <a:pt x="10413" y="2520"/>
                </a:moveTo>
                <a:cubicBezTo>
                  <a:pt x="10414" y="2538"/>
                  <a:pt x="10416" y="2557"/>
                  <a:pt x="10417" y="2575"/>
                </a:cubicBezTo>
                <a:lnTo>
                  <a:pt x="10417" y="2575"/>
                </a:lnTo>
                <a:cubicBezTo>
                  <a:pt x="10414" y="2575"/>
                  <a:pt x="10410" y="2577"/>
                  <a:pt x="10407" y="2577"/>
                </a:cubicBezTo>
                <a:cubicBezTo>
                  <a:pt x="10405" y="2558"/>
                  <a:pt x="10404" y="2539"/>
                  <a:pt x="10402" y="2520"/>
                </a:cubicBezTo>
                <a:close/>
                <a:moveTo>
                  <a:pt x="6782" y="2465"/>
                </a:moveTo>
                <a:cubicBezTo>
                  <a:pt x="6785" y="2502"/>
                  <a:pt x="6789" y="2540"/>
                  <a:pt x="6792" y="2578"/>
                </a:cubicBezTo>
                <a:lnTo>
                  <a:pt x="6776" y="2578"/>
                </a:lnTo>
                <a:cubicBezTo>
                  <a:pt x="6773" y="2540"/>
                  <a:pt x="6770" y="2503"/>
                  <a:pt x="6767" y="2465"/>
                </a:cubicBezTo>
                <a:close/>
                <a:moveTo>
                  <a:pt x="5658" y="2500"/>
                </a:moveTo>
                <a:cubicBezTo>
                  <a:pt x="5661" y="2539"/>
                  <a:pt x="5664" y="2575"/>
                  <a:pt x="5666" y="2614"/>
                </a:cubicBezTo>
                <a:lnTo>
                  <a:pt x="5652" y="2614"/>
                </a:lnTo>
                <a:cubicBezTo>
                  <a:pt x="5649" y="2577"/>
                  <a:pt x="5644" y="2539"/>
                  <a:pt x="5641" y="2502"/>
                </a:cubicBezTo>
                <a:cubicBezTo>
                  <a:pt x="5647" y="2502"/>
                  <a:pt x="5652" y="2500"/>
                  <a:pt x="5658" y="2500"/>
                </a:cubicBezTo>
                <a:close/>
                <a:moveTo>
                  <a:pt x="8223" y="2589"/>
                </a:moveTo>
                <a:cubicBezTo>
                  <a:pt x="8225" y="2608"/>
                  <a:pt x="8226" y="2627"/>
                  <a:pt x="8228" y="2645"/>
                </a:cubicBezTo>
                <a:cubicBezTo>
                  <a:pt x="8225" y="2645"/>
                  <a:pt x="8222" y="2646"/>
                  <a:pt x="8218" y="2646"/>
                </a:cubicBezTo>
                <a:cubicBezTo>
                  <a:pt x="8216" y="2627"/>
                  <a:pt x="8215" y="2608"/>
                  <a:pt x="8213" y="2589"/>
                </a:cubicBezTo>
                <a:close/>
                <a:moveTo>
                  <a:pt x="5755" y="2611"/>
                </a:moveTo>
                <a:cubicBezTo>
                  <a:pt x="5756" y="2628"/>
                  <a:pt x="5758" y="2648"/>
                  <a:pt x="5759" y="2667"/>
                </a:cubicBezTo>
                <a:lnTo>
                  <a:pt x="5750" y="2667"/>
                </a:lnTo>
                <a:cubicBezTo>
                  <a:pt x="5747" y="2648"/>
                  <a:pt x="5746" y="2630"/>
                  <a:pt x="5744" y="2611"/>
                </a:cubicBezTo>
                <a:close/>
                <a:moveTo>
                  <a:pt x="8605" y="2652"/>
                </a:moveTo>
                <a:cubicBezTo>
                  <a:pt x="8605" y="2658"/>
                  <a:pt x="8606" y="2665"/>
                  <a:pt x="8606" y="2671"/>
                </a:cubicBezTo>
                <a:cubicBezTo>
                  <a:pt x="8596" y="2671"/>
                  <a:pt x="8585" y="2673"/>
                  <a:pt x="8577" y="2673"/>
                </a:cubicBezTo>
                <a:lnTo>
                  <a:pt x="8574" y="2653"/>
                </a:lnTo>
                <a:cubicBezTo>
                  <a:pt x="8584" y="2653"/>
                  <a:pt x="8594" y="2652"/>
                  <a:pt x="8605" y="2652"/>
                </a:cubicBezTo>
                <a:close/>
                <a:moveTo>
                  <a:pt x="8026" y="2671"/>
                </a:moveTo>
                <a:cubicBezTo>
                  <a:pt x="8028" y="2677"/>
                  <a:pt x="8028" y="2683"/>
                  <a:pt x="8028" y="2689"/>
                </a:cubicBezTo>
                <a:cubicBezTo>
                  <a:pt x="8018" y="2690"/>
                  <a:pt x="8009" y="2690"/>
                  <a:pt x="7998" y="2690"/>
                </a:cubicBezTo>
                <a:cubicBezTo>
                  <a:pt x="7997" y="2684"/>
                  <a:pt x="7997" y="2677"/>
                  <a:pt x="7997" y="2671"/>
                </a:cubicBezTo>
                <a:close/>
                <a:moveTo>
                  <a:pt x="11632" y="2543"/>
                </a:moveTo>
                <a:cubicBezTo>
                  <a:pt x="11635" y="2549"/>
                  <a:pt x="11640" y="2555"/>
                  <a:pt x="11643" y="2561"/>
                </a:cubicBezTo>
                <a:cubicBezTo>
                  <a:pt x="11635" y="2574"/>
                  <a:pt x="11628" y="2587"/>
                  <a:pt x="11622" y="2600"/>
                </a:cubicBezTo>
                <a:cubicBezTo>
                  <a:pt x="11619" y="2597"/>
                  <a:pt x="11616" y="2593"/>
                  <a:pt x="11615" y="2590"/>
                </a:cubicBezTo>
                <a:lnTo>
                  <a:pt x="11615" y="2590"/>
                </a:lnTo>
                <a:cubicBezTo>
                  <a:pt x="11621" y="2623"/>
                  <a:pt x="11624" y="2649"/>
                  <a:pt x="11625" y="2675"/>
                </a:cubicBezTo>
                <a:cubicBezTo>
                  <a:pt x="11625" y="2683"/>
                  <a:pt x="11621" y="2689"/>
                  <a:pt x="11618" y="2699"/>
                </a:cubicBezTo>
                <a:cubicBezTo>
                  <a:pt x="11590" y="2677"/>
                  <a:pt x="11560" y="2653"/>
                  <a:pt x="11515" y="2617"/>
                </a:cubicBezTo>
                <a:cubicBezTo>
                  <a:pt x="11559" y="2605"/>
                  <a:pt x="11588" y="2597"/>
                  <a:pt x="11618" y="2589"/>
                </a:cubicBezTo>
                <a:cubicBezTo>
                  <a:pt x="11621" y="2574"/>
                  <a:pt x="11626" y="2559"/>
                  <a:pt x="11632" y="2543"/>
                </a:cubicBezTo>
                <a:close/>
                <a:moveTo>
                  <a:pt x="7692" y="2681"/>
                </a:moveTo>
                <a:cubicBezTo>
                  <a:pt x="7692" y="2687"/>
                  <a:pt x="7694" y="2693"/>
                  <a:pt x="7694" y="2700"/>
                </a:cubicBezTo>
                <a:lnTo>
                  <a:pt x="7663" y="2700"/>
                </a:lnTo>
                <a:cubicBezTo>
                  <a:pt x="7663" y="2695"/>
                  <a:pt x="7663" y="2689"/>
                  <a:pt x="7661" y="2681"/>
                </a:cubicBezTo>
                <a:close/>
                <a:moveTo>
                  <a:pt x="8288" y="2643"/>
                </a:moveTo>
                <a:cubicBezTo>
                  <a:pt x="8291" y="2662"/>
                  <a:pt x="8293" y="2681"/>
                  <a:pt x="8294" y="2700"/>
                </a:cubicBezTo>
                <a:lnTo>
                  <a:pt x="8284" y="2700"/>
                </a:lnTo>
                <a:cubicBezTo>
                  <a:pt x="8282" y="2681"/>
                  <a:pt x="8281" y="2662"/>
                  <a:pt x="8279" y="2643"/>
                </a:cubicBezTo>
                <a:close/>
                <a:moveTo>
                  <a:pt x="3882" y="2689"/>
                </a:moveTo>
                <a:lnTo>
                  <a:pt x="3883" y="2708"/>
                </a:lnTo>
                <a:lnTo>
                  <a:pt x="3854" y="2708"/>
                </a:lnTo>
                <a:cubicBezTo>
                  <a:pt x="3852" y="2702"/>
                  <a:pt x="3852" y="2696"/>
                  <a:pt x="3852" y="2689"/>
                </a:cubicBezTo>
                <a:close/>
                <a:moveTo>
                  <a:pt x="4960" y="2565"/>
                </a:moveTo>
                <a:cubicBezTo>
                  <a:pt x="4971" y="2612"/>
                  <a:pt x="4975" y="2637"/>
                  <a:pt x="4981" y="2674"/>
                </a:cubicBezTo>
                <a:cubicBezTo>
                  <a:pt x="4963" y="2681"/>
                  <a:pt x="4947" y="2689"/>
                  <a:pt x="4898" y="2711"/>
                </a:cubicBezTo>
                <a:cubicBezTo>
                  <a:pt x="4929" y="2639"/>
                  <a:pt x="4941" y="2609"/>
                  <a:pt x="4960" y="2565"/>
                </a:cubicBezTo>
                <a:close/>
                <a:moveTo>
                  <a:pt x="7842" y="2630"/>
                </a:moveTo>
                <a:lnTo>
                  <a:pt x="7842" y="2630"/>
                </a:lnTo>
                <a:cubicBezTo>
                  <a:pt x="7860" y="2649"/>
                  <a:pt x="7881" y="2671"/>
                  <a:pt x="7909" y="2700"/>
                </a:cubicBezTo>
                <a:cubicBezTo>
                  <a:pt x="7890" y="2708"/>
                  <a:pt x="7876" y="2712"/>
                  <a:pt x="7851" y="2723"/>
                </a:cubicBezTo>
                <a:cubicBezTo>
                  <a:pt x="7847" y="2670"/>
                  <a:pt x="7844" y="2646"/>
                  <a:pt x="7842" y="2630"/>
                </a:cubicBezTo>
                <a:close/>
                <a:moveTo>
                  <a:pt x="3748" y="2674"/>
                </a:moveTo>
                <a:cubicBezTo>
                  <a:pt x="3751" y="2693"/>
                  <a:pt x="3752" y="2711"/>
                  <a:pt x="3754" y="2730"/>
                </a:cubicBezTo>
                <a:lnTo>
                  <a:pt x="3744" y="2730"/>
                </a:lnTo>
                <a:cubicBezTo>
                  <a:pt x="3742" y="2712"/>
                  <a:pt x="3741" y="2693"/>
                  <a:pt x="3739" y="2674"/>
                </a:cubicBezTo>
                <a:close/>
                <a:moveTo>
                  <a:pt x="5277" y="2680"/>
                </a:moveTo>
                <a:cubicBezTo>
                  <a:pt x="5278" y="2696"/>
                  <a:pt x="5280" y="2712"/>
                  <a:pt x="5281" y="2728"/>
                </a:cubicBezTo>
                <a:cubicBezTo>
                  <a:pt x="5265" y="2730"/>
                  <a:pt x="5247" y="2730"/>
                  <a:pt x="5231" y="2730"/>
                </a:cubicBezTo>
                <a:cubicBezTo>
                  <a:pt x="5230" y="2721"/>
                  <a:pt x="5228" y="2712"/>
                  <a:pt x="5227" y="2703"/>
                </a:cubicBezTo>
                <a:cubicBezTo>
                  <a:pt x="5243" y="2695"/>
                  <a:pt x="5260" y="2687"/>
                  <a:pt x="5277" y="2680"/>
                </a:cubicBezTo>
                <a:close/>
                <a:moveTo>
                  <a:pt x="12266" y="2702"/>
                </a:moveTo>
                <a:cubicBezTo>
                  <a:pt x="12268" y="2711"/>
                  <a:pt x="12268" y="2721"/>
                  <a:pt x="12269" y="2730"/>
                </a:cubicBezTo>
                <a:cubicBezTo>
                  <a:pt x="12249" y="2730"/>
                  <a:pt x="12228" y="2731"/>
                  <a:pt x="12209" y="2731"/>
                </a:cubicBezTo>
                <a:cubicBezTo>
                  <a:pt x="12208" y="2723"/>
                  <a:pt x="12208" y="2714"/>
                  <a:pt x="12206" y="2703"/>
                </a:cubicBezTo>
                <a:cubicBezTo>
                  <a:pt x="12227" y="2703"/>
                  <a:pt x="12247" y="2702"/>
                  <a:pt x="12266" y="2702"/>
                </a:cubicBezTo>
                <a:close/>
                <a:moveTo>
                  <a:pt x="12105" y="2693"/>
                </a:moveTo>
                <a:cubicBezTo>
                  <a:pt x="12106" y="2712"/>
                  <a:pt x="12108" y="2730"/>
                  <a:pt x="12109" y="2749"/>
                </a:cubicBezTo>
                <a:lnTo>
                  <a:pt x="12099" y="2749"/>
                </a:lnTo>
                <a:cubicBezTo>
                  <a:pt x="12097" y="2730"/>
                  <a:pt x="12096" y="2712"/>
                  <a:pt x="12094" y="2693"/>
                </a:cubicBezTo>
                <a:close/>
                <a:moveTo>
                  <a:pt x="11678" y="2706"/>
                </a:moveTo>
                <a:cubicBezTo>
                  <a:pt x="11681" y="2725"/>
                  <a:pt x="11682" y="2743"/>
                  <a:pt x="11684" y="2762"/>
                </a:cubicBezTo>
                <a:lnTo>
                  <a:pt x="11674" y="2762"/>
                </a:lnTo>
                <a:cubicBezTo>
                  <a:pt x="11672" y="2745"/>
                  <a:pt x="11671" y="2725"/>
                  <a:pt x="11669" y="2706"/>
                </a:cubicBezTo>
                <a:close/>
                <a:moveTo>
                  <a:pt x="3430" y="2759"/>
                </a:moveTo>
                <a:cubicBezTo>
                  <a:pt x="3432" y="2765"/>
                  <a:pt x="3432" y="2773"/>
                  <a:pt x="3432" y="2778"/>
                </a:cubicBezTo>
                <a:lnTo>
                  <a:pt x="3402" y="2778"/>
                </a:lnTo>
                <a:lnTo>
                  <a:pt x="3401" y="2761"/>
                </a:lnTo>
                <a:cubicBezTo>
                  <a:pt x="3411" y="2759"/>
                  <a:pt x="3420" y="2759"/>
                  <a:pt x="3430" y="2759"/>
                </a:cubicBezTo>
                <a:close/>
                <a:moveTo>
                  <a:pt x="3026" y="2750"/>
                </a:moveTo>
                <a:cubicBezTo>
                  <a:pt x="3029" y="2767"/>
                  <a:pt x="3030" y="2783"/>
                  <a:pt x="3033" y="2801"/>
                </a:cubicBezTo>
                <a:cubicBezTo>
                  <a:pt x="3006" y="2801"/>
                  <a:pt x="2979" y="2802"/>
                  <a:pt x="2952" y="2802"/>
                </a:cubicBezTo>
                <a:cubicBezTo>
                  <a:pt x="2951" y="2793"/>
                  <a:pt x="2949" y="2784"/>
                  <a:pt x="2948" y="2774"/>
                </a:cubicBezTo>
                <a:cubicBezTo>
                  <a:pt x="2974" y="2765"/>
                  <a:pt x="3001" y="2758"/>
                  <a:pt x="3026" y="2750"/>
                </a:cubicBezTo>
                <a:close/>
                <a:moveTo>
                  <a:pt x="8279" y="2771"/>
                </a:moveTo>
                <a:cubicBezTo>
                  <a:pt x="8279" y="2780"/>
                  <a:pt x="8281" y="2790"/>
                  <a:pt x="8282" y="2799"/>
                </a:cubicBezTo>
                <a:cubicBezTo>
                  <a:pt x="8262" y="2801"/>
                  <a:pt x="8241" y="2801"/>
                  <a:pt x="8221" y="2802"/>
                </a:cubicBezTo>
                <a:cubicBezTo>
                  <a:pt x="8221" y="2792"/>
                  <a:pt x="8219" y="2783"/>
                  <a:pt x="8219" y="2773"/>
                </a:cubicBezTo>
                <a:cubicBezTo>
                  <a:pt x="8238" y="2773"/>
                  <a:pt x="8259" y="2773"/>
                  <a:pt x="8279" y="2771"/>
                </a:cubicBezTo>
                <a:close/>
                <a:moveTo>
                  <a:pt x="6621" y="2706"/>
                </a:moveTo>
                <a:cubicBezTo>
                  <a:pt x="6624" y="2737"/>
                  <a:pt x="6627" y="2768"/>
                  <a:pt x="6630" y="2801"/>
                </a:cubicBezTo>
                <a:cubicBezTo>
                  <a:pt x="6624" y="2802"/>
                  <a:pt x="6620" y="2803"/>
                  <a:pt x="6615" y="2803"/>
                </a:cubicBezTo>
                <a:cubicBezTo>
                  <a:pt x="6608" y="2773"/>
                  <a:pt x="6602" y="2742"/>
                  <a:pt x="6596" y="2711"/>
                </a:cubicBezTo>
                <a:cubicBezTo>
                  <a:pt x="6605" y="2709"/>
                  <a:pt x="6612" y="2708"/>
                  <a:pt x="6621" y="2706"/>
                </a:cubicBezTo>
                <a:close/>
                <a:moveTo>
                  <a:pt x="1307" y="2699"/>
                </a:moveTo>
                <a:cubicBezTo>
                  <a:pt x="1298" y="2730"/>
                  <a:pt x="1290" y="2764"/>
                  <a:pt x="1278" y="2809"/>
                </a:cubicBezTo>
                <a:cubicBezTo>
                  <a:pt x="1270" y="2774"/>
                  <a:pt x="1266" y="2750"/>
                  <a:pt x="1257" y="2700"/>
                </a:cubicBezTo>
                <a:cubicBezTo>
                  <a:pt x="1285" y="2700"/>
                  <a:pt x="1298" y="2699"/>
                  <a:pt x="1307" y="2699"/>
                </a:cubicBezTo>
                <a:close/>
                <a:moveTo>
                  <a:pt x="9096" y="2787"/>
                </a:moveTo>
                <a:cubicBezTo>
                  <a:pt x="9097" y="2803"/>
                  <a:pt x="9100" y="2818"/>
                  <a:pt x="9102" y="2834"/>
                </a:cubicBezTo>
                <a:cubicBezTo>
                  <a:pt x="9086" y="2836"/>
                  <a:pt x="9068" y="2836"/>
                  <a:pt x="9052" y="2836"/>
                </a:cubicBezTo>
                <a:cubicBezTo>
                  <a:pt x="9050" y="2827"/>
                  <a:pt x="9049" y="2818"/>
                  <a:pt x="9047" y="2809"/>
                </a:cubicBezTo>
                <a:lnTo>
                  <a:pt x="9096" y="2787"/>
                </a:lnTo>
                <a:close/>
                <a:moveTo>
                  <a:pt x="1885" y="2671"/>
                </a:moveTo>
                <a:cubicBezTo>
                  <a:pt x="1890" y="2734"/>
                  <a:pt x="1894" y="2781"/>
                  <a:pt x="1900" y="2846"/>
                </a:cubicBezTo>
                <a:cubicBezTo>
                  <a:pt x="1869" y="2830"/>
                  <a:pt x="1834" y="2803"/>
                  <a:pt x="1799" y="2795"/>
                </a:cubicBezTo>
                <a:cubicBezTo>
                  <a:pt x="1765" y="2786"/>
                  <a:pt x="1731" y="2795"/>
                  <a:pt x="1694" y="2750"/>
                </a:cubicBezTo>
                <a:cubicBezTo>
                  <a:pt x="1731" y="2746"/>
                  <a:pt x="1769" y="2748"/>
                  <a:pt x="1804" y="2733"/>
                </a:cubicBezTo>
                <a:cubicBezTo>
                  <a:pt x="1832" y="2721"/>
                  <a:pt x="1859" y="2692"/>
                  <a:pt x="1885" y="2671"/>
                </a:cubicBezTo>
                <a:close/>
                <a:moveTo>
                  <a:pt x="8986" y="2846"/>
                </a:moveTo>
                <a:cubicBezTo>
                  <a:pt x="8986" y="2846"/>
                  <a:pt x="8986" y="2847"/>
                  <a:pt x="8986" y="2847"/>
                </a:cubicBezTo>
                <a:lnTo>
                  <a:pt x="8986" y="2847"/>
                </a:lnTo>
                <a:cubicBezTo>
                  <a:pt x="8986" y="2847"/>
                  <a:pt x="8986" y="2846"/>
                  <a:pt x="8986" y="2846"/>
                </a:cubicBezTo>
                <a:close/>
                <a:moveTo>
                  <a:pt x="2618" y="2698"/>
                </a:moveTo>
                <a:cubicBezTo>
                  <a:pt x="2649" y="2759"/>
                  <a:pt x="2665" y="2795"/>
                  <a:pt x="2698" y="2859"/>
                </a:cubicBezTo>
                <a:cubicBezTo>
                  <a:pt x="2640" y="2870"/>
                  <a:pt x="2602" y="2876"/>
                  <a:pt x="2567" y="2883"/>
                </a:cubicBezTo>
                <a:cubicBezTo>
                  <a:pt x="2520" y="2728"/>
                  <a:pt x="2618" y="2787"/>
                  <a:pt x="2618" y="2698"/>
                </a:cubicBezTo>
                <a:close/>
                <a:moveTo>
                  <a:pt x="2386" y="2714"/>
                </a:moveTo>
                <a:cubicBezTo>
                  <a:pt x="2393" y="2759"/>
                  <a:pt x="2397" y="2795"/>
                  <a:pt x="2400" y="2817"/>
                </a:cubicBezTo>
                <a:cubicBezTo>
                  <a:pt x="2412" y="2837"/>
                  <a:pt x="2421" y="2849"/>
                  <a:pt x="2431" y="2862"/>
                </a:cubicBezTo>
                <a:cubicBezTo>
                  <a:pt x="2428" y="2868"/>
                  <a:pt x="2425" y="2874"/>
                  <a:pt x="2422" y="2880"/>
                </a:cubicBezTo>
                <a:cubicBezTo>
                  <a:pt x="2415" y="2865"/>
                  <a:pt x="2406" y="2851"/>
                  <a:pt x="2397" y="2834"/>
                </a:cubicBezTo>
                <a:cubicBezTo>
                  <a:pt x="2399" y="2831"/>
                  <a:pt x="2400" y="2827"/>
                  <a:pt x="2403" y="2824"/>
                </a:cubicBezTo>
                <a:lnTo>
                  <a:pt x="2403" y="2824"/>
                </a:lnTo>
                <a:cubicBezTo>
                  <a:pt x="2384" y="2843"/>
                  <a:pt x="2371" y="2864"/>
                  <a:pt x="2356" y="2889"/>
                </a:cubicBezTo>
                <a:cubicBezTo>
                  <a:pt x="2346" y="2853"/>
                  <a:pt x="2339" y="2821"/>
                  <a:pt x="2328" y="2790"/>
                </a:cubicBezTo>
                <a:cubicBezTo>
                  <a:pt x="2322" y="2774"/>
                  <a:pt x="2312" y="2764"/>
                  <a:pt x="2293" y="2734"/>
                </a:cubicBezTo>
                <a:cubicBezTo>
                  <a:pt x="2327" y="2727"/>
                  <a:pt x="2353" y="2721"/>
                  <a:pt x="2386" y="2714"/>
                </a:cubicBezTo>
                <a:close/>
                <a:moveTo>
                  <a:pt x="7513" y="2837"/>
                </a:moveTo>
                <a:cubicBezTo>
                  <a:pt x="7514" y="2856"/>
                  <a:pt x="7516" y="2876"/>
                  <a:pt x="7517" y="2895"/>
                </a:cubicBezTo>
                <a:lnTo>
                  <a:pt x="7507" y="2895"/>
                </a:lnTo>
                <a:cubicBezTo>
                  <a:pt x="7506" y="2876"/>
                  <a:pt x="7504" y="2856"/>
                  <a:pt x="7503" y="2837"/>
                </a:cubicBezTo>
                <a:close/>
                <a:moveTo>
                  <a:pt x="5531" y="2843"/>
                </a:moveTo>
                <a:cubicBezTo>
                  <a:pt x="5533" y="2862"/>
                  <a:pt x="5534" y="2881"/>
                  <a:pt x="5536" y="2901"/>
                </a:cubicBezTo>
                <a:lnTo>
                  <a:pt x="5525" y="2901"/>
                </a:lnTo>
                <a:cubicBezTo>
                  <a:pt x="5524" y="2881"/>
                  <a:pt x="5522" y="2862"/>
                  <a:pt x="5521" y="2845"/>
                </a:cubicBezTo>
                <a:cubicBezTo>
                  <a:pt x="5524" y="2845"/>
                  <a:pt x="5528" y="2843"/>
                  <a:pt x="5531" y="2843"/>
                </a:cubicBezTo>
                <a:close/>
                <a:moveTo>
                  <a:pt x="1022" y="2873"/>
                </a:moveTo>
                <a:cubicBezTo>
                  <a:pt x="1023" y="2892"/>
                  <a:pt x="1025" y="2911"/>
                  <a:pt x="1026" y="2929"/>
                </a:cubicBezTo>
                <a:lnTo>
                  <a:pt x="1026" y="2930"/>
                </a:lnTo>
                <a:lnTo>
                  <a:pt x="1016" y="2930"/>
                </a:lnTo>
                <a:cubicBezTo>
                  <a:pt x="1014" y="2911"/>
                  <a:pt x="1013" y="2892"/>
                  <a:pt x="1012" y="2873"/>
                </a:cubicBezTo>
                <a:close/>
                <a:moveTo>
                  <a:pt x="2486" y="2883"/>
                </a:moveTo>
                <a:cubicBezTo>
                  <a:pt x="2487" y="2902"/>
                  <a:pt x="2489" y="2921"/>
                  <a:pt x="2492" y="2940"/>
                </a:cubicBezTo>
                <a:lnTo>
                  <a:pt x="2481" y="2940"/>
                </a:lnTo>
                <a:cubicBezTo>
                  <a:pt x="2480" y="2921"/>
                  <a:pt x="2477" y="2902"/>
                  <a:pt x="2475" y="2883"/>
                </a:cubicBezTo>
                <a:close/>
                <a:moveTo>
                  <a:pt x="2243" y="2890"/>
                </a:moveTo>
                <a:cubicBezTo>
                  <a:pt x="2244" y="2909"/>
                  <a:pt x="2246" y="2929"/>
                  <a:pt x="2247" y="2948"/>
                </a:cubicBezTo>
                <a:lnTo>
                  <a:pt x="2237" y="2948"/>
                </a:lnTo>
                <a:cubicBezTo>
                  <a:pt x="2236" y="2929"/>
                  <a:pt x="2234" y="2911"/>
                  <a:pt x="2233" y="2892"/>
                </a:cubicBezTo>
                <a:cubicBezTo>
                  <a:pt x="2234" y="2891"/>
                  <a:pt x="2236" y="2891"/>
                  <a:pt x="2238" y="2891"/>
                </a:cubicBezTo>
                <a:cubicBezTo>
                  <a:pt x="2240" y="2891"/>
                  <a:pt x="2241" y="2891"/>
                  <a:pt x="2243" y="2890"/>
                </a:cubicBezTo>
                <a:close/>
                <a:moveTo>
                  <a:pt x="3798" y="2899"/>
                </a:moveTo>
                <a:cubicBezTo>
                  <a:pt x="3799" y="2917"/>
                  <a:pt x="3801" y="2936"/>
                  <a:pt x="3804" y="2955"/>
                </a:cubicBezTo>
                <a:lnTo>
                  <a:pt x="3794" y="2955"/>
                </a:lnTo>
                <a:cubicBezTo>
                  <a:pt x="3792" y="2936"/>
                  <a:pt x="3789" y="2918"/>
                  <a:pt x="3788" y="2899"/>
                </a:cubicBezTo>
                <a:close/>
                <a:moveTo>
                  <a:pt x="3735" y="2845"/>
                </a:moveTo>
                <a:cubicBezTo>
                  <a:pt x="3738" y="2881"/>
                  <a:pt x="3742" y="2920"/>
                  <a:pt x="3745" y="2956"/>
                </a:cubicBezTo>
                <a:cubicBezTo>
                  <a:pt x="3739" y="2958"/>
                  <a:pt x="3735" y="2958"/>
                  <a:pt x="3729" y="2958"/>
                </a:cubicBezTo>
                <a:cubicBezTo>
                  <a:pt x="3726" y="2920"/>
                  <a:pt x="3723" y="2883"/>
                  <a:pt x="3720" y="2845"/>
                </a:cubicBezTo>
                <a:close/>
                <a:moveTo>
                  <a:pt x="1787" y="2905"/>
                </a:moveTo>
                <a:cubicBezTo>
                  <a:pt x="1788" y="2924"/>
                  <a:pt x="1790" y="2943"/>
                  <a:pt x="1791" y="2961"/>
                </a:cubicBezTo>
                <a:cubicBezTo>
                  <a:pt x="1788" y="2962"/>
                  <a:pt x="1785" y="2962"/>
                  <a:pt x="1781" y="2962"/>
                </a:cubicBezTo>
                <a:cubicBezTo>
                  <a:pt x="1779" y="2943"/>
                  <a:pt x="1778" y="2924"/>
                  <a:pt x="1777" y="2905"/>
                </a:cubicBezTo>
                <a:close/>
                <a:moveTo>
                  <a:pt x="795" y="2955"/>
                </a:moveTo>
                <a:lnTo>
                  <a:pt x="797" y="2974"/>
                </a:lnTo>
                <a:cubicBezTo>
                  <a:pt x="786" y="2974"/>
                  <a:pt x="776" y="2976"/>
                  <a:pt x="766" y="2976"/>
                </a:cubicBezTo>
                <a:cubicBezTo>
                  <a:pt x="766" y="2968"/>
                  <a:pt x="766" y="2962"/>
                  <a:pt x="764" y="2956"/>
                </a:cubicBezTo>
                <a:cubicBezTo>
                  <a:pt x="775" y="2956"/>
                  <a:pt x="785" y="2955"/>
                  <a:pt x="795" y="2955"/>
                </a:cubicBezTo>
                <a:close/>
                <a:moveTo>
                  <a:pt x="5491" y="2977"/>
                </a:moveTo>
                <a:cubicBezTo>
                  <a:pt x="5493" y="2983"/>
                  <a:pt x="5493" y="2989"/>
                  <a:pt x="5493" y="2996"/>
                </a:cubicBezTo>
                <a:lnTo>
                  <a:pt x="5463" y="2996"/>
                </a:lnTo>
                <a:cubicBezTo>
                  <a:pt x="5462" y="2990"/>
                  <a:pt x="5462" y="2984"/>
                  <a:pt x="5462" y="2979"/>
                </a:cubicBezTo>
                <a:cubicBezTo>
                  <a:pt x="5471" y="2977"/>
                  <a:pt x="5481" y="2977"/>
                  <a:pt x="5491" y="2977"/>
                </a:cubicBezTo>
                <a:close/>
                <a:moveTo>
                  <a:pt x="4207" y="2770"/>
                </a:moveTo>
                <a:lnTo>
                  <a:pt x="4207" y="2770"/>
                </a:lnTo>
                <a:cubicBezTo>
                  <a:pt x="4226" y="2798"/>
                  <a:pt x="4242" y="2823"/>
                  <a:pt x="4263" y="2856"/>
                </a:cubicBezTo>
                <a:cubicBezTo>
                  <a:pt x="4264" y="2899"/>
                  <a:pt x="4267" y="2948"/>
                  <a:pt x="4269" y="2998"/>
                </a:cubicBezTo>
                <a:cubicBezTo>
                  <a:pt x="4259" y="2914"/>
                  <a:pt x="4173" y="2876"/>
                  <a:pt x="4207" y="2770"/>
                </a:cubicBezTo>
                <a:close/>
                <a:moveTo>
                  <a:pt x="2344" y="2954"/>
                </a:moveTo>
                <a:cubicBezTo>
                  <a:pt x="2346" y="2962"/>
                  <a:pt x="2347" y="2973"/>
                  <a:pt x="2349" y="2981"/>
                </a:cubicBezTo>
                <a:cubicBezTo>
                  <a:pt x="2333" y="2989"/>
                  <a:pt x="2316" y="2996"/>
                  <a:pt x="2302" y="3005"/>
                </a:cubicBezTo>
                <a:cubicBezTo>
                  <a:pt x="2299" y="2989"/>
                  <a:pt x="2296" y="2973"/>
                  <a:pt x="2294" y="2956"/>
                </a:cubicBezTo>
                <a:cubicBezTo>
                  <a:pt x="2311" y="2955"/>
                  <a:pt x="2327" y="2955"/>
                  <a:pt x="2344" y="2955"/>
                </a:cubicBezTo>
                <a:lnTo>
                  <a:pt x="2344" y="2954"/>
                </a:lnTo>
                <a:close/>
                <a:moveTo>
                  <a:pt x="3467" y="2909"/>
                </a:moveTo>
                <a:cubicBezTo>
                  <a:pt x="3470" y="2948"/>
                  <a:pt x="3473" y="2984"/>
                  <a:pt x="3476" y="3023"/>
                </a:cubicBezTo>
                <a:lnTo>
                  <a:pt x="3461" y="3023"/>
                </a:lnTo>
                <a:cubicBezTo>
                  <a:pt x="3458" y="2984"/>
                  <a:pt x="3454" y="2948"/>
                  <a:pt x="3451" y="2909"/>
                </a:cubicBezTo>
                <a:close/>
                <a:moveTo>
                  <a:pt x="4906" y="2974"/>
                </a:moveTo>
                <a:cubicBezTo>
                  <a:pt x="4907" y="2990"/>
                  <a:pt x="4909" y="3006"/>
                  <a:pt x="4910" y="3024"/>
                </a:cubicBezTo>
                <a:cubicBezTo>
                  <a:pt x="4884" y="3024"/>
                  <a:pt x="4857" y="3026"/>
                  <a:pt x="4831" y="3026"/>
                </a:cubicBezTo>
                <a:cubicBezTo>
                  <a:pt x="4829" y="3017"/>
                  <a:pt x="4828" y="3006"/>
                  <a:pt x="4826" y="2996"/>
                </a:cubicBezTo>
                <a:cubicBezTo>
                  <a:pt x="4853" y="2989"/>
                  <a:pt x="4879" y="2981"/>
                  <a:pt x="4906" y="2974"/>
                </a:cubicBezTo>
                <a:close/>
                <a:moveTo>
                  <a:pt x="2918" y="2929"/>
                </a:moveTo>
                <a:cubicBezTo>
                  <a:pt x="2926" y="2965"/>
                  <a:pt x="2931" y="3001"/>
                  <a:pt x="2939" y="3037"/>
                </a:cubicBezTo>
                <a:lnTo>
                  <a:pt x="2935" y="3038"/>
                </a:lnTo>
                <a:lnTo>
                  <a:pt x="2935" y="3038"/>
                </a:lnTo>
                <a:cubicBezTo>
                  <a:pt x="2908" y="3004"/>
                  <a:pt x="2903" y="2969"/>
                  <a:pt x="2899" y="2933"/>
                </a:cubicBezTo>
                <a:cubicBezTo>
                  <a:pt x="2905" y="2931"/>
                  <a:pt x="2912" y="2930"/>
                  <a:pt x="2918" y="2929"/>
                </a:cubicBezTo>
                <a:close/>
                <a:moveTo>
                  <a:pt x="2174" y="3026"/>
                </a:moveTo>
                <a:cubicBezTo>
                  <a:pt x="2174" y="3032"/>
                  <a:pt x="2174" y="3037"/>
                  <a:pt x="2175" y="3043"/>
                </a:cubicBezTo>
                <a:cubicBezTo>
                  <a:pt x="2165" y="3045"/>
                  <a:pt x="2155" y="3045"/>
                  <a:pt x="2144" y="3045"/>
                </a:cubicBezTo>
                <a:lnTo>
                  <a:pt x="2143" y="3026"/>
                </a:lnTo>
                <a:close/>
                <a:moveTo>
                  <a:pt x="8135" y="2987"/>
                </a:moveTo>
                <a:cubicBezTo>
                  <a:pt x="8137" y="3006"/>
                  <a:pt x="8138" y="3026"/>
                  <a:pt x="8140" y="3043"/>
                </a:cubicBezTo>
                <a:cubicBezTo>
                  <a:pt x="8138" y="3044"/>
                  <a:pt x="8137" y="3044"/>
                  <a:pt x="8135" y="3044"/>
                </a:cubicBezTo>
                <a:cubicBezTo>
                  <a:pt x="8133" y="3044"/>
                  <a:pt x="8132" y="3044"/>
                  <a:pt x="8129" y="3045"/>
                </a:cubicBezTo>
                <a:cubicBezTo>
                  <a:pt x="8128" y="3026"/>
                  <a:pt x="8126" y="3006"/>
                  <a:pt x="8125" y="2987"/>
                </a:cubicBezTo>
                <a:close/>
                <a:moveTo>
                  <a:pt x="454" y="3004"/>
                </a:moveTo>
                <a:cubicBezTo>
                  <a:pt x="455" y="3023"/>
                  <a:pt x="457" y="3042"/>
                  <a:pt x="458" y="3061"/>
                </a:cubicBezTo>
                <a:lnTo>
                  <a:pt x="448" y="3061"/>
                </a:lnTo>
                <a:cubicBezTo>
                  <a:pt x="447" y="3042"/>
                  <a:pt x="445" y="3023"/>
                  <a:pt x="444" y="3004"/>
                </a:cubicBezTo>
                <a:close/>
                <a:moveTo>
                  <a:pt x="5817" y="2948"/>
                </a:moveTo>
                <a:cubicBezTo>
                  <a:pt x="5819" y="2986"/>
                  <a:pt x="5822" y="3023"/>
                  <a:pt x="5827" y="3061"/>
                </a:cubicBezTo>
                <a:lnTo>
                  <a:pt x="5811" y="3061"/>
                </a:lnTo>
                <a:cubicBezTo>
                  <a:pt x="5808" y="3024"/>
                  <a:pt x="5805" y="2986"/>
                  <a:pt x="5802" y="2949"/>
                </a:cubicBezTo>
                <a:cubicBezTo>
                  <a:pt x="5806" y="2949"/>
                  <a:pt x="5812" y="2948"/>
                  <a:pt x="5817" y="2948"/>
                </a:cubicBezTo>
                <a:close/>
                <a:moveTo>
                  <a:pt x="1219" y="3036"/>
                </a:moveTo>
                <a:cubicBezTo>
                  <a:pt x="1220" y="3055"/>
                  <a:pt x="1222" y="3074"/>
                  <a:pt x="1223" y="3092"/>
                </a:cubicBezTo>
                <a:cubicBezTo>
                  <a:pt x="1220" y="3093"/>
                  <a:pt x="1216" y="3093"/>
                  <a:pt x="1213" y="3093"/>
                </a:cubicBezTo>
                <a:cubicBezTo>
                  <a:pt x="1212" y="3074"/>
                  <a:pt x="1210" y="3055"/>
                  <a:pt x="1209" y="3036"/>
                </a:cubicBezTo>
                <a:close/>
                <a:moveTo>
                  <a:pt x="2361" y="3076"/>
                </a:moveTo>
                <a:cubicBezTo>
                  <a:pt x="2361" y="3082"/>
                  <a:pt x="2361" y="3089"/>
                  <a:pt x="2362" y="3095"/>
                </a:cubicBezTo>
                <a:lnTo>
                  <a:pt x="2331" y="3095"/>
                </a:lnTo>
                <a:cubicBezTo>
                  <a:pt x="2331" y="3089"/>
                  <a:pt x="2330" y="3083"/>
                  <a:pt x="2330" y="3077"/>
                </a:cubicBezTo>
                <a:cubicBezTo>
                  <a:pt x="2340" y="3077"/>
                  <a:pt x="2350" y="3076"/>
                  <a:pt x="2361" y="3076"/>
                </a:cubicBezTo>
                <a:close/>
                <a:moveTo>
                  <a:pt x="5775" y="3082"/>
                </a:moveTo>
                <a:lnTo>
                  <a:pt x="5777" y="3099"/>
                </a:lnTo>
                <a:cubicBezTo>
                  <a:pt x="5767" y="3101"/>
                  <a:pt x="5756" y="3101"/>
                  <a:pt x="5746" y="3101"/>
                </a:cubicBezTo>
                <a:cubicBezTo>
                  <a:pt x="5746" y="3095"/>
                  <a:pt x="5746" y="3087"/>
                  <a:pt x="5744" y="3082"/>
                </a:cubicBezTo>
                <a:close/>
                <a:moveTo>
                  <a:pt x="3642" y="3092"/>
                </a:moveTo>
                <a:lnTo>
                  <a:pt x="3644" y="3111"/>
                </a:lnTo>
                <a:lnTo>
                  <a:pt x="3614" y="3111"/>
                </a:lnTo>
                <a:lnTo>
                  <a:pt x="3611" y="3093"/>
                </a:lnTo>
                <a:cubicBezTo>
                  <a:pt x="3621" y="3092"/>
                  <a:pt x="3632" y="3092"/>
                  <a:pt x="3642" y="3092"/>
                </a:cubicBezTo>
                <a:close/>
                <a:moveTo>
                  <a:pt x="7532" y="3064"/>
                </a:moveTo>
                <a:cubicBezTo>
                  <a:pt x="7533" y="3082"/>
                  <a:pt x="7535" y="3101"/>
                  <a:pt x="7536" y="3120"/>
                </a:cubicBezTo>
                <a:lnTo>
                  <a:pt x="7528" y="3120"/>
                </a:lnTo>
                <a:cubicBezTo>
                  <a:pt x="7525" y="3101"/>
                  <a:pt x="7523" y="3083"/>
                  <a:pt x="7522" y="3064"/>
                </a:cubicBezTo>
                <a:close/>
                <a:moveTo>
                  <a:pt x="6449" y="3117"/>
                </a:moveTo>
                <a:cubicBezTo>
                  <a:pt x="6449" y="3123"/>
                  <a:pt x="6449" y="3129"/>
                  <a:pt x="6451" y="3134"/>
                </a:cubicBezTo>
                <a:cubicBezTo>
                  <a:pt x="6440" y="3136"/>
                  <a:pt x="6430" y="3136"/>
                  <a:pt x="6420" y="3136"/>
                </a:cubicBezTo>
                <a:cubicBezTo>
                  <a:pt x="6420" y="3130"/>
                  <a:pt x="6418" y="3124"/>
                  <a:pt x="6418" y="3117"/>
                </a:cubicBezTo>
                <a:close/>
                <a:moveTo>
                  <a:pt x="1403" y="3030"/>
                </a:moveTo>
                <a:cubicBezTo>
                  <a:pt x="1406" y="3068"/>
                  <a:pt x="1409" y="3107"/>
                  <a:pt x="1413" y="3143"/>
                </a:cubicBezTo>
                <a:cubicBezTo>
                  <a:pt x="1407" y="3143"/>
                  <a:pt x="1403" y="3143"/>
                  <a:pt x="1397" y="3145"/>
                </a:cubicBezTo>
                <a:cubicBezTo>
                  <a:pt x="1394" y="3107"/>
                  <a:pt x="1391" y="3068"/>
                  <a:pt x="1388" y="3032"/>
                </a:cubicBezTo>
                <a:cubicBezTo>
                  <a:pt x="1393" y="3032"/>
                  <a:pt x="1398" y="3032"/>
                  <a:pt x="1403" y="3030"/>
                </a:cubicBezTo>
                <a:close/>
                <a:moveTo>
                  <a:pt x="1315" y="3090"/>
                </a:moveTo>
                <a:cubicBezTo>
                  <a:pt x="1316" y="3108"/>
                  <a:pt x="1318" y="3127"/>
                  <a:pt x="1319" y="3146"/>
                </a:cubicBezTo>
                <a:lnTo>
                  <a:pt x="1309" y="3146"/>
                </a:lnTo>
                <a:cubicBezTo>
                  <a:pt x="1307" y="3127"/>
                  <a:pt x="1306" y="3109"/>
                  <a:pt x="1304" y="3090"/>
                </a:cubicBezTo>
                <a:close/>
                <a:moveTo>
                  <a:pt x="900" y="3117"/>
                </a:moveTo>
                <a:cubicBezTo>
                  <a:pt x="901" y="3127"/>
                  <a:pt x="903" y="3136"/>
                  <a:pt x="903" y="3146"/>
                </a:cubicBezTo>
                <a:cubicBezTo>
                  <a:pt x="882" y="3146"/>
                  <a:pt x="861" y="3146"/>
                  <a:pt x="842" y="3148"/>
                </a:cubicBezTo>
                <a:cubicBezTo>
                  <a:pt x="841" y="3137"/>
                  <a:pt x="841" y="3129"/>
                  <a:pt x="839" y="3120"/>
                </a:cubicBezTo>
                <a:cubicBezTo>
                  <a:pt x="860" y="3118"/>
                  <a:pt x="881" y="3118"/>
                  <a:pt x="900" y="3117"/>
                </a:cubicBezTo>
                <a:close/>
                <a:moveTo>
                  <a:pt x="4851" y="3092"/>
                </a:moveTo>
                <a:cubicBezTo>
                  <a:pt x="4853" y="3111"/>
                  <a:pt x="4854" y="3129"/>
                  <a:pt x="4856" y="3148"/>
                </a:cubicBezTo>
                <a:cubicBezTo>
                  <a:pt x="4854" y="3148"/>
                  <a:pt x="4852" y="3148"/>
                  <a:pt x="4850" y="3148"/>
                </a:cubicBezTo>
                <a:cubicBezTo>
                  <a:pt x="4848" y="3148"/>
                  <a:pt x="4847" y="3148"/>
                  <a:pt x="4846" y="3148"/>
                </a:cubicBezTo>
                <a:cubicBezTo>
                  <a:pt x="4844" y="3130"/>
                  <a:pt x="4843" y="3111"/>
                  <a:pt x="4841" y="3092"/>
                </a:cubicBezTo>
                <a:close/>
                <a:moveTo>
                  <a:pt x="7853" y="3129"/>
                </a:moveTo>
                <a:cubicBezTo>
                  <a:pt x="7853" y="3134"/>
                  <a:pt x="7853" y="3142"/>
                  <a:pt x="7854" y="3148"/>
                </a:cubicBezTo>
                <a:cubicBezTo>
                  <a:pt x="7844" y="3148"/>
                  <a:pt x="7834" y="3148"/>
                  <a:pt x="7823" y="3149"/>
                </a:cubicBezTo>
                <a:lnTo>
                  <a:pt x="7823" y="3148"/>
                </a:lnTo>
                <a:cubicBezTo>
                  <a:pt x="7823" y="3142"/>
                  <a:pt x="7822" y="3136"/>
                  <a:pt x="7822" y="3130"/>
                </a:cubicBezTo>
                <a:cubicBezTo>
                  <a:pt x="7832" y="3130"/>
                  <a:pt x="7842" y="3129"/>
                  <a:pt x="7853" y="3129"/>
                </a:cubicBezTo>
                <a:close/>
                <a:moveTo>
                  <a:pt x="5658" y="3142"/>
                </a:moveTo>
                <a:cubicBezTo>
                  <a:pt x="5659" y="3148"/>
                  <a:pt x="5659" y="3154"/>
                  <a:pt x="5659" y="3161"/>
                </a:cubicBezTo>
                <a:lnTo>
                  <a:pt x="5630" y="3161"/>
                </a:lnTo>
                <a:cubicBezTo>
                  <a:pt x="5630" y="3155"/>
                  <a:pt x="5628" y="3149"/>
                  <a:pt x="5628" y="3142"/>
                </a:cubicBezTo>
                <a:close/>
                <a:moveTo>
                  <a:pt x="2683" y="2986"/>
                </a:moveTo>
                <a:cubicBezTo>
                  <a:pt x="2689" y="3049"/>
                  <a:pt x="2693" y="3099"/>
                  <a:pt x="2700" y="3186"/>
                </a:cubicBezTo>
                <a:cubicBezTo>
                  <a:pt x="2670" y="3109"/>
                  <a:pt x="2650" y="3062"/>
                  <a:pt x="2628" y="3006"/>
                </a:cubicBezTo>
                <a:cubicBezTo>
                  <a:pt x="2645" y="3001"/>
                  <a:pt x="2661" y="2995"/>
                  <a:pt x="2683" y="2986"/>
                </a:cubicBezTo>
                <a:close/>
                <a:moveTo>
                  <a:pt x="5100" y="3140"/>
                </a:moveTo>
                <a:cubicBezTo>
                  <a:pt x="5102" y="3160"/>
                  <a:pt x="5103" y="3179"/>
                  <a:pt x="5104" y="3196"/>
                </a:cubicBezTo>
                <a:cubicBezTo>
                  <a:pt x="5102" y="3196"/>
                  <a:pt x="5097" y="3196"/>
                  <a:pt x="5094" y="3198"/>
                </a:cubicBezTo>
                <a:cubicBezTo>
                  <a:pt x="5093" y="3179"/>
                  <a:pt x="5091" y="3160"/>
                  <a:pt x="5090" y="3140"/>
                </a:cubicBezTo>
                <a:close/>
                <a:moveTo>
                  <a:pt x="4442" y="3180"/>
                </a:moveTo>
                <a:cubicBezTo>
                  <a:pt x="4444" y="3186"/>
                  <a:pt x="4444" y="3192"/>
                  <a:pt x="4444" y="3198"/>
                </a:cubicBezTo>
                <a:cubicBezTo>
                  <a:pt x="4434" y="3199"/>
                  <a:pt x="4425" y="3199"/>
                  <a:pt x="4414" y="3199"/>
                </a:cubicBezTo>
                <a:cubicBezTo>
                  <a:pt x="4413" y="3193"/>
                  <a:pt x="4413" y="3187"/>
                  <a:pt x="4412" y="3180"/>
                </a:cubicBezTo>
                <a:close/>
                <a:moveTo>
                  <a:pt x="2055" y="3132"/>
                </a:moveTo>
                <a:lnTo>
                  <a:pt x="2055" y="3132"/>
                </a:lnTo>
                <a:cubicBezTo>
                  <a:pt x="2064" y="3183"/>
                  <a:pt x="2075" y="3232"/>
                  <a:pt x="2047" y="3232"/>
                </a:cubicBezTo>
                <a:cubicBezTo>
                  <a:pt x="2037" y="3232"/>
                  <a:pt x="2021" y="3225"/>
                  <a:pt x="1997" y="3208"/>
                </a:cubicBezTo>
                <a:cubicBezTo>
                  <a:pt x="2018" y="3180"/>
                  <a:pt x="2035" y="3158"/>
                  <a:pt x="2055" y="3132"/>
                </a:cubicBezTo>
                <a:close/>
                <a:moveTo>
                  <a:pt x="3482" y="3112"/>
                </a:moveTo>
                <a:cubicBezTo>
                  <a:pt x="3493" y="3167"/>
                  <a:pt x="3498" y="3192"/>
                  <a:pt x="3505" y="3232"/>
                </a:cubicBezTo>
                <a:cubicBezTo>
                  <a:pt x="3482" y="3233"/>
                  <a:pt x="3461" y="3233"/>
                  <a:pt x="3414" y="3235"/>
                </a:cubicBezTo>
                <a:cubicBezTo>
                  <a:pt x="3445" y="3179"/>
                  <a:pt x="3460" y="3152"/>
                  <a:pt x="3482" y="3112"/>
                </a:cubicBezTo>
                <a:close/>
                <a:moveTo>
                  <a:pt x="1123" y="3227"/>
                </a:moveTo>
                <a:cubicBezTo>
                  <a:pt x="1123" y="3235"/>
                  <a:pt x="1125" y="3240"/>
                  <a:pt x="1125" y="3246"/>
                </a:cubicBezTo>
                <a:cubicBezTo>
                  <a:pt x="1114" y="3246"/>
                  <a:pt x="1104" y="3248"/>
                  <a:pt x="1094" y="3248"/>
                </a:cubicBezTo>
                <a:cubicBezTo>
                  <a:pt x="1094" y="3240"/>
                  <a:pt x="1094" y="3235"/>
                  <a:pt x="1092" y="3229"/>
                </a:cubicBezTo>
                <a:cubicBezTo>
                  <a:pt x="1103" y="3229"/>
                  <a:pt x="1113" y="3229"/>
                  <a:pt x="1123" y="3227"/>
                </a:cubicBezTo>
                <a:close/>
                <a:moveTo>
                  <a:pt x="2934" y="3063"/>
                </a:moveTo>
                <a:cubicBezTo>
                  <a:pt x="2959" y="3096"/>
                  <a:pt x="2973" y="3144"/>
                  <a:pt x="2976" y="3208"/>
                </a:cubicBezTo>
                <a:cubicBezTo>
                  <a:pt x="2958" y="3208"/>
                  <a:pt x="2939" y="3208"/>
                  <a:pt x="2921" y="3210"/>
                </a:cubicBezTo>
                <a:cubicBezTo>
                  <a:pt x="2922" y="3225"/>
                  <a:pt x="2924" y="3239"/>
                  <a:pt x="2925" y="3254"/>
                </a:cubicBezTo>
                <a:lnTo>
                  <a:pt x="2925" y="3254"/>
                </a:lnTo>
                <a:cubicBezTo>
                  <a:pt x="2910" y="3246"/>
                  <a:pt x="2904" y="3237"/>
                  <a:pt x="2898" y="3229"/>
                </a:cubicBezTo>
                <a:cubicBezTo>
                  <a:pt x="2905" y="3223"/>
                  <a:pt x="2912" y="3215"/>
                  <a:pt x="2921" y="3210"/>
                </a:cubicBezTo>
                <a:cubicBezTo>
                  <a:pt x="2925" y="3160"/>
                  <a:pt x="2930" y="3112"/>
                  <a:pt x="2934" y="3063"/>
                </a:cubicBezTo>
                <a:close/>
                <a:moveTo>
                  <a:pt x="2667" y="3217"/>
                </a:moveTo>
                <a:cubicBezTo>
                  <a:pt x="2668" y="3236"/>
                  <a:pt x="2670" y="3255"/>
                  <a:pt x="2673" y="3273"/>
                </a:cubicBezTo>
                <a:cubicBezTo>
                  <a:pt x="2668" y="3273"/>
                  <a:pt x="2665" y="3273"/>
                  <a:pt x="2662" y="3274"/>
                </a:cubicBezTo>
                <a:cubicBezTo>
                  <a:pt x="2661" y="3255"/>
                  <a:pt x="2659" y="3236"/>
                  <a:pt x="2656" y="3217"/>
                </a:cubicBezTo>
                <a:close/>
                <a:moveTo>
                  <a:pt x="241" y="3255"/>
                </a:moveTo>
                <a:cubicBezTo>
                  <a:pt x="242" y="3261"/>
                  <a:pt x="242" y="3268"/>
                  <a:pt x="244" y="3274"/>
                </a:cubicBezTo>
                <a:cubicBezTo>
                  <a:pt x="233" y="3274"/>
                  <a:pt x="223" y="3276"/>
                  <a:pt x="213" y="3276"/>
                </a:cubicBezTo>
                <a:cubicBezTo>
                  <a:pt x="213" y="3270"/>
                  <a:pt x="211" y="3262"/>
                  <a:pt x="211" y="3257"/>
                </a:cubicBezTo>
                <a:lnTo>
                  <a:pt x="241" y="3255"/>
                </a:lnTo>
                <a:close/>
                <a:moveTo>
                  <a:pt x="5839" y="3230"/>
                </a:moveTo>
                <a:cubicBezTo>
                  <a:pt x="5840" y="3249"/>
                  <a:pt x="5842" y="3267"/>
                  <a:pt x="5843" y="3286"/>
                </a:cubicBezTo>
                <a:cubicBezTo>
                  <a:pt x="5840" y="3286"/>
                  <a:pt x="5837" y="3287"/>
                  <a:pt x="5833" y="3287"/>
                </a:cubicBezTo>
                <a:cubicBezTo>
                  <a:pt x="5831" y="3268"/>
                  <a:pt x="5830" y="3249"/>
                  <a:pt x="5828" y="3230"/>
                </a:cubicBezTo>
                <a:close/>
                <a:moveTo>
                  <a:pt x="1960" y="3245"/>
                </a:moveTo>
                <a:cubicBezTo>
                  <a:pt x="1969" y="3259"/>
                  <a:pt x="1976" y="3273"/>
                  <a:pt x="1985" y="3289"/>
                </a:cubicBezTo>
                <a:lnTo>
                  <a:pt x="1985" y="3289"/>
                </a:lnTo>
                <a:cubicBezTo>
                  <a:pt x="1970" y="3287"/>
                  <a:pt x="1962" y="3275"/>
                  <a:pt x="1952" y="3262"/>
                </a:cubicBezTo>
                <a:cubicBezTo>
                  <a:pt x="1955" y="3257"/>
                  <a:pt x="1958" y="3251"/>
                  <a:pt x="1960" y="3245"/>
                </a:cubicBezTo>
                <a:close/>
                <a:moveTo>
                  <a:pt x="5060" y="3274"/>
                </a:moveTo>
                <a:cubicBezTo>
                  <a:pt x="5060" y="3280"/>
                  <a:pt x="5062" y="3286"/>
                  <a:pt x="5062" y="3292"/>
                </a:cubicBezTo>
                <a:cubicBezTo>
                  <a:pt x="5052" y="3293"/>
                  <a:pt x="5041" y="3293"/>
                  <a:pt x="5031" y="3293"/>
                </a:cubicBezTo>
                <a:cubicBezTo>
                  <a:pt x="5031" y="3287"/>
                  <a:pt x="5031" y="3282"/>
                  <a:pt x="5029" y="3274"/>
                </a:cubicBezTo>
                <a:close/>
                <a:moveTo>
                  <a:pt x="527" y="3211"/>
                </a:moveTo>
                <a:lnTo>
                  <a:pt x="527" y="3211"/>
                </a:lnTo>
                <a:cubicBezTo>
                  <a:pt x="547" y="3255"/>
                  <a:pt x="561" y="3289"/>
                  <a:pt x="576" y="3326"/>
                </a:cubicBezTo>
                <a:cubicBezTo>
                  <a:pt x="564" y="3334"/>
                  <a:pt x="553" y="3340"/>
                  <a:pt x="543" y="3340"/>
                </a:cubicBezTo>
                <a:cubicBezTo>
                  <a:pt x="524" y="3340"/>
                  <a:pt x="514" y="3312"/>
                  <a:pt x="527" y="3211"/>
                </a:cubicBezTo>
                <a:close/>
                <a:moveTo>
                  <a:pt x="1985" y="3290"/>
                </a:moveTo>
                <a:cubicBezTo>
                  <a:pt x="1985" y="3290"/>
                  <a:pt x="1985" y="3290"/>
                  <a:pt x="1985" y="3290"/>
                </a:cubicBezTo>
                <a:cubicBezTo>
                  <a:pt x="1984" y="3293"/>
                  <a:pt x="1983" y="3298"/>
                  <a:pt x="1981" y="3301"/>
                </a:cubicBezTo>
                <a:cubicBezTo>
                  <a:pt x="1994" y="3302"/>
                  <a:pt x="2003" y="3315"/>
                  <a:pt x="2013" y="3327"/>
                </a:cubicBezTo>
                <a:cubicBezTo>
                  <a:pt x="2010" y="3333"/>
                  <a:pt x="2008" y="3339"/>
                  <a:pt x="2005" y="3346"/>
                </a:cubicBezTo>
                <a:cubicBezTo>
                  <a:pt x="1997" y="3330"/>
                  <a:pt x="1988" y="3315"/>
                  <a:pt x="1980" y="3301"/>
                </a:cubicBezTo>
                <a:cubicBezTo>
                  <a:pt x="1981" y="3297"/>
                  <a:pt x="1982" y="3294"/>
                  <a:pt x="1985" y="3290"/>
                </a:cubicBezTo>
                <a:close/>
                <a:moveTo>
                  <a:pt x="3733" y="3183"/>
                </a:moveTo>
                <a:cubicBezTo>
                  <a:pt x="3739" y="3240"/>
                  <a:pt x="3744" y="3296"/>
                  <a:pt x="3748" y="3352"/>
                </a:cubicBezTo>
                <a:cubicBezTo>
                  <a:pt x="3744" y="3352"/>
                  <a:pt x="3738" y="3354"/>
                  <a:pt x="3733" y="3354"/>
                </a:cubicBezTo>
                <a:cubicBezTo>
                  <a:pt x="3729" y="3298"/>
                  <a:pt x="3723" y="3240"/>
                  <a:pt x="3719" y="3185"/>
                </a:cubicBezTo>
                <a:cubicBezTo>
                  <a:pt x="3723" y="3185"/>
                  <a:pt x="3729" y="3185"/>
                  <a:pt x="3733" y="3183"/>
                </a:cubicBezTo>
                <a:close/>
                <a:moveTo>
                  <a:pt x="4821" y="3333"/>
                </a:moveTo>
                <a:cubicBezTo>
                  <a:pt x="4821" y="3342"/>
                  <a:pt x="4822" y="3352"/>
                  <a:pt x="4823" y="3361"/>
                </a:cubicBezTo>
                <a:cubicBezTo>
                  <a:pt x="4803" y="3361"/>
                  <a:pt x="4782" y="3363"/>
                  <a:pt x="4762" y="3363"/>
                </a:cubicBezTo>
                <a:cubicBezTo>
                  <a:pt x="4762" y="3354"/>
                  <a:pt x="4760" y="3343"/>
                  <a:pt x="4760" y="3335"/>
                </a:cubicBezTo>
                <a:cubicBezTo>
                  <a:pt x="4779" y="3335"/>
                  <a:pt x="4800" y="3333"/>
                  <a:pt x="4821" y="3333"/>
                </a:cubicBezTo>
                <a:close/>
                <a:moveTo>
                  <a:pt x="5128" y="3364"/>
                </a:moveTo>
                <a:cubicBezTo>
                  <a:pt x="5128" y="3364"/>
                  <a:pt x="5128" y="3365"/>
                  <a:pt x="5129" y="3366"/>
                </a:cubicBezTo>
                <a:lnTo>
                  <a:pt x="5129" y="3366"/>
                </a:lnTo>
                <a:cubicBezTo>
                  <a:pt x="5128" y="3365"/>
                  <a:pt x="5128" y="3365"/>
                  <a:pt x="5128" y="3364"/>
                </a:cubicBezTo>
                <a:close/>
                <a:moveTo>
                  <a:pt x="4366" y="3352"/>
                </a:moveTo>
                <a:cubicBezTo>
                  <a:pt x="4366" y="3358"/>
                  <a:pt x="4367" y="3364"/>
                  <a:pt x="4367" y="3370"/>
                </a:cubicBezTo>
                <a:cubicBezTo>
                  <a:pt x="4357" y="3371"/>
                  <a:pt x="4347" y="3371"/>
                  <a:pt x="4336" y="3371"/>
                </a:cubicBezTo>
                <a:cubicBezTo>
                  <a:pt x="4336" y="3365"/>
                  <a:pt x="4336" y="3360"/>
                  <a:pt x="4335" y="3352"/>
                </a:cubicBezTo>
                <a:close/>
                <a:moveTo>
                  <a:pt x="630" y="3111"/>
                </a:moveTo>
                <a:lnTo>
                  <a:pt x="630" y="3111"/>
                </a:lnTo>
                <a:cubicBezTo>
                  <a:pt x="661" y="3143"/>
                  <a:pt x="685" y="3170"/>
                  <a:pt x="708" y="3195"/>
                </a:cubicBezTo>
                <a:lnTo>
                  <a:pt x="697" y="3224"/>
                </a:lnTo>
                <a:cubicBezTo>
                  <a:pt x="714" y="3211"/>
                  <a:pt x="726" y="3187"/>
                  <a:pt x="739" y="3165"/>
                </a:cubicBezTo>
                <a:cubicBezTo>
                  <a:pt x="804" y="3182"/>
                  <a:pt x="856" y="3242"/>
                  <a:pt x="888" y="3376"/>
                </a:cubicBezTo>
                <a:cubicBezTo>
                  <a:pt x="866" y="3380"/>
                  <a:pt x="839" y="3386"/>
                  <a:pt x="810" y="3392"/>
                </a:cubicBezTo>
                <a:cubicBezTo>
                  <a:pt x="803" y="3358"/>
                  <a:pt x="798" y="3333"/>
                  <a:pt x="791" y="3298"/>
                </a:cubicBezTo>
                <a:cubicBezTo>
                  <a:pt x="761" y="3283"/>
                  <a:pt x="728" y="3265"/>
                  <a:pt x="694" y="3248"/>
                </a:cubicBezTo>
                <a:cubicBezTo>
                  <a:pt x="678" y="3223"/>
                  <a:pt x="660" y="3221"/>
                  <a:pt x="635" y="3218"/>
                </a:cubicBezTo>
                <a:cubicBezTo>
                  <a:pt x="633" y="3179"/>
                  <a:pt x="632" y="3149"/>
                  <a:pt x="630" y="3111"/>
                </a:cubicBezTo>
                <a:close/>
                <a:moveTo>
                  <a:pt x="1179" y="3382"/>
                </a:moveTo>
                <a:cubicBezTo>
                  <a:pt x="1188" y="3398"/>
                  <a:pt x="1195" y="3413"/>
                  <a:pt x="1204" y="3427"/>
                </a:cubicBezTo>
                <a:cubicBezTo>
                  <a:pt x="1190" y="3426"/>
                  <a:pt x="1181" y="3413"/>
                  <a:pt x="1172" y="3401"/>
                </a:cubicBezTo>
                <a:cubicBezTo>
                  <a:pt x="1173" y="3395"/>
                  <a:pt x="1176" y="3389"/>
                  <a:pt x="1179" y="3382"/>
                </a:cubicBezTo>
                <a:close/>
                <a:moveTo>
                  <a:pt x="377" y="3417"/>
                </a:moveTo>
                <a:cubicBezTo>
                  <a:pt x="377" y="3426"/>
                  <a:pt x="379" y="3436"/>
                  <a:pt x="379" y="3445"/>
                </a:cubicBezTo>
                <a:cubicBezTo>
                  <a:pt x="360" y="3446"/>
                  <a:pt x="339" y="3446"/>
                  <a:pt x="319" y="3446"/>
                </a:cubicBezTo>
                <a:cubicBezTo>
                  <a:pt x="319" y="3438"/>
                  <a:pt x="317" y="3429"/>
                  <a:pt x="317" y="3418"/>
                </a:cubicBezTo>
                <a:cubicBezTo>
                  <a:pt x="336" y="3418"/>
                  <a:pt x="357" y="3417"/>
                  <a:pt x="377" y="3417"/>
                </a:cubicBezTo>
                <a:close/>
                <a:moveTo>
                  <a:pt x="991" y="3267"/>
                </a:moveTo>
                <a:lnTo>
                  <a:pt x="991" y="3267"/>
                </a:lnTo>
                <a:cubicBezTo>
                  <a:pt x="1039" y="3302"/>
                  <a:pt x="1069" y="3321"/>
                  <a:pt x="1106" y="3346"/>
                </a:cubicBezTo>
                <a:cubicBezTo>
                  <a:pt x="1088" y="3386"/>
                  <a:pt x="1076" y="3411"/>
                  <a:pt x="1062" y="3446"/>
                </a:cubicBezTo>
                <a:cubicBezTo>
                  <a:pt x="1041" y="3395"/>
                  <a:pt x="1022" y="3348"/>
                  <a:pt x="991" y="3267"/>
                </a:cubicBezTo>
                <a:close/>
                <a:moveTo>
                  <a:pt x="1204" y="3427"/>
                </a:moveTo>
                <a:lnTo>
                  <a:pt x="1204" y="3427"/>
                </a:lnTo>
                <a:cubicBezTo>
                  <a:pt x="1203" y="3432"/>
                  <a:pt x="1201" y="3435"/>
                  <a:pt x="1200" y="3439"/>
                </a:cubicBezTo>
                <a:cubicBezTo>
                  <a:pt x="1213" y="3441"/>
                  <a:pt x="1223" y="3452"/>
                  <a:pt x="1232" y="3466"/>
                </a:cubicBezTo>
                <a:cubicBezTo>
                  <a:pt x="1229" y="3471"/>
                  <a:pt x="1226" y="3477"/>
                  <a:pt x="1225" y="3483"/>
                </a:cubicBezTo>
                <a:cubicBezTo>
                  <a:pt x="1216" y="3468"/>
                  <a:pt x="1207" y="3454"/>
                  <a:pt x="1198" y="3438"/>
                </a:cubicBezTo>
                <a:cubicBezTo>
                  <a:pt x="1201" y="3435"/>
                  <a:pt x="1203" y="3430"/>
                  <a:pt x="1204" y="3427"/>
                </a:cubicBezTo>
                <a:close/>
                <a:moveTo>
                  <a:pt x="1585" y="3392"/>
                </a:moveTo>
                <a:lnTo>
                  <a:pt x="1585" y="3392"/>
                </a:lnTo>
                <a:cubicBezTo>
                  <a:pt x="1576" y="3471"/>
                  <a:pt x="1549" y="3514"/>
                  <a:pt x="1504" y="3520"/>
                </a:cubicBezTo>
                <a:cubicBezTo>
                  <a:pt x="1534" y="3473"/>
                  <a:pt x="1554" y="3441"/>
                  <a:pt x="1585" y="3392"/>
                </a:cubicBezTo>
                <a:close/>
                <a:moveTo>
                  <a:pt x="2940" y="3313"/>
                </a:moveTo>
                <a:lnTo>
                  <a:pt x="2940" y="3313"/>
                </a:lnTo>
                <a:cubicBezTo>
                  <a:pt x="2959" y="3389"/>
                  <a:pt x="2965" y="3465"/>
                  <a:pt x="2971" y="3542"/>
                </a:cubicBezTo>
                <a:cubicBezTo>
                  <a:pt x="2942" y="3466"/>
                  <a:pt x="2931" y="3391"/>
                  <a:pt x="2940" y="3313"/>
                </a:cubicBezTo>
                <a:close/>
                <a:moveTo>
                  <a:pt x="2144" y="3516"/>
                </a:moveTo>
                <a:cubicBezTo>
                  <a:pt x="2146" y="3535"/>
                  <a:pt x="2147" y="3554"/>
                  <a:pt x="2149" y="3573"/>
                </a:cubicBezTo>
                <a:lnTo>
                  <a:pt x="2138" y="3573"/>
                </a:lnTo>
                <a:cubicBezTo>
                  <a:pt x="2137" y="3554"/>
                  <a:pt x="2136" y="3535"/>
                  <a:pt x="2134" y="3517"/>
                </a:cubicBezTo>
                <a:cubicBezTo>
                  <a:pt x="2137" y="3517"/>
                  <a:pt x="2140" y="3516"/>
                  <a:pt x="2144" y="3516"/>
                </a:cubicBezTo>
                <a:close/>
                <a:moveTo>
                  <a:pt x="1060" y="3569"/>
                </a:moveTo>
                <a:cubicBezTo>
                  <a:pt x="1062" y="3576"/>
                  <a:pt x="1062" y="3582"/>
                  <a:pt x="1063" y="3588"/>
                </a:cubicBezTo>
                <a:cubicBezTo>
                  <a:pt x="1053" y="3588"/>
                  <a:pt x="1042" y="3589"/>
                  <a:pt x="1032" y="3589"/>
                </a:cubicBezTo>
                <a:lnTo>
                  <a:pt x="1031" y="3570"/>
                </a:lnTo>
                <a:cubicBezTo>
                  <a:pt x="1041" y="3570"/>
                  <a:pt x="1051" y="3570"/>
                  <a:pt x="1060" y="3569"/>
                </a:cubicBezTo>
                <a:close/>
                <a:moveTo>
                  <a:pt x="4288" y="3520"/>
                </a:moveTo>
                <a:cubicBezTo>
                  <a:pt x="4291" y="3552"/>
                  <a:pt x="4292" y="3570"/>
                  <a:pt x="4295" y="3602"/>
                </a:cubicBezTo>
                <a:cubicBezTo>
                  <a:pt x="4281" y="3608"/>
                  <a:pt x="4264" y="3616"/>
                  <a:pt x="4244" y="3624"/>
                </a:cubicBezTo>
                <a:cubicBezTo>
                  <a:pt x="4236" y="3588"/>
                  <a:pt x="4232" y="3563"/>
                  <a:pt x="4225" y="3521"/>
                </a:cubicBezTo>
                <a:cubicBezTo>
                  <a:pt x="4248" y="3521"/>
                  <a:pt x="4269" y="3520"/>
                  <a:pt x="4288" y="3520"/>
                </a:cubicBezTo>
                <a:close/>
                <a:moveTo>
                  <a:pt x="1503" y="3598"/>
                </a:moveTo>
                <a:cubicBezTo>
                  <a:pt x="1512" y="3614"/>
                  <a:pt x="1519" y="3629"/>
                  <a:pt x="1528" y="3644"/>
                </a:cubicBezTo>
                <a:cubicBezTo>
                  <a:pt x="1527" y="3645"/>
                  <a:pt x="1527" y="3647"/>
                  <a:pt x="1526" y="3649"/>
                </a:cubicBezTo>
                <a:lnTo>
                  <a:pt x="1526" y="3649"/>
                </a:lnTo>
                <a:cubicBezTo>
                  <a:pt x="1506" y="3631"/>
                  <a:pt x="1501" y="3624"/>
                  <a:pt x="1496" y="3617"/>
                </a:cubicBezTo>
                <a:cubicBezTo>
                  <a:pt x="1497" y="3611"/>
                  <a:pt x="1500" y="3604"/>
                  <a:pt x="1503" y="3598"/>
                </a:cubicBezTo>
                <a:close/>
                <a:moveTo>
                  <a:pt x="3630" y="3658"/>
                </a:moveTo>
                <a:cubicBezTo>
                  <a:pt x="3630" y="3664"/>
                  <a:pt x="3630" y="3670"/>
                  <a:pt x="3632" y="3677"/>
                </a:cubicBezTo>
                <a:lnTo>
                  <a:pt x="3601" y="3677"/>
                </a:lnTo>
                <a:cubicBezTo>
                  <a:pt x="3601" y="3671"/>
                  <a:pt x="3599" y="3666"/>
                  <a:pt x="3599" y="3658"/>
                </a:cubicBezTo>
                <a:close/>
                <a:moveTo>
                  <a:pt x="1537" y="3668"/>
                </a:moveTo>
                <a:cubicBezTo>
                  <a:pt x="1549" y="3679"/>
                  <a:pt x="1551" y="3683"/>
                  <a:pt x="1548" y="3683"/>
                </a:cubicBezTo>
                <a:cubicBezTo>
                  <a:pt x="1545" y="3683"/>
                  <a:pt x="1536" y="3679"/>
                  <a:pt x="1528" y="3674"/>
                </a:cubicBezTo>
                <a:cubicBezTo>
                  <a:pt x="1531" y="3672"/>
                  <a:pt x="1534" y="3670"/>
                  <a:pt x="1537" y="3668"/>
                </a:cubicBezTo>
                <a:close/>
                <a:moveTo>
                  <a:pt x="1568" y="3649"/>
                </a:moveTo>
                <a:cubicBezTo>
                  <a:pt x="1573" y="3649"/>
                  <a:pt x="1580" y="3670"/>
                  <a:pt x="1604" y="3711"/>
                </a:cubicBezTo>
                <a:cubicBezTo>
                  <a:pt x="1578" y="3691"/>
                  <a:pt x="1558" y="3675"/>
                  <a:pt x="1543" y="3663"/>
                </a:cubicBezTo>
                <a:lnTo>
                  <a:pt x="1543" y="3663"/>
                </a:lnTo>
                <a:cubicBezTo>
                  <a:pt x="1551" y="3658"/>
                  <a:pt x="1560" y="3652"/>
                  <a:pt x="1568" y="3649"/>
                </a:cubicBezTo>
                <a:cubicBezTo>
                  <a:pt x="1568" y="3649"/>
                  <a:pt x="1568" y="3649"/>
                  <a:pt x="1568" y="3649"/>
                </a:cubicBezTo>
                <a:close/>
                <a:moveTo>
                  <a:pt x="2224" y="3694"/>
                </a:moveTo>
                <a:cubicBezTo>
                  <a:pt x="2225" y="3702"/>
                  <a:pt x="2227" y="3711"/>
                  <a:pt x="2228" y="3720"/>
                </a:cubicBezTo>
                <a:cubicBezTo>
                  <a:pt x="2212" y="3727"/>
                  <a:pt x="2197" y="3736"/>
                  <a:pt x="2181" y="3744"/>
                </a:cubicBezTo>
                <a:cubicBezTo>
                  <a:pt x="2178" y="3727"/>
                  <a:pt x="2175" y="3711"/>
                  <a:pt x="2174" y="3695"/>
                </a:cubicBezTo>
                <a:cubicBezTo>
                  <a:pt x="2190" y="3695"/>
                  <a:pt x="2208" y="3694"/>
                  <a:pt x="2224" y="3694"/>
                </a:cubicBezTo>
                <a:close/>
                <a:moveTo>
                  <a:pt x="1459" y="3660"/>
                </a:moveTo>
                <a:cubicBezTo>
                  <a:pt x="1462" y="3692"/>
                  <a:pt x="1465" y="3723"/>
                  <a:pt x="1468" y="3754"/>
                </a:cubicBezTo>
                <a:cubicBezTo>
                  <a:pt x="1463" y="3755"/>
                  <a:pt x="1457" y="3757"/>
                  <a:pt x="1453" y="3758"/>
                </a:cubicBezTo>
                <a:cubicBezTo>
                  <a:pt x="1447" y="3727"/>
                  <a:pt x="1440" y="3698"/>
                  <a:pt x="1434" y="3667"/>
                </a:cubicBezTo>
                <a:cubicBezTo>
                  <a:pt x="1443" y="3666"/>
                  <a:pt x="1450" y="3663"/>
                  <a:pt x="1459" y="3660"/>
                </a:cubicBezTo>
                <a:close/>
                <a:moveTo>
                  <a:pt x="1125" y="3719"/>
                </a:moveTo>
                <a:cubicBezTo>
                  <a:pt x="1126" y="3736"/>
                  <a:pt x="1128" y="3755"/>
                  <a:pt x="1129" y="3774"/>
                </a:cubicBezTo>
                <a:lnTo>
                  <a:pt x="1119" y="3774"/>
                </a:lnTo>
                <a:cubicBezTo>
                  <a:pt x="1117" y="3755"/>
                  <a:pt x="1116" y="3738"/>
                  <a:pt x="1114" y="3719"/>
                </a:cubicBezTo>
                <a:close/>
                <a:moveTo>
                  <a:pt x="1272" y="3651"/>
                </a:moveTo>
                <a:cubicBezTo>
                  <a:pt x="1279" y="3685"/>
                  <a:pt x="1285" y="3717"/>
                  <a:pt x="1304" y="3811"/>
                </a:cubicBezTo>
                <a:cubicBezTo>
                  <a:pt x="1260" y="3744"/>
                  <a:pt x="1241" y="3716"/>
                  <a:pt x="1215" y="3674"/>
                </a:cubicBezTo>
                <a:cubicBezTo>
                  <a:pt x="1240" y="3664"/>
                  <a:pt x="1253" y="3660"/>
                  <a:pt x="1272" y="3651"/>
                </a:cubicBezTo>
                <a:close/>
                <a:moveTo>
                  <a:pt x="1034" y="3727"/>
                </a:moveTo>
                <a:cubicBezTo>
                  <a:pt x="1039" y="3758"/>
                  <a:pt x="1047" y="3789"/>
                  <a:pt x="1053" y="3819"/>
                </a:cubicBezTo>
                <a:cubicBezTo>
                  <a:pt x="1044" y="3822"/>
                  <a:pt x="1035" y="3823"/>
                  <a:pt x="1028" y="3826"/>
                </a:cubicBezTo>
                <a:cubicBezTo>
                  <a:pt x="1025" y="3795"/>
                  <a:pt x="1022" y="3764"/>
                  <a:pt x="1019" y="3732"/>
                </a:cubicBezTo>
                <a:cubicBezTo>
                  <a:pt x="1023" y="3730"/>
                  <a:pt x="1028" y="3729"/>
                  <a:pt x="1034" y="3727"/>
                </a:cubicBezTo>
                <a:close/>
                <a:moveTo>
                  <a:pt x="1787" y="3705"/>
                </a:moveTo>
                <a:cubicBezTo>
                  <a:pt x="1816" y="3730"/>
                  <a:pt x="1843" y="3754"/>
                  <a:pt x="1877" y="3782"/>
                </a:cubicBezTo>
                <a:cubicBezTo>
                  <a:pt x="1843" y="3830"/>
                  <a:pt x="1810" y="3875"/>
                  <a:pt x="1774" y="3926"/>
                </a:cubicBezTo>
                <a:cubicBezTo>
                  <a:pt x="1734" y="3814"/>
                  <a:pt x="1757" y="3755"/>
                  <a:pt x="1787" y="3705"/>
                </a:cubicBezTo>
                <a:close/>
                <a:moveTo>
                  <a:pt x="1089" y="3908"/>
                </a:moveTo>
                <a:cubicBezTo>
                  <a:pt x="1091" y="3914"/>
                  <a:pt x="1091" y="3920"/>
                  <a:pt x="1091" y="3926"/>
                </a:cubicBezTo>
                <a:cubicBezTo>
                  <a:pt x="1081" y="3926"/>
                  <a:pt x="1072" y="3927"/>
                  <a:pt x="1062" y="3927"/>
                </a:cubicBezTo>
                <a:lnTo>
                  <a:pt x="1060" y="3908"/>
                </a:lnTo>
                <a:close/>
                <a:moveTo>
                  <a:pt x="2543" y="3900"/>
                </a:moveTo>
                <a:cubicBezTo>
                  <a:pt x="2545" y="3919"/>
                  <a:pt x="2546" y="3938"/>
                  <a:pt x="2547" y="3955"/>
                </a:cubicBezTo>
                <a:cubicBezTo>
                  <a:pt x="2545" y="3955"/>
                  <a:pt x="2540" y="3955"/>
                  <a:pt x="2537" y="3957"/>
                </a:cubicBezTo>
                <a:cubicBezTo>
                  <a:pt x="2536" y="3938"/>
                  <a:pt x="2534" y="3919"/>
                  <a:pt x="2533" y="3900"/>
                </a:cubicBezTo>
                <a:close/>
                <a:moveTo>
                  <a:pt x="1022" y="3948"/>
                </a:moveTo>
                <a:cubicBezTo>
                  <a:pt x="1023" y="3966"/>
                  <a:pt x="1025" y="3985"/>
                  <a:pt x="1026" y="4004"/>
                </a:cubicBezTo>
                <a:lnTo>
                  <a:pt x="1017" y="4004"/>
                </a:lnTo>
                <a:cubicBezTo>
                  <a:pt x="1014" y="3985"/>
                  <a:pt x="1013" y="3967"/>
                  <a:pt x="1012" y="3948"/>
                </a:cubicBezTo>
                <a:close/>
                <a:moveTo>
                  <a:pt x="33239" y="1"/>
                </a:moveTo>
                <a:cubicBezTo>
                  <a:pt x="33220" y="46"/>
                  <a:pt x="33193" y="57"/>
                  <a:pt x="33164" y="57"/>
                </a:cubicBezTo>
                <a:cubicBezTo>
                  <a:pt x="33137" y="57"/>
                  <a:pt x="33109" y="48"/>
                  <a:pt x="33082" y="48"/>
                </a:cubicBezTo>
                <a:cubicBezTo>
                  <a:pt x="33053" y="48"/>
                  <a:pt x="33026" y="58"/>
                  <a:pt x="33008" y="102"/>
                </a:cubicBezTo>
                <a:cubicBezTo>
                  <a:pt x="32983" y="87"/>
                  <a:pt x="32959" y="61"/>
                  <a:pt x="32939" y="61"/>
                </a:cubicBezTo>
                <a:cubicBezTo>
                  <a:pt x="32938" y="61"/>
                  <a:pt x="32937" y="61"/>
                  <a:pt x="32936" y="61"/>
                </a:cubicBezTo>
                <a:cubicBezTo>
                  <a:pt x="32931" y="62"/>
                  <a:pt x="32926" y="62"/>
                  <a:pt x="32920" y="62"/>
                </a:cubicBezTo>
                <a:cubicBezTo>
                  <a:pt x="32896" y="62"/>
                  <a:pt x="32871" y="56"/>
                  <a:pt x="32846" y="56"/>
                </a:cubicBezTo>
                <a:cubicBezTo>
                  <a:pt x="32813" y="56"/>
                  <a:pt x="32782" y="66"/>
                  <a:pt x="32756" y="113"/>
                </a:cubicBezTo>
                <a:cubicBezTo>
                  <a:pt x="32729" y="64"/>
                  <a:pt x="32699" y="48"/>
                  <a:pt x="32671" y="48"/>
                </a:cubicBezTo>
                <a:cubicBezTo>
                  <a:pt x="32643" y="48"/>
                  <a:pt x="32618" y="63"/>
                  <a:pt x="32599" y="79"/>
                </a:cubicBezTo>
                <a:cubicBezTo>
                  <a:pt x="32586" y="89"/>
                  <a:pt x="32573" y="93"/>
                  <a:pt x="32560" y="93"/>
                </a:cubicBezTo>
                <a:cubicBezTo>
                  <a:pt x="32527" y="93"/>
                  <a:pt x="32494" y="66"/>
                  <a:pt x="32462" y="66"/>
                </a:cubicBezTo>
                <a:cubicBezTo>
                  <a:pt x="32454" y="66"/>
                  <a:pt x="32446" y="67"/>
                  <a:pt x="32438" y="71"/>
                </a:cubicBezTo>
                <a:cubicBezTo>
                  <a:pt x="32427" y="78"/>
                  <a:pt x="32415" y="79"/>
                  <a:pt x="32403" y="79"/>
                </a:cubicBezTo>
                <a:cubicBezTo>
                  <a:pt x="32394" y="79"/>
                  <a:pt x="32384" y="78"/>
                  <a:pt x="32374" y="78"/>
                </a:cubicBezTo>
                <a:cubicBezTo>
                  <a:pt x="32349" y="78"/>
                  <a:pt x="32323" y="85"/>
                  <a:pt x="32302" y="129"/>
                </a:cubicBezTo>
                <a:cubicBezTo>
                  <a:pt x="32299" y="134"/>
                  <a:pt x="32296" y="136"/>
                  <a:pt x="32291" y="136"/>
                </a:cubicBezTo>
                <a:cubicBezTo>
                  <a:pt x="32276" y="136"/>
                  <a:pt x="32249" y="109"/>
                  <a:pt x="32225" y="109"/>
                </a:cubicBezTo>
                <a:cubicBezTo>
                  <a:pt x="32213" y="109"/>
                  <a:pt x="32202" y="116"/>
                  <a:pt x="32193" y="136"/>
                </a:cubicBezTo>
                <a:cubicBezTo>
                  <a:pt x="32191" y="141"/>
                  <a:pt x="32184" y="144"/>
                  <a:pt x="32178" y="144"/>
                </a:cubicBezTo>
                <a:cubicBezTo>
                  <a:pt x="32172" y="144"/>
                  <a:pt x="32166" y="142"/>
                  <a:pt x="32163" y="138"/>
                </a:cubicBezTo>
                <a:cubicBezTo>
                  <a:pt x="32143" y="103"/>
                  <a:pt x="32123" y="88"/>
                  <a:pt x="32105" y="88"/>
                </a:cubicBezTo>
                <a:cubicBezTo>
                  <a:pt x="32087" y="88"/>
                  <a:pt x="32070" y="103"/>
                  <a:pt x="32053" y="129"/>
                </a:cubicBezTo>
                <a:cubicBezTo>
                  <a:pt x="32032" y="91"/>
                  <a:pt x="32010" y="80"/>
                  <a:pt x="31989" y="80"/>
                </a:cubicBezTo>
                <a:cubicBezTo>
                  <a:pt x="31964" y="80"/>
                  <a:pt x="31939" y="94"/>
                  <a:pt x="31915" y="94"/>
                </a:cubicBezTo>
                <a:cubicBezTo>
                  <a:pt x="31912" y="94"/>
                  <a:pt x="31910" y="94"/>
                  <a:pt x="31907" y="93"/>
                </a:cubicBezTo>
                <a:cubicBezTo>
                  <a:pt x="31906" y="93"/>
                  <a:pt x="31906" y="93"/>
                  <a:pt x="31905" y="93"/>
                </a:cubicBezTo>
                <a:cubicBezTo>
                  <a:pt x="31885" y="93"/>
                  <a:pt x="31865" y="122"/>
                  <a:pt x="31849" y="136"/>
                </a:cubicBezTo>
                <a:cubicBezTo>
                  <a:pt x="31826" y="123"/>
                  <a:pt x="31803" y="96"/>
                  <a:pt x="31781" y="96"/>
                </a:cubicBezTo>
                <a:cubicBezTo>
                  <a:pt x="31773" y="96"/>
                  <a:pt x="31766" y="96"/>
                  <a:pt x="31758" y="96"/>
                </a:cubicBezTo>
                <a:cubicBezTo>
                  <a:pt x="31662" y="96"/>
                  <a:pt x="31565" y="104"/>
                  <a:pt x="31469" y="104"/>
                </a:cubicBezTo>
                <a:cubicBezTo>
                  <a:pt x="31462" y="104"/>
                  <a:pt x="31454" y="104"/>
                  <a:pt x="31447" y="104"/>
                </a:cubicBezTo>
                <a:cubicBezTo>
                  <a:pt x="31385" y="102"/>
                  <a:pt x="31322" y="83"/>
                  <a:pt x="31254" y="71"/>
                </a:cubicBezTo>
                <a:cubicBezTo>
                  <a:pt x="31250" y="80"/>
                  <a:pt x="31239" y="98"/>
                  <a:pt x="31239" y="98"/>
                </a:cubicBezTo>
                <a:cubicBezTo>
                  <a:pt x="31179" y="83"/>
                  <a:pt x="31132" y="63"/>
                  <a:pt x="31083" y="61"/>
                </a:cubicBezTo>
                <a:cubicBezTo>
                  <a:pt x="31060" y="61"/>
                  <a:pt x="31035" y="58"/>
                  <a:pt x="31011" y="58"/>
                </a:cubicBezTo>
                <a:cubicBezTo>
                  <a:pt x="30969" y="58"/>
                  <a:pt x="30927" y="66"/>
                  <a:pt x="30891" y="105"/>
                </a:cubicBezTo>
                <a:cubicBezTo>
                  <a:pt x="30866" y="78"/>
                  <a:pt x="30840" y="70"/>
                  <a:pt x="30815" y="70"/>
                </a:cubicBezTo>
                <a:cubicBezTo>
                  <a:pt x="30779" y="70"/>
                  <a:pt x="30744" y="86"/>
                  <a:pt x="30710" y="86"/>
                </a:cubicBezTo>
                <a:cubicBezTo>
                  <a:pt x="30691" y="86"/>
                  <a:pt x="30673" y="81"/>
                  <a:pt x="30655" y="66"/>
                </a:cubicBezTo>
                <a:cubicBezTo>
                  <a:pt x="30618" y="32"/>
                  <a:pt x="30584" y="23"/>
                  <a:pt x="30551" y="23"/>
                </a:cubicBezTo>
                <a:cubicBezTo>
                  <a:pt x="30519" y="23"/>
                  <a:pt x="30489" y="31"/>
                  <a:pt x="30460" y="31"/>
                </a:cubicBezTo>
                <a:cubicBezTo>
                  <a:pt x="30443" y="31"/>
                  <a:pt x="30426" y="29"/>
                  <a:pt x="30410" y="21"/>
                </a:cubicBezTo>
                <a:cubicBezTo>
                  <a:pt x="30383" y="71"/>
                  <a:pt x="30361" y="113"/>
                  <a:pt x="30355" y="124"/>
                </a:cubicBezTo>
                <a:cubicBezTo>
                  <a:pt x="30266" y="110"/>
                  <a:pt x="30198" y="92"/>
                  <a:pt x="30134" y="92"/>
                </a:cubicBezTo>
                <a:cubicBezTo>
                  <a:pt x="30132" y="92"/>
                  <a:pt x="30130" y="92"/>
                  <a:pt x="30127" y="92"/>
                </a:cubicBezTo>
                <a:cubicBezTo>
                  <a:pt x="30127" y="92"/>
                  <a:pt x="30126" y="92"/>
                  <a:pt x="30125" y="92"/>
                </a:cubicBezTo>
                <a:cubicBezTo>
                  <a:pt x="30081" y="92"/>
                  <a:pt x="30031" y="27"/>
                  <a:pt x="29986" y="27"/>
                </a:cubicBezTo>
                <a:cubicBezTo>
                  <a:pt x="29964" y="27"/>
                  <a:pt x="29942" y="44"/>
                  <a:pt x="29924" y="95"/>
                </a:cubicBezTo>
                <a:cubicBezTo>
                  <a:pt x="29911" y="77"/>
                  <a:pt x="29899" y="58"/>
                  <a:pt x="29884" y="36"/>
                </a:cubicBezTo>
                <a:cubicBezTo>
                  <a:pt x="29856" y="92"/>
                  <a:pt x="29809" y="55"/>
                  <a:pt x="29774" y="91"/>
                </a:cubicBezTo>
                <a:cubicBezTo>
                  <a:pt x="29769" y="96"/>
                  <a:pt x="29763" y="99"/>
                  <a:pt x="29757" y="99"/>
                </a:cubicBezTo>
                <a:cubicBezTo>
                  <a:pt x="29729" y="99"/>
                  <a:pt x="29697" y="45"/>
                  <a:pt x="29665" y="45"/>
                </a:cubicBezTo>
                <a:cubicBezTo>
                  <a:pt x="29652" y="45"/>
                  <a:pt x="29639" y="54"/>
                  <a:pt x="29625" y="80"/>
                </a:cubicBezTo>
                <a:cubicBezTo>
                  <a:pt x="29612" y="106"/>
                  <a:pt x="29593" y="120"/>
                  <a:pt x="29572" y="120"/>
                </a:cubicBezTo>
                <a:cubicBezTo>
                  <a:pt x="29546" y="120"/>
                  <a:pt x="29517" y="99"/>
                  <a:pt x="29492" y="57"/>
                </a:cubicBezTo>
                <a:cubicBezTo>
                  <a:pt x="29484" y="80"/>
                  <a:pt x="29475" y="88"/>
                  <a:pt x="29464" y="88"/>
                </a:cubicBezTo>
                <a:cubicBezTo>
                  <a:pt x="29442" y="88"/>
                  <a:pt x="29415" y="56"/>
                  <a:pt x="29392" y="56"/>
                </a:cubicBezTo>
                <a:cubicBezTo>
                  <a:pt x="29377" y="56"/>
                  <a:pt x="29364" y="68"/>
                  <a:pt x="29355" y="110"/>
                </a:cubicBezTo>
                <a:cubicBezTo>
                  <a:pt x="29356" y="132"/>
                  <a:pt x="29361" y="176"/>
                  <a:pt x="29365" y="221"/>
                </a:cubicBezTo>
                <a:cubicBezTo>
                  <a:pt x="29312" y="166"/>
                  <a:pt x="29265" y="116"/>
                  <a:pt x="29218" y="66"/>
                </a:cubicBezTo>
                <a:cubicBezTo>
                  <a:pt x="29207" y="87"/>
                  <a:pt x="29195" y="94"/>
                  <a:pt x="29182" y="94"/>
                </a:cubicBezTo>
                <a:cubicBezTo>
                  <a:pt x="29157" y="94"/>
                  <a:pt x="29128" y="67"/>
                  <a:pt x="29099" y="67"/>
                </a:cubicBezTo>
                <a:cubicBezTo>
                  <a:pt x="29083" y="67"/>
                  <a:pt x="29066" y="76"/>
                  <a:pt x="29050" y="104"/>
                </a:cubicBezTo>
                <a:cubicBezTo>
                  <a:pt x="29047" y="111"/>
                  <a:pt x="29033" y="145"/>
                  <a:pt x="29016" y="180"/>
                </a:cubicBezTo>
                <a:cubicBezTo>
                  <a:pt x="28993" y="143"/>
                  <a:pt x="28968" y="107"/>
                  <a:pt x="28946" y="71"/>
                </a:cubicBezTo>
                <a:cubicBezTo>
                  <a:pt x="28913" y="73"/>
                  <a:pt x="28883" y="74"/>
                  <a:pt x="28840" y="76"/>
                </a:cubicBezTo>
                <a:cubicBezTo>
                  <a:pt x="28830" y="108"/>
                  <a:pt x="28816" y="154"/>
                  <a:pt x="28806" y="191"/>
                </a:cubicBezTo>
                <a:cubicBezTo>
                  <a:pt x="28706" y="148"/>
                  <a:pt x="28610" y="78"/>
                  <a:pt x="28520" y="78"/>
                </a:cubicBezTo>
                <a:cubicBezTo>
                  <a:pt x="28475" y="78"/>
                  <a:pt x="28432" y="95"/>
                  <a:pt x="28391" y="141"/>
                </a:cubicBezTo>
                <a:cubicBezTo>
                  <a:pt x="28354" y="123"/>
                  <a:pt x="28322" y="99"/>
                  <a:pt x="28290" y="92"/>
                </a:cubicBezTo>
                <a:cubicBezTo>
                  <a:pt x="28284" y="91"/>
                  <a:pt x="28279" y="91"/>
                  <a:pt x="28274" y="91"/>
                </a:cubicBezTo>
                <a:cubicBezTo>
                  <a:pt x="28220" y="91"/>
                  <a:pt x="28171" y="138"/>
                  <a:pt x="28117" y="138"/>
                </a:cubicBezTo>
                <a:cubicBezTo>
                  <a:pt x="28097" y="138"/>
                  <a:pt x="28077" y="132"/>
                  <a:pt x="28056" y="116"/>
                </a:cubicBezTo>
                <a:cubicBezTo>
                  <a:pt x="28040" y="149"/>
                  <a:pt x="28022" y="160"/>
                  <a:pt x="28004" y="160"/>
                </a:cubicBezTo>
                <a:cubicBezTo>
                  <a:pt x="27965" y="160"/>
                  <a:pt x="27922" y="108"/>
                  <a:pt x="27883" y="108"/>
                </a:cubicBezTo>
                <a:cubicBezTo>
                  <a:pt x="27882" y="108"/>
                  <a:pt x="27881" y="108"/>
                  <a:pt x="27879" y="108"/>
                </a:cubicBezTo>
                <a:cubicBezTo>
                  <a:pt x="27817" y="113"/>
                  <a:pt x="27758" y="146"/>
                  <a:pt x="27698" y="166"/>
                </a:cubicBezTo>
                <a:cubicBezTo>
                  <a:pt x="27696" y="167"/>
                  <a:pt x="27693" y="168"/>
                  <a:pt x="27690" y="168"/>
                </a:cubicBezTo>
                <a:cubicBezTo>
                  <a:pt x="27688" y="168"/>
                  <a:pt x="27685" y="168"/>
                  <a:pt x="27683" y="166"/>
                </a:cubicBezTo>
                <a:cubicBezTo>
                  <a:pt x="27657" y="144"/>
                  <a:pt x="27631" y="108"/>
                  <a:pt x="27604" y="108"/>
                </a:cubicBezTo>
                <a:cubicBezTo>
                  <a:pt x="27591" y="108"/>
                  <a:pt x="27577" y="117"/>
                  <a:pt x="27563" y="141"/>
                </a:cubicBezTo>
                <a:cubicBezTo>
                  <a:pt x="27559" y="147"/>
                  <a:pt x="27555" y="149"/>
                  <a:pt x="27550" y="149"/>
                </a:cubicBezTo>
                <a:cubicBezTo>
                  <a:pt x="27533" y="149"/>
                  <a:pt x="27509" y="120"/>
                  <a:pt x="27489" y="120"/>
                </a:cubicBezTo>
                <a:cubicBezTo>
                  <a:pt x="27476" y="120"/>
                  <a:pt x="27465" y="132"/>
                  <a:pt x="27457" y="171"/>
                </a:cubicBezTo>
                <a:cubicBezTo>
                  <a:pt x="27455" y="181"/>
                  <a:pt x="27445" y="184"/>
                  <a:pt x="27431" y="184"/>
                </a:cubicBezTo>
                <a:cubicBezTo>
                  <a:pt x="27416" y="184"/>
                  <a:pt x="27398" y="180"/>
                  <a:pt x="27385" y="174"/>
                </a:cubicBezTo>
                <a:cubicBezTo>
                  <a:pt x="27356" y="162"/>
                  <a:pt x="27322" y="111"/>
                  <a:pt x="27297" y="111"/>
                </a:cubicBezTo>
                <a:cubicBezTo>
                  <a:pt x="27289" y="111"/>
                  <a:pt x="27281" y="117"/>
                  <a:pt x="27276" y="132"/>
                </a:cubicBezTo>
                <a:cubicBezTo>
                  <a:pt x="27266" y="156"/>
                  <a:pt x="27257" y="165"/>
                  <a:pt x="27248" y="165"/>
                </a:cubicBezTo>
                <a:cubicBezTo>
                  <a:pt x="27226" y="165"/>
                  <a:pt x="27206" y="117"/>
                  <a:pt x="27184" y="117"/>
                </a:cubicBezTo>
                <a:cubicBezTo>
                  <a:pt x="27180" y="117"/>
                  <a:pt x="27177" y="118"/>
                  <a:pt x="27173" y="121"/>
                </a:cubicBezTo>
                <a:cubicBezTo>
                  <a:pt x="27161" y="131"/>
                  <a:pt x="27148" y="134"/>
                  <a:pt x="27133" y="134"/>
                </a:cubicBezTo>
                <a:cubicBezTo>
                  <a:pt x="27114" y="134"/>
                  <a:pt x="27094" y="129"/>
                  <a:pt x="27075" y="129"/>
                </a:cubicBezTo>
                <a:cubicBezTo>
                  <a:pt x="27068" y="129"/>
                  <a:pt x="27061" y="130"/>
                  <a:pt x="27054" y="132"/>
                </a:cubicBezTo>
                <a:cubicBezTo>
                  <a:pt x="27017" y="142"/>
                  <a:pt x="26983" y="167"/>
                  <a:pt x="26977" y="170"/>
                </a:cubicBezTo>
                <a:cubicBezTo>
                  <a:pt x="26927" y="159"/>
                  <a:pt x="26886" y="133"/>
                  <a:pt x="26859" y="133"/>
                </a:cubicBezTo>
                <a:cubicBezTo>
                  <a:pt x="26850" y="133"/>
                  <a:pt x="26843" y="136"/>
                  <a:pt x="26838" y="142"/>
                </a:cubicBezTo>
                <a:cubicBezTo>
                  <a:pt x="26766" y="223"/>
                  <a:pt x="26684" y="188"/>
                  <a:pt x="26596" y="259"/>
                </a:cubicBezTo>
                <a:lnTo>
                  <a:pt x="26596" y="259"/>
                </a:lnTo>
                <a:cubicBezTo>
                  <a:pt x="26594" y="249"/>
                  <a:pt x="26591" y="239"/>
                  <a:pt x="26588" y="229"/>
                </a:cubicBezTo>
                <a:lnTo>
                  <a:pt x="26588" y="229"/>
                </a:lnTo>
                <a:cubicBezTo>
                  <a:pt x="26587" y="241"/>
                  <a:pt x="26585" y="254"/>
                  <a:pt x="26583" y="270"/>
                </a:cubicBezTo>
                <a:cubicBezTo>
                  <a:pt x="26587" y="266"/>
                  <a:pt x="26592" y="262"/>
                  <a:pt x="26596" y="259"/>
                </a:cubicBezTo>
                <a:lnTo>
                  <a:pt x="26596" y="259"/>
                </a:lnTo>
                <a:cubicBezTo>
                  <a:pt x="26598" y="266"/>
                  <a:pt x="26599" y="273"/>
                  <a:pt x="26601" y="280"/>
                </a:cubicBezTo>
                <a:cubicBezTo>
                  <a:pt x="26601" y="285"/>
                  <a:pt x="26599" y="289"/>
                  <a:pt x="26595" y="289"/>
                </a:cubicBezTo>
                <a:cubicBezTo>
                  <a:pt x="26591" y="289"/>
                  <a:pt x="26587" y="285"/>
                  <a:pt x="26583" y="270"/>
                </a:cubicBezTo>
                <a:cubicBezTo>
                  <a:pt x="26576" y="270"/>
                  <a:pt x="26579" y="236"/>
                  <a:pt x="26580" y="202"/>
                </a:cubicBezTo>
                <a:lnTo>
                  <a:pt x="26580" y="202"/>
                </a:lnTo>
                <a:cubicBezTo>
                  <a:pt x="26583" y="211"/>
                  <a:pt x="26585" y="220"/>
                  <a:pt x="26588" y="229"/>
                </a:cubicBezTo>
                <a:lnTo>
                  <a:pt x="26588" y="229"/>
                </a:lnTo>
                <a:cubicBezTo>
                  <a:pt x="26593" y="186"/>
                  <a:pt x="26593" y="174"/>
                  <a:pt x="26592" y="174"/>
                </a:cubicBezTo>
                <a:cubicBezTo>
                  <a:pt x="26562" y="164"/>
                  <a:pt x="26533" y="164"/>
                  <a:pt x="26505" y="145"/>
                </a:cubicBezTo>
                <a:cubicBezTo>
                  <a:pt x="26502" y="143"/>
                  <a:pt x="26500" y="142"/>
                  <a:pt x="26497" y="142"/>
                </a:cubicBezTo>
                <a:cubicBezTo>
                  <a:pt x="26480" y="142"/>
                  <a:pt x="26475" y="194"/>
                  <a:pt x="26457" y="194"/>
                </a:cubicBezTo>
                <a:cubicBezTo>
                  <a:pt x="26451" y="194"/>
                  <a:pt x="26444" y="189"/>
                  <a:pt x="26434" y="176"/>
                </a:cubicBezTo>
                <a:cubicBezTo>
                  <a:pt x="26426" y="163"/>
                  <a:pt x="26411" y="157"/>
                  <a:pt x="26397" y="157"/>
                </a:cubicBezTo>
                <a:cubicBezTo>
                  <a:pt x="26381" y="157"/>
                  <a:pt x="26365" y="164"/>
                  <a:pt x="26355" y="174"/>
                </a:cubicBezTo>
                <a:cubicBezTo>
                  <a:pt x="26328" y="202"/>
                  <a:pt x="26300" y="215"/>
                  <a:pt x="26272" y="215"/>
                </a:cubicBezTo>
                <a:cubicBezTo>
                  <a:pt x="26236" y="215"/>
                  <a:pt x="26198" y="193"/>
                  <a:pt x="26158" y="157"/>
                </a:cubicBezTo>
                <a:cubicBezTo>
                  <a:pt x="26139" y="204"/>
                  <a:pt x="26117" y="220"/>
                  <a:pt x="26095" y="220"/>
                </a:cubicBezTo>
                <a:cubicBezTo>
                  <a:pt x="26070" y="220"/>
                  <a:pt x="26046" y="198"/>
                  <a:pt x="26030" y="179"/>
                </a:cubicBezTo>
                <a:cubicBezTo>
                  <a:pt x="25969" y="199"/>
                  <a:pt x="25936" y="220"/>
                  <a:pt x="25899" y="220"/>
                </a:cubicBezTo>
                <a:cubicBezTo>
                  <a:pt x="25866" y="220"/>
                  <a:pt x="25827" y="187"/>
                  <a:pt x="25798" y="187"/>
                </a:cubicBezTo>
                <a:cubicBezTo>
                  <a:pt x="25791" y="187"/>
                  <a:pt x="25784" y="190"/>
                  <a:pt x="25778" y="195"/>
                </a:cubicBezTo>
                <a:cubicBezTo>
                  <a:pt x="25770" y="203"/>
                  <a:pt x="25763" y="206"/>
                  <a:pt x="25756" y="206"/>
                </a:cubicBezTo>
                <a:cubicBezTo>
                  <a:pt x="25730" y="206"/>
                  <a:pt x="25710" y="165"/>
                  <a:pt x="25684" y="165"/>
                </a:cubicBezTo>
                <a:cubicBezTo>
                  <a:pt x="25680" y="165"/>
                  <a:pt x="25676" y="166"/>
                  <a:pt x="25672" y="168"/>
                </a:cubicBezTo>
                <a:cubicBezTo>
                  <a:pt x="25655" y="178"/>
                  <a:pt x="25635" y="181"/>
                  <a:pt x="25617" y="181"/>
                </a:cubicBezTo>
                <a:cubicBezTo>
                  <a:pt x="25595" y="181"/>
                  <a:pt x="25574" y="177"/>
                  <a:pt x="25558" y="177"/>
                </a:cubicBezTo>
                <a:cubicBezTo>
                  <a:pt x="25556" y="177"/>
                  <a:pt x="25555" y="177"/>
                  <a:pt x="25553" y="177"/>
                </a:cubicBezTo>
                <a:cubicBezTo>
                  <a:pt x="25506" y="227"/>
                  <a:pt x="25472" y="264"/>
                  <a:pt x="25443" y="295"/>
                </a:cubicBezTo>
                <a:cubicBezTo>
                  <a:pt x="25393" y="241"/>
                  <a:pt x="25349" y="193"/>
                  <a:pt x="25304" y="148"/>
                </a:cubicBezTo>
                <a:cubicBezTo>
                  <a:pt x="25303" y="146"/>
                  <a:pt x="25301" y="146"/>
                  <a:pt x="25299" y="146"/>
                </a:cubicBezTo>
                <a:cubicBezTo>
                  <a:pt x="25294" y="146"/>
                  <a:pt x="25288" y="150"/>
                  <a:pt x="25282" y="151"/>
                </a:cubicBezTo>
                <a:cubicBezTo>
                  <a:pt x="25284" y="195"/>
                  <a:pt x="25284" y="239"/>
                  <a:pt x="25285" y="307"/>
                </a:cubicBezTo>
                <a:cubicBezTo>
                  <a:pt x="25238" y="295"/>
                  <a:pt x="25193" y="283"/>
                  <a:pt x="25146" y="271"/>
                </a:cubicBezTo>
                <a:cubicBezTo>
                  <a:pt x="25126" y="279"/>
                  <a:pt x="25104" y="288"/>
                  <a:pt x="25074" y="299"/>
                </a:cubicBezTo>
                <a:cubicBezTo>
                  <a:pt x="25087" y="252"/>
                  <a:pt x="25094" y="230"/>
                  <a:pt x="25104" y="195"/>
                </a:cubicBezTo>
                <a:cubicBezTo>
                  <a:pt x="25100" y="194"/>
                  <a:pt x="25097" y="194"/>
                  <a:pt x="25093" y="194"/>
                </a:cubicBezTo>
                <a:cubicBezTo>
                  <a:pt x="25001" y="194"/>
                  <a:pt x="25035" y="385"/>
                  <a:pt x="24966" y="420"/>
                </a:cubicBezTo>
                <a:cubicBezTo>
                  <a:pt x="24962" y="347"/>
                  <a:pt x="24963" y="260"/>
                  <a:pt x="24918" y="224"/>
                </a:cubicBezTo>
                <a:cubicBezTo>
                  <a:pt x="24876" y="193"/>
                  <a:pt x="24834" y="174"/>
                  <a:pt x="24794" y="152"/>
                </a:cubicBezTo>
                <a:cubicBezTo>
                  <a:pt x="24759" y="170"/>
                  <a:pt x="24722" y="183"/>
                  <a:pt x="24688" y="205"/>
                </a:cubicBezTo>
                <a:cubicBezTo>
                  <a:pt x="24670" y="217"/>
                  <a:pt x="24651" y="222"/>
                  <a:pt x="24632" y="222"/>
                </a:cubicBezTo>
                <a:cubicBezTo>
                  <a:pt x="24560" y="222"/>
                  <a:pt x="24484" y="156"/>
                  <a:pt x="24412" y="156"/>
                </a:cubicBezTo>
                <a:cubicBezTo>
                  <a:pt x="24380" y="156"/>
                  <a:pt x="24349" y="169"/>
                  <a:pt x="24320" y="208"/>
                </a:cubicBezTo>
                <a:cubicBezTo>
                  <a:pt x="24293" y="174"/>
                  <a:pt x="24268" y="156"/>
                  <a:pt x="24244" y="156"/>
                </a:cubicBezTo>
                <a:cubicBezTo>
                  <a:pt x="24219" y="156"/>
                  <a:pt x="24196" y="176"/>
                  <a:pt x="24175" y="216"/>
                </a:cubicBezTo>
                <a:cubicBezTo>
                  <a:pt x="24146" y="173"/>
                  <a:pt x="24117" y="163"/>
                  <a:pt x="24088" y="163"/>
                </a:cubicBezTo>
                <a:cubicBezTo>
                  <a:pt x="24059" y="163"/>
                  <a:pt x="24031" y="173"/>
                  <a:pt x="24002" y="173"/>
                </a:cubicBezTo>
                <a:cubicBezTo>
                  <a:pt x="23972" y="174"/>
                  <a:pt x="23942" y="207"/>
                  <a:pt x="23916" y="223"/>
                </a:cubicBezTo>
                <a:cubicBezTo>
                  <a:pt x="23880" y="207"/>
                  <a:pt x="23848" y="183"/>
                  <a:pt x="23814" y="177"/>
                </a:cubicBezTo>
                <a:cubicBezTo>
                  <a:pt x="23798" y="175"/>
                  <a:pt x="23783" y="174"/>
                  <a:pt x="23767" y="174"/>
                </a:cubicBezTo>
                <a:cubicBezTo>
                  <a:pt x="23711" y="174"/>
                  <a:pt x="23656" y="187"/>
                  <a:pt x="23600" y="187"/>
                </a:cubicBezTo>
                <a:cubicBezTo>
                  <a:pt x="23548" y="187"/>
                  <a:pt x="23496" y="176"/>
                  <a:pt x="23442" y="133"/>
                </a:cubicBezTo>
                <a:cubicBezTo>
                  <a:pt x="23437" y="129"/>
                  <a:pt x="23431" y="127"/>
                  <a:pt x="23424" y="127"/>
                </a:cubicBezTo>
                <a:cubicBezTo>
                  <a:pt x="23414" y="127"/>
                  <a:pt x="23404" y="132"/>
                  <a:pt x="23401" y="141"/>
                </a:cubicBezTo>
                <a:cubicBezTo>
                  <a:pt x="23383" y="186"/>
                  <a:pt x="23358" y="197"/>
                  <a:pt x="23332" y="197"/>
                </a:cubicBezTo>
                <a:cubicBezTo>
                  <a:pt x="23312" y="197"/>
                  <a:pt x="23290" y="190"/>
                  <a:pt x="23270" y="190"/>
                </a:cubicBezTo>
                <a:cubicBezTo>
                  <a:pt x="23268" y="190"/>
                  <a:pt x="23265" y="190"/>
                  <a:pt x="23262" y="191"/>
                </a:cubicBezTo>
                <a:cubicBezTo>
                  <a:pt x="23262" y="191"/>
                  <a:pt x="23262" y="191"/>
                  <a:pt x="23261" y="191"/>
                </a:cubicBezTo>
                <a:cubicBezTo>
                  <a:pt x="23232" y="191"/>
                  <a:pt x="23194" y="153"/>
                  <a:pt x="23170" y="153"/>
                </a:cubicBezTo>
                <a:cubicBezTo>
                  <a:pt x="23165" y="153"/>
                  <a:pt x="23160" y="155"/>
                  <a:pt x="23156" y="160"/>
                </a:cubicBezTo>
                <a:cubicBezTo>
                  <a:pt x="23135" y="185"/>
                  <a:pt x="23111" y="191"/>
                  <a:pt x="23086" y="191"/>
                </a:cubicBezTo>
                <a:cubicBezTo>
                  <a:pt x="23065" y="191"/>
                  <a:pt x="23044" y="187"/>
                  <a:pt x="23024" y="187"/>
                </a:cubicBezTo>
                <a:cubicBezTo>
                  <a:pt x="23004" y="187"/>
                  <a:pt x="22987" y="191"/>
                  <a:pt x="22973" y="210"/>
                </a:cubicBezTo>
                <a:cubicBezTo>
                  <a:pt x="22949" y="241"/>
                  <a:pt x="22926" y="251"/>
                  <a:pt x="22903" y="251"/>
                </a:cubicBezTo>
                <a:cubicBezTo>
                  <a:pt x="22868" y="251"/>
                  <a:pt x="22834" y="225"/>
                  <a:pt x="22796" y="213"/>
                </a:cubicBezTo>
                <a:cubicBezTo>
                  <a:pt x="22794" y="212"/>
                  <a:pt x="22791" y="211"/>
                  <a:pt x="22789" y="211"/>
                </a:cubicBezTo>
                <a:cubicBezTo>
                  <a:pt x="22766" y="211"/>
                  <a:pt x="22743" y="247"/>
                  <a:pt x="22718" y="251"/>
                </a:cubicBezTo>
                <a:cubicBezTo>
                  <a:pt x="22715" y="251"/>
                  <a:pt x="22712" y="252"/>
                  <a:pt x="22709" y="252"/>
                </a:cubicBezTo>
                <a:cubicBezTo>
                  <a:pt x="22688" y="252"/>
                  <a:pt x="22664" y="240"/>
                  <a:pt x="22639" y="233"/>
                </a:cubicBezTo>
                <a:cubicBezTo>
                  <a:pt x="22628" y="257"/>
                  <a:pt x="22612" y="291"/>
                  <a:pt x="22597" y="326"/>
                </a:cubicBezTo>
                <a:cubicBezTo>
                  <a:pt x="22572" y="291"/>
                  <a:pt x="22549" y="254"/>
                  <a:pt x="22525" y="219"/>
                </a:cubicBezTo>
                <a:cubicBezTo>
                  <a:pt x="22509" y="254"/>
                  <a:pt x="22494" y="288"/>
                  <a:pt x="22477" y="327"/>
                </a:cubicBezTo>
                <a:cubicBezTo>
                  <a:pt x="22465" y="313"/>
                  <a:pt x="22455" y="298"/>
                  <a:pt x="22436" y="274"/>
                </a:cubicBezTo>
                <a:cubicBezTo>
                  <a:pt x="22424" y="316"/>
                  <a:pt x="22411" y="360"/>
                  <a:pt x="22393" y="420"/>
                </a:cubicBezTo>
                <a:cubicBezTo>
                  <a:pt x="22377" y="360"/>
                  <a:pt x="22368" y="327"/>
                  <a:pt x="22353" y="279"/>
                </a:cubicBezTo>
                <a:cubicBezTo>
                  <a:pt x="22339" y="279"/>
                  <a:pt x="22324" y="283"/>
                  <a:pt x="22309" y="283"/>
                </a:cubicBezTo>
                <a:cubicBezTo>
                  <a:pt x="22301" y="283"/>
                  <a:pt x="22292" y="282"/>
                  <a:pt x="22284" y="279"/>
                </a:cubicBezTo>
                <a:cubicBezTo>
                  <a:pt x="22256" y="269"/>
                  <a:pt x="22230" y="245"/>
                  <a:pt x="22216" y="236"/>
                </a:cubicBezTo>
                <a:cubicBezTo>
                  <a:pt x="22180" y="253"/>
                  <a:pt x="22151" y="285"/>
                  <a:pt x="22127" y="285"/>
                </a:cubicBezTo>
                <a:cubicBezTo>
                  <a:pt x="22122" y="285"/>
                  <a:pt x="22118" y="284"/>
                  <a:pt x="22113" y="280"/>
                </a:cubicBezTo>
                <a:cubicBezTo>
                  <a:pt x="22095" y="267"/>
                  <a:pt x="22078" y="262"/>
                  <a:pt x="22061" y="262"/>
                </a:cubicBezTo>
                <a:cubicBezTo>
                  <a:pt x="22018" y="262"/>
                  <a:pt x="21981" y="297"/>
                  <a:pt x="21940" y="297"/>
                </a:cubicBezTo>
                <a:cubicBezTo>
                  <a:pt x="21932" y="297"/>
                  <a:pt x="21923" y="295"/>
                  <a:pt x="21915" y="292"/>
                </a:cubicBezTo>
                <a:cubicBezTo>
                  <a:pt x="21913" y="361"/>
                  <a:pt x="21913" y="413"/>
                  <a:pt x="21912" y="472"/>
                </a:cubicBezTo>
                <a:cubicBezTo>
                  <a:pt x="21902" y="455"/>
                  <a:pt x="21896" y="451"/>
                  <a:pt x="21894" y="442"/>
                </a:cubicBezTo>
                <a:cubicBezTo>
                  <a:pt x="21887" y="398"/>
                  <a:pt x="21881" y="354"/>
                  <a:pt x="21874" y="307"/>
                </a:cubicBezTo>
                <a:cubicBezTo>
                  <a:pt x="21842" y="297"/>
                  <a:pt x="21811" y="294"/>
                  <a:pt x="21780" y="294"/>
                </a:cubicBezTo>
                <a:cubicBezTo>
                  <a:pt x="21724" y="294"/>
                  <a:pt x="21669" y="304"/>
                  <a:pt x="21611" y="304"/>
                </a:cubicBezTo>
                <a:cubicBezTo>
                  <a:pt x="21554" y="304"/>
                  <a:pt x="21495" y="295"/>
                  <a:pt x="21432" y="257"/>
                </a:cubicBezTo>
                <a:cubicBezTo>
                  <a:pt x="21428" y="292"/>
                  <a:pt x="21422" y="333"/>
                  <a:pt x="21413" y="392"/>
                </a:cubicBezTo>
                <a:cubicBezTo>
                  <a:pt x="21392" y="320"/>
                  <a:pt x="21384" y="288"/>
                  <a:pt x="21375" y="254"/>
                </a:cubicBezTo>
                <a:cubicBezTo>
                  <a:pt x="21362" y="254"/>
                  <a:pt x="21350" y="252"/>
                  <a:pt x="21338" y="252"/>
                </a:cubicBezTo>
                <a:cubicBezTo>
                  <a:pt x="21329" y="252"/>
                  <a:pt x="21321" y="253"/>
                  <a:pt x="21313" y="257"/>
                </a:cubicBezTo>
                <a:cubicBezTo>
                  <a:pt x="21300" y="264"/>
                  <a:pt x="21292" y="292"/>
                  <a:pt x="21291" y="298"/>
                </a:cubicBezTo>
                <a:cubicBezTo>
                  <a:pt x="21259" y="284"/>
                  <a:pt x="21231" y="261"/>
                  <a:pt x="21206" y="261"/>
                </a:cubicBezTo>
                <a:cubicBezTo>
                  <a:pt x="21204" y="261"/>
                  <a:pt x="21203" y="261"/>
                  <a:pt x="21201" y="261"/>
                </a:cubicBezTo>
                <a:cubicBezTo>
                  <a:pt x="21187" y="263"/>
                  <a:pt x="21173" y="263"/>
                  <a:pt x="21159" y="263"/>
                </a:cubicBezTo>
                <a:cubicBezTo>
                  <a:pt x="21122" y="263"/>
                  <a:pt x="21083" y="259"/>
                  <a:pt x="21045" y="259"/>
                </a:cubicBezTo>
                <a:cubicBezTo>
                  <a:pt x="20989" y="259"/>
                  <a:pt x="20933" y="267"/>
                  <a:pt x="20880" y="305"/>
                </a:cubicBezTo>
                <a:cubicBezTo>
                  <a:pt x="20864" y="294"/>
                  <a:pt x="20842" y="279"/>
                  <a:pt x="20814" y="258"/>
                </a:cubicBezTo>
                <a:lnTo>
                  <a:pt x="20814" y="258"/>
                </a:lnTo>
                <a:cubicBezTo>
                  <a:pt x="20814" y="330"/>
                  <a:pt x="20816" y="382"/>
                  <a:pt x="20816" y="438"/>
                </a:cubicBezTo>
                <a:cubicBezTo>
                  <a:pt x="20797" y="436"/>
                  <a:pt x="20783" y="436"/>
                  <a:pt x="20767" y="435"/>
                </a:cubicBezTo>
                <a:cubicBezTo>
                  <a:pt x="20758" y="379"/>
                  <a:pt x="20750" y="327"/>
                  <a:pt x="20741" y="277"/>
                </a:cubicBezTo>
                <a:cubicBezTo>
                  <a:pt x="20704" y="316"/>
                  <a:pt x="20673" y="348"/>
                  <a:pt x="20639" y="383"/>
                </a:cubicBezTo>
                <a:cubicBezTo>
                  <a:pt x="20630" y="342"/>
                  <a:pt x="20626" y="316"/>
                  <a:pt x="20620" y="291"/>
                </a:cubicBezTo>
                <a:cubicBezTo>
                  <a:pt x="20602" y="280"/>
                  <a:pt x="20583" y="276"/>
                  <a:pt x="20566" y="276"/>
                </a:cubicBezTo>
                <a:cubicBezTo>
                  <a:pt x="20508" y="276"/>
                  <a:pt x="20454" y="319"/>
                  <a:pt x="20396" y="319"/>
                </a:cubicBezTo>
                <a:cubicBezTo>
                  <a:pt x="20377" y="319"/>
                  <a:pt x="20358" y="314"/>
                  <a:pt x="20338" y="301"/>
                </a:cubicBezTo>
                <a:cubicBezTo>
                  <a:pt x="20302" y="335"/>
                  <a:pt x="20264" y="373"/>
                  <a:pt x="20230" y="407"/>
                </a:cubicBezTo>
                <a:cubicBezTo>
                  <a:pt x="20210" y="380"/>
                  <a:pt x="20198" y="366"/>
                  <a:pt x="20190" y="355"/>
                </a:cubicBezTo>
                <a:cubicBezTo>
                  <a:pt x="20179" y="395"/>
                  <a:pt x="20167" y="435"/>
                  <a:pt x="20152" y="482"/>
                </a:cubicBezTo>
                <a:cubicBezTo>
                  <a:pt x="20118" y="404"/>
                  <a:pt x="20092" y="348"/>
                  <a:pt x="20073" y="304"/>
                </a:cubicBezTo>
                <a:cubicBezTo>
                  <a:pt x="20040" y="347"/>
                  <a:pt x="20002" y="354"/>
                  <a:pt x="19964" y="354"/>
                </a:cubicBezTo>
                <a:cubicBezTo>
                  <a:pt x="19947" y="354"/>
                  <a:pt x="19931" y="353"/>
                  <a:pt x="19915" y="353"/>
                </a:cubicBezTo>
                <a:cubicBezTo>
                  <a:pt x="19891" y="353"/>
                  <a:pt x="19868" y="356"/>
                  <a:pt x="19848" y="370"/>
                </a:cubicBezTo>
                <a:cubicBezTo>
                  <a:pt x="19843" y="413"/>
                  <a:pt x="19840" y="444"/>
                  <a:pt x="19836" y="488"/>
                </a:cubicBezTo>
                <a:cubicBezTo>
                  <a:pt x="19779" y="439"/>
                  <a:pt x="19729" y="397"/>
                  <a:pt x="19705" y="376"/>
                </a:cubicBezTo>
                <a:cubicBezTo>
                  <a:pt x="19589" y="427"/>
                  <a:pt x="19495" y="467"/>
                  <a:pt x="19386" y="514"/>
                </a:cubicBezTo>
                <a:cubicBezTo>
                  <a:pt x="19381" y="530"/>
                  <a:pt x="19371" y="567"/>
                  <a:pt x="19359" y="604"/>
                </a:cubicBezTo>
                <a:cubicBezTo>
                  <a:pt x="19333" y="561"/>
                  <a:pt x="19312" y="529"/>
                  <a:pt x="19292" y="497"/>
                </a:cubicBezTo>
                <a:cubicBezTo>
                  <a:pt x="19267" y="534"/>
                  <a:pt x="19241" y="555"/>
                  <a:pt x="19214" y="555"/>
                </a:cubicBezTo>
                <a:cubicBezTo>
                  <a:pt x="19189" y="555"/>
                  <a:pt x="19163" y="537"/>
                  <a:pt x="19136" y="498"/>
                </a:cubicBezTo>
                <a:cubicBezTo>
                  <a:pt x="19122" y="519"/>
                  <a:pt x="19111" y="539"/>
                  <a:pt x="19097" y="560"/>
                </a:cubicBezTo>
                <a:cubicBezTo>
                  <a:pt x="19069" y="533"/>
                  <a:pt x="19047" y="514"/>
                  <a:pt x="19034" y="501"/>
                </a:cubicBezTo>
                <a:cubicBezTo>
                  <a:pt x="19000" y="523"/>
                  <a:pt x="18977" y="551"/>
                  <a:pt x="18950" y="554"/>
                </a:cubicBezTo>
                <a:cubicBezTo>
                  <a:pt x="18747" y="577"/>
                  <a:pt x="18538" y="530"/>
                  <a:pt x="18344" y="630"/>
                </a:cubicBezTo>
                <a:cubicBezTo>
                  <a:pt x="18300" y="654"/>
                  <a:pt x="18251" y="626"/>
                  <a:pt x="18204" y="678"/>
                </a:cubicBezTo>
                <a:cubicBezTo>
                  <a:pt x="18197" y="686"/>
                  <a:pt x="18188" y="689"/>
                  <a:pt x="18178" y="689"/>
                </a:cubicBezTo>
                <a:cubicBezTo>
                  <a:pt x="18143" y="689"/>
                  <a:pt x="18092" y="648"/>
                  <a:pt x="18051" y="644"/>
                </a:cubicBezTo>
                <a:cubicBezTo>
                  <a:pt x="18049" y="643"/>
                  <a:pt x="18047" y="643"/>
                  <a:pt x="18045" y="643"/>
                </a:cubicBezTo>
                <a:cubicBezTo>
                  <a:pt x="18019" y="643"/>
                  <a:pt x="17992" y="659"/>
                  <a:pt x="17972" y="683"/>
                </a:cubicBezTo>
                <a:cubicBezTo>
                  <a:pt x="17959" y="700"/>
                  <a:pt x="17946" y="706"/>
                  <a:pt x="17932" y="706"/>
                </a:cubicBezTo>
                <a:cubicBezTo>
                  <a:pt x="17900" y="706"/>
                  <a:pt x="17865" y="676"/>
                  <a:pt x="17833" y="676"/>
                </a:cubicBezTo>
                <a:cubicBezTo>
                  <a:pt x="17818" y="676"/>
                  <a:pt x="17803" y="683"/>
                  <a:pt x="17789" y="704"/>
                </a:cubicBezTo>
                <a:cubicBezTo>
                  <a:pt x="17789" y="704"/>
                  <a:pt x="17789" y="705"/>
                  <a:pt x="17788" y="705"/>
                </a:cubicBezTo>
                <a:cubicBezTo>
                  <a:pt x="17784" y="705"/>
                  <a:pt x="17771" y="687"/>
                  <a:pt x="17763" y="679"/>
                </a:cubicBezTo>
                <a:cubicBezTo>
                  <a:pt x="17756" y="672"/>
                  <a:pt x="17748" y="667"/>
                  <a:pt x="17741" y="661"/>
                </a:cubicBezTo>
                <a:cubicBezTo>
                  <a:pt x="17701" y="747"/>
                  <a:pt x="17672" y="851"/>
                  <a:pt x="17594" y="857"/>
                </a:cubicBezTo>
                <a:cubicBezTo>
                  <a:pt x="17600" y="794"/>
                  <a:pt x="17606" y="732"/>
                  <a:pt x="17614" y="645"/>
                </a:cubicBezTo>
                <a:lnTo>
                  <a:pt x="17614" y="645"/>
                </a:lnTo>
                <a:cubicBezTo>
                  <a:pt x="17581" y="683"/>
                  <a:pt x="17563" y="704"/>
                  <a:pt x="17547" y="723"/>
                </a:cubicBezTo>
                <a:cubicBezTo>
                  <a:pt x="17528" y="697"/>
                  <a:pt x="17516" y="679"/>
                  <a:pt x="17503" y="661"/>
                </a:cubicBezTo>
                <a:cubicBezTo>
                  <a:pt x="17485" y="698"/>
                  <a:pt x="17467" y="736"/>
                  <a:pt x="17444" y="786"/>
                </a:cubicBezTo>
                <a:cubicBezTo>
                  <a:pt x="17414" y="786"/>
                  <a:pt x="17380" y="788"/>
                  <a:pt x="17332" y="789"/>
                </a:cubicBezTo>
                <a:cubicBezTo>
                  <a:pt x="17327" y="819"/>
                  <a:pt x="17322" y="860"/>
                  <a:pt x="17308" y="936"/>
                </a:cubicBezTo>
                <a:cubicBezTo>
                  <a:pt x="17291" y="829"/>
                  <a:pt x="17282" y="778"/>
                  <a:pt x="17266" y="682"/>
                </a:cubicBezTo>
                <a:cubicBezTo>
                  <a:pt x="17238" y="789"/>
                  <a:pt x="17219" y="863"/>
                  <a:pt x="17198" y="935"/>
                </a:cubicBezTo>
                <a:cubicBezTo>
                  <a:pt x="17195" y="947"/>
                  <a:pt x="17182" y="947"/>
                  <a:pt x="17167" y="956"/>
                </a:cubicBezTo>
                <a:cubicBezTo>
                  <a:pt x="17142" y="917"/>
                  <a:pt x="17113" y="878"/>
                  <a:pt x="17086" y="839"/>
                </a:cubicBezTo>
                <a:cubicBezTo>
                  <a:pt x="17024" y="862"/>
                  <a:pt x="16971" y="955"/>
                  <a:pt x="16905" y="955"/>
                </a:cubicBezTo>
                <a:cubicBezTo>
                  <a:pt x="16873" y="955"/>
                  <a:pt x="16838" y="933"/>
                  <a:pt x="16796" y="872"/>
                </a:cubicBezTo>
                <a:cubicBezTo>
                  <a:pt x="16857" y="822"/>
                  <a:pt x="16861" y="730"/>
                  <a:pt x="16843" y="623"/>
                </a:cubicBezTo>
                <a:lnTo>
                  <a:pt x="16843" y="623"/>
                </a:lnTo>
                <a:cubicBezTo>
                  <a:pt x="16789" y="694"/>
                  <a:pt x="16736" y="764"/>
                  <a:pt x="16680" y="836"/>
                </a:cubicBezTo>
                <a:cubicBezTo>
                  <a:pt x="16680" y="854"/>
                  <a:pt x="16679" y="881"/>
                  <a:pt x="16677" y="917"/>
                </a:cubicBezTo>
                <a:cubicBezTo>
                  <a:pt x="16618" y="847"/>
                  <a:pt x="16585" y="694"/>
                  <a:pt x="16506" y="694"/>
                </a:cubicBezTo>
                <a:cubicBezTo>
                  <a:pt x="16499" y="694"/>
                  <a:pt x="16491" y="695"/>
                  <a:pt x="16483" y="698"/>
                </a:cubicBezTo>
                <a:cubicBezTo>
                  <a:pt x="16499" y="738"/>
                  <a:pt x="16509" y="761"/>
                  <a:pt x="16532" y="813"/>
                </a:cubicBezTo>
                <a:cubicBezTo>
                  <a:pt x="16483" y="799"/>
                  <a:pt x="16438" y="746"/>
                  <a:pt x="16402" y="746"/>
                </a:cubicBezTo>
                <a:cubicBezTo>
                  <a:pt x="16383" y="746"/>
                  <a:pt x="16367" y="759"/>
                  <a:pt x="16354" y="800"/>
                </a:cubicBezTo>
                <a:cubicBezTo>
                  <a:pt x="16337" y="779"/>
                  <a:pt x="16327" y="767"/>
                  <a:pt x="16314" y="753"/>
                </a:cubicBezTo>
                <a:cubicBezTo>
                  <a:pt x="16309" y="803"/>
                  <a:pt x="16306" y="835"/>
                  <a:pt x="16303" y="878"/>
                </a:cubicBezTo>
                <a:cubicBezTo>
                  <a:pt x="16286" y="828"/>
                  <a:pt x="16273" y="789"/>
                  <a:pt x="16255" y="742"/>
                </a:cubicBezTo>
                <a:cubicBezTo>
                  <a:pt x="16214" y="797"/>
                  <a:pt x="16170" y="825"/>
                  <a:pt x="16129" y="825"/>
                </a:cubicBezTo>
                <a:cubicBezTo>
                  <a:pt x="16102" y="825"/>
                  <a:pt x="16076" y="812"/>
                  <a:pt x="16053" y="785"/>
                </a:cubicBezTo>
                <a:cubicBezTo>
                  <a:pt x="16009" y="792"/>
                  <a:pt x="15976" y="811"/>
                  <a:pt x="15950" y="811"/>
                </a:cubicBezTo>
                <a:cubicBezTo>
                  <a:pt x="15940" y="811"/>
                  <a:pt x="15932" y="808"/>
                  <a:pt x="15924" y="801"/>
                </a:cubicBezTo>
                <a:cubicBezTo>
                  <a:pt x="15897" y="776"/>
                  <a:pt x="15873" y="762"/>
                  <a:pt x="15851" y="762"/>
                </a:cubicBezTo>
                <a:cubicBezTo>
                  <a:pt x="15829" y="762"/>
                  <a:pt x="15808" y="776"/>
                  <a:pt x="15787" y="807"/>
                </a:cubicBezTo>
                <a:cubicBezTo>
                  <a:pt x="15775" y="825"/>
                  <a:pt x="15763" y="832"/>
                  <a:pt x="15751" y="832"/>
                </a:cubicBezTo>
                <a:cubicBezTo>
                  <a:pt x="15722" y="832"/>
                  <a:pt x="15693" y="792"/>
                  <a:pt x="15661" y="769"/>
                </a:cubicBezTo>
                <a:cubicBezTo>
                  <a:pt x="15652" y="785"/>
                  <a:pt x="15644" y="807"/>
                  <a:pt x="15633" y="817"/>
                </a:cubicBezTo>
                <a:cubicBezTo>
                  <a:pt x="15613" y="832"/>
                  <a:pt x="15591" y="836"/>
                  <a:pt x="15569" y="836"/>
                </a:cubicBezTo>
                <a:cubicBezTo>
                  <a:pt x="15548" y="836"/>
                  <a:pt x="15526" y="832"/>
                  <a:pt x="15504" y="832"/>
                </a:cubicBezTo>
                <a:cubicBezTo>
                  <a:pt x="15471" y="832"/>
                  <a:pt x="15439" y="841"/>
                  <a:pt x="15412" y="884"/>
                </a:cubicBezTo>
                <a:cubicBezTo>
                  <a:pt x="15412" y="884"/>
                  <a:pt x="15412" y="884"/>
                  <a:pt x="15412" y="884"/>
                </a:cubicBezTo>
                <a:cubicBezTo>
                  <a:pt x="15410" y="884"/>
                  <a:pt x="15397" y="857"/>
                  <a:pt x="15388" y="845"/>
                </a:cubicBezTo>
                <a:cubicBezTo>
                  <a:pt x="15384" y="840"/>
                  <a:pt x="15379" y="837"/>
                  <a:pt x="15375" y="837"/>
                </a:cubicBezTo>
                <a:cubicBezTo>
                  <a:pt x="15356" y="837"/>
                  <a:pt x="15340" y="882"/>
                  <a:pt x="15322" y="882"/>
                </a:cubicBezTo>
                <a:cubicBezTo>
                  <a:pt x="15313" y="882"/>
                  <a:pt x="15303" y="872"/>
                  <a:pt x="15293" y="842"/>
                </a:cubicBezTo>
                <a:cubicBezTo>
                  <a:pt x="15253" y="861"/>
                  <a:pt x="15213" y="881"/>
                  <a:pt x="15175" y="900"/>
                </a:cubicBezTo>
                <a:cubicBezTo>
                  <a:pt x="15162" y="882"/>
                  <a:pt x="15150" y="866"/>
                  <a:pt x="15143" y="854"/>
                </a:cubicBezTo>
                <a:cubicBezTo>
                  <a:pt x="15125" y="876"/>
                  <a:pt x="15112" y="895"/>
                  <a:pt x="15099" y="911"/>
                </a:cubicBezTo>
                <a:cubicBezTo>
                  <a:pt x="15075" y="886"/>
                  <a:pt x="15057" y="867"/>
                  <a:pt x="15031" y="838"/>
                </a:cubicBezTo>
                <a:cubicBezTo>
                  <a:pt x="15010" y="895"/>
                  <a:pt x="14982" y="914"/>
                  <a:pt x="14952" y="914"/>
                </a:cubicBezTo>
                <a:cubicBezTo>
                  <a:pt x="14923" y="914"/>
                  <a:pt x="14892" y="897"/>
                  <a:pt x="14862" y="876"/>
                </a:cubicBezTo>
                <a:cubicBezTo>
                  <a:pt x="14857" y="928"/>
                  <a:pt x="14853" y="981"/>
                  <a:pt x="14845" y="1064"/>
                </a:cubicBezTo>
                <a:cubicBezTo>
                  <a:pt x="14801" y="972"/>
                  <a:pt x="14772" y="911"/>
                  <a:pt x="14740" y="842"/>
                </a:cubicBezTo>
                <a:cubicBezTo>
                  <a:pt x="14703" y="898"/>
                  <a:pt x="14665" y="923"/>
                  <a:pt x="14625" y="923"/>
                </a:cubicBezTo>
                <a:cubicBezTo>
                  <a:pt x="14588" y="923"/>
                  <a:pt x="14550" y="901"/>
                  <a:pt x="14512" y="860"/>
                </a:cubicBezTo>
                <a:cubicBezTo>
                  <a:pt x="14489" y="889"/>
                  <a:pt x="14470" y="913"/>
                  <a:pt x="14456" y="935"/>
                </a:cubicBezTo>
                <a:cubicBezTo>
                  <a:pt x="14431" y="903"/>
                  <a:pt x="14414" y="881"/>
                  <a:pt x="14395" y="856"/>
                </a:cubicBezTo>
                <a:cubicBezTo>
                  <a:pt x="14350" y="919"/>
                  <a:pt x="14308" y="976"/>
                  <a:pt x="14270" y="1028"/>
                </a:cubicBezTo>
                <a:cubicBezTo>
                  <a:pt x="14248" y="976"/>
                  <a:pt x="14226" y="925"/>
                  <a:pt x="14201" y="869"/>
                </a:cubicBezTo>
                <a:cubicBezTo>
                  <a:pt x="14190" y="875"/>
                  <a:pt x="14177" y="877"/>
                  <a:pt x="14165" y="877"/>
                </a:cubicBezTo>
                <a:cubicBezTo>
                  <a:pt x="14158" y="877"/>
                  <a:pt x="14151" y="876"/>
                  <a:pt x="14144" y="876"/>
                </a:cubicBezTo>
                <a:cubicBezTo>
                  <a:pt x="14118" y="876"/>
                  <a:pt x="14094" y="882"/>
                  <a:pt x="14080" y="936"/>
                </a:cubicBezTo>
                <a:cubicBezTo>
                  <a:pt x="14057" y="889"/>
                  <a:pt x="14032" y="878"/>
                  <a:pt x="14008" y="878"/>
                </a:cubicBezTo>
                <a:cubicBezTo>
                  <a:pt x="13987" y="878"/>
                  <a:pt x="13967" y="887"/>
                  <a:pt x="13947" y="887"/>
                </a:cubicBezTo>
                <a:cubicBezTo>
                  <a:pt x="13940" y="887"/>
                  <a:pt x="13934" y="886"/>
                  <a:pt x="13927" y="884"/>
                </a:cubicBezTo>
                <a:cubicBezTo>
                  <a:pt x="13902" y="932"/>
                  <a:pt x="13880" y="973"/>
                  <a:pt x="13857" y="1019"/>
                </a:cubicBezTo>
                <a:cubicBezTo>
                  <a:pt x="13810" y="956"/>
                  <a:pt x="13771" y="906"/>
                  <a:pt x="13738" y="860"/>
                </a:cubicBezTo>
                <a:cubicBezTo>
                  <a:pt x="13733" y="963"/>
                  <a:pt x="13654" y="966"/>
                  <a:pt x="13636" y="1066"/>
                </a:cubicBezTo>
                <a:cubicBezTo>
                  <a:pt x="13591" y="1067"/>
                  <a:pt x="13551" y="1069"/>
                  <a:pt x="13508" y="1070"/>
                </a:cubicBezTo>
                <a:cubicBezTo>
                  <a:pt x="13498" y="1106"/>
                  <a:pt x="13488" y="1144"/>
                  <a:pt x="13479" y="1178"/>
                </a:cubicBezTo>
                <a:cubicBezTo>
                  <a:pt x="13489" y="1188"/>
                  <a:pt x="13498" y="1201"/>
                  <a:pt x="13508" y="1215"/>
                </a:cubicBezTo>
                <a:cubicBezTo>
                  <a:pt x="13505" y="1220"/>
                  <a:pt x="13502" y="1226"/>
                  <a:pt x="13499" y="1232"/>
                </a:cubicBezTo>
                <a:cubicBezTo>
                  <a:pt x="13490" y="1217"/>
                  <a:pt x="13483" y="1201"/>
                  <a:pt x="13474" y="1187"/>
                </a:cubicBezTo>
                <a:cubicBezTo>
                  <a:pt x="13476" y="1184"/>
                  <a:pt x="13477" y="1179"/>
                  <a:pt x="13479" y="1179"/>
                </a:cubicBezTo>
                <a:cubicBezTo>
                  <a:pt x="13395" y="1145"/>
                  <a:pt x="13470" y="1076"/>
                  <a:pt x="13446" y="1048"/>
                </a:cubicBezTo>
                <a:cubicBezTo>
                  <a:pt x="13436" y="1014"/>
                  <a:pt x="13426" y="982"/>
                  <a:pt x="13415" y="950"/>
                </a:cubicBezTo>
                <a:cubicBezTo>
                  <a:pt x="13404" y="941"/>
                  <a:pt x="13390" y="932"/>
                  <a:pt x="13379" y="923"/>
                </a:cubicBezTo>
                <a:cubicBezTo>
                  <a:pt x="13373" y="981"/>
                  <a:pt x="13368" y="1038"/>
                  <a:pt x="13364" y="1081"/>
                </a:cubicBezTo>
                <a:cubicBezTo>
                  <a:pt x="13312" y="1050"/>
                  <a:pt x="13274" y="1026"/>
                  <a:pt x="13215" y="991"/>
                </a:cubicBezTo>
                <a:lnTo>
                  <a:pt x="13215" y="991"/>
                </a:lnTo>
                <a:cubicBezTo>
                  <a:pt x="13258" y="1160"/>
                  <a:pt x="13177" y="1123"/>
                  <a:pt x="13155" y="1181"/>
                </a:cubicBezTo>
                <a:cubicBezTo>
                  <a:pt x="13137" y="1162"/>
                  <a:pt x="13120" y="1144"/>
                  <a:pt x="13099" y="1123"/>
                </a:cubicBezTo>
                <a:cubicBezTo>
                  <a:pt x="13071" y="1182"/>
                  <a:pt x="13049" y="1237"/>
                  <a:pt x="13024" y="1288"/>
                </a:cubicBezTo>
                <a:cubicBezTo>
                  <a:pt x="13020" y="1295"/>
                  <a:pt x="13011" y="1293"/>
                  <a:pt x="13004" y="1294"/>
                </a:cubicBezTo>
                <a:cubicBezTo>
                  <a:pt x="12995" y="1240"/>
                  <a:pt x="12986" y="1188"/>
                  <a:pt x="12974" y="1120"/>
                </a:cubicBezTo>
                <a:cubicBezTo>
                  <a:pt x="12933" y="1163"/>
                  <a:pt x="12902" y="1194"/>
                  <a:pt x="12889" y="1207"/>
                </a:cubicBezTo>
                <a:cubicBezTo>
                  <a:pt x="12867" y="1281"/>
                  <a:pt x="12853" y="1326"/>
                  <a:pt x="12834" y="1385"/>
                </a:cubicBezTo>
                <a:cubicBezTo>
                  <a:pt x="12805" y="1310"/>
                  <a:pt x="12784" y="1257"/>
                  <a:pt x="12762" y="1204"/>
                </a:cubicBezTo>
                <a:cubicBezTo>
                  <a:pt x="12753" y="1223"/>
                  <a:pt x="12745" y="1241"/>
                  <a:pt x="12733" y="1265"/>
                </a:cubicBezTo>
                <a:cubicBezTo>
                  <a:pt x="12706" y="1209"/>
                  <a:pt x="12683" y="1154"/>
                  <a:pt x="12658" y="1101"/>
                </a:cubicBezTo>
                <a:cubicBezTo>
                  <a:pt x="12642" y="1138"/>
                  <a:pt x="12627" y="1172"/>
                  <a:pt x="12611" y="1207"/>
                </a:cubicBezTo>
                <a:cubicBezTo>
                  <a:pt x="12587" y="1172"/>
                  <a:pt x="12564" y="1135"/>
                  <a:pt x="12546" y="1109"/>
                </a:cubicBezTo>
                <a:cubicBezTo>
                  <a:pt x="12528" y="1148"/>
                  <a:pt x="12512" y="1187"/>
                  <a:pt x="12486" y="1250"/>
                </a:cubicBezTo>
                <a:cubicBezTo>
                  <a:pt x="12471" y="1156"/>
                  <a:pt x="12462" y="1104"/>
                  <a:pt x="12452" y="1041"/>
                </a:cubicBezTo>
                <a:cubicBezTo>
                  <a:pt x="12431" y="1048"/>
                  <a:pt x="12415" y="1056"/>
                  <a:pt x="12396" y="1063"/>
                </a:cubicBezTo>
                <a:cubicBezTo>
                  <a:pt x="12414" y="1094"/>
                  <a:pt x="12424" y="1113"/>
                  <a:pt x="12442" y="1144"/>
                </a:cubicBezTo>
                <a:cubicBezTo>
                  <a:pt x="12408" y="1154"/>
                  <a:pt x="12381" y="1163"/>
                  <a:pt x="12355" y="1172"/>
                </a:cubicBezTo>
                <a:cubicBezTo>
                  <a:pt x="12352" y="1210"/>
                  <a:pt x="12349" y="1242"/>
                  <a:pt x="12346" y="1273"/>
                </a:cubicBezTo>
                <a:cubicBezTo>
                  <a:pt x="12316" y="1275"/>
                  <a:pt x="12291" y="1275"/>
                  <a:pt x="12265" y="1276"/>
                </a:cubicBezTo>
                <a:cubicBezTo>
                  <a:pt x="12255" y="1315"/>
                  <a:pt x="12243" y="1351"/>
                  <a:pt x="12230" y="1394"/>
                </a:cubicBezTo>
                <a:cubicBezTo>
                  <a:pt x="12206" y="1354"/>
                  <a:pt x="12191" y="1329"/>
                  <a:pt x="12178" y="1307"/>
                </a:cubicBezTo>
                <a:cubicBezTo>
                  <a:pt x="12187" y="1284"/>
                  <a:pt x="12193" y="1265"/>
                  <a:pt x="12200" y="1244"/>
                </a:cubicBezTo>
                <a:cubicBezTo>
                  <a:pt x="12178" y="1229"/>
                  <a:pt x="12160" y="1217"/>
                  <a:pt x="12143" y="1204"/>
                </a:cubicBezTo>
                <a:cubicBezTo>
                  <a:pt x="12121" y="1160"/>
                  <a:pt x="12148" y="1051"/>
                  <a:pt x="12100" y="1051"/>
                </a:cubicBezTo>
                <a:cubicBezTo>
                  <a:pt x="12097" y="1051"/>
                  <a:pt x="12093" y="1052"/>
                  <a:pt x="12090" y="1053"/>
                </a:cubicBezTo>
                <a:cubicBezTo>
                  <a:pt x="12038" y="1088"/>
                  <a:pt x="12110" y="1213"/>
                  <a:pt x="12047" y="1226"/>
                </a:cubicBezTo>
                <a:cubicBezTo>
                  <a:pt x="12059" y="1329"/>
                  <a:pt x="12043" y="1393"/>
                  <a:pt x="11969" y="1401"/>
                </a:cubicBezTo>
                <a:cubicBezTo>
                  <a:pt x="11988" y="1332"/>
                  <a:pt x="12003" y="1279"/>
                  <a:pt x="12018" y="1228"/>
                </a:cubicBezTo>
                <a:cubicBezTo>
                  <a:pt x="11960" y="1173"/>
                  <a:pt x="11903" y="1117"/>
                  <a:pt x="11846" y="1063"/>
                </a:cubicBezTo>
                <a:cubicBezTo>
                  <a:pt x="11828" y="1085"/>
                  <a:pt x="11809" y="1109"/>
                  <a:pt x="11790" y="1132"/>
                </a:cubicBezTo>
                <a:cubicBezTo>
                  <a:pt x="11760" y="1089"/>
                  <a:pt x="11732" y="1051"/>
                  <a:pt x="11696" y="1000"/>
                </a:cubicBezTo>
                <a:cubicBezTo>
                  <a:pt x="11685" y="1092"/>
                  <a:pt x="11676" y="1165"/>
                  <a:pt x="11668" y="1238"/>
                </a:cubicBezTo>
                <a:cubicBezTo>
                  <a:pt x="11648" y="1191"/>
                  <a:pt x="11625" y="1183"/>
                  <a:pt x="11602" y="1183"/>
                </a:cubicBezTo>
                <a:cubicBezTo>
                  <a:pt x="11589" y="1183"/>
                  <a:pt x="11575" y="1185"/>
                  <a:pt x="11562" y="1185"/>
                </a:cubicBezTo>
                <a:cubicBezTo>
                  <a:pt x="11560" y="1185"/>
                  <a:pt x="11558" y="1185"/>
                  <a:pt x="11556" y="1185"/>
                </a:cubicBezTo>
                <a:cubicBezTo>
                  <a:pt x="11548" y="1265"/>
                  <a:pt x="11541" y="1344"/>
                  <a:pt x="11529" y="1453"/>
                </a:cubicBezTo>
                <a:cubicBezTo>
                  <a:pt x="11488" y="1393"/>
                  <a:pt x="11466" y="1347"/>
                  <a:pt x="11440" y="1323"/>
                </a:cubicBezTo>
                <a:cubicBezTo>
                  <a:pt x="11415" y="1300"/>
                  <a:pt x="11384" y="1298"/>
                  <a:pt x="11356" y="1288"/>
                </a:cubicBezTo>
                <a:cubicBezTo>
                  <a:pt x="11349" y="1242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291" y="1104"/>
                  <a:pt x="11257" y="1041"/>
                  <a:pt x="11226" y="982"/>
                </a:cubicBezTo>
                <a:cubicBezTo>
                  <a:pt x="11167" y="970"/>
                  <a:pt x="11112" y="959"/>
                  <a:pt x="11053" y="945"/>
                </a:cubicBezTo>
                <a:lnTo>
                  <a:pt x="11053" y="1110"/>
                </a:lnTo>
                <a:cubicBezTo>
                  <a:pt x="10988" y="1042"/>
                  <a:pt x="10932" y="985"/>
                  <a:pt x="10876" y="928"/>
                </a:cubicBezTo>
                <a:cubicBezTo>
                  <a:pt x="10867" y="950"/>
                  <a:pt x="10854" y="967"/>
                  <a:pt x="10850" y="991"/>
                </a:cubicBezTo>
                <a:cubicBezTo>
                  <a:pt x="10838" y="1054"/>
                  <a:pt x="10832" y="1120"/>
                  <a:pt x="10822" y="1184"/>
                </a:cubicBezTo>
                <a:cubicBezTo>
                  <a:pt x="10820" y="1192"/>
                  <a:pt x="10810" y="1192"/>
                  <a:pt x="10803" y="1197"/>
                </a:cubicBezTo>
                <a:cubicBezTo>
                  <a:pt x="10792" y="1162"/>
                  <a:pt x="10783" y="1128"/>
                  <a:pt x="10775" y="1094"/>
                </a:cubicBezTo>
                <a:cubicBezTo>
                  <a:pt x="10726" y="1100"/>
                  <a:pt x="10711" y="1153"/>
                  <a:pt x="10704" y="1231"/>
                </a:cubicBezTo>
                <a:cubicBezTo>
                  <a:pt x="10703" y="1251"/>
                  <a:pt x="10673" y="1257"/>
                  <a:pt x="10657" y="1269"/>
                </a:cubicBezTo>
                <a:cubicBezTo>
                  <a:pt x="10660" y="1200"/>
                  <a:pt x="10663" y="1150"/>
                  <a:pt x="10666" y="1100"/>
                </a:cubicBezTo>
                <a:cubicBezTo>
                  <a:pt x="10638" y="1088"/>
                  <a:pt x="10610" y="1076"/>
                  <a:pt x="10598" y="1072"/>
                </a:cubicBezTo>
                <a:cubicBezTo>
                  <a:pt x="10565" y="1081"/>
                  <a:pt x="10538" y="1100"/>
                  <a:pt x="10514" y="1100"/>
                </a:cubicBezTo>
                <a:cubicBezTo>
                  <a:pt x="10507" y="1100"/>
                  <a:pt x="10501" y="1098"/>
                  <a:pt x="10495" y="1095"/>
                </a:cubicBezTo>
                <a:cubicBezTo>
                  <a:pt x="10458" y="1079"/>
                  <a:pt x="10424" y="1029"/>
                  <a:pt x="10389" y="997"/>
                </a:cubicBezTo>
                <a:cubicBezTo>
                  <a:pt x="10388" y="996"/>
                  <a:pt x="10386" y="995"/>
                  <a:pt x="10385" y="995"/>
                </a:cubicBezTo>
                <a:cubicBezTo>
                  <a:pt x="10378" y="995"/>
                  <a:pt x="10370" y="1005"/>
                  <a:pt x="10361" y="1007"/>
                </a:cubicBezTo>
                <a:cubicBezTo>
                  <a:pt x="10358" y="1041"/>
                  <a:pt x="10355" y="1073"/>
                  <a:pt x="10351" y="1107"/>
                </a:cubicBezTo>
                <a:cubicBezTo>
                  <a:pt x="10333" y="1089"/>
                  <a:pt x="10314" y="1058"/>
                  <a:pt x="10300" y="1058"/>
                </a:cubicBezTo>
                <a:cubicBezTo>
                  <a:pt x="10300" y="1058"/>
                  <a:pt x="10299" y="1058"/>
                  <a:pt x="10298" y="1059"/>
                </a:cubicBezTo>
                <a:cubicBezTo>
                  <a:pt x="10221" y="1087"/>
                  <a:pt x="10148" y="1123"/>
                  <a:pt x="10074" y="1156"/>
                </a:cubicBezTo>
                <a:cubicBezTo>
                  <a:pt x="10045" y="1142"/>
                  <a:pt x="10013" y="1126"/>
                  <a:pt x="9955" y="1100"/>
                </a:cubicBezTo>
                <a:cubicBezTo>
                  <a:pt x="9949" y="1142"/>
                  <a:pt x="9942" y="1194"/>
                  <a:pt x="9936" y="1240"/>
                </a:cubicBezTo>
                <a:cubicBezTo>
                  <a:pt x="9911" y="1209"/>
                  <a:pt x="9899" y="1192"/>
                  <a:pt x="9885" y="1176"/>
                </a:cubicBezTo>
                <a:cubicBezTo>
                  <a:pt x="9861" y="1203"/>
                  <a:pt x="9837" y="1226"/>
                  <a:pt x="9817" y="1247"/>
                </a:cubicBezTo>
                <a:cubicBezTo>
                  <a:pt x="9795" y="1219"/>
                  <a:pt x="9777" y="1198"/>
                  <a:pt x="9752" y="1167"/>
                </a:cubicBezTo>
                <a:cubicBezTo>
                  <a:pt x="9739" y="1195"/>
                  <a:pt x="9729" y="1223"/>
                  <a:pt x="9715" y="1244"/>
                </a:cubicBezTo>
                <a:cubicBezTo>
                  <a:pt x="9701" y="1269"/>
                  <a:pt x="9681" y="1290"/>
                  <a:pt x="9661" y="1316"/>
                </a:cubicBezTo>
                <a:cubicBezTo>
                  <a:pt x="9646" y="1266"/>
                  <a:pt x="9637" y="1234"/>
                  <a:pt x="9629" y="1203"/>
                </a:cubicBezTo>
                <a:cubicBezTo>
                  <a:pt x="9571" y="1204"/>
                  <a:pt x="9514" y="1206"/>
                  <a:pt x="9459" y="1207"/>
                </a:cubicBezTo>
                <a:cubicBezTo>
                  <a:pt x="9458" y="1247"/>
                  <a:pt x="9458" y="1273"/>
                  <a:pt x="9456" y="1295"/>
                </a:cubicBezTo>
                <a:cubicBezTo>
                  <a:pt x="9390" y="1257"/>
                  <a:pt x="9325" y="1222"/>
                  <a:pt x="9265" y="1188"/>
                </a:cubicBezTo>
                <a:cubicBezTo>
                  <a:pt x="9232" y="1240"/>
                  <a:pt x="9220" y="1324"/>
                  <a:pt x="9176" y="1324"/>
                </a:cubicBezTo>
                <a:cubicBezTo>
                  <a:pt x="9172" y="1324"/>
                  <a:pt x="9166" y="1323"/>
                  <a:pt x="9161" y="1320"/>
                </a:cubicBezTo>
                <a:cubicBezTo>
                  <a:pt x="9158" y="1338"/>
                  <a:pt x="9152" y="1354"/>
                  <a:pt x="9146" y="1369"/>
                </a:cubicBezTo>
                <a:cubicBezTo>
                  <a:pt x="9142" y="1363"/>
                  <a:pt x="9139" y="1357"/>
                  <a:pt x="9134" y="1351"/>
                </a:cubicBezTo>
                <a:cubicBezTo>
                  <a:pt x="9142" y="1338"/>
                  <a:pt x="9149" y="1325"/>
                  <a:pt x="9156" y="1312"/>
                </a:cubicBezTo>
                <a:cubicBezTo>
                  <a:pt x="9157" y="1313"/>
                  <a:pt x="9158" y="1314"/>
                  <a:pt x="9158" y="1315"/>
                </a:cubicBezTo>
                <a:lnTo>
                  <a:pt x="9158" y="1315"/>
                </a:lnTo>
                <a:cubicBezTo>
                  <a:pt x="9142" y="1279"/>
                  <a:pt x="9126" y="1244"/>
                  <a:pt x="9112" y="1212"/>
                </a:cubicBezTo>
                <a:cubicBezTo>
                  <a:pt x="9084" y="1241"/>
                  <a:pt x="9061" y="1269"/>
                  <a:pt x="9036" y="1295"/>
                </a:cubicBezTo>
                <a:cubicBezTo>
                  <a:pt x="9040" y="1342"/>
                  <a:pt x="9043" y="1388"/>
                  <a:pt x="9059" y="1433"/>
                </a:cubicBezTo>
                <a:lnTo>
                  <a:pt x="9059" y="1433"/>
                </a:lnTo>
                <a:cubicBezTo>
                  <a:pt x="9059" y="1433"/>
                  <a:pt x="9059" y="1433"/>
                  <a:pt x="9059" y="1433"/>
                </a:cubicBezTo>
                <a:cubicBezTo>
                  <a:pt x="9060" y="1433"/>
                  <a:pt x="9060" y="1433"/>
                  <a:pt x="9059" y="1434"/>
                </a:cubicBezTo>
                <a:cubicBezTo>
                  <a:pt x="9075" y="1468"/>
                  <a:pt x="9080" y="1504"/>
                  <a:pt x="9086" y="1540"/>
                </a:cubicBezTo>
                <a:cubicBezTo>
                  <a:pt x="9078" y="1541"/>
                  <a:pt x="9072" y="1543"/>
                  <a:pt x="9066" y="1546"/>
                </a:cubicBezTo>
                <a:cubicBezTo>
                  <a:pt x="9059" y="1510"/>
                  <a:pt x="9052" y="1475"/>
                  <a:pt x="9045" y="1439"/>
                </a:cubicBezTo>
                <a:lnTo>
                  <a:pt x="9045" y="1439"/>
                </a:lnTo>
                <a:cubicBezTo>
                  <a:pt x="9042" y="1440"/>
                  <a:pt x="9038" y="1441"/>
                  <a:pt x="9035" y="1441"/>
                </a:cubicBezTo>
                <a:cubicBezTo>
                  <a:pt x="8987" y="1441"/>
                  <a:pt x="8964" y="1356"/>
                  <a:pt x="8928" y="1331"/>
                </a:cubicBezTo>
                <a:cubicBezTo>
                  <a:pt x="8922" y="1369"/>
                  <a:pt x="8916" y="1407"/>
                  <a:pt x="8905" y="1478"/>
                </a:cubicBezTo>
                <a:cubicBezTo>
                  <a:pt x="8877" y="1415"/>
                  <a:pt x="8859" y="1376"/>
                  <a:pt x="8843" y="1338"/>
                </a:cubicBezTo>
                <a:cubicBezTo>
                  <a:pt x="8816" y="1387"/>
                  <a:pt x="8759" y="1393"/>
                  <a:pt x="8765" y="1529"/>
                </a:cubicBezTo>
                <a:cubicBezTo>
                  <a:pt x="8737" y="1471"/>
                  <a:pt x="8716" y="1426"/>
                  <a:pt x="8690" y="1373"/>
                </a:cubicBezTo>
                <a:cubicBezTo>
                  <a:pt x="8684" y="1426"/>
                  <a:pt x="8681" y="1459"/>
                  <a:pt x="8678" y="1482"/>
                </a:cubicBezTo>
                <a:cubicBezTo>
                  <a:pt x="8650" y="1473"/>
                  <a:pt x="8624" y="1465"/>
                  <a:pt x="8582" y="1453"/>
                </a:cubicBezTo>
                <a:lnTo>
                  <a:pt x="8582" y="1453"/>
                </a:lnTo>
                <a:cubicBezTo>
                  <a:pt x="8607" y="1498"/>
                  <a:pt x="8618" y="1518"/>
                  <a:pt x="8630" y="1540"/>
                </a:cubicBezTo>
                <a:cubicBezTo>
                  <a:pt x="8610" y="1554"/>
                  <a:pt x="8593" y="1568"/>
                  <a:pt x="8577" y="1581"/>
                </a:cubicBezTo>
                <a:cubicBezTo>
                  <a:pt x="8577" y="1632"/>
                  <a:pt x="8577" y="1684"/>
                  <a:pt x="8577" y="1740"/>
                </a:cubicBezTo>
                <a:cubicBezTo>
                  <a:pt x="8553" y="1731"/>
                  <a:pt x="8540" y="1725"/>
                  <a:pt x="8515" y="1715"/>
                </a:cubicBezTo>
                <a:cubicBezTo>
                  <a:pt x="8524" y="1666"/>
                  <a:pt x="8529" y="1628"/>
                  <a:pt x="8537" y="1588"/>
                </a:cubicBezTo>
                <a:cubicBezTo>
                  <a:pt x="8495" y="1533"/>
                  <a:pt x="8466" y="1506"/>
                  <a:pt x="8447" y="1506"/>
                </a:cubicBezTo>
                <a:cubicBezTo>
                  <a:pt x="8434" y="1506"/>
                  <a:pt x="8425" y="1518"/>
                  <a:pt x="8419" y="1541"/>
                </a:cubicBezTo>
                <a:cubicBezTo>
                  <a:pt x="8429" y="1560"/>
                  <a:pt x="8440" y="1579"/>
                  <a:pt x="8447" y="1594"/>
                </a:cubicBezTo>
                <a:cubicBezTo>
                  <a:pt x="8435" y="1625"/>
                  <a:pt x="8425" y="1654"/>
                  <a:pt x="8418" y="1674"/>
                </a:cubicBezTo>
                <a:cubicBezTo>
                  <a:pt x="8381" y="1632"/>
                  <a:pt x="8347" y="1596"/>
                  <a:pt x="8316" y="1562"/>
                </a:cubicBezTo>
                <a:cubicBezTo>
                  <a:pt x="8306" y="1587"/>
                  <a:pt x="8300" y="1593"/>
                  <a:pt x="8300" y="1600"/>
                </a:cubicBezTo>
                <a:cubicBezTo>
                  <a:pt x="8301" y="1624"/>
                  <a:pt x="8304" y="1649"/>
                  <a:pt x="8331" y="1693"/>
                </a:cubicBezTo>
                <a:lnTo>
                  <a:pt x="8331" y="1693"/>
                </a:lnTo>
                <a:cubicBezTo>
                  <a:pt x="8337" y="1689"/>
                  <a:pt x="8343" y="1686"/>
                  <a:pt x="8349" y="1684"/>
                </a:cubicBezTo>
                <a:cubicBezTo>
                  <a:pt x="8349" y="1684"/>
                  <a:pt x="8349" y="1684"/>
                  <a:pt x="8349" y="1684"/>
                </a:cubicBezTo>
                <a:lnTo>
                  <a:pt x="8349" y="1684"/>
                </a:lnTo>
                <a:cubicBezTo>
                  <a:pt x="8353" y="1684"/>
                  <a:pt x="8361" y="1705"/>
                  <a:pt x="8346" y="1715"/>
                </a:cubicBezTo>
                <a:cubicBezTo>
                  <a:pt x="8346" y="1720"/>
                  <a:pt x="8344" y="1722"/>
                  <a:pt x="8340" y="1722"/>
                </a:cubicBezTo>
                <a:cubicBezTo>
                  <a:pt x="8333" y="1722"/>
                  <a:pt x="8321" y="1716"/>
                  <a:pt x="8309" y="1710"/>
                </a:cubicBezTo>
                <a:cubicBezTo>
                  <a:pt x="8314" y="1707"/>
                  <a:pt x="8318" y="1703"/>
                  <a:pt x="8323" y="1699"/>
                </a:cubicBezTo>
                <a:lnTo>
                  <a:pt x="8323" y="1699"/>
                </a:lnTo>
                <a:cubicBezTo>
                  <a:pt x="8330" y="1705"/>
                  <a:pt x="8338" y="1710"/>
                  <a:pt x="8346" y="1715"/>
                </a:cubicBezTo>
                <a:cubicBezTo>
                  <a:pt x="8340" y="1707"/>
                  <a:pt x="8335" y="1700"/>
                  <a:pt x="8331" y="1693"/>
                </a:cubicBezTo>
                <a:lnTo>
                  <a:pt x="8331" y="1693"/>
                </a:lnTo>
                <a:cubicBezTo>
                  <a:pt x="8328" y="1695"/>
                  <a:pt x="8326" y="1697"/>
                  <a:pt x="8323" y="1699"/>
                </a:cubicBezTo>
                <a:lnTo>
                  <a:pt x="8323" y="1699"/>
                </a:lnTo>
                <a:cubicBezTo>
                  <a:pt x="8265" y="1652"/>
                  <a:pt x="8228" y="1565"/>
                  <a:pt x="8190" y="1565"/>
                </a:cubicBezTo>
                <a:cubicBezTo>
                  <a:pt x="8177" y="1565"/>
                  <a:pt x="8164" y="1575"/>
                  <a:pt x="8150" y="1599"/>
                </a:cubicBezTo>
                <a:cubicBezTo>
                  <a:pt x="8148" y="1628"/>
                  <a:pt x="8148" y="1654"/>
                  <a:pt x="8147" y="1725"/>
                </a:cubicBezTo>
                <a:cubicBezTo>
                  <a:pt x="8118" y="1651"/>
                  <a:pt x="8098" y="1606"/>
                  <a:pt x="8081" y="1562"/>
                </a:cubicBezTo>
                <a:cubicBezTo>
                  <a:pt x="8013" y="1584"/>
                  <a:pt x="7959" y="1601"/>
                  <a:pt x="7887" y="1624"/>
                </a:cubicBezTo>
                <a:cubicBezTo>
                  <a:pt x="7869" y="1609"/>
                  <a:pt x="7852" y="1602"/>
                  <a:pt x="7837" y="1602"/>
                </a:cubicBezTo>
                <a:cubicBezTo>
                  <a:pt x="7805" y="1602"/>
                  <a:pt x="7779" y="1634"/>
                  <a:pt x="7760" y="1699"/>
                </a:cubicBezTo>
                <a:cubicBezTo>
                  <a:pt x="7757" y="1706"/>
                  <a:pt x="7767" y="1729"/>
                  <a:pt x="7772" y="1747"/>
                </a:cubicBezTo>
                <a:cubicBezTo>
                  <a:pt x="7785" y="1734"/>
                  <a:pt x="7798" y="1721"/>
                  <a:pt x="7819" y="1700"/>
                </a:cubicBezTo>
                <a:cubicBezTo>
                  <a:pt x="7822" y="1744"/>
                  <a:pt x="7823" y="1777"/>
                  <a:pt x="7823" y="1804"/>
                </a:cubicBezTo>
                <a:cubicBezTo>
                  <a:pt x="7782" y="1806"/>
                  <a:pt x="7748" y="1806"/>
                  <a:pt x="7716" y="1807"/>
                </a:cubicBezTo>
                <a:cubicBezTo>
                  <a:pt x="7704" y="1768"/>
                  <a:pt x="7695" y="1735"/>
                  <a:pt x="7686" y="1700"/>
                </a:cubicBezTo>
                <a:cubicBezTo>
                  <a:pt x="7675" y="1722"/>
                  <a:pt x="7666" y="1741"/>
                  <a:pt x="7656" y="1759"/>
                </a:cubicBezTo>
                <a:cubicBezTo>
                  <a:pt x="7600" y="1576"/>
                  <a:pt x="7501" y="1606"/>
                  <a:pt x="7403" y="1515"/>
                </a:cubicBezTo>
                <a:lnTo>
                  <a:pt x="7403" y="1515"/>
                </a:lnTo>
                <a:cubicBezTo>
                  <a:pt x="7422" y="1626"/>
                  <a:pt x="7435" y="1696"/>
                  <a:pt x="7448" y="1775"/>
                </a:cubicBezTo>
                <a:cubicBezTo>
                  <a:pt x="7392" y="1777"/>
                  <a:pt x="7338" y="1778"/>
                  <a:pt x="7286" y="1781"/>
                </a:cubicBezTo>
                <a:cubicBezTo>
                  <a:pt x="7280" y="1822"/>
                  <a:pt x="7276" y="1853"/>
                  <a:pt x="7272" y="1885"/>
                </a:cubicBezTo>
                <a:cubicBezTo>
                  <a:pt x="7267" y="1878"/>
                  <a:pt x="7263" y="1872"/>
                  <a:pt x="7258" y="1865"/>
                </a:cubicBezTo>
                <a:cubicBezTo>
                  <a:pt x="7254" y="1821"/>
                  <a:pt x="7251" y="1777"/>
                  <a:pt x="7247" y="1734"/>
                </a:cubicBezTo>
                <a:cubicBezTo>
                  <a:pt x="7313" y="1704"/>
                  <a:pt x="7344" y="1644"/>
                  <a:pt x="7339" y="1556"/>
                </a:cubicBezTo>
                <a:cubicBezTo>
                  <a:pt x="7302" y="1548"/>
                  <a:pt x="7266" y="1545"/>
                  <a:pt x="7229" y="1545"/>
                </a:cubicBezTo>
                <a:cubicBezTo>
                  <a:pt x="7142" y="1545"/>
                  <a:pt x="7056" y="1561"/>
                  <a:pt x="6968" y="1561"/>
                </a:cubicBezTo>
                <a:cubicBezTo>
                  <a:pt x="6898" y="1561"/>
                  <a:pt x="6827" y="1551"/>
                  <a:pt x="6755" y="1512"/>
                </a:cubicBezTo>
                <a:cubicBezTo>
                  <a:pt x="6726" y="1546"/>
                  <a:pt x="6695" y="1581"/>
                  <a:pt x="6661" y="1619"/>
                </a:cubicBezTo>
                <a:cubicBezTo>
                  <a:pt x="6652" y="1578"/>
                  <a:pt x="6646" y="1553"/>
                  <a:pt x="6636" y="1507"/>
                </a:cubicBezTo>
                <a:cubicBezTo>
                  <a:pt x="6593" y="1521"/>
                  <a:pt x="6551" y="1532"/>
                  <a:pt x="6507" y="1544"/>
                </a:cubicBezTo>
                <a:cubicBezTo>
                  <a:pt x="6493" y="1519"/>
                  <a:pt x="6480" y="1494"/>
                  <a:pt x="6467" y="1469"/>
                </a:cubicBezTo>
                <a:cubicBezTo>
                  <a:pt x="6465" y="1525"/>
                  <a:pt x="6464" y="1581"/>
                  <a:pt x="6459" y="1671"/>
                </a:cubicBezTo>
                <a:cubicBezTo>
                  <a:pt x="6440" y="1588"/>
                  <a:pt x="6436" y="1563"/>
                  <a:pt x="6424" y="1516"/>
                </a:cubicBezTo>
                <a:cubicBezTo>
                  <a:pt x="6407" y="1517"/>
                  <a:pt x="6389" y="1521"/>
                  <a:pt x="6370" y="1521"/>
                </a:cubicBezTo>
                <a:cubicBezTo>
                  <a:pt x="6361" y="1521"/>
                  <a:pt x="6351" y="1520"/>
                  <a:pt x="6342" y="1518"/>
                </a:cubicBezTo>
                <a:cubicBezTo>
                  <a:pt x="6308" y="1507"/>
                  <a:pt x="6276" y="1476"/>
                  <a:pt x="6243" y="1468"/>
                </a:cubicBezTo>
                <a:cubicBezTo>
                  <a:pt x="6234" y="1465"/>
                  <a:pt x="6225" y="1464"/>
                  <a:pt x="6217" y="1464"/>
                </a:cubicBezTo>
                <a:cubicBezTo>
                  <a:pt x="6148" y="1464"/>
                  <a:pt x="6100" y="1549"/>
                  <a:pt x="6117" y="1700"/>
                </a:cubicBezTo>
                <a:lnTo>
                  <a:pt x="6117" y="1700"/>
                </a:lnTo>
                <a:cubicBezTo>
                  <a:pt x="6119" y="1699"/>
                  <a:pt x="6122" y="1698"/>
                  <a:pt x="6124" y="1697"/>
                </a:cubicBezTo>
                <a:lnTo>
                  <a:pt x="6124" y="1697"/>
                </a:lnTo>
                <a:cubicBezTo>
                  <a:pt x="6128" y="1697"/>
                  <a:pt x="6136" y="1718"/>
                  <a:pt x="6121" y="1728"/>
                </a:cubicBezTo>
                <a:cubicBezTo>
                  <a:pt x="6122" y="1733"/>
                  <a:pt x="6119" y="1735"/>
                  <a:pt x="6115" y="1735"/>
                </a:cubicBezTo>
                <a:cubicBezTo>
                  <a:pt x="6109" y="1735"/>
                  <a:pt x="6096" y="1729"/>
                  <a:pt x="6084" y="1724"/>
                </a:cubicBezTo>
                <a:cubicBezTo>
                  <a:pt x="6088" y="1721"/>
                  <a:pt x="6092" y="1718"/>
                  <a:pt x="6096" y="1715"/>
                </a:cubicBezTo>
                <a:lnTo>
                  <a:pt x="6096" y="1715"/>
                </a:lnTo>
                <a:cubicBezTo>
                  <a:pt x="6103" y="1720"/>
                  <a:pt x="6111" y="1724"/>
                  <a:pt x="6121" y="1728"/>
                </a:cubicBezTo>
                <a:cubicBezTo>
                  <a:pt x="6120" y="1718"/>
                  <a:pt x="6118" y="1709"/>
                  <a:pt x="6117" y="1700"/>
                </a:cubicBezTo>
                <a:lnTo>
                  <a:pt x="6117" y="1700"/>
                </a:lnTo>
                <a:cubicBezTo>
                  <a:pt x="6110" y="1704"/>
                  <a:pt x="6103" y="1709"/>
                  <a:pt x="6096" y="1715"/>
                </a:cubicBezTo>
                <a:lnTo>
                  <a:pt x="6096" y="1715"/>
                </a:lnTo>
                <a:cubicBezTo>
                  <a:pt x="6025" y="1666"/>
                  <a:pt x="6062" y="1553"/>
                  <a:pt x="6018" y="1529"/>
                </a:cubicBezTo>
                <a:cubicBezTo>
                  <a:pt x="6013" y="1529"/>
                  <a:pt x="6008" y="1528"/>
                  <a:pt x="6004" y="1528"/>
                </a:cubicBezTo>
                <a:cubicBezTo>
                  <a:pt x="5928" y="1528"/>
                  <a:pt x="5910" y="1641"/>
                  <a:pt x="5890" y="1760"/>
                </a:cubicBezTo>
                <a:cubicBezTo>
                  <a:pt x="5850" y="1699"/>
                  <a:pt x="5811" y="1638"/>
                  <a:pt x="5771" y="1579"/>
                </a:cubicBezTo>
                <a:cubicBezTo>
                  <a:pt x="5751" y="1606"/>
                  <a:pt x="5733" y="1642"/>
                  <a:pt x="5726" y="1642"/>
                </a:cubicBezTo>
                <a:cubicBezTo>
                  <a:pt x="5725" y="1642"/>
                  <a:pt x="5724" y="1642"/>
                  <a:pt x="5724" y="1641"/>
                </a:cubicBezTo>
                <a:cubicBezTo>
                  <a:pt x="5692" y="1603"/>
                  <a:pt x="5663" y="1589"/>
                  <a:pt x="5637" y="1589"/>
                </a:cubicBezTo>
                <a:cubicBezTo>
                  <a:pt x="5586" y="1589"/>
                  <a:pt x="5543" y="1645"/>
                  <a:pt x="5499" y="1694"/>
                </a:cubicBezTo>
                <a:cubicBezTo>
                  <a:pt x="5461" y="1737"/>
                  <a:pt x="5425" y="1787"/>
                  <a:pt x="5384" y="1838"/>
                </a:cubicBezTo>
                <a:cubicBezTo>
                  <a:pt x="5359" y="1803"/>
                  <a:pt x="5331" y="1763"/>
                  <a:pt x="5305" y="1725"/>
                </a:cubicBezTo>
                <a:cubicBezTo>
                  <a:pt x="5294" y="1747"/>
                  <a:pt x="5288" y="1760"/>
                  <a:pt x="5281" y="1777"/>
                </a:cubicBezTo>
                <a:lnTo>
                  <a:pt x="5209" y="1669"/>
                </a:lnTo>
                <a:cubicBezTo>
                  <a:pt x="5200" y="1790"/>
                  <a:pt x="5129" y="1802"/>
                  <a:pt x="5100" y="1944"/>
                </a:cubicBezTo>
                <a:cubicBezTo>
                  <a:pt x="5071" y="1862"/>
                  <a:pt x="5053" y="1812"/>
                  <a:pt x="5025" y="1732"/>
                </a:cubicBezTo>
                <a:cubicBezTo>
                  <a:pt x="4994" y="1834"/>
                  <a:pt x="4975" y="1893"/>
                  <a:pt x="4959" y="1943"/>
                </a:cubicBezTo>
                <a:cubicBezTo>
                  <a:pt x="4926" y="1909"/>
                  <a:pt x="4893" y="1874"/>
                  <a:pt x="4851" y="1831"/>
                </a:cubicBezTo>
                <a:cubicBezTo>
                  <a:pt x="4851" y="1913"/>
                  <a:pt x="4851" y="1965"/>
                  <a:pt x="4851" y="2021"/>
                </a:cubicBezTo>
                <a:cubicBezTo>
                  <a:pt x="4831" y="2016"/>
                  <a:pt x="4818" y="2015"/>
                  <a:pt x="4800" y="2010"/>
                </a:cubicBezTo>
                <a:cubicBezTo>
                  <a:pt x="4806" y="1977"/>
                  <a:pt x="4810" y="1952"/>
                  <a:pt x="4815" y="1925"/>
                </a:cubicBezTo>
                <a:cubicBezTo>
                  <a:pt x="4798" y="1900"/>
                  <a:pt x="4784" y="1878"/>
                  <a:pt x="4769" y="1856"/>
                </a:cubicBezTo>
                <a:cubicBezTo>
                  <a:pt x="4757" y="1875"/>
                  <a:pt x="4748" y="1890"/>
                  <a:pt x="4735" y="1915"/>
                </a:cubicBezTo>
                <a:cubicBezTo>
                  <a:pt x="4725" y="1850"/>
                  <a:pt x="4716" y="1799"/>
                  <a:pt x="4707" y="1743"/>
                </a:cubicBezTo>
                <a:cubicBezTo>
                  <a:pt x="4688" y="1746"/>
                  <a:pt x="4675" y="1747"/>
                  <a:pt x="4659" y="1750"/>
                </a:cubicBezTo>
                <a:lnTo>
                  <a:pt x="4659" y="1921"/>
                </a:lnTo>
                <a:cubicBezTo>
                  <a:pt x="4641" y="1893"/>
                  <a:pt x="4628" y="1875"/>
                  <a:pt x="4617" y="1860"/>
                </a:cubicBezTo>
                <a:cubicBezTo>
                  <a:pt x="4604" y="1881"/>
                  <a:pt x="4591" y="1903"/>
                  <a:pt x="4575" y="1931"/>
                </a:cubicBezTo>
                <a:cubicBezTo>
                  <a:pt x="4542" y="1885"/>
                  <a:pt x="4516" y="1846"/>
                  <a:pt x="4488" y="1807"/>
                </a:cubicBezTo>
                <a:cubicBezTo>
                  <a:pt x="4470" y="1849"/>
                  <a:pt x="4456" y="1882"/>
                  <a:pt x="4438" y="1919"/>
                </a:cubicBezTo>
                <a:cubicBezTo>
                  <a:pt x="4425" y="1881"/>
                  <a:pt x="4413" y="1844"/>
                  <a:pt x="4403" y="1818"/>
                </a:cubicBezTo>
                <a:cubicBezTo>
                  <a:pt x="4366" y="1818"/>
                  <a:pt x="4331" y="1819"/>
                  <a:pt x="4295" y="1821"/>
                </a:cubicBezTo>
                <a:cubicBezTo>
                  <a:pt x="4351" y="2055"/>
                  <a:pt x="4353" y="2065"/>
                  <a:pt x="4339" y="2287"/>
                </a:cubicBezTo>
                <a:cubicBezTo>
                  <a:pt x="4273" y="2205"/>
                  <a:pt x="4213" y="2128"/>
                  <a:pt x="4160" y="2062"/>
                </a:cubicBezTo>
                <a:cubicBezTo>
                  <a:pt x="4154" y="1953"/>
                  <a:pt x="4234" y="1940"/>
                  <a:pt x="4195" y="1828"/>
                </a:cubicBezTo>
                <a:lnTo>
                  <a:pt x="4195" y="1828"/>
                </a:lnTo>
                <a:cubicBezTo>
                  <a:pt x="4172" y="1844"/>
                  <a:pt x="4148" y="1860"/>
                  <a:pt x="4125" y="1872"/>
                </a:cubicBezTo>
                <a:cubicBezTo>
                  <a:pt x="4083" y="1891"/>
                  <a:pt x="4058" y="1931"/>
                  <a:pt x="4064" y="2018"/>
                </a:cubicBezTo>
                <a:cubicBezTo>
                  <a:pt x="4064" y="2024"/>
                  <a:pt x="4051" y="2028"/>
                  <a:pt x="4045" y="2034"/>
                </a:cubicBezTo>
                <a:cubicBezTo>
                  <a:pt x="4033" y="1996"/>
                  <a:pt x="4022" y="1959"/>
                  <a:pt x="4008" y="1918"/>
                </a:cubicBezTo>
                <a:cubicBezTo>
                  <a:pt x="3936" y="1990"/>
                  <a:pt x="3916" y="2102"/>
                  <a:pt x="3901" y="2218"/>
                </a:cubicBezTo>
                <a:cubicBezTo>
                  <a:pt x="3893" y="2279"/>
                  <a:pt x="3883" y="2330"/>
                  <a:pt x="3846" y="2330"/>
                </a:cubicBezTo>
                <a:cubicBezTo>
                  <a:pt x="3838" y="2330"/>
                  <a:pt x="3828" y="2328"/>
                  <a:pt x="3817" y="2322"/>
                </a:cubicBezTo>
                <a:cubicBezTo>
                  <a:pt x="3810" y="2212"/>
                  <a:pt x="3870" y="2106"/>
                  <a:pt x="3804" y="1997"/>
                </a:cubicBezTo>
                <a:cubicBezTo>
                  <a:pt x="3783" y="1997"/>
                  <a:pt x="3764" y="1997"/>
                  <a:pt x="3744" y="1999"/>
                </a:cubicBezTo>
                <a:cubicBezTo>
                  <a:pt x="3724" y="2094"/>
                  <a:pt x="3694" y="2162"/>
                  <a:pt x="3616" y="2178"/>
                </a:cubicBezTo>
                <a:cubicBezTo>
                  <a:pt x="3624" y="2102"/>
                  <a:pt x="3635" y="2050"/>
                  <a:pt x="3635" y="1996"/>
                </a:cubicBezTo>
                <a:cubicBezTo>
                  <a:pt x="3635" y="1978"/>
                  <a:pt x="3611" y="1955"/>
                  <a:pt x="3592" y="1924"/>
                </a:cubicBezTo>
                <a:cubicBezTo>
                  <a:pt x="3582" y="1983"/>
                  <a:pt x="3574" y="2021"/>
                  <a:pt x="3570" y="2052"/>
                </a:cubicBezTo>
                <a:cubicBezTo>
                  <a:pt x="3541" y="2063"/>
                  <a:pt x="3516" y="2072"/>
                  <a:pt x="3461" y="2094"/>
                </a:cubicBezTo>
                <a:cubicBezTo>
                  <a:pt x="3513" y="2150"/>
                  <a:pt x="3535" y="2175"/>
                  <a:pt x="3558" y="2200"/>
                </a:cubicBezTo>
                <a:cubicBezTo>
                  <a:pt x="3549" y="2243"/>
                  <a:pt x="3538" y="2291"/>
                  <a:pt x="3526" y="2347"/>
                </a:cubicBezTo>
                <a:cubicBezTo>
                  <a:pt x="3496" y="2243"/>
                  <a:pt x="3468" y="2149"/>
                  <a:pt x="3441" y="2052"/>
                </a:cubicBezTo>
                <a:cubicBezTo>
                  <a:pt x="3386" y="2124"/>
                  <a:pt x="3340" y="2187"/>
                  <a:pt x="3296" y="2246"/>
                </a:cubicBezTo>
                <a:cubicBezTo>
                  <a:pt x="3265" y="2218"/>
                  <a:pt x="3243" y="2197"/>
                  <a:pt x="3217" y="2174"/>
                </a:cubicBezTo>
                <a:cubicBezTo>
                  <a:pt x="3193" y="2231"/>
                  <a:pt x="3170" y="2283"/>
                  <a:pt x="3149" y="2331"/>
                </a:cubicBezTo>
                <a:cubicBezTo>
                  <a:pt x="3154" y="2400"/>
                  <a:pt x="3158" y="2464"/>
                  <a:pt x="3160" y="2496"/>
                </a:cubicBezTo>
                <a:cubicBezTo>
                  <a:pt x="3136" y="2478"/>
                  <a:pt x="3111" y="2461"/>
                  <a:pt x="3092" y="2446"/>
                </a:cubicBezTo>
                <a:cubicBezTo>
                  <a:pt x="3105" y="2330"/>
                  <a:pt x="3115" y="2236"/>
                  <a:pt x="3127" y="2133"/>
                </a:cubicBezTo>
                <a:lnTo>
                  <a:pt x="3127" y="2133"/>
                </a:lnTo>
                <a:cubicBezTo>
                  <a:pt x="3105" y="2136"/>
                  <a:pt x="3092" y="2137"/>
                  <a:pt x="3077" y="2140"/>
                </a:cubicBezTo>
                <a:lnTo>
                  <a:pt x="3077" y="2275"/>
                </a:lnTo>
                <a:cubicBezTo>
                  <a:pt x="3054" y="2308"/>
                  <a:pt x="3037" y="2321"/>
                  <a:pt x="3027" y="2344"/>
                </a:cubicBezTo>
                <a:cubicBezTo>
                  <a:pt x="3021" y="2359"/>
                  <a:pt x="3021" y="2386"/>
                  <a:pt x="3020" y="2406"/>
                </a:cubicBezTo>
                <a:cubicBezTo>
                  <a:pt x="2996" y="2386"/>
                  <a:pt x="2986" y="2377"/>
                  <a:pt x="2951" y="2347"/>
                </a:cubicBezTo>
                <a:lnTo>
                  <a:pt x="2951" y="2347"/>
                </a:lnTo>
                <a:cubicBezTo>
                  <a:pt x="2996" y="2483"/>
                  <a:pt x="3029" y="2574"/>
                  <a:pt x="3062" y="2673"/>
                </a:cubicBezTo>
                <a:cubicBezTo>
                  <a:pt x="3043" y="2686"/>
                  <a:pt x="3030" y="2695"/>
                  <a:pt x="3009" y="2709"/>
                </a:cubicBezTo>
                <a:cubicBezTo>
                  <a:pt x="2981" y="2611"/>
                  <a:pt x="2954" y="2515"/>
                  <a:pt x="2927" y="2419"/>
                </a:cubicBezTo>
                <a:cubicBezTo>
                  <a:pt x="2911" y="2419"/>
                  <a:pt x="2896" y="2421"/>
                  <a:pt x="2881" y="2421"/>
                </a:cubicBezTo>
                <a:cubicBezTo>
                  <a:pt x="2884" y="2455"/>
                  <a:pt x="2887" y="2488"/>
                  <a:pt x="2890" y="2525"/>
                </a:cubicBezTo>
                <a:lnTo>
                  <a:pt x="2890" y="2525"/>
                </a:lnTo>
                <a:cubicBezTo>
                  <a:pt x="2867" y="2526"/>
                  <a:pt x="2854" y="2527"/>
                  <a:pt x="2839" y="2527"/>
                </a:cubicBezTo>
                <a:cubicBezTo>
                  <a:pt x="2828" y="2471"/>
                  <a:pt x="2820" y="2418"/>
                  <a:pt x="2811" y="2367"/>
                </a:cubicBezTo>
                <a:cubicBezTo>
                  <a:pt x="2762" y="2409"/>
                  <a:pt x="2720" y="2447"/>
                  <a:pt x="2674" y="2487"/>
                </a:cubicBezTo>
                <a:cubicBezTo>
                  <a:pt x="2708" y="2556"/>
                  <a:pt x="2734" y="2611"/>
                  <a:pt x="2762" y="2671"/>
                </a:cubicBezTo>
                <a:cubicBezTo>
                  <a:pt x="2746" y="2695"/>
                  <a:pt x="2730" y="2703"/>
                  <a:pt x="2715" y="2703"/>
                </a:cubicBezTo>
                <a:cubicBezTo>
                  <a:pt x="2675" y="2703"/>
                  <a:pt x="2638" y="2647"/>
                  <a:pt x="2604" y="2647"/>
                </a:cubicBezTo>
                <a:cubicBezTo>
                  <a:pt x="2596" y="2647"/>
                  <a:pt x="2588" y="2650"/>
                  <a:pt x="2580" y="2658"/>
                </a:cubicBezTo>
                <a:cubicBezTo>
                  <a:pt x="2549" y="2531"/>
                  <a:pt x="2524" y="2424"/>
                  <a:pt x="2497" y="2316"/>
                </a:cubicBezTo>
                <a:cubicBezTo>
                  <a:pt x="2493" y="2318"/>
                  <a:pt x="2487" y="2318"/>
                  <a:pt x="2481" y="2319"/>
                </a:cubicBezTo>
                <a:cubicBezTo>
                  <a:pt x="2489" y="2408"/>
                  <a:pt x="2497" y="2497"/>
                  <a:pt x="2505" y="2586"/>
                </a:cubicBezTo>
                <a:cubicBezTo>
                  <a:pt x="2496" y="2577"/>
                  <a:pt x="2487" y="2570"/>
                  <a:pt x="2478" y="2561"/>
                </a:cubicBezTo>
                <a:cubicBezTo>
                  <a:pt x="2461" y="2608"/>
                  <a:pt x="2444" y="2656"/>
                  <a:pt x="2434" y="2686"/>
                </a:cubicBezTo>
                <a:cubicBezTo>
                  <a:pt x="2399" y="2623"/>
                  <a:pt x="2364" y="2556"/>
                  <a:pt x="2315" y="2465"/>
                </a:cubicBezTo>
                <a:cubicBezTo>
                  <a:pt x="2302" y="2522"/>
                  <a:pt x="2290" y="2570"/>
                  <a:pt x="2283" y="2605"/>
                </a:cubicBezTo>
                <a:cubicBezTo>
                  <a:pt x="2240" y="2555"/>
                  <a:pt x="2211" y="2520"/>
                  <a:pt x="2181" y="2484"/>
                </a:cubicBezTo>
                <a:cubicBezTo>
                  <a:pt x="2163" y="2536"/>
                  <a:pt x="2150" y="2574"/>
                  <a:pt x="2137" y="2612"/>
                </a:cubicBezTo>
                <a:cubicBezTo>
                  <a:pt x="2127" y="2631"/>
                  <a:pt x="2115" y="2650"/>
                  <a:pt x="2105" y="2670"/>
                </a:cubicBezTo>
                <a:cubicBezTo>
                  <a:pt x="2096" y="2650"/>
                  <a:pt x="2086" y="2631"/>
                  <a:pt x="2077" y="2614"/>
                </a:cubicBezTo>
                <a:cubicBezTo>
                  <a:pt x="2058" y="2652"/>
                  <a:pt x="2037" y="2692"/>
                  <a:pt x="2018" y="2728"/>
                </a:cubicBezTo>
                <a:cubicBezTo>
                  <a:pt x="2040" y="2774"/>
                  <a:pt x="2050" y="2798"/>
                  <a:pt x="2068" y="2834"/>
                </a:cubicBezTo>
                <a:cubicBezTo>
                  <a:pt x="2033" y="2836"/>
                  <a:pt x="2008" y="2836"/>
                  <a:pt x="1981" y="2837"/>
                </a:cubicBezTo>
                <a:cubicBezTo>
                  <a:pt x="1947" y="2658"/>
                  <a:pt x="1856" y="2575"/>
                  <a:pt x="1791" y="2427"/>
                </a:cubicBezTo>
                <a:cubicBezTo>
                  <a:pt x="1757" y="2490"/>
                  <a:pt x="1734" y="2536"/>
                  <a:pt x="1710" y="2578"/>
                </a:cubicBezTo>
                <a:cubicBezTo>
                  <a:pt x="1685" y="2553"/>
                  <a:pt x="1669" y="2537"/>
                  <a:pt x="1629" y="2497"/>
                </a:cubicBezTo>
                <a:lnTo>
                  <a:pt x="1629" y="2497"/>
                </a:lnTo>
                <a:cubicBezTo>
                  <a:pt x="1653" y="2577"/>
                  <a:pt x="1665" y="2620"/>
                  <a:pt x="1677" y="2658"/>
                </a:cubicBezTo>
                <a:cubicBezTo>
                  <a:pt x="1668" y="2705"/>
                  <a:pt x="1659" y="2750"/>
                  <a:pt x="1653" y="2786"/>
                </a:cubicBezTo>
                <a:cubicBezTo>
                  <a:pt x="1615" y="2803"/>
                  <a:pt x="1582" y="2820"/>
                  <a:pt x="1521" y="2849"/>
                </a:cubicBezTo>
                <a:cubicBezTo>
                  <a:pt x="1556" y="2778"/>
                  <a:pt x="1574" y="2743"/>
                  <a:pt x="1588" y="2717"/>
                </a:cubicBezTo>
                <a:cubicBezTo>
                  <a:pt x="1572" y="2655"/>
                  <a:pt x="1556" y="2590"/>
                  <a:pt x="1540" y="2525"/>
                </a:cubicBezTo>
                <a:cubicBezTo>
                  <a:pt x="1516" y="2546"/>
                  <a:pt x="1492" y="2556"/>
                  <a:pt x="1465" y="2556"/>
                </a:cubicBezTo>
                <a:cubicBezTo>
                  <a:pt x="1443" y="2556"/>
                  <a:pt x="1420" y="2549"/>
                  <a:pt x="1395" y="2534"/>
                </a:cubicBezTo>
                <a:lnTo>
                  <a:pt x="1395" y="2534"/>
                </a:lnTo>
                <a:cubicBezTo>
                  <a:pt x="1410" y="2589"/>
                  <a:pt x="1423" y="2631"/>
                  <a:pt x="1435" y="2678"/>
                </a:cubicBezTo>
                <a:cubicBezTo>
                  <a:pt x="1407" y="2678"/>
                  <a:pt x="1381" y="2680"/>
                  <a:pt x="1356" y="2681"/>
                </a:cubicBezTo>
                <a:cubicBezTo>
                  <a:pt x="1347" y="2643"/>
                  <a:pt x="1343" y="2617"/>
                  <a:pt x="1335" y="2578"/>
                </a:cubicBezTo>
                <a:cubicBezTo>
                  <a:pt x="1279" y="2590"/>
                  <a:pt x="1225" y="2600"/>
                  <a:pt x="1185" y="2609"/>
                </a:cubicBezTo>
                <a:cubicBezTo>
                  <a:pt x="1159" y="2665"/>
                  <a:pt x="1135" y="2711"/>
                  <a:pt x="1116" y="2759"/>
                </a:cubicBezTo>
                <a:cubicBezTo>
                  <a:pt x="1112" y="2778"/>
                  <a:pt x="1106" y="2793"/>
                  <a:pt x="1100" y="2809"/>
                </a:cubicBezTo>
                <a:cubicBezTo>
                  <a:pt x="1097" y="2803"/>
                  <a:pt x="1092" y="2798"/>
                  <a:pt x="1088" y="2792"/>
                </a:cubicBezTo>
                <a:cubicBezTo>
                  <a:pt x="1095" y="2778"/>
                  <a:pt x="1103" y="2765"/>
                  <a:pt x="1110" y="2750"/>
                </a:cubicBezTo>
                <a:cubicBezTo>
                  <a:pt x="1113" y="2755"/>
                  <a:pt x="1114" y="2758"/>
                  <a:pt x="1116" y="2759"/>
                </a:cubicBezTo>
                <a:cubicBezTo>
                  <a:pt x="1097" y="2679"/>
                  <a:pt x="1067" y="2646"/>
                  <a:pt x="1029" y="2646"/>
                </a:cubicBezTo>
                <a:cubicBezTo>
                  <a:pt x="1024" y="2646"/>
                  <a:pt x="1019" y="2646"/>
                  <a:pt x="1013" y="2648"/>
                </a:cubicBezTo>
                <a:cubicBezTo>
                  <a:pt x="1025" y="2675"/>
                  <a:pt x="1037" y="2706"/>
                  <a:pt x="1053" y="2745"/>
                </a:cubicBezTo>
                <a:cubicBezTo>
                  <a:pt x="1023" y="2755"/>
                  <a:pt x="997" y="2764"/>
                  <a:pt x="970" y="2773"/>
                </a:cubicBezTo>
                <a:cubicBezTo>
                  <a:pt x="966" y="2809"/>
                  <a:pt x="963" y="2842"/>
                  <a:pt x="959" y="2884"/>
                </a:cubicBezTo>
                <a:cubicBezTo>
                  <a:pt x="939" y="2849"/>
                  <a:pt x="925" y="2823"/>
                  <a:pt x="909" y="2793"/>
                </a:cubicBezTo>
                <a:cubicBezTo>
                  <a:pt x="914" y="2771"/>
                  <a:pt x="922" y="2742"/>
                  <a:pt x="929" y="2712"/>
                </a:cubicBezTo>
                <a:cubicBezTo>
                  <a:pt x="909" y="2653"/>
                  <a:pt x="888" y="2597"/>
                  <a:pt x="864" y="2536"/>
                </a:cubicBezTo>
                <a:cubicBezTo>
                  <a:pt x="838" y="2602"/>
                  <a:pt x="817" y="2656"/>
                  <a:pt x="797" y="2712"/>
                </a:cubicBezTo>
                <a:cubicBezTo>
                  <a:pt x="816" y="2746"/>
                  <a:pt x="826" y="2767"/>
                  <a:pt x="838" y="2786"/>
                </a:cubicBezTo>
                <a:cubicBezTo>
                  <a:pt x="851" y="2808"/>
                  <a:pt x="864" y="2828"/>
                  <a:pt x="888" y="2865"/>
                </a:cubicBezTo>
                <a:cubicBezTo>
                  <a:pt x="810" y="2864"/>
                  <a:pt x="756" y="2793"/>
                  <a:pt x="726" y="2653"/>
                </a:cubicBezTo>
                <a:cubicBezTo>
                  <a:pt x="713" y="2718"/>
                  <a:pt x="703" y="2778"/>
                  <a:pt x="691" y="2834"/>
                </a:cubicBezTo>
                <a:cubicBezTo>
                  <a:pt x="710" y="2876"/>
                  <a:pt x="725" y="2911"/>
                  <a:pt x="748" y="2967"/>
                </a:cubicBezTo>
                <a:cubicBezTo>
                  <a:pt x="717" y="2980"/>
                  <a:pt x="711" y="3056"/>
                  <a:pt x="684" y="3056"/>
                </a:cubicBezTo>
                <a:cubicBezTo>
                  <a:pt x="676" y="3056"/>
                  <a:pt x="666" y="3049"/>
                  <a:pt x="653" y="3032"/>
                </a:cubicBezTo>
                <a:cubicBezTo>
                  <a:pt x="660" y="2993"/>
                  <a:pt x="669" y="2955"/>
                  <a:pt x="679" y="2904"/>
                </a:cubicBezTo>
                <a:cubicBezTo>
                  <a:pt x="638" y="2889"/>
                  <a:pt x="607" y="2878"/>
                  <a:pt x="563" y="2865"/>
                </a:cubicBezTo>
                <a:cubicBezTo>
                  <a:pt x="592" y="2836"/>
                  <a:pt x="610" y="2818"/>
                  <a:pt x="647" y="2781"/>
                </a:cubicBezTo>
                <a:lnTo>
                  <a:pt x="647" y="2781"/>
                </a:lnTo>
                <a:cubicBezTo>
                  <a:pt x="586" y="2783"/>
                  <a:pt x="548" y="2784"/>
                  <a:pt x="526" y="2786"/>
                </a:cubicBezTo>
                <a:cubicBezTo>
                  <a:pt x="504" y="2837"/>
                  <a:pt x="491" y="2870"/>
                  <a:pt x="475" y="2909"/>
                </a:cubicBezTo>
                <a:cubicBezTo>
                  <a:pt x="454" y="2853"/>
                  <a:pt x="442" y="2817"/>
                  <a:pt x="424" y="2767"/>
                </a:cubicBezTo>
                <a:cubicBezTo>
                  <a:pt x="418" y="2821"/>
                  <a:pt x="408" y="2838"/>
                  <a:pt x="396" y="2838"/>
                </a:cubicBezTo>
                <a:cubicBezTo>
                  <a:pt x="377" y="2838"/>
                  <a:pt x="354" y="2796"/>
                  <a:pt x="339" y="2795"/>
                </a:cubicBezTo>
                <a:cubicBezTo>
                  <a:pt x="320" y="2864"/>
                  <a:pt x="302" y="2927"/>
                  <a:pt x="285" y="2992"/>
                </a:cubicBezTo>
                <a:cubicBezTo>
                  <a:pt x="304" y="3004"/>
                  <a:pt x="323" y="3014"/>
                  <a:pt x="347" y="3027"/>
                </a:cubicBezTo>
                <a:cubicBezTo>
                  <a:pt x="347" y="3079"/>
                  <a:pt x="348" y="3126"/>
                  <a:pt x="349" y="3236"/>
                </a:cubicBezTo>
                <a:cubicBezTo>
                  <a:pt x="310" y="3145"/>
                  <a:pt x="289" y="3098"/>
                  <a:pt x="273" y="3061"/>
                </a:cubicBezTo>
                <a:lnTo>
                  <a:pt x="146" y="3145"/>
                </a:lnTo>
                <a:cubicBezTo>
                  <a:pt x="146" y="3193"/>
                  <a:pt x="145" y="3245"/>
                  <a:pt x="145" y="3304"/>
                </a:cubicBezTo>
                <a:cubicBezTo>
                  <a:pt x="104" y="3280"/>
                  <a:pt x="70" y="3261"/>
                  <a:pt x="1" y="3223"/>
                </a:cubicBezTo>
                <a:lnTo>
                  <a:pt x="1" y="3223"/>
                </a:lnTo>
                <a:cubicBezTo>
                  <a:pt x="52" y="3339"/>
                  <a:pt x="80" y="3404"/>
                  <a:pt x="107" y="3467"/>
                </a:cubicBezTo>
                <a:cubicBezTo>
                  <a:pt x="114" y="3467"/>
                  <a:pt x="122" y="3466"/>
                  <a:pt x="129" y="3466"/>
                </a:cubicBezTo>
                <a:cubicBezTo>
                  <a:pt x="227" y="3466"/>
                  <a:pt x="319" y="3505"/>
                  <a:pt x="395" y="3657"/>
                </a:cubicBezTo>
                <a:cubicBezTo>
                  <a:pt x="386" y="3682"/>
                  <a:pt x="380" y="3701"/>
                  <a:pt x="367" y="3742"/>
                </a:cubicBezTo>
                <a:cubicBezTo>
                  <a:pt x="398" y="3741"/>
                  <a:pt x="417" y="3741"/>
                  <a:pt x="435" y="3739"/>
                </a:cubicBezTo>
                <a:cubicBezTo>
                  <a:pt x="451" y="3700"/>
                  <a:pt x="471" y="3681"/>
                  <a:pt x="492" y="3681"/>
                </a:cubicBezTo>
                <a:cubicBezTo>
                  <a:pt x="513" y="3681"/>
                  <a:pt x="535" y="3699"/>
                  <a:pt x="557" y="3736"/>
                </a:cubicBezTo>
                <a:cubicBezTo>
                  <a:pt x="572" y="3735"/>
                  <a:pt x="588" y="3735"/>
                  <a:pt x="604" y="3735"/>
                </a:cubicBezTo>
                <a:cubicBezTo>
                  <a:pt x="616" y="3770"/>
                  <a:pt x="629" y="3808"/>
                  <a:pt x="639" y="3838"/>
                </a:cubicBezTo>
                <a:cubicBezTo>
                  <a:pt x="660" y="3817"/>
                  <a:pt x="678" y="3798"/>
                  <a:pt x="692" y="3783"/>
                </a:cubicBezTo>
                <a:cubicBezTo>
                  <a:pt x="723" y="3848"/>
                  <a:pt x="747" y="3901"/>
                  <a:pt x="772" y="3954"/>
                </a:cubicBezTo>
                <a:cubicBezTo>
                  <a:pt x="786" y="3969"/>
                  <a:pt x="800" y="3983"/>
                  <a:pt x="814" y="3997"/>
                </a:cubicBezTo>
                <a:cubicBezTo>
                  <a:pt x="817" y="3942"/>
                  <a:pt x="819" y="3888"/>
                  <a:pt x="823" y="3792"/>
                </a:cubicBezTo>
                <a:cubicBezTo>
                  <a:pt x="845" y="3908"/>
                  <a:pt x="854" y="3960"/>
                  <a:pt x="866" y="4017"/>
                </a:cubicBezTo>
                <a:cubicBezTo>
                  <a:pt x="904" y="4017"/>
                  <a:pt x="938" y="4016"/>
                  <a:pt x="970" y="4014"/>
                </a:cubicBezTo>
                <a:cubicBezTo>
                  <a:pt x="978" y="4050"/>
                  <a:pt x="984" y="4075"/>
                  <a:pt x="992" y="4111"/>
                </a:cubicBezTo>
                <a:cubicBezTo>
                  <a:pt x="995" y="4111"/>
                  <a:pt x="997" y="4111"/>
                  <a:pt x="1000" y="4111"/>
                </a:cubicBezTo>
                <a:cubicBezTo>
                  <a:pt x="1083" y="4111"/>
                  <a:pt x="1165" y="4225"/>
                  <a:pt x="1247" y="4225"/>
                </a:cubicBezTo>
                <a:cubicBezTo>
                  <a:pt x="1262" y="4225"/>
                  <a:pt x="1276" y="4222"/>
                  <a:pt x="1291" y="4213"/>
                </a:cubicBezTo>
                <a:cubicBezTo>
                  <a:pt x="1278" y="4157"/>
                  <a:pt x="1268" y="4112"/>
                  <a:pt x="1228" y="4044"/>
                </a:cubicBezTo>
                <a:lnTo>
                  <a:pt x="1228" y="4044"/>
                </a:lnTo>
                <a:cubicBezTo>
                  <a:pt x="1223" y="4048"/>
                  <a:pt x="1217" y="4051"/>
                  <a:pt x="1212" y="4053"/>
                </a:cubicBezTo>
                <a:cubicBezTo>
                  <a:pt x="1211" y="4053"/>
                  <a:pt x="1211" y="4053"/>
                  <a:pt x="1211" y="4053"/>
                </a:cubicBezTo>
                <a:cubicBezTo>
                  <a:pt x="1207" y="4053"/>
                  <a:pt x="1200" y="4033"/>
                  <a:pt x="1215" y="4022"/>
                </a:cubicBezTo>
                <a:cubicBezTo>
                  <a:pt x="1215" y="4017"/>
                  <a:pt x="1217" y="4015"/>
                  <a:pt x="1221" y="4015"/>
                </a:cubicBezTo>
                <a:cubicBezTo>
                  <a:pt x="1229" y="4015"/>
                  <a:pt x="1241" y="4020"/>
                  <a:pt x="1253" y="4026"/>
                </a:cubicBezTo>
                <a:cubicBezTo>
                  <a:pt x="1249" y="4029"/>
                  <a:pt x="1245" y="4032"/>
                  <a:pt x="1241" y="4035"/>
                </a:cubicBezTo>
                <a:lnTo>
                  <a:pt x="1241" y="4035"/>
                </a:lnTo>
                <a:cubicBezTo>
                  <a:pt x="1234" y="4031"/>
                  <a:pt x="1225" y="4027"/>
                  <a:pt x="1215" y="4022"/>
                </a:cubicBezTo>
                <a:lnTo>
                  <a:pt x="1215" y="4022"/>
                </a:lnTo>
                <a:cubicBezTo>
                  <a:pt x="1220" y="4030"/>
                  <a:pt x="1224" y="4037"/>
                  <a:pt x="1228" y="4044"/>
                </a:cubicBezTo>
                <a:lnTo>
                  <a:pt x="1228" y="4044"/>
                </a:lnTo>
                <a:cubicBezTo>
                  <a:pt x="1233" y="4042"/>
                  <a:pt x="1237" y="4038"/>
                  <a:pt x="1241" y="4035"/>
                </a:cubicBezTo>
                <a:lnTo>
                  <a:pt x="1241" y="4035"/>
                </a:lnTo>
                <a:cubicBezTo>
                  <a:pt x="1272" y="4049"/>
                  <a:pt x="1287" y="4052"/>
                  <a:pt x="1299" y="4052"/>
                </a:cubicBezTo>
                <a:cubicBezTo>
                  <a:pt x="1302" y="4052"/>
                  <a:pt x="1305" y="4051"/>
                  <a:pt x="1307" y="4051"/>
                </a:cubicBezTo>
                <a:cubicBezTo>
                  <a:pt x="1320" y="4103"/>
                  <a:pt x="1329" y="4133"/>
                  <a:pt x="1340" y="4175"/>
                </a:cubicBezTo>
                <a:cubicBezTo>
                  <a:pt x="1348" y="4125"/>
                  <a:pt x="1356" y="4089"/>
                  <a:pt x="1366" y="4028"/>
                </a:cubicBezTo>
                <a:cubicBezTo>
                  <a:pt x="1379" y="4107"/>
                  <a:pt x="1388" y="4158"/>
                  <a:pt x="1400" y="4229"/>
                </a:cubicBezTo>
                <a:cubicBezTo>
                  <a:pt x="1525" y="4181"/>
                  <a:pt x="1649" y="4135"/>
                  <a:pt x="1768" y="4091"/>
                </a:cubicBezTo>
                <a:cubicBezTo>
                  <a:pt x="1772" y="4044"/>
                  <a:pt x="1775" y="4011"/>
                  <a:pt x="1781" y="3958"/>
                </a:cubicBezTo>
                <a:cubicBezTo>
                  <a:pt x="1819" y="4004"/>
                  <a:pt x="1853" y="4044"/>
                  <a:pt x="1885" y="4082"/>
                </a:cubicBezTo>
                <a:cubicBezTo>
                  <a:pt x="1891" y="4048"/>
                  <a:pt x="1897" y="4014"/>
                  <a:pt x="1905" y="3967"/>
                </a:cubicBezTo>
                <a:cubicBezTo>
                  <a:pt x="1919" y="4019"/>
                  <a:pt x="1928" y="4050"/>
                  <a:pt x="1946" y="4111"/>
                </a:cubicBezTo>
                <a:cubicBezTo>
                  <a:pt x="1971" y="3995"/>
                  <a:pt x="1993" y="3900"/>
                  <a:pt x="2010" y="3814"/>
                </a:cubicBezTo>
                <a:cubicBezTo>
                  <a:pt x="2024" y="3802"/>
                  <a:pt x="2036" y="3797"/>
                  <a:pt x="2047" y="3797"/>
                </a:cubicBezTo>
                <a:cubicBezTo>
                  <a:pt x="2103" y="3797"/>
                  <a:pt x="2124" y="3936"/>
                  <a:pt x="2174" y="3994"/>
                </a:cubicBezTo>
                <a:cubicBezTo>
                  <a:pt x="2183" y="3936"/>
                  <a:pt x="2188" y="3898"/>
                  <a:pt x="2196" y="3852"/>
                </a:cubicBezTo>
                <a:cubicBezTo>
                  <a:pt x="2211" y="3892"/>
                  <a:pt x="2222" y="3927"/>
                  <a:pt x="2222" y="3927"/>
                </a:cubicBezTo>
                <a:cubicBezTo>
                  <a:pt x="2284" y="3980"/>
                  <a:pt x="2330" y="4019"/>
                  <a:pt x="2375" y="4058"/>
                </a:cubicBezTo>
                <a:cubicBezTo>
                  <a:pt x="2377" y="4041"/>
                  <a:pt x="2381" y="4007"/>
                  <a:pt x="2386" y="3967"/>
                </a:cubicBezTo>
                <a:cubicBezTo>
                  <a:pt x="2408" y="3967"/>
                  <a:pt x="2431" y="3966"/>
                  <a:pt x="2489" y="3964"/>
                </a:cubicBezTo>
                <a:cubicBezTo>
                  <a:pt x="2490" y="3973"/>
                  <a:pt x="2505" y="4026"/>
                  <a:pt x="2509" y="4047"/>
                </a:cubicBezTo>
                <a:cubicBezTo>
                  <a:pt x="2633" y="3980"/>
                  <a:pt x="2742" y="3922"/>
                  <a:pt x="2852" y="3863"/>
                </a:cubicBezTo>
                <a:cubicBezTo>
                  <a:pt x="2851" y="3822"/>
                  <a:pt x="2849" y="3777"/>
                  <a:pt x="2848" y="3733"/>
                </a:cubicBezTo>
                <a:cubicBezTo>
                  <a:pt x="2878" y="3722"/>
                  <a:pt x="2905" y="3713"/>
                  <a:pt x="2924" y="3705"/>
                </a:cubicBezTo>
                <a:cubicBezTo>
                  <a:pt x="2930" y="3658"/>
                  <a:pt x="2934" y="3629"/>
                  <a:pt x="2942" y="3574"/>
                </a:cubicBezTo>
                <a:cubicBezTo>
                  <a:pt x="2976" y="3620"/>
                  <a:pt x="2999" y="3652"/>
                  <a:pt x="3024" y="3688"/>
                </a:cubicBezTo>
                <a:cubicBezTo>
                  <a:pt x="2983" y="3730"/>
                  <a:pt x="2945" y="3769"/>
                  <a:pt x="2905" y="3808"/>
                </a:cubicBezTo>
                <a:cubicBezTo>
                  <a:pt x="2917" y="3845"/>
                  <a:pt x="2924" y="3867"/>
                  <a:pt x="2929" y="3880"/>
                </a:cubicBezTo>
                <a:cubicBezTo>
                  <a:pt x="2964" y="3867"/>
                  <a:pt x="3007" y="3831"/>
                  <a:pt x="3033" y="3831"/>
                </a:cubicBezTo>
                <a:cubicBezTo>
                  <a:pt x="3040" y="3831"/>
                  <a:pt x="3046" y="3834"/>
                  <a:pt x="3051" y="3841"/>
                </a:cubicBezTo>
                <a:cubicBezTo>
                  <a:pt x="3061" y="3857"/>
                  <a:pt x="3069" y="3863"/>
                  <a:pt x="3077" y="3863"/>
                </a:cubicBezTo>
                <a:cubicBezTo>
                  <a:pt x="3098" y="3863"/>
                  <a:pt x="3115" y="3822"/>
                  <a:pt x="3135" y="3822"/>
                </a:cubicBezTo>
                <a:cubicBezTo>
                  <a:pt x="3143" y="3822"/>
                  <a:pt x="3153" y="3830"/>
                  <a:pt x="3164" y="3852"/>
                </a:cubicBezTo>
                <a:cubicBezTo>
                  <a:pt x="3166" y="3857"/>
                  <a:pt x="3169" y="3859"/>
                  <a:pt x="3173" y="3859"/>
                </a:cubicBezTo>
                <a:cubicBezTo>
                  <a:pt x="3187" y="3859"/>
                  <a:pt x="3209" y="3822"/>
                  <a:pt x="3231" y="3822"/>
                </a:cubicBezTo>
                <a:cubicBezTo>
                  <a:pt x="3242" y="3822"/>
                  <a:pt x="3254" y="3833"/>
                  <a:pt x="3264" y="3866"/>
                </a:cubicBezTo>
                <a:cubicBezTo>
                  <a:pt x="3305" y="3826"/>
                  <a:pt x="3343" y="3786"/>
                  <a:pt x="3382" y="3748"/>
                </a:cubicBezTo>
                <a:cubicBezTo>
                  <a:pt x="3429" y="3789"/>
                  <a:pt x="3470" y="3823"/>
                  <a:pt x="3513" y="3860"/>
                </a:cubicBezTo>
                <a:cubicBezTo>
                  <a:pt x="3521" y="3845"/>
                  <a:pt x="3535" y="3824"/>
                  <a:pt x="3548" y="3802"/>
                </a:cubicBezTo>
                <a:cubicBezTo>
                  <a:pt x="3574" y="3827"/>
                  <a:pt x="3596" y="3850"/>
                  <a:pt x="3620" y="3872"/>
                </a:cubicBezTo>
                <a:cubicBezTo>
                  <a:pt x="3635" y="3851"/>
                  <a:pt x="3648" y="3833"/>
                  <a:pt x="3663" y="3814"/>
                </a:cubicBezTo>
                <a:cubicBezTo>
                  <a:pt x="3674" y="3851"/>
                  <a:pt x="3686" y="3889"/>
                  <a:pt x="3701" y="3932"/>
                </a:cubicBezTo>
                <a:cubicBezTo>
                  <a:pt x="3724" y="3907"/>
                  <a:pt x="3742" y="3888"/>
                  <a:pt x="3758" y="3873"/>
                </a:cubicBezTo>
                <a:cubicBezTo>
                  <a:pt x="3774" y="3892"/>
                  <a:pt x="3788" y="3907"/>
                  <a:pt x="3805" y="3929"/>
                </a:cubicBezTo>
                <a:cubicBezTo>
                  <a:pt x="3850" y="3870"/>
                  <a:pt x="3891" y="3813"/>
                  <a:pt x="3933" y="3755"/>
                </a:cubicBezTo>
                <a:cubicBezTo>
                  <a:pt x="3942" y="3766"/>
                  <a:pt x="3952" y="3780"/>
                  <a:pt x="3964" y="3794"/>
                </a:cubicBezTo>
                <a:cubicBezTo>
                  <a:pt x="3973" y="3774"/>
                  <a:pt x="3979" y="3761"/>
                  <a:pt x="3985" y="3748"/>
                </a:cubicBezTo>
                <a:cubicBezTo>
                  <a:pt x="4001" y="3766"/>
                  <a:pt x="4017" y="3783"/>
                  <a:pt x="4035" y="3802"/>
                </a:cubicBezTo>
                <a:cubicBezTo>
                  <a:pt x="4075" y="3758"/>
                  <a:pt x="4113" y="3717"/>
                  <a:pt x="4154" y="3673"/>
                </a:cubicBezTo>
                <a:cubicBezTo>
                  <a:pt x="4172" y="3694"/>
                  <a:pt x="4188" y="3714"/>
                  <a:pt x="4214" y="3744"/>
                </a:cubicBezTo>
                <a:cubicBezTo>
                  <a:pt x="4248" y="3681"/>
                  <a:pt x="4291" y="3668"/>
                  <a:pt x="4336" y="3668"/>
                </a:cubicBezTo>
                <a:cubicBezTo>
                  <a:pt x="4368" y="3668"/>
                  <a:pt x="4401" y="3674"/>
                  <a:pt x="4434" y="3674"/>
                </a:cubicBezTo>
                <a:cubicBezTo>
                  <a:pt x="4458" y="3674"/>
                  <a:pt x="4482" y="3671"/>
                  <a:pt x="4504" y="3658"/>
                </a:cubicBezTo>
                <a:cubicBezTo>
                  <a:pt x="4519" y="3624"/>
                  <a:pt x="4534" y="3591"/>
                  <a:pt x="4542" y="3570"/>
                </a:cubicBezTo>
                <a:cubicBezTo>
                  <a:pt x="4581" y="3588"/>
                  <a:pt x="4613" y="3604"/>
                  <a:pt x="4643" y="3619"/>
                </a:cubicBezTo>
                <a:cubicBezTo>
                  <a:pt x="4690" y="3502"/>
                  <a:pt x="4747" y="3455"/>
                  <a:pt x="4821" y="3421"/>
                </a:cubicBezTo>
                <a:cubicBezTo>
                  <a:pt x="4828" y="3418"/>
                  <a:pt x="4835" y="3417"/>
                  <a:pt x="4843" y="3417"/>
                </a:cubicBezTo>
                <a:cubicBezTo>
                  <a:pt x="4874" y="3417"/>
                  <a:pt x="4907" y="3440"/>
                  <a:pt x="4932" y="3440"/>
                </a:cubicBezTo>
                <a:cubicBezTo>
                  <a:pt x="4944" y="3440"/>
                  <a:pt x="4954" y="3436"/>
                  <a:pt x="4962" y="3421"/>
                </a:cubicBezTo>
                <a:cubicBezTo>
                  <a:pt x="4986" y="3377"/>
                  <a:pt x="5015" y="3369"/>
                  <a:pt x="5044" y="3369"/>
                </a:cubicBezTo>
                <a:cubicBezTo>
                  <a:pt x="5060" y="3369"/>
                  <a:pt x="5076" y="3371"/>
                  <a:pt x="5091" y="3371"/>
                </a:cubicBezTo>
                <a:cubicBezTo>
                  <a:pt x="5104" y="3371"/>
                  <a:pt x="5116" y="3370"/>
                  <a:pt x="5128" y="3364"/>
                </a:cubicBezTo>
                <a:cubicBezTo>
                  <a:pt x="5131" y="3345"/>
                  <a:pt x="5137" y="3330"/>
                  <a:pt x="5143" y="3314"/>
                </a:cubicBezTo>
                <a:cubicBezTo>
                  <a:pt x="5147" y="3320"/>
                  <a:pt x="5150" y="3326"/>
                  <a:pt x="5154" y="3332"/>
                </a:cubicBezTo>
                <a:cubicBezTo>
                  <a:pt x="5147" y="3345"/>
                  <a:pt x="5140" y="3358"/>
                  <a:pt x="5132" y="3371"/>
                </a:cubicBezTo>
                <a:cubicBezTo>
                  <a:pt x="5131" y="3370"/>
                  <a:pt x="5129" y="3367"/>
                  <a:pt x="5129" y="3366"/>
                </a:cubicBezTo>
                <a:lnTo>
                  <a:pt x="5129" y="3366"/>
                </a:lnTo>
                <a:cubicBezTo>
                  <a:pt x="5137" y="3387"/>
                  <a:pt x="5146" y="3407"/>
                  <a:pt x="5153" y="3427"/>
                </a:cubicBezTo>
                <a:cubicBezTo>
                  <a:pt x="5185" y="3398"/>
                  <a:pt x="5213" y="3373"/>
                  <a:pt x="5241" y="3348"/>
                </a:cubicBezTo>
                <a:cubicBezTo>
                  <a:pt x="5252" y="3276"/>
                  <a:pt x="5263" y="3205"/>
                  <a:pt x="5278" y="3108"/>
                </a:cubicBezTo>
                <a:cubicBezTo>
                  <a:pt x="5294" y="3190"/>
                  <a:pt x="5306" y="3248"/>
                  <a:pt x="5318" y="3311"/>
                </a:cubicBezTo>
                <a:cubicBezTo>
                  <a:pt x="5337" y="3301"/>
                  <a:pt x="5350" y="3295"/>
                  <a:pt x="5362" y="3289"/>
                </a:cubicBezTo>
                <a:cubicBezTo>
                  <a:pt x="5362" y="3230"/>
                  <a:pt x="5360" y="3183"/>
                  <a:pt x="5360" y="3124"/>
                </a:cubicBezTo>
                <a:lnTo>
                  <a:pt x="5360" y="3124"/>
                </a:lnTo>
                <a:cubicBezTo>
                  <a:pt x="5383" y="3154"/>
                  <a:pt x="5394" y="3168"/>
                  <a:pt x="5409" y="3189"/>
                </a:cubicBezTo>
                <a:cubicBezTo>
                  <a:pt x="5410" y="3127"/>
                  <a:pt x="5413" y="3076"/>
                  <a:pt x="5415" y="3023"/>
                </a:cubicBezTo>
                <a:cubicBezTo>
                  <a:pt x="5468" y="3143"/>
                  <a:pt x="5515" y="3252"/>
                  <a:pt x="5559" y="3352"/>
                </a:cubicBezTo>
                <a:cubicBezTo>
                  <a:pt x="5600" y="3310"/>
                  <a:pt x="5631" y="3277"/>
                  <a:pt x="5664" y="3243"/>
                </a:cubicBezTo>
                <a:cubicBezTo>
                  <a:pt x="5672" y="3290"/>
                  <a:pt x="5677" y="3315"/>
                  <a:pt x="5683" y="3343"/>
                </a:cubicBezTo>
                <a:cubicBezTo>
                  <a:pt x="5699" y="3326"/>
                  <a:pt x="5711" y="3311"/>
                  <a:pt x="5722" y="3299"/>
                </a:cubicBezTo>
                <a:cubicBezTo>
                  <a:pt x="5746" y="3336"/>
                  <a:pt x="5767" y="3370"/>
                  <a:pt x="5787" y="3401"/>
                </a:cubicBezTo>
                <a:cubicBezTo>
                  <a:pt x="5796" y="3383"/>
                  <a:pt x="5805" y="3364"/>
                  <a:pt x="5814" y="3348"/>
                </a:cubicBezTo>
                <a:cubicBezTo>
                  <a:pt x="5827" y="3364"/>
                  <a:pt x="5839" y="3380"/>
                  <a:pt x="5849" y="3395"/>
                </a:cubicBezTo>
                <a:cubicBezTo>
                  <a:pt x="5861" y="3374"/>
                  <a:pt x="5870" y="3357"/>
                  <a:pt x="5881" y="3336"/>
                </a:cubicBezTo>
                <a:cubicBezTo>
                  <a:pt x="5909" y="3358"/>
                  <a:pt x="5936" y="3380"/>
                  <a:pt x="5964" y="3404"/>
                </a:cubicBezTo>
                <a:cubicBezTo>
                  <a:pt x="5967" y="3366"/>
                  <a:pt x="5974" y="3355"/>
                  <a:pt x="5984" y="3355"/>
                </a:cubicBezTo>
                <a:cubicBezTo>
                  <a:pt x="5998" y="3355"/>
                  <a:pt x="6016" y="3376"/>
                  <a:pt x="6031" y="3376"/>
                </a:cubicBezTo>
                <a:cubicBezTo>
                  <a:pt x="6038" y="3376"/>
                  <a:pt x="6044" y="3372"/>
                  <a:pt x="6049" y="3358"/>
                </a:cubicBezTo>
                <a:cubicBezTo>
                  <a:pt x="6056" y="3337"/>
                  <a:pt x="6063" y="3329"/>
                  <a:pt x="6071" y="3329"/>
                </a:cubicBezTo>
                <a:cubicBezTo>
                  <a:pt x="6093" y="3329"/>
                  <a:pt x="6116" y="3399"/>
                  <a:pt x="6142" y="3399"/>
                </a:cubicBezTo>
                <a:cubicBezTo>
                  <a:pt x="6147" y="3399"/>
                  <a:pt x="6152" y="3397"/>
                  <a:pt x="6156" y="3392"/>
                </a:cubicBezTo>
                <a:cubicBezTo>
                  <a:pt x="6183" y="3363"/>
                  <a:pt x="6218" y="3352"/>
                  <a:pt x="6267" y="3321"/>
                </a:cubicBezTo>
                <a:lnTo>
                  <a:pt x="6267" y="3321"/>
                </a:lnTo>
                <a:cubicBezTo>
                  <a:pt x="6248" y="3380"/>
                  <a:pt x="6240" y="3402"/>
                  <a:pt x="6226" y="3451"/>
                </a:cubicBezTo>
                <a:cubicBezTo>
                  <a:pt x="6271" y="3441"/>
                  <a:pt x="6298" y="3435"/>
                  <a:pt x="6329" y="3427"/>
                </a:cubicBezTo>
                <a:cubicBezTo>
                  <a:pt x="6309" y="3392"/>
                  <a:pt x="6299" y="3373"/>
                  <a:pt x="6267" y="3317"/>
                </a:cubicBezTo>
                <a:lnTo>
                  <a:pt x="6267" y="3317"/>
                </a:lnTo>
                <a:cubicBezTo>
                  <a:pt x="6340" y="3343"/>
                  <a:pt x="6392" y="3363"/>
                  <a:pt x="6439" y="3379"/>
                </a:cubicBezTo>
                <a:cubicBezTo>
                  <a:pt x="6443" y="3361"/>
                  <a:pt x="6449" y="3345"/>
                  <a:pt x="6455" y="3330"/>
                </a:cubicBezTo>
                <a:cubicBezTo>
                  <a:pt x="6458" y="3335"/>
                  <a:pt x="6462" y="3340"/>
                  <a:pt x="6465" y="3346"/>
                </a:cubicBezTo>
                <a:cubicBezTo>
                  <a:pt x="6459" y="3361"/>
                  <a:pt x="6452" y="3374"/>
                  <a:pt x="6445" y="3388"/>
                </a:cubicBezTo>
                <a:cubicBezTo>
                  <a:pt x="6442" y="3383"/>
                  <a:pt x="6440" y="3380"/>
                  <a:pt x="6439" y="3379"/>
                </a:cubicBezTo>
                <a:lnTo>
                  <a:pt x="6439" y="3379"/>
                </a:lnTo>
                <a:cubicBezTo>
                  <a:pt x="6443" y="3410"/>
                  <a:pt x="6446" y="3438"/>
                  <a:pt x="6448" y="3466"/>
                </a:cubicBezTo>
                <a:cubicBezTo>
                  <a:pt x="6508" y="3494"/>
                  <a:pt x="6557" y="3509"/>
                  <a:pt x="6592" y="3509"/>
                </a:cubicBezTo>
                <a:cubicBezTo>
                  <a:pt x="6617" y="3509"/>
                  <a:pt x="6635" y="3502"/>
                  <a:pt x="6648" y="3489"/>
                </a:cubicBezTo>
                <a:cubicBezTo>
                  <a:pt x="6687" y="3549"/>
                  <a:pt x="6730" y="3571"/>
                  <a:pt x="6776" y="3571"/>
                </a:cubicBezTo>
                <a:cubicBezTo>
                  <a:pt x="6782" y="3571"/>
                  <a:pt x="6788" y="3571"/>
                  <a:pt x="6793" y="3570"/>
                </a:cubicBezTo>
                <a:cubicBezTo>
                  <a:pt x="6795" y="3570"/>
                  <a:pt x="6796" y="3570"/>
                  <a:pt x="6797" y="3570"/>
                </a:cubicBezTo>
                <a:cubicBezTo>
                  <a:pt x="6819" y="3570"/>
                  <a:pt x="6846" y="3593"/>
                  <a:pt x="6868" y="3593"/>
                </a:cubicBezTo>
                <a:cubicBezTo>
                  <a:pt x="6872" y="3593"/>
                  <a:pt x="6875" y="3592"/>
                  <a:pt x="6879" y="3591"/>
                </a:cubicBezTo>
                <a:cubicBezTo>
                  <a:pt x="6932" y="3564"/>
                  <a:pt x="6979" y="3517"/>
                  <a:pt x="7030" y="3479"/>
                </a:cubicBezTo>
                <a:cubicBezTo>
                  <a:pt x="7062" y="3508"/>
                  <a:pt x="7095" y="3539"/>
                  <a:pt x="7126" y="3539"/>
                </a:cubicBezTo>
                <a:cubicBezTo>
                  <a:pt x="7148" y="3539"/>
                  <a:pt x="7169" y="3524"/>
                  <a:pt x="7189" y="3486"/>
                </a:cubicBezTo>
                <a:cubicBezTo>
                  <a:pt x="7194" y="3478"/>
                  <a:pt x="7203" y="3470"/>
                  <a:pt x="7210" y="3470"/>
                </a:cubicBezTo>
                <a:cubicBezTo>
                  <a:pt x="7211" y="3470"/>
                  <a:pt x="7213" y="3471"/>
                  <a:pt x="7214" y="3471"/>
                </a:cubicBezTo>
                <a:cubicBezTo>
                  <a:pt x="7234" y="3485"/>
                  <a:pt x="7252" y="3490"/>
                  <a:pt x="7270" y="3490"/>
                </a:cubicBezTo>
                <a:cubicBezTo>
                  <a:pt x="7318" y="3490"/>
                  <a:pt x="7358" y="3448"/>
                  <a:pt x="7403" y="3418"/>
                </a:cubicBezTo>
                <a:cubicBezTo>
                  <a:pt x="7408" y="3415"/>
                  <a:pt x="7415" y="3413"/>
                  <a:pt x="7422" y="3413"/>
                </a:cubicBezTo>
                <a:cubicBezTo>
                  <a:pt x="7450" y="3413"/>
                  <a:pt x="7488" y="3440"/>
                  <a:pt x="7535" y="3455"/>
                </a:cubicBezTo>
                <a:cubicBezTo>
                  <a:pt x="7554" y="3444"/>
                  <a:pt x="7570" y="3373"/>
                  <a:pt x="7616" y="3373"/>
                </a:cubicBezTo>
                <a:cubicBezTo>
                  <a:pt x="7624" y="3373"/>
                  <a:pt x="7632" y="3375"/>
                  <a:pt x="7641" y="3379"/>
                </a:cubicBezTo>
                <a:cubicBezTo>
                  <a:pt x="7645" y="3381"/>
                  <a:pt x="7650" y="3382"/>
                  <a:pt x="7654" y="3382"/>
                </a:cubicBezTo>
                <a:cubicBezTo>
                  <a:pt x="7689" y="3382"/>
                  <a:pt x="7729" y="3322"/>
                  <a:pt x="7766" y="3295"/>
                </a:cubicBezTo>
                <a:cubicBezTo>
                  <a:pt x="7776" y="3311"/>
                  <a:pt x="7785" y="3324"/>
                  <a:pt x="7789" y="3330"/>
                </a:cubicBezTo>
                <a:cubicBezTo>
                  <a:pt x="7832" y="3285"/>
                  <a:pt x="7875" y="3240"/>
                  <a:pt x="7919" y="3196"/>
                </a:cubicBezTo>
                <a:cubicBezTo>
                  <a:pt x="7907" y="3176"/>
                  <a:pt x="7895" y="3157"/>
                  <a:pt x="7882" y="3133"/>
                </a:cubicBezTo>
                <a:cubicBezTo>
                  <a:pt x="7901" y="3102"/>
                  <a:pt x="7922" y="3070"/>
                  <a:pt x="7945" y="3033"/>
                </a:cubicBezTo>
                <a:cubicBezTo>
                  <a:pt x="7965" y="3086"/>
                  <a:pt x="7978" y="3124"/>
                  <a:pt x="7997" y="3180"/>
                </a:cubicBezTo>
                <a:cubicBezTo>
                  <a:pt x="8021" y="3130"/>
                  <a:pt x="8048" y="3109"/>
                  <a:pt x="8078" y="3109"/>
                </a:cubicBezTo>
                <a:cubicBezTo>
                  <a:pt x="8109" y="3109"/>
                  <a:pt x="8143" y="3133"/>
                  <a:pt x="8178" y="3173"/>
                </a:cubicBezTo>
                <a:cubicBezTo>
                  <a:pt x="8184" y="3120"/>
                  <a:pt x="8187" y="3087"/>
                  <a:pt x="8191" y="3055"/>
                </a:cubicBezTo>
                <a:cubicBezTo>
                  <a:pt x="8196" y="3044"/>
                  <a:pt x="8204" y="3041"/>
                  <a:pt x="8212" y="3041"/>
                </a:cubicBezTo>
                <a:cubicBezTo>
                  <a:pt x="8220" y="3041"/>
                  <a:pt x="8229" y="3044"/>
                  <a:pt x="8236" y="3044"/>
                </a:cubicBezTo>
                <a:cubicBezTo>
                  <a:pt x="8251" y="3044"/>
                  <a:pt x="8261" y="3034"/>
                  <a:pt x="8253" y="2977"/>
                </a:cubicBezTo>
                <a:cubicBezTo>
                  <a:pt x="8237" y="2948"/>
                  <a:pt x="8234" y="2931"/>
                  <a:pt x="8228" y="2902"/>
                </a:cubicBezTo>
                <a:cubicBezTo>
                  <a:pt x="8263" y="2878"/>
                  <a:pt x="8299" y="2853"/>
                  <a:pt x="8337" y="2827"/>
                </a:cubicBezTo>
                <a:cubicBezTo>
                  <a:pt x="8347" y="2843"/>
                  <a:pt x="8363" y="2870"/>
                  <a:pt x="8384" y="2901"/>
                </a:cubicBezTo>
                <a:cubicBezTo>
                  <a:pt x="8337" y="2923"/>
                  <a:pt x="8293" y="2945"/>
                  <a:pt x="8253" y="2977"/>
                </a:cubicBezTo>
                <a:cubicBezTo>
                  <a:pt x="8259" y="2976"/>
                  <a:pt x="8264" y="2975"/>
                  <a:pt x="8269" y="2975"/>
                </a:cubicBezTo>
                <a:cubicBezTo>
                  <a:pt x="8342" y="2975"/>
                  <a:pt x="8368" y="3109"/>
                  <a:pt x="8399" y="3127"/>
                </a:cubicBezTo>
                <a:cubicBezTo>
                  <a:pt x="8615" y="3065"/>
                  <a:pt x="8793" y="2921"/>
                  <a:pt x="8986" y="2846"/>
                </a:cubicBezTo>
                <a:cubicBezTo>
                  <a:pt x="8989" y="2828"/>
                  <a:pt x="8994" y="2812"/>
                  <a:pt x="9000" y="2798"/>
                </a:cubicBezTo>
                <a:cubicBezTo>
                  <a:pt x="9005" y="2803"/>
                  <a:pt x="9008" y="2809"/>
                  <a:pt x="9012" y="2814"/>
                </a:cubicBezTo>
                <a:cubicBezTo>
                  <a:pt x="9005" y="2828"/>
                  <a:pt x="8997" y="2842"/>
                  <a:pt x="8990" y="2855"/>
                </a:cubicBezTo>
                <a:cubicBezTo>
                  <a:pt x="8987" y="2851"/>
                  <a:pt x="8986" y="2848"/>
                  <a:pt x="8986" y="2847"/>
                </a:cubicBezTo>
                <a:lnTo>
                  <a:pt x="8986" y="2847"/>
                </a:lnTo>
                <a:cubicBezTo>
                  <a:pt x="8990" y="2883"/>
                  <a:pt x="8993" y="2919"/>
                  <a:pt x="8997" y="2964"/>
                </a:cubicBezTo>
                <a:cubicBezTo>
                  <a:pt x="9018" y="2939"/>
                  <a:pt x="9031" y="2923"/>
                  <a:pt x="9032" y="2923"/>
                </a:cubicBezTo>
                <a:lnTo>
                  <a:pt x="9032" y="2923"/>
                </a:lnTo>
                <a:cubicBezTo>
                  <a:pt x="9032" y="2923"/>
                  <a:pt x="9032" y="2924"/>
                  <a:pt x="9031" y="2924"/>
                </a:cubicBezTo>
                <a:cubicBezTo>
                  <a:pt x="9121" y="2942"/>
                  <a:pt x="9193" y="2955"/>
                  <a:pt x="9271" y="2971"/>
                </a:cubicBezTo>
                <a:cubicBezTo>
                  <a:pt x="9287" y="2999"/>
                  <a:pt x="9306" y="3033"/>
                  <a:pt x="9334" y="3084"/>
                </a:cubicBezTo>
                <a:cubicBezTo>
                  <a:pt x="9362" y="3057"/>
                  <a:pt x="9387" y="3023"/>
                  <a:pt x="9417" y="3006"/>
                </a:cubicBezTo>
                <a:cubicBezTo>
                  <a:pt x="9453" y="2987"/>
                  <a:pt x="9485" y="2935"/>
                  <a:pt x="9523" y="2935"/>
                </a:cubicBezTo>
                <a:cubicBezTo>
                  <a:pt x="9543" y="2935"/>
                  <a:pt x="9565" y="2949"/>
                  <a:pt x="9590" y="2989"/>
                </a:cubicBezTo>
                <a:cubicBezTo>
                  <a:pt x="9595" y="2997"/>
                  <a:pt x="9604" y="2999"/>
                  <a:pt x="9613" y="2999"/>
                </a:cubicBezTo>
                <a:cubicBezTo>
                  <a:pt x="9622" y="2999"/>
                  <a:pt x="9632" y="2997"/>
                  <a:pt x="9641" y="2997"/>
                </a:cubicBezTo>
                <a:cubicBezTo>
                  <a:pt x="9643" y="2997"/>
                  <a:pt x="9646" y="2997"/>
                  <a:pt x="9648" y="2998"/>
                </a:cubicBezTo>
                <a:cubicBezTo>
                  <a:pt x="9659" y="3000"/>
                  <a:pt x="9669" y="3001"/>
                  <a:pt x="9680" y="3001"/>
                </a:cubicBezTo>
                <a:cubicBezTo>
                  <a:pt x="9767" y="3001"/>
                  <a:pt x="9840" y="2934"/>
                  <a:pt x="9912" y="2871"/>
                </a:cubicBezTo>
                <a:cubicBezTo>
                  <a:pt x="9929" y="2893"/>
                  <a:pt x="9942" y="2912"/>
                  <a:pt x="9945" y="2917"/>
                </a:cubicBezTo>
                <a:cubicBezTo>
                  <a:pt x="9983" y="2893"/>
                  <a:pt x="10017" y="2871"/>
                  <a:pt x="10051" y="2851"/>
                </a:cubicBezTo>
                <a:cubicBezTo>
                  <a:pt x="10052" y="2818"/>
                  <a:pt x="10054" y="2786"/>
                  <a:pt x="10055" y="2776"/>
                </a:cubicBezTo>
                <a:cubicBezTo>
                  <a:pt x="10130" y="2750"/>
                  <a:pt x="10192" y="2730"/>
                  <a:pt x="10261" y="2706"/>
                </a:cubicBezTo>
                <a:lnTo>
                  <a:pt x="10261" y="2706"/>
                </a:lnTo>
                <a:cubicBezTo>
                  <a:pt x="10248" y="2743"/>
                  <a:pt x="10239" y="2762"/>
                  <a:pt x="10227" y="2796"/>
                </a:cubicBezTo>
                <a:cubicBezTo>
                  <a:pt x="10249" y="2801"/>
                  <a:pt x="10267" y="2805"/>
                  <a:pt x="10285" y="2808"/>
                </a:cubicBezTo>
                <a:cubicBezTo>
                  <a:pt x="10288" y="2746"/>
                  <a:pt x="10291" y="2698"/>
                  <a:pt x="10295" y="2599"/>
                </a:cubicBezTo>
                <a:cubicBezTo>
                  <a:pt x="10314" y="2705"/>
                  <a:pt x="10324" y="2756"/>
                  <a:pt x="10333" y="2811"/>
                </a:cubicBezTo>
                <a:cubicBezTo>
                  <a:pt x="10352" y="2803"/>
                  <a:pt x="10366" y="2799"/>
                  <a:pt x="10382" y="2793"/>
                </a:cubicBezTo>
                <a:cubicBezTo>
                  <a:pt x="10370" y="2761"/>
                  <a:pt x="10360" y="2736"/>
                  <a:pt x="10349" y="2705"/>
                </a:cubicBezTo>
                <a:cubicBezTo>
                  <a:pt x="10380" y="2703"/>
                  <a:pt x="10408" y="2703"/>
                  <a:pt x="10435" y="2702"/>
                </a:cubicBezTo>
                <a:cubicBezTo>
                  <a:pt x="10442" y="2758"/>
                  <a:pt x="10448" y="2803"/>
                  <a:pt x="10458" y="2890"/>
                </a:cubicBezTo>
                <a:cubicBezTo>
                  <a:pt x="10494" y="2787"/>
                  <a:pt x="10519" y="2715"/>
                  <a:pt x="10544" y="2642"/>
                </a:cubicBezTo>
                <a:cubicBezTo>
                  <a:pt x="10561" y="2668"/>
                  <a:pt x="10586" y="2705"/>
                  <a:pt x="10602" y="2730"/>
                </a:cubicBezTo>
                <a:cubicBezTo>
                  <a:pt x="10664" y="2728"/>
                  <a:pt x="10717" y="2727"/>
                  <a:pt x="10769" y="2725"/>
                </a:cubicBezTo>
                <a:cubicBezTo>
                  <a:pt x="10772" y="2683"/>
                  <a:pt x="10773" y="2650"/>
                  <a:pt x="10778" y="2595"/>
                </a:cubicBezTo>
                <a:cubicBezTo>
                  <a:pt x="10828" y="2653"/>
                  <a:pt x="10864" y="2699"/>
                  <a:pt x="10898" y="2740"/>
                </a:cubicBezTo>
                <a:cubicBezTo>
                  <a:pt x="10919" y="2714"/>
                  <a:pt x="10931" y="2696"/>
                  <a:pt x="10942" y="2681"/>
                </a:cubicBezTo>
                <a:cubicBezTo>
                  <a:pt x="10956" y="2700"/>
                  <a:pt x="10963" y="2714"/>
                  <a:pt x="10963" y="2714"/>
                </a:cubicBezTo>
                <a:cubicBezTo>
                  <a:pt x="10994" y="2698"/>
                  <a:pt x="11019" y="2684"/>
                  <a:pt x="11042" y="2668"/>
                </a:cubicBezTo>
                <a:cubicBezTo>
                  <a:pt x="11047" y="2650"/>
                  <a:pt x="11053" y="2634"/>
                  <a:pt x="11059" y="2620"/>
                </a:cubicBezTo>
                <a:cubicBezTo>
                  <a:pt x="11061" y="2625"/>
                  <a:pt x="11066" y="2631"/>
                  <a:pt x="11069" y="2637"/>
                </a:cubicBezTo>
                <a:cubicBezTo>
                  <a:pt x="11063" y="2650"/>
                  <a:pt x="11056" y="2664"/>
                  <a:pt x="11048" y="2677"/>
                </a:cubicBezTo>
                <a:cubicBezTo>
                  <a:pt x="11045" y="2673"/>
                  <a:pt x="11044" y="2670"/>
                  <a:pt x="11042" y="2668"/>
                </a:cubicBezTo>
                <a:lnTo>
                  <a:pt x="11042" y="2668"/>
                </a:lnTo>
                <a:cubicBezTo>
                  <a:pt x="11061" y="2708"/>
                  <a:pt x="11078" y="2745"/>
                  <a:pt x="11092" y="2776"/>
                </a:cubicBezTo>
                <a:cubicBezTo>
                  <a:pt x="11151" y="2774"/>
                  <a:pt x="11206" y="2771"/>
                  <a:pt x="11257" y="2770"/>
                </a:cubicBezTo>
                <a:cubicBezTo>
                  <a:pt x="11263" y="2730"/>
                  <a:pt x="11267" y="2698"/>
                  <a:pt x="11272" y="2665"/>
                </a:cubicBezTo>
                <a:cubicBezTo>
                  <a:pt x="11276" y="2671"/>
                  <a:pt x="11279" y="2677"/>
                  <a:pt x="11287" y="2684"/>
                </a:cubicBezTo>
                <a:cubicBezTo>
                  <a:pt x="11292" y="2725"/>
                  <a:pt x="11298" y="2770"/>
                  <a:pt x="11306" y="2826"/>
                </a:cubicBezTo>
                <a:cubicBezTo>
                  <a:pt x="11321" y="2831"/>
                  <a:pt x="11335" y="2832"/>
                  <a:pt x="11350" y="2832"/>
                </a:cubicBezTo>
                <a:cubicBezTo>
                  <a:pt x="11381" y="2832"/>
                  <a:pt x="11411" y="2825"/>
                  <a:pt x="11442" y="2825"/>
                </a:cubicBezTo>
                <a:cubicBezTo>
                  <a:pt x="11479" y="2825"/>
                  <a:pt x="11516" y="2836"/>
                  <a:pt x="11551" y="2883"/>
                </a:cubicBezTo>
                <a:cubicBezTo>
                  <a:pt x="11573" y="2861"/>
                  <a:pt x="11590" y="2827"/>
                  <a:pt x="11612" y="2827"/>
                </a:cubicBezTo>
                <a:cubicBezTo>
                  <a:pt x="11612" y="2827"/>
                  <a:pt x="11613" y="2827"/>
                  <a:pt x="11613" y="2827"/>
                </a:cubicBezTo>
                <a:cubicBezTo>
                  <a:pt x="11644" y="2830"/>
                  <a:pt x="11679" y="2873"/>
                  <a:pt x="11710" y="2873"/>
                </a:cubicBezTo>
                <a:cubicBezTo>
                  <a:pt x="11741" y="2871"/>
                  <a:pt x="11771" y="2836"/>
                  <a:pt x="11800" y="2817"/>
                </a:cubicBezTo>
                <a:cubicBezTo>
                  <a:pt x="11821" y="2839"/>
                  <a:pt x="11843" y="2862"/>
                  <a:pt x="11865" y="2884"/>
                </a:cubicBezTo>
                <a:cubicBezTo>
                  <a:pt x="11882" y="2812"/>
                  <a:pt x="11897" y="2755"/>
                  <a:pt x="11913" y="2695"/>
                </a:cubicBezTo>
                <a:cubicBezTo>
                  <a:pt x="11935" y="2730"/>
                  <a:pt x="11952" y="2756"/>
                  <a:pt x="11971" y="2784"/>
                </a:cubicBezTo>
                <a:cubicBezTo>
                  <a:pt x="11950" y="2803"/>
                  <a:pt x="11932" y="2821"/>
                  <a:pt x="11890" y="2862"/>
                </a:cubicBezTo>
                <a:cubicBezTo>
                  <a:pt x="11938" y="2864"/>
                  <a:pt x="11980" y="2872"/>
                  <a:pt x="12017" y="2872"/>
                </a:cubicBezTo>
                <a:cubicBezTo>
                  <a:pt x="12060" y="2872"/>
                  <a:pt x="12094" y="2861"/>
                  <a:pt x="12119" y="2815"/>
                </a:cubicBezTo>
                <a:cubicBezTo>
                  <a:pt x="12155" y="2831"/>
                  <a:pt x="12189" y="2861"/>
                  <a:pt x="12207" y="2861"/>
                </a:cubicBezTo>
                <a:cubicBezTo>
                  <a:pt x="12212" y="2861"/>
                  <a:pt x="12215" y="2859"/>
                  <a:pt x="12218" y="2855"/>
                </a:cubicBezTo>
                <a:cubicBezTo>
                  <a:pt x="12251" y="2809"/>
                  <a:pt x="12289" y="2801"/>
                  <a:pt x="12323" y="2801"/>
                </a:cubicBezTo>
                <a:cubicBezTo>
                  <a:pt x="12339" y="2801"/>
                  <a:pt x="12355" y="2803"/>
                  <a:pt x="12369" y="2803"/>
                </a:cubicBezTo>
                <a:cubicBezTo>
                  <a:pt x="12377" y="2803"/>
                  <a:pt x="12385" y="2802"/>
                  <a:pt x="12391" y="2801"/>
                </a:cubicBezTo>
                <a:cubicBezTo>
                  <a:pt x="12473" y="2733"/>
                  <a:pt x="12535" y="2634"/>
                  <a:pt x="12614" y="2634"/>
                </a:cubicBezTo>
                <a:cubicBezTo>
                  <a:pt x="12642" y="2634"/>
                  <a:pt x="12671" y="2647"/>
                  <a:pt x="12705" y="2677"/>
                </a:cubicBezTo>
                <a:cubicBezTo>
                  <a:pt x="12723" y="2637"/>
                  <a:pt x="12742" y="2599"/>
                  <a:pt x="12753" y="2572"/>
                </a:cubicBezTo>
                <a:cubicBezTo>
                  <a:pt x="12786" y="2571"/>
                  <a:pt x="12809" y="2570"/>
                  <a:pt x="12828" y="2570"/>
                </a:cubicBezTo>
                <a:cubicBezTo>
                  <a:pt x="12840" y="2614"/>
                  <a:pt x="12849" y="2643"/>
                  <a:pt x="12855" y="2665"/>
                </a:cubicBezTo>
                <a:cubicBezTo>
                  <a:pt x="12911" y="2639"/>
                  <a:pt x="12959" y="2614"/>
                  <a:pt x="13015" y="2587"/>
                </a:cubicBezTo>
                <a:cubicBezTo>
                  <a:pt x="13026" y="2565"/>
                  <a:pt x="13040" y="2531"/>
                  <a:pt x="13061" y="2484"/>
                </a:cubicBezTo>
                <a:cubicBezTo>
                  <a:pt x="13093" y="2497"/>
                  <a:pt x="13133" y="2512"/>
                  <a:pt x="13171" y="2525"/>
                </a:cubicBezTo>
                <a:cubicBezTo>
                  <a:pt x="13189" y="2532"/>
                  <a:pt x="13213" y="2548"/>
                  <a:pt x="13229" y="2548"/>
                </a:cubicBezTo>
                <a:cubicBezTo>
                  <a:pt x="13234" y="2548"/>
                  <a:pt x="13239" y="2546"/>
                  <a:pt x="13242" y="2542"/>
                </a:cubicBezTo>
                <a:cubicBezTo>
                  <a:pt x="13273" y="2490"/>
                  <a:pt x="13309" y="2478"/>
                  <a:pt x="13347" y="2478"/>
                </a:cubicBezTo>
                <a:cubicBezTo>
                  <a:pt x="13379" y="2478"/>
                  <a:pt x="13412" y="2487"/>
                  <a:pt x="13444" y="2487"/>
                </a:cubicBezTo>
                <a:cubicBezTo>
                  <a:pt x="13453" y="2487"/>
                  <a:pt x="13461" y="2486"/>
                  <a:pt x="13470" y="2484"/>
                </a:cubicBezTo>
                <a:cubicBezTo>
                  <a:pt x="13471" y="2484"/>
                  <a:pt x="13472" y="2484"/>
                  <a:pt x="13474" y="2484"/>
                </a:cubicBezTo>
                <a:cubicBezTo>
                  <a:pt x="13490" y="2484"/>
                  <a:pt x="13506" y="2501"/>
                  <a:pt x="13525" y="2501"/>
                </a:cubicBezTo>
                <a:cubicBezTo>
                  <a:pt x="13534" y="2501"/>
                  <a:pt x="13543" y="2497"/>
                  <a:pt x="13554" y="2486"/>
                </a:cubicBezTo>
                <a:cubicBezTo>
                  <a:pt x="13558" y="2481"/>
                  <a:pt x="13563" y="2479"/>
                  <a:pt x="13569" y="2479"/>
                </a:cubicBezTo>
                <a:cubicBezTo>
                  <a:pt x="13595" y="2479"/>
                  <a:pt x="13635" y="2515"/>
                  <a:pt x="13674" y="2531"/>
                </a:cubicBezTo>
                <a:cubicBezTo>
                  <a:pt x="13688" y="2481"/>
                  <a:pt x="13702" y="2422"/>
                  <a:pt x="13717" y="2365"/>
                </a:cubicBezTo>
                <a:cubicBezTo>
                  <a:pt x="13741" y="2418"/>
                  <a:pt x="13764" y="2474"/>
                  <a:pt x="13789" y="2530"/>
                </a:cubicBezTo>
                <a:cubicBezTo>
                  <a:pt x="13802" y="2505"/>
                  <a:pt x="13811" y="2490"/>
                  <a:pt x="13819" y="2475"/>
                </a:cubicBezTo>
                <a:cubicBezTo>
                  <a:pt x="13835" y="2496"/>
                  <a:pt x="13848" y="2512"/>
                  <a:pt x="13867" y="2539"/>
                </a:cubicBezTo>
                <a:cubicBezTo>
                  <a:pt x="13885" y="2480"/>
                  <a:pt x="13906" y="2461"/>
                  <a:pt x="13929" y="2461"/>
                </a:cubicBezTo>
                <a:cubicBezTo>
                  <a:pt x="13971" y="2461"/>
                  <a:pt x="14020" y="2523"/>
                  <a:pt x="14065" y="2523"/>
                </a:cubicBezTo>
                <a:cubicBezTo>
                  <a:pt x="14077" y="2523"/>
                  <a:pt x="14088" y="2519"/>
                  <a:pt x="14100" y="2508"/>
                </a:cubicBezTo>
                <a:cubicBezTo>
                  <a:pt x="14113" y="2480"/>
                  <a:pt x="14130" y="2443"/>
                  <a:pt x="14151" y="2400"/>
                </a:cubicBezTo>
                <a:cubicBezTo>
                  <a:pt x="14169" y="2442"/>
                  <a:pt x="14186" y="2478"/>
                  <a:pt x="14203" y="2514"/>
                </a:cubicBezTo>
                <a:cubicBezTo>
                  <a:pt x="14231" y="2525"/>
                  <a:pt x="14258" y="2537"/>
                  <a:pt x="14289" y="2550"/>
                </a:cubicBezTo>
                <a:cubicBezTo>
                  <a:pt x="14297" y="2540"/>
                  <a:pt x="14310" y="2521"/>
                  <a:pt x="14322" y="2503"/>
                </a:cubicBezTo>
                <a:cubicBezTo>
                  <a:pt x="14345" y="2525"/>
                  <a:pt x="14361" y="2542"/>
                  <a:pt x="14378" y="2558"/>
                </a:cubicBezTo>
                <a:cubicBezTo>
                  <a:pt x="14394" y="2521"/>
                  <a:pt x="14409" y="2487"/>
                  <a:pt x="14425" y="2452"/>
                </a:cubicBezTo>
                <a:cubicBezTo>
                  <a:pt x="14450" y="2489"/>
                  <a:pt x="14473" y="2525"/>
                  <a:pt x="14504" y="2571"/>
                </a:cubicBezTo>
                <a:cubicBezTo>
                  <a:pt x="14531" y="2555"/>
                  <a:pt x="14560" y="2539"/>
                  <a:pt x="14590" y="2521"/>
                </a:cubicBezTo>
                <a:cubicBezTo>
                  <a:pt x="14619" y="2546"/>
                  <a:pt x="14654" y="2575"/>
                  <a:pt x="14684" y="2602"/>
                </a:cubicBezTo>
                <a:cubicBezTo>
                  <a:pt x="14703" y="2568"/>
                  <a:pt x="14722" y="2551"/>
                  <a:pt x="14741" y="2551"/>
                </a:cubicBezTo>
                <a:cubicBezTo>
                  <a:pt x="14763" y="2551"/>
                  <a:pt x="14785" y="2572"/>
                  <a:pt x="14809" y="2614"/>
                </a:cubicBezTo>
                <a:cubicBezTo>
                  <a:pt x="14816" y="2560"/>
                  <a:pt x="14835" y="2553"/>
                  <a:pt x="14856" y="2553"/>
                </a:cubicBezTo>
                <a:cubicBezTo>
                  <a:pt x="14865" y="2553"/>
                  <a:pt x="14874" y="2554"/>
                  <a:pt x="14882" y="2554"/>
                </a:cubicBezTo>
                <a:cubicBezTo>
                  <a:pt x="14892" y="2554"/>
                  <a:pt x="14901" y="2552"/>
                  <a:pt x="14909" y="2546"/>
                </a:cubicBezTo>
                <a:cubicBezTo>
                  <a:pt x="14913" y="2542"/>
                  <a:pt x="14916" y="2541"/>
                  <a:pt x="14920" y="2541"/>
                </a:cubicBezTo>
                <a:cubicBezTo>
                  <a:pt x="14942" y="2541"/>
                  <a:pt x="14964" y="2586"/>
                  <a:pt x="14984" y="2586"/>
                </a:cubicBezTo>
                <a:cubicBezTo>
                  <a:pt x="14993" y="2586"/>
                  <a:pt x="15001" y="2578"/>
                  <a:pt x="15009" y="2555"/>
                </a:cubicBezTo>
                <a:cubicBezTo>
                  <a:pt x="15014" y="2541"/>
                  <a:pt x="15019" y="2535"/>
                  <a:pt x="15024" y="2535"/>
                </a:cubicBezTo>
                <a:cubicBezTo>
                  <a:pt x="15040" y="2535"/>
                  <a:pt x="15058" y="2585"/>
                  <a:pt x="15079" y="2585"/>
                </a:cubicBezTo>
                <a:cubicBezTo>
                  <a:pt x="15084" y="2585"/>
                  <a:pt x="15091" y="2581"/>
                  <a:pt x="15097" y="2571"/>
                </a:cubicBezTo>
                <a:cubicBezTo>
                  <a:pt x="15121" y="2533"/>
                  <a:pt x="15172" y="2553"/>
                  <a:pt x="15209" y="2539"/>
                </a:cubicBezTo>
                <a:cubicBezTo>
                  <a:pt x="15257" y="2517"/>
                  <a:pt x="15305" y="2487"/>
                  <a:pt x="15352" y="2461"/>
                </a:cubicBezTo>
                <a:cubicBezTo>
                  <a:pt x="15350" y="2403"/>
                  <a:pt x="15353" y="2362"/>
                  <a:pt x="15373" y="2362"/>
                </a:cubicBezTo>
                <a:cubicBezTo>
                  <a:pt x="15381" y="2362"/>
                  <a:pt x="15393" y="2369"/>
                  <a:pt x="15408" y="2386"/>
                </a:cubicBezTo>
                <a:cubicBezTo>
                  <a:pt x="15399" y="2424"/>
                  <a:pt x="15391" y="2461"/>
                  <a:pt x="15382" y="2499"/>
                </a:cubicBezTo>
                <a:cubicBezTo>
                  <a:pt x="15450" y="2545"/>
                  <a:pt x="15510" y="2583"/>
                  <a:pt x="15575" y="2625"/>
                </a:cubicBezTo>
                <a:cubicBezTo>
                  <a:pt x="15577" y="2621"/>
                  <a:pt x="15587" y="2603"/>
                  <a:pt x="15596" y="2586"/>
                </a:cubicBezTo>
                <a:cubicBezTo>
                  <a:pt x="15608" y="2603"/>
                  <a:pt x="15619" y="2620"/>
                  <a:pt x="15631" y="2637"/>
                </a:cubicBezTo>
                <a:cubicBezTo>
                  <a:pt x="15638" y="2621"/>
                  <a:pt x="15644" y="2608"/>
                  <a:pt x="15650" y="2595"/>
                </a:cubicBezTo>
                <a:cubicBezTo>
                  <a:pt x="15674" y="2609"/>
                  <a:pt x="15699" y="2627"/>
                  <a:pt x="15724" y="2643"/>
                </a:cubicBezTo>
                <a:cubicBezTo>
                  <a:pt x="15730" y="2592"/>
                  <a:pt x="15734" y="2559"/>
                  <a:pt x="15737" y="2525"/>
                </a:cubicBezTo>
                <a:cubicBezTo>
                  <a:pt x="15761" y="2549"/>
                  <a:pt x="15783" y="2570"/>
                  <a:pt x="15802" y="2587"/>
                </a:cubicBezTo>
                <a:cubicBezTo>
                  <a:pt x="15815" y="2559"/>
                  <a:pt x="15825" y="2540"/>
                  <a:pt x="15834" y="2522"/>
                </a:cubicBezTo>
                <a:cubicBezTo>
                  <a:pt x="15846" y="2539"/>
                  <a:pt x="15858" y="2556"/>
                  <a:pt x="15865" y="2567"/>
                </a:cubicBezTo>
                <a:cubicBezTo>
                  <a:pt x="15903" y="2525"/>
                  <a:pt x="15937" y="2489"/>
                  <a:pt x="15970" y="2453"/>
                </a:cubicBezTo>
                <a:cubicBezTo>
                  <a:pt x="15996" y="2481"/>
                  <a:pt x="16018" y="2503"/>
                  <a:pt x="16037" y="2524"/>
                </a:cubicBezTo>
                <a:cubicBezTo>
                  <a:pt x="16062" y="2477"/>
                  <a:pt x="16083" y="2439"/>
                  <a:pt x="16105" y="2394"/>
                </a:cubicBezTo>
                <a:cubicBezTo>
                  <a:pt x="16117" y="2446"/>
                  <a:pt x="16123" y="2471"/>
                  <a:pt x="16130" y="2508"/>
                </a:cubicBezTo>
                <a:cubicBezTo>
                  <a:pt x="16145" y="2487"/>
                  <a:pt x="16156" y="2469"/>
                  <a:pt x="16159" y="2467"/>
                </a:cubicBezTo>
                <a:cubicBezTo>
                  <a:pt x="16203" y="2478"/>
                  <a:pt x="16250" y="2508"/>
                  <a:pt x="16283" y="2508"/>
                </a:cubicBezTo>
                <a:cubicBezTo>
                  <a:pt x="16294" y="2508"/>
                  <a:pt x="16303" y="2505"/>
                  <a:pt x="16311" y="2496"/>
                </a:cubicBezTo>
                <a:cubicBezTo>
                  <a:pt x="16359" y="2439"/>
                  <a:pt x="16424" y="2484"/>
                  <a:pt x="16461" y="2436"/>
                </a:cubicBezTo>
                <a:cubicBezTo>
                  <a:pt x="16491" y="2394"/>
                  <a:pt x="16525" y="2379"/>
                  <a:pt x="16558" y="2379"/>
                </a:cubicBezTo>
                <a:cubicBezTo>
                  <a:pt x="16577" y="2379"/>
                  <a:pt x="16595" y="2383"/>
                  <a:pt x="16612" y="2390"/>
                </a:cubicBezTo>
                <a:cubicBezTo>
                  <a:pt x="16614" y="2391"/>
                  <a:pt x="16616" y="2391"/>
                  <a:pt x="16618" y="2391"/>
                </a:cubicBezTo>
                <a:cubicBezTo>
                  <a:pt x="16642" y="2391"/>
                  <a:pt x="16651" y="2331"/>
                  <a:pt x="16671" y="2331"/>
                </a:cubicBezTo>
                <a:cubicBezTo>
                  <a:pt x="16678" y="2331"/>
                  <a:pt x="16687" y="2339"/>
                  <a:pt x="16699" y="2361"/>
                </a:cubicBezTo>
                <a:cubicBezTo>
                  <a:pt x="16700" y="2362"/>
                  <a:pt x="16701" y="2362"/>
                  <a:pt x="16702" y="2362"/>
                </a:cubicBezTo>
                <a:cubicBezTo>
                  <a:pt x="16715" y="2362"/>
                  <a:pt x="16752" y="2317"/>
                  <a:pt x="16776" y="2296"/>
                </a:cubicBezTo>
                <a:cubicBezTo>
                  <a:pt x="16763" y="2274"/>
                  <a:pt x="16751" y="2255"/>
                  <a:pt x="16739" y="2234"/>
                </a:cubicBezTo>
                <a:cubicBezTo>
                  <a:pt x="16774" y="2211"/>
                  <a:pt x="16808" y="2187"/>
                  <a:pt x="16846" y="2162"/>
                </a:cubicBezTo>
                <a:cubicBezTo>
                  <a:pt x="16851" y="2168"/>
                  <a:pt x="16863" y="2186"/>
                  <a:pt x="16876" y="2205"/>
                </a:cubicBezTo>
                <a:cubicBezTo>
                  <a:pt x="16907" y="2180"/>
                  <a:pt x="16958" y="2196"/>
                  <a:pt x="16974" y="2166"/>
                </a:cubicBezTo>
                <a:cubicBezTo>
                  <a:pt x="16985" y="2146"/>
                  <a:pt x="16995" y="2139"/>
                  <a:pt x="17005" y="2139"/>
                </a:cubicBezTo>
                <a:cubicBezTo>
                  <a:pt x="17032" y="2139"/>
                  <a:pt x="17054" y="2205"/>
                  <a:pt x="17082" y="2205"/>
                </a:cubicBezTo>
                <a:cubicBezTo>
                  <a:pt x="17082" y="2205"/>
                  <a:pt x="17083" y="2205"/>
                  <a:pt x="17083" y="2205"/>
                </a:cubicBezTo>
                <a:cubicBezTo>
                  <a:pt x="17084" y="2205"/>
                  <a:pt x="17085" y="2205"/>
                  <a:pt x="17086" y="2205"/>
                </a:cubicBezTo>
                <a:cubicBezTo>
                  <a:pt x="17120" y="2205"/>
                  <a:pt x="17159" y="2261"/>
                  <a:pt x="17197" y="2293"/>
                </a:cubicBezTo>
                <a:cubicBezTo>
                  <a:pt x="17198" y="2259"/>
                  <a:pt x="17199" y="2233"/>
                  <a:pt x="17199" y="2209"/>
                </a:cubicBezTo>
                <a:cubicBezTo>
                  <a:pt x="17214" y="2212"/>
                  <a:pt x="17231" y="2222"/>
                  <a:pt x="17243" y="2222"/>
                </a:cubicBezTo>
                <a:cubicBezTo>
                  <a:pt x="17248" y="2222"/>
                  <a:pt x="17252" y="2221"/>
                  <a:pt x="17255" y="2216"/>
                </a:cubicBezTo>
                <a:cubicBezTo>
                  <a:pt x="17265" y="2201"/>
                  <a:pt x="17274" y="2195"/>
                  <a:pt x="17283" y="2195"/>
                </a:cubicBezTo>
                <a:cubicBezTo>
                  <a:pt x="17294" y="2195"/>
                  <a:pt x="17306" y="2204"/>
                  <a:pt x="17320" y="2219"/>
                </a:cubicBezTo>
                <a:cubicBezTo>
                  <a:pt x="17336" y="2236"/>
                  <a:pt x="17356" y="2243"/>
                  <a:pt x="17376" y="2243"/>
                </a:cubicBezTo>
                <a:cubicBezTo>
                  <a:pt x="17381" y="2243"/>
                  <a:pt x="17387" y="2242"/>
                  <a:pt x="17392" y="2241"/>
                </a:cubicBezTo>
                <a:cubicBezTo>
                  <a:pt x="17414" y="2239"/>
                  <a:pt x="17433" y="2213"/>
                  <a:pt x="17454" y="2197"/>
                </a:cubicBezTo>
                <a:cubicBezTo>
                  <a:pt x="17467" y="2209"/>
                  <a:pt x="17486" y="2225"/>
                  <a:pt x="17504" y="2241"/>
                </a:cubicBezTo>
                <a:cubicBezTo>
                  <a:pt x="17518" y="2254"/>
                  <a:pt x="17532" y="2268"/>
                  <a:pt x="17533" y="2268"/>
                </a:cubicBezTo>
                <a:cubicBezTo>
                  <a:pt x="17533" y="2268"/>
                  <a:pt x="17533" y="2268"/>
                  <a:pt x="17532" y="2266"/>
                </a:cubicBezTo>
                <a:cubicBezTo>
                  <a:pt x="17569" y="2260"/>
                  <a:pt x="17603" y="2241"/>
                  <a:pt x="17624" y="2241"/>
                </a:cubicBezTo>
                <a:cubicBezTo>
                  <a:pt x="17632" y="2241"/>
                  <a:pt x="17638" y="2244"/>
                  <a:pt x="17642" y="2250"/>
                </a:cubicBezTo>
                <a:cubicBezTo>
                  <a:pt x="17654" y="2272"/>
                  <a:pt x="17662" y="2279"/>
                  <a:pt x="17669" y="2279"/>
                </a:cubicBezTo>
                <a:cubicBezTo>
                  <a:pt x="17686" y="2279"/>
                  <a:pt x="17693" y="2233"/>
                  <a:pt x="17708" y="2233"/>
                </a:cubicBezTo>
                <a:cubicBezTo>
                  <a:pt x="17709" y="2233"/>
                  <a:pt x="17710" y="2234"/>
                  <a:pt x="17711" y="2234"/>
                </a:cubicBezTo>
                <a:cubicBezTo>
                  <a:pt x="17744" y="2249"/>
                  <a:pt x="17778" y="2266"/>
                  <a:pt x="17791" y="2272"/>
                </a:cubicBezTo>
                <a:cubicBezTo>
                  <a:pt x="17862" y="2249"/>
                  <a:pt x="17917" y="2231"/>
                  <a:pt x="17991" y="2208"/>
                </a:cubicBezTo>
                <a:cubicBezTo>
                  <a:pt x="18007" y="2250"/>
                  <a:pt x="18026" y="2300"/>
                  <a:pt x="18044" y="2346"/>
                </a:cubicBezTo>
                <a:cubicBezTo>
                  <a:pt x="18097" y="2321"/>
                  <a:pt x="18141" y="2294"/>
                  <a:pt x="18185" y="2277"/>
                </a:cubicBezTo>
                <a:cubicBezTo>
                  <a:pt x="18235" y="2256"/>
                  <a:pt x="18287" y="2243"/>
                  <a:pt x="18343" y="2225"/>
                </a:cubicBezTo>
                <a:cubicBezTo>
                  <a:pt x="18371" y="2261"/>
                  <a:pt x="18400" y="2276"/>
                  <a:pt x="18428" y="2276"/>
                </a:cubicBezTo>
                <a:cubicBezTo>
                  <a:pt x="18466" y="2276"/>
                  <a:pt x="18503" y="2248"/>
                  <a:pt x="18538" y="2208"/>
                </a:cubicBezTo>
                <a:cubicBezTo>
                  <a:pt x="18559" y="2226"/>
                  <a:pt x="18583" y="2259"/>
                  <a:pt x="18604" y="2259"/>
                </a:cubicBezTo>
                <a:cubicBezTo>
                  <a:pt x="18604" y="2259"/>
                  <a:pt x="18605" y="2259"/>
                  <a:pt x="18606" y="2259"/>
                </a:cubicBezTo>
                <a:cubicBezTo>
                  <a:pt x="18635" y="2257"/>
                  <a:pt x="18670" y="2214"/>
                  <a:pt x="18693" y="2214"/>
                </a:cubicBezTo>
                <a:cubicBezTo>
                  <a:pt x="18698" y="2214"/>
                  <a:pt x="18702" y="2216"/>
                  <a:pt x="18706" y="2221"/>
                </a:cubicBezTo>
                <a:cubicBezTo>
                  <a:pt x="18730" y="2250"/>
                  <a:pt x="18751" y="2256"/>
                  <a:pt x="18772" y="2256"/>
                </a:cubicBezTo>
                <a:cubicBezTo>
                  <a:pt x="18785" y="2256"/>
                  <a:pt x="18798" y="2254"/>
                  <a:pt x="18811" y="2254"/>
                </a:cubicBezTo>
                <a:cubicBezTo>
                  <a:pt x="18815" y="2254"/>
                  <a:pt x="18819" y="2254"/>
                  <a:pt x="18824" y="2255"/>
                </a:cubicBezTo>
                <a:cubicBezTo>
                  <a:pt x="18827" y="2255"/>
                  <a:pt x="18830" y="2256"/>
                  <a:pt x="18834" y="2256"/>
                </a:cubicBezTo>
                <a:cubicBezTo>
                  <a:pt x="18846" y="2256"/>
                  <a:pt x="18858" y="2251"/>
                  <a:pt x="18865" y="2240"/>
                </a:cubicBezTo>
                <a:cubicBezTo>
                  <a:pt x="18952" y="2099"/>
                  <a:pt x="19087" y="2177"/>
                  <a:pt x="19181" y="2075"/>
                </a:cubicBezTo>
                <a:cubicBezTo>
                  <a:pt x="19191" y="2083"/>
                  <a:pt x="19200" y="2086"/>
                  <a:pt x="19208" y="2086"/>
                </a:cubicBezTo>
                <a:cubicBezTo>
                  <a:pt x="19241" y="2086"/>
                  <a:pt x="19268" y="2042"/>
                  <a:pt x="19301" y="2042"/>
                </a:cubicBezTo>
                <a:cubicBezTo>
                  <a:pt x="19312" y="2042"/>
                  <a:pt x="19323" y="2047"/>
                  <a:pt x="19336" y="2060"/>
                </a:cubicBezTo>
                <a:cubicBezTo>
                  <a:pt x="19379" y="1964"/>
                  <a:pt x="19406" y="1916"/>
                  <a:pt x="19417" y="1916"/>
                </a:cubicBezTo>
                <a:cubicBezTo>
                  <a:pt x="19419" y="1916"/>
                  <a:pt x="19420" y="1916"/>
                  <a:pt x="19421" y="1918"/>
                </a:cubicBezTo>
                <a:cubicBezTo>
                  <a:pt x="19427" y="1943"/>
                  <a:pt x="19433" y="1969"/>
                  <a:pt x="19439" y="1994"/>
                </a:cubicBezTo>
                <a:cubicBezTo>
                  <a:pt x="19496" y="1952"/>
                  <a:pt x="19559" y="1947"/>
                  <a:pt x="19622" y="1947"/>
                </a:cubicBezTo>
                <a:cubicBezTo>
                  <a:pt x="19642" y="1947"/>
                  <a:pt x="19663" y="1948"/>
                  <a:pt x="19683" y="1948"/>
                </a:cubicBezTo>
                <a:cubicBezTo>
                  <a:pt x="19769" y="1948"/>
                  <a:pt x="19853" y="1938"/>
                  <a:pt x="19920" y="1837"/>
                </a:cubicBezTo>
                <a:cubicBezTo>
                  <a:pt x="19959" y="1872"/>
                  <a:pt x="19990" y="1900"/>
                  <a:pt x="20015" y="1922"/>
                </a:cubicBezTo>
                <a:cubicBezTo>
                  <a:pt x="20060" y="1865"/>
                  <a:pt x="20102" y="1807"/>
                  <a:pt x="20143" y="1752"/>
                </a:cubicBezTo>
                <a:cubicBezTo>
                  <a:pt x="20168" y="1781"/>
                  <a:pt x="20186" y="1800"/>
                  <a:pt x="20204" y="1821"/>
                </a:cubicBezTo>
                <a:cubicBezTo>
                  <a:pt x="20229" y="1796"/>
                  <a:pt x="20251" y="1771"/>
                  <a:pt x="20273" y="1749"/>
                </a:cubicBezTo>
                <a:cubicBezTo>
                  <a:pt x="20291" y="1775"/>
                  <a:pt x="20304" y="1794"/>
                  <a:pt x="20316" y="1812"/>
                </a:cubicBezTo>
                <a:cubicBezTo>
                  <a:pt x="20324" y="1793"/>
                  <a:pt x="20333" y="1775"/>
                  <a:pt x="20342" y="1759"/>
                </a:cubicBezTo>
                <a:cubicBezTo>
                  <a:pt x="20353" y="1775"/>
                  <a:pt x="20364" y="1790"/>
                  <a:pt x="20365" y="1790"/>
                </a:cubicBezTo>
                <a:cubicBezTo>
                  <a:pt x="20365" y="1790"/>
                  <a:pt x="20365" y="1789"/>
                  <a:pt x="20364" y="1788"/>
                </a:cubicBezTo>
                <a:cubicBezTo>
                  <a:pt x="20441" y="1775"/>
                  <a:pt x="20507" y="1751"/>
                  <a:pt x="20572" y="1751"/>
                </a:cubicBezTo>
                <a:cubicBezTo>
                  <a:pt x="20579" y="1751"/>
                  <a:pt x="20585" y="1751"/>
                  <a:pt x="20592" y="1752"/>
                </a:cubicBezTo>
                <a:cubicBezTo>
                  <a:pt x="20664" y="1756"/>
                  <a:pt x="20738" y="1794"/>
                  <a:pt x="20813" y="1818"/>
                </a:cubicBezTo>
                <a:cubicBezTo>
                  <a:pt x="20819" y="1843"/>
                  <a:pt x="20829" y="1877"/>
                  <a:pt x="20839" y="1916"/>
                </a:cubicBezTo>
                <a:cubicBezTo>
                  <a:pt x="20857" y="1906"/>
                  <a:pt x="20870" y="1897"/>
                  <a:pt x="20886" y="1887"/>
                </a:cubicBezTo>
                <a:cubicBezTo>
                  <a:pt x="20870" y="1855"/>
                  <a:pt x="20860" y="1835"/>
                  <a:pt x="20841" y="1796"/>
                </a:cubicBezTo>
                <a:cubicBezTo>
                  <a:pt x="20873" y="1795"/>
                  <a:pt x="20899" y="1792"/>
                  <a:pt x="20923" y="1792"/>
                </a:cubicBezTo>
                <a:cubicBezTo>
                  <a:pt x="20934" y="1792"/>
                  <a:pt x="20946" y="1792"/>
                  <a:pt x="20957" y="1794"/>
                </a:cubicBezTo>
                <a:cubicBezTo>
                  <a:pt x="20975" y="1797"/>
                  <a:pt x="20992" y="1822"/>
                  <a:pt x="21011" y="1834"/>
                </a:cubicBezTo>
                <a:cubicBezTo>
                  <a:pt x="21026" y="1843"/>
                  <a:pt x="21081" y="1846"/>
                  <a:pt x="21129" y="1846"/>
                </a:cubicBezTo>
                <a:cubicBezTo>
                  <a:pt x="21159" y="1846"/>
                  <a:pt x="21185" y="1845"/>
                  <a:pt x="21197" y="1843"/>
                </a:cubicBezTo>
                <a:cubicBezTo>
                  <a:pt x="21231" y="1835"/>
                  <a:pt x="21263" y="1841"/>
                  <a:pt x="21291" y="1791"/>
                </a:cubicBezTo>
                <a:cubicBezTo>
                  <a:pt x="21294" y="1784"/>
                  <a:pt x="21300" y="1782"/>
                  <a:pt x="21307" y="1782"/>
                </a:cubicBezTo>
                <a:cubicBezTo>
                  <a:pt x="21327" y="1782"/>
                  <a:pt x="21356" y="1802"/>
                  <a:pt x="21366" y="1804"/>
                </a:cubicBezTo>
                <a:cubicBezTo>
                  <a:pt x="21439" y="1783"/>
                  <a:pt x="21509" y="1771"/>
                  <a:pt x="21578" y="1771"/>
                </a:cubicBezTo>
                <a:cubicBezTo>
                  <a:pt x="21703" y="1771"/>
                  <a:pt x="21825" y="1812"/>
                  <a:pt x="21949" y="1921"/>
                </a:cubicBezTo>
                <a:cubicBezTo>
                  <a:pt x="21950" y="1891"/>
                  <a:pt x="21952" y="1866"/>
                  <a:pt x="21953" y="1818"/>
                </a:cubicBezTo>
                <a:cubicBezTo>
                  <a:pt x="21962" y="1818"/>
                  <a:pt x="21975" y="1823"/>
                  <a:pt x="21987" y="1823"/>
                </a:cubicBezTo>
                <a:cubicBezTo>
                  <a:pt x="21994" y="1823"/>
                  <a:pt x="22001" y="1820"/>
                  <a:pt x="22005" y="1813"/>
                </a:cubicBezTo>
                <a:cubicBezTo>
                  <a:pt x="22026" y="1770"/>
                  <a:pt x="22050" y="1754"/>
                  <a:pt x="22074" y="1754"/>
                </a:cubicBezTo>
                <a:cubicBezTo>
                  <a:pt x="22108" y="1754"/>
                  <a:pt x="22144" y="1786"/>
                  <a:pt x="22177" y="1819"/>
                </a:cubicBezTo>
                <a:cubicBezTo>
                  <a:pt x="22205" y="1848"/>
                  <a:pt x="22229" y="1861"/>
                  <a:pt x="22251" y="1861"/>
                </a:cubicBezTo>
                <a:cubicBezTo>
                  <a:pt x="22276" y="1861"/>
                  <a:pt x="22299" y="1846"/>
                  <a:pt x="22325" y="1822"/>
                </a:cubicBezTo>
                <a:cubicBezTo>
                  <a:pt x="22333" y="1815"/>
                  <a:pt x="22341" y="1812"/>
                  <a:pt x="22351" y="1812"/>
                </a:cubicBezTo>
                <a:cubicBezTo>
                  <a:pt x="22378" y="1812"/>
                  <a:pt x="22409" y="1836"/>
                  <a:pt x="22419" y="1838"/>
                </a:cubicBezTo>
                <a:cubicBezTo>
                  <a:pt x="22502" y="1813"/>
                  <a:pt x="22559" y="1796"/>
                  <a:pt x="22646" y="1768"/>
                </a:cubicBezTo>
                <a:cubicBezTo>
                  <a:pt x="22594" y="1710"/>
                  <a:pt x="22572" y="1685"/>
                  <a:pt x="22547" y="1659"/>
                </a:cubicBezTo>
                <a:cubicBezTo>
                  <a:pt x="22569" y="1634"/>
                  <a:pt x="22593" y="1606"/>
                  <a:pt x="22614" y="1582"/>
                </a:cubicBezTo>
                <a:cubicBezTo>
                  <a:pt x="22636" y="1634"/>
                  <a:pt x="22658" y="1685"/>
                  <a:pt x="22677" y="1732"/>
                </a:cubicBezTo>
                <a:cubicBezTo>
                  <a:pt x="22693" y="1736"/>
                  <a:pt x="22708" y="1737"/>
                  <a:pt x="22724" y="1737"/>
                </a:cubicBezTo>
                <a:cubicBezTo>
                  <a:pt x="22758" y="1737"/>
                  <a:pt x="22792" y="1731"/>
                  <a:pt x="22825" y="1731"/>
                </a:cubicBezTo>
                <a:cubicBezTo>
                  <a:pt x="22871" y="1731"/>
                  <a:pt x="22916" y="1742"/>
                  <a:pt x="22961" y="1793"/>
                </a:cubicBezTo>
                <a:cubicBezTo>
                  <a:pt x="22973" y="1768"/>
                  <a:pt x="22983" y="1749"/>
                  <a:pt x="22989" y="1735"/>
                </a:cubicBezTo>
                <a:cubicBezTo>
                  <a:pt x="23031" y="1772"/>
                  <a:pt x="23071" y="1807"/>
                  <a:pt x="23111" y="1843"/>
                </a:cubicBezTo>
                <a:cubicBezTo>
                  <a:pt x="23127" y="1819"/>
                  <a:pt x="23142" y="1800"/>
                  <a:pt x="23156" y="1779"/>
                </a:cubicBezTo>
                <a:cubicBezTo>
                  <a:pt x="23187" y="1800"/>
                  <a:pt x="23217" y="1819"/>
                  <a:pt x="23249" y="1840"/>
                </a:cubicBezTo>
                <a:cubicBezTo>
                  <a:pt x="23254" y="1785"/>
                  <a:pt x="23258" y="1753"/>
                  <a:pt x="23261" y="1718"/>
                </a:cubicBezTo>
                <a:cubicBezTo>
                  <a:pt x="23276" y="1739"/>
                  <a:pt x="23291" y="1772"/>
                  <a:pt x="23300" y="1772"/>
                </a:cubicBezTo>
                <a:cubicBezTo>
                  <a:pt x="23300" y="1772"/>
                  <a:pt x="23300" y="1772"/>
                  <a:pt x="23301" y="1772"/>
                </a:cubicBezTo>
                <a:cubicBezTo>
                  <a:pt x="23319" y="1766"/>
                  <a:pt x="23340" y="1725"/>
                  <a:pt x="23354" y="1725"/>
                </a:cubicBezTo>
                <a:cubicBezTo>
                  <a:pt x="23355" y="1725"/>
                  <a:pt x="23357" y="1725"/>
                  <a:pt x="23358" y="1727"/>
                </a:cubicBezTo>
                <a:cubicBezTo>
                  <a:pt x="23377" y="1744"/>
                  <a:pt x="23391" y="1764"/>
                  <a:pt x="23409" y="1764"/>
                </a:cubicBezTo>
                <a:cubicBezTo>
                  <a:pt x="23417" y="1764"/>
                  <a:pt x="23426" y="1760"/>
                  <a:pt x="23436" y="1750"/>
                </a:cubicBezTo>
                <a:cubicBezTo>
                  <a:pt x="23456" y="1732"/>
                  <a:pt x="23493" y="1710"/>
                  <a:pt x="23517" y="1710"/>
                </a:cubicBezTo>
                <a:cubicBezTo>
                  <a:pt x="23524" y="1710"/>
                  <a:pt x="23531" y="1712"/>
                  <a:pt x="23535" y="1718"/>
                </a:cubicBezTo>
                <a:cubicBezTo>
                  <a:pt x="23564" y="1758"/>
                  <a:pt x="23591" y="1768"/>
                  <a:pt x="23617" y="1768"/>
                </a:cubicBezTo>
                <a:cubicBezTo>
                  <a:pt x="23643" y="1768"/>
                  <a:pt x="23667" y="1759"/>
                  <a:pt x="23691" y="1759"/>
                </a:cubicBezTo>
                <a:cubicBezTo>
                  <a:pt x="23702" y="1759"/>
                  <a:pt x="23712" y="1761"/>
                  <a:pt x="23723" y="1766"/>
                </a:cubicBezTo>
                <a:cubicBezTo>
                  <a:pt x="23739" y="1703"/>
                  <a:pt x="23754" y="1647"/>
                  <a:pt x="23776" y="1563"/>
                </a:cubicBezTo>
                <a:cubicBezTo>
                  <a:pt x="23791" y="1649"/>
                  <a:pt x="23798" y="1702"/>
                  <a:pt x="23811" y="1777"/>
                </a:cubicBezTo>
                <a:cubicBezTo>
                  <a:pt x="23830" y="1678"/>
                  <a:pt x="23846" y="1599"/>
                  <a:pt x="23869" y="1490"/>
                </a:cubicBezTo>
                <a:cubicBezTo>
                  <a:pt x="23897" y="1560"/>
                  <a:pt x="23913" y="1600"/>
                  <a:pt x="23930" y="1643"/>
                </a:cubicBezTo>
                <a:cubicBezTo>
                  <a:pt x="23938" y="1604"/>
                  <a:pt x="23944" y="1568"/>
                  <a:pt x="23949" y="1529"/>
                </a:cubicBezTo>
                <a:cubicBezTo>
                  <a:pt x="23961" y="1547"/>
                  <a:pt x="23970" y="1560"/>
                  <a:pt x="23979" y="1575"/>
                </a:cubicBezTo>
                <a:cubicBezTo>
                  <a:pt x="23991" y="1562"/>
                  <a:pt x="24004" y="1549"/>
                  <a:pt x="24020" y="1534"/>
                </a:cubicBezTo>
                <a:cubicBezTo>
                  <a:pt x="24029" y="1590"/>
                  <a:pt x="24038" y="1641"/>
                  <a:pt x="24047" y="1688"/>
                </a:cubicBezTo>
                <a:cubicBezTo>
                  <a:pt x="24061" y="1694"/>
                  <a:pt x="24076" y="1696"/>
                  <a:pt x="24090" y="1696"/>
                </a:cubicBezTo>
                <a:cubicBezTo>
                  <a:pt x="24120" y="1696"/>
                  <a:pt x="24149" y="1688"/>
                  <a:pt x="24177" y="1688"/>
                </a:cubicBezTo>
                <a:cubicBezTo>
                  <a:pt x="24209" y="1688"/>
                  <a:pt x="24240" y="1697"/>
                  <a:pt x="24272" y="1738"/>
                </a:cubicBezTo>
                <a:cubicBezTo>
                  <a:pt x="24300" y="1704"/>
                  <a:pt x="24329" y="1669"/>
                  <a:pt x="24358" y="1635"/>
                </a:cubicBezTo>
                <a:cubicBezTo>
                  <a:pt x="24385" y="1695"/>
                  <a:pt x="24392" y="1795"/>
                  <a:pt x="24451" y="1795"/>
                </a:cubicBezTo>
                <a:cubicBezTo>
                  <a:pt x="24453" y="1795"/>
                  <a:pt x="24456" y="1795"/>
                  <a:pt x="24459" y="1794"/>
                </a:cubicBezTo>
                <a:cubicBezTo>
                  <a:pt x="24466" y="1760"/>
                  <a:pt x="24472" y="1724"/>
                  <a:pt x="24479" y="1682"/>
                </a:cubicBezTo>
                <a:cubicBezTo>
                  <a:pt x="24492" y="1702"/>
                  <a:pt x="24504" y="1718"/>
                  <a:pt x="24517" y="1737"/>
                </a:cubicBezTo>
                <a:cubicBezTo>
                  <a:pt x="24528" y="1710"/>
                  <a:pt x="24539" y="1682"/>
                  <a:pt x="24551" y="1654"/>
                </a:cubicBezTo>
                <a:cubicBezTo>
                  <a:pt x="24538" y="1621"/>
                  <a:pt x="24523" y="1585"/>
                  <a:pt x="24509" y="1549"/>
                </a:cubicBezTo>
                <a:cubicBezTo>
                  <a:pt x="24526" y="1515"/>
                  <a:pt x="24539" y="1490"/>
                  <a:pt x="24553" y="1463"/>
                </a:cubicBezTo>
                <a:cubicBezTo>
                  <a:pt x="24566" y="1478"/>
                  <a:pt x="24582" y="1494"/>
                  <a:pt x="24601" y="1513"/>
                </a:cubicBezTo>
                <a:cubicBezTo>
                  <a:pt x="24620" y="1490"/>
                  <a:pt x="24638" y="1468"/>
                  <a:pt x="24656" y="1447"/>
                </a:cubicBezTo>
                <a:cubicBezTo>
                  <a:pt x="24667" y="1456"/>
                  <a:pt x="24678" y="1460"/>
                  <a:pt x="24687" y="1468"/>
                </a:cubicBezTo>
                <a:cubicBezTo>
                  <a:pt x="24695" y="1476"/>
                  <a:pt x="24701" y="1489"/>
                  <a:pt x="24701" y="1489"/>
                </a:cubicBezTo>
                <a:cubicBezTo>
                  <a:pt x="24701" y="1489"/>
                  <a:pt x="24701" y="1488"/>
                  <a:pt x="24701" y="1488"/>
                </a:cubicBezTo>
                <a:cubicBezTo>
                  <a:pt x="24745" y="1455"/>
                  <a:pt x="24788" y="1443"/>
                  <a:pt x="24832" y="1443"/>
                </a:cubicBezTo>
                <a:cubicBezTo>
                  <a:pt x="24923" y="1443"/>
                  <a:pt x="25014" y="1500"/>
                  <a:pt x="25104" y="1549"/>
                </a:cubicBezTo>
                <a:cubicBezTo>
                  <a:pt x="25127" y="1525"/>
                  <a:pt x="25149" y="1514"/>
                  <a:pt x="25170" y="1514"/>
                </a:cubicBezTo>
                <a:cubicBezTo>
                  <a:pt x="25187" y="1514"/>
                  <a:pt x="25203" y="1520"/>
                  <a:pt x="25219" y="1534"/>
                </a:cubicBezTo>
                <a:cubicBezTo>
                  <a:pt x="25259" y="1497"/>
                  <a:pt x="25298" y="1483"/>
                  <a:pt x="25336" y="1483"/>
                </a:cubicBezTo>
                <a:cubicBezTo>
                  <a:pt x="25410" y="1483"/>
                  <a:pt x="25480" y="1537"/>
                  <a:pt x="25538" y="1575"/>
                </a:cubicBezTo>
                <a:cubicBezTo>
                  <a:pt x="25613" y="1550"/>
                  <a:pt x="25668" y="1532"/>
                  <a:pt x="25725" y="1513"/>
                </a:cubicBezTo>
                <a:cubicBezTo>
                  <a:pt x="25738" y="1482"/>
                  <a:pt x="25753" y="1448"/>
                  <a:pt x="25765" y="1425"/>
                </a:cubicBezTo>
                <a:cubicBezTo>
                  <a:pt x="25802" y="1496"/>
                  <a:pt x="25840" y="1568"/>
                  <a:pt x="25872" y="1631"/>
                </a:cubicBezTo>
                <a:cubicBezTo>
                  <a:pt x="25909" y="1591"/>
                  <a:pt x="25936" y="1562"/>
                  <a:pt x="25964" y="1529"/>
                </a:cubicBezTo>
                <a:cubicBezTo>
                  <a:pt x="25995" y="1566"/>
                  <a:pt x="26025" y="1581"/>
                  <a:pt x="26054" y="1581"/>
                </a:cubicBezTo>
                <a:cubicBezTo>
                  <a:pt x="26091" y="1581"/>
                  <a:pt x="26127" y="1555"/>
                  <a:pt x="26162" y="1513"/>
                </a:cubicBezTo>
                <a:cubicBezTo>
                  <a:pt x="26184" y="1534"/>
                  <a:pt x="26206" y="1554"/>
                  <a:pt x="26224" y="1571"/>
                </a:cubicBezTo>
                <a:cubicBezTo>
                  <a:pt x="26264" y="1562"/>
                  <a:pt x="26266" y="1455"/>
                  <a:pt x="26306" y="1455"/>
                </a:cubicBezTo>
                <a:cubicBezTo>
                  <a:pt x="26313" y="1455"/>
                  <a:pt x="26321" y="1458"/>
                  <a:pt x="26331" y="1466"/>
                </a:cubicBezTo>
                <a:cubicBezTo>
                  <a:pt x="26340" y="1518"/>
                  <a:pt x="26349" y="1569"/>
                  <a:pt x="26358" y="1616"/>
                </a:cubicBezTo>
                <a:cubicBezTo>
                  <a:pt x="26394" y="1575"/>
                  <a:pt x="26431" y="1554"/>
                  <a:pt x="26470" y="1554"/>
                </a:cubicBezTo>
                <a:cubicBezTo>
                  <a:pt x="26501" y="1554"/>
                  <a:pt x="26534" y="1568"/>
                  <a:pt x="26568" y="1597"/>
                </a:cubicBezTo>
                <a:cubicBezTo>
                  <a:pt x="26597" y="1621"/>
                  <a:pt x="26641" y="1660"/>
                  <a:pt x="26663" y="1660"/>
                </a:cubicBezTo>
                <a:cubicBezTo>
                  <a:pt x="26668" y="1660"/>
                  <a:pt x="26672" y="1659"/>
                  <a:pt x="26674" y="1654"/>
                </a:cubicBezTo>
                <a:cubicBezTo>
                  <a:pt x="26697" y="1616"/>
                  <a:pt x="26724" y="1608"/>
                  <a:pt x="26751" y="1608"/>
                </a:cubicBezTo>
                <a:cubicBezTo>
                  <a:pt x="26770" y="1608"/>
                  <a:pt x="26788" y="1612"/>
                  <a:pt x="26807" y="1612"/>
                </a:cubicBezTo>
                <a:cubicBezTo>
                  <a:pt x="26824" y="1612"/>
                  <a:pt x="26841" y="1608"/>
                  <a:pt x="26857" y="1596"/>
                </a:cubicBezTo>
                <a:cubicBezTo>
                  <a:pt x="26868" y="1613"/>
                  <a:pt x="26880" y="1631"/>
                  <a:pt x="26892" y="1649"/>
                </a:cubicBezTo>
                <a:cubicBezTo>
                  <a:pt x="26895" y="1594"/>
                  <a:pt x="26898" y="1540"/>
                  <a:pt x="26902" y="1444"/>
                </a:cubicBezTo>
                <a:cubicBezTo>
                  <a:pt x="26924" y="1559"/>
                  <a:pt x="26933" y="1610"/>
                  <a:pt x="26940" y="1650"/>
                </a:cubicBezTo>
                <a:cubicBezTo>
                  <a:pt x="26982" y="1649"/>
                  <a:pt x="27016" y="1647"/>
                  <a:pt x="27048" y="1647"/>
                </a:cubicBezTo>
                <a:cubicBezTo>
                  <a:pt x="27051" y="1606"/>
                  <a:pt x="27054" y="1575"/>
                  <a:pt x="27057" y="1541"/>
                </a:cubicBezTo>
                <a:cubicBezTo>
                  <a:pt x="27074" y="1563"/>
                  <a:pt x="27086" y="1579"/>
                  <a:pt x="27098" y="1597"/>
                </a:cubicBezTo>
                <a:cubicBezTo>
                  <a:pt x="27104" y="1557"/>
                  <a:pt x="27110" y="1523"/>
                  <a:pt x="27117" y="1473"/>
                </a:cubicBezTo>
                <a:cubicBezTo>
                  <a:pt x="27132" y="1528"/>
                  <a:pt x="27141" y="1560"/>
                  <a:pt x="27154" y="1606"/>
                </a:cubicBezTo>
                <a:cubicBezTo>
                  <a:pt x="27179" y="1584"/>
                  <a:pt x="27199" y="1566"/>
                  <a:pt x="27220" y="1550"/>
                </a:cubicBezTo>
                <a:cubicBezTo>
                  <a:pt x="27232" y="1568"/>
                  <a:pt x="27239" y="1581"/>
                  <a:pt x="27244" y="1588"/>
                </a:cubicBezTo>
                <a:cubicBezTo>
                  <a:pt x="27264" y="1566"/>
                  <a:pt x="27282" y="1546"/>
                  <a:pt x="27292" y="1535"/>
                </a:cubicBezTo>
                <a:cubicBezTo>
                  <a:pt x="27323" y="1585"/>
                  <a:pt x="27345" y="1622"/>
                  <a:pt x="27383" y="1682"/>
                </a:cubicBezTo>
                <a:cubicBezTo>
                  <a:pt x="27382" y="1590"/>
                  <a:pt x="27382" y="1537"/>
                  <a:pt x="27382" y="1459"/>
                </a:cubicBezTo>
                <a:lnTo>
                  <a:pt x="27382" y="1459"/>
                </a:lnTo>
                <a:cubicBezTo>
                  <a:pt x="27435" y="1557"/>
                  <a:pt x="27479" y="1640"/>
                  <a:pt x="27508" y="1697"/>
                </a:cubicBezTo>
                <a:cubicBezTo>
                  <a:pt x="27573" y="1694"/>
                  <a:pt x="27614" y="1693"/>
                  <a:pt x="27653" y="1693"/>
                </a:cubicBezTo>
                <a:cubicBezTo>
                  <a:pt x="27669" y="1656"/>
                  <a:pt x="27683" y="1622"/>
                  <a:pt x="27704" y="1578"/>
                </a:cubicBezTo>
                <a:cubicBezTo>
                  <a:pt x="27732" y="1578"/>
                  <a:pt x="27766" y="1576"/>
                  <a:pt x="27803" y="1575"/>
                </a:cubicBezTo>
                <a:cubicBezTo>
                  <a:pt x="27816" y="1516"/>
                  <a:pt x="27828" y="1462"/>
                  <a:pt x="27835" y="1429"/>
                </a:cubicBezTo>
                <a:cubicBezTo>
                  <a:pt x="27878" y="1397"/>
                  <a:pt x="27910" y="1372"/>
                  <a:pt x="27947" y="1345"/>
                </a:cubicBezTo>
                <a:cubicBezTo>
                  <a:pt x="27966" y="1362"/>
                  <a:pt x="27988" y="1390"/>
                  <a:pt x="28012" y="1397"/>
                </a:cubicBezTo>
                <a:cubicBezTo>
                  <a:pt x="28022" y="1400"/>
                  <a:pt x="28032" y="1401"/>
                  <a:pt x="28042" y="1401"/>
                </a:cubicBezTo>
                <a:cubicBezTo>
                  <a:pt x="28060" y="1401"/>
                  <a:pt x="28076" y="1398"/>
                  <a:pt x="28090" y="1397"/>
                </a:cubicBezTo>
                <a:cubicBezTo>
                  <a:pt x="28104" y="1451"/>
                  <a:pt x="28113" y="1479"/>
                  <a:pt x="28120" y="1507"/>
                </a:cubicBezTo>
                <a:cubicBezTo>
                  <a:pt x="28126" y="1503"/>
                  <a:pt x="28134" y="1500"/>
                  <a:pt x="28140" y="1496"/>
                </a:cubicBezTo>
                <a:cubicBezTo>
                  <a:pt x="28123" y="1410"/>
                  <a:pt x="28106" y="1323"/>
                  <a:pt x="28088" y="1235"/>
                </a:cubicBezTo>
                <a:cubicBezTo>
                  <a:pt x="28094" y="1231"/>
                  <a:pt x="28100" y="1228"/>
                  <a:pt x="28106" y="1223"/>
                </a:cubicBezTo>
                <a:cubicBezTo>
                  <a:pt x="28142" y="1316"/>
                  <a:pt x="28181" y="1409"/>
                  <a:pt x="28218" y="1501"/>
                </a:cubicBezTo>
                <a:cubicBezTo>
                  <a:pt x="28220" y="1487"/>
                  <a:pt x="28223" y="1471"/>
                  <a:pt x="28226" y="1454"/>
                </a:cubicBezTo>
                <a:cubicBezTo>
                  <a:pt x="28231" y="1432"/>
                  <a:pt x="28234" y="1410"/>
                  <a:pt x="28237" y="1388"/>
                </a:cubicBezTo>
                <a:cubicBezTo>
                  <a:pt x="28283" y="1420"/>
                  <a:pt x="28303" y="1433"/>
                  <a:pt x="28329" y="1433"/>
                </a:cubicBezTo>
                <a:cubicBezTo>
                  <a:pt x="28347" y="1433"/>
                  <a:pt x="28369" y="1426"/>
                  <a:pt x="28407" y="1413"/>
                </a:cubicBezTo>
                <a:cubicBezTo>
                  <a:pt x="28409" y="1413"/>
                  <a:pt x="28410" y="1413"/>
                  <a:pt x="28411" y="1413"/>
                </a:cubicBezTo>
                <a:cubicBezTo>
                  <a:pt x="28421" y="1413"/>
                  <a:pt x="28431" y="1421"/>
                  <a:pt x="28440" y="1421"/>
                </a:cubicBezTo>
                <a:cubicBezTo>
                  <a:pt x="28515" y="1423"/>
                  <a:pt x="28591" y="1432"/>
                  <a:pt x="28665" y="1432"/>
                </a:cubicBezTo>
                <a:cubicBezTo>
                  <a:pt x="28706" y="1432"/>
                  <a:pt x="28746" y="1429"/>
                  <a:pt x="28785" y="1422"/>
                </a:cubicBezTo>
                <a:cubicBezTo>
                  <a:pt x="28810" y="1419"/>
                  <a:pt x="28831" y="1377"/>
                  <a:pt x="28858" y="1377"/>
                </a:cubicBezTo>
                <a:cubicBezTo>
                  <a:pt x="28867" y="1377"/>
                  <a:pt x="28877" y="1382"/>
                  <a:pt x="28888" y="1394"/>
                </a:cubicBezTo>
                <a:cubicBezTo>
                  <a:pt x="28895" y="1402"/>
                  <a:pt x="28902" y="1405"/>
                  <a:pt x="28908" y="1405"/>
                </a:cubicBezTo>
                <a:cubicBezTo>
                  <a:pt x="28932" y="1405"/>
                  <a:pt x="28951" y="1358"/>
                  <a:pt x="28969" y="1358"/>
                </a:cubicBezTo>
                <a:cubicBezTo>
                  <a:pt x="28975" y="1358"/>
                  <a:pt x="28980" y="1362"/>
                  <a:pt x="28986" y="1372"/>
                </a:cubicBezTo>
                <a:cubicBezTo>
                  <a:pt x="29006" y="1408"/>
                  <a:pt x="29025" y="1419"/>
                  <a:pt x="29044" y="1419"/>
                </a:cubicBezTo>
                <a:cubicBezTo>
                  <a:pt x="29072" y="1419"/>
                  <a:pt x="29099" y="1396"/>
                  <a:pt x="29126" y="1396"/>
                </a:cubicBezTo>
                <a:cubicBezTo>
                  <a:pt x="29140" y="1396"/>
                  <a:pt x="29153" y="1401"/>
                  <a:pt x="29166" y="1419"/>
                </a:cubicBezTo>
                <a:cubicBezTo>
                  <a:pt x="29181" y="1370"/>
                  <a:pt x="29200" y="1356"/>
                  <a:pt x="29223" y="1356"/>
                </a:cubicBezTo>
                <a:cubicBezTo>
                  <a:pt x="29252" y="1356"/>
                  <a:pt x="29287" y="1382"/>
                  <a:pt x="29319" y="1382"/>
                </a:cubicBezTo>
                <a:cubicBezTo>
                  <a:pt x="29331" y="1382"/>
                  <a:pt x="29343" y="1378"/>
                  <a:pt x="29355" y="1366"/>
                </a:cubicBezTo>
                <a:cubicBezTo>
                  <a:pt x="29364" y="1356"/>
                  <a:pt x="29376" y="1353"/>
                  <a:pt x="29389" y="1353"/>
                </a:cubicBezTo>
                <a:cubicBezTo>
                  <a:pt x="29425" y="1353"/>
                  <a:pt x="29469" y="1382"/>
                  <a:pt x="29499" y="1388"/>
                </a:cubicBezTo>
                <a:cubicBezTo>
                  <a:pt x="29552" y="1370"/>
                  <a:pt x="29596" y="1356"/>
                  <a:pt x="29637" y="1341"/>
                </a:cubicBezTo>
                <a:cubicBezTo>
                  <a:pt x="29653" y="1395"/>
                  <a:pt x="29662" y="1428"/>
                  <a:pt x="29671" y="1463"/>
                </a:cubicBezTo>
                <a:cubicBezTo>
                  <a:pt x="29692" y="1422"/>
                  <a:pt x="29709" y="1385"/>
                  <a:pt x="29730" y="1343"/>
                </a:cubicBezTo>
                <a:cubicBezTo>
                  <a:pt x="29748" y="1384"/>
                  <a:pt x="29765" y="1421"/>
                  <a:pt x="29781" y="1457"/>
                </a:cubicBezTo>
                <a:cubicBezTo>
                  <a:pt x="29830" y="1388"/>
                  <a:pt x="29911" y="1407"/>
                  <a:pt x="29930" y="1295"/>
                </a:cubicBezTo>
                <a:cubicBezTo>
                  <a:pt x="29974" y="1294"/>
                  <a:pt x="30007" y="1293"/>
                  <a:pt x="30046" y="1291"/>
                </a:cubicBezTo>
                <a:lnTo>
                  <a:pt x="30046" y="1291"/>
                </a:lnTo>
                <a:cubicBezTo>
                  <a:pt x="30039" y="1366"/>
                  <a:pt x="30032" y="1428"/>
                  <a:pt x="30020" y="1547"/>
                </a:cubicBezTo>
                <a:cubicBezTo>
                  <a:pt x="30070" y="1485"/>
                  <a:pt x="30092" y="1456"/>
                  <a:pt x="30108" y="1437"/>
                </a:cubicBezTo>
                <a:cubicBezTo>
                  <a:pt x="30093" y="1375"/>
                  <a:pt x="30083" y="1331"/>
                  <a:pt x="30071" y="1282"/>
                </a:cubicBezTo>
                <a:cubicBezTo>
                  <a:pt x="30095" y="1279"/>
                  <a:pt x="30104" y="1278"/>
                  <a:pt x="30114" y="1276"/>
                </a:cubicBezTo>
                <a:cubicBezTo>
                  <a:pt x="30130" y="1318"/>
                  <a:pt x="30146" y="1357"/>
                  <a:pt x="30174" y="1428"/>
                </a:cubicBezTo>
                <a:cubicBezTo>
                  <a:pt x="30190" y="1356"/>
                  <a:pt x="30199" y="1315"/>
                  <a:pt x="30208" y="1273"/>
                </a:cubicBezTo>
                <a:cubicBezTo>
                  <a:pt x="30223" y="1273"/>
                  <a:pt x="30238" y="1273"/>
                  <a:pt x="30251" y="1269"/>
                </a:cubicBezTo>
                <a:cubicBezTo>
                  <a:pt x="30255" y="1251"/>
                  <a:pt x="30261" y="1237"/>
                  <a:pt x="30267" y="1220"/>
                </a:cubicBezTo>
                <a:cubicBezTo>
                  <a:pt x="30270" y="1226"/>
                  <a:pt x="30274" y="1232"/>
                  <a:pt x="30279" y="1238"/>
                </a:cubicBezTo>
                <a:cubicBezTo>
                  <a:pt x="30271" y="1251"/>
                  <a:pt x="30264" y="1265"/>
                  <a:pt x="30257" y="1278"/>
                </a:cubicBezTo>
                <a:cubicBezTo>
                  <a:pt x="30254" y="1275"/>
                  <a:pt x="30252" y="1270"/>
                  <a:pt x="30251" y="1269"/>
                </a:cubicBezTo>
                <a:lnTo>
                  <a:pt x="30251" y="1269"/>
                </a:lnTo>
                <a:cubicBezTo>
                  <a:pt x="30258" y="1326"/>
                  <a:pt x="30263" y="1379"/>
                  <a:pt x="30271" y="1484"/>
                </a:cubicBezTo>
                <a:cubicBezTo>
                  <a:pt x="30290" y="1397"/>
                  <a:pt x="30298" y="1359"/>
                  <a:pt x="30307" y="1318"/>
                </a:cubicBezTo>
                <a:cubicBezTo>
                  <a:pt x="30342" y="1347"/>
                  <a:pt x="30368" y="1369"/>
                  <a:pt x="30398" y="1393"/>
                </a:cubicBezTo>
                <a:cubicBezTo>
                  <a:pt x="30407" y="1344"/>
                  <a:pt x="30413" y="1304"/>
                  <a:pt x="30421" y="1250"/>
                </a:cubicBezTo>
                <a:cubicBezTo>
                  <a:pt x="30452" y="1357"/>
                  <a:pt x="30479" y="1450"/>
                  <a:pt x="30508" y="1554"/>
                </a:cubicBezTo>
                <a:cubicBezTo>
                  <a:pt x="30519" y="1501"/>
                  <a:pt x="30534" y="1485"/>
                  <a:pt x="30551" y="1485"/>
                </a:cubicBezTo>
                <a:cubicBezTo>
                  <a:pt x="30576" y="1485"/>
                  <a:pt x="30605" y="1518"/>
                  <a:pt x="30630" y="1518"/>
                </a:cubicBezTo>
                <a:cubicBezTo>
                  <a:pt x="30634" y="1518"/>
                  <a:pt x="30638" y="1517"/>
                  <a:pt x="30642" y="1515"/>
                </a:cubicBezTo>
                <a:cubicBezTo>
                  <a:pt x="30695" y="1484"/>
                  <a:pt x="30755" y="1481"/>
                  <a:pt x="30813" y="1468"/>
                </a:cubicBezTo>
                <a:cubicBezTo>
                  <a:pt x="30813" y="1415"/>
                  <a:pt x="30813" y="1363"/>
                  <a:pt x="30814" y="1304"/>
                </a:cubicBezTo>
                <a:cubicBezTo>
                  <a:pt x="30836" y="1334"/>
                  <a:pt x="30853" y="1356"/>
                  <a:pt x="30861" y="1368"/>
                </a:cubicBezTo>
                <a:cubicBezTo>
                  <a:pt x="30908" y="1334"/>
                  <a:pt x="30947" y="1307"/>
                  <a:pt x="30980" y="1284"/>
                </a:cubicBezTo>
                <a:cubicBezTo>
                  <a:pt x="30983" y="1251"/>
                  <a:pt x="30986" y="1223"/>
                  <a:pt x="30992" y="1173"/>
                </a:cubicBezTo>
                <a:cubicBezTo>
                  <a:pt x="31008" y="1231"/>
                  <a:pt x="31017" y="1263"/>
                  <a:pt x="31031" y="1306"/>
                </a:cubicBezTo>
                <a:cubicBezTo>
                  <a:pt x="31066" y="1300"/>
                  <a:pt x="31103" y="1295"/>
                  <a:pt x="31129" y="1293"/>
                </a:cubicBezTo>
                <a:cubicBezTo>
                  <a:pt x="31135" y="1241"/>
                  <a:pt x="31139" y="1217"/>
                  <a:pt x="31148" y="1156"/>
                </a:cubicBezTo>
                <a:cubicBezTo>
                  <a:pt x="31164" y="1251"/>
                  <a:pt x="31173" y="1303"/>
                  <a:pt x="31182" y="1351"/>
                </a:cubicBezTo>
                <a:cubicBezTo>
                  <a:pt x="31198" y="1353"/>
                  <a:pt x="31207" y="1354"/>
                  <a:pt x="31219" y="1356"/>
                </a:cubicBezTo>
                <a:cubicBezTo>
                  <a:pt x="31228" y="1313"/>
                  <a:pt x="31236" y="1272"/>
                  <a:pt x="31256" y="1185"/>
                </a:cubicBezTo>
                <a:cubicBezTo>
                  <a:pt x="31288" y="1248"/>
                  <a:pt x="31307" y="1285"/>
                  <a:pt x="31329" y="1329"/>
                </a:cubicBezTo>
                <a:cubicBezTo>
                  <a:pt x="31303" y="1350"/>
                  <a:pt x="31285" y="1362"/>
                  <a:pt x="31263" y="1378"/>
                </a:cubicBezTo>
                <a:cubicBezTo>
                  <a:pt x="31292" y="1416"/>
                  <a:pt x="31316" y="1447"/>
                  <a:pt x="31338" y="1475"/>
                </a:cubicBezTo>
                <a:cubicBezTo>
                  <a:pt x="31363" y="1441"/>
                  <a:pt x="31381" y="1418"/>
                  <a:pt x="31385" y="1412"/>
                </a:cubicBezTo>
                <a:cubicBezTo>
                  <a:pt x="31419" y="1443"/>
                  <a:pt x="31441" y="1463"/>
                  <a:pt x="31454" y="1475"/>
                </a:cubicBezTo>
                <a:cubicBezTo>
                  <a:pt x="31448" y="1519"/>
                  <a:pt x="31445" y="1543"/>
                  <a:pt x="31442" y="1565"/>
                </a:cubicBezTo>
                <a:cubicBezTo>
                  <a:pt x="31529" y="1432"/>
                  <a:pt x="31645" y="1429"/>
                  <a:pt x="31731" y="1331"/>
                </a:cubicBezTo>
                <a:cubicBezTo>
                  <a:pt x="31758" y="1378"/>
                  <a:pt x="31781" y="1396"/>
                  <a:pt x="31802" y="1396"/>
                </a:cubicBezTo>
                <a:cubicBezTo>
                  <a:pt x="31828" y="1396"/>
                  <a:pt x="31851" y="1367"/>
                  <a:pt x="31872" y="1329"/>
                </a:cubicBezTo>
                <a:cubicBezTo>
                  <a:pt x="31903" y="1356"/>
                  <a:pt x="31932" y="1391"/>
                  <a:pt x="31960" y="1391"/>
                </a:cubicBezTo>
                <a:cubicBezTo>
                  <a:pt x="31976" y="1391"/>
                  <a:pt x="31992" y="1378"/>
                  <a:pt x="32007" y="1344"/>
                </a:cubicBezTo>
                <a:cubicBezTo>
                  <a:pt x="32013" y="1331"/>
                  <a:pt x="32022" y="1324"/>
                  <a:pt x="32030" y="1324"/>
                </a:cubicBezTo>
                <a:cubicBezTo>
                  <a:pt x="32043" y="1324"/>
                  <a:pt x="32057" y="1342"/>
                  <a:pt x="32062" y="1385"/>
                </a:cubicBezTo>
                <a:cubicBezTo>
                  <a:pt x="32096" y="1393"/>
                  <a:pt x="32127" y="1376"/>
                  <a:pt x="32163" y="1415"/>
                </a:cubicBezTo>
                <a:cubicBezTo>
                  <a:pt x="32167" y="1418"/>
                  <a:pt x="32172" y="1420"/>
                  <a:pt x="32176" y="1420"/>
                </a:cubicBezTo>
                <a:cubicBezTo>
                  <a:pt x="32200" y="1420"/>
                  <a:pt x="32233" y="1386"/>
                  <a:pt x="32251" y="1386"/>
                </a:cubicBezTo>
                <a:cubicBezTo>
                  <a:pt x="32255" y="1386"/>
                  <a:pt x="32258" y="1387"/>
                  <a:pt x="32260" y="1391"/>
                </a:cubicBezTo>
                <a:cubicBezTo>
                  <a:pt x="32272" y="1412"/>
                  <a:pt x="32281" y="1419"/>
                  <a:pt x="32289" y="1419"/>
                </a:cubicBezTo>
                <a:cubicBezTo>
                  <a:pt x="32306" y="1419"/>
                  <a:pt x="32313" y="1379"/>
                  <a:pt x="32328" y="1379"/>
                </a:cubicBezTo>
                <a:cubicBezTo>
                  <a:pt x="32329" y="1379"/>
                  <a:pt x="32329" y="1379"/>
                  <a:pt x="32330" y="1379"/>
                </a:cubicBezTo>
                <a:cubicBezTo>
                  <a:pt x="32355" y="1383"/>
                  <a:pt x="32388" y="1415"/>
                  <a:pt x="32410" y="1415"/>
                </a:cubicBezTo>
                <a:cubicBezTo>
                  <a:pt x="32415" y="1415"/>
                  <a:pt x="32419" y="1413"/>
                  <a:pt x="32422" y="1410"/>
                </a:cubicBezTo>
                <a:cubicBezTo>
                  <a:pt x="32460" y="1375"/>
                  <a:pt x="32500" y="1366"/>
                  <a:pt x="32541" y="1366"/>
                </a:cubicBezTo>
                <a:cubicBezTo>
                  <a:pt x="32577" y="1366"/>
                  <a:pt x="32614" y="1373"/>
                  <a:pt x="32650" y="1373"/>
                </a:cubicBezTo>
                <a:cubicBezTo>
                  <a:pt x="32667" y="1373"/>
                  <a:pt x="32683" y="1371"/>
                  <a:pt x="32699" y="1368"/>
                </a:cubicBezTo>
                <a:cubicBezTo>
                  <a:pt x="32700" y="1367"/>
                  <a:pt x="32700" y="1367"/>
                  <a:pt x="32701" y="1367"/>
                </a:cubicBezTo>
                <a:cubicBezTo>
                  <a:pt x="32717" y="1367"/>
                  <a:pt x="32735" y="1399"/>
                  <a:pt x="32753" y="1415"/>
                </a:cubicBezTo>
                <a:cubicBezTo>
                  <a:pt x="32767" y="1384"/>
                  <a:pt x="32781" y="1350"/>
                  <a:pt x="32796" y="1318"/>
                </a:cubicBezTo>
                <a:cubicBezTo>
                  <a:pt x="32826" y="1355"/>
                  <a:pt x="32857" y="1365"/>
                  <a:pt x="32887" y="1365"/>
                </a:cubicBezTo>
                <a:cubicBezTo>
                  <a:pt x="32919" y="1365"/>
                  <a:pt x="32951" y="1354"/>
                  <a:pt x="32983" y="1353"/>
                </a:cubicBezTo>
                <a:cubicBezTo>
                  <a:pt x="33033" y="1353"/>
                  <a:pt x="33083" y="1353"/>
                  <a:pt x="33134" y="1388"/>
                </a:cubicBezTo>
                <a:cubicBezTo>
                  <a:pt x="33136" y="1389"/>
                  <a:pt x="33138" y="1390"/>
                  <a:pt x="33140" y="1390"/>
                </a:cubicBezTo>
                <a:cubicBezTo>
                  <a:pt x="33145" y="1390"/>
                  <a:pt x="33151" y="1387"/>
                  <a:pt x="33156" y="1387"/>
                </a:cubicBezTo>
                <a:cubicBezTo>
                  <a:pt x="33155" y="1341"/>
                  <a:pt x="33154" y="1297"/>
                  <a:pt x="33154" y="1256"/>
                </a:cubicBezTo>
                <a:cubicBezTo>
                  <a:pt x="33183" y="1228"/>
                  <a:pt x="33211" y="1203"/>
                  <a:pt x="33242" y="1175"/>
                </a:cubicBezTo>
                <a:cubicBezTo>
                  <a:pt x="33264" y="1222"/>
                  <a:pt x="33283" y="1238"/>
                  <a:pt x="33302" y="1238"/>
                </a:cubicBezTo>
                <a:cubicBezTo>
                  <a:pt x="33340" y="1238"/>
                  <a:pt x="33375" y="1174"/>
                  <a:pt x="33419" y="1174"/>
                </a:cubicBezTo>
                <a:cubicBezTo>
                  <a:pt x="33425" y="1174"/>
                  <a:pt x="33431" y="1175"/>
                  <a:pt x="33437" y="1178"/>
                </a:cubicBezTo>
                <a:cubicBezTo>
                  <a:pt x="33452" y="1207"/>
                  <a:pt x="33474" y="1250"/>
                  <a:pt x="33507" y="1312"/>
                </a:cubicBezTo>
                <a:cubicBezTo>
                  <a:pt x="33523" y="1253"/>
                  <a:pt x="33536" y="1207"/>
                  <a:pt x="33537" y="1200"/>
                </a:cubicBezTo>
                <a:cubicBezTo>
                  <a:pt x="33576" y="1204"/>
                  <a:pt x="33605" y="1211"/>
                  <a:pt x="33630" y="1211"/>
                </a:cubicBezTo>
                <a:cubicBezTo>
                  <a:pt x="33637" y="1211"/>
                  <a:pt x="33645" y="1210"/>
                  <a:pt x="33652" y="1209"/>
                </a:cubicBezTo>
                <a:cubicBezTo>
                  <a:pt x="33662" y="1205"/>
                  <a:pt x="33665" y="1183"/>
                  <a:pt x="33679" y="1183"/>
                </a:cubicBezTo>
                <a:cubicBezTo>
                  <a:pt x="33683" y="1183"/>
                  <a:pt x="33689" y="1185"/>
                  <a:pt x="33696" y="1192"/>
                </a:cubicBezTo>
                <a:cubicBezTo>
                  <a:pt x="33700" y="1197"/>
                  <a:pt x="33705" y="1198"/>
                  <a:pt x="33710" y="1198"/>
                </a:cubicBezTo>
                <a:cubicBezTo>
                  <a:pt x="33726" y="1198"/>
                  <a:pt x="33748" y="1180"/>
                  <a:pt x="33763" y="1180"/>
                </a:cubicBezTo>
                <a:cubicBezTo>
                  <a:pt x="33768" y="1180"/>
                  <a:pt x="33772" y="1182"/>
                  <a:pt x="33776" y="1187"/>
                </a:cubicBezTo>
                <a:cubicBezTo>
                  <a:pt x="33797" y="1213"/>
                  <a:pt x="33816" y="1220"/>
                  <a:pt x="33834" y="1220"/>
                </a:cubicBezTo>
                <a:cubicBezTo>
                  <a:pt x="33854" y="1220"/>
                  <a:pt x="33872" y="1212"/>
                  <a:pt x="33891" y="1212"/>
                </a:cubicBezTo>
                <a:cubicBezTo>
                  <a:pt x="33892" y="1212"/>
                  <a:pt x="33893" y="1212"/>
                  <a:pt x="33894" y="1212"/>
                </a:cubicBezTo>
                <a:cubicBezTo>
                  <a:pt x="33913" y="1212"/>
                  <a:pt x="33932" y="1213"/>
                  <a:pt x="33951" y="1213"/>
                </a:cubicBezTo>
                <a:cubicBezTo>
                  <a:pt x="34028" y="1213"/>
                  <a:pt x="34105" y="1207"/>
                  <a:pt x="34182" y="1206"/>
                </a:cubicBezTo>
                <a:cubicBezTo>
                  <a:pt x="34191" y="1206"/>
                  <a:pt x="34201" y="1220"/>
                  <a:pt x="34210" y="1226"/>
                </a:cubicBezTo>
                <a:cubicBezTo>
                  <a:pt x="34216" y="1253"/>
                  <a:pt x="34220" y="1278"/>
                  <a:pt x="34228" y="1310"/>
                </a:cubicBezTo>
                <a:cubicBezTo>
                  <a:pt x="34247" y="1291"/>
                  <a:pt x="34264" y="1272"/>
                  <a:pt x="34283" y="1251"/>
                </a:cubicBezTo>
                <a:cubicBezTo>
                  <a:pt x="34314" y="1294"/>
                  <a:pt x="34342" y="1335"/>
                  <a:pt x="34382" y="1391"/>
                </a:cubicBezTo>
                <a:cubicBezTo>
                  <a:pt x="34410" y="1357"/>
                  <a:pt x="34436" y="1323"/>
                  <a:pt x="34463" y="1290"/>
                </a:cubicBezTo>
                <a:cubicBezTo>
                  <a:pt x="34445" y="1254"/>
                  <a:pt x="34436" y="1237"/>
                  <a:pt x="34413" y="1188"/>
                </a:cubicBezTo>
                <a:lnTo>
                  <a:pt x="34413" y="1188"/>
                </a:lnTo>
                <a:cubicBezTo>
                  <a:pt x="34488" y="1201"/>
                  <a:pt x="34544" y="1210"/>
                  <a:pt x="34609" y="1220"/>
                </a:cubicBezTo>
                <a:cubicBezTo>
                  <a:pt x="34623" y="1187"/>
                  <a:pt x="34648" y="1132"/>
                  <a:pt x="34670" y="1081"/>
                </a:cubicBezTo>
                <a:cubicBezTo>
                  <a:pt x="34781" y="1259"/>
                  <a:pt x="34910" y="1228"/>
                  <a:pt x="35029" y="1300"/>
                </a:cubicBezTo>
                <a:cubicBezTo>
                  <a:pt x="35035" y="1248"/>
                  <a:pt x="35038" y="1216"/>
                  <a:pt x="35043" y="1176"/>
                </a:cubicBezTo>
                <a:cubicBezTo>
                  <a:pt x="35093" y="1232"/>
                  <a:pt x="35141" y="1284"/>
                  <a:pt x="35185" y="1332"/>
                </a:cubicBezTo>
                <a:cubicBezTo>
                  <a:pt x="35271" y="1329"/>
                  <a:pt x="35354" y="1326"/>
                  <a:pt x="35446" y="1323"/>
                </a:cubicBezTo>
                <a:cubicBezTo>
                  <a:pt x="35428" y="1291"/>
                  <a:pt x="35416" y="1272"/>
                  <a:pt x="35397" y="1238"/>
                </a:cubicBezTo>
                <a:cubicBezTo>
                  <a:pt x="35462" y="1178"/>
                  <a:pt x="35527" y="1120"/>
                  <a:pt x="35591" y="1060"/>
                </a:cubicBezTo>
                <a:cubicBezTo>
                  <a:pt x="35602" y="1072"/>
                  <a:pt x="35618" y="1092"/>
                  <a:pt x="35631" y="1109"/>
                </a:cubicBezTo>
                <a:cubicBezTo>
                  <a:pt x="35660" y="1081"/>
                  <a:pt x="35683" y="1059"/>
                  <a:pt x="35708" y="1034"/>
                </a:cubicBezTo>
                <a:cubicBezTo>
                  <a:pt x="35722" y="1082"/>
                  <a:pt x="35731" y="1114"/>
                  <a:pt x="35744" y="1159"/>
                </a:cubicBezTo>
                <a:cubicBezTo>
                  <a:pt x="35759" y="1153"/>
                  <a:pt x="35775" y="1145"/>
                  <a:pt x="35799" y="1137"/>
                </a:cubicBezTo>
                <a:cubicBezTo>
                  <a:pt x="35781" y="1079"/>
                  <a:pt x="35768" y="1037"/>
                  <a:pt x="35744" y="961"/>
                </a:cubicBezTo>
                <a:lnTo>
                  <a:pt x="35744" y="961"/>
                </a:lnTo>
                <a:cubicBezTo>
                  <a:pt x="35812" y="1016"/>
                  <a:pt x="35862" y="1056"/>
                  <a:pt x="35915" y="1098"/>
                </a:cubicBezTo>
                <a:cubicBezTo>
                  <a:pt x="35927" y="1081"/>
                  <a:pt x="35940" y="1062"/>
                  <a:pt x="35950" y="1048"/>
                </a:cubicBezTo>
                <a:cubicBezTo>
                  <a:pt x="35978" y="1073"/>
                  <a:pt x="36006" y="1097"/>
                  <a:pt x="36033" y="1119"/>
                </a:cubicBezTo>
                <a:cubicBezTo>
                  <a:pt x="36024" y="1140"/>
                  <a:pt x="36017" y="1159"/>
                  <a:pt x="36006" y="1185"/>
                </a:cubicBezTo>
                <a:cubicBezTo>
                  <a:pt x="36019" y="1196"/>
                  <a:pt x="36029" y="1200"/>
                  <a:pt x="36038" y="1200"/>
                </a:cubicBezTo>
                <a:cubicBezTo>
                  <a:pt x="36076" y="1200"/>
                  <a:pt x="36084" y="1113"/>
                  <a:pt x="36120" y="1079"/>
                </a:cubicBezTo>
                <a:cubicBezTo>
                  <a:pt x="36156" y="1094"/>
                  <a:pt x="36205" y="1112"/>
                  <a:pt x="36259" y="1132"/>
                </a:cubicBezTo>
                <a:cubicBezTo>
                  <a:pt x="36282" y="1107"/>
                  <a:pt x="36307" y="1073"/>
                  <a:pt x="36335" y="1073"/>
                </a:cubicBezTo>
                <a:cubicBezTo>
                  <a:pt x="36355" y="1073"/>
                  <a:pt x="36376" y="1089"/>
                  <a:pt x="36401" y="1135"/>
                </a:cubicBezTo>
                <a:cubicBezTo>
                  <a:pt x="36432" y="1154"/>
                  <a:pt x="36465" y="1185"/>
                  <a:pt x="36496" y="1185"/>
                </a:cubicBezTo>
                <a:cubicBezTo>
                  <a:pt x="36496" y="1185"/>
                  <a:pt x="36497" y="1185"/>
                  <a:pt x="36498" y="1185"/>
                </a:cubicBezTo>
                <a:cubicBezTo>
                  <a:pt x="36534" y="1184"/>
                  <a:pt x="36567" y="1150"/>
                  <a:pt x="36599" y="1131"/>
                </a:cubicBezTo>
                <a:cubicBezTo>
                  <a:pt x="36621" y="1167"/>
                  <a:pt x="36642" y="1200"/>
                  <a:pt x="36655" y="1220"/>
                </a:cubicBezTo>
                <a:cubicBezTo>
                  <a:pt x="36693" y="1204"/>
                  <a:pt x="36727" y="1190"/>
                  <a:pt x="36751" y="1181"/>
                </a:cubicBezTo>
                <a:cubicBezTo>
                  <a:pt x="36782" y="1251"/>
                  <a:pt x="36804" y="1303"/>
                  <a:pt x="36824" y="1348"/>
                </a:cubicBezTo>
                <a:cubicBezTo>
                  <a:pt x="36839" y="1348"/>
                  <a:pt x="36853" y="1348"/>
                  <a:pt x="36867" y="1348"/>
                </a:cubicBezTo>
                <a:cubicBezTo>
                  <a:pt x="36896" y="1348"/>
                  <a:pt x="36925" y="1348"/>
                  <a:pt x="36953" y="1348"/>
                </a:cubicBezTo>
                <a:cubicBezTo>
                  <a:pt x="37003" y="1348"/>
                  <a:pt x="37053" y="1346"/>
                  <a:pt x="37101" y="1335"/>
                </a:cubicBezTo>
                <a:cubicBezTo>
                  <a:pt x="37148" y="1324"/>
                  <a:pt x="37189" y="1274"/>
                  <a:pt x="37242" y="1274"/>
                </a:cubicBezTo>
                <a:cubicBezTo>
                  <a:pt x="37245" y="1274"/>
                  <a:pt x="37248" y="1275"/>
                  <a:pt x="37251" y="1275"/>
                </a:cubicBezTo>
                <a:cubicBezTo>
                  <a:pt x="37251" y="1275"/>
                  <a:pt x="37251" y="1275"/>
                  <a:pt x="37252" y="1275"/>
                </a:cubicBezTo>
                <a:cubicBezTo>
                  <a:pt x="37269" y="1275"/>
                  <a:pt x="37285" y="1232"/>
                  <a:pt x="37304" y="1207"/>
                </a:cubicBezTo>
                <a:cubicBezTo>
                  <a:pt x="37322" y="1257"/>
                  <a:pt x="37335" y="1294"/>
                  <a:pt x="37351" y="1341"/>
                </a:cubicBezTo>
                <a:cubicBezTo>
                  <a:pt x="37355" y="1295"/>
                  <a:pt x="37360" y="1263"/>
                  <a:pt x="37363" y="1229"/>
                </a:cubicBezTo>
                <a:cubicBezTo>
                  <a:pt x="37426" y="1278"/>
                  <a:pt x="37487" y="1302"/>
                  <a:pt x="37547" y="1302"/>
                </a:cubicBezTo>
                <a:cubicBezTo>
                  <a:pt x="37612" y="1302"/>
                  <a:pt x="37676" y="1273"/>
                  <a:pt x="37738" y="1213"/>
                </a:cubicBezTo>
                <a:cubicBezTo>
                  <a:pt x="37774" y="1243"/>
                  <a:pt x="37827" y="1258"/>
                  <a:pt x="37895" y="1258"/>
                </a:cubicBezTo>
                <a:cubicBezTo>
                  <a:pt x="37902" y="1258"/>
                  <a:pt x="37908" y="1257"/>
                  <a:pt x="37914" y="1257"/>
                </a:cubicBezTo>
                <a:cubicBezTo>
                  <a:pt x="37935" y="1192"/>
                  <a:pt x="37954" y="1131"/>
                  <a:pt x="37984" y="1038"/>
                </a:cubicBezTo>
                <a:cubicBezTo>
                  <a:pt x="38007" y="1113"/>
                  <a:pt x="38019" y="1150"/>
                  <a:pt x="38031" y="1187"/>
                </a:cubicBezTo>
                <a:cubicBezTo>
                  <a:pt x="38046" y="1187"/>
                  <a:pt x="38065" y="1203"/>
                  <a:pt x="38081" y="1203"/>
                </a:cubicBezTo>
                <a:cubicBezTo>
                  <a:pt x="38095" y="1203"/>
                  <a:pt x="38106" y="1190"/>
                  <a:pt x="38107" y="1141"/>
                </a:cubicBezTo>
                <a:cubicBezTo>
                  <a:pt x="38095" y="1132"/>
                  <a:pt x="38087" y="1119"/>
                  <a:pt x="38078" y="1106"/>
                </a:cubicBezTo>
                <a:cubicBezTo>
                  <a:pt x="38079" y="1100"/>
                  <a:pt x="38082" y="1094"/>
                  <a:pt x="38085" y="1088"/>
                </a:cubicBezTo>
                <a:cubicBezTo>
                  <a:pt x="38094" y="1103"/>
                  <a:pt x="38103" y="1117"/>
                  <a:pt x="38110" y="1132"/>
                </a:cubicBezTo>
                <a:cubicBezTo>
                  <a:pt x="38109" y="1137"/>
                  <a:pt x="38107" y="1141"/>
                  <a:pt x="38107" y="1141"/>
                </a:cubicBezTo>
                <a:cubicBezTo>
                  <a:pt x="38134" y="1121"/>
                  <a:pt x="38156" y="1074"/>
                  <a:pt x="38184" y="1074"/>
                </a:cubicBezTo>
                <a:cubicBezTo>
                  <a:pt x="38195" y="1074"/>
                  <a:pt x="38207" y="1080"/>
                  <a:pt x="38220" y="1098"/>
                </a:cubicBezTo>
                <a:cubicBezTo>
                  <a:pt x="38229" y="1131"/>
                  <a:pt x="38238" y="1160"/>
                  <a:pt x="38242" y="1179"/>
                </a:cubicBezTo>
                <a:cubicBezTo>
                  <a:pt x="38288" y="1142"/>
                  <a:pt x="38332" y="1123"/>
                  <a:pt x="38376" y="1123"/>
                </a:cubicBezTo>
                <a:cubicBezTo>
                  <a:pt x="38430" y="1123"/>
                  <a:pt x="38483" y="1151"/>
                  <a:pt x="38537" y="1206"/>
                </a:cubicBezTo>
                <a:cubicBezTo>
                  <a:pt x="38544" y="1240"/>
                  <a:pt x="38550" y="1265"/>
                  <a:pt x="38556" y="1291"/>
                </a:cubicBezTo>
                <a:cubicBezTo>
                  <a:pt x="38593" y="1257"/>
                  <a:pt x="38603" y="1170"/>
                  <a:pt x="38655" y="1170"/>
                </a:cubicBezTo>
                <a:cubicBezTo>
                  <a:pt x="38656" y="1170"/>
                  <a:pt x="38658" y="1170"/>
                  <a:pt x="38659" y="1170"/>
                </a:cubicBezTo>
                <a:cubicBezTo>
                  <a:pt x="38685" y="1172"/>
                  <a:pt x="38714" y="1219"/>
                  <a:pt x="38739" y="1219"/>
                </a:cubicBezTo>
                <a:cubicBezTo>
                  <a:pt x="38750" y="1219"/>
                  <a:pt x="38760" y="1211"/>
                  <a:pt x="38768" y="1188"/>
                </a:cubicBezTo>
                <a:cubicBezTo>
                  <a:pt x="38791" y="1237"/>
                  <a:pt x="38815" y="1288"/>
                  <a:pt x="38844" y="1351"/>
                </a:cubicBezTo>
                <a:cubicBezTo>
                  <a:pt x="38850" y="1297"/>
                  <a:pt x="38855" y="1263"/>
                  <a:pt x="38859" y="1225"/>
                </a:cubicBezTo>
                <a:cubicBezTo>
                  <a:pt x="38885" y="1266"/>
                  <a:pt x="38910" y="1303"/>
                  <a:pt x="38934" y="1338"/>
                </a:cubicBezTo>
                <a:cubicBezTo>
                  <a:pt x="38967" y="1337"/>
                  <a:pt x="39000" y="1331"/>
                  <a:pt x="39033" y="1331"/>
                </a:cubicBezTo>
                <a:cubicBezTo>
                  <a:pt x="39050" y="1331"/>
                  <a:pt x="39068" y="1332"/>
                  <a:pt x="39086" y="1338"/>
                </a:cubicBezTo>
                <a:cubicBezTo>
                  <a:pt x="39131" y="1351"/>
                  <a:pt x="39185" y="1422"/>
                  <a:pt x="39222" y="1422"/>
                </a:cubicBezTo>
                <a:cubicBezTo>
                  <a:pt x="39227" y="1422"/>
                  <a:pt x="39231" y="1421"/>
                  <a:pt x="39236" y="1418"/>
                </a:cubicBezTo>
                <a:cubicBezTo>
                  <a:pt x="39250" y="1408"/>
                  <a:pt x="39263" y="1404"/>
                  <a:pt x="39275" y="1404"/>
                </a:cubicBezTo>
                <a:cubicBezTo>
                  <a:pt x="39306" y="1404"/>
                  <a:pt x="39333" y="1427"/>
                  <a:pt x="39361" y="1441"/>
                </a:cubicBezTo>
                <a:cubicBezTo>
                  <a:pt x="39375" y="1421"/>
                  <a:pt x="39387" y="1403"/>
                  <a:pt x="39399" y="1388"/>
                </a:cubicBezTo>
                <a:cubicBezTo>
                  <a:pt x="39412" y="1409"/>
                  <a:pt x="39421" y="1422"/>
                  <a:pt x="39440" y="1454"/>
                </a:cubicBezTo>
                <a:cubicBezTo>
                  <a:pt x="39464" y="1393"/>
                  <a:pt x="39487" y="1332"/>
                  <a:pt x="39520" y="1250"/>
                </a:cubicBezTo>
                <a:cubicBezTo>
                  <a:pt x="39525" y="1307"/>
                  <a:pt x="39528" y="1341"/>
                  <a:pt x="39531" y="1376"/>
                </a:cubicBezTo>
                <a:cubicBezTo>
                  <a:pt x="39549" y="1376"/>
                  <a:pt x="39568" y="1375"/>
                  <a:pt x="39586" y="1375"/>
                </a:cubicBezTo>
                <a:cubicBezTo>
                  <a:pt x="39586" y="1304"/>
                  <a:pt x="39584" y="1256"/>
                  <a:pt x="39584" y="1145"/>
                </a:cubicBezTo>
                <a:lnTo>
                  <a:pt x="39584" y="1145"/>
                </a:lnTo>
                <a:cubicBezTo>
                  <a:pt x="39642" y="1235"/>
                  <a:pt x="39675" y="1290"/>
                  <a:pt x="39706" y="1338"/>
                </a:cubicBezTo>
                <a:cubicBezTo>
                  <a:pt x="39708" y="1325"/>
                  <a:pt x="39711" y="1291"/>
                  <a:pt x="39712" y="1279"/>
                </a:cubicBezTo>
                <a:cubicBezTo>
                  <a:pt x="39770" y="1248"/>
                  <a:pt x="39818" y="1223"/>
                  <a:pt x="39868" y="1197"/>
                </a:cubicBezTo>
                <a:cubicBezTo>
                  <a:pt x="39880" y="1232"/>
                  <a:pt x="39892" y="1270"/>
                  <a:pt x="39906" y="1312"/>
                </a:cubicBezTo>
                <a:cubicBezTo>
                  <a:pt x="39915" y="1267"/>
                  <a:pt x="39921" y="1229"/>
                  <a:pt x="39930" y="1184"/>
                </a:cubicBezTo>
                <a:cubicBezTo>
                  <a:pt x="39955" y="1204"/>
                  <a:pt x="39976" y="1222"/>
                  <a:pt x="39996" y="1238"/>
                </a:cubicBezTo>
                <a:cubicBezTo>
                  <a:pt x="40005" y="1223"/>
                  <a:pt x="40014" y="1209"/>
                  <a:pt x="40023" y="1192"/>
                </a:cubicBezTo>
                <a:cubicBezTo>
                  <a:pt x="40036" y="1238"/>
                  <a:pt x="40045" y="1270"/>
                  <a:pt x="40048" y="1284"/>
                </a:cubicBezTo>
                <a:cubicBezTo>
                  <a:pt x="40099" y="1312"/>
                  <a:pt x="40142" y="1334"/>
                  <a:pt x="40187" y="1359"/>
                </a:cubicBezTo>
                <a:cubicBezTo>
                  <a:pt x="40192" y="1325"/>
                  <a:pt x="40195" y="1291"/>
                  <a:pt x="40198" y="1263"/>
                </a:cubicBezTo>
                <a:cubicBezTo>
                  <a:pt x="40310" y="1219"/>
                  <a:pt x="40420" y="1175"/>
                  <a:pt x="40536" y="1129"/>
                </a:cubicBezTo>
                <a:cubicBezTo>
                  <a:pt x="40541" y="1137"/>
                  <a:pt x="40554" y="1156"/>
                  <a:pt x="40573" y="1185"/>
                </a:cubicBezTo>
                <a:cubicBezTo>
                  <a:pt x="40598" y="1149"/>
                  <a:pt x="40625" y="1110"/>
                  <a:pt x="40656" y="1110"/>
                </a:cubicBezTo>
                <a:cubicBezTo>
                  <a:pt x="40675" y="1110"/>
                  <a:pt x="40695" y="1124"/>
                  <a:pt x="40717" y="1162"/>
                </a:cubicBezTo>
                <a:cubicBezTo>
                  <a:pt x="40730" y="1144"/>
                  <a:pt x="40739" y="1120"/>
                  <a:pt x="40751" y="1114"/>
                </a:cubicBezTo>
                <a:cubicBezTo>
                  <a:pt x="40760" y="1110"/>
                  <a:pt x="40769" y="1109"/>
                  <a:pt x="40779" y="1109"/>
                </a:cubicBezTo>
                <a:cubicBezTo>
                  <a:pt x="40788" y="1109"/>
                  <a:pt x="40797" y="1110"/>
                  <a:pt x="40804" y="1110"/>
                </a:cubicBezTo>
                <a:cubicBezTo>
                  <a:pt x="40830" y="1153"/>
                  <a:pt x="40851" y="1187"/>
                  <a:pt x="40872" y="1217"/>
                </a:cubicBezTo>
                <a:cubicBezTo>
                  <a:pt x="40914" y="1154"/>
                  <a:pt x="40957" y="1103"/>
                  <a:pt x="41019" y="1101"/>
                </a:cubicBezTo>
                <a:cubicBezTo>
                  <a:pt x="41091" y="1100"/>
                  <a:pt x="41152" y="1032"/>
                  <a:pt x="41228" y="1032"/>
                </a:cubicBezTo>
                <a:cubicBezTo>
                  <a:pt x="41234" y="1032"/>
                  <a:pt x="41239" y="1033"/>
                  <a:pt x="41245" y="1034"/>
                </a:cubicBezTo>
                <a:cubicBezTo>
                  <a:pt x="41248" y="1034"/>
                  <a:pt x="41252" y="1034"/>
                  <a:pt x="41255" y="1034"/>
                </a:cubicBezTo>
                <a:cubicBezTo>
                  <a:pt x="41300" y="1034"/>
                  <a:pt x="41353" y="997"/>
                  <a:pt x="41384" y="944"/>
                </a:cubicBezTo>
                <a:cubicBezTo>
                  <a:pt x="41459" y="807"/>
                  <a:pt x="41562" y="767"/>
                  <a:pt x="41645" y="685"/>
                </a:cubicBezTo>
                <a:cubicBezTo>
                  <a:pt x="41668" y="710"/>
                  <a:pt x="41678" y="725"/>
                  <a:pt x="41694" y="744"/>
                </a:cubicBezTo>
                <a:cubicBezTo>
                  <a:pt x="41728" y="663"/>
                  <a:pt x="41759" y="586"/>
                  <a:pt x="41771" y="555"/>
                </a:cubicBezTo>
                <a:cubicBezTo>
                  <a:pt x="41838" y="497"/>
                  <a:pt x="41891" y="480"/>
                  <a:pt x="41915" y="420"/>
                </a:cubicBezTo>
                <a:cubicBezTo>
                  <a:pt x="41946" y="344"/>
                  <a:pt x="41997" y="354"/>
                  <a:pt x="42035" y="310"/>
                </a:cubicBezTo>
                <a:cubicBezTo>
                  <a:pt x="42025" y="273"/>
                  <a:pt x="42019" y="249"/>
                  <a:pt x="42009" y="211"/>
                </a:cubicBezTo>
                <a:cubicBezTo>
                  <a:pt x="41979" y="241"/>
                  <a:pt x="41951" y="267"/>
                  <a:pt x="41928" y="289"/>
                </a:cubicBezTo>
                <a:cubicBezTo>
                  <a:pt x="41909" y="264"/>
                  <a:pt x="41897" y="246"/>
                  <a:pt x="41891" y="238"/>
                </a:cubicBezTo>
                <a:cubicBezTo>
                  <a:pt x="41869" y="258"/>
                  <a:pt x="41850" y="276"/>
                  <a:pt x="41831" y="294"/>
                </a:cubicBezTo>
                <a:cubicBezTo>
                  <a:pt x="41813" y="242"/>
                  <a:pt x="41801" y="204"/>
                  <a:pt x="41793" y="174"/>
                </a:cubicBezTo>
                <a:cubicBezTo>
                  <a:pt x="41748" y="198"/>
                  <a:pt x="41715" y="229"/>
                  <a:pt x="41678" y="232"/>
                </a:cubicBezTo>
                <a:cubicBezTo>
                  <a:pt x="41364" y="264"/>
                  <a:pt x="41051" y="291"/>
                  <a:pt x="40739" y="323"/>
                </a:cubicBezTo>
                <a:cubicBezTo>
                  <a:pt x="40702" y="326"/>
                  <a:pt x="40667" y="354"/>
                  <a:pt x="40627" y="373"/>
                </a:cubicBezTo>
                <a:cubicBezTo>
                  <a:pt x="40590" y="334"/>
                  <a:pt x="40553" y="320"/>
                  <a:pt x="40515" y="320"/>
                </a:cubicBezTo>
                <a:cubicBezTo>
                  <a:pt x="40474" y="320"/>
                  <a:pt x="40432" y="337"/>
                  <a:pt x="40390" y="355"/>
                </a:cubicBezTo>
                <a:cubicBezTo>
                  <a:pt x="40372" y="363"/>
                  <a:pt x="40344" y="389"/>
                  <a:pt x="40332" y="389"/>
                </a:cubicBezTo>
                <a:cubicBezTo>
                  <a:pt x="40330" y="389"/>
                  <a:pt x="40328" y="388"/>
                  <a:pt x="40327" y="386"/>
                </a:cubicBezTo>
                <a:cubicBezTo>
                  <a:pt x="40312" y="353"/>
                  <a:pt x="40297" y="343"/>
                  <a:pt x="40283" y="343"/>
                </a:cubicBezTo>
                <a:cubicBezTo>
                  <a:pt x="40261" y="343"/>
                  <a:pt x="40239" y="368"/>
                  <a:pt x="40217" y="368"/>
                </a:cubicBezTo>
                <a:cubicBezTo>
                  <a:pt x="40212" y="368"/>
                  <a:pt x="40207" y="367"/>
                  <a:pt x="40202" y="364"/>
                </a:cubicBezTo>
                <a:cubicBezTo>
                  <a:pt x="40200" y="363"/>
                  <a:pt x="40198" y="363"/>
                  <a:pt x="40196" y="363"/>
                </a:cubicBezTo>
                <a:cubicBezTo>
                  <a:pt x="40178" y="363"/>
                  <a:pt x="40152" y="395"/>
                  <a:pt x="40140" y="395"/>
                </a:cubicBezTo>
                <a:cubicBezTo>
                  <a:pt x="40138" y="395"/>
                  <a:pt x="40136" y="394"/>
                  <a:pt x="40135" y="392"/>
                </a:cubicBezTo>
                <a:cubicBezTo>
                  <a:pt x="40105" y="344"/>
                  <a:pt x="40074" y="329"/>
                  <a:pt x="40045" y="329"/>
                </a:cubicBezTo>
                <a:cubicBezTo>
                  <a:pt x="40020" y="329"/>
                  <a:pt x="39996" y="341"/>
                  <a:pt x="39976" y="352"/>
                </a:cubicBezTo>
                <a:cubicBezTo>
                  <a:pt x="39961" y="361"/>
                  <a:pt x="39946" y="364"/>
                  <a:pt x="39931" y="364"/>
                </a:cubicBezTo>
                <a:cubicBezTo>
                  <a:pt x="39894" y="364"/>
                  <a:pt x="39857" y="344"/>
                  <a:pt x="39821" y="344"/>
                </a:cubicBezTo>
                <a:cubicBezTo>
                  <a:pt x="39814" y="344"/>
                  <a:pt x="39807" y="345"/>
                  <a:pt x="39801" y="347"/>
                </a:cubicBezTo>
                <a:cubicBezTo>
                  <a:pt x="39800" y="347"/>
                  <a:pt x="39799" y="347"/>
                  <a:pt x="39799" y="347"/>
                </a:cubicBezTo>
                <a:cubicBezTo>
                  <a:pt x="39781" y="347"/>
                  <a:pt x="39759" y="292"/>
                  <a:pt x="39740" y="292"/>
                </a:cubicBezTo>
                <a:cubicBezTo>
                  <a:pt x="39734" y="292"/>
                  <a:pt x="39729" y="298"/>
                  <a:pt x="39724" y="313"/>
                </a:cubicBezTo>
                <a:cubicBezTo>
                  <a:pt x="39716" y="334"/>
                  <a:pt x="39709" y="342"/>
                  <a:pt x="39702" y="342"/>
                </a:cubicBezTo>
                <a:cubicBezTo>
                  <a:pt x="39683" y="342"/>
                  <a:pt x="39666" y="287"/>
                  <a:pt x="39648" y="287"/>
                </a:cubicBezTo>
                <a:cubicBezTo>
                  <a:pt x="39644" y="287"/>
                  <a:pt x="39640" y="290"/>
                  <a:pt x="39636" y="296"/>
                </a:cubicBezTo>
                <a:cubicBezTo>
                  <a:pt x="39617" y="327"/>
                  <a:pt x="39587" y="338"/>
                  <a:pt x="39572" y="349"/>
                </a:cubicBezTo>
                <a:cubicBezTo>
                  <a:pt x="39498" y="326"/>
                  <a:pt x="39426" y="255"/>
                  <a:pt x="39362" y="255"/>
                </a:cubicBezTo>
                <a:cubicBezTo>
                  <a:pt x="39335" y="255"/>
                  <a:pt x="39310" y="267"/>
                  <a:pt x="39286" y="299"/>
                </a:cubicBezTo>
                <a:cubicBezTo>
                  <a:pt x="39249" y="283"/>
                  <a:pt x="39221" y="270"/>
                  <a:pt x="39193" y="257"/>
                </a:cubicBezTo>
                <a:cubicBezTo>
                  <a:pt x="39161" y="241"/>
                  <a:pt x="39127" y="224"/>
                  <a:pt x="39106" y="214"/>
                </a:cubicBezTo>
                <a:cubicBezTo>
                  <a:pt x="39056" y="233"/>
                  <a:pt x="39016" y="252"/>
                  <a:pt x="38975" y="263"/>
                </a:cubicBezTo>
                <a:cubicBezTo>
                  <a:pt x="38953" y="268"/>
                  <a:pt x="38930" y="270"/>
                  <a:pt x="38907" y="270"/>
                </a:cubicBezTo>
                <a:cubicBezTo>
                  <a:pt x="38811" y="270"/>
                  <a:pt x="38714" y="231"/>
                  <a:pt x="38618" y="221"/>
                </a:cubicBezTo>
                <a:cubicBezTo>
                  <a:pt x="38585" y="218"/>
                  <a:pt x="38552" y="217"/>
                  <a:pt x="38520" y="217"/>
                </a:cubicBezTo>
                <a:cubicBezTo>
                  <a:pt x="38426" y="217"/>
                  <a:pt x="38332" y="227"/>
                  <a:pt x="38238" y="230"/>
                </a:cubicBezTo>
                <a:cubicBezTo>
                  <a:pt x="38195" y="231"/>
                  <a:pt x="38152" y="236"/>
                  <a:pt x="38109" y="236"/>
                </a:cubicBezTo>
                <a:cubicBezTo>
                  <a:pt x="38091" y="236"/>
                  <a:pt x="38073" y="235"/>
                  <a:pt x="38056" y="233"/>
                </a:cubicBezTo>
                <a:cubicBezTo>
                  <a:pt x="38023" y="230"/>
                  <a:pt x="37991" y="201"/>
                  <a:pt x="37969" y="189"/>
                </a:cubicBezTo>
                <a:cubicBezTo>
                  <a:pt x="37940" y="206"/>
                  <a:pt x="37914" y="240"/>
                  <a:pt x="37895" y="240"/>
                </a:cubicBezTo>
                <a:cubicBezTo>
                  <a:pt x="37891" y="240"/>
                  <a:pt x="37888" y="239"/>
                  <a:pt x="37885" y="236"/>
                </a:cubicBezTo>
                <a:cubicBezTo>
                  <a:pt x="37839" y="197"/>
                  <a:pt x="37796" y="187"/>
                  <a:pt x="37753" y="187"/>
                </a:cubicBezTo>
                <a:cubicBezTo>
                  <a:pt x="37714" y="187"/>
                  <a:pt x="37677" y="195"/>
                  <a:pt x="37639" y="195"/>
                </a:cubicBezTo>
                <a:cubicBezTo>
                  <a:pt x="37627" y="195"/>
                  <a:pt x="37615" y="194"/>
                  <a:pt x="37603" y="192"/>
                </a:cubicBezTo>
                <a:cubicBezTo>
                  <a:pt x="37545" y="183"/>
                  <a:pt x="37486" y="168"/>
                  <a:pt x="37423" y="154"/>
                </a:cubicBezTo>
                <a:cubicBezTo>
                  <a:pt x="37416" y="167"/>
                  <a:pt x="37402" y="188"/>
                  <a:pt x="37392" y="205"/>
                </a:cubicBezTo>
                <a:cubicBezTo>
                  <a:pt x="37358" y="182"/>
                  <a:pt x="37330" y="146"/>
                  <a:pt x="37301" y="146"/>
                </a:cubicBezTo>
                <a:cubicBezTo>
                  <a:pt x="37289" y="146"/>
                  <a:pt x="37276" y="152"/>
                  <a:pt x="37263" y="168"/>
                </a:cubicBezTo>
                <a:cubicBezTo>
                  <a:pt x="37244" y="191"/>
                  <a:pt x="37218" y="202"/>
                  <a:pt x="37192" y="202"/>
                </a:cubicBezTo>
                <a:cubicBezTo>
                  <a:pt x="37179" y="202"/>
                  <a:pt x="37166" y="199"/>
                  <a:pt x="37154" y="193"/>
                </a:cubicBezTo>
                <a:cubicBezTo>
                  <a:pt x="37053" y="145"/>
                  <a:pt x="36953" y="103"/>
                  <a:pt x="36852" y="103"/>
                </a:cubicBezTo>
                <a:cubicBezTo>
                  <a:pt x="36846" y="103"/>
                  <a:pt x="36840" y="103"/>
                  <a:pt x="36833" y="104"/>
                </a:cubicBezTo>
                <a:cubicBezTo>
                  <a:pt x="36753" y="108"/>
                  <a:pt x="36673" y="115"/>
                  <a:pt x="36593" y="115"/>
                </a:cubicBezTo>
                <a:cubicBezTo>
                  <a:pt x="36567" y="115"/>
                  <a:pt x="36540" y="114"/>
                  <a:pt x="36514" y="113"/>
                </a:cubicBezTo>
                <a:cubicBezTo>
                  <a:pt x="36503" y="112"/>
                  <a:pt x="36492" y="111"/>
                  <a:pt x="36481" y="111"/>
                </a:cubicBezTo>
                <a:cubicBezTo>
                  <a:pt x="36434" y="111"/>
                  <a:pt x="36387" y="118"/>
                  <a:pt x="36340" y="118"/>
                </a:cubicBezTo>
                <a:cubicBezTo>
                  <a:pt x="36299" y="118"/>
                  <a:pt x="36258" y="113"/>
                  <a:pt x="36215" y="96"/>
                </a:cubicBezTo>
                <a:cubicBezTo>
                  <a:pt x="36169" y="79"/>
                  <a:pt x="36122" y="75"/>
                  <a:pt x="36075" y="75"/>
                </a:cubicBezTo>
                <a:cubicBezTo>
                  <a:pt x="36037" y="75"/>
                  <a:pt x="35998" y="77"/>
                  <a:pt x="35960" y="77"/>
                </a:cubicBezTo>
                <a:cubicBezTo>
                  <a:pt x="35940" y="77"/>
                  <a:pt x="35919" y="77"/>
                  <a:pt x="35899" y="74"/>
                </a:cubicBezTo>
                <a:cubicBezTo>
                  <a:pt x="35868" y="71"/>
                  <a:pt x="35834" y="39"/>
                  <a:pt x="35808" y="23"/>
                </a:cubicBezTo>
                <a:cubicBezTo>
                  <a:pt x="35788" y="51"/>
                  <a:pt x="35775" y="71"/>
                  <a:pt x="35765" y="88"/>
                </a:cubicBezTo>
                <a:cubicBezTo>
                  <a:pt x="35732" y="63"/>
                  <a:pt x="35704" y="26"/>
                  <a:pt x="35676" y="26"/>
                </a:cubicBezTo>
                <a:cubicBezTo>
                  <a:pt x="35663" y="26"/>
                  <a:pt x="35649" y="34"/>
                  <a:pt x="35635" y="55"/>
                </a:cubicBezTo>
                <a:cubicBezTo>
                  <a:pt x="35616" y="84"/>
                  <a:pt x="35593" y="96"/>
                  <a:pt x="35568" y="96"/>
                </a:cubicBezTo>
                <a:cubicBezTo>
                  <a:pt x="35541" y="96"/>
                  <a:pt x="35512" y="82"/>
                  <a:pt x="35482" y="63"/>
                </a:cubicBezTo>
                <a:cubicBezTo>
                  <a:pt x="35454" y="43"/>
                  <a:pt x="35425" y="27"/>
                  <a:pt x="35397" y="27"/>
                </a:cubicBezTo>
                <a:cubicBezTo>
                  <a:pt x="35369" y="27"/>
                  <a:pt x="35343" y="44"/>
                  <a:pt x="35322" y="91"/>
                </a:cubicBezTo>
                <a:cubicBezTo>
                  <a:pt x="35304" y="74"/>
                  <a:pt x="35285" y="45"/>
                  <a:pt x="35269" y="43"/>
                </a:cubicBezTo>
                <a:cubicBezTo>
                  <a:pt x="35266" y="43"/>
                  <a:pt x="35264" y="43"/>
                  <a:pt x="35261" y="43"/>
                </a:cubicBezTo>
                <a:cubicBezTo>
                  <a:pt x="35230" y="43"/>
                  <a:pt x="35196" y="56"/>
                  <a:pt x="35166" y="56"/>
                </a:cubicBezTo>
                <a:cubicBezTo>
                  <a:pt x="35149" y="56"/>
                  <a:pt x="35133" y="52"/>
                  <a:pt x="35119" y="38"/>
                </a:cubicBezTo>
                <a:cubicBezTo>
                  <a:pt x="35103" y="22"/>
                  <a:pt x="35090" y="16"/>
                  <a:pt x="35078" y="16"/>
                </a:cubicBezTo>
                <a:cubicBezTo>
                  <a:pt x="35047" y="16"/>
                  <a:pt x="35025" y="54"/>
                  <a:pt x="34996" y="54"/>
                </a:cubicBezTo>
                <a:cubicBezTo>
                  <a:pt x="34994" y="54"/>
                  <a:pt x="34992" y="54"/>
                  <a:pt x="34990" y="54"/>
                </a:cubicBezTo>
                <a:cubicBezTo>
                  <a:pt x="34974" y="50"/>
                  <a:pt x="34959" y="49"/>
                  <a:pt x="34943" y="49"/>
                </a:cubicBezTo>
                <a:cubicBezTo>
                  <a:pt x="34908" y="49"/>
                  <a:pt x="34873" y="55"/>
                  <a:pt x="34837" y="55"/>
                </a:cubicBezTo>
                <a:cubicBezTo>
                  <a:pt x="34827" y="55"/>
                  <a:pt x="34817" y="55"/>
                  <a:pt x="34807" y="54"/>
                </a:cubicBezTo>
                <a:cubicBezTo>
                  <a:pt x="34803" y="53"/>
                  <a:pt x="34798" y="53"/>
                  <a:pt x="34794" y="53"/>
                </a:cubicBezTo>
                <a:cubicBezTo>
                  <a:pt x="34763" y="53"/>
                  <a:pt x="34732" y="66"/>
                  <a:pt x="34701" y="66"/>
                </a:cubicBezTo>
                <a:cubicBezTo>
                  <a:pt x="34673" y="66"/>
                  <a:pt x="34644" y="55"/>
                  <a:pt x="34616" y="14"/>
                </a:cubicBezTo>
                <a:cubicBezTo>
                  <a:pt x="34601" y="50"/>
                  <a:pt x="34584" y="62"/>
                  <a:pt x="34567" y="62"/>
                </a:cubicBezTo>
                <a:cubicBezTo>
                  <a:pt x="34533" y="62"/>
                  <a:pt x="34495" y="15"/>
                  <a:pt x="34460" y="13"/>
                </a:cubicBezTo>
                <a:cubicBezTo>
                  <a:pt x="34443" y="11"/>
                  <a:pt x="34425" y="6"/>
                  <a:pt x="34407" y="6"/>
                </a:cubicBezTo>
                <a:cubicBezTo>
                  <a:pt x="34381" y="6"/>
                  <a:pt x="34357" y="17"/>
                  <a:pt x="34341" y="68"/>
                </a:cubicBezTo>
                <a:cubicBezTo>
                  <a:pt x="34338" y="63"/>
                  <a:pt x="34333" y="55"/>
                  <a:pt x="34329" y="49"/>
                </a:cubicBezTo>
                <a:cubicBezTo>
                  <a:pt x="34320" y="38"/>
                  <a:pt x="34312" y="17"/>
                  <a:pt x="34305" y="17"/>
                </a:cubicBezTo>
                <a:cubicBezTo>
                  <a:pt x="34304" y="17"/>
                  <a:pt x="34304" y="17"/>
                  <a:pt x="34304" y="17"/>
                </a:cubicBezTo>
                <a:cubicBezTo>
                  <a:pt x="34151" y="18"/>
                  <a:pt x="33999" y="24"/>
                  <a:pt x="33848" y="30"/>
                </a:cubicBezTo>
                <a:cubicBezTo>
                  <a:pt x="33846" y="30"/>
                  <a:pt x="33844" y="30"/>
                  <a:pt x="33842" y="30"/>
                </a:cubicBezTo>
                <a:cubicBezTo>
                  <a:pt x="33831" y="30"/>
                  <a:pt x="33819" y="29"/>
                  <a:pt x="33808" y="29"/>
                </a:cubicBezTo>
                <a:cubicBezTo>
                  <a:pt x="33777" y="29"/>
                  <a:pt x="33747" y="36"/>
                  <a:pt x="33727" y="89"/>
                </a:cubicBezTo>
                <a:cubicBezTo>
                  <a:pt x="33727" y="91"/>
                  <a:pt x="33725" y="91"/>
                  <a:pt x="33723" y="91"/>
                </a:cubicBezTo>
                <a:cubicBezTo>
                  <a:pt x="33720" y="91"/>
                  <a:pt x="33716" y="91"/>
                  <a:pt x="33713" y="91"/>
                </a:cubicBezTo>
                <a:cubicBezTo>
                  <a:pt x="33679" y="61"/>
                  <a:pt x="33646" y="39"/>
                  <a:pt x="33614" y="38"/>
                </a:cubicBezTo>
                <a:cubicBezTo>
                  <a:pt x="33605" y="37"/>
                  <a:pt x="33596" y="37"/>
                  <a:pt x="33586" y="37"/>
                </a:cubicBezTo>
                <a:cubicBezTo>
                  <a:pt x="33528" y="37"/>
                  <a:pt x="33469" y="43"/>
                  <a:pt x="33410" y="43"/>
                </a:cubicBezTo>
                <a:cubicBezTo>
                  <a:pt x="33397" y="43"/>
                  <a:pt x="33384" y="43"/>
                  <a:pt x="33371" y="42"/>
                </a:cubicBezTo>
                <a:cubicBezTo>
                  <a:pt x="33329" y="39"/>
                  <a:pt x="33286" y="15"/>
                  <a:pt x="3323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8" name="Google Shape;288;p27"/>
          <p:cNvGrpSpPr/>
          <p:nvPr/>
        </p:nvGrpSpPr>
        <p:grpSpPr>
          <a:xfrm>
            <a:off x="7829325" y="4243938"/>
            <a:ext cx="706675" cy="589825"/>
            <a:chOff x="770025" y="3995925"/>
            <a:chExt cx="706675" cy="589825"/>
          </a:xfrm>
        </p:grpSpPr>
        <p:sp>
          <p:nvSpPr>
            <p:cNvPr id="289" name="Google Shape;289;p27"/>
            <p:cNvSpPr/>
            <p:nvPr/>
          </p:nvSpPr>
          <p:spPr>
            <a:xfrm>
              <a:off x="771775" y="3995925"/>
              <a:ext cx="702450" cy="589825"/>
            </a:xfrm>
            <a:custGeom>
              <a:rect b="b" l="l" r="r" t="t"/>
              <a:pathLst>
                <a:path extrusionOk="0" h="23593" w="28098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0" name="Google Shape;290;p27"/>
            <p:cNvSpPr/>
            <p:nvPr/>
          </p:nvSpPr>
          <p:spPr>
            <a:xfrm>
              <a:off x="1173850" y="4327725"/>
              <a:ext cx="4475" cy="6150"/>
            </a:xfrm>
            <a:custGeom>
              <a:rect b="b" l="l" r="r" t="t"/>
              <a:pathLst>
                <a:path extrusionOk="0" h="246" w="179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1" name="Google Shape;291;p27"/>
            <p:cNvSpPr/>
            <p:nvPr/>
          </p:nvSpPr>
          <p:spPr>
            <a:xfrm>
              <a:off x="1464500" y="4486575"/>
              <a:ext cx="5275" cy="3875"/>
            </a:xfrm>
            <a:custGeom>
              <a:rect b="b" l="l" r="r" t="t"/>
              <a:pathLst>
                <a:path extrusionOk="0" h="155" w="211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2" name="Google Shape;292;p27"/>
            <p:cNvSpPr/>
            <p:nvPr/>
          </p:nvSpPr>
          <p:spPr>
            <a:xfrm>
              <a:off x="1466150" y="4502575"/>
              <a:ext cx="6100" cy="1750"/>
            </a:xfrm>
            <a:custGeom>
              <a:rect b="b" l="l" r="r" t="t"/>
              <a:pathLst>
                <a:path extrusionOk="0" h="70" w="244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3" name="Google Shape;293;p27"/>
            <p:cNvSpPr/>
            <p:nvPr/>
          </p:nvSpPr>
          <p:spPr>
            <a:xfrm>
              <a:off x="1372800" y="4541500"/>
              <a:ext cx="2875" cy="1675"/>
            </a:xfrm>
            <a:custGeom>
              <a:rect b="b" l="l" r="r" t="t"/>
              <a:pathLst>
                <a:path extrusionOk="0" h="67" w="115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4" name="Google Shape;294;p27"/>
            <p:cNvSpPr/>
            <p:nvPr/>
          </p:nvSpPr>
          <p:spPr>
            <a:xfrm>
              <a:off x="850650" y="4553475"/>
              <a:ext cx="3025" cy="1175"/>
            </a:xfrm>
            <a:custGeom>
              <a:rect b="b" l="l" r="r" t="t"/>
              <a:pathLst>
                <a:path extrusionOk="0" h="47" w="121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5" name="Google Shape;295;p27"/>
            <p:cNvSpPr/>
            <p:nvPr/>
          </p:nvSpPr>
          <p:spPr>
            <a:xfrm>
              <a:off x="1451225" y="4514275"/>
              <a:ext cx="1075" cy="1975"/>
            </a:xfrm>
            <a:custGeom>
              <a:rect b="b" l="l" r="r" t="t"/>
              <a:pathLst>
                <a:path extrusionOk="0" h="79" w="43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6" name="Google Shape;296;p27"/>
            <p:cNvSpPr/>
            <p:nvPr/>
          </p:nvSpPr>
          <p:spPr>
            <a:xfrm>
              <a:off x="929375" y="4523375"/>
              <a:ext cx="2850" cy="1975"/>
            </a:xfrm>
            <a:custGeom>
              <a:rect b="b" l="l" r="r" t="t"/>
              <a:pathLst>
                <a:path extrusionOk="0" h="79" w="114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7" name="Google Shape;297;p27"/>
            <p:cNvSpPr/>
            <p:nvPr/>
          </p:nvSpPr>
          <p:spPr>
            <a:xfrm>
              <a:off x="1234500" y="4158125"/>
              <a:ext cx="1875" cy="2075"/>
            </a:xfrm>
            <a:custGeom>
              <a:rect b="b" l="l" r="r" t="t"/>
              <a:pathLst>
                <a:path extrusionOk="0" h="83" w="75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8" name="Google Shape;298;p27"/>
            <p:cNvSpPr/>
            <p:nvPr/>
          </p:nvSpPr>
          <p:spPr>
            <a:xfrm>
              <a:off x="1042150" y="4513025"/>
              <a:ext cx="2925" cy="2525"/>
            </a:xfrm>
            <a:custGeom>
              <a:rect b="b" l="l" r="r" t="t"/>
              <a:pathLst>
                <a:path extrusionOk="0" h="101" w="117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99" name="Google Shape;299;p27"/>
            <p:cNvSpPr/>
            <p:nvPr/>
          </p:nvSpPr>
          <p:spPr>
            <a:xfrm>
              <a:off x="1009625" y="3996550"/>
              <a:ext cx="2225" cy="2025"/>
            </a:xfrm>
            <a:custGeom>
              <a:rect b="b" l="l" r="r" t="t"/>
              <a:pathLst>
                <a:path extrusionOk="0" h="81" w="89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0" name="Google Shape;300;p27"/>
            <p:cNvSpPr/>
            <p:nvPr/>
          </p:nvSpPr>
          <p:spPr>
            <a:xfrm>
              <a:off x="928275" y="4194425"/>
              <a:ext cx="975" cy="3075"/>
            </a:xfrm>
            <a:custGeom>
              <a:rect b="b" l="l" r="r" t="t"/>
              <a:pathLst>
                <a:path extrusionOk="0" h="123" w="39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1" name="Google Shape;301;p27"/>
            <p:cNvSpPr/>
            <p:nvPr/>
          </p:nvSpPr>
          <p:spPr>
            <a:xfrm>
              <a:off x="1132625" y="4532800"/>
              <a:ext cx="3600" cy="2225"/>
            </a:xfrm>
            <a:custGeom>
              <a:rect b="b" l="l" r="r" t="t"/>
              <a:pathLst>
                <a:path extrusionOk="0" h="89" w="144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2" name="Google Shape;302;p27"/>
            <p:cNvSpPr/>
            <p:nvPr/>
          </p:nvSpPr>
          <p:spPr>
            <a:xfrm>
              <a:off x="770025" y="4569400"/>
              <a:ext cx="1650" cy="475"/>
            </a:xfrm>
            <a:custGeom>
              <a:rect b="b" l="l" r="r" t="t"/>
              <a:pathLst>
                <a:path extrusionOk="0" h="19" w="66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3" name="Google Shape;303;p27"/>
            <p:cNvSpPr/>
            <p:nvPr/>
          </p:nvSpPr>
          <p:spPr>
            <a:xfrm>
              <a:off x="780075" y="4565875"/>
              <a:ext cx="1600" cy="450"/>
            </a:xfrm>
            <a:custGeom>
              <a:rect b="b" l="l" r="r" t="t"/>
              <a:pathLst>
                <a:path extrusionOk="0" h="18" w="64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805275" y="4582750"/>
              <a:ext cx="1725" cy="950"/>
            </a:xfrm>
            <a:custGeom>
              <a:rect b="b" l="l" r="r" t="t"/>
              <a:pathLst>
                <a:path extrusionOk="0" h="38" w="69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859750" y="4549675"/>
              <a:ext cx="600" cy="1000"/>
            </a:xfrm>
            <a:custGeom>
              <a:rect b="b" l="l" r="r" t="t"/>
              <a:pathLst>
                <a:path extrusionOk="0" h="40" w="24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898650" y="4538975"/>
              <a:ext cx="700" cy="1025"/>
            </a:xfrm>
            <a:custGeom>
              <a:rect b="b" l="l" r="r" t="t"/>
              <a:pathLst>
                <a:path extrusionOk="0" h="41" w="28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7" name="Google Shape;307;p27"/>
            <p:cNvSpPr/>
            <p:nvPr/>
          </p:nvSpPr>
          <p:spPr>
            <a:xfrm>
              <a:off x="914400" y="4530225"/>
              <a:ext cx="1575" cy="625"/>
            </a:xfrm>
            <a:custGeom>
              <a:rect b="b" l="l" r="r" t="t"/>
              <a:pathLst>
                <a:path extrusionOk="0" h="25" w="63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945875" y="4562350"/>
              <a:ext cx="1650" cy="975"/>
            </a:xfrm>
            <a:custGeom>
              <a:rect b="b" l="l" r="r" t="t"/>
              <a:pathLst>
                <a:path extrusionOk="0" h="39" w="66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991450" y="4488225"/>
              <a:ext cx="1500" cy="550"/>
            </a:xfrm>
            <a:custGeom>
              <a:rect b="b" l="l" r="r" t="t"/>
              <a:pathLst>
                <a:path extrusionOk="0" h="22" w="6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0" name="Google Shape;310;p27"/>
            <p:cNvSpPr/>
            <p:nvPr/>
          </p:nvSpPr>
          <p:spPr>
            <a:xfrm>
              <a:off x="1061200" y="4486600"/>
              <a:ext cx="1525" cy="800"/>
            </a:xfrm>
            <a:custGeom>
              <a:rect b="b" l="l" r="r" t="t"/>
              <a:pathLst>
                <a:path extrusionOk="0" h="32" w="61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1" name="Google Shape;311;p27"/>
            <p:cNvSpPr/>
            <p:nvPr/>
          </p:nvSpPr>
          <p:spPr>
            <a:xfrm>
              <a:off x="915700" y="4530550"/>
              <a:ext cx="1550" cy="625"/>
            </a:xfrm>
            <a:custGeom>
              <a:rect b="b" l="l" r="r" t="t"/>
              <a:pathLst>
                <a:path extrusionOk="0" h="25" w="62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2" name="Google Shape;312;p27"/>
            <p:cNvSpPr/>
            <p:nvPr/>
          </p:nvSpPr>
          <p:spPr>
            <a:xfrm>
              <a:off x="1118375" y="4421125"/>
              <a:ext cx="1025" cy="1400"/>
            </a:xfrm>
            <a:custGeom>
              <a:rect b="b" l="l" r="r" t="t"/>
              <a:pathLst>
                <a:path extrusionOk="0" h="56" w="41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1189550" y="4304175"/>
              <a:ext cx="1075" cy="1650"/>
            </a:xfrm>
            <a:custGeom>
              <a:rect b="b" l="l" r="r" t="t"/>
              <a:pathLst>
                <a:path extrusionOk="0" h="66" w="43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4" name="Google Shape;314;p27"/>
            <p:cNvSpPr/>
            <p:nvPr/>
          </p:nvSpPr>
          <p:spPr>
            <a:xfrm>
              <a:off x="936825" y="4091775"/>
              <a:ext cx="1025" cy="750"/>
            </a:xfrm>
            <a:custGeom>
              <a:rect b="b" l="l" r="r" t="t"/>
              <a:pathLst>
                <a:path extrusionOk="0" h="30" w="41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5" name="Google Shape;315;p27"/>
            <p:cNvSpPr/>
            <p:nvPr/>
          </p:nvSpPr>
          <p:spPr>
            <a:xfrm>
              <a:off x="930475" y="4129800"/>
              <a:ext cx="975" cy="675"/>
            </a:xfrm>
            <a:custGeom>
              <a:rect b="b" l="l" r="r" t="t"/>
              <a:pathLst>
                <a:path extrusionOk="0" h="27" w="39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6" name="Google Shape;316;p27"/>
            <p:cNvSpPr/>
            <p:nvPr/>
          </p:nvSpPr>
          <p:spPr>
            <a:xfrm>
              <a:off x="928200" y="4145675"/>
              <a:ext cx="450" cy="1575"/>
            </a:xfrm>
            <a:custGeom>
              <a:rect b="b" l="l" r="r" t="t"/>
              <a:pathLst>
                <a:path extrusionOk="0" h="63" w="18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7" name="Google Shape;317;p27"/>
            <p:cNvSpPr/>
            <p:nvPr/>
          </p:nvSpPr>
          <p:spPr>
            <a:xfrm>
              <a:off x="928275" y="4150475"/>
              <a:ext cx="975" cy="1500"/>
            </a:xfrm>
            <a:custGeom>
              <a:rect b="b" l="l" r="r" t="t"/>
              <a:pathLst>
                <a:path extrusionOk="0" h="60" w="39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8" name="Google Shape;318;p27"/>
            <p:cNvSpPr/>
            <p:nvPr/>
          </p:nvSpPr>
          <p:spPr>
            <a:xfrm>
              <a:off x="934950" y="4340625"/>
              <a:ext cx="950" cy="1650"/>
            </a:xfrm>
            <a:custGeom>
              <a:rect b="b" l="l" r="r" t="t"/>
              <a:pathLst>
                <a:path extrusionOk="0" h="66" w="38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9" name="Google Shape;319;p27"/>
            <p:cNvSpPr/>
            <p:nvPr/>
          </p:nvSpPr>
          <p:spPr>
            <a:xfrm>
              <a:off x="997225" y="4434500"/>
              <a:ext cx="1325" cy="1450"/>
            </a:xfrm>
            <a:custGeom>
              <a:rect b="b" l="l" r="r" t="t"/>
              <a:pathLst>
                <a:path extrusionOk="0" h="58" w="53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0" name="Google Shape;320;p27"/>
            <p:cNvSpPr/>
            <p:nvPr/>
          </p:nvSpPr>
          <p:spPr>
            <a:xfrm>
              <a:off x="1117825" y="4521225"/>
              <a:ext cx="1350" cy="1150"/>
            </a:xfrm>
            <a:custGeom>
              <a:rect b="b" l="l" r="r" t="t"/>
              <a:pathLst>
                <a:path extrusionOk="0" h="46" w="54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1" name="Google Shape;321;p27"/>
            <p:cNvSpPr/>
            <p:nvPr/>
          </p:nvSpPr>
          <p:spPr>
            <a:xfrm>
              <a:off x="1131625" y="4531325"/>
              <a:ext cx="1425" cy="1125"/>
            </a:xfrm>
            <a:custGeom>
              <a:rect b="b" l="l" r="r" t="t"/>
              <a:pathLst>
                <a:path extrusionOk="0" h="45" w="57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2" name="Google Shape;322;p27"/>
            <p:cNvSpPr/>
            <p:nvPr/>
          </p:nvSpPr>
          <p:spPr>
            <a:xfrm>
              <a:off x="1172975" y="4545500"/>
              <a:ext cx="875" cy="1050"/>
            </a:xfrm>
            <a:custGeom>
              <a:rect b="b" l="l" r="r" t="t"/>
              <a:pathLst>
                <a:path extrusionOk="0" h="42" w="35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3" name="Google Shape;323;p27"/>
            <p:cNvSpPr/>
            <p:nvPr/>
          </p:nvSpPr>
          <p:spPr>
            <a:xfrm>
              <a:off x="1263450" y="4558000"/>
              <a:ext cx="1725" cy="400"/>
            </a:xfrm>
            <a:custGeom>
              <a:rect b="b" l="l" r="r" t="t"/>
              <a:pathLst>
                <a:path extrusionOk="0" h="16" w="69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4" name="Google Shape;324;p27"/>
            <p:cNvSpPr/>
            <p:nvPr/>
          </p:nvSpPr>
          <p:spPr>
            <a:xfrm>
              <a:off x="1304025" y="4554350"/>
              <a:ext cx="600" cy="925"/>
            </a:xfrm>
            <a:custGeom>
              <a:rect b="b" l="l" r="r" t="t"/>
              <a:pathLst>
                <a:path extrusionOk="0" h="37" w="24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5" name="Google Shape;325;p27"/>
            <p:cNvSpPr/>
            <p:nvPr/>
          </p:nvSpPr>
          <p:spPr>
            <a:xfrm>
              <a:off x="1236075" y="4160400"/>
              <a:ext cx="725" cy="1825"/>
            </a:xfrm>
            <a:custGeom>
              <a:rect b="b" l="l" r="r" t="t"/>
              <a:pathLst>
                <a:path extrusionOk="0" h="73" w="29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6" name="Google Shape;326;p27"/>
            <p:cNvSpPr/>
            <p:nvPr/>
          </p:nvSpPr>
          <p:spPr>
            <a:xfrm>
              <a:off x="1375050" y="4543150"/>
              <a:ext cx="1700" cy="700"/>
            </a:xfrm>
            <a:custGeom>
              <a:rect b="b" l="l" r="r" t="t"/>
              <a:pathLst>
                <a:path extrusionOk="0" h="28" w="68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7" name="Google Shape;327;p27"/>
            <p:cNvSpPr/>
            <p:nvPr/>
          </p:nvSpPr>
          <p:spPr>
            <a:xfrm>
              <a:off x="1376550" y="4543725"/>
              <a:ext cx="1725" cy="825"/>
            </a:xfrm>
            <a:custGeom>
              <a:rect b="b" l="l" r="r" t="t"/>
              <a:pathLst>
                <a:path extrusionOk="0" h="33" w="69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8" name="Google Shape;328;p27"/>
            <p:cNvSpPr/>
            <p:nvPr/>
          </p:nvSpPr>
          <p:spPr>
            <a:xfrm>
              <a:off x="1386250" y="4540825"/>
              <a:ext cx="1700" cy="575"/>
            </a:xfrm>
            <a:custGeom>
              <a:rect b="b" l="l" r="r" t="t"/>
              <a:pathLst>
                <a:path extrusionOk="0" h="23" w="68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9" name="Google Shape;329;p27"/>
            <p:cNvSpPr/>
            <p:nvPr/>
          </p:nvSpPr>
          <p:spPr>
            <a:xfrm>
              <a:off x="1392600" y="4538825"/>
              <a:ext cx="1625" cy="575"/>
            </a:xfrm>
            <a:custGeom>
              <a:rect b="b" l="l" r="r" t="t"/>
              <a:pathLst>
                <a:path extrusionOk="0" h="23" w="65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0" name="Google Shape;330;p27"/>
            <p:cNvSpPr/>
            <p:nvPr/>
          </p:nvSpPr>
          <p:spPr>
            <a:xfrm>
              <a:off x="1428825" y="4525200"/>
              <a:ext cx="675" cy="975"/>
            </a:xfrm>
            <a:custGeom>
              <a:rect b="b" l="l" r="r" t="t"/>
              <a:pathLst>
                <a:path extrusionOk="0" h="39" w="27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1" name="Google Shape;331;p27"/>
            <p:cNvSpPr/>
            <p:nvPr/>
          </p:nvSpPr>
          <p:spPr>
            <a:xfrm>
              <a:off x="1066925" y="4102800"/>
              <a:ext cx="1025" cy="1650"/>
            </a:xfrm>
            <a:custGeom>
              <a:rect b="b" l="l" r="r" t="t"/>
              <a:pathLst>
                <a:path extrusionOk="0" h="66" w="41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2" name="Google Shape;332;p27"/>
            <p:cNvSpPr/>
            <p:nvPr/>
          </p:nvSpPr>
          <p:spPr>
            <a:xfrm>
              <a:off x="1461450" y="4510100"/>
              <a:ext cx="1600" cy="700"/>
            </a:xfrm>
            <a:custGeom>
              <a:rect b="b" l="l" r="r" t="t"/>
              <a:pathLst>
                <a:path extrusionOk="0" h="28" w="64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3" name="Google Shape;333;p27"/>
            <p:cNvSpPr/>
            <p:nvPr/>
          </p:nvSpPr>
          <p:spPr>
            <a:xfrm>
              <a:off x="1460975" y="4490200"/>
              <a:ext cx="1600" cy="650"/>
            </a:xfrm>
            <a:custGeom>
              <a:rect b="b" l="l" r="r" t="t"/>
              <a:pathLst>
                <a:path extrusionOk="0" h="26" w="64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4" name="Google Shape;334;p27"/>
            <p:cNvSpPr/>
            <p:nvPr/>
          </p:nvSpPr>
          <p:spPr>
            <a:xfrm>
              <a:off x="1473625" y="4503500"/>
              <a:ext cx="725" cy="1000"/>
            </a:xfrm>
            <a:custGeom>
              <a:rect b="b" l="l" r="r" t="t"/>
              <a:pathLst>
                <a:path extrusionOk="0" h="40" w="29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5" name="Google Shape;335;p27"/>
            <p:cNvSpPr/>
            <p:nvPr/>
          </p:nvSpPr>
          <p:spPr>
            <a:xfrm>
              <a:off x="1476000" y="4499300"/>
              <a:ext cx="700" cy="1025"/>
            </a:xfrm>
            <a:custGeom>
              <a:rect b="b" l="l" r="r" t="t"/>
              <a:pathLst>
                <a:path extrusionOk="0" h="41" w="28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336" name="Google Shape;336;p27"/>
          <p:cNvSpPr/>
          <p:nvPr/>
        </p:nvSpPr>
        <p:spPr>
          <a:xfrm>
            <a:off x="8430776" y="848549"/>
            <a:ext cx="589791" cy="589801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7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8"/>
          <p:cNvSpPr/>
          <p:nvPr/>
        </p:nvSpPr>
        <p:spPr>
          <a:xfrm>
            <a:off x="1429100" y="792300"/>
            <a:ext cx="5984700" cy="351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8"/>
          <p:cNvSpPr txBox="1"/>
          <p:nvPr>
            <p:ph type="title"/>
          </p:nvPr>
        </p:nvSpPr>
        <p:spPr>
          <a:xfrm>
            <a:off x="3408925" y="688363"/>
            <a:ext cx="4839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Цель проекта</a:t>
            </a:r>
            <a:endParaRPr sz="3300"/>
          </a:p>
        </p:txBody>
      </p:sp>
      <p:sp>
        <p:nvSpPr>
          <p:cNvPr id="344" name="Google Shape;344;p28"/>
          <p:cNvSpPr/>
          <p:nvPr/>
        </p:nvSpPr>
        <p:spPr>
          <a:xfrm>
            <a:off x="888825" y="368150"/>
            <a:ext cx="998210" cy="914024"/>
          </a:xfrm>
          <a:custGeom>
            <a:rect b="b" l="l" r="r" t="t"/>
            <a:pathLst>
              <a:path extrusionOk="0" h="74010" w="77818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8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8"/>
          <p:cNvSpPr txBox="1"/>
          <p:nvPr/>
        </p:nvSpPr>
        <p:spPr>
          <a:xfrm>
            <a:off x="1705975" y="1420575"/>
            <a:ext cx="5494800" cy="2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Разработать и обосновать комплекс мер по поступательному развитию фондового рынка России в условиях санкций и структурной переориентации финансового мира,обеспечивающих повышение его инвестиционной привлекательности,устойчивости и роли в экономическом развитии страны.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"/>
          <p:cNvSpPr/>
          <p:nvPr/>
        </p:nvSpPr>
        <p:spPr>
          <a:xfrm>
            <a:off x="7066825" y="248700"/>
            <a:ext cx="1363955" cy="1297210"/>
          </a:xfrm>
          <a:custGeom>
            <a:rect b="b" l="l" r="r" t="t"/>
            <a:pathLst>
              <a:path extrusionOk="0" h="74010" w="77818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9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9"/>
          <p:cNvSpPr/>
          <p:nvPr/>
        </p:nvSpPr>
        <p:spPr>
          <a:xfrm>
            <a:off x="360602" y="234196"/>
            <a:ext cx="400943" cy="393566"/>
          </a:xfrm>
          <a:custGeom>
            <a:rect b="b" l="l" r="r" t="t"/>
            <a:pathLst>
              <a:path extrusionOk="0" h="31155" w="31739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9"/>
          <p:cNvSpPr/>
          <p:nvPr/>
        </p:nvSpPr>
        <p:spPr>
          <a:xfrm>
            <a:off x="482075" y="3600701"/>
            <a:ext cx="1195083" cy="1195103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9"/>
          <p:cNvSpPr txBox="1"/>
          <p:nvPr/>
        </p:nvSpPr>
        <p:spPr>
          <a:xfrm>
            <a:off x="3171700" y="138175"/>
            <a:ext cx="36312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lt2"/>
                </a:solidFill>
                <a:latin typeface="Impact"/>
                <a:ea typeface="Impact"/>
                <a:cs typeface="Impact"/>
                <a:sym typeface="Impact"/>
              </a:rPr>
              <a:t>Задачи</a:t>
            </a:r>
            <a:endParaRPr sz="3400">
              <a:solidFill>
                <a:schemeClr val="lt2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56" name="Google Shape;356;p29"/>
          <p:cNvSpPr txBox="1"/>
          <p:nvPr/>
        </p:nvSpPr>
        <p:spPr>
          <a:xfrm>
            <a:off x="360600" y="723775"/>
            <a:ext cx="6762300" cy="3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1.Анализ текущего состояния фонда РФ,выявление основных проблем и барьеров для развития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2.Изучение передового международного опыта и эффективных практик развития фондового рынка в условиях санкций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3.Разработку конкретных рекомендаций по совершенствованию законодательства,регулирования,инфраструктуры и инструментов фондового рынка РФ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4.Представление результатов исследования в виде научной статьи,которая будет опубликована в рецензируемом издании и распространена среди участников рынка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"/>
          <p:cNvSpPr txBox="1"/>
          <p:nvPr>
            <p:ph type="title"/>
          </p:nvPr>
        </p:nvSpPr>
        <p:spPr>
          <a:xfrm>
            <a:off x="566025" y="936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Целевая аудитория</a:t>
            </a:r>
            <a:endParaRPr/>
          </a:p>
        </p:txBody>
      </p:sp>
      <p:sp>
        <p:nvSpPr>
          <p:cNvPr id="362" name="Google Shape;362;p30"/>
          <p:cNvSpPr/>
          <p:nvPr/>
        </p:nvSpPr>
        <p:spPr>
          <a:xfrm>
            <a:off x="4938050" y="975925"/>
            <a:ext cx="964050" cy="87200"/>
          </a:xfrm>
          <a:custGeom>
            <a:rect b="b" l="l" r="r" t="t"/>
            <a:pathLst>
              <a:path extrusionOk="0" h="3488" w="38562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0"/>
          <p:cNvSpPr/>
          <p:nvPr/>
        </p:nvSpPr>
        <p:spPr>
          <a:xfrm>
            <a:off x="285925" y="149775"/>
            <a:ext cx="912611" cy="867952"/>
          </a:xfrm>
          <a:custGeom>
            <a:rect b="b" l="l" r="r" t="t"/>
            <a:pathLst>
              <a:path extrusionOk="0" h="74010" w="77818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0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0"/>
          <p:cNvSpPr txBox="1"/>
          <p:nvPr/>
        </p:nvSpPr>
        <p:spPr>
          <a:xfrm>
            <a:off x="1205475" y="1186300"/>
            <a:ext cx="6719700" cy="25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1.Участники фондового рынка:Инвестиционные компании,брокерские компании,инвесторы.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2.Государственные органы:Министерство финансов РФ,Центральный банк РФ,Федеральная служба по финансовым рынкам.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3.Научное сообщество:Экономисты,финансисты,студенты.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4.СМИ:Экономические издания,финансовые блоги.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5.Общественность:Граждане,предприниматели. 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1"/>
          <p:cNvSpPr txBox="1"/>
          <p:nvPr>
            <p:ph type="title"/>
          </p:nvPr>
        </p:nvSpPr>
        <p:spPr>
          <a:xfrm>
            <a:off x="731520" y="448056"/>
            <a:ext cx="7878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Аналоги и Конкуренты:</a:t>
            </a:r>
            <a:endParaRPr/>
          </a:p>
        </p:txBody>
      </p:sp>
      <p:sp>
        <p:nvSpPr>
          <p:cNvPr id="371" name="Google Shape;371;p31"/>
          <p:cNvSpPr txBox="1"/>
          <p:nvPr>
            <p:ph idx="1" type="subTitle"/>
          </p:nvPr>
        </p:nvSpPr>
        <p:spPr>
          <a:xfrm>
            <a:off x="3500088" y="2921150"/>
            <a:ext cx="2143800" cy="791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Онлайн-сервис для торговли ценными бумагами, предлагающий пользователям доступ к финансовым рынкам</a:t>
            </a:r>
            <a:endParaRPr/>
          </a:p>
        </p:txBody>
      </p:sp>
      <p:sp>
        <p:nvSpPr>
          <p:cNvPr id="372" name="Google Shape;372;p31"/>
          <p:cNvSpPr txBox="1"/>
          <p:nvPr>
            <p:ph idx="2" type="subTitle"/>
          </p:nvPr>
        </p:nvSpPr>
        <p:spPr>
          <a:xfrm>
            <a:off x="3500100" y="2473538"/>
            <a:ext cx="2143800" cy="447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БКС экспресс</a:t>
            </a:r>
            <a:endParaRPr/>
          </a:p>
        </p:txBody>
      </p:sp>
      <p:grpSp>
        <p:nvGrpSpPr>
          <p:cNvPr id="373" name="Google Shape;373;p31"/>
          <p:cNvGrpSpPr/>
          <p:nvPr/>
        </p:nvGrpSpPr>
        <p:grpSpPr>
          <a:xfrm>
            <a:off x="1468350" y="1554300"/>
            <a:ext cx="798400" cy="791325"/>
            <a:chOff x="916275" y="2357800"/>
            <a:chExt cx="798400" cy="791325"/>
          </a:xfrm>
        </p:grpSpPr>
        <p:sp>
          <p:nvSpPr>
            <p:cNvPr id="374" name="Google Shape;374;p31"/>
            <p:cNvSpPr/>
            <p:nvPr/>
          </p:nvSpPr>
          <p:spPr>
            <a:xfrm>
              <a:off x="952100" y="2369375"/>
              <a:ext cx="734825" cy="734825"/>
            </a:xfrm>
            <a:custGeom>
              <a:rect b="b" l="l" r="r" t="t"/>
              <a:pathLst>
                <a:path extrusionOk="0" h="29393" w="29393">
                  <a:moveTo>
                    <a:pt x="14697" y="0"/>
                  </a:moveTo>
                  <a:cubicBezTo>
                    <a:pt x="10799" y="0"/>
                    <a:pt x="7061" y="1550"/>
                    <a:pt x="4305" y="4305"/>
                  </a:cubicBezTo>
                  <a:cubicBezTo>
                    <a:pt x="1548" y="7061"/>
                    <a:pt x="1" y="10799"/>
                    <a:pt x="1" y="14697"/>
                  </a:cubicBezTo>
                  <a:cubicBezTo>
                    <a:pt x="1" y="18594"/>
                    <a:pt x="1548" y="22332"/>
                    <a:pt x="4305" y="25088"/>
                  </a:cubicBezTo>
                  <a:cubicBezTo>
                    <a:pt x="7061" y="27844"/>
                    <a:pt x="10799" y="29393"/>
                    <a:pt x="14697" y="29393"/>
                  </a:cubicBezTo>
                  <a:cubicBezTo>
                    <a:pt x="18594" y="29393"/>
                    <a:pt x="22332" y="27844"/>
                    <a:pt x="25088" y="25088"/>
                  </a:cubicBezTo>
                  <a:cubicBezTo>
                    <a:pt x="27844" y="22332"/>
                    <a:pt x="29393" y="18594"/>
                    <a:pt x="29393" y="14697"/>
                  </a:cubicBezTo>
                  <a:cubicBezTo>
                    <a:pt x="29393" y="10799"/>
                    <a:pt x="27844" y="7061"/>
                    <a:pt x="25088" y="4305"/>
                  </a:cubicBezTo>
                  <a:cubicBezTo>
                    <a:pt x="22332" y="1550"/>
                    <a:pt x="18594" y="0"/>
                    <a:pt x="146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1"/>
            <p:cNvSpPr/>
            <p:nvPr/>
          </p:nvSpPr>
          <p:spPr>
            <a:xfrm>
              <a:off x="916275" y="2357800"/>
              <a:ext cx="798400" cy="791325"/>
            </a:xfrm>
            <a:custGeom>
              <a:rect b="b" l="l" r="r" t="t"/>
              <a:pathLst>
                <a:path extrusionOk="0" h="31653" w="31936">
                  <a:moveTo>
                    <a:pt x="13686" y="1298"/>
                  </a:moveTo>
                  <a:lnTo>
                    <a:pt x="13689" y="1317"/>
                  </a:lnTo>
                  <a:lnTo>
                    <a:pt x="13626" y="1324"/>
                  </a:lnTo>
                  <a:lnTo>
                    <a:pt x="13623" y="1305"/>
                  </a:lnTo>
                  <a:lnTo>
                    <a:pt x="13686" y="1298"/>
                  </a:lnTo>
                  <a:close/>
                  <a:moveTo>
                    <a:pt x="14307" y="1323"/>
                  </a:moveTo>
                  <a:lnTo>
                    <a:pt x="14311" y="1380"/>
                  </a:lnTo>
                  <a:lnTo>
                    <a:pt x="14291" y="1383"/>
                  </a:lnTo>
                  <a:lnTo>
                    <a:pt x="14286" y="1326"/>
                  </a:lnTo>
                  <a:lnTo>
                    <a:pt x="14307" y="1323"/>
                  </a:lnTo>
                  <a:close/>
                  <a:moveTo>
                    <a:pt x="14555" y="1120"/>
                  </a:moveTo>
                  <a:cubicBezTo>
                    <a:pt x="14561" y="1155"/>
                    <a:pt x="14567" y="1186"/>
                    <a:pt x="14575" y="1227"/>
                  </a:cubicBezTo>
                  <a:cubicBezTo>
                    <a:pt x="14525" y="1236"/>
                    <a:pt x="14486" y="1243"/>
                    <a:pt x="14447" y="1251"/>
                  </a:cubicBezTo>
                  <a:cubicBezTo>
                    <a:pt x="14440" y="1261"/>
                    <a:pt x="14435" y="1269"/>
                    <a:pt x="14431" y="1275"/>
                  </a:cubicBezTo>
                  <a:lnTo>
                    <a:pt x="14431" y="1275"/>
                  </a:lnTo>
                  <a:cubicBezTo>
                    <a:pt x="14430" y="1273"/>
                    <a:pt x="14428" y="1270"/>
                    <a:pt x="14427" y="1267"/>
                  </a:cubicBezTo>
                  <a:lnTo>
                    <a:pt x="14427" y="1267"/>
                  </a:lnTo>
                  <a:cubicBezTo>
                    <a:pt x="14425" y="1274"/>
                    <a:pt x="14423" y="1281"/>
                    <a:pt x="14421" y="1289"/>
                  </a:cubicBezTo>
                  <a:lnTo>
                    <a:pt x="14421" y="1289"/>
                  </a:lnTo>
                  <a:cubicBezTo>
                    <a:pt x="14423" y="1286"/>
                    <a:pt x="14427" y="1282"/>
                    <a:pt x="14431" y="1275"/>
                  </a:cubicBezTo>
                  <a:lnTo>
                    <a:pt x="14431" y="1275"/>
                  </a:lnTo>
                  <a:cubicBezTo>
                    <a:pt x="14440" y="1293"/>
                    <a:pt x="14448" y="1310"/>
                    <a:pt x="14452" y="1329"/>
                  </a:cubicBezTo>
                  <a:cubicBezTo>
                    <a:pt x="14454" y="1337"/>
                    <a:pt x="14432" y="1351"/>
                    <a:pt x="14388" y="1396"/>
                  </a:cubicBezTo>
                  <a:cubicBezTo>
                    <a:pt x="14402" y="1353"/>
                    <a:pt x="14413" y="1318"/>
                    <a:pt x="14421" y="1289"/>
                  </a:cubicBezTo>
                  <a:lnTo>
                    <a:pt x="14421" y="1289"/>
                  </a:lnTo>
                  <a:cubicBezTo>
                    <a:pt x="14418" y="1292"/>
                    <a:pt x="14416" y="1293"/>
                    <a:pt x="14415" y="1293"/>
                  </a:cubicBezTo>
                  <a:cubicBezTo>
                    <a:pt x="14410" y="1293"/>
                    <a:pt x="14414" y="1272"/>
                    <a:pt x="14419" y="1252"/>
                  </a:cubicBezTo>
                  <a:cubicBezTo>
                    <a:pt x="14421" y="1257"/>
                    <a:pt x="14424" y="1262"/>
                    <a:pt x="14427" y="1267"/>
                  </a:cubicBezTo>
                  <a:lnTo>
                    <a:pt x="14427" y="1267"/>
                  </a:lnTo>
                  <a:cubicBezTo>
                    <a:pt x="14447" y="1192"/>
                    <a:pt x="14448" y="1167"/>
                    <a:pt x="14448" y="1140"/>
                  </a:cubicBezTo>
                  <a:cubicBezTo>
                    <a:pt x="14486" y="1133"/>
                    <a:pt x="14513" y="1128"/>
                    <a:pt x="14555" y="1120"/>
                  </a:cubicBezTo>
                  <a:close/>
                  <a:moveTo>
                    <a:pt x="17402" y="1308"/>
                  </a:moveTo>
                  <a:cubicBezTo>
                    <a:pt x="17405" y="1346"/>
                    <a:pt x="17407" y="1373"/>
                    <a:pt x="17408" y="1398"/>
                  </a:cubicBezTo>
                  <a:lnTo>
                    <a:pt x="17363" y="1433"/>
                  </a:lnTo>
                  <a:cubicBezTo>
                    <a:pt x="17332" y="1404"/>
                    <a:pt x="17301" y="1376"/>
                    <a:pt x="17242" y="1321"/>
                  </a:cubicBezTo>
                  <a:cubicBezTo>
                    <a:pt x="17321" y="1315"/>
                    <a:pt x="17358" y="1312"/>
                    <a:pt x="17402" y="1308"/>
                  </a:cubicBezTo>
                  <a:close/>
                  <a:moveTo>
                    <a:pt x="14064" y="1408"/>
                  </a:moveTo>
                  <a:lnTo>
                    <a:pt x="14076" y="1457"/>
                  </a:lnTo>
                  <a:lnTo>
                    <a:pt x="13973" y="1468"/>
                  </a:lnTo>
                  <a:lnTo>
                    <a:pt x="13966" y="1442"/>
                  </a:lnTo>
                  <a:lnTo>
                    <a:pt x="14064" y="1408"/>
                  </a:lnTo>
                  <a:close/>
                  <a:moveTo>
                    <a:pt x="9038" y="1543"/>
                  </a:moveTo>
                  <a:lnTo>
                    <a:pt x="9062" y="1596"/>
                  </a:lnTo>
                  <a:lnTo>
                    <a:pt x="9040" y="1605"/>
                  </a:lnTo>
                  <a:lnTo>
                    <a:pt x="9016" y="1552"/>
                  </a:lnTo>
                  <a:lnTo>
                    <a:pt x="9038" y="1543"/>
                  </a:lnTo>
                  <a:close/>
                  <a:moveTo>
                    <a:pt x="10090" y="2275"/>
                  </a:moveTo>
                  <a:lnTo>
                    <a:pt x="10112" y="2328"/>
                  </a:lnTo>
                  <a:lnTo>
                    <a:pt x="10092" y="2336"/>
                  </a:lnTo>
                  <a:lnTo>
                    <a:pt x="10070" y="2283"/>
                  </a:lnTo>
                  <a:lnTo>
                    <a:pt x="10090" y="2275"/>
                  </a:lnTo>
                  <a:close/>
                  <a:moveTo>
                    <a:pt x="9408" y="2594"/>
                  </a:moveTo>
                  <a:lnTo>
                    <a:pt x="9416" y="2611"/>
                  </a:lnTo>
                  <a:lnTo>
                    <a:pt x="9356" y="2636"/>
                  </a:lnTo>
                  <a:lnTo>
                    <a:pt x="9349" y="2620"/>
                  </a:lnTo>
                  <a:lnTo>
                    <a:pt x="9408" y="2594"/>
                  </a:lnTo>
                  <a:close/>
                  <a:moveTo>
                    <a:pt x="22225" y="2748"/>
                  </a:moveTo>
                  <a:lnTo>
                    <a:pt x="22243" y="2759"/>
                  </a:lnTo>
                  <a:lnTo>
                    <a:pt x="22215" y="2809"/>
                  </a:lnTo>
                  <a:lnTo>
                    <a:pt x="22197" y="2800"/>
                  </a:lnTo>
                  <a:lnTo>
                    <a:pt x="22225" y="2748"/>
                  </a:lnTo>
                  <a:close/>
                  <a:moveTo>
                    <a:pt x="23439" y="3624"/>
                  </a:moveTo>
                  <a:lnTo>
                    <a:pt x="23456" y="3635"/>
                  </a:lnTo>
                  <a:lnTo>
                    <a:pt x="23423" y="3683"/>
                  </a:lnTo>
                  <a:lnTo>
                    <a:pt x="23406" y="3671"/>
                  </a:lnTo>
                  <a:lnTo>
                    <a:pt x="23439" y="3624"/>
                  </a:lnTo>
                  <a:close/>
                  <a:moveTo>
                    <a:pt x="7012" y="4052"/>
                  </a:moveTo>
                  <a:lnTo>
                    <a:pt x="7046" y="4097"/>
                  </a:lnTo>
                  <a:lnTo>
                    <a:pt x="7029" y="4109"/>
                  </a:lnTo>
                  <a:lnTo>
                    <a:pt x="6993" y="4064"/>
                  </a:lnTo>
                  <a:lnTo>
                    <a:pt x="7012" y="4052"/>
                  </a:lnTo>
                  <a:close/>
                  <a:moveTo>
                    <a:pt x="24607" y="4150"/>
                  </a:moveTo>
                  <a:lnTo>
                    <a:pt x="24623" y="4164"/>
                  </a:lnTo>
                  <a:lnTo>
                    <a:pt x="24586" y="4208"/>
                  </a:lnTo>
                  <a:lnTo>
                    <a:pt x="24570" y="4195"/>
                  </a:lnTo>
                  <a:lnTo>
                    <a:pt x="24607" y="4150"/>
                  </a:lnTo>
                  <a:close/>
                  <a:moveTo>
                    <a:pt x="26968" y="6009"/>
                  </a:moveTo>
                  <a:lnTo>
                    <a:pt x="26990" y="6029"/>
                  </a:lnTo>
                  <a:lnTo>
                    <a:pt x="26931" y="6106"/>
                  </a:lnTo>
                  <a:lnTo>
                    <a:pt x="26892" y="6067"/>
                  </a:lnTo>
                  <a:lnTo>
                    <a:pt x="26968" y="6009"/>
                  </a:lnTo>
                  <a:close/>
                  <a:moveTo>
                    <a:pt x="4341" y="6728"/>
                  </a:moveTo>
                  <a:lnTo>
                    <a:pt x="4385" y="6763"/>
                  </a:lnTo>
                  <a:lnTo>
                    <a:pt x="4372" y="6779"/>
                  </a:lnTo>
                  <a:lnTo>
                    <a:pt x="4326" y="6744"/>
                  </a:lnTo>
                  <a:lnTo>
                    <a:pt x="4341" y="6728"/>
                  </a:lnTo>
                  <a:close/>
                  <a:moveTo>
                    <a:pt x="3835" y="7604"/>
                  </a:moveTo>
                  <a:cubicBezTo>
                    <a:pt x="3835" y="7604"/>
                    <a:pt x="3835" y="7605"/>
                    <a:pt x="3835" y="7605"/>
                  </a:cubicBezTo>
                  <a:cubicBezTo>
                    <a:pt x="3835" y="7604"/>
                    <a:pt x="3835" y="7604"/>
                    <a:pt x="3835" y="7604"/>
                  </a:cubicBezTo>
                  <a:close/>
                  <a:moveTo>
                    <a:pt x="2580" y="9569"/>
                  </a:moveTo>
                  <a:lnTo>
                    <a:pt x="2595" y="9635"/>
                  </a:lnTo>
                  <a:lnTo>
                    <a:pt x="2595" y="9635"/>
                  </a:lnTo>
                  <a:cubicBezTo>
                    <a:pt x="2572" y="9623"/>
                    <a:pt x="2563" y="9603"/>
                    <a:pt x="2555" y="9581"/>
                  </a:cubicBezTo>
                  <a:lnTo>
                    <a:pt x="2580" y="9569"/>
                  </a:lnTo>
                  <a:close/>
                  <a:moveTo>
                    <a:pt x="2596" y="9635"/>
                  </a:moveTo>
                  <a:lnTo>
                    <a:pt x="2596" y="9637"/>
                  </a:lnTo>
                  <a:lnTo>
                    <a:pt x="2581" y="9644"/>
                  </a:lnTo>
                  <a:cubicBezTo>
                    <a:pt x="2603" y="9656"/>
                    <a:pt x="2612" y="9676"/>
                    <a:pt x="2621" y="9698"/>
                  </a:cubicBezTo>
                  <a:lnTo>
                    <a:pt x="2596" y="9710"/>
                  </a:lnTo>
                  <a:lnTo>
                    <a:pt x="2580" y="9642"/>
                  </a:lnTo>
                  <a:lnTo>
                    <a:pt x="2596" y="9635"/>
                  </a:lnTo>
                  <a:close/>
                  <a:moveTo>
                    <a:pt x="1922" y="11251"/>
                  </a:moveTo>
                  <a:lnTo>
                    <a:pt x="1969" y="11262"/>
                  </a:lnTo>
                  <a:lnTo>
                    <a:pt x="1938" y="11368"/>
                  </a:lnTo>
                  <a:lnTo>
                    <a:pt x="1910" y="11364"/>
                  </a:lnTo>
                  <a:lnTo>
                    <a:pt x="1922" y="11251"/>
                  </a:lnTo>
                  <a:close/>
                  <a:moveTo>
                    <a:pt x="1921" y="11465"/>
                  </a:moveTo>
                  <a:lnTo>
                    <a:pt x="1975" y="11483"/>
                  </a:lnTo>
                  <a:lnTo>
                    <a:pt x="1969" y="11504"/>
                  </a:lnTo>
                  <a:lnTo>
                    <a:pt x="1915" y="11487"/>
                  </a:lnTo>
                  <a:lnTo>
                    <a:pt x="1921" y="11465"/>
                  </a:lnTo>
                  <a:close/>
                  <a:moveTo>
                    <a:pt x="563" y="12581"/>
                  </a:moveTo>
                  <a:lnTo>
                    <a:pt x="558" y="12642"/>
                  </a:lnTo>
                  <a:lnTo>
                    <a:pt x="464" y="12623"/>
                  </a:lnTo>
                  <a:lnTo>
                    <a:pt x="465" y="12588"/>
                  </a:lnTo>
                  <a:lnTo>
                    <a:pt x="563" y="12581"/>
                  </a:lnTo>
                  <a:close/>
                  <a:moveTo>
                    <a:pt x="1656" y="13379"/>
                  </a:moveTo>
                  <a:lnTo>
                    <a:pt x="1713" y="13390"/>
                  </a:lnTo>
                  <a:lnTo>
                    <a:pt x="1709" y="13412"/>
                  </a:lnTo>
                  <a:lnTo>
                    <a:pt x="1653" y="13401"/>
                  </a:lnTo>
                  <a:lnTo>
                    <a:pt x="1656" y="13379"/>
                  </a:lnTo>
                  <a:close/>
                  <a:moveTo>
                    <a:pt x="1545" y="13877"/>
                  </a:moveTo>
                  <a:lnTo>
                    <a:pt x="1564" y="13878"/>
                  </a:lnTo>
                  <a:lnTo>
                    <a:pt x="1559" y="13944"/>
                  </a:lnTo>
                  <a:lnTo>
                    <a:pt x="1539" y="13941"/>
                  </a:lnTo>
                  <a:lnTo>
                    <a:pt x="1545" y="13877"/>
                  </a:lnTo>
                  <a:close/>
                  <a:moveTo>
                    <a:pt x="1506" y="14409"/>
                  </a:moveTo>
                  <a:lnTo>
                    <a:pt x="1541" y="14467"/>
                  </a:lnTo>
                  <a:lnTo>
                    <a:pt x="1528" y="14478"/>
                  </a:lnTo>
                  <a:lnTo>
                    <a:pt x="1539" y="14467"/>
                  </a:lnTo>
                  <a:cubicBezTo>
                    <a:pt x="1514" y="14462"/>
                    <a:pt x="1500" y="14446"/>
                    <a:pt x="1485" y="14428"/>
                  </a:cubicBezTo>
                  <a:lnTo>
                    <a:pt x="1506" y="14409"/>
                  </a:lnTo>
                  <a:close/>
                  <a:moveTo>
                    <a:pt x="1528" y="14478"/>
                  </a:moveTo>
                  <a:cubicBezTo>
                    <a:pt x="1554" y="14483"/>
                    <a:pt x="1569" y="14500"/>
                    <a:pt x="1582" y="14517"/>
                  </a:cubicBezTo>
                  <a:lnTo>
                    <a:pt x="1563" y="14536"/>
                  </a:lnTo>
                  <a:lnTo>
                    <a:pt x="1528" y="14478"/>
                  </a:lnTo>
                  <a:close/>
                  <a:moveTo>
                    <a:pt x="1419" y="15126"/>
                  </a:moveTo>
                  <a:cubicBezTo>
                    <a:pt x="1419" y="15128"/>
                    <a:pt x="1419" y="15129"/>
                    <a:pt x="1419" y="15131"/>
                  </a:cubicBezTo>
                  <a:lnTo>
                    <a:pt x="1419" y="15131"/>
                  </a:lnTo>
                  <a:lnTo>
                    <a:pt x="1415" y="15126"/>
                  </a:lnTo>
                  <a:lnTo>
                    <a:pt x="1415" y="15126"/>
                  </a:lnTo>
                  <a:lnTo>
                    <a:pt x="1419" y="15126"/>
                  </a:lnTo>
                  <a:close/>
                  <a:moveTo>
                    <a:pt x="1538" y="15004"/>
                  </a:moveTo>
                  <a:lnTo>
                    <a:pt x="1538" y="15004"/>
                  </a:lnTo>
                  <a:cubicBezTo>
                    <a:pt x="1537" y="15048"/>
                    <a:pt x="1535" y="15083"/>
                    <a:pt x="1534" y="15129"/>
                  </a:cubicBezTo>
                  <a:cubicBezTo>
                    <a:pt x="1492" y="15131"/>
                    <a:pt x="1460" y="15132"/>
                    <a:pt x="1429" y="15133"/>
                  </a:cubicBezTo>
                  <a:lnTo>
                    <a:pt x="1429" y="15133"/>
                  </a:lnTo>
                  <a:cubicBezTo>
                    <a:pt x="1451" y="15059"/>
                    <a:pt x="1491" y="15034"/>
                    <a:pt x="1538" y="15004"/>
                  </a:cubicBezTo>
                  <a:close/>
                  <a:moveTo>
                    <a:pt x="1386" y="15131"/>
                  </a:moveTo>
                  <a:cubicBezTo>
                    <a:pt x="1369" y="15185"/>
                    <a:pt x="1341" y="15188"/>
                    <a:pt x="1310" y="15189"/>
                  </a:cubicBezTo>
                  <a:cubicBezTo>
                    <a:pt x="1307" y="15174"/>
                    <a:pt x="1306" y="15160"/>
                    <a:pt x="1306" y="15145"/>
                  </a:cubicBezTo>
                  <a:lnTo>
                    <a:pt x="1386" y="15131"/>
                  </a:lnTo>
                  <a:close/>
                  <a:moveTo>
                    <a:pt x="1459" y="15399"/>
                  </a:moveTo>
                  <a:lnTo>
                    <a:pt x="1459" y="15466"/>
                  </a:lnTo>
                  <a:lnTo>
                    <a:pt x="1439" y="15466"/>
                  </a:lnTo>
                  <a:lnTo>
                    <a:pt x="1439" y="15399"/>
                  </a:lnTo>
                  <a:close/>
                  <a:moveTo>
                    <a:pt x="31403" y="15627"/>
                  </a:moveTo>
                  <a:lnTo>
                    <a:pt x="31422" y="15629"/>
                  </a:lnTo>
                  <a:lnTo>
                    <a:pt x="31417" y="15698"/>
                  </a:lnTo>
                  <a:lnTo>
                    <a:pt x="31397" y="15697"/>
                  </a:lnTo>
                  <a:lnTo>
                    <a:pt x="31403" y="15627"/>
                  </a:lnTo>
                  <a:close/>
                  <a:moveTo>
                    <a:pt x="31210" y="15819"/>
                  </a:moveTo>
                  <a:lnTo>
                    <a:pt x="31239" y="15820"/>
                  </a:lnTo>
                  <a:lnTo>
                    <a:pt x="31227" y="15957"/>
                  </a:lnTo>
                  <a:lnTo>
                    <a:pt x="31200" y="15954"/>
                  </a:lnTo>
                  <a:lnTo>
                    <a:pt x="31210" y="15819"/>
                  </a:lnTo>
                  <a:close/>
                  <a:moveTo>
                    <a:pt x="1487" y="16020"/>
                  </a:moveTo>
                  <a:lnTo>
                    <a:pt x="1487" y="16042"/>
                  </a:lnTo>
                  <a:lnTo>
                    <a:pt x="1429" y="16044"/>
                  </a:lnTo>
                  <a:lnTo>
                    <a:pt x="1429" y="16020"/>
                  </a:lnTo>
                  <a:close/>
                  <a:moveTo>
                    <a:pt x="31564" y="16226"/>
                  </a:moveTo>
                  <a:lnTo>
                    <a:pt x="31622" y="16234"/>
                  </a:lnTo>
                  <a:lnTo>
                    <a:pt x="31620" y="16257"/>
                  </a:lnTo>
                  <a:lnTo>
                    <a:pt x="31563" y="16250"/>
                  </a:lnTo>
                  <a:lnTo>
                    <a:pt x="31564" y="16226"/>
                  </a:lnTo>
                  <a:close/>
                  <a:moveTo>
                    <a:pt x="31299" y="16316"/>
                  </a:moveTo>
                  <a:cubicBezTo>
                    <a:pt x="31319" y="16316"/>
                    <a:pt x="31351" y="16329"/>
                    <a:pt x="31398" y="16360"/>
                  </a:cubicBezTo>
                  <a:cubicBezTo>
                    <a:pt x="31351" y="16388"/>
                    <a:pt x="31313" y="16410"/>
                    <a:pt x="31275" y="16432"/>
                  </a:cubicBezTo>
                  <a:cubicBezTo>
                    <a:pt x="31263" y="16370"/>
                    <a:pt x="31257" y="16316"/>
                    <a:pt x="31299" y="16316"/>
                  </a:cubicBezTo>
                  <a:close/>
                  <a:moveTo>
                    <a:pt x="345" y="16531"/>
                  </a:moveTo>
                  <a:lnTo>
                    <a:pt x="346" y="16554"/>
                  </a:lnTo>
                  <a:lnTo>
                    <a:pt x="289" y="16557"/>
                  </a:lnTo>
                  <a:lnTo>
                    <a:pt x="287" y="16532"/>
                  </a:lnTo>
                  <a:lnTo>
                    <a:pt x="345" y="16531"/>
                  </a:lnTo>
                  <a:close/>
                  <a:moveTo>
                    <a:pt x="947" y="16628"/>
                  </a:moveTo>
                  <a:lnTo>
                    <a:pt x="988" y="16682"/>
                  </a:lnTo>
                  <a:cubicBezTo>
                    <a:pt x="961" y="16682"/>
                    <a:pt x="945" y="16666"/>
                    <a:pt x="929" y="16651"/>
                  </a:cubicBezTo>
                  <a:lnTo>
                    <a:pt x="947" y="16628"/>
                  </a:lnTo>
                  <a:close/>
                  <a:moveTo>
                    <a:pt x="988" y="16682"/>
                  </a:moveTo>
                  <a:lnTo>
                    <a:pt x="977" y="16697"/>
                  </a:lnTo>
                  <a:cubicBezTo>
                    <a:pt x="1004" y="16697"/>
                    <a:pt x="1019" y="16713"/>
                    <a:pt x="1036" y="16728"/>
                  </a:cubicBezTo>
                  <a:lnTo>
                    <a:pt x="1022" y="16750"/>
                  </a:lnTo>
                  <a:cubicBezTo>
                    <a:pt x="1005" y="16732"/>
                    <a:pt x="989" y="16715"/>
                    <a:pt x="976" y="16697"/>
                  </a:cubicBezTo>
                  <a:lnTo>
                    <a:pt x="988" y="16682"/>
                  </a:lnTo>
                  <a:close/>
                  <a:moveTo>
                    <a:pt x="31554" y="16981"/>
                  </a:moveTo>
                  <a:lnTo>
                    <a:pt x="31573" y="16984"/>
                  </a:lnTo>
                  <a:lnTo>
                    <a:pt x="31560" y="17053"/>
                  </a:lnTo>
                  <a:lnTo>
                    <a:pt x="31541" y="17050"/>
                  </a:lnTo>
                  <a:lnTo>
                    <a:pt x="31554" y="16981"/>
                  </a:lnTo>
                  <a:close/>
                  <a:moveTo>
                    <a:pt x="31366" y="16598"/>
                  </a:moveTo>
                  <a:cubicBezTo>
                    <a:pt x="31407" y="16607"/>
                    <a:pt x="31436" y="16615"/>
                    <a:pt x="31475" y="16623"/>
                  </a:cubicBezTo>
                  <a:cubicBezTo>
                    <a:pt x="31433" y="16682"/>
                    <a:pt x="31405" y="16728"/>
                    <a:pt x="31369" y="16772"/>
                  </a:cubicBezTo>
                  <a:lnTo>
                    <a:pt x="31345" y="16734"/>
                  </a:lnTo>
                  <a:lnTo>
                    <a:pt x="31345" y="16734"/>
                  </a:lnTo>
                  <a:cubicBezTo>
                    <a:pt x="31351" y="16778"/>
                    <a:pt x="31367" y="16813"/>
                    <a:pt x="31385" y="16850"/>
                  </a:cubicBezTo>
                  <a:cubicBezTo>
                    <a:pt x="31339" y="16991"/>
                    <a:pt x="31257" y="17084"/>
                    <a:pt x="31114" y="17105"/>
                  </a:cubicBezTo>
                  <a:cubicBezTo>
                    <a:pt x="31120" y="17055"/>
                    <a:pt x="31126" y="16996"/>
                    <a:pt x="31133" y="16928"/>
                  </a:cubicBezTo>
                  <a:cubicBezTo>
                    <a:pt x="31169" y="16925"/>
                    <a:pt x="31195" y="16922"/>
                    <a:pt x="31233" y="16918"/>
                  </a:cubicBezTo>
                  <a:cubicBezTo>
                    <a:pt x="31261" y="16859"/>
                    <a:pt x="31292" y="16790"/>
                    <a:pt x="31325" y="16721"/>
                  </a:cubicBezTo>
                  <a:cubicBezTo>
                    <a:pt x="31353" y="16694"/>
                    <a:pt x="31358" y="16653"/>
                    <a:pt x="31366" y="16598"/>
                  </a:cubicBezTo>
                  <a:close/>
                  <a:moveTo>
                    <a:pt x="30449" y="17155"/>
                  </a:moveTo>
                  <a:lnTo>
                    <a:pt x="30507" y="17165"/>
                  </a:lnTo>
                  <a:lnTo>
                    <a:pt x="30502" y="17185"/>
                  </a:lnTo>
                  <a:lnTo>
                    <a:pt x="30446" y="17175"/>
                  </a:lnTo>
                  <a:lnTo>
                    <a:pt x="30449" y="17155"/>
                  </a:lnTo>
                  <a:close/>
                  <a:moveTo>
                    <a:pt x="31355" y="17088"/>
                  </a:moveTo>
                  <a:lnTo>
                    <a:pt x="31383" y="17093"/>
                  </a:lnTo>
                  <a:lnTo>
                    <a:pt x="31358" y="17230"/>
                  </a:lnTo>
                  <a:lnTo>
                    <a:pt x="31329" y="17225"/>
                  </a:lnTo>
                  <a:lnTo>
                    <a:pt x="31355" y="17088"/>
                  </a:lnTo>
                  <a:close/>
                  <a:moveTo>
                    <a:pt x="30618" y="17241"/>
                  </a:moveTo>
                  <a:lnTo>
                    <a:pt x="30713" y="17259"/>
                  </a:lnTo>
                  <a:lnTo>
                    <a:pt x="30711" y="17291"/>
                  </a:lnTo>
                  <a:lnTo>
                    <a:pt x="30614" y="17299"/>
                  </a:lnTo>
                  <a:lnTo>
                    <a:pt x="30614" y="17299"/>
                  </a:lnTo>
                  <a:lnTo>
                    <a:pt x="30618" y="17241"/>
                  </a:lnTo>
                  <a:close/>
                  <a:moveTo>
                    <a:pt x="30505" y="17277"/>
                  </a:moveTo>
                  <a:lnTo>
                    <a:pt x="30523" y="17280"/>
                  </a:lnTo>
                  <a:lnTo>
                    <a:pt x="30511" y="17344"/>
                  </a:lnTo>
                  <a:lnTo>
                    <a:pt x="30492" y="17341"/>
                  </a:lnTo>
                  <a:lnTo>
                    <a:pt x="30505" y="17277"/>
                  </a:lnTo>
                  <a:close/>
                  <a:moveTo>
                    <a:pt x="30843" y="17341"/>
                  </a:moveTo>
                  <a:lnTo>
                    <a:pt x="30863" y="17346"/>
                  </a:lnTo>
                  <a:lnTo>
                    <a:pt x="30849" y="17412"/>
                  </a:lnTo>
                  <a:lnTo>
                    <a:pt x="30830" y="17408"/>
                  </a:lnTo>
                  <a:lnTo>
                    <a:pt x="30843" y="17341"/>
                  </a:lnTo>
                  <a:close/>
                  <a:moveTo>
                    <a:pt x="30626" y="17458"/>
                  </a:moveTo>
                  <a:lnTo>
                    <a:pt x="30682" y="17469"/>
                  </a:lnTo>
                  <a:lnTo>
                    <a:pt x="30683" y="17469"/>
                  </a:lnTo>
                  <a:lnTo>
                    <a:pt x="30679" y="17491"/>
                  </a:lnTo>
                  <a:lnTo>
                    <a:pt x="30621" y="17480"/>
                  </a:lnTo>
                  <a:lnTo>
                    <a:pt x="30626" y="17458"/>
                  </a:lnTo>
                  <a:close/>
                  <a:moveTo>
                    <a:pt x="31173" y="17372"/>
                  </a:moveTo>
                  <a:lnTo>
                    <a:pt x="31173" y="17372"/>
                  </a:lnTo>
                  <a:cubicBezTo>
                    <a:pt x="31117" y="17469"/>
                    <a:pt x="31086" y="17524"/>
                    <a:pt x="31045" y="17596"/>
                  </a:cubicBezTo>
                  <a:cubicBezTo>
                    <a:pt x="31016" y="17543"/>
                    <a:pt x="30996" y="17508"/>
                    <a:pt x="30969" y="17459"/>
                  </a:cubicBezTo>
                  <a:cubicBezTo>
                    <a:pt x="31027" y="17434"/>
                    <a:pt x="31082" y="17411"/>
                    <a:pt x="31173" y="17372"/>
                  </a:cubicBezTo>
                  <a:close/>
                  <a:moveTo>
                    <a:pt x="31485" y="17565"/>
                  </a:moveTo>
                  <a:lnTo>
                    <a:pt x="31541" y="17577"/>
                  </a:lnTo>
                  <a:lnTo>
                    <a:pt x="31536" y="17600"/>
                  </a:lnTo>
                  <a:lnTo>
                    <a:pt x="31481" y="17589"/>
                  </a:lnTo>
                  <a:lnTo>
                    <a:pt x="31485" y="17565"/>
                  </a:lnTo>
                  <a:close/>
                  <a:moveTo>
                    <a:pt x="1379" y="17640"/>
                  </a:moveTo>
                  <a:lnTo>
                    <a:pt x="1382" y="17662"/>
                  </a:lnTo>
                  <a:lnTo>
                    <a:pt x="1325" y="17670"/>
                  </a:lnTo>
                  <a:lnTo>
                    <a:pt x="1322" y="17647"/>
                  </a:lnTo>
                  <a:lnTo>
                    <a:pt x="1379" y="17640"/>
                  </a:lnTo>
                  <a:close/>
                  <a:moveTo>
                    <a:pt x="31144" y="17612"/>
                  </a:moveTo>
                  <a:lnTo>
                    <a:pt x="31163" y="17617"/>
                  </a:lnTo>
                  <a:lnTo>
                    <a:pt x="31149" y="17684"/>
                  </a:lnTo>
                  <a:lnTo>
                    <a:pt x="31130" y="17680"/>
                  </a:lnTo>
                  <a:lnTo>
                    <a:pt x="31144" y="17612"/>
                  </a:lnTo>
                  <a:close/>
                  <a:moveTo>
                    <a:pt x="30964" y="17720"/>
                  </a:moveTo>
                  <a:lnTo>
                    <a:pt x="30979" y="17745"/>
                  </a:lnTo>
                  <a:lnTo>
                    <a:pt x="30925" y="17779"/>
                  </a:lnTo>
                  <a:lnTo>
                    <a:pt x="30925" y="17779"/>
                  </a:lnTo>
                  <a:cubicBezTo>
                    <a:pt x="30932" y="17749"/>
                    <a:pt x="30948" y="17734"/>
                    <a:pt x="30964" y="17720"/>
                  </a:cubicBezTo>
                  <a:close/>
                  <a:moveTo>
                    <a:pt x="30916" y="17764"/>
                  </a:moveTo>
                  <a:lnTo>
                    <a:pt x="30924" y="17779"/>
                  </a:lnTo>
                  <a:lnTo>
                    <a:pt x="30924" y="17779"/>
                  </a:lnTo>
                  <a:lnTo>
                    <a:pt x="30923" y="17780"/>
                  </a:lnTo>
                  <a:lnTo>
                    <a:pt x="30914" y="17765"/>
                  </a:lnTo>
                  <a:cubicBezTo>
                    <a:pt x="30908" y="17795"/>
                    <a:pt x="30892" y="17811"/>
                    <a:pt x="30874" y="17825"/>
                  </a:cubicBezTo>
                  <a:lnTo>
                    <a:pt x="30861" y="17800"/>
                  </a:lnTo>
                  <a:lnTo>
                    <a:pt x="30916" y="17764"/>
                  </a:lnTo>
                  <a:close/>
                  <a:moveTo>
                    <a:pt x="30683" y="17702"/>
                  </a:moveTo>
                  <a:cubicBezTo>
                    <a:pt x="30682" y="17759"/>
                    <a:pt x="30680" y="17790"/>
                    <a:pt x="30679" y="17834"/>
                  </a:cubicBezTo>
                  <a:cubicBezTo>
                    <a:pt x="30643" y="17836"/>
                    <a:pt x="30611" y="17836"/>
                    <a:pt x="30512" y="17837"/>
                  </a:cubicBezTo>
                  <a:cubicBezTo>
                    <a:pt x="30596" y="17771"/>
                    <a:pt x="30632" y="17743"/>
                    <a:pt x="30683" y="17702"/>
                  </a:cubicBezTo>
                  <a:close/>
                  <a:moveTo>
                    <a:pt x="31604" y="17858"/>
                  </a:moveTo>
                  <a:lnTo>
                    <a:pt x="31604" y="17858"/>
                  </a:lnTo>
                  <a:cubicBezTo>
                    <a:pt x="31604" y="17858"/>
                    <a:pt x="31604" y="17858"/>
                    <a:pt x="31604" y="17858"/>
                  </a:cubicBezTo>
                  <a:cubicBezTo>
                    <a:pt x="31604" y="17858"/>
                    <a:pt x="31604" y="17858"/>
                    <a:pt x="31604" y="17858"/>
                  </a:cubicBezTo>
                  <a:close/>
                  <a:moveTo>
                    <a:pt x="31238" y="17940"/>
                  </a:moveTo>
                  <a:lnTo>
                    <a:pt x="31294" y="17953"/>
                  </a:lnTo>
                  <a:lnTo>
                    <a:pt x="31289" y="17977"/>
                  </a:lnTo>
                  <a:lnTo>
                    <a:pt x="31233" y="17964"/>
                  </a:lnTo>
                  <a:lnTo>
                    <a:pt x="31238" y="17940"/>
                  </a:lnTo>
                  <a:close/>
                  <a:moveTo>
                    <a:pt x="31144" y="18131"/>
                  </a:moveTo>
                  <a:lnTo>
                    <a:pt x="31200" y="18146"/>
                  </a:lnTo>
                  <a:lnTo>
                    <a:pt x="31195" y="18168"/>
                  </a:lnTo>
                  <a:lnTo>
                    <a:pt x="31139" y="18155"/>
                  </a:lnTo>
                  <a:lnTo>
                    <a:pt x="31144" y="18131"/>
                  </a:lnTo>
                  <a:close/>
                  <a:moveTo>
                    <a:pt x="30589" y="18176"/>
                  </a:moveTo>
                  <a:lnTo>
                    <a:pt x="30579" y="18233"/>
                  </a:lnTo>
                  <a:lnTo>
                    <a:pt x="30487" y="18208"/>
                  </a:lnTo>
                  <a:lnTo>
                    <a:pt x="30492" y="18177"/>
                  </a:lnTo>
                  <a:lnTo>
                    <a:pt x="30589" y="18176"/>
                  </a:lnTo>
                  <a:close/>
                  <a:moveTo>
                    <a:pt x="31481" y="18207"/>
                  </a:moveTo>
                  <a:cubicBezTo>
                    <a:pt x="31517" y="18207"/>
                    <a:pt x="31544" y="18208"/>
                    <a:pt x="31594" y="18208"/>
                  </a:cubicBezTo>
                  <a:cubicBezTo>
                    <a:pt x="31582" y="18273"/>
                    <a:pt x="31576" y="18304"/>
                    <a:pt x="31573" y="18324"/>
                  </a:cubicBezTo>
                  <a:lnTo>
                    <a:pt x="31572" y="18324"/>
                  </a:lnTo>
                  <a:cubicBezTo>
                    <a:pt x="31547" y="18292"/>
                    <a:pt x="31519" y="18255"/>
                    <a:pt x="31481" y="18207"/>
                  </a:cubicBezTo>
                  <a:close/>
                  <a:moveTo>
                    <a:pt x="30596" y="18324"/>
                  </a:moveTo>
                  <a:lnTo>
                    <a:pt x="30608" y="18349"/>
                  </a:lnTo>
                  <a:lnTo>
                    <a:pt x="30549" y="18382"/>
                  </a:lnTo>
                  <a:lnTo>
                    <a:pt x="30546" y="18375"/>
                  </a:lnTo>
                  <a:lnTo>
                    <a:pt x="30546" y="18375"/>
                  </a:lnTo>
                  <a:cubicBezTo>
                    <a:pt x="30576" y="18341"/>
                    <a:pt x="30586" y="18333"/>
                    <a:pt x="30596" y="18324"/>
                  </a:cubicBezTo>
                  <a:close/>
                  <a:moveTo>
                    <a:pt x="31099" y="18329"/>
                  </a:moveTo>
                  <a:lnTo>
                    <a:pt x="31210" y="18357"/>
                  </a:lnTo>
                  <a:lnTo>
                    <a:pt x="31200" y="18390"/>
                  </a:lnTo>
                  <a:lnTo>
                    <a:pt x="31089" y="18361"/>
                  </a:lnTo>
                  <a:lnTo>
                    <a:pt x="31099" y="18329"/>
                  </a:lnTo>
                  <a:close/>
                  <a:moveTo>
                    <a:pt x="30521" y="18367"/>
                  </a:moveTo>
                  <a:cubicBezTo>
                    <a:pt x="30521" y="18375"/>
                    <a:pt x="30521" y="18382"/>
                    <a:pt x="30521" y="18390"/>
                  </a:cubicBezTo>
                  <a:lnTo>
                    <a:pt x="30521" y="18390"/>
                  </a:lnTo>
                  <a:cubicBezTo>
                    <a:pt x="30509" y="18403"/>
                    <a:pt x="30502" y="18409"/>
                    <a:pt x="30500" y="18409"/>
                  </a:cubicBezTo>
                  <a:cubicBezTo>
                    <a:pt x="30496" y="18409"/>
                    <a:pt x="30509" y="18388"/>
                    <a:pt x="30521" y="18367"/>
                  </a:cubicBezTo>
                  <a:close/>
                  <a:moveTo>
                    <a:pt x="30521" y="18405"/>
                  </a:moveTo>
                  <a:cubicBezTo>
                    <a:pt x="30522" y="18425"/>
                    <a:pt x="30522" y="18444"/>
                    <a:pt x="30518" y="18464"/>
                  </a:cubicBezTo>
                  <a:cubicBezTo>
                    <a:pt x="30517" y="18473"/>
                    <a:pt x="30492" y="18480"/>
                    <a:pt x="30437" y="18511"/>
                  </a:cubicBezTo>
                  <a:cubicBezTo>
                    <a:pt x="30473" y="18465"/>
                    <a:pt x="30501" y="18431"/>
                    <a:pt x="30521" y="18405"/>
                  </a:cubicBezTo>
                  <a:close/>
                  <a:moveTo>
                    <a:pt x="1926" y="18504"/>
                  </a:moveTo>
                  <a:lnTo>
                    <a:pt x="1931" y="18526"/>
                  </a:lnTo>
                  <a:lnTo>
                    <a:pt x="1875" y="18536"/>
                  </a:lnTo>
                  <a:lnTo>
                    <a:pt x="1869" y="18514"/>
                  </a:lnTo>
                  <a:lnTo>
                    <a:pt x="1926" y="18504"/>
                  </a:lnTo>
                  <a:close/>
                  <a:moveTo>
                    <a:pt x="30680" y="18387"/>
                  </a:moveTo>
                  <a:lnTo>
                    <a:pt x="30680" y="18387"/>
                  </a:lnTo>
                  <a:cubicBezTo>
                    <a:pt x="30705" y="18471"/>
                    <a:pt x="30721" y="18530"/>
                    <a:pt x="30746" y="18617"/>
                  </a:cubicBezTo>
                  <a:cubicBezTo>
                    <a:pt x="30679" y="18561"/>
                    <a:pt x="30657" y="18485"/>
                    <a:pt x="30680" y="18387"/>
                  </a:cubicBezTo>
                  <a:close/>
                  <a:moveTo>
                    <a:pt x="1960" y="18744"/>
                  </a:moveTo>
                  <a:lnTo>
                    <a:pt x="1973" y="18808"/>
                  </a:lnTo>
                  <a:lnTo>
                    <a:pt x="1956" y="18813"/>
                  </a:lnTo>
                  <a:lnTo>
                    <a:pt x="1941" y="18748"/>
                  </a:lnTo>
                  <a:lnTo>
                    <a:pt x="1960" y="18744"/>
                  </a:lnTo>
                  <a:close/>
                  <a:moveTo>
                    <a:pt x="30183" y="18756"/>
                  </a:moveTo>
                  <a:cubicBezTo>
                    <a:pt x="30271" y="18756"/>
                    <a:pt x="30303" y="18823"/>
                    <a:pt x="30326" y="18894"/>
                  </a:cubicBezTo>
                  <a:cubicBezTo>
                    <a:pt x="30283" y="18942"/>
                    <a:pt x="30245" y="18989"/>
                    <a:pt x="30196" y="19044"/>
                  </a:cubicBezTo>
                  <a:cubicBezTo>
                    <a:pt x="30174" y="18951"/>
                    <a:pt x="30153" y="18864"/>
                    <a:pt x="30130" y="18763"/>
                  </a:cubicBezTo>
                  <a:cubicBezTo>
                    <a:pt x="30150" y="18758"/>
                    <a:pt x="30167" y="18756"/>
                    <a:pt x="30183" y="18756"/>
                  </a:cubicBezTo>
                  <a:close/>
                  <a:moveTo>
                    <a:pt x="31007" y="19253"/>
                  </a:moveTo>
                  <a:lnTo>
                    <a:pt x="31063" y="19270"/>
                  </a:lnTo>
                  <a:lnTo>
                    <a:pt x="31055" y="19292"/>
                  </a:lnTo>
                  <a:lnTo>
                    <a:pt x="31001" y="19275"/>
                  </a:lnTo>
                  <a:lnTo>
                    <a:pt x="31007" y="19253"/>
                  </a:lnTo>
                  <a:close/>
                  <a:moveTo>
                    <a:pt x="888" y="19175"/>
                  </a:moveTo>
                  <a:cubicBezTo>
                    <a:pt x="899" y="19216"/>
                    <a:pt x="913" y="19254"/>
                    <a:pt x="927" y="19304"/>
                  </a:cubicBezTo>
                  <a:cubicBezTo>
                    <a:pt x="883" y="19319"/>
                    <a:pt x="851" y="19329"/>
                    <a:pt x="816" y="19341"/>
                  </a:cubicBezTo>
                  <a:cubicBezTo>
                    <a:pt x="821" y="19358"/>
                    <a:pt x="826" y="19378"/>
                    <a:pt x="830" y="19398"/>
                  </a:cubicBezTo>
                  <a:lnTo>
                    <a:pt x="830" y="19398"/>
                  </a:lnTo>
                  <a:cubicBezTo>
                    <a:pt x="809" y="19393"/>
                    <a:pt x="792" y="19382"/>
                    <a:pt x="776" y="19370"/>
                  </a:cubicBezTo>
                  <a:lnTo>
                    <a:pt x="817" y="19336"/>
                  </a:lnTo>
                  <a:cubicBezTo>
                    <a:pt x="810" y="19295"/>
                    <a:pt x="802" y="19253"/>
                    <a:pt x="794" y="19205"/>
                  </a:cubicBezTo>
                  <a:cubicBezTo>
                    <a:pt x="826" y="19194"/>
                    <a:pt x="851" y="19186"/>
                    <a:pt x="888" y="19175"/>
                  </a:cubicBezTo>
                  <a:close/>
                  <a:moveTo>
                    <a:pt x="832" y="19407"/>
                  </a:moveTo>
                  <a:lnTo>
                    <a:pt x="832" y="19407"/>
                  </a:lnTo>
                  <a:cubicBezTo>
                    <a:pt x="855" y="19411"/>
                    <a:pt x="873" y="19425"/>
                    <a:pt x="892" y="19438"/>
                  </a:cubicBezTo>
                  <a:lnTo>
                    <a:pt x="880" y="19463"/>
                  </a:lnTo>
                  <a:lnTo>
                    <a:pt x="827" y="19414"/>
                  </a:lnTo>
                  <a:lnTo>
                    <a:pt x="832" y="19407"/>
                  </a:lnTo>
                  <a:close/>
                  <a:moveTo>
                    <a:pt x="30620" y="19466"/>
                  </a:moveTo>
                  <a:lnTo>
                    <a:pt x="30632" y="19494"/>
                  </a:lnTo>
                  <a:lnTo>
                    <a:pt x="30574" y="19523"/>
                  </a:lnTo>
                  <a:cubicBezTo>
                    <a:pt x="30585" y="19494"/>
                    <a:pt x="30602" y="19481"/>
                    <a:pt x="30620" y="19466"/>
                  </a:cubicBezTo>
                  <a:close/>
                  <a:moveTo>
                    <a:pt x="30568" y="19506"/>
                  </a:moveTo>
                  <a:lnTo>
                    <a:pt x="30574" y="19523"/>
                  </a:lnTo>
                  <a:lnTo>
                    <a:pt x="30567" y="19507"/>
                  </a:lnTo>
                  <a:cubicBezTo>
                    <a:pt x="30557" y="19537"/>
                    <a:pt x="30539" y="19550"/>
                    <a:pt x="30521" y="19563"/>
                  </a:cubicBezTo>
                  <a:lnTo>
                    <a:pt x="30510" y="19537"/>
                  </a:lnTo>
                  <a:lnTo>
                    <a:pt x="30568" y="19506"/>
                  </a:lnTo>
                  <a:close/>
                  <a:moveTo>
                    <a:pt x="31261" y="19163"/>
                  </a:moveTo>
                  <a:lnTo>
                    <a:pt x="31261" y="19163"/>
                  </a:lnTo>
                  <a:cubicBezTo>
                    <a:pt x="31241" y="19247"/>
                    <a:pt x="31214" y="19331"/>
                    <a:pt x="31202" y="19416"/>
                  </a:cubicBezTo>
                  <a:cubicBezTo>
                    <a:pt x="31192" y="19488"/>
                    <a:pt x="31202" y="19560"/>
                    <a:pt x="31202" y="19629"/>
                  </a:cubicBezTo>
                  <a:cubicBezTo>
                    <a:pt x="31142" y="19607"/>
                    <a:pt x="31097" y="19592"/>
                    <a:pt x="31033" y="19570"/>
                  </a:cubicBezTo>
                  <a:cubicBezTo>
                    <a:pt x="31069" y="19511"/>
                    <a:pt x="31117" y="19448"/>
                    <a:pt x="31149" y="19375"/>
                  </a:cubicBezTo>
                  <a:cubicBezTo>
                    <a:pt x="31182" y="19304"/>
                    <a:pt x="31197" y="19225"/>
                    <a:pt x="31261" y="19163"/>
                  </a:cubicBezTo>
                  <a:close/>
                  <a:moveTo>
                    <a:pt x="30202" y="19694"/>
                  </a:moveTo>
                  <a:lnTo>
                    <a:pt x="30256" y="19713"/>
                  </a:lnTo>
                  <a:lnTo>
                    <a:pt x="30248" y="19735"/>
                  </a:lnTo>
                  <a:lnTo>
                    <a:pt x="30193" y="19715"/>
                  </a:lnTo>
                  <a:lnTo>
                    <a:pt x="30202" y="19694"/>
                  </a:lnTo>
                  <a:close/>
                  <a:moveTo>
                    <a:pt x="30640" y="19591"/>
                  </a:moveTo>
                  <a:lnTo>
                    <a:pt x="30640" y="19591"/>
                  </a:lnTo>
                  <a:cubicBezTo>
                    <a:pt x="30652" y="19651"/>
                    <a:pt x="30661" y="19700"/>
                    <a:pt x="30665" y="19756"/>
                  </a:cubicBezTo>
                  <a:cubicBezTo>
                    <a:pt x="30587" y="19742"/>
                    <a:pt x="30526" y="19742"/>
                    <a:pt x="30640" y="19591"/>
                  </a:cubicBezTo>
                  <a:close/>
                  <a:moveTo>
                    <a:pt x="30017" y="19690"/>
                  </a:moveTo>
                  <a:lnTo>
                    <a:pt x="30065" y="19700"/>
                  </a:lnTo>
                  <a:lnTo>
                    <a:pt x="30024" y="19803"/>
                  </a:lnTo>
                  <a:lnTo>
                    <a:pt x="29998" y="19797"/>
                  </a:lnTo>
                  <a:lnTo>
                    <a:pt x="30017" y="19690"/>
                  </a:lnTo>
                  <a:close/>
                  <a:moveTo>
                    <a:pt x="30661" y="19990"/>
                  </a:moveTo>
                  <a:lnTo>
                    <a:pt x="30679" y="19997"/>
                  </a:lnTo>
                  <a:lnTo>
                    <a:pt x="30652" y="20062"/>
                  </a:lnTo>
                  <a:lnTo>
                    <a:pt x="30635" y="20054"/>
                  </a:lnTo>
                  <a:lnTo>
                    <a:pt x="30661" y="19990"/>
                  </a:lnTo>
                  <a:close/>
                  <a:moveTo>
                    <a:pt x="30663" y="20240"/>
                  </a:moveTo>
                  <a:lnTo>
                    <a:pt x="30715" y="20262"/>
                  </a:lnTo>
                  <a:lnTo>
                    <a:pt x="30707" y="20284"/>
                  </a:lnTo>
                  <a:lnTo>
                    <a:pt x="30654" y="20262"/>
                  </a:lnTo>
                  <a:lnTo>
                    <a:pt x="30663" y="20240"/>
                  </a:lnTo>
                  <a:close/>
                  <a:moveTo>
                    <a:pt x="29531" y="20277"/>
                  </a:moveTo>
                  <a:lnTo>
                    <a:pt x="29583" y="20299"/>
                  </a:lnTo>
                  <a:lnTo>
                    <a:pt x="29575" y="20319"/>
                  </a:lnTo>
                  <a:lnTo>
                    <a:pt x="29522" y="20296"/>
                  </a:lnTo>
                  <a:lnTo>
                    <a:pt x="29531" y="20277"/>
                  </a:lnTo>
                  <a:close/>
                  <a:moveTo>
                    <a:pt x="30452" y="20353"/>
                  </a:moveTo>
                  <a:lnTo>
                    <a:pt x="30468" y="20360"/>
                  </a:lnTo>
                  <a:lnTo>
                    <a:pt x="30443" y="20425"/>
                  </a:lnTo>
                  <a:lnTo>
                    <a:pt x="30426" y="20418"/>
                  </a:lnTo>
                  <a:lnTo>
                    <a:pt x="30452" y="20353"/>
                  </a:lnTo>
                  <a:close/>
                  <a:moveTo>
                    <a:pt x="30558" y="20343"/>
                  </a:moveTo>
                  <a:lnTo>
                    <a:pt x="30607" y="20355"/>
                  </a:lnTo>
                  <a:lnTo>
                    <a:pt x="30564" y="20462"/>
                  </a:lnTo>
                  <a:lnTo>
                    <a:pt x="30536" y="20456"/>
                  </a:lnTo>
                  <a:lnTo>
                    <a:pt x="30558" y="20343"/>
                  </a:lnTo>
                  <a:close/>
                  <a:moveTo>
                    <a:pt x="30801" y="20480"/>
                  </a:moveTo>
                  <a:lnTo>
                    <a:pt x="30801" y="20480"/>
                  </a:lnTo>
                  <a:cubicBezTo>
                    <a:pt x="30776" y="20556"/>
                    <a:pt x="30758" y="20616"/>
                    <a:pt x="30735" y="20690"/>
                  </a:cubicBezTo>
                  <a:cubicBezTo>
                    <a:pt x="30689" y="20677"/>
                    <a:pt x="30655" y="20666"/>
                    <a:pt x="30633" y="20659"/>
                  </a:cubicBezTo>
                  <a:cubicBezTo>
                    <a:pt x="30605" y="20672"/>
                    <a:pt x="30586" y="20686"/>
                    <a:pt x="30567" y="20697"/>
                  </a:cubicBezTo>
                  <a:lnTo>
                    <a:pt x="30558" y="20669"/>
                  </a:lnTo>
                  <a:lnTo>
                    <a:pt x="30620" y="20643"/>
                  </a:lnTo>
                  <a:lnTo>
                    <a:pt x="30624" y="20661"/>
                  </a:lnTo>
                  <a:cubicBezTo>
                    <a:pt x="30626" y="20609"/>
                    <a:pt x="30618" y="20569"/>
                    <a:pt x="30611" y="20522"/>
                  </a:cubicBezTo>
                  <a:cubicBezTo>
                    <a:pt x="30633" y="20522"/>
                    <a:pt x="30654" y="20523"/>
                    <a:pt x="30675" y="20523"/>
                  </a:cubicBezTo>
                  <a:cubicBezTo>
                    <a:pt x="30690" y="20523"/>
                    <a:pt x="30706" y="20523"/>
                    <a:pt x="30721" y="20521"/>
                  </a:cubicBezTo>
                  <a:cubicBezTo>
                    <a:pt x="30739" y="20519"/>
                    <a:pt x="30758" y="20502"/>
                    <a:pt x="30801" y="20480"/>
                  </a:cubicBezTo>
                  <a:close/>
                  <a:moveTo>
                    <a:pt x="30454" y="20758"/>
                  </a:moveTo>
                  <a:lnTo>
                    <a:pt x="30507" y="20781"/>
                  </a:lnTo>
                  <a:lnTo>
                    <a:pt x="30498" y="20803"/>
                  </a:lnTo>
                  <a:lnTo>
                    <a:pt x="30445" y="20778"/>
                  </a:lnTo>
                  <a:lnTo>
                    <a:pt x="30454" y="20758"/>
                  </a:lnTo>
                  <a:close/>
                  <a:moveTo>
                    <a:pt x="30009" y="20931"/>
                  </a:moveTo>
                  <a:lnTo>
                    <a:pt x="30062" y="20956"/>
                  </a:lnTo>
                  <a:lnTo>
                    <a:pt x="30053" y="20977"/>
                  </a:lnTo>
                  <a:lnTo>
                    <a:pt x="30000" y="20953"/>
                  </a:lnTo>
                  <a:lnTo>
                    <a:pt x="30009" y="20931"/>
                  </a:lnTo>
                  <a:close/>
                  <a:moveTo>
                    <a:pt x="30267" y="21027"/>
                  </a:moveTo>
                  <a:lnTo>
                    <a:pt x="30267" y="21027"/>
                  </a:lnTo>
                  <a:cubicBezTo>
                    <a:pt x="30258" y="21062"/>
                    <a:pt x="30252" y="21102"/>
                    <a:pt x="30233" y="21152"/>
                  </a:cubicBezTo>
                  <a:cubicBezTo>
                    <a:pt x="30176" y="21124"/>
                    <a:pt x="30130" y="21102"/>
                    <a:pt x="30050" y="21064"/>
                  </a:cubicBezTo>
                  <a:cubicBezTo>
                    <a:pt x="30143" y="21047"/>
                    <a:pt x="30199" y="21039"/>
                    <a:pt x="30267" y="21027"/>
                  </a:cubicBezTo>
                  <a:close/>
                  <a:moveTo>
                    <a:pt x="30434" y="20972"/>
                  </a:moveTo>
                  <a:cubicBezTo>
                    <a:pt x="30597" y="20972"/>
                    <a:pt x="30463" y="21141"/>
                    <a:pt x="30537" y="21198"/>
                  </a:cubicBezTo>
                  <a:cubicBezTo>
                    <a:pt x="30459" y="21223"/>
                    <a:pt x="30411" y="21234"/>
                    <a:pt x="30323" y="21258"/>
                  </a:cubicBezTo>
                  <a:cubicBezTo>
                    <a:pt x="30382" y="21139"/>
                    <a:pt x="30398" y="21049"/>
                    <a:pt x="30427" y="20972"/>
                  </a:cubicBezTo>
                  <a:cubicBezTo>
                    <a:pt x="30429" y="20972"/>
                    <a:pt x="30431" y="20972"/>
                    <a:pt x="30434" y="20972"/>
                  </a:cubicBezTo>
                  <a:close/>
                  <a:moveTo>
                    <a:pt x="2989" y="21250"/>
                  </a:moveTo>
                  <a:lnTo>
                    <a:pt x="3015" y="21311"/>
                  </a:lnTo>
                  <a:lnTo>
                    <a:pt x="2997" y="21318"/>
                  </a:lnTo>
                  <a:lnTo>
                    <a:pt x="2971" y="21258"/>
                  </a:lnTo>
                  <a:lnTo>
                    <a:pt x="2989" y="21250"/>
                  </a:lnTo>
                  <a:close/>
                  <a:moveTo>
                    <a:pt x="29507" y="21368"/>
                  </a:moveTo>
                  <a:cubicBezTo>
                    <a:pt x="29582" y="21368"/>
                    <a:pt x="29643" y="21396"/>
                    <a:pt x="29690" y="21453"/>
                  </a:cubicBezTo>
                  <a:lnTo>
                    <a:pt x="29690" y="21453"/>
                  </a:lnTo>
                  <a:cubicBezTo>
                    <a:pt x="29609" y="21442"/>
                    <a:pt x="29540" y="21406"/>
                    <a:pt x="29472" y="21370"/>
                  </a:cubicBezTo>
                  <a:cubicBezTo>
                    <a:pt x="29484" y="21368"/>
                    <a:pt x="29496" y="21368"/>
                    <a:pt x="29507" y="21368"/>
                  </a:cubicBezTo>
                  <a:close/>
                  <a:moveTo>
                    <a:pt x="29806" y="21424"/>
                  </a:moveTo>
                  <a:lnTo>
                    <a:pt x="29796" y="21483"/>
                  </a:lnTo>
                  <a:lnTo>
                    <a:pt x="29900" y="21604"/>
                  </a:lnTo>
                  <a:lnTo>
                    <a:pt x="29900" y="21604"/>
                  </a:lnTo>
                  <a:cubicBezTo>
                    <a:pt x="29876" y="21616"/>
                    <a:pt x="29852" y="21623"/>
                    <a:pt x="29829" y="21623"/>
                  </a:cubicBezTo>
                  <a:cubicBezTo>
                    <a:pt x="29799" y="21623"/>
                    <a:pt x="29769" y="21613"/>
                    <a:pt x="29739" y="21593"/>
                  </a:cubicBezTo>
                  <a:cubicBezTo>
                    <a:pt x="29758" y="21558"/>
                    <a:pt x="29777" y="21521"/>
                    <a:pt x="29796" y="21483"/>
                  </a:cubicBezTo>
                  <a:lnTo>
                    <a:pt x="29756" y="21462"/>
                  </a:lnTo>
                  <a:lnTo>
                    <a:pt x="29756" y="21462"/>
                  </a:lnTo>
                  <a:cubicBezTo>
                    <a:pt x="29778" y="21440"/>
                    <a:pt x="29792" y="21432"/>
                    <a:pt x="29806" y="21424"/>
                  </a:cubicBezTo>
                  <a:close/>
                  <a:moveTo>
                    <a:pt x="29984" y="21603"/>
                  </a:moveTo>
                  <a:cubicBezTo>
                    <a:pt x="30006" y="21603"/>
                    <a:pt x="30025" y="21610"/>
                    <a:pt x="30043" y="21618"/>
                  </a:cubicBezTo>
                  <a:lnTo>
                    <a:pt x="30027" y="21659"/>
                  </a:lnTo>
                  <a:lnTo>
                    <a:pt x="29915" y="21630"/>
                  </a:lnTo>
                  <a:lnTo>
                    <a:pt x="29918" y="21623"/>
                  </a:lnTo>
                  <a:lnTo>
                    <a:pt x="29918" y="21623"/>
                  </a:lnTo>
                  <a:cubicBezTo>
                    <a:pt x="29944" y="21608"/>
                    <a:pt x="29965" y="21603"/>
                    <a:pt x="29984" y="21603"/>
                  </a:cubicBezTo>
                  <a:close/>
                  <a:moveTo>
                    <a:pt x="30090" y="21811"/>
                  </a:moveTo>
                  <a:lnTo>
                    <a:pt x="30118" y="21821"/>
                  </a:lnTo>
                  <a:lnTo>
                    <a:pt x="30052" y="21996"/>
                  </a:lnTo>
                  <a:lnTo>
                    <a:pt x="30003" y="21977"/>
                  </a:lnTo>
                  <a:lnTo>
                    <a:pt x="30090" y="21811"/>
                  </a:lnTo>
                  <a:close/>
                  <a:moveTo>
                    <a:pt x="3355" y="22180"/>
                  </a:moveTo>
                  <a:lnTo>
                    <a:pt x="3374" y="22207"/>
                  </a:lnTo>
                  <a:lnTo>
                    <a:pt x="3301" y="22270"/>
                  </a:lnTo>
                  <a:lnTo>
                    <a:pt x="3270" y="22223"/>
                  </a:lnTo>
                  <a:lnTo>
                    <a:pt x="3355" y="22180"/>
                  </a:lnTo>
                  <a:close/>
                  <a:moveTo>
                    <a:pt x="28672" y="22457"/>
                  </a:moveTo>
                  <a:lnTo>
                    <a:pt x="28688" y="22467"/>
                  </a:lnTo>
                  <a:lnTo>
                    <a:pt x="28651" y="22523"/>
                  </a:lnTo>
                  <a:lnTo>
                    <a:pt x="28635" y="22511"/>
                  </a:lnTo>
                  <a:lnTo>
                    <a:pt x="28672" y="22457"/>
                  </a:lnTo>
                  <a:close/>
                  <a:moveTo>
                    <a:pt x="29238" y="22426"/>
                  </a:moveTo>
                  <a:cubicBezTo>
                    <a:pt x="29241" y="22525"/>
                    <a:pt x="29243" y="22570"/>
                    <a:pt x="29244" y="22638"/>
                  </a:cubicBezTo>
                  <a:cubicBezTo>
                    <a:pt x="29191" y="22620"/>
                    <a:pt x="29166" y="22611"/>
                    <a:pt x="29125" y="22598"/>
                  </a:cubicBezTo>
                  <a:cubicBezTo>
                    <a:pt x="29155" y="22553"/>
                    <a:pt x="29180" y="22514"/>
                    <a:pt x="29238" y="22426"/>
                  </a:cubicBezTo>
                  <a:close/>
                  <a:moveTo>
                    <a:pt x="30156" y="22570"/>
                  </a:moveTo>
                  <a:lnTo>
                    <a:pt x="30174" y="22579"/>
                  </a:lnTo>
                  <a:lnTo>
                    <a:pt x="30140" y="22642"/>
                  </a:lnTo>
                  <a:lnTo>
                    <a:pt x="30124" y="22633"/>
                  </a:lnTo>
                  <a:lnTo>
                    <a:pt x="30156" y="22570"/>
                  </a:lnTo>
                  <a:close/>
                  <a:moveTo>
                    <a:pt x="29340" y="22663"/>
                  </a:moveTo>
                  <a:lnTo>
                    <a:pt x="29437" y="22725"/>
                  </a:lnTo>
                  <a:lnTo>
                    <a:pt x="29418" y="22754"/>
                  </a:lnTo>
                  <a:lnTo>
                    <a:pt x="29321" y="22692"/>
                  </a:lnTo>
                  <a:lnTo>
                    <a:pt x="29340" y="22663"/>
                  </a:lnTo>
                  <a:close/>
                  <a:moveTo>
                    <a:pt x="29596" y="22725"/>
                  </a:moveTo>
                  <a:lnTo>
                    <a:pt x="29612" y="22735"/>
                  </a:lnTo>
                  <a:lnTo>
                    <a:pt x="29574" y="22794"/>
                  </a:lnTo>
                  <a:lnTo>
                    <a:pt x="29558" y="22784"/>
                  </a:lnTo>
                  <a:lnTo>
                    <a:pt x="29596" y="22725"/>
                  </a:lnTo>
                  <a:close/>
                  <a:moveTo>
                    <a:pt x="29079" y="22885"/>
                  </a:moveTo>
                  <a:lnTo>
                    <a:pt x="29096" y="22895"/>
                  </a:lnTo>
                  <a:lnTo>
                    <a:pt x="29057" y="22953"/>
                  </a:lnTo>
                  <a:lnTo>
                    <a:pt x="29041" y="22942"/>
                  </a:lnTo>
                  <a:lnTo>
                    <a:pt x="29079" y="22885"/>
                  </a:lnTo>
                  <a:close/>
                  <a:moveTo>
                    <a:pt x="28753" y="22928"/>
                  </a:moveTo>
                  <a:lnTo>
                    <a:pt x="28896" y="23026"/>
                  </a:lnTo>
                  <a:lnTo>
                    <a:pt x="28876" y="23054"/>
                  </a:lnTo>
                  <a:lnTo>
                    <a:pt x="28735" y="22957"/>
                  </a:lnTo>
                  <a:lnTo>
                    <a:pt x="28753" y="22928"/>
                  </a:lnTo>
                  <a:close/>
                  <a:moveTo>
                    <a:pt x="29797" y="22934"/>
                  </a:moveTo>
                  <a:lnTo>
                    <a:pt x="29822" y="22950"/>
                  </a:lnTo>
                  <a:lnTo>
                    <a:pt x="29744" y="23069"/>
                  </a:lnTo>
                  <a:lnTo>
                    <a:pt x="29719" y="23054"/>
                  </a:lnTo>
                  <a:lnTo>
                    <a:pt x="29797" y="22934"/>
                  </a:lnTo>
                  <a:close/>
                  <a:moveTo>
                    <a:pt x="3883" y="23109"/>
                  </a:moveTo>
                  <a:lnTo>
                    <a:pt x="3895" y="23128"/>
                  </a:lnTo>
                  <a:lnTo>
                    <a:pt x="3845" y="23156"/>
                  </a:lnTo>
                  <a:lnTo>
                    <a:pt x="3835" y="23137"/>
                  </a:lnTo>
                  <a:lnTo>
                    <a:pt x="3883" y="23109"/>
                  </a:lnTo>
                  <a:close/>
                  <a:moveTo>
                    <a:pt x="29047" y="23215"/>
                  </a:moveTo>
                  <a:lnTo>
                    <a:pt x="29143" y="23279"/>
                  </a:lnTo>
                  <a:lnTo>
                    <a:pt x="29124" y="23309"/>
                  </a:lnTo>
                  <a:lnTo>
                    <a:pt x="29029" y="23243"/>
                  </a:lnTo>
                  <a:lnTo>
                    <a:pt x="29047" y="23215"/>
                  </a:lnTo>
                  <a:close/>
                  <a:moveTo>
                    <a:pt x="28968" y="23335"/>
                  </a:moveTo>
                  <a:lnTo>
                    <a:pt x="29015" y="23369"/>
                  </a:lnTo>
                  <a:lnTo>
                    <a:pt x="29001" y="23388"/>
                  </a:lnTo>
                  <a:lnTo>
                    <a:pt x="28954" y="23354"/>
                  </a:lnTo>
                  <a:lnTo>
                    <a:pt x="28968" y="23335"/>
                  </a:lnTo>
                  <a:close/>
                  <a:moveTo>
                    <a:pt x="29681" y="23401"/>
                  </a:moveTo>
                  <a:lnTo>
                    <a:pt x="29728" y="23434"/>
                  </a:lnTo>
                  <a:lnTo>
                    <a:pt x="29715" y="23454"/>
                  </a:lnTo>
                  <a:lnTo>
                    <a:pt x="29668" y="23422"/>
                  </a:lnTo>
                  <a:lnTo>
                    <a:pt x="29681" y="23401"/>
                  </a:lnTo>
                  <a:close/>
                  <a:moveTo>
                    <a:pt x="29194" y="23410"/>
                  </a:moveTo>
                  <a:lnTo>
                    <a:pt x="29241" y="23443"/>
                  </a:lnTo>
                  <a:lnTo>
                    <a:pt x="29228" y="23463"/>
                  </a:lnTo>
                  <a:lnTo>
                    <a:pt x="29181" y="23429"/>
                  </a:lnTo>
                  <a:lnTo>
                    <a:pt x="29194" y="23410"/>
                  </a:lnTo>
                  <a:close/>
                  <a:moveTo>
                    <a:pt x="29068" y="23635"/>
                  </a:moveTo>
                  <a:lnTo>
                    <a:pt x="29084" y="23647"/>
                  </a:lnTo>
                  <a:lnTo>
                    <a:pt x="29046" y="23706"/>
                  </a:lnTo>
                  <a:lnTo>
                    <a:pt x="29029" y="23694"/>
                  </a:lnTo>
                  <a:lnTo>
                    <a:pt x="29068" y="23635"/>
                  </a:lnTo>
                  <a:close/>
                  <a:moveTo>
                    <a:pt x="27901" y="23618"/>
                  </a:moveTo>
                  <a:cubicBezTo>
                    <a:pt x="27935" y="23634"/>
                    <a:pt x="27960" y="23646"/>
                    <a:pt x="27998" y="23663"/>
                  </a:cubicBezTo>
                  <a:cubicBezTo>
                    <a:pt x="27966" y="23705"/>
                    <a:pt x="27938" y="23740"/>
                    <a:pt x="27910" y="23774"/>
                  </a:cubicBezTo>
                  <a:cubicBezTo>
                    <a:pt x="27885" y="23753"/>
                    <a:pt x="27870" y="23741"/>
                    <a:pt x="27845" y="23721"/>
                  </a:cubicBezTo>
                  <a:cubicBezTo>
                    <a:pt x="27861" y="23691"/>
                    <a:pt x="27879" y="23659"/>
                    <a:pt x="27901" y="23618"/>
                  </a:cubicBezTo>
                  <a:close/>
                  <a:moveTo>
                    <a:pt x="29269" y="23715"/>
                  </a:moveTo>
                  <a:lnTo>
                    <a:pt x="29363" y="23782"/>
                  </a:lnTo>
                  <a:lnTo>
                    <a:pt x="29343" y="23813"/>
                  </a:lnTo>
                  <a:lnTo>
                    <a:pt x="29250" y="23746"/>
                  </a:lnTo>
                  <a:lnTo>
                    <a:pt x="29250" y="23744"/>
                  </a:lnTo>
                  <a:lnTo>
                    <a:pt x="29269" y="23715"/>
                  </a:lnTo>
                  <a:close/>
                  <a:moveTo>
                    <a:pt x="27941" y="23972"/>
                  </a:moveTo>
                  <a:lnTo>
                    <a:pt x="27954" y="23986"/>
                  </a:lnTo>
                  <a:lnTo>
                    <a:pt x="27913" y="24037"/>
                  </a:lnTo>
                  <a:lnTo>
                    <a:pt x="27898" y="24025"/>
                  </a:lnTo>
                  <a:lnTo>
                    <a:pt x="27939" y="23972"/>
                  </a:lnTo>
                  <a:close/>
                  <a:moveTo>
                    <a:pt x="28451" y="24151"/>
                  </a:moveTo>
                  <a:cubicBezTo>
                    <a:pt x="28490" y="24151"/>
                    <a:pt x="28521" y="24165"/>
                    <a:pt x="28529" y="24225"/>
                  </a:cubicBezTo>
                  <a:cubicBezTo>
                    <a:pt x="28484" y="24234"/>
                    <a:pt x="28444" y="24243"/>
                    <a:pt x="28389" y="24253"/>
                  </a:cubicBezTo>
                  <a:cubicBezTo>
                    <a:pt x="28360" y="24224"/>
                    <a:pt x="28323" y="24187"/>
                    <a:pt x="28288" y="24152"/>
                  </a:cubicBezTo>
                  <a:lnTo>
                    <a:pt x="28288" y="24152"/>
                  </a:lnTo>
                  <a:cubicBezTo>
                    <a:pt x="28301" y="24161"/>
                    <a:pt x="28318" y="24164"/>
                    <a:pt x="28335" y="24164"/>
                  </a:cubicBezTo>
                  <a:cubicBezTo>
                    <a:pt x="28372" y="24164"/>
                    <a:pt x="28415" y="24151"/>
                    <a:pt x="28451" y="24151"/>
                  </a:cubicBezTo>
                  <a:close/>
                  <a:moveTo>
                    <a:pt x="29021" y="24249"/>
                  </a:moveTo>
                  <a:lnTo>
                    <a:pt x="29065" y="24284"/>
                  </a:lnTo>
                  <a:lnTo>
                    <a:pt x="29050" y="24303"/>
                  </a:lnTo>
                  <a:lnTo>
                    <a:pt x="29006" y="24268"/>
                  </a:lnTo>
                  <a:lnTo>
                    <a:pt x="29021" y="24249"/>
                  </a:lnTo>
                  <a:close/>
                  <a:moveTo>
                    <a:pt x="27947" y="24240"/>
                  </a:moveTo>
                  <a:lnTo>
                    <a:pt x="27961" y="24253"/>
                  </a:lnTo>
                  <a:lnTo>
                    <a:pt x="27919" y="24306"/>
                  </a:lnTo>
                  <a:lnTo>
                    <a:pt x="27904" y="24293"/>
                  </a:lnTo>
                  <a:lnTo>
                    <a:pt x="27947" y="24240"/>
                  </a:lnTo>
                  <a:close/>
                  <a:moveTo>
                    <a:pt x="3261" y="24372"/>
                  </a:moveTo>
                  <a:lnTo>
                    <a:pt x="3281" y="24402"/>
                  </a:lnTo>
                  <a:lnTo>
                    <a:pt x="3186" y="24464"/>
                  </a:lnTo>
                  <a:lnTo>
                    <a:pt x="3164" y="24434"/>
                  </a:lnTo>
                  <a:lnTo>
                    <a:pt x="3261" y="24372"/>
                  </a:lnTo>
                  <a:close/>
                  <a:moveTo>
                    <a:pt x="28625" y="24571"/>
                  </a:moveTo>
                  <a:lnTo>
                    <a:pt x="28715" y="24609"/>
                  </a:lnTo>
                  <a:lnTo>
                    <a:pt x="28681" y="24661"/>
                  </a:lnTo>
                  <a:lnTo>
                    <a:pt x="28607" y="24599"/>
                  </a:lnTo>
                  <a:lnTo>
                    <a:pt x="28625" y="24571"/>
                  </a:lnTo>
                  <a:close/>
                  <a:moveTo>
                    <a:pt x="27338" y="24683"/>
                  </a:moveTo>
                  <a:lnTo>
                    <a:pt x="27358" y="24702"/>
                  </a:lnTo>
                  <a:lnTo>
                    <a:pt x="27265" y="24798"/>
                  </a:lnTo>
                  <a:lnTo>
                    <a:pt x="27243" y="24779"/>
                  </a:lnTo>
                  <a:lnTo>
                    <a:pt x="27338" y="24683"/>
                  </a:lnTo>
                  <a:close/>
                  <a:moveTo>
                    <a:pt x="27338" y="24990"/>
                  </a:moveTo>
                  <a:lnTo>
                    <a:pt x="27379" y="25030"/>
                  </a:lnTo>
                  <a:lnTo>
                    <a:pt x="27363" y="25046"/>
                  </a:lnTo>
                  <a:lnTo>
                    <a:pt x="27321" y="25007"/>
                  </a:lnTo>
                  <a:lnTo>
                    <a:pt x="27338" y="24990"/>
                  </a:lnTo>
                  <a:close/>
                  <a:moveTo>
                    <a:pt x="28554" y="25139"/>
                  </a:moveTo>
                  <a:lnTo>
                    <a:pt x="28569" y="25152"/>
                  </a:lnTo>
                  <a:lnTo>
                    <a:pt x="28523" y="25208"/>
                  </a:lnTo>
                  <a:lnTo>
                    <a:pt x="28509" y="25195"/>
                  </a:lnTo>
                  <a:lnTo>
                    <a:pt x="28554" y="25139"/>
                  </a:lnTo>
                  <a:close/>
                  <a:moveTo>
                    <a:pt x="26962" y="25155"/>
                  </a:moveTo>
                  <a:lnTo>
                    <a:pt x="26976" y="25170"/>
                  </a:lnTo>
                  <a:lnTo>
                    <a:pt x="26930" y="25217"/>
                  </a:lnTo>
                  <a:lnTo>
                    <a:pt x="26917" y="25204"/>
                  </a:lnTo>
                  <a:lnTo>
                    <a:pt x="26962" y="25155"/>
                  </a:lnTo>
                  <a:close/>
                  <a:moveTo>
                    <a:pt x="27436" y="25070"/>
                  </a:moveTo>
                  <a:lnTo>
                    <a:pt x="27460" y="25089"/>
                  </a:lnTo>
                  <a:lnTo>
                    <a:pt x="27346" y="25235"/>
                  </a:lnTo>
                  <a:lnTo>
                    <a:pt x="27310" y="25199"/>
                  </a:lnTo>
                  <a:lnTo>
                    <a:pt x="27436" y="25070"/>
                  </a:lnTo>
                  <a:close/>
                  <a:moveTo>
                    <a:pt x="4066" y="25211"/>
                  </a:moveTo>
                  <a:lnTo>
                    <a:pt x="4082" y="25229"/>
                  </a:lnTo>
                  <a:lnTo>
                    <a:pt x="4035" y="25264"/>
                  </a:lnTo>
                  <a:lnTo>
                    <a:pt x="4020" y="25246"/>
                  </a:lnTo>
                  <a:lnTo>
                    <a:pt x="4066" y="25211"/>
                  </a:lnTo>
                  <a:close/>
                  <a:moveTo>
                    <a:pt x="5190" y="25290"/>
                  </a:moveTo>
                  <a:lnTo>
                    <a:pt x="5204" y="25307"/>
                  </a:lnTo>
                  <a:lnTo>
                    <a:pt x="5160" y="25345"/>
                  </a:lnTo>
                  <a:lnTo>
                    <a:pt x="5145" y="25327"/>
                  </a:lnTo>
                  <a:lnTo>
                    <a:pt x="5190" y="25290"/>
                  </a:lnTo>
                  <a:close/>
                  <a:moveTo>
                    <a:pt x="26920" y="25336"/>
                  </a:moveTo>
                  <a:lnTo>
                    <a:pt x="26961" y="25377"/>
                  </a:lnTo>
                  <a:lnTo>
                    <a:pt x="26945" y="25393"/>
                  </a:lnTo>
                  <a:lnTo>
                    <a:pt x="26905" y="25352"/>
                  </a:lnTo>
                  <a:lnTo>
                    <a:pt x="26920" y="25336"/>
                  </a:lnTo>
                  <a:close/>
                  <a:moveTo>
                    <a:pt x="28338" y="25363"/>
                  </a:moveTo>
                  <a:lnTo>
                    <a:pt x="28379" y="25402"/>
                  </a:lnTo>
                  <a:lnTo>
                    <a:pt x="28363" y="25420"/>
                  </a:lnTo>
                  <a:lnTo>
                    <a:pt x="28320" y="25380"/>
                  </a:lnTo>
                  <a:lnTo>
                    <a:pt x="28338" y="25363"/>
                  </a:lnTo>
                  <a:close/>
                  <a:moveTo>
                    <a:pt x="28340" y="25546"/>
                  </a:moveTo>
                  <a:cubicBezTo>
                    <a:pt x="28362" y="25546"/>
                    <a:pt x="28385" y="25572"/>
                    <a:pt x="28409" y="25645"/>
                  </a:cubicBezTo>
                  <a:cubicBezTo>
                    <a:pt x="28351" y="25641"/>
                    <a:pt x="28307" y="25636"/>
                    <a:pt x="28253" y="25630"/>
                  </a:cubicBezTo>
                  <a:cubicBezTo>
                    <a:pt x="28283" y="25588"/>
                    <a:pt x="28311" y="25546"/>
                    <a:pt x="28340" y="25546"/>
                  </a:cubicBezTo>
                  <a:close/>
                  <a:moveTo>
                    <a:pt x="27514" y="25446"/>
                  </a:moveTo>
                  <a:lnTo>
                    <a:pt x="27514" y="25446"/>
                  </a:lnTo>
                  <a:cubicBezTo>
                    <a:pt x="27505" y="25558"/>
                    <a:pt x="27502" y="25604"/>
                    <a:pt x="27496" y="25673"/>
                  </a:cubicBezTo>
                  <a:cubicBezTo>
                    <a:pt x="27455" y="25647"/>
                    <a:pt x="27433" y="25633"/>
                    <a:pt x="27401" y="25613"/>
                  </a:cubicBezTo>
                  <a:cubicBezTo>
                    <a:pt x="27424" y="25576"/>
                    <a:pt x="27446" y="25545"/>
                    <a:pt x="27514" y="25446"/>
                  </a:cubicBezTo>
                  <a:close/>
                  <a:moveTo>
                    <a:pt x="27477" y="25782"/>
                  </a:moveTo>
                  <a:lnTo>
                    <a:pt x="27491" y="25795"/>
                  </a:lnTo>
                  <a:lnTo>
                    <a:pt x="27442" y="25845"/>
                  </a:lnTo>
                  <a:lnTo>
                    <a:pt x="27429" y="25832"/>
                  </a:lnTo>
                  <a:lnTo>
                    <a:pt x="27477" y="25782"/>
                  </a:lnTo>
                  <a:close/>
                  <a:moveTo>
                    <a:pt x="27911" y="25735"/>
                  </a:moveTo>
                  <a:lnTo>
                    <a:pt x="27935" y="25750"/>
                  </a:lnTo>
                  <a:lnTo>
                    <a:pt x="27870" y="25850"/>
                  </a:lnTo>
                  <a:lnTo>
                    <a:pt x="27829" y="25820"/>
                  </a:lnTo>
                  <a:lnTo>
                    <a:pt x="27911" y="25735"/>
                  </a:lnTo>
                  <a:close/>
                  <a:moveTo>
                    <a:pt x="27548" y="25957"/>
                  </a:moveTo>
                  <a:lnTo>
                    <a:pt x="27561" y="25970"/>
                  </a:lnTo>
                  <a:lnTo>
                    <a:pt x="27511" y="26022"/>
                  </a:lnTo>
                  <a:lnTo>
                    <a:pt x="27498" y="26007"/>
                  </a:lnTo>
                  <a:lnTo>
                    <a:pt x="27548" y="25957"/>
                  </a:lnTo>
                  <a:close/>
                  <a:moveTo>
                    <a:pt x="26965" y="25966"/>
                  </a:moveTo>
                  <a:lnTo>
                    <a:pt x="26987" y="25982"/>
                  </a:lnTo>
                  <a:cubicBezTo>
                    <a:pt x="26965" y="26017"/>
                    <a:pt x="26937" y="26045"/>
                    <a:pt x="26914" y="26076"/>
                  </a:cubicBezTo>
                  <a:lnTo>
                    <a:pt x="26879" y="26041"/>
                  </a:lnTo>
                  <a:cubicBezTo>
                    <a:pt x="26906" y="26016"/>
                    <a:pt x="26939" y="25992"/>
                    <a:pt x="26965" y="25966"/>
                  </a:cubicBezTo>
                  <a:close/>
                  <a:moveTo>
                    <a:pt x="27905" y="25913"/>
                  </a:moveTo>
                  <a:lnTo>
                    <a:pt x="27926" y="25933"/>
                  </a:lnTo>
                  <a:lnTo>
                    <a:pt x="27774" y="26089"/>
                  </a:lnTo>
                  <a:lnTo>
                    <a:pt x="27755" y="26069"/>
                  </a:lnTo>
                  <a:lnTo>
                    <a:pt x="27905" y="25913"/>
                  </a:lnTo>
                  <a:close/>
                  <a:moveTo>
                    <a:pt x="26424" y="26063"/>
                  </a:moveTo>
                  <a:lnTo>
                    <a:pt x="26437" y="26078"/>
                  </a:lnTo>
                  <a:lnTo>
                    <a:pt x="26384" y="26122"/>
                  </a:lnTo>
                  <a:lnTo>
                    <a:pt x="26372" y="26107"/>
                  </a:lnTo>
                  <a:lnTo>
                    <a:pt x="26424" y="26063"/>
                  </a:lnTo>
                  <a:close/>
                  <a:moveTo>
                    <a:pt x="26056" y="26148"/>
                  </a:moveTo>
                  <a:lnTo>
                    <a:pt x="26068" y="26164"/>
                  </a:lnTo>
                  <a:lnTo>
                    <a:pt x="26016" y="26207"/>
                  </a:lnTo>
                  <a:lnTo>
                    <a:pt x="26005" y="26192"/>
                  </a:lnTo>
                  <a:lnTo>
                    <a:pt x="26056" y="26148"/>
                  </a:lnTo>
                  <a:close/>
                  <a:moveTo>
                    <a:pt x="27644" y="26179"/>
                  </a:moveTo>
                  <a:lnTo>
                    <a:pt x="27708" y="26248"/>
                  </a:lnTo>
                  <a:lnTo>
                    <a:pt x="27686" y="26276"/>
                  </a:lnTo>
                  <a:lnTo>
                    <a:pt x="27602" y="26225"/>
                  </a:lnTo>
                  <a:lnTo>
                    <a:pt x="27644" y="26179"/>
                  </a:lnTo>
                  <a:close/>
                  <a:moveTo>
                    <a:pt x="26365" y="26238"/>
                  </a:moveTo>
                  <a:lnTo>
                    <a:pt x="26402" y="26282"/>
                  </a:lnTo>
                  <a:lnTo>
                    <a:pt x="26384" y="26297"/>
                  </a:lnTo>
                  <a:lnTo>
                    <a:pt x="26347" y="26253"/>
                  </a:lnTo>
                  <a:lnTo>
                    <a:pt x="26365" y="26238"/>
                  </a:lnTo>
                  <a:close/>
                  <a:moveTo>
                    <a:pt x="27776" y="26301"/>
                  </a:moveTo>
                  <a:lnTo>
                    <a:pt x="27789" y="26314"/>
                  </a:lnTo>
                  <a:lnTo>
                    <a:pt x="27738" y="26367"/>
                  </a:lnTo>
                  <a:lnTo>
                    <a:pt x="27724" y="26353"/>
                  </a:lnTo>
                  <a:lnTo>
                    <a:pt x="27776" y="26301"/>
                  </a:lnTo>
                  <a:close/>
                  <a:moveTo>
                    <a:pt x="25649" y="26317"/>
                  </a:moveTo>
                  <a:lnTo>
                    <a:pt x="25684" y="26363"/>
                  </a:lnTo>
                  <a:lnTo>
                    <a:pt x="25668" y="26376"/>
                  </a:lnTo>
                  <a:lnTo>
                    <a:pt x="25632" y="26332"/>
                  </a:lnTo>
                  <a:lnTo>
                    <a:pt x="25649" y="26317"/>
                  </a:lnTo>
                  <a:close/>
                  <a:moveTo>
                    <a:pt x="25887" y="26367"/>
                  </a:moveTo>
                  <a:lnTo>
                    <a:pt x="25899" y="26382"/>
                  </a:lnTo>
                  <a:lnTo>
                    <a:pt x="25847" y="26426"/>
                  </a:lnTo>
                  <a:lnTo>
                    <a:pt x="25835" y="26412"/>
                  </a:lnTo>
                  <a:lnTo>
                    <a:pt x="25887" y="26367"/>
                  </a:lnTo>
                  <a:close/>
                  <a:moveTo>
                    <a:pt x="25794" y="26495"/>
                  </a:moveTo>
                  <a:lnTo>
                    <a:pt x="25865" y="26587"/>
                  </a:lnTo>
                  <a:lnTo>
                    <a:pt x="25840" y="26609"/>
                  </a:lnTo>
                  <a:lnTo>
                    <a:pt x="25769" y="26518"/>
                  </a:lnTo>
                  <a:lnTo>
                    <a:pt x="25794" y="26495"/>
                  </a:lnTo>
                  <a:close/>
                  <a:moveTo>
                    <a:pt x="27057" y="26582"/>
                  </a:moveTo>
                  <a:lnTo>
                    <a:pt x="27068" y="26597"/>
                  </a:lnTo>
                  <a:lnTo>
                    <a:pt x="27014" y="26643"/>
                  </a:lnTo>
                  <a:lnTo>
                    <a:pt x="27001" y="26628"/>
                  </a:lnTo>
                  <a:lnTo>
                    <a:pt x="27057" y="26582"/>
                  </a:lnTo>
                  <a:close/>
                  <a:moveTo>
                    <a:pt x="26289" y="26681"/>
                  </a:moveTo>
                  <a:lnTo>
                    <a:pt x="26361" y="26771"/>
                  </a:lnTo>
                  <a:lnTo>
                    <a:pt x="26334" y="26793"/>
                  </a:lnTo>
                  <a:lnTo>
                    <a:pt x="26262" y="26703"/>
                  </a:lnTo>
                  <a:lnTo>
                    <a:pt x="26289" y="26681"/>
                  </a:lnTo>
                  <a:close/>
                  <a:moveTo>
                    <a:pt x="26686" y="26721"/>
                  </a:moveTo>
                  <a:lnTo>
                    <a:pt x="26718" y="26756"/>
                  </a:lnTo>
                  <a:lnTo>
                    <a:pt x="26628" y="26832"/>
                  </a:lnTo>
                  <a:lnTo>
                    <a:pt x="26608" y="26813"/>
                  </a:lnTo>
                  <a:lnTo>
                    <a:pt x="26686" y="26721"/>
                  </a:lnTo>
                  <a:close/>
                  <a:moveTo>
                    <a:pt x="26090" y="26773"/>
                  </a:moveTo>
                  <a:lnTo>
                    <a:pt x="26125" y="26819"/>
                  </a:lnTo>
                  <a:lnTo>
                    <a:pt x="26108" y="26834"/>
                  </a:lnTo>
                  <a:lnTo>
                    <a:pt x="26072" y="26790"/>
                  </a:lnTo>
                  <a:lnTo>
                    <a:pt x="26090" y="26773"/>
                  </a:lnTo>
                  <a:close/>
                  <a:moveTo>
                    <a:pt x="26214" y="26821"/>
                  </a:moveTo>
                  <a:lnTo>
                    <a:pt x="26249" y="26865"/>
                  </a:lnTo>
                  <a:lnTo>
                    <a:pt x="26231" y="26881"/>
                  </a:lnTo>
                  <a:lnTo>
                    <a:pt x="26196" y="26835"/>
                  </a:lnTo>
                  <a:lnTo>
                    <a:pt x="26214" y="26821"/>
                  </a:lnTo>
                  <a:close/>
                  <a:moveTo>
                    <a:pt x="26795" y="26856"/>
                  </a:moveTo>
                  <a:lnTo>
                    <a:pt x="26868" y="26944"/>
                  </a:lnTo>
                  <a:lnTo>
                    <a:pt x="26840" y="26968"/>
                  </a:lnTo>
                  <a:lnTo>
                    <a:pt x="26767" y="26879"/>
                  </a:lnTo>
                  <a:lnTo>
                    <a:pt x="26795" y="26856"/>
                  </a:lnTo>
                  <a:close/>
                  <a:moveTo>
                    <a:pt x="26967" y="27037"/>
                  </a:moveTo>
                  <a:lnTo>
                    <a:pt x="26979" y="27052"/>
                  </a:lnTo>
                  <a:lnTo>
                    <a:pt x="26923" y="27099"/>
                  </a:lnTo>
                  <a:lnTo>
                    <a:pt x="26911" y="27084"/>
                  </a:lnTo>
                  <a:lnTo>
                    <a:pt x="26967" y="27037"/>
                  </a:lnTo>
                  <a:close/>
                  <a:moveTo>
                    <a:pt x="26618" y="27181"/>
                  </a:moveTo>
                  <a:lnTo>
                    <a:pt x="26630" y="27197"/>
                  </a:lnTo>
                  <a:lnTo>
                    <a:pt x="26574" y="27244"/>
                  </a:lnTo>
                  <a:lnTo>
                    <a:pt x="26574" y="27243"/>
                  </a:lnTo>
                  <a:lnTo>
                    <a:pt x="26562" y="27228"/>
                  </a:lnTo>
                  <a:lnTo>
                    <a:pt x="26618" y="27181"/>
                  </a:lnTo>
                  <a:close/>
                  <a:moveTo>
                    <a:pt x="24664" y="27193"/>
                  </a:moveTo>
                  <a:lnTo>
                    <a:pt x="24675" y="27209"/>
                  </a:lnTo>
                  <a:lnTo>
                    <a:pt x="24620" y="27247"/>
                  </a:lnTo>
                  <a:lnTo>
                    <a:pt x="24610" y="27231"/>
                  </a:lnTo>
                  <a:lnTo>
                    <a:pt x="24664" y="27193"/>
                  </a:lnTo>
                  <a:close/>
                  <a:moveTo>
                    <a:pt x="25902" y="27219"/>
                  </a:moveTo>
                  <a:lnTo>
                    <a:pt x="25935" y="27265"/>
                  </a:lnTo>
                  <a:lnTo>
                    <a:pt x="25916" y="27280"/>
                  </a:lnTo>
                  <a:lnTo>
                    <a:pt x="25882" y="27233"/>
                  </a:lnTo>
                  <a:lnTo>
                    <a:pt x="25902" y="27219"/>
                  </a:lnTo>
                  <a:close/>
                  <a:moveTo>
                    <a:pt x="26877" y="27313"/>
                  </a:moveTo>
                  <a:lnTo>
                    <a:pt x="26914" y="27359"/>
                  </a:lnTo>
                  <a:lnTo>
                    <a:pt x="26895" y="27375"/>
                  </a:lnTo>
                  <a:lnTo>
                    <a:pt x="26859" y="27330"/>
                  </a:lnTo>
                  <a:lnTo>
                    <a:pt x="26877" y="27313"/>
                  </a:lnTo>
                  <a:close/>
                  <a:moveTo>
                    <a:pt x="26003" y="27358"/>
                  </a:moveTo>
                  <a:lnTo>
                    <a:pt x="26038" y="27405"/>
                  </a:lnTo>
                  <a:lnTo>
                    <a:pt x="26018" y="27418"/>
                  </a:lnTo>
                  <a:lnTo>
                    <a:pt x="25984" y="27372"/>
                  </a:lnTo>
                  <a:lnTo>
                    <a:pt x="26003" y="27358"/>
                  </a:lnTo>
                  <a:close/>
                  <a:moveTo>
                    <a:pt x="6652" y="27165"/>
                  </a:moveTo>
                  <a:cubicBezTo>
                    <a:pt x="6765" y="27256"/>
                    <a:pt x="6818" y="27299"/>
                    <a:pt x="6864" y="27336"/>
                  </a:cubicBezTo>
                  <a:cubicBezTo>
                    <a:pt x="6826" y="27381"/>
                    <a:pt x="6798" y="27415"/>
                    <a:pt x="6724" y="27502"/>
                  </a:cubicBezTo>
                  <a:cubicBezTo>
                    <a:pt x="6749" y="27397"/>
                    <a:pt x="6770" y="27362"/>
                    <a:pt x="6762" y="27325"/>
                  </a:cubicBezTo>
                  <a:cubicBezTo>
                    <a:pt x="6756" y="27293"/>
                    <a:pt x="6720" y="27259"/>
                    <a:pt x="6652" y="27165"/>
                  </a:cubicBezTo>
                  <a:close/>
                  <a:moveTo>
                    <a:pt x="25397" y="27508"/>
                  </a:moveTo>
                  <a:lnTo>
                    <a:pt x="25463" y="27519"/>
                  </a:lnTo>
                  <a:lnTo>
                    <a:pt x="25459" y="27536"/>
                  </a:lnTo>
                  <a:cubicBezTo>
                    <a:pt x="25481" y="27520"/>
                    <a:pt x="25502" y="27519"/>
                    <a:pt x="25522" y="27519"/>
                  </a:cubicBezTo>
                  <a:cubicBezTo>
                    <a:pt x="25526" y="27519"/>
                    <a:pt x="25529" y="27519"/>
                    <a:pt x="25532" y="27519"/>
                  </a:cubicBezTo>
                  <a:lnTo>
                    <a:pt x="25524" y="27547"/>
                  </a:lnTo>
                  <a:lnTo>
                    <a:pt x="25457" y="27536"/>
                  </a:lnTo>
                  <a:lnTo>
                    <a:pt x="25462" y="27519"/>
                  </a:lnTo>
                  <a:lnTo>
                    <a:pt x="25462" y="27519"/>
                  </a:lnTo>
                  <a:cubicBezTo>
                    <a:pt x="25435" y="27536"/>
                    <a:pt x="25412" y="27536"/>
                    <a:pt x="25390" y="27536"/>
                  </a:cubicBezTo>
                  <a:lnTo>
                    <a:pt x="25397" y="27508"/>
                  </a:lnTo>
                  <a:close/>
                  <a:moveTo>
                    <a:pt x="26386" y="27316"/>
                  </a:moveTo>
                  <a:cubicBezTo>
                    <a:pt x="26517" y="27377"/>
                    <a:pt x="26631" y="27428"/>
                    <a:pt x="26756" y="27484"/>
                  </a:cubicBezTo>
                  <a:cubicBezTo>
                    <a:pt x="26718" y="27516"/>
                    <a:pt x="26693" y="27539"/>
                    <a:pt x="26665" y="27562"/>
                  </a:cubicBezTo>
                  <a:cubicBezTo>
                    <a:pt x="26620" y="27530"/>
                    <a:pt x="26581" y="27487"/>
                    <a:pt x="26530" y="27469"/>
                  </a:cubicBezTo>
                  <a:cubicBezTo>
                    <a:pt x="26505" y="27462"/>
                    <a:pt x="26478" y="27460"/>
                    <a:pt x="26449" y="27460"/>
                  </a:cubicBezTo>
                  <a:cubicBezTo>
                    <a:pt x="26425" y="27460"/>
                    <a:pt x="26400" y="27461"/>
                    <a:pt x="26374" y="27461"/>
                  </a:cubicBezTo>
                  <a:cubicBezTo>
                    <a:pt x="26365" y="27461"/>
                    <a:pt x="26355" y="27461"/>
                    <a:pt x="26346" y="27461"/>
                  </a:cubicBezTo>
                  <a:cubicBezTo>
                    <a:pt x="26359" y="27409"/>
                    <a:pt x="26367" y="27381"/>
                    <a:pt x="26386" y="27316"/>
                  </a:cubicBezTo>
                  <a:close/>
                  <a:moveTo>
                    <a:pt x="26446" y="27553"/>
                  </a:moveTo>
                  <a:lnTo>
                    <a:pt x="26458" y="27569"/>
                  </a:lnTo>
                  <a:lnTo>
                    <a:pt x="26402" y="27615"/>
                  </a:lnTo>
                  <a:lnTo>
                    <a:pt x="26392" y="27600"/>
                  </a:lnTo>
                  <a:lnTo>
                    <a:pt x="26446" y="27553"/>
                  </a:lnTo>
                  <a:close/>
                  <a:moveTo>
                    <a:pt x="24424" y="27746"/>
                  </a:moveTo>
                  <a:lnTo>
                    <a:pt x="24495" y="27817"/>
                  </a:lnTo>
                  <a:lnTo>
                    <a:pt x="24445" y="27847"/>
                  </a:lnTo>
                  <a:lnTo>
                    <a:pt x="24397" y="27765"/>
                  </a:lnTo>
                  <a:lnTo>
                    <a:pt x="24424" y="27746"/>
                  </a:lnTo>
                  <a:close/>
                  <a:moveTo>
                    <a:pt x="25575" y="27868"/>
                  </a:moveTo>
                  <a:lnTo>
                    <a:pt x="25607" y="27917"/>
                  </a:lnTo>
                  <a:lnTo>
                    <a:pt x="25588" y="27930"/>
                  </a:lnTo>
                  <a:lnTo>
                    <a:pt x="25556" y="27881"/>
                  </a:lnTo>
                  <a:lnTo>
                    <a:pt x="25575" y="27868"/>
                  </a:lnTo>
                  <a:close/>
                  <a:moveTo>
                    <a:pt x="26040" y="28034"/>
                  </a:moveTo>
                  <a:lnTo>
                    <a:pt x="26074" y="28081"/>
                  </a:lnTo>
                  <a:lnTo>
                    <a:pt x="26053" y="28096"/>
                  </a:lnTo>
                  <a:lnTo>
                    <a:pt x="26021" y="28049"/>
                  </a:lnTo>
                  <a:lnTo>
                    <a:pt x="26040" y="28034"/>
                  </a:lnTo>
                  <a:close/>
                  <a:moveTo>
                    <a:pt x="24867" y="28080"/>
                  </a:moveTo>
                  <a:lnTo>
                    <a:pt x="24898" y="28130"/>
                  </a:lnTo>
                  <a:lnTo>
                    <a:pt x="24878" y="28143"/>
                  </a:lnTo>
                  <a:lnTo>
                    <a:pt x="24848" y="28093"/>
                  </a:lnTo>
                  <a:lnTo>
                    <a:pt x="24867" y="28080"/>
                  </a:lnTo>
                  <a:close/>
                  <a:moveTo>
                    <a:pt x="25476" y="28043"/>
                  </a:moveTo>
                  <a:cubicBezTo>
                    <a:pt x="25480" y="28100"/>
                    <a:pt x="25483" y="28142"/>
                    <a:pt x="25484" y="28174"/>
                  </a:cubicBezTo>
                  <a:lnTo>
                    <a:pt x="25484" y="28174"/>
                  </a:lnTo>
                  <a:cubicBezTo>
                    <a:pt x="25469" y="28164"/>
                    <a:pt x="25455" y="28154"/>
                    <a:pt x="25444" y="28142"/>
                  </a:cubicBezTo>
                  <a:cubicBezTo>
                    <a:pt x="25437" y="28136"/>
                    <a:pt x="25453" y="28111"/>
                    <a:pt x="25476" y="28043"/>
                  </a:cubicBezTo>
                  <a:close/>
                  <a:moveTo>
                    <a:pt x="25500" y="28154"/>
                  </a:moveTo>
                  <a:cubicBezTo>
                    <a:pt x="25504" y="28154"/>
                    <a:pt x="25509" y="28173"/>
                    <a:pt x="25513" y="28192"/>
                  </a:cubicBezTo>
                  <a:lnTo>
                    <a:pt x="25513" y="28193"/>
                  </a:lnTo>
                  <a:cubicBezTo>
                    <a:pt x="25507" y="28189"/>
                    <a:pt x="25501" y="28185"/>
                    <a:pt x="25495" y="28181"/>
                  </a:cubicBezTo>
                  <a:lnTo>
                    <a:pt x="25495" y="28181"/>
                  </a:lnTo>
                  <a:cubicBezTo>
                    <a:pt x="25496" y="28161"/>
                    <a:pt x="25498" y="28154"/>
                    <a:pt x="25500" y="28154"/>
                  </a:cubicBezTo>
                  <a:close/>
                  <a:moveTo>
                    <a:pt x="24182" y="28140"/>
                  </a:moveTo>
                  <a:lnTo>
                    <a:pt x="24238" y="28240"/>
                  </a:lnTo>
                  <a:lnTo>
                    <a:pt x="24207" y="28258"/>
                  </a:lnTo>
                  <a:lnTo>
                    <a:pt x="24151" y="28156"/>
                  </a:lnTo>
                  <a:lnTo>
                    <a:pt x="24151" y="28156"/>
                  </a:lnTo>
                  <a:lnTo>
                    <a:pt x="24152" y="28158"/>
                  </a:lnTo>
                  <a:lnTo>
                    <a:pt x="24182" y="28140"/>
                  </a:lnTo>
                  <a:close/>
                  <a:moveTo>
                    <a:pt x="25476" y="28211"/>
                  </a:moveTo>
                  <a:lnTo>
                    <a:pt x="25484" y="28212"/>
                  </a:lnTo>
                  <a:lnTo>
                    <a:pt x="25484" y="28212"/>
                  </a:lnTo>
                  <a:cubicBezTo>
                    <a:pt x="25485" y="28255"/>
                    <a:pt x="25481" y="28268"/>
                    <a:pt x="25478" y="28280"/>
                  </a:cubicBezTo>
                  <a:lnTo>
                    <a:pt x="25450" y="28279"/>
                  </a:lnTo>
                  <a:lnTo>
                    <a:pt x="25476" y="28211"/>
                  </a:lnTo>
                  <a:close/>
                  <a:moveTo>
                    <a:pt x="25225" y="28246"/>
                  </a:moveTo>
                  <a:cubicBezTo>
                    <a:pt x="25250" y="28271"/>
                    <a:pt x="25273" y="28293"/>
                    <a:pt x="25347" y="28361"/>
                  </a:cubicBezTo>
                  <a:cubicBezTo>
                    <a:pt x="25235" y="28352"/>
                    <a:pt x="25188" y="28349"/>
                    <a:pt x="25120" y="28345"/>
                  </a:cubicBezTo>
                  <a:cubicBezTo>
                    <a:pt x="25166" y="28302"/>
                    <a:pt x="25190" y="28280"/>
                    <a:pt x="25225" y="28246"/>
                  </a:cubicBezTo>
                  <a:close/>
                  <a:moveTo>
                    <a:pt x="9569" y="28333"/>
                  </a:moveTo>
                  <a:lnTo>
                    <a:pt x="9628" y="28364"/>
                  </a:lnTo>
                  <a:lnTo>
                    <a:pt x="9619" y="28380"/>
                  </a:lnTo>
                  <a:lnTo>
                    <a:pt x="9561" y="28349"/>
                  </a:lnTo>
                  <a:lnTo>
                    <a:pt x="9569" y="28333"/>
                  </a:lnTo>
                  <a:close/>
                  <a:moveTo>
                    <a:pt x="22532" y="28333"/>
                  </a:moveTo>
                  <a:lnTo>
                    <a:pt x="22556" y="28386"/>
                  </a:lnTo>
                  <a:lnTo>
                    <a:pt x="22535" y="28395"/>
                  </a:lnTo>
                  <a:lnTo>
                    <a:pt x="22512" y="28342"/>
                  </a:lnTo>
                  <a:lnTo>
                    <a:pt x="22532" y="28333"/>
                  </a:lnTo>
                  <a:close/>
                  <a:moveTo>
                    <a:pt x="25712" y="28429"/>
                  </a:moveTo>
                  <a:lnTo>
                    <a:pt x="25722" y="28445"/>
                  </a:lnTo>
                  <a:lnTo>
                    <a:pt x="25660" y="28487"/>
                  </a:lnTo>
                  <a:lnTo>
                    <a:pt x="25650" y="28471"/>
                  </a:lnTo>
                  <a:lnTo>
                    <a:pt x="25712" y="28429"/>
                  </a:lnTo>
                  <a:close/>
                  <a:moveTo>
                    <a:pt x="7966" y="28486"/>
                  </a:moveTo>
                  <a:lnTo>
                    <a:pt x="7986" y="28499"/>
                  </a:lnTo>
                  <a:lnTo>
                    <a:pt x="7954" y="28546"/>
                  </a:lnTo>
                  <a:lnTo>
                    <a:pt x="7953" y="28546"/>
                  </a:lnTo>
                  <a:lnTo>
                    <a:pt x="7933" y="28535"/>
                  </a:lnTo>
                  <a:lnTo>
                    <a:pt x="7966" y="28486"/>
                  </a:lnTo>
                  <a:close/>
                  <a:moveTo>
                    <a:pt x="21934" y="28554"/>
                  </a:moveTo>
                  <a:lnTo>
                    <a:pt x="21940" y="28571"/>
                  </a:lnTo>
                  <a:lnTo>
                    <a:pt x="21879" y="28599"/>
                  </a:lnTo>
                  <a:lnTo>
                    <a:pt x="21872" y="28580"/>
                  </a:lnTo>
                  <a:lnTo>
                    <a:pt x="21934" y="28554"/>
                  </a:lnTo>
                  <a:close/>
                  <a:moveTo>
                    <a:pt x="22625" y="28543"/>
                  </a:moveTo>
                  <a:lnTo>
                    <a:pt x="22647" y="28596"/>
                  </a:lnTo>
                  <a:lnTo>
                    <a:pt x="22627" y="28605"/>
                  </a:lnTo>
                  <a:lnTo>
                    <a:pt x="22603" y="28552"/>
                  </a:lnTo>
                  <a:lnTo>
                    <a:pt x="22625" y="28543"/>
                  </a:lnTo>
                  <a:close/>
                  <a:moveTo>
                    <a:pt x="24948" y="28505"/>
                  </a:moveTo>
                  <a:cubicBezTo>
                    <a:pt x="24974" y="28505"/>
                    <a:pt x="25000" y="28528"/>
                    <a:pt x="25028" y="28580"/>
                  </a:cubicBezTo>
                  <a:cubicBezTo>
                    <a:pt x="24979" y="28608"/>
                    <a:pt x="24951" y="28624"/>
                    <a:pt x="24916" y="28645"/>
                  </a:cubicBezTo>
                  <a:cubicBezTo>
                    <a:pt x="24894" y="28623"/>
                    <a:pt x="24876" y="28604"/>
                    <a:pt x="24854" y="28582"/>
                  </a:cubicBezTo>
                  <a:cubicBezTo>
                    <a:pt x="24887" y="28535"/>
                    <a:pt x="24917" y="28505"/>
                    <a:pt x="24948" y="28505"/>
                  </a:cubicBezTo>
                  <a:close/>
                  <a:moveTo>
                    <a:pt x="9166" y="28633"/>
                  </a:moveTo>
                  <a:lnTo>
                    <a:pt x="9287" y="28698"/>
                  </a:lnTo>
                  <a:lnTo>
                    <a:pt x="9272" y="28723"/>
                  </a:lnTo>
                  <a:lnTo>
                    <a:pt x="9152" y="28658"/>
                  </a:lnTo>
                  <a:lnTo>
                    <a:pt x="9166" y="28633"/>
                  </a:lnTo>
                  <a:close/>
                  <a:moveTo>
                    <a:pt x="24572" y="28718"/>
                  </a:moveTo>
                  <a:lnTo>
                    <a:pt x="24601" y="28723"/>
                  </a:lnTo>
                  <a:lnTo>
                    <a:pt x="24568" y="28785"/>
                  </a:lnTo>
                  <a:lnTo>
                    <a:pt x="24568" y="28785"/>
                  </a:lnTo>
                  <a:cubicBezTo>
                    <a:pt x="24557" y="28762"/>
                    <a:pt x="24564" y="28740"/>
                    <a:pt x="24572" y="28718"/>
                  </a:cubicBezTo>
                  <a:close/>
                  <a:moveTo>
                    <a:pt x="24551" y="28783"/>
                  </a:moveTo>
                  <a:lnTo>
                    <a:pt x="24568" y="28786"/>
                  </a:lnTo>
                  <a:lnTo>
                    <a:pt x="24568" y="28786"/>
                  </a:lnTo>
                  <a:lnTo>
                    <a:pt x="24567" y="28788"/>
                  </a:lnTo>
                  <a:lnTo>
                    <a:pt x="24550" y="28785"/>
                  </a:lnTo>
                  <a:lnTo>
                    <a:pt x="24550" y="28785"/>
                  </a:lnTo>
                  <a:lnTo>
                    <a:pt x="24551" y="28783"/>
                  </a:lnTo>
                  <a:close/>
                  <a:moveTo>
                    <a:pt x="24972" y="28773"/>
                  </a:moveTo>
                  <a:lnTo>
                    <a:pt x="24981" y="28789"/>
                  </a:lnTo>
                  <a:lnTo>
                    <a:pt x="24917" y="28826"/>
                  </a:lnTo>
                  <a:lnTo>
                    <a:pt x="24907" y="28808"/>
                  </a:lnTo>
                  <a:lnTo>
                    <a:pt x="24972" y="28773"/>
                  </a:lnTo>
                  <a:close/>
                  <a:moveTo>
                    <a:pt x="24550" y="28785"/>
                  </a:moveTo>
                  <a:lnTo>
                    <a:pt x="24550" y="28785"/>
                  </a:lnTo>
                  <a:cubicBezTo>
                    <a:pt x="24561" y="28809"/>
                    <a:pt x="24554" y="28831"/>
                    <a:pt x="24547" y="28852"/>
                  </a:cubicBezTo>
                  <a:lnTo>
                    <a:pt x="24519" y="28848"/>
                  </a:lnTo>
                  <a:lnTo>
                    <a:pt x="24550" y="28785"/>
                  </a:lnTo>
                  <a:close/>
                  <a:moveTo>
                    <a:pt x="24130" y="28776"/>
                  </a:moveTo>
                  <a:lnTo>
                    <a:pt x="24174" y="28860"/>
                  </a:lnTo>
                  <a:lnTo>
                    <a:pt x="24146" y="28880"/>
                  </a:lnTo>
                  <a:lnTo>
                    <a:pt x="24079" y="28808"/>
                  </a:lnTo>
                  <a:lnTo>
                    <a:pt x="24130" y="28776"/>
                  </a:lnTo>
                  <a:close/>
                  <a:moveTo>
                    <a:pt x="22346" y="28876"/>
                  </a:moveTo>
                  <a:lnTo>
                    <a:pt x="22353" y="28894"/>
                  </a:lnTo>
                  <a:lnTo>
                    <a:pt x="22290" y="28921"/>
                  </a:lnTo>
                  <a:lnTo>
                    <a:pt x="22284" y="28904"/>
                  </a:lnTo>
                  <a:lnTo>
                    <a:pt x="22346" y="28876"/>
                  </a:lnTo>
                  <a:close/>
                  <a:moveTo>
                    <a:pt x="23840" y="28860"/>
                  </a:moveTo>
                  <a:lnTo>
                    <a:pt x="23865" y="28911"/>
                  </a:lnTo>
                  <a:lnTo>
                    <a:pt x="23845" y="28923"/>
                  </a:lnTo>
                  <a:lnTo>
                    <a:pt x="23820" y="28871"/>
                  </a:lnTo>
                  <a:lnTo>
                    <a:pt x="23840" y="28860"/>
                  </a:lnTo>
                  <a:close/>
                  <a:moveTo>
                    <a:pt x="21319" y="28870"/>
                  </a:moveTo>
                  <a:lnTo>
                    <a:pt x="21336" y="28924"/>
                  </a:lnTo>
                  <a:lnTo>
                    <a:pt x="21314" y="28930"/>
                  </a:lnTo>
                  <a:lnTo>
                    <a:pt x="21297" y="28876"/>
                  </a:lnTo>
                  <a:lnTo>
                    <a:pt x="21319" y="28870"/>
                  </a:lnTo>
                  <a:close/>
                  <a:moveTo>
                    <a:pt x="24411" y="28829"/>
                  </a:moveTo>
                  <a:cubicBezTo>
                    <a:pt x="24422" y="28848"/>
                    <a:pt x="24433" y="28870"/>
                    <a:pt x="24451" y="28901"/>
                  </a:cubicBezTo>
                  <a:lnTo>
                    <a:pt x="24451" y="28902"/>
                  </a:lnTo>
                  <a:cubicBezTo>
                    <a:pt x="24411" y="28924"/>
                    <a:pt x="24376" y="28944"/>
                    <a:pt x="24341" y="28963"/>
                  </a:cubicBezTo>
                  <a:lnTo>
                    <a:pt x="24307" y="28952"/>
                  </a:lnTo>
                  <a:cubicBezTo>
                    <a:pt x="24341" y="28911"/>
                    <a:pt x="24376" y="28870"/>
                    <a:pt x="24411" y="28829"/>
                  </a:cubicBezTo>
                  <a:close/>
                  <a:moveTo>
                    <a:pt x="9112" y="29002"/>
                  </a:moveTo>
                  <a:lnTo>
                    <a:pt x="9174" y="29035"/>
                  </a:lnTo>
                  <a:lnTo>
                    <a:pt x="9165" y="29052"/>
                  </a:lnTo>
                  <a:lnTo>
                    <a:pt x="9103" y="29019"/>
                  </a:lnTo>
                  <a:lnTo>
                    <a:pt x="9112" y="29002"/>
                  </a:lnTo>
                  <a:close/>
                  <a:moveTo>
                    <a:pt x="21957" y="29014"/>
                  </a:moveTo>
                  <a:cubicBezTo>
                    <a:pt x="21975" y="29064"/>
                    <a:pt x="21984" y="29088"/>
                    <a:pt x="21990" y="29102"/>
                  </a:cubicBezTo>
                  <a:cubicBezTo>
                    <a:pt x="21948" y="29095"/>
                    <a:pt x="21900" y="29086"/>
                    <a:pt x="21838" y="29075"/>
                  </a:cubicBezTo>
                  <a:cubicBezTo>
                    <a:pt x="21876" y="29055"/>
                    <a:pt x="21904" y="29042"/>
                    <a:pt x="21957" y="29014"/>
                  </a:cubicBezTo>
                  <a:close/>
                  <a:moveTo>
                    <a:pt x="23771" y="29029"/>
                  </a:moveTo>
                  <a:lnTo>
                    <a:pt x="23799" y="29070"/>
                  </a:lnTo>
                  <a:lnTo>
                    <a:pt x="23695" y="29127"/>
                  </a:lnTo>
                  <a:lnTo>
                    <a:pt x="23679" y="29105"/>
                  </a:lnTo>
                  <a:lnTo>
                    <a:pt x="23771" y="29029"/>
                  </a:lnTo>
                  <a:close/>
                  <a:moveTo>
                    <a:pt x="21647" y="29145"/>
                  </a:moveTo>
                  <a:lnTo>
                    <a:pt x="21653" y="29163"/>
                  </a:lnTo>
                  <a:lnTo>
                    <a:pt x="21588" y="29185"/>
                  </a:lnTo>
                  <a:lnTo>
                    <a:pt x="21582" y="29166"/>
                  </a:lnTo>
                  <a:lnTo>
                    <a:pt x="21647" y="29145"/>
                  </a:lnTo>
                  <a:close/>
                  <a:moveTo>
                    <a:pt x="8482" y="28960"/>
                  </a:moveTo>
                  <a:lnTo>
                    <a:pt x="8482" y="28960"/>
                  </a:lnTo>
                  <a:cubicBezTo>
                    <a:pt x="8544" y="28999"/>
                    <a:pt x="8581" y="29029"/>
                    <a:pt x="8631" y="29054"/>
                  </a:cubicBezTo>
                  <a:cubicBezTo>
                    <a:pt x="8632" y="29108"/>
                    <a:pt x="8635" y="29169"/>
                    <a:pt x="8637" y="29229"/>
                  </a:cubicBezTo>
                  <a:cubicBezTo>
                    <a:pt x="8604" y="29233"/>
                    <a:pt x="8570" y="29239"/>
                    <a:pt x="8534" y="29245"/>
                  </a:cubicBezTo>
                  <a:cubicBezTo>
                    <a:pt x="8522" y="29235"/>
                    <a:pt x="8500" y="29225"/>
                    <a:pt x="8500" y="29211"/>
                  </a:cubicBezTo>
                  <a:cubicBezTo>
                    <a:pt x="8491" y="29135"/>
                    <a:pt x="8488" y="29058"/>
                    <a:pt x="8482" y="28960"/>
                  </a:cubicBezTo>
                  <a:close/>
                  <a:moveTo>
                    <a:pt x="21160" y="29179"/>
                  </a:moveTo>
                  <a:lnTo>
                    <a:pt x="21167" y="29207"/>
                  </a:lnTo>
                  <a:lnTo>
                    <a:pt x="21039" y="29248"/>
                  </a:lnTo>
                  <a:lnTo>
                    <a:pt x="21030" y="29220"/>
                  </a:lnTo>
                  <a:lnTo>
                    <a:pt x="21160" y="29179"/>
                  </a:lnTo>
                  <a:close/>
                  <a:moveTo>
                    <a:pt x="12432" y="29207"/>
                  </a:moveTo>
                  <a:lnTo>
                    <a:pt x="12559" y="29244"/>
                  </a:lnTo>
                  <a:lnTo>
                    <a:pt x="12550" y="29272"/>
                  </a:lnTo>
                  <a:lnTo>
                    <a:pt x="12424" y="29235"/>
                  </a:lnTo>
                  <a:lnTo>
                    <a:pt x="12432" y="29207"/>
                  </a:lnTo>
                  <a:close/>
                  <a:moveTo>
                    <a:pt x="23898" y="29247"/>
                  </a:moveTo>
                  <a:lnTo>
                    <a:pt x="23905" y="29263"/>
                  </a:lnTo>
                  <a:lnTo>
                    <a:pt x="23842" y="29300"/>
                  </a:lnTo>
                  <a:lnTo>
                    <a:pt x="23833" y="29282"/>
                  </a:lnTo>
                  <a:lnTo>
                    <a:pt x="23898" y="29247"/>
                  </a:lnTo>
                  <a:close/>
                  <a:moveTo>
                    <a:pt x="12771" y="29294"/>
                  </a:moveTo>
                  <a:lnTo>
                    <a:pt x="12793" y="29300"/>
                  </a:lnTo>
                  <a:lnTo>
                    <a:pt x="12777" y="29356"/>
                  </a:lnTo>
                  <a:lnTo>
                    <a:pt x="12756" y="29348"/>
                  </a:lnTo>
                  <a:lnTo>
                    <a:pt x="12771" y="29294"/>
                  </a:lnTo>
                  <a:close/>
                  <a:moveTo>
                    <a:pt x="21038" y="29325"/>
                  </a:moveTo>
                  <a:lnTo>
                    <a:pt x="21054" y="29381"/>
                  </a:lnTo>
                  <a:lnTo>
                    <a:pt x="21032" y="29386"/>
                  </a:lnTo>
                  <a:lnTo>
                    <a:pt x="21016" y="29332"/>
                  </a:lnTo>
                  <a:lnTo>
                    <a:pt x="21038" y="29325"/>
                  </a:lnTo>
                  <a:close/>
                  <a:moveTo>
                    <a:pt x="21183" y="29338"/>
                  </a:moveTo>
                  <a:lnTo>
                    <a:pt x="21200" y="29392"/>
                  </a:lnTo>
                  <a:lnTo>
                    <a:pt x="21177" y="29400"/>
                  </a:lnTo>
                  <a:lnTo>
                    <a:pt x="21161" y="29345"/>
                  </a:lnTo>
                  <a:lnTo>
                    <a:pt x="21183" y="29338"/>
                  </a:lnTo>
                  <a:close/>
                  <a:moveTo>
                    <a:pt x="22443" y="29378"/>
                  </a:moveTo>
                  <a:lnTo>
                    <a:pt x="22463" y="29432"/>
                  </a:lnTo>
                  <a:lnTo>
                    <a:pt x="22465" y="29432"/>
                  </a:lnTo>
                  <a:lnTo>
                    <a:pt x="22443" y="29441"/>
                  </a:lnTo>
                  <a:lnTo>
                    <a:pt x="22422" y="29388"/>
                  </a:lnTo>
                  <a:lnTo>
                    <a:pt x="22443" y="29378"/>
                  </a:lnTo>
                  <a:close/>
                  <a:moveTo>
                    <a:pt x="9012" y="29385"/>
                  </a:moveTo>
                  <a:lnTo>
                    <a:pt x="9032" y="29450"/>
                  </a:lnTo>
                  <a:cubicBezTo>
                    <a:pt x="9027" y="29450"/>
                    <a:pt x="9021" y="29451"/>
                    <a:pt x="9019" y="29451"/>
                  </a:cubicBezTo>
                  <a:cubicBezTo>
                    <a:pt x="9003" y="29432"/>
                    <a:pt x="8993" y="29411"/>
                    <a:pt x="8982" y="29389"/>
                  </a:cubicBezTo>
                  <a:lnTo>
                    <a:pt x="9012" y="29385"/>
                  </a:lnTo>
                  <a:close/>
                  <a:moveTo>
                    <a:pt x="22956" y="29375"/>
                  </a:moveTo>
                  <a:lnTo>
                    <a:pt x="22956" y="29375"/>
                  </a:lnTo>
                  <a:cubicBezTo>
                    <a:pt x="22908" y="29425"/>
                    <a:pt x="22871" y="29461"/>
                    <a:pt x="22836" y="29498"/>
                  </a:cubicBezTo>
                  <a:cubicBezTo>
                    <a:pt x="22803" y="29451"/>
                    <a:pt x="22741" y="29397"/>
                    <a:pt x="22956" y="29375"/>
                  </a:cubicBezTo>
                  <a:close/>
                  <a:moveTo>
                    <a:pt x="21881" y="29472"/>
                  </a:moveTo>
                  <a:lnTo>
                    <a:pt x="21900" y="29526"/>
                  </a:lnTo>
                  <a:lnTo>
                    <a:pt x="21876" y="29534"/>
                  </a:lnTo>
                  <a:lnTo>
                    <a:pt x="21859" y="29479"/>
                  </a:lnTo>
                  <a:lnTo>
                    <a:pt x="21881" y="29472"/>
                  </a:lnTo>
                  <a:close/>
                  <a:moveTo>
                    <a:pt x="20414" y="29531"/>
                  </a:moveTo>
                  <a:lnTo>
                    <a:pt x="20418" y="29548"/>
                  </a:lnTo>
                  <a:lnTo>
                    <a:pt x="20352" y="29563"/>
                  </a:lnTo>
                  <a:lnTo>
                    <a:pt x="20348" y="29545"/>
                  </a:lnTo>
                  <a:lnTo>
                    <a:pt x="20414" y="29531"/>
                  </a:lnTo>
                  <a:close/>
                  <a:moveTo>
                    <a:pt x="13668" y="29507"/>
                  </a:moveTo>
                  <a:lnTo>
                    <a:pt x="13689" y="29511"/>
                  </a:lnTo>
                  <a:lnTo>
                    <a:pt x="13677" y="29567"/>
                  </a:lnTo>
                  <a:lnTo>
                    <a:pt x="13655" y="29563"/>
                  </a:lnTo>
                  <a:lnTo>
                    <a:pt x="13668" y="29507"/>
                  </a:lnTo>
                  <a:close/>
                  <a:moveTo>
                    <a:pt x="20707" y="29575"/>
                  </a:moveTo>
                  <a:lnTo>
                    <a:pt x="20711" y="29592"/>
                  </a:lnTo>
                  <a:lnTo>
                    <a:pt x="20646" y="29614"/>
                  </a:lnTo>
                  <a:lnTo>
                    <a:pt x="20642" y="29595"/>
                  </a:lnTo>
                  <a:lnTo>
                    <a:pt x="20707" y="29575"/>
                  </a:lnTo>
                  <a:close/>
                  <a:moveTo>
                    <a:pt x="23483" y="29569"/>
                  </a:moveTo>
                  <a:lnTo>
                    <a:pt x="23490" y="29585"/>
                  </a:lnTo>
                  <a:lnTo>
                    <a:pt x="23424" y="29616"/>
                  </a:lnTo>
                  <a:lnTo>
                    <a:pt x="23417" y="29598"/>
                  </a:lnTo>
                  <a:lnTo>
                    <a:pt x="23483" y="29569"/>
                  </a:lnTo>
                  <a:close/>
                  <a:moveTo>
                    <a:pt x="22138" y="29567"/>
                  </a:moveTo>
                  <a:lnTo>
                    <a:pt x="22157" y="29622"/>
                  </a:lnTo>
                  <a:lnTo>
                    <a:pt x="22135" y="29629"/>
                  </a:lnTo>
                  <a:lnTo>
                    <a:pt x="22116" y="29575"/>
                  </a:lnTo>
                  <a:lnTo>
                    <a:pt x="22138" y="29567"/>
                  </a:lnTo>
                  <a:close/>
                  <a:moveTo>
                    <a:pt x="19378" y="29572"/>
                  </a:moveTo>
                  <a:lnTo>
                    <a:pt x="19388" y="29600"/>
                  </a:lnTo>
                  <a:lnTo>
                    <a:pt x="19283" y="29644"/>
                  </a:lnTo>
                  <a:lnTo>
                    <a:pt x="19271" y="29597"/>
                  </a:lnTo>
                  <a:lnTo>
                    <a:pt x="19378" y="29572"/>
                  </a:lnTo>
                  <a:close/>
                  <a:moveTo>
                    <a:pt x="9758" y="29600"/>
                  </a:moveTo>
                  <a:lnTo>
                    <a:pt x="9821" y="29632"/>
                  </a:lnTo>
                  <a:lnTo>
                    <a:pt x="9812" y="29650"/>
                  </a:lnTo>
                  <a:lnTo>
                    <a:pt x="9749" y="29616"/>
                  </a:lnTo>
                  <a:lnTo>
                    <a:pt x="9758" y="29600"/>
                  </a:lnTo>
                  <a:close/>
                  <a:moveTo>
                    <a:pt x="13785" y="29597"/>
                  </a:moveTo>
                  <a:cubicBezTo>
                    <a:pt x="13836" y="29631"/>
                    <a:pt x="13888" y="29664"/>
                    <a:pt x="13971" y="29720"/>
                  </a:cubicBezTo>
                  <a:cubicBezTo>
                    <a:pt x="13873" y="29713"/>
                    <a:pt x="13808" y="29707"/>
                    <a:pt x="13740" y="29703"/>
                  </a:cubicBezTo>
                  <a:cubicBezTo>
                    <a:pt x="13729" y="29714"/>
                    <a:pt x="13711" y="29728"/>
                    <a:pt x="13692" y="29739"/>
                  </a:cubicBezTo>
                  <a:lnTo>
                    <a:pt x="13674" y="29717"/>
                  </a:lnTo>
                  <a:lnTo>
                    <a:pt x="13736" y="29689"/>
                  </a:lnTo>
                  <a:lnTo>
                    <a:pt x="13748" y="29703"/>
                  </a:lnTo>
                  <a:cubicBezTo>
                    <a:pt x="13746" y="29669"/>
                    <a:pt x="13751" y="29642"/>
                    <a:pt x="13760" y="29616"/>
                  </a:cubicBezTo>
                  <a:cubicBezTo>
                    <a:pt x="13761" y="29609"/>
                    <a:pt x="13774" y="29604"/>
                    <a:pt x="13785" y="29597"/>
                  </a:cubicBezTo>
                  <a:close/>
                  <a:moveTo>
                    <a:pt x="22903" y="29695"/>
                  </a:moveTo>
                  <a:lnTo>
                    <a:pt x="22914" y="29722"/>
                  </a:lnTo>
                  <a:lnTo>
                    <a:pt x="22781" y="29781"/>
                  </a:lnTo>
                  <a:lnTo>
                    <a:pt x="22769" y="29754"/>
                  </a:lnTo>
                  <a:lnTo>
                    <a:pt x="22903" y="29695"/>
                  </a:lnTo>
                  <a:close/>
                  <a:moveTo>
                    <a:pt x="22197" y="29731"/>
                  </a:moveTo>
                  <a:lnTo>
                    <a:pt x="22216" y="29784"/>
                  </a:lnTo>
                  <a:lnTo>
                    <a:pt x="22193" y="29791"/>
                  </a:lnTo>
                  <a:lnTo>
                    <a:pt x="22174" y="29738"/>
                  </a:lnTo>
                  <a:lnTo>
                    <a:pt x="22197" y="29731"/>
                  </a:lnTo>
                  <a:close/>
                  <a:moveTo>
                    <a:pt x="10017" y="29723"/>
                  </a:moveTo>
                  <a:lnTo>
                    <a:pt x="10149" y="29778"/>
                  </a:lnTo>
                  <a:lnTo>
                    <a:pt x="10137" y="29803"/>
                  </a:lnTo>
                  <a:lnTo>
                    <a:pt x="10005" y="29750"/>
                  </a:lnTo>
                  <a:lnTo>
                    <a:pt x="10017" y="29723"/>
                  </a:lnTo>
                  <a:close/>
                  <a:moveTo>
                    <a:pt x="19624" y="29862"/>
                  </a:moveTo>
                  <a:lnTo>
                    <a:pt x="19634" y="29919"/>
                  </a:lnTo>
                  <a:lnTo>
                    <a:pt x="19612" y="29923"/>
                  </a:lnTo>
                  <a:lnTo>
                    <a:pt x="19602" y="29867"/>
                  </a:lnTo>
                  <a:lnTo>
                    <a:pt x="19624" y="29862"/>
                  </a:lnTo>
                  <a:close/>
                  <a:moveTo>
                    <a:pt x="19347" y="29865"/>
                  </a:moveTo>
                  <a:lnTo>
                    <a:pt x="19358" y="29920"/>
                  </a:lnTo>
                  <a:lnTo>
                    <a:pt x="19334" y="29926"/>
                  </a:lnTo>
                  <a:lnTo>
                    <a:pt x="19325" y="29869"/>
                  </a:lnTo>
                  <a:lnTo>
                    <a:pt x="19347" y="29865"/>
                  </a:lnTo>
                  <a:close/>
                  <a:moveTo>
                    <a:pt x="21872" y="30040"/>
                  </a:moveTo>
                  <a:lnTo>
                    <a:pt x="21878" y="30057"/>
                  </a:lnTo>
                  <a:lnTo>
                    <a:pt x="21809" y="30081"/>
                  </a:lnTo>
                  <a:lnTo>
                    <a:pt x="21803" y="30062"/>
                  </a:lnTo>
                  <a:lnTo>
                    <a:pt x="21872" y="30040"/>
                  </a:lnTo>
                  <a:close/>
                  <a:moveTo>
                    <a:pt x="16375" y="30046"/>
                  </a:moveTo>
                  <a:lnTo>
                    <a:pt x="16372" y="30103"/>
                  </a:lnTo>
                  <a:lnTo>
                    <a:pt x="16350" y="30103"/>
                  </a:lnTo>
                  <a:lnTo>
                    <a:pt x="16352" y="30046"/>
                  </a:lnTo>
                  <a:close/>
                  <a:moveTo>
                    <a:pt x="10680" y="29990"/>
                  </a:moveTo>
                  <a:cubicBezTo>
                    <a:pt x="10744" y="30015"/>
                    <a:pt x="10802" y="30038"/>
                    <a:pt x="10873" y="30068"/>
                  </a:cubicBezTo>
                  <a:cubicBezTo>
                    <a:pt x="10867" y="30085"/>
                    <a:pt x="10862" y="30103"/>
                    <a:pt x="10857" y="30120"/>
                  </a:cubicBezTo>
                  <a:lnTo>
                    <a:pt x="10857" y="30120"/>
                  </a:lnTo>
                  <a:cubicBezTo>
                    <a:pt x="10741" y="30116"/>
                    <a:pt x="10698" y="30099"/>
                    <a:pt x="10654" y="30081"/>
                  </a:cubicBezTo>
                  <a:cubicBezTo>
                    <a:pt x="10663" y="30050"/>
                    <a:pt x="10670" y="30025"/>
                    <a:pt x="10680" y="29990"/>
                  </a:cubicBezTo>
                  <a:close/>
                  <a:moveTo>
                    <a:pt x="18163" y="30100"/>
                  </a:moveTo>
                  <a:lnTo>
                    <a:pt x="18164" y="30119"/>
                  </a:lnTo>
                  <a:lnTo>
                    <a:pt x="18097" y="30128"/>
                  </a:lnTo>
                  <a:lnTo>
                    <a:pt x="18095" y="30109"/>
                  </a:lnTo>
                  <a:lnTo>
                    <a:pt x="18163" y="30100"/>
                  </a:lnTo>
                  <a:close/>
                  <a:moveTo>
                    <a:pt x="15063" y="30073"/>
                  </a:moveTo>
                  <a:lnTo>
                    <a:pt x="15085" y="30075"/>
                  </a:lnTo>
                  <a:lnTo>
                    <a:pt x="15079" y="30132"/>
                  </a:lnTo>
                  <a:lnTo>
                    <a:pt x="15056" y="30131"/>
                  </a:lnTo>
                  <a:lnTo>
                    <a:pt x="15063" y="30073"/>
                  </a:lnTo>
                  <a:close/>
                  <a:moveTo>
                    <a:pt x="19930" y="29956"/>
                  </a:moveTo>
                  <a:cubicBezTo>
                    <a:pt x="19950" y="30001"/>
                    <a:pt x="19961" y="30025"/>
                    <a:pt x="19977" y="30060"/>
                  </a:cubicBezTo>
                  <a:cubicBezTo>
                    <a:pt x="19937" y="30076"/>
                    <a:pt x="19900" y="30091"/>
                    <a:pt x="19790" y="30137"/>
                  </a:cubicBezTo>
                  <a:cubicBezTo>
                    <a:pt x="19859" y="30047"/>
                    <a:pt x="19887" y="30012"/>
                    <a:pt x="19930" y="29956"/>
                  </a:cubicBezTo>
                  <a:close/>
                  <a:moveTo>
                    <a:pt x="20392" y="30103"/>
                  </a:moveTo>
                  <a:lnTo>
                    <a:pt x="20407" y="30150"/>
                  </a:lnTo>
                  <a:lnTo>
                    <a:pt x="20292" y="30175"/>
                  </a:lnTo>
                  <a:lnTo>
                    <a:pt x="20282" y="30149"/>
                  </a:lnTo>
                  <a:lnTo>
                    <a:pt x="20392" y="30103"/>
                  </a:lnTo>
                  <a:close/>
                  <a:moveTo>
                    <a:pt x="18771" y="30184"/>
                  </a:moveTo>
                  <a:lnTo>
                    <a:pt x="18776" y="30240"/>
                  </a:lnTo>
                  <a:lnTo>
                    <a:pt x="18754" y="30243"/>
                  </a:lnTo>
                  <a:lnTo>
                    <a:pt x="18747" y="30185"/>
                  </a:lnTo>
                  <a:lnTo>
                    <a:pt x="18771" y="30184"/>
                  </a:lnTo>
                  <a:close/>
                  <a:moveTo>
                    <a:pt x="13586" y="30196"/>
                  </a:moveTo>
                  <a:lnTo>
                    <a:pt x="13609" y="30200"/>
                  </a:lnTo>
                  <a:lnTo>
                    <a:pt x="13598" y="30256"/>
                  </a:lnTo>
                  <a:lnTo>
                    <a:pt x="13596" y="30256"/>
                  </a:lnTo>
                  <a:lnTo>
                    <a:pt x="13574" y="30251"/>
                  </a:lnTo>
                  <a:lnTo>
                    <a:pt x="13586" y="30196"/>
                  </a:lnTo>
                  <a:close/>
                  <a:moveTo>
                    <a:pt x="10902" y="30170"/>
                  </a:moveTo>
                  <a:cubicBezTo>
                    <a:pt x="11057" y="30205"/>
                    <a:pt x="11043" y="30238"/>
                    <a:pt x="11025" y="30287"/>
                  </a:cubicBezTo>
                  <a:cubicBezTo>
                    <a:pt x="10967" y="30269"/>
                    <a:pt x="10905" y="30250"/>
                    <a:pt x="10773" y="30209"/>
                  </a:cubicBezTo>
                  <a:cubicBezTo>
                    <a:pt x="10822" y="30194"/>
                    <a:pt x="10863" y="30182"/>
                    <a:pt x="10902" y="30170"/>
                  </a:cubicBezTo>
                  <a:close/>
                  <a:moveTo>
                    <a:pt x="14276" y="30265"/>
                  </a:moveTo>
                  <a:lnTo>
                    <a:pt x="14276" y="30266"/>
                  </a:lnTo>
                  <a:lnTo>
                    <a:pt x="14299" y="30269"/>
                  </a:lnTo>
                  <a:lnTo>
                    <a:pt x="14289" y="30327"/>
                  </a:lnTo>
                  <a:lnTo>
                    <a:pt x="14267" y="30322"/>
                  </a:lnTo>
                  <a:lnTo>
                    <a:pt x="14276" y="30265"/>
                  </a:lnTo>
                  <a:close/>
                  <a:moveTo>
                    <a:pt x="18956" y="30349"/>
                  </a:moveTo>
                  <a:lnTo>
                    <a:pt x="18960" y="30377"/>
                  </a:lnTo>
                  <a:lnTo>
                    <a:pt x="18821" y="30394"/>
                  </a:lnTo>
                  <a:lnTo>
                    <a:pt x="18818" y="30365"/>
                  </a:lnTo>
                  <a:lnTo>
                    <a:pt x="18956" y="30349"/>
                  </a:lnTo>
                  <a:close/>
                  <a:moveTo>
                    <a:pt x="19508" y="30357"/>
                  </a:moveTo>
                  <a:lnTo>
                    <a:pt x="19522" y="30404"/>
                  </a:lnTo>
                  <a:lnTo>
                    <a:pt x="19408" y="30430"/>
                  </a:lnTo>
                  <a:lnTo>
                    <a:pt x="19399" y="30404"/>
                  </a:lnTo>
                  <a:lnTo>
                    <a:pt x="19508" y="30357"/>
                  </a:lnTo>
                  <a:close/>
                  <a:moveTo>
                    <a:pt x="20367" y="30288"/>
                  </a:moveTo>
                  <a:lnTo>
                    <a:pt x="20367" y="30288"/>
                  </a:lnTo>
                  <a:cubicBezTo>
                    <a:pt x="20351" y="30352"/>
                    <a:pt x="20336" y="30406"/>
                    <a:pt x="20311" y="30505"/>
                  </a:cubicBezTo>
                  <a:cubicBezTo>
                    <a:pt x="20277" y="30424"/>
                    <a:pt x="20258" y="30377"/>
                    <a:pt x="20236" y="30324"/>
                  </a:cubicBezTo>
                  <a:cubicBezTo>
                    <a:pt x="20292" y="30309"/>
                    <a:pt x="20321" y="30300"/>
                    <a:pt x="20367" y="30288"/>
                  </a:cubicBezTo>
                  <a:close/>
                  <a:moveTo>
                    <a:pt x="18312" y="30469"/>
                  </a:moveTo>
                  <a:lnTo>
                    <a:pt x="18316" y="30527"/>
                  </a:lnTo>
                  <a:lnTo>
                    <a:pt x="18292" y="30530"/>
                  </a:lnTo>
                  <a:lnTo>
                    <a:pt x="18288" y="30472"/>
                  </a:lnTo>
                  <a:lnTo>
                    <a:pt x="18312" y="30469"/>
                  </a:lnTo>
                  <a:close/>
                  <a:moveTo>
                    <a:pt x="19617" y="30571"/>
                  </a:moveTo>
                  <a:lnTo>
                    <a:pt x="19636" y="30684"/>
                  </a:lnTo>
                  <a:lnTo>
                    <a:pt x="19600" y="30693"/>
                  </a:lnTo>
                  <a:lnTo>
                    <a:pt x="19581" y="30578"/>
                  </a:lnTo>
                  <a:lnTo>
                    <a:pt x="19617" y="30571"/>
                  </a:lnTo>
                  <a:close/>
                  <a:moveTo>
                    <a:pt x="19349" y="31032"/>
                  </a:moveTo>
                  <a:cubicBezTo>
                    <a:pt x="19338" y="31034"/>
                    <a:pt x="19328" y="31037"/>
                    <a:pt x="19317" y="31041"/>
                  </a:cubicBezTo>
                  <a:lnTo>
                    <a:pt x="19317" y="31041"/>
                  </a:lnTo>
                  <a:cubicBezTo>
                    <a:pt x="19321" y="31040"/>
                    <a:pt x="19336" y="31038"/>
                    <a:pt x="19350" y="31036"/>
                  </a:cubicBezTo>
                  <a:lnTo>
                    <a:pt x="19349" y="31032"/>
                  </a:lnTo>
                  <a:close/>
                  <a:moveTo>
                    <a:pt x="15029" y="30999"/>
                  </a:moveTo>
                  <a:lnTo>
                    <a:pt x="15073" y="31050"/>
                  </a:lnTo>
                  <a:lnTo>
                    <a:pt x="15063" y="31057"/>
                  </a:lnTo>
                  <a:lnTo>
                    <a:pt x="15063" y="31057"/>
                  </a:lnTo>
                  <a:cubicBezTo>
                    <a:pt x="15063" y="31055"/>
                    <a:pt x="15063" y="31054"/>
                    <a:pt x="15063" y="31052"/>
                  </a:cubicBezTo>
                  <a:cubicBezTo>
                    <a:pt x="15040" y="31046"/>
                    <a:pt x="15022" y="31030"/>
                    <a:pt x="15004" y="31015"/>
                  </a:cubicBezTo>
                  <a:lnTo>
                    <a:pt x="15029" y="30999"/>
                  </a:lnTo>
                  <a:close/>
                  <a:moveTo>
                    <a:pt x="14764" y="31039"/>
                  </a:moveTo>
                  <a:lnTo>
                    <a:pt x="14751" y="31134"/>
                  </a:lnTo>
                  <a:lnTo>
                    <a:pt x="14717" y="31136"/>
                  </a:lnTo>
                  <a:lnTo>
                    <a:pt x="14701" y="31040"/>
                  </a:lnTo>
                  <a:lnTo>
                    <a:pt x="14764" y="31039"/>
                  </a:lnTo>
                  <a:close/>
                  <a:moveTo>
                    <a:pt x="15073" y="31060"/>
                  </a:moveTo>
                  <a:cubicBezTo>
                    <a:pt x="15118" y="31060"/>
                    <a:pt x="15156" y="31066"/>
                    <a:pt x="15198" y="31072"/>
                  </a:cubicBezTo>
                  <a:cubicBezTo>
                    <a:pt x="15198" y="31108"/>
                    <a:pt x="15198" y="31133"/>
                    <a:pt x="15198" y="31171"/>
                  </a:cubicBezTo>
                  <a:lnTo>
                    <a:pt x="15060" y="31171"/>
                  </a:lnTo>
                  <a:cubicBezTo>
                    <a:pt x="15061" y="31128"/>
                    <a:pt x="15062" y="31095"/>
                    <a:pt x="15063" y="31061"/>
                  </a:cubicBezTo>
                  <a:lnTo>
                    <a:pt x="15063" y="31061"/>
                  </a:lnTo>
                  <a:cubicBezTo>
                    <a:pt x="15066" y="31060"/>
                    <a:pt x="15070" y="31060"/>
                    <a:pt x="15073" y="31060"/>
                  </a:cubicBezTo>
                  <a:close/>
                  <a:moveTo>
                    <a:pt x="16475" y="31036"/>
                  </a:moveTo>
                  <a:cubicBezTo>
                    <a:pt x="16458" y="31067"/>
                    <a:pt x="16433" y="31108"/>
                    <a:pt x="16386" y="31184"/>
                  </a:cubicBezTo>
                  <a:cubicBezTo>
                    <a:pt x="16371" y="31103"/>
                    <a:pt x="16367" y="31078"/>
                    <a:pt x="16359" y="31037"/>
                  </a:cubicBezTo>
                  <a:cubicBezTo>
                    <a:pt x="16414" y="31037"/>
                    <a:pt x="16462" y="31036"/>
                    <a:pt x="16475" y="31036"/>
                  </a:cubicBezTo>
                  <a:close/>
                  <a:moveTo>
                    <a:pt x="15988" y="31140"/>
                  </a:moveTo>
                  <a:lnTo>
                    <a:pt x="15983" y="31236"/>
                  </a:lnTo>
                  <a:lnTo>
                    <a:pt x="15947" y="31237"/>
                  </a:lnTo>
                  <a:lnTo>
                    <a:pt x="15925" y="31142"/>
                  </a:lnTo>
                  <a:lnTo>
                    <a:pt x="15988" y="31140"/>
                  </a:lnTo>
                  <a:close/>
                  <a:moveTo>
                    <a:pt x="16842" y="31246"/>
                  </a:moveTo>
                  <a:lnTo>
                    <a:pt x="16842" y="31303"/>
                  </a:lnTo>
                  <a:lnTo>
                    <a:pt x="16817" y="31305"/>
                  </a:lnTo>
                  <a:lnTo>
                    <a:pt x="16818" y="31248"/>
                  </a:lnTo>
                  <a:lnTo>
                    <a:pt x="16842" y="31246"/>
                  </a:lnTo>
                  <a:close/>
                  <a:moveTo>
                    <a:pt x="16280" y="31095"/>
                  </a:moveTo>
                  <a:lnTo>
                    <a:pt x="16280" y="31095"/>
                  </a:lnTo>
                  <a:cubicBezTo>
                    <a:pt x="16275" y="31200"/>
                    <a:pt x="16274" y="31252"/>
                    <a:pt x="16271" y="31308"/>
                  </a:cubicBezTo>
                  <a:cubicBezTo>
                    <a:pt x="16227" y="31308"/>
                    <a:pt x="16194" y="31308"/>
                    <a:pt x="16144" y="31309"/>
                  </a:cubicBezTo>
                  <a:cubicBezTo>
                    <a:pt x="16183" y="31249"/>
                    <a:pt x="16216" y="31196"/>
                    <a:pt x="16280" y="31095"/>
                  </a:cubicBezTo>
                  <a:close/>
                  <a:moveTo>
                    <a:pt x="14600" y="31050"/>
                  </a:moveTo>
                  <a:cubicBezTo>
                    <a:pt x="14605" y="31125"/>
                    <a:pt x="14610" y="31172"/>
                    <a:pt x="14614" y="31230"/>
                  </a:cubicBezTo>
                  <a:cubicBezTo>
                    <a:pt x="14644" y="31240"/>
                    <a:pt x="14685" y="31255"/>
                    <a:pt x="14729" y="31271"/>
                  </a:cubicBezTo>
                  <a:cubicBezTo>
                    <a:pt x="14722" y="31284"/>
                    <a:pt x="14719" y="31299"/>
                    <a:pt x="14708" y="31308"/>
                  </a:cubicBezTo>
                  <a:cubicBezTo>
                    <a:pt x="14692" y="31323"/>
                    <a:pt x="14672" y="31342"/>
                    <a:pt x="14651" y="31343"/>
                  </a:cubicBezTo>
                  <a:cubicBezTo>
                    <a:pt x="14590" y="31349"/>
                    <a:pt x="14529" y="31352"/>
                    <a:pt x="14468" y="31352"/>
                  </a:cubicBezTo>
                  <a:cubicBezTo>
                    <a:pt x="14314" y="31352"/>
                    <a:pt x="14161" y="31337"/>
                    <a:pt x="14007" y="31333"/>
                  </a:cubicBezTo>
                  <a:lnTo>
                    <a:pt x="13991" y="31286"/>
                  </a:lnTo>
                  <a:lnTo>
                    <a:pt x="14121" y="31264"/>
                  </a:lnTo>
                  <a:lnTo>
                    <a:pt x="14102" y="31231"/>
                  </a:lnTo>
                  <a:lnTo>
                    <a:pt x="14102" y="31231"/>
                  </a:lnTo>
                  <a:cubicBezTo>
                    <a:pt x="14207" y="31250"/>
                    <a:pt x="14311" y="31270"/>
                    <a:pt x="14414" y="31287"/>
                  </a:cubicBezTo>
                  <a:cubicBezTo>
                    <a:pt x="14473" y="31218"/>
                    <a:pt x="14525" y="31149"/>
                    <a:pt x="14600" y="31050"/>
                  </a:cubicBezTo>
                  <a:close/>
                  <a:moveTo>
                    <a:pt x="14809" y="31343"/>
                  </a:moveTo>
                  <a:lnTo>
                    <a:pt x="14882" y="31349"/>
                  </a:lnTo>
                  <a:lnTo>
                    <a:pt x="14879" y="31368"/>
                  </a:lnTo>
                  <a:lnTo>
                    <a:pt x="14806" y="31361"/>
                  </a:lnTo>
                  <a:lnTo>
                    <a:pt x="14809" y="31343"/>
                  </a:lnTo>
                  <a:close/>
                  <a:moveTo>
                    <a:pt x="15619" y="31352"/>
                  </a:moveTo>
                  <a:lnTo>
                    <a:pt x="15693" y="31358"/>
                  </a:lnTo>
                  <a:lnTo>
                    <a:pt x="15691" y="31377"/>
                  </a:lnTo>
                  <a:lnTo>
                    <a:pt x="15618" y="31371"/>
                  </a:lnTo>
                  <a:lnTo>
                    <a:pt x="15619" y="31352"/>
                  </a:lnTo>
                  <a:close/>
                  <a:moveTo>
                    <a:pt x="16033" y="31428"/>
                  </a:moveTo>
                  <a:lnTo>
                    <a:pt x="16053" y="31526"/>
                  </a:lnTo>
                  <a:lnTo>
                    <a:pt x="15990" y="31524"/>
                  </a:lnTo>
                  <a:lnTo>
                    <a:pt x="15996" y="31428"/>
                  </a:lnTo>
                  <a:close/>
                  <a:moveTo>
                    <a:pt x="15213" y="0"/>
                  </a:moveTo>
                  <a:cubicBezTo>
                    <a:pt x="15117" y="0"/>
                    <a:pt x="15021" y="8"/>
                    <a:pt x="14931" y="49"/>
                  </a:cubicBezTo>
                  <a:cubicBezTo>
                    <a:pt x="14877" y="21"/>
                    <a:pt x="14820" y="13"/>
                    <a:pt x="14763" y="13"/>
                  </a:cubicBezTo>
                  <a:cubicBezTo>
                    <a:pt x="14669" y="13"/>
                    <a:pt x="14574" y="36"/>
                    <a:pt x="14489" y="36"/>
                  </a:cubicBezTo>
                  <a:cubicBezTo>
                    <a:pt x="14459" y="36"/>
                    <a:pt x="14431" y="33"/>
                    <a:pt x="14404" y="25"/>
                  </a:cubicBezTo>
                  <a:cubicBezTo>
                    <a:pt x="14352" y="8"/>
                    <a:pt x="14302" y="2"/>
                    <a:pt x="14253" y="2"/>
                  </a:cubicBezTo>
                  <a:cubicBezTo>
                    <a:pt x="14129" y="2"/>
                    <a:pt x="14012" y="40"/>
                    <a:pt x="13899" y="40"/>
                  </a:cubicBezTo>
                  <a:cubicBezTo>
                    <a:pt x="13884" y="40"/>
                    <a:pt x="13871" y="40"/>
                    <a:pt x="13857" y="38"/>
                  </a:cubicBezTo>
                  <a:cubicBezTo>
                    <a:pt x="13792" y="96"/>
                    <a:pt x="13739" y="144"/>
                    <a:pt x="13724" y="157"/>
                  </a:cubicBezTo>
                  <a:cubicBezTo>
                    <a:pt x="13517" y="165"/>
                    <a:pt x="13362" y="159"/>
                    <a:pt x="13212" y="178"/>
                  </a:cubicBezTo>
                  <a:cubicBezTo>
                    <a:pt x="13204" y="179"/>
                    <a:pt x="13196" y="179"/>
                    <a:pt x="13189" y="179"/>
                  </a:cubicBezTo>
                  <a:cubicBezTo>
                    <a:pt x="13111" y="179"/>
                    <a:pt x="13029" y="153"/>
                    <a:pt x="12952" y="153"/>
                  </a:cubicBezTo>
                  <a:cubicBezTo>
                    <a:pt x="12882" y="153"/>
                    <a:pt x="12815" y="175"/>
                    <a:pt x="12759" y="257"/>
                  </a:cubicBezTo>
                  <a:cubicBezTo>
                    <a:pt x="12731" y="244"/>
                    <a:pt x="12703" y="231"/>
                    <a:pt x="12671" y="215"/>
                  </a:cubicBezTo>
                  <a:cubicBezTo>
                    <a:pt x="12608" y="285"/>
                    <a:pt x="12503" y="268"/>
                    <a:pt x="12424" y="322"/>
                  </a:cubicBezTo>
                  <a:cubicBezTo>
                    <a:pt x="12404" y="336"/>
                    <a:pt x="12383" y="341"/>
                    <a:pt x="12361" y="341"/>
                  </a:cubicBezTo>
                  <a:cubicBezTo>
                    <a:pt x="12316" y="341"/>
                    <a:pt x="12266" y="321"/>
                    <a:pt x="12216" y="321"/>
                  </a:cubicBezTo>
                  <a:cubicBezTo>
                    <a:pt x="12175" y="321"/>
                    <a:pt x="12134" y="334"/>
                    <a:pt x="12094" y="380"/>
                  </a:cubicBezTo>
                  <a:cubicBezTo>
                    <a:pt x="12056" y="424"/>
                    <a:pt x="11994" y="451"/>
                    <a:pt x="11926" y="451"/>
                  </a:cubicBezTo>
                  <a:cubicBezTo>
                    <a:pt x="11882" y="451"/>
                    <a:pt x="11836" y="440"/>
                    <a:pt x="11794" y="416"/>
                  </a:cubicBezTo>
                  <a:cubicBezTo>
                    <a:pt x="11774" y="456"/>
                    <a:pt x="11742" y="466"/>
                    <a:pt x="11705" y="466"/>
                  </a:cubicBezTo>
                  <a:cubicBezTo>
                    <a:pt x="11674" y="466"/>
                    <a:pt x="11640" y="459"/>
                    <a:pt x="11608" y="459"/>
                  </a:cubicBezTo>
                  <a:cubicBezTo>
                    <a:pt x="11561" y="459"/>
                    <a:pt x="11517" y="473"/>
                    <a:pt x="11494" y="543"/>
                  </a:cubicBezTo>
                  <a:cubicBezTo>
                    <a:pt x="11500" y="565"/>
                    <a:pt x="11511" y="609"/>
                    <a:pt x="11523" y="655"/>
                  </a:cubicBezTo>
                  <a:cubicBezTo>
                    <a:pt x="11406" y="631"/>
                    <a:pt x="11298" y="611"/>
                    <a:pt x="11192" y="590"/>
                  </a:cubicBezTo>
                  <a:cubicBezTo>
                    <a:pt x="11105" y="709"/>
                    <a:pt x="10945" y="600"/>
                    <a:pt x="10832" y="744"/>
                  </a:cubicBezTo>
                  <a:cubicBezTo>
                    <a:pt x="10826" y="753"/>
                    <a:pt x="10798" y="797"/>
                    <a:pt x="10767" y="845"/>
                  </a:cubicBezTo>
                  <a:cubicBezTo>
                    <a:pt x="10710" y="824"/>
                    <a:pt x="10651" y="803"/>
                    <a:pt x="10596" y="783"/>
                  </a:cubicBezTo>
                  <a:cubicBezTo>
                    <a:pt x="10527" y="806"/>
                    <a:pt x="10461" y="828"/>
                    <a:pt x="10365" y="859"/>
                  </a:cubicBezTo>
                  <a:cubicBezTo>
                    <a:pt x="10351" y="899"/>
                    <a:pt x="10329" y="955"/>
                    <a:pt x="10311" y="1000"/>
                  </a:cubicBezTo>
                  <a:cubicBezTo>
                    <a:pt x="9981" y="1039"/>
                    <a:pt x="9664" y="1056"/>
                    <a:pt x="9427" y="1304"/>
                  </a:cubicBezTo>
                  <a:cubicBezTo>
                    <a:pt x="9344" y="1318"/>
                    <a:pt x="9271" y="1324"/>
                    <a:pt x="9200" y="1346"/>
                  </a:cubicBezTo>
                  <a:cubicBezTo>
                    <a:pt x="9027" y="1405"/>
                    <a:pt x="8909" y="1565"/>
                    <a:pt x="8715" y="1585"/>
                  </a:cubicBezTo>
                  <a:cubicBezTo>
                    <a:pt x="8638" y="1751"/>
                    <a:pt x="8470" y="1701"/>
                    <a:pt x="8354" y="1770"/>
                  </a:cubicBezTo>
                  <a:cubicBezTo>
                    <a:pt x="8232" y="1843"/>
                    <a:pt x="8123" y="1941"/>
                    <a:pt x="8008" y="2026"/>
                  </a:cubicBezTo>
                  <a:cubicBezTo>
                    <a:pt x="8000" y="2033"/>
                    <a:pt x="7988" y="2042"/>
                    <a:pt x="7978" y="2044"/>
                  </a:cubicBezTo>
                  <a:cubicBezTo>
                    <a:pt x="7885" y="2054"/>
                    <a:pt x="7789" y="2035"/>
                    <a:pt x="7725" y="2152"/>
                  </a:cubicBezTo>
                  <a:cubicBezTo>
                    <a:pt x="7689" y="2217"/>
                    <a:pt x="7527" y="2158"/>
                    <a:pt x="7523" y="2297"/>
                  </a:cubicBezTo>
                  <a:cubicBezTo>
                    <a:pt x="7522" y="2317"/>
                    <a:pt x="7433" y="2367"/>
                    <a:pt x="7383" y="2389"/>
                  </a:cubicBezTo>
                  <a:cubicBezTo>
                    <a:pt x="7305" y="2422"/>
                    <a:pt x="7179" y="2403"/>
                    <a:pt x="7158" y="2488"/>
                  </a:cubicBezTo>
                  <a:cubicBezTo>
                    <a:pt x="7124" y="2625"/>
                    <a:pt x="7015" y="2536"/>
                    <a:pt x="6958" y="2610"/>
                  </a:cubicBezTo>
                  <a:cubicBezTo>
                    <a:pt x="6907" y="2678"/>
                    <a:pt x="6805" y="2716"/>
                    <a:pt x="6734" y="2776"/>
                  </a:cubicBezTo>
                  <a:cubicBezTo>
                    <a:pt x="6668" y="2832"/>
                    <a:pt x="6614" y="2900"/>
                    <a:pt x="6605" y="2910"/>
                  </a:cubicBezTo>
                  <a:cubicBezTo>
                    <a:pt x="6471" y="2982"/>
                    <a:pt x="6359" y="3010"/>
                    <a:pt x="6325" y="3066"/>
                  </a:cubicBezTo>
                  <a:cubicBezTo>
                    <a:pt x="6222" y="3229"/>
                    <a:pt x="6067" y="3329"/>
                    <a:pt x="5943" y="3520"/>
                  </a:cubicBezTo>
                  <a:lnTo>
                    <a:pt x="5943" y="3520"/>
                  </a:lnTo>
                  <a:cubicBezTo>
                    <a:pt x="5934" y="3514"/>
                    <a:pt x="5925" y="3509"/>
                    <a:pt x="5915" y="3503"/>
                  </a:cubicBezTo>
                  <a:lnTo>
                    <a:pt x="5915" y="3503"/>
                  </a:lnTo>
                  <a:cubicBezTo>
                    <a:pt x="5918" y="3516"/>
                    <a:pt x="5921" y="3531"/>
                    <a:pt x="5925" y="3549"/>
                  </a:cubicBezTo>
                  <a:cubicBezTo>
                    <a:pt x="5931" y="3539"/>
                    <a:pt x="5937" y="3529"/>
                    <a:pt x="5943" y="3520"/>
                  </a:cubicBezTo>
                  <a:lnTo>
                    <a:pt x="5943" y="3520"/>
                  </a:lnTo>
                  <a:cubicBezTo>
                    <a:pt x="5949" y="3524"/>
                    <a:pt x="5955" y="3528"/>
                    <a:pt x="5961" y="3532"/>
                  </a:cubicBezTo>
                  <a:cubicBezTo>
                    <a:pt x="5965" y="3537"/>
                    <a:pt x="5959" y="3554"/>
                    <a:pt x="5943" y="3554"/>
                  </a:cubicBezTo>
                  <a:cubicBezTo>
                    <a:pt x="5938" y="3554"/>
                    <a:pt x="5932" y="3552"/>
                    <a:pt x="5925" y="3549"/>
                  </a:cubicBezTo>
                  <a:cubicBezTo>
                    <a:pt x="5924" y="3550"/>
                    <a:pt x="5922" y="3551"/>
                    <a:pt x="5920" y="3551"/>
                  </a:cubicBezTo>
                  <a:cubicBezTo>
                    <a:pt x="5909" y="3551"/>
                    <a:pt x="5899" y="3521"/>
                    <a:pt x="5888" y="3490"/>
                  </a:cubicBezTo>
                  <a:lnTo>
                    <a:pt x="5888" y="3490"/>
                  </a:lnTo>
                  <a:cubicBezTo>
                    <a:pt x="5897" y="3494"/>
                    <a:pt x="5906" y="3499"/>
                    <a:pt x="5915" y="3503"/>
                  </a:cubicBezTo>
                  <a:lnTo>
                    <a:pt x="5915" y="3503"/>
                  </a:lnTo>
                  <a:cubicBezTo>
                    <a:pt x="5903" y="3458"/>
                    <a:pt x="5898" y="3447"/>
                    <a:pt x="5896" y="3447"/>
                  </a:cubicBezTo>
                  <a:cubicBezTo>
                    <a:pt x="5896" y="3447"/>
                    <a:pt x="5896" y="3447"/>
                    <a:pt x="5896" y="3447"/>
                  </a:cubicBezTo>
                  <a:cubicBezTo>
                    <a:pt x="5838" y="3481"/>
                    <a:pt x="5785" y="3525"/>
                    <a:pt x="5727" y="3549"/>
                  </a:cubicBezTo>
                  <a:cubicBezTo>
                    <a:pt x="5659" y="3575"/>
                    <a:pt x="5721" y="3674"/>
                    <a:pt x="5615" y="3681"/>
                  </a:cubicBezTo>
                  <a:cubicBezTo>
                    <a:pt x="5571" y="3683"/>
                    <a:pt x="5497" y="3749"/>
                    <a:pt x="5472" y="3797"/>
                  </a:cubicBezTo>
                  <a:cubicBezTo>
                    <a:pt x="5393" y="3949"/>
                    <a:pt x="5271" y="4025"/>
                    <a:pt x="5113" y="4072"/>
                  </a:cubicBezTo>
                  <a:cubicBezTo>
                    <a:pt x="5094" y="4227"/>
                    <a:pt x="4982" y="4283"/>
                    <a:pt x="4912" y="4300"/>
                  </a:cubicBezTo>
                  <a:cubicBezTo>
                    <a:pt x="4825" y="4415"/>
                    <a:pt x="4781" y="4490"/>
                    <a:pt x="4720" y="4549"/>
                  </a:cubicBezTo>
                  <a:cubicBezTo>
                    <a:pt x="4654" y="4615"/>
                    <a:pt x="4539" y="4656"/>
                    <a:pt x="4508" y="4726"/>
                  </a:cubicBezTo>
                  <a:cubicBezTo>
                    <a:pt x="4464" y="4827"/>
                    <a:pt x="4369" y="4798"/>
                    <a:pt x="4320" y="4877"/>
                  </a:cubicBezTo>
                  <a:cubicBezTo>
                    <a:pt x="4266" y="4962"/>
                    <a:pt x="4177" y="5030"/>
                    <a:pt x="4127" y="5082"/>
                  </a:cubicBezTo>
                  <a:cubicBezTo>
                    <a:pt x="4080" y="5198"/>
                    <a:pt x="4052" y="5291"/>
                    <a:pt x="4030" y="5369"/>
                  </a:cubicBezTo>
                  <a:cubicBezTo>
                    <a:pt x="3921" y="5416"/>
                    <a:pt x="3824" y="5455"/>
                    <a:pt x="3730" y="5497"/>
                  </a:cubicBezTo>
                  <a:cubicBezTo>
                    <a:pt x="3718" y="5501"/>
                    <a:pt x="3711" y="5523"/>
                    <a:pt x="3701" y="5536"/>
                  </a:cubicBezTo>
                  <a:cubicBezTo>
                    <a:pt x="3730" y="5572"/>
                    <a:pt x="3761" y="5605"/>
                    <a:pt x="3807" y="5658"/>
                  </a:cubicBezTo>
                  <a:cubicBezTo>
                    <a:pt x="3729" y="5735"/>
                    <a:pt x="3654" y="5807"/>
                    <a:pt x="3577" y="5881"/>
                  </a:cubicBezTo>
                  <a:cubicBezTo>
                    <a:pt x="3555" y="5920"/>
                    <a:pt x="3527" y="5967"/>
                    <a:pt x="3489" y="6032"/>
                  </a:cubicBezTo>
                  <a:cubicBezTo>
                    <a:pt x="3479" y="5970"/>
                    <a:pt x="3473" y="5942"/>
                    <a:pt x="3464" y="5895"/>
                  </a:cubicBezTo>
                  <a:lnTo>
                    <a:pt x="3464" y="5895"/>
                  </a:lnTo>
                  <a:cubicBezTo>
                    <a:pt x="3296" y="6073"/>
                    <a:pt x="3493" y="6162"/>
                    <a:pt x="3412" y="6319"/>
                  </a:cubicBezTo>
                  <a:cubicBezTo>
                    <a:pt x="3371" y="6282"/>
                    <a:pt x="3330" y="6234"/>
                    <a:pt x="3273" y="6234"/>
                  </a:cubicBezTo>
                  <a:cubicBezTo>
                    <a:pt x="3254" y="6234"/>
                    <a:pt x="3232" y="6240"/>
                    <a:pt x="3208" y="6254"/>
                  </a:cubicBezTo>
                  <a:cubicBezTo>
                    <a:pt x="3125" y="6303"/>
                    <a:pt x="3049" y="6368"/>
                    <a:pt x="2984" y="6428"/>
                  </a:cubicBezTo>
                  <a:cubicBezTo>
                    <a:pt x="2950" y="6512"/>
                    <a:pt x="2912" y="6591"/>
                    <a:pt x="2884" y="6674"/>
                  </a:cubicBezTo>
                  <a:cubicBezTo>
                    <a:pt x="2789" y="6956"/>
                    <a:pt x="2438" y="7066"/>
                    <a:pt x="2405" y="7391"/>
                  </a:cubicBezTo>
                  <a:cubicBezTo>
                    <a:pt x="2281" y="7449"/>
                    <a:pt x="2212" y="7542"/>
                    <a:pt x="2225" y="7681"/>
                  </a:cubicBezTo>
                  <a:cubicBezTo>
                    <a:pt x="2096" y="7740"/>
                    <a:pt x="2062" y="7890"/>
                    <a:pt x="1999" y="8008"/>
                  </a:cubicBezTo>
                  <a:cubicBezTo>
                    <a:pt x="1963" y="8073"/>
                    <a:pt x="1957" y="8155"/>
                    <a:pt x="1941" y="8223"/>
                  </a:cubicBezTo>
                  <a:cubicBezTo>
                    <a:pt x="1888" y="8283"/>
                    <a:pt x="1832" y="8336"/>
                    <a:pt x="1793" y="8399"/>
                  </a:cubicBezTo>
                  <a:cubicBezTo>
                    <a:pt x="1642" y="8648"/>
                    <a:pt x="1550" y="8935"/>
                    <a:pt x="1357" y="9155"/>
                  </a:cubicBezTo>
                  <a:cubicBezTo>
                    <a:pt x="1338" y="9176"/>
                    <a:pt x="1319" y="9229"/>
                    <a:pt x="1326" y="9251"/>
                  </a:cubicBezTo>
                  <a:cubicBezTo>
                    <a:pt x="1367" y="9379"/>
                    <a:pt x="1282" y="9478"/>
                    <a:pt x="1241" y="9582"/>
                  </a:cubicBezTo>
                  <a:cubicBezTo>
                    <a:pt x="1211" y="9660"/>
                    <a:pt x="1114" y="9737"/>
                    <a:pt x="1117" y="9798"/>
                  </a:cubicBezTo>
                  <a:cubicBezTo>
                    <a:pt x="1126" y="9965"/>
                    <a:pt x="983" y="10097"/>
                    <a:pt x="994" y="10228"/>
                  </a:cubicBezTo>
                  <a:cubicBezTo>
                    <a:pt x="1004" y="10403"/>
                    <a:pt x="914" y="10491"/>
                    <a:pt x="854" y="10619"/>
                  </a:cubicBezTo>
                  <a:cubicBezTo>
                    <a:pt x="829" y="10671"/>
                    <a:pt x="849" y="10752"/>
                    <a:pt x="835" y="10815"/>
                  </a:cubicBezTo>
                  <a:cubicBezTo>
                    <a:pt x="823" y="10872"/>
                    <a:pt x="791" y="10924"/>
                    <a:pt x="763" y="10989"/>
                  </a:cubicBezTo>
                  <a:cubicBezTo>
                    <a:pt x="777" y="11024"/>
                    <a:pt x="798" y="11074"/>
                    <a:pt x="819" y="11128"/>
                  </a:cubicBezTo>
                  <a:lnTo>
                    <a:pt x="670" y="11237"/>
                  </a:lnTo>
                  <a:cubicBezTo>
                    <a:pt x="692" y="11290"/>
                    <a:pt x="713" y="11340"/>
                    <a:pt x="736" y="11399"/>
                  </a:cubicBezTo>
                  <a:cubicBezTo>
                    <a:pt x="716" y="11418"/>
                    <a:pt x="695" y="11436"/>
                    <a:pt x="660" y="11467"/>
                  </a:cubicBezTo>
                  <a:cubicBezTo>
                    <a:pt x="689" y="11514"/>
                    <a:pt x="721" y="11565"/>
                    <a:pt x="764" y="11633"/>
                  </a:cubicBezTo>
                  <a:cubicBezTo>
                    <a:pt x="698" y="11642"/>
                    <a:pt x="661" y="11648"/>
                    <a:pt x="607" y="11654"/>
                  </a:cubicBezTo>
                  <a:cubicBezTo>
                    <a:pt x="593" y="11702"/>
                    <a:pt x="585" y="11761"/>
                    <a:pt x="560" y="11811"/>
                  </a:cubicBezTo>
                  <a:cubicBezTo>
                    <a:pt x="532" y="11870"/>
                    <a:pt x="489" y="11921"/>
                    <a:pt x="474" y="11948"/>
                  </a:cubicBezTo>
                  <a:cubicBezTo>
                    <a:pt x="474" y="12058"/>
                    <a:pt x="498" y="12157"/>
                    <a:pt x="468" y="12207"/>
                  </a:cubicBezTo>
                  <a:cubicBezTo>
                    <a:pt x="377" y="12360"/>
                    <a:pt x="443" y="12526"/>
                    <a:pt x="388" y="12672"/>
                  </a:cubicBezTo>
                  <a:cubicBezTo>
                    <a:pt x="452" y="12701"/>
                    <a:pt x="501" y="12725"/>
                    <a:pt x="557" y="12750"/>
                  </a:cubicBezTo>
                  <a:cubicBezTo>
                    <a:pt x="538" y="12766"/>
                    <a:pt x="529" y="12779"/>
                    <a:pt x="521" y="12779"/>
                  </a:cubicBezTo>
                  <a:cubicBezTo>
                    <a:pt x="476" y="12778"/>
                    <a:pt x="430" y="12775"/>
                    <a:pt x="382" y="12773"/>
                  </a:cubicBezTo>
                  <a:cubicBezTo>
                    <a:pt x="327" y="12932"/>
                    <a:pt x="307" y="13100"/>
                    <a:pt x="277" y="13269"/>
                  </a:cubicBezTo>
                  <a:cubicBezTo>
                    <a:pt x="264" y="13354"/>
                    <a:pt x="248" y="13440"/>
                    <a:pt x="224" y="13525"/>
                  </a:cubicBezTo>
                  <a:cubicBezTo>
                    <a:pt x="209" y="13612"/>
                    <a:pt x="189" y="13699"/>
                    <a:pt x="155" y="13785"/>
                  </a:cubicBezTo>
                  <a:cubicBezTo>
                    <a:pt x="189" y="13809"/>
                    <a:pt x="229" y="13837"/>
                    <a:pt x="286" y="13877"/>
                  </a:cubicBezTo>
                  <a:cubicBezTo>
                    <a:pt x="208" y="13900"/>
                    <a:pt x="174" y="13911"/>
                    <a:pt x="137" y="13922"/>
                  </a:cubicBezTo>
                  <a:cubicBezTo>
                    <a:pt x="133" y="13975"/>
                    <a:pt x="123" y="14024"/>
                    <a:pt x="127" y="14069"/>
                  </a:cubicBezTo>
                  <a:cubicBezTo>
                    <a:pt x="132" y="14102"/>
                    <a:pt x="158" y="14127"/>
                    <a:pt x="162" y="14136"/>
                  </a:cubicBezTo>
                  <a:cubicBezTo>
                    <a:pt x="140" y="14211"/>
                    <a:pt x="108" y="14272"/>
                    <a:pt x="105" y="14336"/>
                  </a:cubicBezTo>
                  <a:cubicBezTo>
                    <a:pt x="93" y="14590"/>
                    <a:pt x="27" y="14851"/>
                    <a:pt x="79" y="15108"/>
                  </a:cubicBezTo>
                  <a:cubicBezTo>
                    <a:pt x="62" y="15143"/>
                    <a:pt x="46" y="15192"/>
                    <a:pt x="26" y="15254"/>
                  </a:cubicBezTo>
                  <a:cubicBezTo>
                    <a:pt x="99" y="15271"/>
                    <a:pt x="152" y="15283"/>
                    <a:pt x="209" y="15296"/>
                  </a:cubicBezTo>
                  <a:cubicBezTo>
                    <a:pt x="208" y="15341"/>
                    <a:pt x="207" y="15373"/>
                    <a:pt x="207" y="15410"/>
                  </a:cubicBezTo>
                  <a:cubicBezTo>
                    <a:pt x="149" y="15419"/>
                    <a:pt x="96" y="15427"/>
                    <a:pt x="46" y="15435"/>
                  </a:cubicBezTo>
                  <a:cubicBezTo>
                    <a:pt x="84" y="15530"/>
                    <a:pt x="118" y="15613"/>
                    <a:pt x="154" y="15700"/>
                  </a:cubicBezTo>
                  <a:cubicBezTo>
                    <a:pt x="111" y="15711"/>
                    <a:pt x="86" y="15719"/>
                    <a:pt x="59" y="15725"/>
                  </a:cubicBezTo>
                  <a:cubicBezTo>
                    <a:pt x="1" y="15951"/>
                    <a:pt x="136" y="16179"/>
                    <a:pt x="73" y="16404"/>
                  </a:cubicBezTo>
                  <a:cubicBezTo>
                    <a:pt x="109" y="16493"/>
                    <a:pt x="149" y="16591"/>
                    <a:pt x="184" y="16676"/>
                  </a:cubicBezTo>
                  <a:cubicBezTo>
                    <a:pt x="158" y="16722"/>
                    <a:pt x="142" y="16747"/>
                    <a:pt x="132" y="16765"/>
                  </a:cubicBezTo>
                  <a:cubicBezTo>
                    <a:pt x="171" y="16800"/>
                    <a:pt x="218" y="16832"/>
                    <a:pt x="270" y="16872"/>
                  </a:cubicBezTo>
                  <a:cubicBezTo>
                    <a:pt x="198" y="16943"/>
                    <a:pt x="145" y="16996"/>
                    <a:pt x="104" y="17037"/>
                  </a:cubicBezTo>
                  <a:cubicBezTo>
                    <a:pt x="215" y="17212"/>
                    <a:pt x="165" y="17421"/>
                    <a:pt x="229" y="17580"/>
                  </a:cubicBezTo>
                  <a:cubicBezTo>
                    <a:pt x="274" y="17594"/>
                    <a:pt x="308" y="17606"/>
                    <a:pt x="354" y="17621"/>
                  </a:cubicBezTo>
                  <a:cubicBezTo>
                    <a:pt x="318" y="17752"/>
                    <a:pt x="287" y="17865"/>
                    <a:pt x="271" y="17921"/>
                  </a:cubicBezTo>
                  <a:cubicBezTo>
                    <a:pt x="352" y="18202"/>
                    <a:pt x="414" y="18429"/>
                    <a:pt x="524" y="18679"/>
                  </a:cubicBezTo>
                  <a:cubicBezTo>
                    <a:pt x="543" y="18691"/>
                    <a:pt x="588" y="18717"/>
                    <a:pt x="632" y="18742"/>
                  </a:cubicBezTo>
                  <a:cubicBezTo>
                    <a:pt x="599" y="18804"/>
                    <a:pt x="576" y="18851"/>
                    <a:pt x="552" y="18899"/>
                  </a:cubicBezTo>
                  <a:cubicBezTo>
                    <a:pt x="648" y="19010"/>
                    <a:pt x="686" y="19126"/>
                    <a:pt x="629" y="19263"/>
                  </a:cubicBezTo>
                  <a:cubicBezTo>
                    <a:pt x="657" y="19292"/>
                    <a:pt x="685" y="19322"/>
                    <a:pt x="713" y="19351"/>
                  </a:cubicBezTo>
                  <a:cubicBezTo>
                    <a:pt x="699" y="19417"/>
                    <a:pt x="689" y="19469"/>
                    <a:pt x="682" y="19501"/>
                  </a:cubicBezTo>
                  <a:cubicBezTo>
                    <a:pt x="721" y="19578"/>
                    <a:pt x="763" y="19632"/>
                    <a:pt x="779" y="19694"/>
                  </a:cubicBezTo>
                  <a:cubicBezTo>
                    <a:pt x="830" y="19932"/>
                    <a:pt x="911" y="20162"/>
                    <a:pt x="985" y="20394"/>
                  </a:cubicBezTo>
                  <a:cubicBezTo>
                    <a:pt x="1061" y="20625"/>
                    <a:pt x="1148" y="20853"/>
                    <a:pt x="1269" y="21067"/>
                  </a:cubicBezTo>
                  <a:cubicBezTo>
                    <a:pt x="1325" y="21164"/>
                    <a:pt x="1331" y="21278"/>
                    <a:pt x="1417" y="21377"/>
                  </a:cubicBezTo>
                  <a:cubicBezTo>
                    <a:pt x="1485" y="21442"/>
                    <a:pt x="1482" y="21602"/>
                    <a:pt x="1525" y="21718"/>
                  </a:cubicBezTo>
                  <a:cubicBezTo>
                    <a:pt x="1547" y="21779"/>
                    <a:pt x="1591" y="21842"/>
                    <a:pt x="1638" y="21883"/>
                  </a:cubicBezTo>
                  <a:cubicBezTo>
                    <a:pt x="1763" y="21988"/>
                    <a:pt x="1697" y="22182"/>
                    <a:pt x="1831" y="22279"/>
                  </a:cubicBezTo>
                  <a:cubicBezTo>
                    <a:pt x="1837" y="22283"/>
                    <a:pt x="1829" y="22320"/>
                    <a:pt x="1829" y="22341"/>
                  </a:cubicBezTo>
                  <a:cubicBezTo>
                    <a:pt x="1829" y="22360"/>
                    <a:pt x="1831" y="22376"/>
                    <a:pt x="1832" y="22394"/>
                  </a:cubicBezTo>
                  <a:cubicBezTo>
                    <a:pt x="1956" y="22463"/>
                    <a:pt x="2090" y="22503"/>
                    <a:pt x="2168" y="22669"/>
                  </a:cubicBezTo>
                  <a:cubicBezTo>
                    <a:pt x="2099" y="22670"/>
                    <a:pt x="2031" y="22672"/>
                    <a:pt x="1935" y="22673"/>
                  </a:cubicBezTo>
                  <a:cubicBezTo>
                    <a:pt x="2007" y="22738"/>
                    <a:pt x="2041" y="22773"/>
                    <a:pt x="2079" y="22803"/>
                  </a:cubicBezTo>
                  <a:cubicBezTo>
                    <a:pt x="2074" y="22848"/>
                    <a:pt x="2069" y="22879"/>
                    <a:pt x="2066" y="22912"/>
                  </a:cubicBezTo>
                  <a:cubicBezTo>
                    <a:pt x="2124" y="22938"/>
                    <a:pt x="2184" y="22966"/>
                    <a:pt x="2260" y="23001"/>
                  </a:cubicBezTo>
                  <a:cubicBezTo>
                    <a:pt x="2293" y="23060"/>
                    <a:pt x="2332" y="23129"/>
                    <a:pt x="2388" y="23231"/>
                  </a:cubicBezTo>
                  <a:cubicBezTo>
                    <a:pt x="2424" y="23232"/>
                    <a:pt x="2472" y="23234"/>
                    <a:pt x="2562" y="23237"/>
                  </a:cubicBezTo>
                  <a:cubicBezTo>
                    <a:pt x="2475" y="23306"/>
                    <a:pt x="2434" y="23340"/>
                    <a:pt x="2357" y="23401"/>
                  </a:cubicBezTo>
                  <a:cubicBezTo>
                    <a:pt x="2496" y="23428"/>
                    <a:pt x="2591" y="23447"/>
                    <a:pt x="2686" y="23465"/>
                  </a:cubicBezTo>
                  <a:cubicBezTo>
                    <a:pt x="2700" y="23468"/>
                    <a:pt x="2715" y="23494"/>
                    <a:pt x="2740" y="23521"/>
                  </a:cubicBezTo>
                  <a:cubicBezTo>
                    <a:pt x="2733" y="23587"/>
                    <a:pt x="2724" y="23659"/>
                    <a:pt x="2716" y="23725"/>
                  </a:cubicBezTo>
                  <a:cubicBezTo>
                    <a:pt x="2856" y="23910"/>
                    <a:pt x="3114" y="23988"/>
                    <a:pt x="3103" y="24303"/>
                  </a:cubicBezTo>
                  <a:cubicBezTo>
                    <a:pt x="3043" y="24256"/>
                    <a:pt x="2989" y="24236"/>
                    <a:pt x="2941" y="24236"/>
                  </a:cubicBezTo>
                  <a:cubicBezTo>
                    <a:pt x="2886" y="24236"/>
                    <a:pt x="2838" y="24261"/>
                    <a:pt x="2794" y="24300"/>
                  </a:cubicBezTo>
                  <a:cubicBezTo>
                    <a:pt x="2936" y="24381"/>
                    <a:pt x="3077" y="24461"/>
                    <a:pt x="3221" y="24543"/>
                  </a:cubicBezTo>
                  <a:cubicBezTo>
                    <a:pt x="3240" y="24537"/>
                    <a:pt x="3267" y="24528"/>
                    <a:pt x="3303" y="24517"/>
                  </a:cubicBezTo>
                  <a:lnTo>
                    <a:pt x="3303" y="24517"/>
                  </a:lnTo>
                  <a:cubicBezTo>
                    <a:pt x="3317" y="24676"/>
                    <a:pt x="3190" y="24811"/>
                    <a:pt x="3354" y="24987"/>
                  </a:cubicBezTo>
                  <a:cubicBezTo>
                    <a:pt x="3368" y="24940"/>
                    <a:pt x="3379" y="24909"/>
                    <a:pt x="3399" y="24845"/>
                  </a:cubicBezTo>
                  <a:cubicBezTo>
                    <a:pt x="3476" y="24998"/>
                    <a:pt x="3458" y="25171"/>
                    <a:pt x="3623" y="25199"/>
                  </a:cubicBezTo>
                  <a:cubicBezTo>
                    <a:pt x="3627" y="25242"/>
                    <a:pt x="3629" y="25265"/>
                    <a:pt x="3632" y="25298"/>
                  </a:cubicBezTo>
                  <a:cubicBezTo>
                    <a:pt x="3685" y="25285"/>
                    <a:pt x="3720" y="25277"/>
                    <a:pt x="3764" y="25265"/>
                  </a:cubicBezTo>
                  <a:lnTo>
                    <a:pt x="3764" y="25265"/>
                  </a:lnTo>
                  <a:cubicBezTo>
                    <a:pt x="3742" y="25323"/>
                    <a:pt x="3724" y="25364"/>
                    <a:pt x="3702" y="25418"/>
                  </a:cubicBezTo>
                  <a:cubicBezTo>
                    <a:pt x="3895" y="25505"/>
                    <a:pt x="4027" y="25635"/>
                    <a:pt x="4049" y="25770"/>
                  </a:cubicBezTo>
                  <a:cubicBezTo>
                    <a:pt x="4152" y="25879"/>
                    <a:pt x="4245" y="25938"/>
                    <a:pt x="4263" y="26003"/>
                  </a:cubicBezTo>
                  <a:cubicBezTo>
                    <a:pt x="4300" y="26128"/>
                    <a:pt x="4358" y="26207"/>
                    <a:pt x="4475" y="26250"/>
                  </a:cubicBezTo>
                  <a:cubicBezTo>
                    <a:pt x="4595" y="26292"/>
                    <a:pt x="4595" y="26403"/>
                    <a:pt x="4636" y="26501"/>
                  </a:cubicBezTo>
                  <a:cubicBezTo>
                    <a:pt x="4663" y="26510"/>
                    <a:pt x="4695" y="26512"/>
                    <a:pt x="4722" y="26529"/>
                  </a:cubicBezTo>
                  <a:cubicBezTo>
                    <a:pt x="4879" y="26619"/>
                    <a:pt x="4960" y="26816"/>
                    <a:pt x="5151" y="26866"/>
                  </a:cubicBezTo>
                  <a:cubicBezTo>
                    <a:pt x="5154" y="26868"/>
                    <a:pt x="5154" y="26906"/>
                    <a:pt x="5159" y="26928"/>
                  </a:cubicBezTo>
                  <a:cubicBezTo>
                    <a:pt x="5179" y="27010"/>
                    <a:pt x="5344" y="26963"/>
                    <a:pt x="5316" y="27091"/>
                  </a:cubicBezTo>
                  <a:cubicBezTo>
                    <a:pt x="5400" y="27146"/>
                    <a:pt x="5484" y="27202"/>
                    <a:pt x="5565" y="27256"/>
                  </a:cubicBezTo>
                  <a:cubicBezTo>
                    <a:pt x="5572" y="27287"/>
                    <a:pt x="5578" y="27316"/>
                    <a:pt x="5582" y="27337"/>
                  </a:cubicBezTo>
                  <a:cubicBezTo>
                    <a:pt x="5630" y="27352"/>
                    <a:pt x="5671" y="27365"/>
                    <a:pt x="5705" y="27375"/>
                  </a:cubicBezTo>
                  <a:cubicBezTo>
                    <a:pt x="5724" y="27431"/>
                    <a:pt x="5738" y="27472"/>
                    <a:pt x="5759" y="27536"/>
                  </a:cubicBezTo>
                  <a:cubicBezTo>
                    <a:pt x="5918" y="27543"/>
                    <a:pt x="6015" y="27653"/>
                    <a:pt x="6096" y="27778"/>
                  </a:cubicBezTo>
                  <a:cubicBezTo>
                    <a:pt x="6146" y="27750"/>
                    <a:pt x="6199" y="27724"/>
                    <a:pt x="6280" y="27681"/>
                  </a:cubicBezTo>
                  <a:cubicBezTo>
                    <a:pt x="6286" y="27808"/>
                    <a:pt x="6290" y="27890"/>
                    <a:pt x="6295" y="27986"/>
                  </a:cubicBezTo>
                  <a:cubicBezTo>
                    <a:pt x="6512" y="28024"/>
                    <a:pt x="6651" y="28145"/>
                    <a:pt x="6731" y="28321"/>
                  </a:cubicBezTo>
                  <a:cubicBezTo>
                    <a:pt x="6798" y="28336"/>
                    <a:pt x="6849" y="28346"/>
                    <a:pt x="6895" y="28357"/>
                  </a:cubicBezTo>
                  <a:cubicBezTo>
                    <a:pt x="6914" y="28414"/>
                    <a:pt x="6927" y="28454"/>
                    <a:pt x="6943" y="28499"/>
                  </a:cubicBezTo>
                  <a:cubicBezTo>
                    <a:pt x="7077" y="28530"/>
                    <a:pt x="7204" y="28546"/>
                    <a:pt x="7320" y="28560"/>
                  </a:cubicBezTo>
                  <a:cubicBezTo>
                    <a:pt x="7324" y="28624"/>
                    <a:pt x="7329" y="28691"/>
                    <a:pt x="7332" y="28763"/>
                  </a:cubicBezTo>
                  <a:cubicBezTo>
                    <a:pt x="7422" y="28797"/>
                    <a:pt x="7487" y="28884"/>
                    <a:pt x="7579" y="28884"/>
                  </a:cubicBezTo>
                  <a:cubicBezTo>
                    <a:pt x="7594" y="28884"/>
                    <a:pt x="7609" y="28882"/>
                    <a:pt x="7624" y="28877"/>
                  </a:cubicBezTo>
                  <a:cubicBezTo>
                    <a:pt x="7651" y="29019"/>
                    <a:pt x="7808" y="29044"/>
                    <a:pt x="7891" y="29120"/>
                  </a:cubicBezTo>
                  <a:cubicBezTo>
                    <a:pt x="7976" y="29119"/>
                    <a:pt x="8050" y="29117"/>
                    <a:pt x="8132" y="29116"/>
                  </a:cubicBezTo>
                  <a:cubicBezTo>
                    <a:pt x="8181" y="29225"/>
                    <a:pt x="8219" y="29314"/>
                    <a:pt x="8254" y="29392"/>
                  </a:cubicBezTo>
                  <a:cubicBezTo>
                    <a:pt x="8277" y="29374"/>
                    <a:pt x="8307" y="29368"/>
                    <a:pt x="8340" y="29368"/>
                  </a:cubicBezTo>
                  <a:cubicBezTo>
                    <a:pt x="8393" y="29368"/>
                    <a:pt x="8456" y="29383"/>
                    <a:pt x="8515" y="29383"/>
                  </a:cubicBezTo>
                  <a:cubicBezTo>
                    <a:pt x="8549" y="29383"/>
                    <a:pt x="8582" y="29378"/>
                    <a:pt x="8612" y="29361"/>
                  </a:cubicBezTo>
                  <a:cubicBezTo>
                    <a:pt x="8707" y="29411"/>
                    <a:pt x="8793" y="29456"/>
                    <a:pt x="8882" y="29504"/>
                  </a:cubicBezTo>
                  <a:cubicBezTo>
                    <a:pt x="8929" y="29486"/>
                    <a:pt x="8977" y="29467"/>
                    <a:pt x="9019" y="29451"/>
                  </a:cubicBezTo>
                  <a:lnTo>
                    <a:pt x="9019" y="29451"/>
                  </a:lnTo>
                  <a:cubicBezTo>
                    <a:pt x="9169" y="29572"/>
                    <a:pt x="8968" y="29542"/>
                    <a:pt x="8999" y="29592"/>
                  </a:cubicBezTo>
                  <a:lnTo>
                    <a:pt x="8996" y="29704"/>
                  </a:lnTo>
                  <a:lnTo>
                    <a:pt x="9056" y="29767"/>
                  </a:lnTo>
                  <a:cubicBezTo>
                    <a:pt x="9106" y="29728"/>
                    <a:pt x="9155" y="29688"/>
                    <a:pt x="9193" y="29659"/>
                  </a:cubicBezTo>
                  <a:cubicBezTo>
                    <a:pt x="9281" y="29742"/>
                    <a:pt x="9346" y="29804"/>
                    <a:pt x="9446" y="29898"/>
                  </a:cubicBezTo>
                  <a:cubicBezTo>
                    <a:pt x="9455" y="29815"/>
                    <a:pt x="9491" y="29794"/>
                    <a:pt x="9534" y="29794"/>
                  </a:cubicBezTo>
                  <a:cubicBezTo>
                    <a:pt x="9578" y="29794"/>
                    <a:pt x="9631" y="29816"/>
                    <a:pt x="9673" y="29816"/>
                  </a:cubicBezTo>
                  <a:cubicBezTo>
                    <a:pt x="9681" y="29816"/>
                    <a:pt x="9689" y="29815"/>
                    <a:pt x="9696" y="29813"/>
                  </a:cubicBezTo>
                  <a:cubicBezTo>
                    <a:pt x="9722" y="29848"/>
                    <a:pt x="9747" y="29884"/>
                    <a:pt x="9778" y="29925"/>
                  </a:cubicBezTo>
                  <a:cubicBezTo>
                    <a:pt x="9873" y="29907"/>
                    <a:pt x="9956" y="29885"/>
                    <a:pt x="10043" y="29863"/>
                  </a:cubicBezTo>
                  <a:cubicBezTo>
                    <a:pt x="10044" y="29863"/>
                    <a:pt x="10046" y="29863"/>
                    <a:pt x="10047" y="29863"/>
                  </a:cubicBezTo>
                  <a:cubicBezTo>
                    <a:pt x="10059" y="29863"/>
                    <a:pt x="10076" y="29873"/>
                    <a:pt x="10090" y="29878"/>
                  </a:cubicBezTo>
                  <a:cubicBezTo>
                    <a:pt x="10077" y="29932"/>
                    <a:pt x="10064" y="29982"/>
                    <a:pt x="10046" y="30050"/>
                  </a:cubicBezTo>
                  <a:cubicBezTo>
                    <a:pt x="10162" y="30053"/>
                    <a:pt x="10249" y="30054"/>
                    <a:pt x="10287" y="30056"/>
                  </a:cubicBezTo>
                  <a:cubicBezTo>
                    <a:pt x="10380" y="30013"/>
                    <a:pt x="10437" y="29988"/>
                    <a:pt x="10513" y="29954"/>
                  </a:cubicBezTo>
                  <a:cubicBezTo>
                    <a:pt x="10533" y="30046"/>
                    <a:pt x="10548" y="30110"/>
                    <a:pt x="10563" y="30174"/>
                  </a:cubicBezTo>
                  <a:cubicBezTo>
                    <a:pt x="10593" y="30166"/>
                    <a:pt x="10623" y="30159"/>
                    <a:pt x="10663" y="30150"/>
                  </a:cubicBezTo>
                  <a:cubicBezTo>
                    <a:pt x="10688" y="30224"/>
                    <a:pt x="10710" y="30291"/>
                    <a:pt x="10732" y="30359"/>
                  </a:cubicBezTo>
                  <a:cubicBezTo>
                    <a:pt x="10789" y="30343"/>
                    <a:pt x="10842" y="30328"/>
                    <a:pt x="10897" y="30312"/>
                  </a:cubicBezTo>
                  <a:cubicBezTo>
                    <a:pt x="10930" y="30365"/>
                    <a:pt x="10963" y="30418"/>
                    <a:pt x="10988" y="30457"/>
                  </a:cubicBezTo>
                  <a:cubicBezTo>
                    <a:pt x="11047" y="30438"/>
                    <a:pt x="11102" y="30419"/>
                    <a:pt x="11195" y="30390"/>
                  </a:cubicBezTo>
                  <a:lnTo>
                    <a:pt x="11195" y="30390"/>
                  </a:lnTo>
                  <a:cubicBezTo>
                    <a:pt x="11179" y="30485"/>
                    <a:pt x="11169" y="30538"/>
                    <a:pt x="11157" y="30603"/>
                  </a:cubicBezTo>
                  <a:cubicBezTo>
                    <a:pt x="11207" y="30615"/>
                    <a:pt x="11247" y="30624"/>
                    <a:pt x="11294" y="30634"/>
                  </a:cubicBezTo>
                  <a:cubicBezTo>
                    <a:pt x="11273" y="30591"/>
                    <a:pt x="11258" y="30565"/>
                    <a:pt x="11238" y="30522"/>
                  </a:cubicBezTo>
                  <a:lnTo>
                    <a:pt x="11238" y="30522"/>
                  </a:lnTo>
                  <a:cubicBezTo>
                    <a:pt x="11316" y="30546"/>
                    <a:pt x="11382" y="30558"/>
                    <a:pt x="11445" y="30568"/>
                  </a:cubicBezTo>
                  <a:cubicBezTo>
                    <a:pt x="11475" y="30535"/>
                    <a:pt x="11500" y="30507"/>
                    <a:pt x="11523" y="30482"/>
                  </a:cubicBezTo>
                  <a:cubicBezTo>
                    <a:pt x="11589" y="30502"/>
                    <a:pt x="11648" y="30519"/>
                    <a:pt x="11706" y="30535"/>
                  </a:cubicBezTo>
                  <a:cubicBezTo>
                    <a:pt x="11751" y="30510"/>
                    <a:pt x="11797" y="30484"/>
                    <a:pt x="11847" y="30455"/>
                  </a:cubicBezTo>
                  <a:cubicBezTo>
                    <a:pt x="11879" y="30507"/>
                    <a:pt x="11900" y="30540"/>
                    <a:pt x="11919" y="30569"/>
                  </a:cubicBezTo>
                  <a:cubicBezTo>
                    <a:pt x="11888" y="30585"/>
                    <a:pt x="11863" y="30597"/>
                    <a:pt x="11837" y="30612"/>
                  </a:cubicBezTo>
                  <a:cubicBezTo>
                    <a:pt x="11879" y="30640"/>
                    <a:pt x="11913" y="30663"/>
                    <a:pt x="11948" y="30688"/>
                  </a:cubicBezTo>
                  <a:cubicBezTo>
                    <a:pt x="11978" y="30747"/>
                    <a:pt x="11843" y="30833"/>
                    <a:pt x="11994" y="30864"/>
                  </a:cubicBezTo>
                  <a:cubicBezTo>
                    <a:pt x="11995" y="30864"/>
                    <a:pt x="11996" y="30864"/>
                    <a:pt x="11998" y="30864"/>
                  </a:cubicBezTo>
                  <a:cubicBezTo>
                    <a:pt x="12115" y="30864"/>
                    <a:pt x="12043" y="30730"/>
                    <a:pt x="12143" y="30730"/>
                  </a:cubicBezTo>
                  <a:cubicBezTo>
                    <a:pt x="12152" y="30730"/>
                    <a:pt x="12164" y="30731"/>
                    <a:pt x="12176" y="30734"/>
                  </a:cubicBezTo>
                  <a:cubicBezTo>
                    <a:pt x="12196" y="30657"/>
                    <a:pt x="12239" y="30612"/>
                    <a:pt x="12329" y="30612"/>
                  </a:cubicBezTo>
                  <a:cubicBezTo>
                    <a:pt x="12360" y="30612"/>
                    <a:pt x="12396" y="30617"/>
                    <a:pt x="12438" y="30628"/>
                  </a:cubicBezTo>
                  <a:cubicBezTo>
                    <a:pt x="12362" y="30678"/>
                    <a:pt x="12304" y="30716"/>
                    <a:pt x="12246" y="30755"/>
                  </a:cubicBezTo>
                  <a:lnTo>
                    <a:pt x="12562" y="31025"/>
                  </a:lnTo>
                  <a:cubicBezTo>
                    <a:pt x="12615" y="31018"/>
                    <a:pt x="12666" y="31009"/>
                    <a:pt x="12722" y="31000"/>
                  </a:cubicBezTo>
                  <a:cubicBezTo>
                    <a:pt x="12772" y="31059"/>
                    <a:pt x="12816" y="31118"/>
                    <a:pt x="12883" y="31186"/>
                  </a:cubicBezTo>
                  <a:cubicBezTo>
                    <a:pt x="12950" y="31102"/>
                    <a:pt x="13002" y="31037"/>
                    <a:pt x="13055" y="30972"/>
                  </a:cubicBezTo>
                  <a:cubicBezTo>
                    <a:pt x="13097" y="31062"/>
                    <a:pt x="13205" y="31055"/>
                    <a:pt x="13295" y="31074"/>
                  </a:cubicBezTo>
                  <a:cubicBezTo>
                    <a:pt x="13346" y="31003"/>
                    <a:pt x="13398" y="30931"/>
                    <a:pt x="13470" y="30831"/>
                  </a:cubicBezTo>
                  <a:cubicBezTo>
                    <a:pt x="13539" y="30909"/>
                    <a:pt x="13573" y="30962"/>
                    <a:pt x="13624" y="30997"/>
                  </a:cubicBezTo>
                  <a:cubicBezTo>
                    <a:pt x="13676" y="31031"/>
                    <a:pt x="13746" y="31047"/>
                    <a:pt x="13808" y="31071"/>
                  </a:cubicBezTo>
                  <a:cubicBezTo>
                    <a:pt x="13807" y="31121"/>
                    <a:pt x="13804" y="31158"/>
                    <a:pt x="13804" y="31162"/>
                  </a:cubicBezTo>
                  <a:cubicBezTo>
                    <a:pt x="13888" y="31277"/>
                    <a:pt x="13943" y="31353"/>
                    <a:pt x="13995" y="31426"/>
                  </a:cubicBezTo>
                  <a:cubicBezTo>
                    <a:pt x="14130" y="31465"/>
                    <a:pt x="14261" y="31502"/>
                    <a:pt x="14397" y="31542"/>
                  </a:cubicBezTo>
                  <a:cubicBezTo>
                    <a:pt x="14410" y="31505"/>
                    <a:pt x="14429" y="31455"/>
                    <a:pt x="14455" y="31383"/>
                  </a:cubicBezTo>
                  <a:cubicBezTo>
                    <a:pt x="14591" y="31465"/>
                    <a:pt x="14704" y="31536"/>
                    <a:pt x="14817" y="31606"/>
                  </a:cubicBezTo>
                  <a:cubicBezTo>
                    <a:pt x="14850" y="31586"/>
                    <a:pt x="14886" y="31573"/>
                    <a:pt x="14906" y="31551"/>
                  </a:cubicBezTo>
                  <a:cubicBezTo>
                    <a:pt x="14954" y="31490"/>
                    <a:pt x="14991" y="31426"/>
                    <a:pt x="15037" y="31365"/>
                  </a:cubicBezTo>
                  <a:cubicBezTo>
                    <a:pt x="15042" y="31358"/>
                    <a:pt x="15069" y="31359"/>
                    <a:pt x="15087" y="31356"/>
                  </a:cubicBezTo>
                  <a:cubicBezTo>
                    <a:pt x="15098" y="31395"/>
                    <a:pt x="15109" y="31428"/>
                    <a:pt x="15120" y="31465"/>
                  </a:cubicBezTo>
                  <a:cubicBezTo>
                    <a:pt x="15127" y="31466"/>
                    <a:pt x="15133" y="31466"/>
                    <a:pt x="15139" y="31466"/>
                  </a:cubicBezTo>
                  <a:cubicBezTo>
                    <a:pt x="15248" y="31466"/>
                    <a:pt x="15295" y="31417"/>
                    <a:pt x="15332" y="31346"/>
                  </a:cubicBezTo>
                  <a:cubicBezTo>
                    <a:pt x="15343" y="31325"/>
                    <a:pt x="15418" y="31327"/>
                    <a:pt x="15459" y="31318"/>
                  </a:cubicBezTo>
                  <a:lnTo>
                    <a:pt x="15459" y="31318"/>
                  </a:lnTo>
                  <a:cubicBezTo>
                    <a:pt x="15429" y="31387"/>
                    <a:pt x="15409" y="31436"/>
                    <a:pt x="15387" y="31484"/>
                  </a:cubicBezTo>
                  <a:cubicBezTo>
                    <a:pt x="15451" y="31502"/>
                    <a:pt x="15513" y="31521"/>
                    <a:pt x="15541" y="31529"/>
                  </a:cubicBezTo>
                  <a:cubicBezTo>
                    <a:pt x="15611" y="31528"/>
                    <a:pt x="15673" y="31519"/>
                    <a:pt x="15726" y="31519"/>
                  </a:cubicBezTo>
                  <a:cubicBezTo>
                    <a:pt x="15752" y="31519"/>
                    <a:pt x="15776" y="31521"/>
                    <a:pt x="15799" y="31527"/>
                  </a:cubicBezTo>
                  <a:cubicBezTo>
                    <a:pt x="15883" y="31552"/>
                    <a:pt x="15952" y="31609"/>
                    <a:pt x="16030" y="31649"/>
                  </a:cubicBezTo>
                  <a:cubicBezTo>
                    <a:pt x="16034" y="31651"/>
                    <a:pt x="16040" y="31652"/>
                    <a:pt x="16046" y="31652"/>
                  </a:cubicBezTo>
                  <a:cubicBezTo>
                    <a:pt x="16062" y="31652"/>
                    <a:pt x="16081" y="31647"/>
                    <a:pt x="16097" y="31645"/>
                  </a:cubicBezTo>
                  <a:cubicBezTo>
                    <a:pt x="16115" y="31612"/>
                    <a:pt x="16131" y="31580"/>
                    <a:pt x="16149" y="31548"/>
                  </a:cubicBezTo>
                  <a:cubicBezTo>
                    <a:pt x="16189" y="31566"/>
                    <a:pt x="16226" y="31597"/>
                    <a:pt x="16259" y="31597"/>
                  </a:cubicBezTo>
                  <a:cubicBezTo>
                    <a:pt x="16261" y="31597"/>
                    <a:pt x="16263" y="31596"/>
                    <a:pt x="16265" y="31596"/>
                  </a:cubicBezTo>
                  <a:cubicBezTo>
                    <a:pt x="16458" y="31567"/>
                    <a:pt x="16648" y="31530"/>
                    <a:pt x="16831" y="31495"/>
                  </a:cubicBezTo>
                  <a:cubicBezTo>
                    <a:pt x="16902" y="31509"/>
                    <a:pt x="16977" y="31524"/>
                    <a:pt x="17111" y="31551"/>
                  </a:cubicBezTo>
                  <a:cubicBezTo>
                    <a:pt x="17133" y="31506"/>
                    <a:pt x="17161" y="31455"/>
                    <a:pt x="17186" y="31408"/>
                  </a:cubicBezTo>
                  <a:cubicBezTo>
                    <a:pt x="17239" y="31439"/>
                    <a:pt x="17265" y="31453"/>
                    <a:pt x="17295" y="31471"/>
                  </a:cubicBezTo>
                  <a:cubicBezTo>
                    <a:pt x="17360" y="31443"/>
                    <a:pt x="17420" y="31420"/>
                    <a:pt x="17473" y="31398"/>
                  </a:cubicBezTo>
                  <a:cubicBezTo>
                    <a:pt x="17524" y="31426"/>
                    <a:pt x="17561" y="31446"/>
                    <a:pt x="17619" y="31477"/>
                  </a:cubicBezTo>
                  <a:cubicBezTo>
                    <a:pt x="17655" y="31448"/>
                    <a:pt x="17683" y="31420"/>
                    <a:pt x="17719" y="31398"/>
                  </a:cubicBezTo>
                  <a:cubicBezTo>
                    <a:pt x="17761" y="31373"/>
                    <a:pt x="17808" y="31350"/>
                    <a:pt x="17863" y="31317"/>
                  </a:cubicBezTo>
                  <a:cubicBezTo>
                    <a:pt x="17889" y="31365"/>
                    <a:pt x="17905" y="31396"/>
                    <a:pt x="17923" y="31427"/>
                  </a:cubicBezTo>
                  <a:cubicBezTo>
                    <a:pt x="18063" y="31411"/>
                    <a:pt x="18203" y="31395"/>
                    <a:pt x="18334" y="31378"/>
                  </a:cubicBezTo>
                  <a:cubicBezTo>
                    <a:pt x="18341" y="31337"/>
                    <a:pt x="18345" y="31311"/>
                    <a:pt x="18350" y="31289"/>
                  </a:cubicBezTo>
                  <a:cubicBezTo>
                    <a:pt x="18507" y="31309"/>
                    <a:pt x="18659" y="31330"/>
                    <a:pt x="18803" y="31349"/>
                  </a:cubicBezTo>
                  <a:cubicBezTo>
                    <a:pt x="18890" y="31283"/>
                    <a:pt x="18926" y="31185"/>
                    <a:pt x="19048" y="31185"/>
                  </a:cubicBezTo>
                  <a:cubicBezTo>
                    <a:pt x="19053" y="31185"/>
                    <a:pt x="19058" y="31185"/>
                    <a:pt x="19063" y="31186"/>
                  </a:cubicBezTo>
                  <a:cubicBezTo>
                    <a:pt x="19075" y="31165"/>
                    <a:pt x="19090" y="31147"/>
                    <a:pt x="19105" y="31130"/>
                  </a:cubicBezTo>
                  <a:lnTo>
                    <a:pt x="19130" y="31146"/>
                  </a:lnTo>
                  <a:lnTo>
                    <a:pt x="19075" y="31193"/>
                  </a:lnTo>
                  <a:cubicBezTo>
                    <a:pt x="19071" y="31190"/>
                    <a:pt x="19063" y="31186"/>
                    <a:pt x="19063" y="31186"/>
                  </a:cubicBezTo>
                  <a:lnTo>
                    <a:pt x="19063" y="31186"/>
                  </a:lnTo>
                  <a:cubicBezTo>
                    <a:pt x="19103" y="31221"/>
                    <a:pt x="19140" y="31253"/>
                    <a:pt x="19175" y="31284"/>
                  </a:cubicBezTo>
                  <a:cubicBezTo>
                    <a:pt x="19243" y="31246"/>
                    <a:pt x="19305" y="31211"/>
                    <a:pt x="19365" y="31177"/>
                  </a:cubicBezTo>
                  <a:cubicBezTo>
                    <a:pt x="19358" y="31130"/>
                    <a:pt x="19352" y="31084"/>
                    <a:pt x="19316" y="31042"/>
                  </a:cubicBezTo>
                  <a:cubicBezTo>
                    <a:pt x="19316" y="31042"/>
                    <a:pt x="19317" y="31041"/>
                    <a:pt x="19317" y="31041"/>
                  </a:cubicBezTo>
                  <a:lnTo>
                    <a:pt x="19317" y="31041"/>
                  </a:lnTo>
                  <a:cubicBezTo>
                    <a:pt x="19317" y="31041"/>
                    <a:pt x="19316" y="31041"/>
                    <a:pt x="19316" y="31042"/>
                  </a:cubicBezTo>
                  <a:lnTo>
                    <a:pt x="19316" y="31042"/>
                  </a:lnTo>
                  <a:cubicBezTo>
                    <a:pt x="19278" y="31011"/>
                    <a:pt x="19269" y="30975"/>
                    <a:pt x="19260" y="30939"/>
                  </a:cubicBezTo>
                  <a:lnTo>
                    <a:pt x="19306" y="30928"/>
                  </a:lnTo>
                  <a:lnTo>
                    <a:pt x="19349" y="31032"/>
                  </a:lnTo>
                  <a:lnTo>
                    <a:pt x="19349" y="31032"/>
                  </a:lnTo>
                  <a:cubicBezTo>
                    <a:pt x="19371" y="31026"/>
                    <a:pt x="19391" y="31024"/>
                    <a:pt x="19409" y="31024"/>
                  </a:cubicBezTo>
                  <a:cubicBezTo>
                    <a:pt x="19500" y="31024"/>
                    <a:pt x="19547" y="31082"/>
                    <a:pt x="19622" y="31093"/>
                  </a:cubicBezTo>
                  <a:cubicBezTo>
                    <a:pt x="19637" y="31050"/>
                    <a:pt x="19653" y="31008"/>
                    <a:pt x="19681" y="30928"/>
                  </a:cubicBezTo>
                  <a:cubicBezTo>
                    <a:pt x="19747" y="30980"/>
                    <a:pt x="19787" y="31012"/>
                    <a:pt x="19825" y="31043"/>
                  </a:cubicBezTo>
                  <a:cubicBezTo>
                    <a:pt x="19890" y="30980"/>
                    <a:pt x="20024" y="30946"/>
                    <a:pt x="20012" y="30806"/>
                  </a:cubicBezTo>
                  <a:lnTo>
                    <a:pt x="20012" y="30806"/>
                  </a:lnTo>
                  <a:cubicBezTo>
                    <a:pt x="20078" y="30853"/>
                    <a:pt x="20127" y="30889"/>
                    <a:pt x="20189" y="30931"/>
                  </a:cubicBezTo>
                  <a:cubicBezTo>
                    <a:pt x="20202" y="30874"/>
                    <a:pt x="20211" y="30837"/>
                    <a:pt x="20215" y="30812"/>
                  </a:cubicBezTo>
                  <a:cubicBezTo>
                    <a:pt x="20282" y="30808"/>
                    <a:pt x="20345" y="30802"/>
                    <a:pt x="20442" y="30794"/>
                  </a:cubicBezTo>
                  <a:cubicBezTo>
                    <a:pt x="20383" y="30759"/>
                    <a:pt x="20358" y="30744"/>
                    <a:pt x="20332" y="30728"/>
                  </a:cubicBezTo>
                  <a:cubicBezTo>
                    <a:pt x="20376" y="30703"/>
                    <a:pt x="20414" y="30681"/>
                    <a:pt x="20452" y="30659"/>
                  </a:cubicBezTo>
                  <a:cubicBezTo>
                    <a:pt x="20452" y="30606"/>
                    <a:pt x="20451" y="30553"/>
                    <a:pt x="20449" y="30494"/>
                  </a:cubicBezTo>
                  <a:cubicBezTo>
                    <a:pt x="20502" y="30493"/>
                    <a:pt x="20536" y="30493"/>
                    <a:pt x="20592" y="30491"/>
                  </a:cubicBezTo>
                  <a:lnTo>
                    <a:pt x="20592" y="30491"/>
                  </a:lnTo>
                  <a:cubicBezTo>
                    <a:pt x="20574" y="30544"/>
                    <a:pt x="20561" y="30587"/>
                    <a:pt x="20546" y="30631"/>
                  </a:cubicBezTo>
                  <a:cubicBezTo>
                    <a:pt x="20624" y="30660"/>
                    <a:pt x="20684" y="30674"/>
                    <a:pt x="20728" y="30674"/>
                  </a:cubicBezTo>
                  <a:cubicBezTo>
                    <a:pt x="20777" y="30674"/>
                    <a:pt x="20807" y="30657"/>
                    <a:pt x="20824" y="30622"/>
                  </a:cubicBezTo>
                  <a:cubicBezTo>
                    <a:pt x="20799" y="30608"/>
                    <a:pt x="20774" y="30593"/>
                    <a:pt x="20755" y="30583"/>
                  </a:cubicBezTo>
                  <a:cubicBezTo>
                    <a:pt x="20782" y="30543"/>
                    <a:pt x="20805" y="30509"/>
                    <a:pt x="20821" y="30485"/>
                  </a:cubicBezTo>
                  <a:cubicBezTo>
                    <a:pt x="20910" y="30510"/>
                    <a:pt x="20988" y="30522"/>
                    <a:pt x="21060" y="30537"/>
                  </a:cubicBezTo>
                  <a:cubicBezTo>
                    <a:pt x="21083" y="30503"/>
                    <a:pt x="21097" y="30493"/>
                    <a:pt x="21095" y="30485"/>
                  </a:cubicBezTo>
                  <a:cubicBezTo>
                    <a:pt x="21091" y="30461"/>
                    <a:pt x="21084" y="30437"/>
                    <a:pt x="21018" y="30410"/>
                  </a:cubicBezTo>
                  <a:lnTo>
                    <a:pt x="21018" y="30410"/>
                  </a:lnTo>
                  <a:cubicBezTo>
                    <a:pt x="21005" y="30418"/>
                    <a:pt x="20992" y="30426"/>
                    <a:pt x="20977" y="30432"/>
                  </a:cubicBezTo>
                  <a:cubicBezTo>
                    <a:pt x="20977" y="30433"/>
                    <a:pt x="20976" y="30433"/>
                    <a:pt x="20975" y="30433"/>
                  </a:cubicBezTo>
                  <a:cubicBezTo>
                    <a:pt x="20964" y="30433"/>
                    <a:pt x="20951" y="30417"/>
                    <a:pt x="20982" y="30397"/>
                  </a:cubicBezTo>
                  <a:cubicBezTo>
                    <a:pt x="20982" y="30397"/>
                    <a:pt x="20983" y="30397"/>
                    <a:pt x="20983" y="30397"/>
                  </a:cubicBezTo>
                  <a:lnTo>
                    <a:pt x="20983" y="30397"/>
                  </a:lnTo>
                  <a:cubicBezTo>
                    <a:pt x="20983" y="30397"/>
                    <a:pt x="20983" y="30397"/>
                    <a:pt x="20983" y="30397"/>
                  </a:cubicBezTo>
                  <a:cubicBezTo>
                    <a:pt x="20996" y="30401"/>
                    <a:pt x="21008" y="30406"/>
                    <a:pt x="21018" y="30410"/>
                  </a:cubicBezTo>
                  <a:lnTo>
                    <a:pt x="21018" y="30410"/>
                  </a:lnTo>
                  <a:cubicBezTo>
                    <a:pt x="21024" y="30406"/>
                    <a:pt x="21030" y="30402"/>
                    <a:pt x="21036" y="30397"/>
                  </a:cubicBezTo>
                  <a:lnTo>
                    <a:pt x="21036" y="30397"/>
                  </a:lnTo>
                  <a:cubicBezTo>
                    <a:pt x="21027" y="30397"/>
                    <a:pt x="21017" y="30396"/>
                    <a:pt x="21007" y="30396"/>
                  </a:cubicBezTo>
                  <a:cubicBezTo>
                    <a:pt x="20999" y="30396"/>
                    <a:pt x="20991" y="30397"/>
                    <a:pt x="20983" y="30397"/>
                  </a:cubicBezTo>
                  <a:lnTo>
                    <a:pt x="20983" y="30397"/>
                  </a:lnTo>
                  <a:cubicBezTo>
                    <a:pt x="20981" y="30384"/>
                    <a:pt x="21023" y="30379"/>
                    <a:pt x="21067" y="30377"/>
                  </a:cubicBezTo>
                  <a:lnTo>
                    <a:pt x="21067" y="30377"/>
                  </a:lnTo>
                  <a:cubicBezTo>
                    <a:pt x="21057" y="30383"/>
                    <a:pt x="21047" y="30390"/>
                    <a:pt x="21036" y="30397"/>
                  </a:cubicBezTo>
                  <a:lnTo>
                    <a:pt x="21036" y="30397"/>
                  </a:lnTo>
                  <a:cubicBezTo>
                    <a:pt x="21148" y="30405"/>
                    <a:pt x="21229" y="30450"/>
                    <a:pt x="21303" y="30450"/>
                  </a:cubicBezTo>
                  <a:cubicBezTo>
                    <a:pt x="21349" y="30450"/>
                    <a:pt x="21392" y="30433"/>
                    <a:pt x="21438" y="30379"/>
                  </a:cubicBezTo>
                  <a:cubicBezTo>
                    <a:pt x="21436" y="30347"/>
                    <a:pt x="21436" y="30321"/>
                    <a:pt x="21433" y="30244"/>
                  </a:cubicBezTo>
                  <a:lnTo>
                    <a:pt x="21433" y="30244"/>
                  </a:lnTo>
                  <a:cubicBezTo>
                    <a:pt x="21509" y="30300"/>
                    <a:pt x="21554" y="30334"/>
                    <a:pt x="21600" y="30368"/>
                  </a:cubicBezTo>
                  <a:cubicBezTo>
                    <a:pt x="21751" y="30297"/>
                    <a:pt x="21875" y="30238"/>
                    <a:pt x="22037" y="30163"/>
                  </a:cubicBezTo>
                  <a:cubicBezTo>
                    <a:pt x="22068" y="30164"/>
                    <a:pt x="22094" y="30165"/>
                    <a:pt x="22117" y="30165"/>
                  </a:cubicBezTo>
                  <a:cubicBezTo>
                    <a:pt x="22241" y="30165"/>
                    <a:pt x="22253" y="30142"/>
                    <a:pt x="22316" y="29994"/>
                  </a:cubicBezTo>
                  <a:cubicBezTo>
                    <a:pt x="22321" y="29984"/>
                    <a:pt x="22293" y="29968"/>
                    <a:pt x="22279" y="29954"/>
                  </a:cubicBezTo>
                  <a:cubicBezTo>
                    <a:pt x="22251" y="29976"/>
                    <a:pt x="22225" y="30000"/>
                    <a:pt x="22179" y="30037"/>
                  </a:cubicBezTo>
                  <a:cubicBezTo>
                    <a:pt x="22169" y="29993"/>
                    <a:pt x="22162" y="29960"/>
                    <a:pt x="22156" y="29932"/>
                  </a:cubicBezTo>
                  <a:cubicBezTo>
                    <a:pt x="22249" y="29898"/>
                    <a:pt x="22328" y="29881"/>
                    <a:pt x="22397" y="29847"/>
                  </a:cubicBezTo>
                  <a:cubicBezTo>
                    <a:pt x="22428" y="29878"/>
                    <a:pt x="22453" y="29903"/>
                    <a:pt x="22480" y="29931"/>
                  </a:cubicBezTo>
                  <a:cubicBezTo>
                    <a:pt x="22502" y="29897"/>
                    <a:pt x="22519" y="29869"/>
                    <a:pt x="22535" y="29842"/>
                  </a:cubicBezTo>
                  <a:cubicBezTo>
                    <a:pt x="22591" y="29891"/>
                    <a:pt x="22654" y="29907"/>
                    <a:pt x="22722" y="29907"/>
                  </a:cubicBezTo>
                  <a:cubicBezTo>
                    <a:pt x="22846" y="29907"/>
                    <a:pt x="22988" y="29856"/>
                    <a:pt x="23142" y="29854"/>
                  </a:cubicBezTo>
                  <a:cubicBezTo>
                    <a:pt x="23075" y="29759"/>
                    <a:pt x="23034" y="29700"/>
                    <a:pt x="22986" y="29632"/>
                  </a:cubicBezTo>
                  <a:cubicBezTo>
                    <a:pt x="23111" y="29578"/>
                    <a:pt x="23230" y="29525"/>
                    <a:pt x="23343" y="29475"/>
                  </a:cubicBezTo>
                  <a:cubicBezTo>
                    <a:pt x="23346" y="29428"/>
                    <a:pt x="23349" y="29391"/>
                    <a:pt x="23350" y="29356"/>
                  </a:cubicBezTo>
                  <a:cubicBezTo>
                    <a:pt x="23362" y="29358"/>
                    <a:pt x="23373" y="29360"/>
                    <a:pt x="23384" y="29363"/>
                  </a:cubicBezTo>
                  <a:cubicBezTo>
                    <a:pt x="23402" y="29404"/>
                    <a:pt x="23421" y="29445"/>
                    <a:pt x="23439" y="29485"/>
                  </a:cubicBezTo>
                  <a:cubicBezTo>
                    <a:pt x="23300" y="29576"/>
                    <a:pt x="23246" y="29666"/>
                    <a:pt x="23273" y="29754"/>
                  </a:cubicBezTo>
                  <a:cubicBezTo>
                    <a:pt x="23495" y="29682"/>
                    <a:pt x="23705" y="29576"/>
                    <a:pt x="23915" y="29472"/>
                  </a:cubicBezTo>
                  <a:cubicBezTo>
                    <a:pt x="24118" y="29353"/>
                    <a:pt x="24324" y="29241"/>
                    <a:pt x="24554" y="29177"/>
                  </a:cubicBezTo>
                  <a:cubicBezTo>
                    <a:pt x="24605" y="29111"/>
                    <a:pt x="24663" y="29038"/>
                    <a:pt x="24722" y="28961"/>
                  </a:cubicBezTo>
                  <a:cubicBezTo>
                    <a:pt x="24754" y="28992"/>
                    <a:pt x="24775" y="29010"/>
                    <a:pt x="24810" y="29042"/>
                  </a:cubicBezTo>
                  <a:cubicBezTo>
                    <a:pt x="24895" y="28982"/>
                    <a:pt x="24985" y="28917"/>
                    <a:pt x="25073" y="28855"/>
                  </a:cubicBezTo>
                  <a:lnTo>
                    <a:pt x="25182" y="28882"/>
                  </a:lnTo>
                  <a:cubicBezTo>
                    <a:pt x="25167" y="28826"/>
                    <a:pt x="25153" y="28768"/>
                    <a:pt x="25131" y="28676"/>
                  </a:cubicBezTo>
                  <a:lnTo>
                    <a:pt x="25131" y="28676"/>
                  </a:lnTo>
                  <a:cubicBezTo>
                    <a:pt x="25198" y="28735"/>
                    <a:pt x="25219" y="28752"/>
                    <a:pt x="25257" y="28785"/>
                  </a:cubicBezTo>
                  <a:cubicBezTo>
                    <a:pt x="25312" y="28757"/>
                    <a:pt x="25365" y="28705"/>
                    <a:pt x="25428" y="28674"/>
                  </a:cubicBezTo>
                  <a:cubicBezTo>
                    <a:pt x="25497" y="28639"/>
                    <a:pt x="25575" y="28626"/>
                    <a:pt x="25646" y="28590"/>
                  </a:cubicBezTo>
                  <a:cubicBezTo>
                    <a:pt x="25820" y="28501"/>
                    <a:pt x="25915" y="28329"/>
                    <a:pt x="25808" y="28191"/>
                  </a:cubicBezTo>
                  <a:lnTo>
                    <a:pt x="25808" y="28191"/>
                  </a:lnTo>
                  <a:cubicBezTo>
                    <a:pt x="25804" y="28196"/>
                    <a:pt x="25800" y="28200"/>
                    <a:pt x="25796" y="28204"/>
                  </a:cubicBezTo>
                  <a:cubicBezTo>
                    <a:pt x="25794" y="28205"/>
                    <a:pt x="25791" y="28206"/>
                    <a:pt x="25789" y="28206"/>
                  </a:cubicBezTo>
                  <a:cubicBezTo>
                    <a:pt x="25779" y="28206"/>
                    <a:pt x="25769" y="28194"/>
                    <a:pt x="25790" y="28170"/>
                  </a:cubicBezTo>
                  <a:lnTo>
                    <a:pt x="25790" y="28170"/>
                  </a:lnTo>
                  <a:cubicBezTo>
                    <a:pt x="25797" y="28177"/>
                    <a:pt x="25803" y="28184"/>
                    <a:pt x="25808" y="28191"/>
                  </a:cubicBezTo>
                  <a:lnTo>
                    <a:pt x="25808" y="28191"/>
                  </a:lnTo>
                  <a:cubicBezTo>
                    <a:pt x="25822" y="28178"/>
                    <a:pt x="25834" y="28163"/>
                    <a:pt x="25846" y="28148"/>
                  </a:cubicBezTo>
                  <a:lnTo>
                    <a:pt x="25846" y="28148"/>
                  </a:lnTo>
                  <a:cubicBezTo>
                    <a:pt x="25830" y="28153"/>
                    <a:pt x="25811" y="28160"/>
                    <a:pt x="25790" y="28170"/>
                  </a:cubicBezTo>
                  <a:cubicBezTo>
                    <a:pt x="25782" y="28158"/>
                    <a:pt x="25824" y="28142"/>
                    <a:pt x="25866" y="28124"/>
                  </a:cubicBezTo>
                  <a:lnTo>
                    <a:pt x="25866" y="28124"/>
                  </a:lnTo>
                  <a:cubicBezTo>
                    <a:pt x="25859" y="28132"/>
                    <a:pt x="25853" y="28140"/>
                    <a:pt x="25846" y="28148"/>
                  </a:cubicBezTo>
                  <a:lnTo>
                    <a:pt x="25846" y="28148"/>
                  </a:lnTo>
                  <a:cubicBezTo>
                    <a:pt x="25868" y="28141"/>
                    <a:pt x="25886" y="28139"/>
                    <a:pt x="25901" y="28139"/>
                  </a:cubicBezTo>
                  <a:cubicBezTo>
                    <a:pt x="25989" y="28139"/>
                    <a:pt x="25991" y="28227"/>
                    <a:pt x="26047" y="28227"/>
                  </a:cubicBezTo>
                  <a:cubicBezTo>
                    <a:pt x="26055" y="28227"/>
                    <a:pt x="26064" y="28225"/>
                    <a:pt x="26074" y="28221"/>
                  </a:cubicBezTo>
                  <a:cubicBezTo>
                    <a:pt x="26261" y="28112"/>
                    <a:pt x="26249" y="27973"/>
                    <a:pt x="26236" y="27827"/>
                  </a:cubicBezTo>
                  <a:lnTo>
                    <a:pt x="26236" y="27827"/>
                  </a:lnTo>
                  <a:cubicBezTo>
                    <a:pt x="26343" y="27830"/>
                    <a:pt x="26447" y="27831"/>
                    <a:pt x="26552" y="27833"/>
                  </a:cubicBezTo>
                  <a:cubicBezTo>
                    <a:pt x="26581" y="27775"/>
                    <a:pt x="26599" y="27703"/>
                    <a:pt x="26614" y="27702"/>
                  </a:cubicBezTo>
                  <a:cubicBezTo>
                    <a:pt x="26842" y="27664"/>
                    <a:pt x="26923" y="27477"/>
                    <a:pt x="27008" y="27306"/>
                  </a:cubicBezTo>
                  <a:cubicBezTo>
                    <a:pt x="27058" y="27208"/>
                    <a:pt x="27101" y="27107"/>
                    <a:pt x="27151" y="26997"/>
                  </a:cubicBezTo>
                  <a:cubicBezTo>
                    <a:pt x="27215" y="26990"/>
                    <a:pt x="27286" y="26984"/>
                    <a:pt x="27355" y="26977"/>
                  </a:cubicBezTo>
                  <a:cubicBezTo>
                    <a:pt x="27363" y="26943"/>
                    <a:pt x="27367" y="26921"/>
                    <a:pt x="27371" y="26894"/>
                  </a:cubicBezTo>
                  <a:lnTo>
                    <a:pt x="27561" y="26878"/>
                  </a:lnTo>
                  <a:cubicBezTo>
                    <a:pt x="27516" y="26757"/>
                    <a:pt x="27645" y="26638"/>
                    <a:pt x="27613" y="26456"/>
                  </a:cubicBezTo>
                  <a:lnTo>
                    <a:pt x="27613" y="26456"/>
                  </a:lnTo>
                  <a:cubicBezTo>
                    <a:pt x="27707" y="26481"/>
                    <a:pt x="27766" y="26495"/>
                    <a:pt x="27855" y="26519"/>
                  </a:cubicBezTo>
                  <a:cubicBezTo>
                    <a:pt x="27852" y="26376"/>
                    <a:pt x="27851" y="26291"/>
                    <a:pt x="27850" y="26220"/>
                  </a:cubicBezTo>
                  <a:cubicBezTo>
                    <a:pt x="27926" y="26194"/>
                    <a:pt x="28003" y="26169"/>
                    <a:pt x="28097" y="26135"/>
                  </a:cubicBezTo>
                  <a:cubicBezTo>
                    <a:pt x="28050" y="26064"/>
                    <a:pt x="28020" y="26019"/>
                    <a:pt x="27988" y="25972"/>
                  </a:cubicBezTo>
                  <a:cubicBezTo>
                    <a:pt x="28025" y="25941"/>
                    <a:pt x="28050" y="25919"/>
                    <a:pt x="28081" y="25891"/>
                  </a:cubicBezTo>
                  <a:cubicBezTo>
                    <a:pt x="28091" y="25930"/>
                    <a:pt x="28097" y="25961"/>
                    <a:pt x="28104" y="25992"/>
                  </a:cubicBezTo>
                  <a:cubicBezTo>
                    <a:pt x="28145" y="25985"/>
                    <a:pt x="28186" y="25979"/>
                    <a:pt x="28223" y="25973"/>
                  </a:cubicBezTo>
                  <a:cubicBezTo>
                    <a:pt x="28231" y="25936"/>
                    <a:pt x="28236" y="25908"/>
                    <a:pt x="28247" y="25864"/>
                  </a:cubicBezTo>
                  <a:cubicBezTo>
                    <a:pt x="28301" y="25901"/>
                    <a:pt x="28347" y="25932"/>
                    <a:pt x="28394" y="25963"/>
                  </a:cubicBezTo>
                  <a:cubicBezTo>
                    <a:pt x="28425" y="25929"/>
                    <a:pt x="28447" y="25904"/>
                    <a:pt x="28472" y="25876"/>
                  </a:cubicBezTo>
                  <a:cubicBezTo>
                    <a:pt x="28438" y="25827"/>
                    <a:pt x="28407" y="25783"/>
                    <a:pt x="28370" y="25730"/>
                  </a:cubicBezTo>
                  <a:cubicBezTo>
                    <a:pt x="28419" y="25722"/>
                    <a:pt x="28450" y="25716"/>
                    <a:pt x="28478" y="25710"/>
                  </a:cubicBezTo>
                  <a:cubicBezTo>
                    <a:pt x="28487" y="25670"/>
                    <a:pt x="28497" y="25629"/>
                    <a:pt x="28509" y="25577"/>
                  </a:cubicBezTo>
                  <a:cubicBezTo>
                    <a:pt x="28590" y="25560"/>
                    <a:pt x="28659" y="25545"/>
                    <a:pt x="28728" y="25532"/>
                  </a:cubicBezTo>
                  <a:cubicBezTo>
                    <a:pt x="28731" y="25464"/>
                    <a:pt x="28732" y="25407"/>
                    <a:pt x="28734" y="25343"/>
                  </a:cubicBezTo>
                  <a:cubicBezTo>
                    <a:pt x="28779" y="25352"/>
                    <a:pt x="28822" y="25360"/>
                    <a:pt x="28853" y="25366"/>
                  </a:cubicBezTo>
                  <a:cubicBezTo>
                    <a:pt x="28910" y="25293"/>
                    <a:pt x="28962" y="25229"/>
                    <a:pt x="29016" y="25161"/>
                  </a:cubicBezTo>
                  <a:cubicBezTo>
                    <a:pt x="28781" y="25071"/>
                    <a:pt x="28773" y="25064"/>
                    <a:pt x="28650" y="24856"/>
                  </a:cubicBezTo>
                  <a:cubicBezTo>
                    <a:pt x="28803" y="24804"/>
                    <a:pt x="28943" y="24755"/>
                    <a:pt x="29068" y="24712"/>
                  </a:cubicBezTo>
                  <a:lnTo>
                    <a:pt x="29068" y="24712"/>
                  </a:lnTo>
                  <a:cubicBezTo>
                    <a:pt x="29147" y="24790"/>
                    <a:pt x="29034" y="24948"/>
                    <a:pt x="29165" y="24968"/>
                  </a:cubicBezTo>
                  <a:cubicBezTo>
                    <a:pt x="29193" y="24911"/>
                    <a:pt x="29216" y="24854"/>
                    <a:pt x="29246" y="24798"/>
                  </a:cubicBezTo>
                  <a:cubicBezTo>
                    <a:pt x="29296" y="24706"/>
                    <a:pt x="29309" y="24628"/>
                    <a:pt x="29241" y="24568"/>
                  </a:cubicBezTo>
                  <a:cubicBezTo>
                    <a:pt x="29237" y="24565"/>
                    <a:pt x="29253" y="24539"/>
                    <a:pt x="29260" y="24523"/>
                  </a:cubicBezTo>
                  <a:cubicBezTo>
                    <a:pt x="29303" y="24530"/>
                    <a:pt x="29344" y="24537"/>
                    <a:pt x="29393" y="24546"/>
                  </a:cubicBezTo>
                  <a:cubicBezTo>
                    <a:pt x="29455" y="24355"/>
                    <a:pt x="29411" y="24228"/>
                    <a:pt x="29353" y="24111"/>
                  </a:cubicBezTo>
                  <a:cubicBezTo>
                    <a:pt x="29318" y="24037"/>
                    <a:pt x="29288" y="23963"/>
                    <a:pt x="29391" y="23868"/>
                  </a:cubicBezTo>
                  <a:cubicBezTo>
                    <a:pt x="29472" y="23932"/>
                    <a:pt x="29475" y="24101"/>
                    <a:pt x="29596" y="24101"/>
                  </a:cubicBezTo>
                  <a:cubicBezTo>
                    <a:pt x="29609" y="24101"/>
                    <a:pt x="29624" y="24099"/>
                    <a:pt x="29640" y="24094"/>
                  </a:cubicBezTo>
                  <a:cubicBezTo>
                    <a:pt x="29666" y="24053"/>
                    <a:pt x="29693" y="24013"/>
                    <a:pt x="29719" y="23972"/>
                  </a:cubicBezTo>
                  <a:cubicBezTo>
                    <a:pt x="29677" y="23862"/>
                    <a:pt x="29671" y="23749"/>
                    <a:pt x="29764" y="23582"/>
                  </a:cubicBezTo>
                  <a:cubicBezTo>
                    <a:pt x="29806" y="23657"/>
                    <a:pt x="29830" y="23716"/>
                    <a:pt x="29868" y="23757"/>
                  </a:cubicBezTo>
                  <a:cubicBezTo>
                    <a:pt x="29870" y="23760"/>
                    <a:pt x="29874" y="23761"/>
                    <a:pt x="29878" y="23761"/>
                  </a:cubicBezTo>
                  <a:cubicBezTo>
                    <a:pt x="29899" y="23761"/>
                    <a:pt x="29940" y="23739"/>
                    <a:pt x="29978" y="23727"/>
                  </a:cubicBezTo>
                  <a:cubicBezTo>
                    <a:pt x="29950" y="23662"/>
                    <a:pt x="29931" y="23619"/>
                    <a:pt x="29917" y="23585"/>
                  </a:cubicBezTo>
                  <a:cubicBezTo>
                    <a:pt x="29946" y="23521"/>
                    <a:pt x="29973" y="23462"/>
                    <a:pt x="30030" y="23337"/>
                  </a:cubicBezTo>
                  <a:lnTo>
                    <a:pt x="30030" y="23337"/>
                  </a:lnTo>
                  <a:cubicBezTo>
                    <a:pt x="29921" y="23398"/>
                    <a:pt x="29872" y="23425"/>
                    <a:pt x="29824" y="23453"/>
                  </a:cubicBezTo>
                  <a:cubicBezTo>
                    <a:pt x="29803" y="23401"/>
                    <a:pt x="29783" y="23346"/>
                    <a:pt x="29758" y="23281"/>
                  </a:cubicBezTo>
                  <a:lnTo>
                    <a:pt x="29758" y="23281"/>
                  </a:lnTo>
                  <a:cubicBezTo>
                    <a:pt x="29874" y="23297"/>
                    <a:pt x="29978" y="23312"/>
                    <a:pt x="30089" y="23328"/>
                  </a:cubicBezTo>
                  <a:cubicBezTo>
                    <a:pt x="30106" y="23168"/>
                    <a:pt x="30121" y="23029"/>
                    <a:pt x="30136" y="22901"/>
                  </a:cubicBezTo>
                  <a:cubicBezTo>
                    <a:pt x="30195" y="22860"/>
                    <a:pt x="30245" y="22832"/>
                    <a:pt x="30292" y="22794"/>
                  </a:cubicBezTo>
                  <a:cubicBezTo>
                    <a:pt x="30276" y="22703"/>
                    <a:pt x="30259" y="22617"/>
                    <a:pt x="30246" y="22541"/>
                  </a:cubicBezTo>
                  <a:cubicBezTo>
                    <a:pt x="30186" y="22501"/>
                    <a:pt x="30133" y="22466"/>
                    <a:pt x="30105" y="22447"/>
                  </a:cubicBezTo>
                  <a:cubicBezTo>
                    <a:pt x="30145" y="22411"/>
                    <a:pt x="30187" y="22372"/>
                    <a:pt x="30220" y="22344"/>
                  </a:cubicBezTo>
                  <a:cubicBezTo>
                    <a:pt x="30296" y="22451"/>
                    <a:pt x="30358" y="22538"/>
                    <a:pt x="30426" y="22635"/>
                  </a:cubicBezTo>
                  <a:cubicBezTo>
                    <a:pt x="30449" y="22586"/>
                    <a:pt x="30462" y="22557"/>
                    <a:pt x="30479" y="22523"/>
                  </a:cubicBezTo>
                  <a:cubicBezTo>
                    <a:pt x="30434" y="22483"/>
                    <a:pt x="30393" y="22448"/>
                    <a:pt x="30371" y="22429"/>
                  </a:cubicBezTo>
                  <a:cubicBezTo>
                    <a:pt x="30374" y="22358"/>
                    <a:pt x="30380" y="22316"/>
                    <a:pt x="30373" y="22279"/>
                  </a:cubicBezTo>
                  <a:cubicBezTo>
                    <a:pt x="30368" y="22254"/>
                    <a:pt x="30346" y="22238"/>
                    <a:pt x="30333" y="22220"/>
                  </a:cubicBezTo>
                  <a:cubicBezTo>
                    <a:pt x="30377" y="22183"/>
                    <a:pt x="30395" y="22169"/>
                    <a:pt x="30458" y="22116"/>
                  </a:cubicBezTo>
                  <a:lnTo>
                    <a:pt x="30458" y="22116"/>
                  </a:lnTo>
                  <a:cubicBezTo>
                    <a:pt x="30298" y="22120"/>
                    <a:pt x="30190" y="22123"/>
                    <a:pt x="30074" y="22127"/>
                  </a:cubicBezTo>
                  <a:cubicBezTo>
                    <a:pt x="30084" y="22079"/>
                    <a:pt x="30090" y="22048"/>
                    <a:pt x="30102" y="21996"/>
                  </a:cubicBezTo>
                  <a:cubicBezTo>
                    <a:pt x="30214" y="22004"/>
                    <a:pt x="30320" y="22011"/>
                    <a:pt x="30426" y="22018"/>
                  </a:cubicBezTo>
                  <a:lnTo>
                    <a:pt x="30476" y="21923"/>
                  </a:lnTo>
                  <a:cubicBezTo>
                    <a:pt x="30445" y="21905"/>
                    <a:pt x="30414" y="21889"/>
                    <a:pt x="30380" y="21871"/>
                  </a:cubicBezTo>
                  <a:lnTo>
                    <a:pt x="30379" y="21871"/>
                  </a:lnTo>
                  <a:cubicBezTo>
                    <a:pt x="30405" y="21820"/>
                    <a:pt x="30421" y="21792"/>
                    <a:pt x="30437" y="21758"/>
                  </a:cubicBezTo>
                  <a:cubicBezTo>
                    <a:pt x="30495" y="21774"/>
                    <a:pt x="30546" y="21790"/>
                    <a:pt x="30598" y="21807"/>
                  </a:cubicBezTo>
                  <a:cubicBezTo>
                    <a:pt x="30617" y="21677"/>
                    <a:pt x="30635" y="21562"/>
                    <a:pt x="30654" y="21443"/>
                  </a:cubicBezTo>
                  <a:lnTo>
                    <a:pt x="30654" y="21443"/>
                  </a:lnTo>
                  <a:cubicBezTo>
                    <a:pt x="30560" y="21468"/>
                    <a:pt x="30486" y="21487"/>
                    <a:pt x="30405" y="21509"/>
                  </a:cubicBezTo>
                  <a:cubicBezTo>
                    <a:pt x="30398" y="21308"/>
                    <a:pt x="30608" y="21287"/>
                    <a:pt x="30607" y="21137"/>
                  </a:cubicBezTo>
                  <a:lnTo>
                    <a:pt x="30607" y="21137"/>
                  </a:lnTo>
                  <a:cubicBezTo>
                    <a:pt x="30742" y="21150"/>
                    <a:pt x="30857" y="21162"/>
                    <a:pt x="30970" y="21174"/>
                  </a:cubicBezTo>
                  <a:lnTo>
                    <a:pt x="30983" y="21136"/>
                  </a:lnTo>
                  <a:lnTo>
                    <a:pt x="30736" y="21021"/>
                  </a:lnTo>
                  <a:lnTo>
                    <a:pt x="30780" y="20980"/>
                  </a:lnTo>
                  <a:cubicBezTo>
                    <a:pt x="30755" y="20915"/>
                    <a:pt x="30730" y="20850"/>
                    <a:pt x="30715" y="20809"/>
                  </a:cubicBezTo>
                  <a:cubicBezTo>
                    <a:pt x="30799" y="20772"/>
                    <a:pt x="30889" y="20736"/>
                    <a:pt x="31011" y="20684"/>
                  </a:cubicBezTo>
                  <a:cubicBezTo>
                    <a:pt x="30974" y="20621"/>
                    <a:pt x="30944" y="20569"/>
                    <a:pt x="30921" y="20531"/>
                  </a:cubicBezTo>
                  <a:cubicBezTo>
                    <a:pt x="31002" y="20469"/>
                    <a:pt x="31060" y="20424"/>
                    <a:pt x="31119" y="20381"/>
                  </a:cubicBezTo>
                  <a:cubicBezTo>
                    <a:pt x="31089" y="20313"/>
                    <a:pt x="31067" y="20265"/>
                    <a:pt x="31047" y="20215"/>
                  </a:cubicBezTo>
                  <a:lnTo>
                    <a:pt x="31026" y="20112"/>
                  </a:lnTo>
                  <a:lnTo>
                    <a:pt x="31099" y="20082"/>
                  </a:lnTo>
                  <a:cubicBezTo>
                    <a:pt x="31083" y="20018"/>
                    <a:pt x="31067" y="19953"/>
                    <a:pt x="31051" y="19891"/>
                  </a:cubicBezTo>
                  <a:cubicBezTo>
                    <a:pt x="30992" y="19913"/>
                    <a:pt x="30961" y="19925"/>
                    <a:pt x="30914" y="19941"/>
                  </a:cubicBezTo>
                  <a:cubicBezTo>
                    <a:pt x="30944" y="19865"/>
                    <a:pt x="30969" y="19815"/>
                    <a:pt x="30986" y="19756"/>
                  </a:cubicBezTo>
                  <a:cubicBezTo>
                    <a:pt x="30998" y="19757"/>
                    <a:pt x="31010" y="19758"/>
                    <a:pt x="31021" y="19758"/>
                  </a:cubicBezTo>
                  <a:cubicBezTo>
                    <a:pt x="31189" y="19758"/>
                    <a:pt x="31321" y="19613"/>
                    <a:pt x="31488" y="19548"/>
                  </a:cubicBezTo>
                  <a:cubicBezTo>
                    <a:pt x="31454" y="19441"/>
                    <a:pt x="31429" y="19361"/>
                    <a:pt x="31407" y="19288"/>
                  </a:cubicBezTo>
                  <a:cubicBezTo>
                    <a:pt x="31448" y="19242"/>
                    <a:pt x="31475" y="19214"/>
                    <a:pt x="31538" y="19145"/>
                  </a:cubicBezTo>
                  <a:lnTo>
                    <a:pt x="31538" y="19145"/>
                  </a:lnTo>
                  <a:cubicBezTo>
                    <a:pt x="31448" y="19158"/>
                    <a:pt x="31401" y="19166"/>
                    <a:pt x="31358" y="19172"/>
                  </a:cubicBezTo>
                  <a:cubicBezTo>
                    <a:pt x="31322" y="19129"/>
                    <a:pt x="31285" y="19086"/>
                    <a:pt x="31258" y="19054"/>
                  </a:cubicBezTo>
                  <a:cubicBezTo>
                    <a:pt x="31267" y="18963"/>
                    <a:pt x="31275" y="18882"/>
                    <a:pt x="31289" y="18732"/>
                  </a:cubicBezTo>
                  <a:cubicBezTo>
                    <a:pt x="31330" y="18845"/>
                    <a:pt x="31351" y="18901"/>
                    <a:pt x="31366" y="18944"/>
                  </a:cubicBezTo>
                  <a:cubicBezTo>
                    <a:pt x="31433" y="18939"/>
                    <a:pt x="31504" y="18933"/>
                    <a:pt x="31575" y="18929"/>
                  </a:cubicBezTo>
                  <a:cubicBezTo>
                    <a:pt x="31566" y="18758"/>
                    <a:pt x="31566" y="18760"/>
                    <a:pt x="31664" y="18598"/>
                  </a:cubicBezTo>
                  <a:lnTo>
                    <a:pt x="31664" y="18598"/>
                  </a:lnTo>
                  <a:cubicBezTo>
                    <a:pt x="31606" y="18607"/>
                    <a:pt x="31557" y="18614"/>
                    <a:pt x="31506" y="18623"/>
                  </a:cubicBezTo>
                  <a:cubicBezTo>
                    <a:pt x="31523" y="18558"/>
                    <a:pt x="31541" y="18496"/>
                    <a:pt x="31558" y="18440"/>
                  </a:cubicBezTo>
                  <a:lnTo>
                    <a:pt x="31667" y="18440"/>
                  </a:lnTo>
                  <a:cubicBezTo>
                    <a:pt x="31697" y="18309"/>
                    <a:pt x="31701" y="18177"/>
                    <a:pt x="31716" y="18081"/>
                  </a:cubicBezTo>
                  <a:cubicBezTo>
                    <a:pt x="31675" y="17996"/>
                    <a:pt x="31641" y="17926"/>
                    <a:pt x="31604" y="17858"/>
                  </a:cubicBezTo>
                  <a:cubicBezTo>
                    <a:pt x="31588" y="17842"/>
                    <a:pt x="31576" y="17823"/>
                    <a:pt x="31564" y="17802"/>
                  </a:cubicBezTo>
                  <a:lnTo>
                    <a:pt x="31585" y="17784"/>
                  </a:lnTo>
                  <a:lnTo>
                    <a:pt x="31614" y="17850"/>
                  </a:lnTo>
                  <a:cubicBezTo>
                    <a:pt x="31610" y="17853"/>
                    <a:pt x="31606" y="17857"/>
                    <a:pt x="31604" y="17858"/>
                  </a:cubicBezTo>
                  <a:lnTo>
                    <a:pt x="31604" y="17858"/>
                  </a:lnTo>
                  <a:cubicBezTo>
                    <a:pt x="31701" y="17847"/>
                    <a:pt x="31747" y="17780"/>
                    <a:pt x="31759" y="17670"/>
                  </a:cubicBezTo>
                  <a:lnTo>
                    <a:pt x="31759" y="17670"/>
                  </a:lnTo>
                  <a:cubicBezTo>
                    <a:pt x="31725" y="17684"/>
                    <a:pt x="31692" y="17699"/>
                    <a:pt x="31647" y="17720"/>
                  </a:cubicBezTo>
                  <a:cubicBezTo>
                    <a:pt x="31651" y="17650"/>
                    <a:pt x="31654" y="17584"/>
                    <a:pt x="31657" y="17521"/>
                  </a:cubicBezTo>
                  <a:cubicBezTo>
                    <a:pt x="31625" y="17499"/>
                    <a:pt x="31594" y="17478"/>
                    <a:pt x="31556" y="17450"/>
                  </a:cubicBezTo>
                  <a:cubicBezTo>
                    <a:pt x="31598" y="17421"/>
                    <a:pt x="31631" y="17397"/>
                    <a:pt x="31666" y="17372"/>
                  </a:cubicBezTo>
                  <a:cubicBezTo>
                    <a:pt x="31685" y="17394"/>
                    <a:pt x="31710" y="17422"/>
                    <a:pt x="31735" y="17452"/>
                  </a:cubicBezTo>
                  <a:cubicBezTo>
                    <a:pt x="31801" y="17424"/>
                    <a:pt x="31863" y="17399"/>
                    <a:pt x="31935" y="17369"/>
                  </a:cubicBezTo>
                  <a:cubicBezTo>
                    <a:pt x="31882" y="17284"/>
                    <a:pt x="31840" y="17215"/>
                    <a:pt x="31795" y="17144"/>
                  </a:cubicBezTo>
                  <a:cubicBezTo>
                    <a:pt x="31754" y="17175"/>
                    <a:pt x="31729" y="17194"/>
                    <a:pt x="31706" y="17212"/>
                  </a:cubicBezTo>
                  <a:cubicBezTo>
                    <a:pt x="31678" y="17234"/>
                    <a:pt x="31653" y="17256"/>
                    <a:pt x="31606" y="17296"/>
                  </a:cubicBezTo>
                  <a:cubicBezTo>
                    <a:pt x="31642" y="17119"/>
                    <a:pt x="31735" y="17022"/>
                    <a:pt x="31885" y="17003"/>
                  </a:cubicBezTo>
                  <a:cubicBezTo>
                    <a:pt x="31828" y="16950"/>
                    <a:pt x="31775" y="16903"/>
                    <a:pt x="31726" y="16859"/>
                  </a:cubicBezTo>
                  <a:cubicBezTo>
                    <a:pt x="31678" y="16885"/>
                    <a:pt x="31636" y="16907"/>
                    <a:pt x="31572" y="16941"/>
                  </a:cubicBezTo>
                  <a:cubicBezTo>
                    <a:pt x="31570" y="16841"/>
                    <a:pt x="31457" y="16804"/>
                    <a:pt x="31548" y="16700"/>
                  </a:cubicBezTo>
                  <a:lnTo>
                    <a:pt x="31548" y="16700"/>
                  </a:lnTo>
                  <a:cubicBezTo>
                    <a:pt x="31586" y="16732"/>
                    <a:pt x="31620" y="16763"/>
                    <a:pt x="31664" y="16806"/>
                  </a:cubicBezTo>
                  <a:cubicBezTo>
                    <a:pt x="31697" y="16716"/>
                    <a:pt x="31707" y="16647"/>
                    <a:pt x="31734" y="16554"/>
                  </a:cubicBezTo>
                  <a:cubicBezTo>
                    <a:pt x="31756" y="16632"/>
                    <a:pt x="31769" y="16678"/>
                    <a:pt x="31797" y="16776"/>
                  </a:cubicBezTo>
                  <a:cubicBezTo>
                    <a:pt x="31809" y="16632"/>
                    <a:pt x="31817" y="16545"/>
                    <a:pt x="31822" y="16493"/>
                  </a:cubicBezTo>
                  <a:cubicBezTo>
                    <a:pt x="31775" y="16426"/>
                    <a:pt x="31745" y="16385"/>
                    <a:pt x="31710" y="16334"/>
                  </a:cubicBezTo>
                  <a:cubicBezTo>
                    <a:pt x="31770" y="16306"/>
                    <a:pt x="31809" y="16288"/>
                    <a:pt x="31863" y="16263"/>
                  </a:cubicBezTo>
                  <a:cubicBezTo>
                    <a:pt x="31728" y="16179"/>
                    <a:pt x="31847" y="16114"/>
                    <a:pt x="31856" y="16054"/>
                  </a:cubicBezTo>
                  <a:cubicBezTo>
                    <a:pt x="31791" y="15991"/>
                    <a:pt x="31731" y="15931"/>
                    <a:pt x="31672" y="15872"/>
                  </a:cubicBezTo>
                  <a:cubicBezTo>
                    <a:pt x="31656" y="15913"/>
                    <a:pt x="31641" y="15953"/>
                    <a:pt x="31622" y="16000"/>
                  </a:cubicBezTo>
                  <a:cubicBezTo>
                    <a:pt x="31570" y="15986"/>
                    <a:pt x="31523" y="15975"/>
                    <a:pt x="31413" y="15947"/>
                  </a:cubicBezTo>
                  <a:cubicBezTo>
                    <a:pt x="31513" y="15882"/>
                    <a:pt x="31564" y="15848"/>
                    <a:pt x="31604" y="15823"/>
                  </a:cubicBezTo>
                  <a:cubicBezTo>
                    <a:pt x="31584" y="15702"/>
                    <a:pt x="31566" y="15608"/>
                    <a:pt x="31548" y="15510"/>
                  </a:cubicBezTo>
                  <a:cubicBezTo>
                    <a:pt x="31501" y="15497"/>
                    <a:pt x="31450" y="15482"/>
                    <a:pt x="31392" y="15464"/>
                  </a:cubicBezTo>
                  <a:cubicBezTo>
                    <a:pt x="31423" y="15377"/>
                    <a:pt x="31451" y="15304"/>
                    <a:pt x="31504" y="15158"/>
                  </a:cubicBezTo>
                  <a:lnTo>
                    <a:pt x="31504" y="15158"/>
                  </a:lnTo>
                  <a:cubicBezTo>
                    <a:pt x="31375" y="15245"/>
                    <a:pt x="31305" y="15291"/>
                    <a:pt x="31236" y="15338"/>
                  </a:cubicBezTo>
                  <a:cubicBezTo>
                    <a:pt x="31220" y="15574"/>
                    <a:pt x="31166" y="15791"/>
                    <a:pt x="30983" y="15926"/>
                  </a:cubicBezTo>
                  <a:cubicBezTo>
                    <a:pt x="30960" y="15900"/>
                    <a:pt x="30944" y="15882"/>
                    <a:pt x="30905" y="15839"/>
                  </a:cubicBezTo>
                  <a:cubicBezTo>
                    <a:pt x="30899" y="15908"/>
                    <a:pt x="30895" y="15950"/>
                    <a:pt x="30892" y="15989"/>
                  </a:cubicBezTo>
                  <a:cubicBezTo>
                    <a:pt x="30963" y="16082"/>
                    <a:pt x="30954" y="16182"/>
                    <a:pt x="30870" y="16257"/>
                  </a:cubicBezTo>
                  <a:cubicBezTo>
                    <a:pt x="30867" y="16289"/>
                    <a:pt x="30864" y="16323"/>
                    <a:pt x="30861" y="16360"/>
                  </a:cubicBezTo>
                  <a:cubicBezTo>
                    <a:pt x="30821" y="16375"/>
                    <a:pt x="30782" y="16391"/>
                    <a:pt x="30751" y="16403"/>
                  </a:cubicBezTo>
                  <a:cubicBezTo>
                    <a:pt x="30767" y="16454"/>
                    <a:pt x="30782" y="16501"/>
                    <a:pt x="30792" y="16537"/>
                  </a:cubicBezTo>
                  <a:cubicBezTo>
                    <a:pt x="30720" y="16581"/>
                    <a:pt x="30663" y="16616"/>
                    <a:pt x="30605" y="16651"/>
                  </a:cubicBezTo>
                  <a:lnTo>
                    <a:pt x="30545" y="16726"/>
                  </a:lnTo>
                  <a:cubicBezTo>
                    <a:pt x="30596" y="16750"/>
                    <a:pt x="30648" y="16774"/>
                    <a:pt x="30739" y="16816"/>
                  </a:cubicBezTo>
                  <a:cubicBezTo>
                    <a:pt x="30618" y="16822"/>
                    <a:pt x="30564" y="16825"/>
                    <a:pt x="30502" y="16828"/>
                  </a:cubicBezTo>
                  <a:cubicBezTo>
                    <a:pt x="30487" y="16910"/>
                    <a:pt x="30473" y="16982"/>
                    <a:pt x="30461" y="17050"/>
                  </a:cubicBezTo>
                  <a:cubicBezTo>
                    <a:pt x="30424" y="17055"/>
                    <a:pt x="30396" y="17057"/>
                    <a:pt x="30358" y="17062"/>
                  </a:cubicBezTo>
                  <a:cubicBezTo>
                    <a:pt x="30323" y="17275"/>
                    <a:pt x="30118" y="17418"/>
                    <a:pt x="30133" y="17645"/>
                  </a:cubicBezTo>
                  <a:cubicBezTo>
                    <a:pt x="30191" y="17641"/>
                    <a:pt x="30239" y="17638"/>
                    <a:pt x="30321" y="17582"/>
                  </a:cubicBezTo>
                  <a:lnTo>
                    <a:pt x="30321" y="17582"/>
                  </a:lnTo>
                  <a:cubicBezTo>
                    <a:pt x="30322" y="17592"/>
                    <a:pt x="30323" y="17602"/>
                    <a:pt x="30324" y="17612"/>
                  </a:cubicBezTo>
                  <a:lnTo>
                    <a:pt x="30324" y="17612"/>
                  </a:lnTo>
                  <a:cubicBezTo>
                    <a:pt x="30331" y="17597"/>
                    <a:pt x="30339" y="17581"/>
                    <a:pt x="30348" y="17562"/>
                  </a:cubicBezTo>
                  <a:lnTo>
                    <a:pt x="30348" y="17562"/>
                  </a:lnTo>
                  <a:cubicBezTo>
                    <a:pt x="30338" y="17569"/>
                    <a:pt x="30329" y="17576"/>
                    <a:pt x="30321" y="17582"/>
                  </a:cubicBezTo>
                  <a:lnTo>
                    <a:pt x="30321" y="17582"/>
                  </a:lnTo>
                  <a:cubicBezTo>
                    <a:pt x="30320" y="17569"/>
                    <a:pt x="30319" y="17556"/>
                    <a:pt x="30320" y="17543"/>
                  </a:cubicBezTo>
                  <a:cubicBezTo>
                    <a:pt x="30320" y="17539"/>
                    <a:pt x="30325" y="17535"/>
                    <a:pt x="30330" y="17535"/>
                  </a:cubicBezTo>
                  <a:cubicBezTo>
                    <a:pt x="30337" y="17535"/>
                    <a:pt x="30346" y="17542"/>
                    <a:pt x="30348" y="17562"/>
                  </a:cubicBez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61" y="17565"/>
                    <a:pt x="30345" y="17602"/>
                    <a:pt x="30327" y="17639"/>
                  </a:cubicBezTo>
                  <a:cubicBezTo>
                    <a:pt x="30326" y="17630"/>
                    <a:pt x="30325" y="17621"/>
                    <a:pt x="30324" y="17612"/>
                  </a:cubicBezTo>
                  <a:lnTo>
                    <a:pt x="30324" y="17612"/>
                  </a:lnTo>
                  <a:cubicBezTo>
                    <a:pt x="30291" y="17686"/>
                    <a:pt x="30285" y="17718"/>
                    <a:pt x="30280" y="17745"/>
                  </a:cubicBezTo>
                  <a:cubicBezTo>
                    <a:pt x="30226" y="17750"/>
                    <a:pt x="30193" y="17755"/>
                    <a:pt x="30148" y="17762"/>
                  </a:cubicBezTo>
                  <a:cubicBezTo>
                    <a:pt x="30192" y="17800"/>
                    <a:pt x="30224" y="17828"/>
                    <a:pt x="30279" y="17877"/>
                  </a:cubicBezTo>
                  <a:cubicBezTo>
                    <a:pt x="30198" y="17871"/>
                    <a:pt x="30145" y="17867"/>
                    <a:pt x="30073" y="17862"/>
                  </a:cubicBezTo>
                  <a:cubicBezTo>
                    <a:pt x="30068" y="18143"/>
                    <a:pt x="30009" y="18407"/>
                    <a:pt x="29983" y="18670"/>
                  </a:cubicBezTo>
                  <a:cubicBezTo>
                    <a:pt x="30023" y="18702"/>
                    <a:pt x="30050" y="18724"/>
                    <a:pt x="30096" y="18760"/>
                  </a:cubicBezTo>
                  <a:cubicBezTo>
                    <a:pt x="30030" y="18817"/>
                    <a:pt x="29973" y="18866"/>
                    <a:pt x="29915" y="18914"/>
                  </a:cubicBezTo>
                  <a:cubicBezTo>
                    <a:pt x="29943" y="18942"/>
                    <a:pt x="29971" y="18970"/>
                    <a:pt x="30009" y="19008"/>
                  </a:cubicBezTo>
                  <a:cubicBezTo>
                    <a:pt x="29953" y="19013"/>
                    <a:pt x="29918" y="19017"/>
                    <a:pt x="29852" y="19023"/>
                  </a:cubicBezTo>
                  <a:cubicBezTo>
                    <a:pt x="29940" y="19132"/>
                    <a:pt x="30015" y="19223"/>
                    <a:pt x="30081" y="19304"/>
                  </a:cubicBezTo>
                  <a:cubicBezTo>
                    <a:pt x="30095" y="19517"/>
                    <a:pt x="29915" y="19460"/>
                    <a:pt x="29803" y="19541"/>
                  </a:cubicBezTo>
                  <a:cubicBezTo>
                    <a:pt x="29846" y="19589"/>
                    <a:pt x="29874" y="19620"/>
                    <a:pt x="29909" y="19659"/>
                  </a:cubicBezTo>
                  <a:cubicBezTo>
                    <a:pt x="29862" y="19666"/>
                    <a:pt x="29821" y="19672"/>
                    <a:pt x="29821" y="19672"/>
                  </a:cubicBezTo>
                  <a:cubicBezTo>
                    <a:pt x="29722" y="19765"/>
                    <a:pt x="29652" y="19831"/>
                    <a:pt x="29578" y="19900"/>
                  </a:cubicBezTo>
                  <a:cubicBezTo>
                    <a:pt x="29593" y="19913"/>
                    <a:pt x="29618" y="19938"/>
                    <a:pt x="29650" y="19969"/>
                  </a:cubicBezTo>
                  <a:cubicBezTo>
                    <a:pt x="29631" y="20013"/>
                    <a:pt x="29612" y="20060"/>
                    <a:pt x="29566" y="20172"/>
                  </a:cubicBezTo>
                  <a:cubicBezTo>
                    <a:pt x="29558" y="20172"/>
                    <a:pt x="29500" y="20169"/>
                    <a:pt x="29478" y="20168"/>
                  </a:cubicBezTo>
                  <a:cubicBezTo>
                    <a:pt x="29456" y="20307"/>
                    <a:pt x="29434" y="20440"/>
                    <a:pt x="29413" y="20568"/>
                  </a:cubicBezTo>
                  <a:cubicBezTo>
                    <a:pt x="29403" y="20631"/>
                    <a:pt x="29391" y="20694"/>
                    <a:pt x="29381" y="20758"/>
                  </a:cubicBezTo>
                  <a:lnTo>
                    <a:pt x="29333" y="20940"/>
                  </a:lnTo>
                  <a:cubicBezTo>
                    <a:pt x="29368" y="20962"/>
                    <a:pt x="29406" y="20987"/>
                    <a:pt x="29446" y="21012"/>
                  </a:cubicBezTo>
                  <a:cubicBezTo>
                    <a:pt x="29422" y="21077"/>
                    <a:pt x="29402" y="21134"/>
                    <a:pt x="29388" y="21174"/>
                  </a:cubicBezTo>
                  <a:cubicBezTo>
                    <a:pt x="29421" y="21215"/>
                    <a:pt x="29441" y="21242"/>
                    <a:pt x="29477" y="21289"/>
                  </a:cubicBezTo>
                  <a:cubicBezTo>
                    <a:pt x="29405" y="21326"/>
                    <a:pt x="29353" y="21351"/>
                    <a:pt x="29299" y="21377"/>
                  </a:cubicBezTo>
                  <a:cubicBezTo>
                    <a:pt x="29308" y="21271"/>
                    <a:pt x="29315" y="21175"/>
                    <a:pt x="29324" y="21074"/>
                  </a:cubicBezTo>
                  <a:lnTo>
                    <a:pt x="29241" y="21074"/>
                  </a:lnTo>
                  <a:cubicBezTo>
                    <a:pt x="29209" y="21170"/>
                    <a:pt x="29193" y="21311"/>
                    <a:pt x="29149" y="21327"/>
                  </a:cubicBezTo>
                  <a:cubicBezTo>
                    <a:pt x="29037" y="21367"/>
                    <a:pt x="29144" y="21508"/>
                    <a:pt x="29022" y="21534"/>
                  </a:cubicBezTo>
                  <a:cubicBezTo>
                    <a:pt x="28975" y="21543"/>
                    <a:pt x="29029" y="21713"/>
                    <a:pt x="28916" y="21713"/>
                  </a:cubicBezTo>
                  <a:cubicBezTo>
                    <a:pt x="28914" y="21713"/>
                    <a:pt x="28911" y="21713"/>
                    <a:pt x="28909" y="21712"/>
                  </a:cubicBezTo>
                  <a:cubicBezTo>
                    <a:pt x="28900" y="21815"/>
                    <a:pt x="28891" y="21914"/>
                    <a:pt x="28882" y="22013"/>
                  </a:cubicBezTo>
                  <a:cubicBezTo>
                    <a:pt x="28803" y="22073"/>
                    <a:pt x="28720" y="22119"/>
                    <a:pt x="28644" y="22170"/>
                  </a:cubicBezTo>
                  <a:lnTo>
                    <a:pt x="28644" y="22273"/>
                  </a:lnTo>
                  <a:cubicBezTo>
                    <a:pt x="28592" y="22301"/>
                    <a:pt x="28550" y="22326"/>
                    <a:pt x="28504" y="22352"/>
                  </a:cubicBezTo>
                  <a:cubicBezTo>
                    <a:pt x="28503" y="22392"/>
                    <a:pt x="28500" y="22429"/>
                    <a:pt x="28498" y="22466"/>
                  </a:cubicBezTo>
                  <a:cubicBezTo>
                    <a:pt x="28456" y="22461"/>
                    <a:pt x="28413" y="22457"/>
                    <a:pt x="28363" y="22451"/>
                  </a:cubicBezTo>
                  <a:cubicBezTo>
                    <a:pt x="28353" y="22511"/>
                    <a:pt x="28345" y="22555"/>
                    <a:pt x="28339" y="22594"/>
                  </a:cubicBezTo>
                  <a:cubicBezTo>
                    <a:pt x="28306" y="22608"/>
                    <a:pt x="28279" y="22620"/>
                    <a:pt x="28241" y="22636"/>
                  </a:cubicBezTo>
                  <a:cubicBezTo>
                    <a:pt x="28234" y="22756"/>
                    <a:pt x="28225" y="22873"/>
                    <a:pt x="28217" y="22989"/>
                  </a:cubicBezTo>
                  <a:cubicBezTo>
                    <a:pt x="28198" y="22997"/>
                    <a:pt x="28175" y="23006"/>
                    <a:pt x="28151" y="23014"/>
                  </a:cubicBezTo>
                  <a:cubicBezTo>
                    <a:pt x="28156" y="23044"/>
                    <a:pt x="28157" y="23065"/>
                    <a:pt x="28160" y="23085"/>
                  </a:cubicBezTo>
                  <a:cubicBezTo>
                    <a:pt x="28128" y="23101"/>
                    <a:pt x="28095" y="23117"/>
                    <a:pt x="28060" y="23134"/>
                  </a:cubicBezTo>
                  <a:cubicBezTo>
                    <a:pt x="28045" y="23238"/>
                    <a:pt x="28016" y="23328"/>
                    <a:pt x="27992" y="23429"/>
                  </a:cubicBezTo>
                  <a:cubicBezTo>
                    <a:pt x="27954" y="23443"/>
                    <a:pt x="27916" y="23456"/>
                    <a:pt x="27861" y="23475"/>
                  </a:cubicBezTo>
                  <a:cubicBezTo>
                    <a:pt x="27854" y="23707"/>
                    <a:pt x="27617" y="23822"/>
                    <a:pt x="27521" y="24019"/>
                  </a:cubicBezTo>
                  <a:cubicBezTo>
                    <a:pt x="27523" y="24072"/>
                    <a:pt x="27524" y="24124"/>
                    <a:pt x="27526" y="24156"/>
                  </a:cubicBezTo>
                  <a:cubicBezTo>
                    <a:pt x="27463" y="24203"/>
                    <a:pt x="27408" y="24244"/>
                    <a:pt x="27358" y="24281"/>
                  </a:cubicBezTo>
                  <a:cubicBezTo>
                    <a:pt x="27374" y="24458"/>
                    <a:pt x="27304" y="24578"/>
                    <a:pt x="27214" y="24720"/>
                  </a:cubicBezTo>
                  <a:cubicBezTo>
                    <a:pt x="27148" y="24820"/>
                    <a:pt x="27009" y="24848"/>
                    <a:pt x="26996" y="24937"/>
                  </a:cubicBezTo>
                  <a:cubicBezTo>
                    <a:pt x="26973" y="25089"/>
                    <a:pt x="26840" y="25139"/>
                    <a:pt x="26776" y="25242"/>
                  </a:cubicBezTo>
                  <a:cubicBezTo>
                    <a:pt x="26778" y="25264"/>
                    <a:pt x="26780" y="25286"/>
                    <a:pt x="26780" y="25308"/>
                  </a:cubicBezTo>
                  <a:lnTo>
                    <a:pt x="26752" y="25311"/>
                  </a:lnTo>
                  <a:lnTo>
                    <a:pt x="26762" y="25242"/>
                  </a:lnTo>
                  <a:lnTo>
                    <a:pt x="26776" y="25242"/>
                  </a:lnTo>
                  <a:cubicBezTo>
                    <a:pt x="26748" y="25236"/>
                    <a:pt x="26723" y="25232"/>
                    <a:pt x="26699" y="25226"/>
                  </a:cubicBezTo>
                  <a:cubicBezTo>
                    <a:pt x="26665" y="25302"/>
                    <a:pt x="26636" y="25367"/>
                    <a:pt x="26609" y="25429"/>
                  </a:cubicBezTo>
                  <a:cubicBezTo>
                    <a:pt x="26631" y="25511"/>
                    <a:pt x="26653" y="25591"/>
                    <a:pt x="26684" y="25699"/>
                  </a:cubicBezTo>
                  <a:cubicBezTo>
                    <a:pt x="26614" y="25651"/>
                    <a:pt x="26564" y="25616"/>
                    <a:pt x="26509" y="25579"/>
                  </a:cubicBezTo>
                  <a:cubicBezTo>
                    <a:pt x="26481" y="25616"/>
                    <a:pt x="26462" y="25639"/>
                    <a:pt x="26446" y="25660"/>
                  </a:cubicBezTo>
                  <a:cubicBezTo>
                    <a:pt x="26478" y="25710"/>
                    <a:pt x="26505" y="25752"/>
                    <a:pt x="26536" y="25802"/>
                  </a:cubicBezTo>
                  <a:cubicBezTo>
                    <a:pt x="26483" y="25807"/>
                    <a:pt x="26456" y="25810"/>
                    <a:pt x="26419" y="25813"/>
                  </a:cubicBezTo>
                  <a:cubicBezTo>
                    <a:pt x="26447" y="25870"/>
                    <a:pt x="26471" y="25920"/>
                    <a:pt x="26496" y="25969"/>
                  </a:cubicBezTo>
                  <a:cubicBezTo>
                    <a:pt x="26343" y="25935"/>
                    <a:pt x="26206" y="25904"/>
                    <a:pt x="26080" y="25876"/>
                  </a:cubicBezTo>
                  <a:cubicBezTo>
                    <a:pt x="26033" y="25972"/>
                    <a:pt x="25997" y="26045"/>
                    <a:pt x="25960" y="26119"/>
                  </a:cubicBezTo>
                  <a:cubicBezTo>
                    <a:pt x="25922" y="26089"/>
                    <a:pt x="25900" y="26073"/>
                    <a:pt x="25878" y="26054"/>
                  </a:cubicBezTo>
                  <a:cubicBezTo>
                    <a:pt x="25859" y="26094"/>
                    <a:pt x="25846" y="26123"/>
                    <a:pt x="25832" y="26151"/>
                  </a:cubicBezTo>
                  <a:cubicBezTo>
                    <a:pt x="25774" y="26148"/>
                    <a:pt x="25722" y="26147"/>
                    <a:pt x="25674" y="26145"/>
                  </a:cubicBezTo>
                  <a:cubicBezTo>
                    <a:pt x="25666" y="26175"/>
                    <a:pt x="25660" y="26204"/>
                    <a:pt x="25654" y="26232"/>
                  </a:cubicBezTo>
                  <a:cubicBezTo>
                    <a:pt x="25625" y="26234"/>
                    <a:pt x="25599" y="26235"/>
                    <a:pt x="25574" y="26236"/>
                  </a:cubicBezTo>
                  <a:cubicBezTo>
                    <a:pt x="25565" y="26270"/>
                    <a:pt x="25556" y="26300"/>
                    <a:pt x="25547" y="26337"/>
                  </a:cubicBezTo>
                  <a:cubicBezTo>
                    <a:pt x="25491" y="26353"/>
                    <a:pt x="25435" y="26367"/>
                    <a:pt x="25378" y="26385"/>
                  </a:cubicBezTo>
                  <a:cubicBezTo>
                    <a:pt x="25415" y="26501"/>
                    <a:pt x="25256" y="26445"/>
                    <a:pt x="25244" y="26531"/>
                  </a:cubicBezTo>
                  <a:cubicBezTo>
                    <a:pt x="25237" y="26585"/>
                    <a:pt x="25209" y="26595"/>
                    <a:pt x="25175" y="26595"/>
                  </a:cubicBezTo>
                  <a:cubicBezTo>
                    <a:pt x="25154" y="26595"/>
                    <a:pt x="25132" y="26592"/>
                    <a:pt x="25110" y="26592"/>
                  </a:cubicBezTo>
                  <a:cubicBezTo>
                    <a:pt x="25081" y="26592"/>
                    <a:pt x="25054" y="26598"/>
                    <a:pt x="25037" y="26628"/>
                  </a:cubicBezTo>
                  <a:cubicBezTo>
                    <a:pt x="25001" y="26688"/>
                    <a:pt x="24944" y="26740"/>
                    <a:pt x="24869" y="26828"/>
                  </a:cubicBezTo>
                  <a:cubicBezTo>
                    <a:pt x="24878" y="26750"/>
                    <a:pt x="24881" y="26721"/>
                    <a:pt x="24888" y="26656"/>
                  </a:cubicBezTo>
                  <a:lnTo>
                    <a:pt x="24888" y="26656"/>
                  </a:lnTo>
                  <a:cubicBezTo>
                    <a:pt x="24810" y="26721"/>
                    <a:pt x="24767" y="26757"/>
                    <a:pt x="24713" y="26801"/>
                  </a:cubicBezTo>
                  <a:cubicBezTo>
                    <a:pt x="24763" y="26812"/>
                    <a:pt x="24789" y="26818"/>
                    <a:pt x="24869" y="26834"/>
                  </a:cubicBezTo>
                  <a:cubicBezTo>
                    <a:pt x="24726" y="26897"/>
                    <a:pt x="24629" y="26940"/>
                    <a:pt x="24535" y="26982"/>
                  </a:cubicBezTo>
                  <a:cubicBezTo>
                    <a:pt x="24535" y="27004"/>
                    <a:pt x="24530" y="27025"/>
                    <a:pt x="24527" y="27047"/>
                  </a:cubicBezTo>
                  <a:lnTo>
                    <a:pt x="24500" y="27044"/>
                  </a:lnTo>
                  <a:lnTo>
                    <a:pt x="24523" y="26979"/>
                  </a:lnTo>
                  <a:cubicBezTo>
                    <a:pt x="24527" y="26981"/>
                    <a:pt x="24533" y="26981"/>
                    <a:pt x="24535" y="26981"/>
                  </a:cubicBezTo>
                  <a:cubicBezTo>
                    <a:pt x="24516" y="26957"/>
                    <a:pt x="24500" y="26932"/>
                    <a:pt x="24485" y="26909"/>
                  </a:cubicBezTo>
                  <a:cubicBezTo>
                    <a:pt x="24183" y="27018"/>
                    <a:pt x="24191" y="27025"/>
                    <a:pt x="24117" y="27119"/>
                  </a:cubicBezTo>
                  <a:cubicBezTo>
                    <a:pt x="24094" y="27115"/>
                    <a:pt x="24072" y="27113"/>
                    <a:pt x="24050" y="27113"/>
                  </a:cubicBezTo>
                  <a:cubicBezTo>
                    <a:pt x="23969" y="27113"/>
                    <a:pt x="23892" y="27140"/>
                    <a:pt x="23817" y="27187"/>
                  </a:cubicBezTo>
                  <a:cubicBezTo>
                    <a:pt x="23765" y="27218"/>
                    <a:pt x="23690" y="27218"/>
                    <a:pt x="23649" y="27255"/>
                  </a:cubicBezTo>
                  <a:cubicBezTo>
                    <a:pt x="23561" y="27333"/>
                    <a:pt x="23487" y="27427"/>
                    <a:pt x="23403" y="27516"/>
                  </a:cubicBezTo>
                  <a:cubicBezTo>
                    <a:pt x="23286" y="27522"/>
                    <a:pt x="23167" y="27527"/>
                    <a:pt x="23103" y="27669"/>
                  </a:cubicBezTo>
                  <a:cubicBezTo>
                    <a:pt x="23096" y="27686"/>
                    <a:pt x="23075" y="27708"/>
                    <a:pt x="23061" y="27711"/>
                  </a:cubicBezTo>
                  <a:cubicBezTo>
                    <a:pt x="22909" y="27740"/>
                    <a:pt x="22815" y="27834"/>
                    <a:pt x="22709" y="27928"/>
                  </a:cubicBezTo>
                  <a:cubicBezTo>
                    <a:pt x="22656" y="27973"/>
                    <a:pt x="22559" y="27971"/>
                    <a:pt x="22440" y="28001"/>
                  </a:cubicBezTo>
                  <a:cubicBezTo>
                    <a:pt x="22399" y="28031"/>
                    <a:pt x="22385" y="28142"/>
                    <a:pt x="22250" y="28164"/>
                  </a:cubicBezTo>
                  <a:cubicBezTo>
                    <a:pt x="22169" y="28179"/>
                    <a:pt x="22096" y="28289"/>
                    <a:pt x="22019" y="28355"/>
                  </a:cubicBezTo>
                  <a:cubicBezTo>
                    <a:pt x="21995" y="28346"/>
                    <a:pt x="21976" y="28340"/>
                    <a:pt x="21969" y="28337"/>
                  </a:cubicBezTo>
                  <a:cubicBezTo>
                    <a:pt x="21890" y="28418"/>
                    <a:pt x="21817" y="28507"/>
                    <a:pt x="21735" y="28579"/>
                  </a:cubicBezTo>
                  <a:cubicBezTo>
                    <a:pt x="21763" y="28590"/>
                    <a:pt x="21790" y="28602"/>
                    <a:pt x="21822" y="28617"/>
                  </a:cubicBezTo>
                  <a:cubicBezTo>
                    <a:pt x="21785" y="28663"/>
                    <a:pt x="21748" y="28708"/>
                    <a:pt x="21707" y="28761"/>
                  </a:cubicBezTo>
                  <a:cubicBezTo>
                    <a:pt x="21659" y="28718"/>
                    <a:pt x="21625" y="28689"/>
                    <a:pt x="21576" y="28645"/>
                  </a:cubicBezTo>
                  <a:cubicBezTo>
                    <a:pt x="21514" y="28743"/>
                    <a:pt x="21425" y="28783"/>
                    <a:pt x="21324" y="28783"/>
                  </a:cubicBezTo>
                  <a:cubicBezTo>
                    <a:pt x="21285" y="28783"/>
                    <a:pt x="21245" y="28778"/>
                    <a:pt x="21204" y="28767"/>
                  </a:cubicBezTo>
                  <a:cubicBezTo>
                    <a:pt x="21198" y="28824"/>
                    <a:pt x="21195" y="28861"/>
                    <a:pt x="21192" y="28896"/>
                  </a:cubicBezTo>
                  <a:cubicBezTo>
                    <a:pt x="21158" y="28952"/>
                    <a:pt x="21024" y="28908"/>
                    <a:pt x="21072" y="29019"/>
                  </a:cubicBezTo>
                  <a:cubicBezTo>
                    <a:pt x="21110" y="29036"/>
                    <a:pt x="21119" y="29052"/>
                    <a:pt x="21132" y="29079"/>
                  </a:cubicBezTo>
                  <a:cubicBezTo>
                    <a:pt x="21063" y="29126"/>
                    <a:pt x="20991" y="29175"/>
                    <a:pt x="20913" y="29228"/>
                  </a:cubicBezTo>
                  <a:cubicBezTo>
                    <a:pt x="20889" y="29217"/>
                    <a:pt x="20851" y="29201"/>
                    <a:pt x="20807" y="29182"/>
                  </a:cubicBezTo>
                  <a:cubicBezTo>
                    <a:pt x="20902" y="29129"/>
                    <a:pt x="20992" y="29077"/>
                    <a:pt x="21072" y="29019"/>
                  </a:cubicBezTo>
                  <a:lnTo>
                    <a:pt x="21072" y="29019"/>
                  </a:lnTo>
                  <a:cubicBezTo>
                    <a:pt x="21033" y="29035"/>
                    <a:pt x="21000" y="29042"/>
                    <a:pt x="20971" y="29042"/>
                  </a:cubicBezTo>
                  <a:cubicBezTo>
                    <a:pt x="20865" y="29042"/>
                    <a:pt x="20809" y="28957"/>
                    <a:pt x="20755" y="28957"/>
                  </a:cubicBezTo>
                  <a:cubicBezTo>
                    <a:pt x="20754" y="28957"/>
                    <a:pt x="20754" y="28957"/>
                    <a:pt x="20754" y="28957"/>
                  </a:cubicBezTo>
                  <a:cubicBezTo>
                    <a:pt x="20643" y="29005"/>
                    <a:pt x="20539" y="29064"/>
                    <a:pt x="20436" y="29114"/>
                  </a:cubicBezTo>
                  <a:cubicBezTo>
                    <a:pt x="20332" y="29163"/>
                    <a:pt x="20229" y="29210"/>
                    <a:pt x="20127" y="29255"/>
                  </a:cubicBezTo>
                  <a:cubicBezTo>
                    <a:pt x="19925" y="29353"/>
                    <a:pt x="19730" y="29450"/>
                    <a:pt x="19522" y="29531"/>
                  </a:cubicBezTo>
                  <a:cubicBezTo>
                    <a:pt x="19515" y="29551"/>
                    <a:pt x="19502" y="29570"/>
                    <a:pt x="19490" y="29589"/>
                  </a:cubicBezTo>
                  <a:lnTo>
                    <a:pt x="19466" y="29576"/>
                  </a:lnTo>
                  <a:lnTo>
                    <a:pt x="19512" y="29525"/>
                  </a:lnTo>
                  <a:cubicBezTo>
                    <a:pt x="19516" y="29528"/>
                    <a:pt x="19522" y="29531"/>
                    <a:pt x="19522" y="29531"/>
                  </a:cubicBezTo>
                  <a:cubicBezTo>
                    <a:pt x="19512" y="29494"/>
                    <a:pt x="19506" y="29460"/>
                    <a:pt x="19497" y="29413"/>
                  </a:cubicBezTo>
                  <a:cubicBezTo>
                    <a:pt x="19449" y="29453"/>
                    <a:pt x="19433" y="29464"/>
                    <a:pt x="19425" y="29470"/>
                  </a:cubicBezTo>
                  <a:cubicBezTo>
                    <a:pt x="19247" y="29489"/>
                    <a:pt x="19106" y="29511"/>
                    <a:pt x="18952" y="29511"/>
                  </a:cubicBezTo>
                  <a:cubicBezTo>
                    <a:pt x="18938" y="29511"/>
                    <a:pt x="18924" y="29510"/>
                    <a:pt x="18910" y="29510"/>
                  </a:cubicBezTo>
                  <a:cubicBezTo>
                    <a:pt x="18878" y="29484"/>
                    <a:pt x="18838" y="29453"/>
                    <a:pt x="18779" y="29407"/>
                  </a:cubicBezTo>
                  <a:cubicBezTo>
                    <a:pt x="18719" y="29441"/>
                    <a:pt x="18663" y="29481"/>
                    <a:pt x="18598" y="29504"/>
                  </a:cubicBezTo>
                  <a:cubicBezTo>
                    <a:pt x="18515" y="29534"/>
                    <a:pt x="18435" y="29603"/>
                    <a:pt x="18343" y="29603"/>
                  </a:cubicBezTo>
                  <a:cubicBezTo>
                    <a:pt x="18306" y="29603"/>
                    <a:pt x="18267" y="29591"/>
                    <a:pt x="18225" y="29561"/>
                  </a:cubicBezTo>
                  <a:cubicBezTo>
                    <a:pt x="18217" y="29556"/>
                    <a:pt x="18206" y="29554"/>
                    <a:pt x="18193" y="29554"/>
                  </a:cubicBezTo>
                  <a:cubicBezTo>
                    <a:pt x="18165" y="29554"/>
                    <a:pt x="18129" y="29563"/>
                    <a:pt x="18100" y="29564"/>
                  </a:cubicBezTo>
                  <a:cubicBezTo>
                    <a:pt x="18097" y="29564"/>
                    <a:pt x="18094" y="29564"/>
                    <a:pt x="18091" y="29564"/>
                  </a:cubicBezTo>
                  <a:cubicBezTo>
                    <a:pt x="17879" y="29564"/>
                    <a:pt x="17699" y="29674"/>
                    <a:pt x="17513" y="29742"/>
                  </a:cubicBezTo>
                  <a:cubicBezTo>
                    <a:pt x="17482" y="29719"/>
                    <a:pt x="17457" y="29701"/>
                    <a:pt x="17449" y="29695"/>
                  </a:cubicBezTo>
                  <a:cubicBezTo>
                    <a:pt x="17363" y="29719"/>
                    <a:pt x="17286" y="29741"/>
                    <a:pt x="17211" y="29763"/>
                  </a:cubicBezTo>
                  <a:cubicBezTo>
                    <a:pt x="17201" y="29795"/>
                    <a:pt x="17192" y="29828"/>
                    <a:pt x="17189" y="29840"/>
                  </a:cubicBezTo>
                  <a:cubicBezTo>
                    <a:pt x="17020" y="29865"/>
                    <a:pt x="16880" y="29887"/>
                    <a:pt x="16723" y="29910"/>
                  </a:cubicBezTo>
                  <a:cubicBezTo>
                    <a:pt x="16761" y="29873"/>
                    <a:pt x="16781" y="29853"/>
                    <a:pt x="16815" y="29819"/>
                  </a:cubicBezTo>
                  <a:cubicBezTo>
                    <a:pt x="16767" y="29815"/>
                    <a:pt x="16730" y="29810"/>
                    <a:pt x="16693" y="29807"/>
                  </a:cubicBezTo>
                  <a:cubicBezTo>
                    <a:pt x="16674" y="29870"/>
                    <a:pt x="16658" y="29920"/>
                    <a:pt x="16627" y="30021"/>
                  </a:cubicBezTo>
                  <a:cubicBezTo>
                    <a:pt x="16606" y="29913"/>
                    <a:pt x="16596" y="29860"/>
                    <a:pt x="16586" y="29804"/>
                  </a:cubicBezTo>
                  <a:cubicBezTo>
                    <a:pt x="16543" y="29810"/>
                    <a:pt x="16512" y="29816"/>
                    <a:pt x="16478" y="29822"/>
                  </a:cubicBezTo>
                  <a:cubicBezTo>
                    <a:pt x="16497" y="29854"/>
                    <a:pt x="16512" y="29881"/>
                    <a:pt x="16531" y="29912"/>
                  </a:cubicBezTo>
                  <a:cubicBezTo>
                    <a:pt x="16461" y="29913"/>
                    <a:pt x="16402" y="29913"/>
                    <a:pt x="16342" y="29915"/>
                  </a:cubicBezTo>
                  <a:cubicBezTo>
                    <a:pt x="16339" y="29857"/>
                    <a:pt x="16337" y="29812"/>
                    <a:pt x="16333" y="29723"/>
                  </a:cubicBezTo>
                  <a:cubicBezTo>
                    <a:pt x="16234" y="29826"/>
                    <a:pt x="16164" y="29906"/>
                    <a:pt x="16090" y="29973"/>
                  </a:cubicBezTo>
                  <a:cubicBezTo>
                    <a:pt x="16056" y="29943"/>
                    <a:pt x="16012" y="29900"/>
                    <a:pt x="15981" y="29872"/>
                  </a:cubicBezTo>
                  <a:cubicBezTo>
                    <a:pt x="15849" y="29860"/>
                    <a:pt x="15730" y="29850"/>
                    <a:pt x="15618" y="29840"/>
                  </a:cubicBezTo>
                  <a:cubicBezTo>
                    <a:pt x="15600" y="29882"/>
                    <a:pt x="15587" y="29913"/>
                    <a:pt x="15565" y="29969"/>
                  </a:cubicBezTo>
                  <a:cubicBezTo>
                    <a:pt x="15474" y="29898"/>
                    <a:pt x="15404" y="29845"/>
                    <a:pt x="15341" y="29795"/>
                  </a:cubicBezTo>
                  <a:cubicBezTo>
                    <a:pt x="15291" y="29819"/>
                    <a:pt x="15259" y="29834"/>
                    <a:pt x="15229" y="29847"/>
                  </a:cubicBezTo>
                  <a:cubicBezTo>
                    <a:pt x="15207" y="29823"/>
                    <a:pt x="15193" y="29809"/>
                    <a:pt x="15193" y="29809"/>
                  </a:cubicBezTo>
                  <a:cubicBezTo>
                    <a:pt x="15123" y="29819"/>
                    <a:pt x="15063" y="29826"/>
                    <a:pt x="15007" y="29837"/>
                  </a:cubicBezTo>
                  <a:cubicBezTo>
                    <a:pt x="14992" y="29854"/>
                    <a:pt x="14975" y="29869"/>
                    <a:pt x="14957" y="29882"/>
                  </a:cubicBezTo>
                  <a:lnTo>
                    <a:pt x="14939" y="29863"/>
                  </a:lnTo>
                  <a:lnTo>
                    <a:pt x="14998" y="29828"/>
                  </a:lnTo>
                  <a:cubicBezTo>
                    <a:pt x="15003" y="29832"/>
                    <a:pt x="15006" y="29835"/>
                    <a:pt x="15007" y="29837"/>
                  </a:cubicBezTo>
                  <a:cubicBezTo>
                    <a:pt x="14979" y="29794"/>
                    <a:pt x="14954" y="29754"/>
                    <a:pt x="14934" y="29720"/>
                  </a:cubicBezTo>
                  <a:cubicBezTo>
                    <a:pt x="14806" y="29706"/>
                    <a:pt x="14688" y="29706"/>
                    <a:pt x="14576" y="29684"/>
                  </a:cubicBezTo>
                  <a:cubicBezTo>
                    <a:pt x="14551" y="29719"/>
                    <a:pt x="14530" y="29748"/>
                    <a:pt x="14510" y="29778"/>
                  </a:cubicBezTo>
                  <a:cubicBezTo>
                    <a:pt x="14503" y="29770"/>
                    <a:pt x="14497" y="29765"/>
                    <a:pt x="14486" y="29754"/>
                  </a:cubicBezTo>
                  <a:cubicBezTo>
                    <a:pt x="14488" y="29712"/>
                    <a:pt x="14489" y="29666"/>
                    <a:pt x="14491" y="29609"/>
                  </a:cubicBezTo>
                  <a:cubicBezTo>
                    <a:pt x="14327" y="29545"/>
                    <a:pt x="14123" y="29582"/>
                    <a:pt x="13995" y="29447"/>
                  </a:cubicBezTo>
                  <a:cubicBezTo>
                    <a:pt x="13949" y="29457"/>
                    <a:pt x="13903" y="29477"/>
                    <a:pt x="13864" y="29477"/>
                  </a:cubicBezTo>
                  <a:cubicBezTo>
                    <a:pt x="13857" y="29477"/>
                    <a:pt x="13850" y="29476"/>
                    <a:pt x="13843" y="29475"/>
                  </a:cubicBezTo>
                  <a:cubicBezTo>
                    <a:pt x="13777" y="29458"/>
                    <a:pt x="13721" y="29401"/>
                    <a:pt x="13655" y="29389"/>
                  </a:cubicBezTo>
                  <a:cubicBezTo>
                    <a:pt x="13640" y="29386"/>
                    <a:pt x="13624" y="29385"/>
                    <a:pt x="13608" y="29385"/>
                  </a:cubicBezTo>
                  <a:cubicBezTo>
                    <a:pt x="13555" y="29385"/>
                    <a:pt x="13499" y="29398"/>
                    <a:pt x="13445" y="29404"/>
                  </a:cubicBezTo>
                  <a:lnTo>
                    <a:pt x="13337" y="29311"/>
                  </a:lnTo>
                  <a:cubicBezTo>
                    <a:pt x="13270" y="29370"/>
                    <a:pt x="13212" y="29423"/>
                    <a:pt x="13155" y="29469"/>
                  </a:cubicBezTo>
                  <a:cubicBezTo>
                    <a:pt x="13124" y="29420"/>
                    <a:pt x="13100" y="29386"/>
                    <a:pt x="13075" y="29348"/>
                  </a:cubicBezTo>
                  <a:cubicBezTo>
                    <a:pt x="13124" y="29339"/>
                    <a:pt x="13168" y="29344"/>
                    <a:pt x="13275" y="29320"/>
                  </a:cubicBezTo>
                  <a:cubicBezTo>
                    <a:pt x="13106" y="29276"/>
                    <a:pt x="12979" y="29208"/>
                    <a:pt x="12866" y="29208"/>
                  </a:cubicBezTo>
                  <a:cubicBezTo>
                    <a:pt x="12837" y="29208"/>
                    <a:pt x="12809" y="29213"/>
                    <a:pt x="12781" y="29223"/>
                  </a:cubicBezTo>
                  <a:cubicBezTo>
                    <a:pt x="12705" y="29180"/>
                    <a:pt x="12644" y="29122"/>
                    <a:pt x="12606" y="29122"/>
                  </a:cubicBezTo>
                  <a:cubicBezTo>
                    <a:pt x="12604" y="29122"/>
                    <a:pt x="12601" y="29122"/>
                    <a:pt x="12599" y="29123"/>
                  </a:cubicBezTo>
                  <a:cubicBezTo>
                    <a:pt x="12569" y="29131"/>
                    <a:pt x="12540" y="29134"/>
                    <a:pt x="12512" y="29134"/>
                  </a:cubicBezTo>
                  <a:cubicBezTo>
                    <a:pt x="12394" y="29134"/>
                    <a:pt x="12292" y="29077"/>
                    <a:pt x="12216" y="29063"/>
                  </a:cubicBezTo>
                  <a:cubicBezTo>
                    <a:pt x="12085" y="29070"/>
                    <a:pt x="11962" y="29094"/>
                    <a:pt x="11847" y="29094"/>
                  </a:cubicBezTo>
                  <a:cubicBezTo>
                    <a:pt x="11843" y="29094"/>
                    <a:pt x="11840" y="29094"/>
                    <a:pt x="11837" y="29094"/>
                  </a:cubicBezTo>
                  <a:cubicBezTo>
                    <a:pt x="11719" y="29092"/>
                    <a:pt x="11614" y="29049"/>
                    <a:pt x="11519" y="28947"/>
                  </a:cubicBezTo>
                  <a:cubicBezTo>
                    <a:pt x="11460" y="28966"/>
                    <a:pt x="11403" y="28983"/>
                    <a:pt x="11363" y="28997"/>
                  </a:cubicBezTo>
                  <a:cubicBezTo>
                    <a:pt x="11300" y="28972"/>
                    <a:pt x="11253" y="28951"/>
                    <a:pt x="11214" y="28936"/>
                  </a:cubicBezTo>
                  <a:cubicBezTo>
                    <a:pt x="11214" y="28888"/>
                    <a:pt x="11214" y="28854"/>
                    <a:pt x="11214" y="28829"/>
                  </a:cubicBezTo>
                  <a:cubicBezTo>
                    <a:pt x="11088" y="28805"/>
                    <a:pt x="10976" y="28785"/>
                    <a:pt x="10848" y="28761"/>
                  </a:cubicBezTo>
                  <a:cubicBezTo>
                    <a:pt x="10817" y="28771"/>
                    <a:pt x="10767" y="28788"/>
                    <a:pt x="10696" y="28811"/>
                  </a:cubicBezTo>
                  <a:cubicBezTo>
                    <a:pt x="10639" y="28773"/>
                    <a:pt x="10570" y="28727"/>
                    <a:pt x="10502" y="28683"/>
                  </a:cubicBezTo>
                  <a:cubicBezTo>
                    <a:pt x="10459" y="28657"/>
                    <a:pt x="10406" y="28602"/>
                    <a:pt x="10374" y="28602"/>
                  </a:cubicBezTo>
                  <a:cubicBezTo>
                    <a:pt x="10374" y="28602"/>
                    <a:pt x="10373" y="28602"/>
                    <a:pt x="10373" y="28602"/>
                  </a:cubicBezTo>
                  <a:cubicBezTo>
                    <a:pt x="10360" y="28604"/>
                    <a:pt x="10347" y="28604"/>
                    <a:pt x="10334" y="28604"/>
                  </a:cubicBezTo>
                  <a:cubicBezTo>
                    <a:pt x="10167" y="28604"/>
                    <a:pt x="10046" y="28474"/>
                    <a:pt x="9902" y="28411"/>
                  </a:cubicBezTo>
                  <a:cubicBezTo>
                    <a:pt x="9850" y="28389"/>
                    <a:pt x="9831" y="28327"/>
                    <a:pt x="9743" y="28324"/>
                  </a:cubicBezTo>
                  <a:cubicBezTo>
                    <a:pt x="9684" y="28321"/>
                    <a:pt x="9619" y="28227"/>
                    <a:pt x="9543" y="28162"/>
                  </a:cubicBezTo>
                  <a:cubicBezTo>
                    <a:pt x="9484" y="28189"/>
                    <a:pt x="9416" y="28220"/>
                    <a:pt x="9350" y="28251"/>
                  </a:cubicBezTo>
                  <a:cubicBezTo>
                    <a:pt x="9341" y="28184"/>
                    <a:pt x="9333" y="28114"/>
                    <a:pt x="9325" y="28045"/>
                  </a:cubicBezTo>
                  <a:cubicBezTo>
                    <a:pt x="9281" y="28051"/>
                    <a:pt x="9253" y="28053"/>
                    <a:pt x="9231" y="28056"/>
                  </a:cubicBezTo>
                  <a:cubicBezTo>
                    <a:pt x="9213" y="28023"/>
                    <a:pt x="9202" y="27996"/>
                    <a:pt x="9181" y="27955"/>
                  </a:cubicBezTo>
                  <a:cubicBezTo>
                    <a:pt x="9154" y="27964"/>
                    <a:pt x="9131" y="27968"/>
                    <a:pt x="9109" y="27968"/>
                  </a:cubicBezTo>
                  <a:cubicBezTo>
                    <a:pt x="8942" y="27968"/>
                    <a:pt x="8914" y="27729"/>
                    <a:pt x="8744" y="27696"/>
                  </a:cubicBezTo>
                  <a:cubicBezTo>
                    <a:pt x="8701" y="27700"/>
                    <a:pt x="8641" y="27708"/>
                    <a:pt x="8575" y="27715"/>
                  </a:cubicBezTo>
                  <a:cubicBezTo>
                    <a:pt x="8572" y="27662"/>
                    <a:pt x="8569" y="27614"/>
                    <a:pt x="8565" y="27566"/>
                  </a:cubicBezTo>
                  <a:cubicBezTo>
                    <a:pt x="8523" y="27524"/>
                    <a:pt x="8484" y="27483"/>
                    <a:pt x="8437" y="27434"/>
                  </a:cubicBezTo>
                  <a:cubicBezTo>
                    <a:pt x="8416" y="27433"/>
                    <a:pt x="8376" y="27431"/>
                    <a:pt x="8342" y="27430"/>
                  </a:cubicBezTo>
                  <a:cubicBezTo>
                    <a:pt x="8317" y="27384"/>
                    <a:pt x="8301" y="27353"/>
                    <a:pt x="8284" y="27322"/>
                  </a:cubicBezTo>
                  <a:cubicBezTo>
                    <a:pt x="8228" y="27330"/>
                    <a:pt x="8176" y="27336"/>
                    <a:pt x="8122" y="27341"/>
                  </a:cubicBezTo>
                  <a:cubicBezTo>
                    <a:pt x="8106" y="27285"/>
                    <a:pt x="8089" y="27230"/>
                    <a:pt x="8070" y="27160"/>
                  </a:cubicBezTo>
                  <a:cubicBezTo>
                    <a:pt x="8011" y="27140"/>
                    <a:pt x="7951" y="27107"/>
                    <a:pt x="7889" y="27080"/>
                  </a:cubicBezTo>
                  <a:cubicBezTo>
                    <a:pt x="7858" y="27021"/>
                    <a:pt x="7825" y="26953"/>
                    <a:pt x="7794" y="26894"/>
                  </a:cubicBezTo>
                  <a:cubicBezTo>
                    <a:pt x="7673" y="26888"/>
                    <a:pt x="7611" y="26831"/>
                    <a:pt x="7599" y="26718"/>
                  </a:cubicBezTo>
                  <a:cubicBezTo>
                    <a:pt x="7583" y="26725"/>
                    <a:pt x="7567" y="26728"/>
                    <a:pt x="7553" y="26728"/>
                  </a:cubicBezTo>
                  <a:cubicBezTo>
                    <a:pt x="7482" y="26728"/>
                    <a:pt x="7442" y="26647"/>
                    <a:pt x="7380" y="26625"/>
                  </a:cubicBezTo>
                  <a:cubicBezTo>
                    <a:pt x="7303" y="26599"/>
                    <a:pt x="7336" y="26479"/>
                    <a:pt x="7242" y="26479"/>
                  </a:cubicBezTo>
                  <a:cubicBezTo>
                    <a:pt x="7236" y="26479"/>
                    <a:pt x="7230" y="26480"/>
                    <a:pt x="7223" y="26481"/>
                  </a:cubicBezTo>
                  <a:cubicBezTo>
                    <a:pt x="7218" y="26481"/>
                    <a:pt x="7214" y="26482"/>
                    <a:pt x="7210" y="26482"/>
                  </a:cubicBezTo>
                  <a:cubicBezTo>
                    <a:pt x="7132" y="26482"/>
                    <a:pt x="7191" y="26362"/>
                    <a:pt x="7090" y="26351"/>
                  </a:cubicBezTo>
                  <a:cubicBezTo>
                    <a:pt x="7021" y="26344"/>
                    <a:pt x="6952" y="26263"/>
                    <a:pt x="6886" y="26213"/>
                  </a:cubicBezTo>
                  <a:cubicBezTo>
                    <a:pt x="6795" y="26151"/>
                    <a:pt x="6699" y="26098"/>
                    <a:pt x="6605" y="26041"/>
                  </a:cubicBezTo>
                  <a:cubicBezTo>
                    <a:pt x="6576" y="26066"/>
                    <a:pt x="6549" y="26083"/>
                    <a:pt x="6525" y="26083"/>
                  </a:cubicBezTo>
                  <a:cubicBezTo>
                    <a:pt x="6497" y="26083"/>
                    <a:pt x="6474" y="26060"/>
                    <a:pt x="6456" y="26001"/>
                  </a:cubicBezTo>
                  <a:cubicBezTo>
                    <a:pt x="6502" y="25991"/>
                    <a:pt x="6545" y="25981"/>
                    <a:pt x="6590" y="25970"/>
                  </a:cubicBezTo>
                  <a:cubicBezTo>
                    <a:pt x="6527" y="25842"/>
                    <a:pt x="6470" y="25727"/>
                    <a:pt x="6408" y="25604"/>
                  </a:cubicBezTo>
                  <a:cubicBezTo>
                    <a:pt x="6400" y="25604"/>
                    <a:pt x="6371" y="25601"/>
                    <a:pt x="6343" y="25598"/>
                  </a:cubicBezTo>
                  <a:lnTo>
                    <a:pt x="6334" y="25514"/>
                  </a:lnTo>
                  <a:cubicBezTo>
                    <a:pt x="6309" y="25513"/>
                    <a:pt x="6289" y="25511"/>
                    <a:pt x="6268" y="25510"/>
                  </a:cubicBezTo>
                  <a:cubicBezTo>
                    <a:pt x="6247" y="25466"/>
                    <a:pt x="6224" y="25418"/>
                    <a:pt x="6200" y="25370"/>
                  </a:cubicBezTo>
                  <a:cubicBezTo>
                    <a:pt x="6147" y="25391"/>
                    <a:pt x="6114" y="25404"/>
                    <a:pt x="6078" y="25417"/>
                  </a:cubicBezTo>
                  <a:cubicBezTo>
                    <a:pt x="6064" y="25370"/>
                    <a:pt x="6049" y="25326"/>
                    <a:pt x="6037" y="25286"/>
                  </a:cubicBezTo>
                  <a:cubicBezTo>
                    <a:pt x="5988" y="25282"/>
                    <a:pt x="5962" y="25274"/>
                    <a:pt x="5934" y="25270"/>
                  </a:cubicBezTo>
                  <a:cubicBezTo>
                    <a:pt x="5933" y="25240"/>
                    <a:pt x="5931" y="25211"/>
                    <a:pt x="5930" y="25195"/>
                  </a:cubicBezTo>
                  <a:cubicBezTo>
                    <a:pt x="5844" y="25154"/>
                    <a:pt x="5765" y="25117"/>
                    <a:pt x="5690" y="25082"/>
                  </a:cubicBezTo>
                  <a:cubicBezTo>
                    <a:pt x="5678" y="25024"/>
                    <a:pt x="5669" y="24976"/>
                    <a:pt x="5660" y="24932"/>
                  </a:cubicBezTo>
                  <a:cubicBezTo>
                    <a:pt x="5582" y="24915"/>
                    <a:pt x="5522" y="24902"/>
                    <a:pt x="5451" y="24887"/>
                  </a:cubicBezTo>
                  <a:cubicBezTo>
                    <a:pt x="5482" y="24842"/>
                    <a:pt x="5499" y="24820"/>
                    <a:pt x="5519" y="24789"/>
                  </a:cubicBezTo>
                  <a:cubicBezTo>
                    <a:pt x="5482" y="24774"/>
                    <a:pt x="5450" y="24762"/>
                    <a:pt x="5443" y="24761"/>
                  </a:cubicBezTo>
                  <a:cubicBezTo>
                    <a:pt x="5376" y="24656"/>
                    <a:pt x="5338" y="24528"/>
                    <a:pt x="5266" y="24498"/>
                  </a:cubicBezTo>
                  <a:cubicBezTo>
                    <a:pt x="5148" y="24445"/>
                    <a:pt x="5098" y="24318"/>
                    <a:pt x="5012" y="24277"/>
                  </a:cubicBezTo>
                  <a:cubicBezTo>
                    <a:pt x="4894" y="24221"/>
                    <a:pt x="4829" y="24124"/>
                    <a:pt x="4786" y="24027"/>
                  </a:cubicBezTo>
                  <a:cubicBezTo>
                    <a:pt x="4756" y="23955"/>
                    <a:pt x="4632" y="24005"/>
                    <a:pt x="4656" y="23885"/>
                  </a:cubicBezTo>
                  <a:cubicBezTo>
                    <a:pt x="4658" y="23868"/>
                    <a:pt x="4557" y="23815"/>
                    <a:pt x="4503" y="23777"/>
                  </a:cubicBezTo>
                  <a:cubicBezTo>
                    <a:pt x="4498" y="23810"/>
                    <a:pt x="4492" y="23838"/>
                    <a:pt x="4488" y="23866"/>
                  </a:cubicBezTo>
                  <a:cubicBezTo>
                    <a:pt x="4423" y="23815"/>
                    <a:pt x="4361" y="23763"/>
                    <a:pt x="4291" y="23706"/>
                  </a:cubicBezTo>
                  <a:cubicBezTo>
                    <a:pt x="4291" y="23696"/>
                    <a:pt x="4294" y="23666"/>
                    <a:pt x="4297" y="23634"/>
                  </a:cubicBezTo>
                  <a:cubicBezTo>
                    <a:pt x="4233" y="23588"/>
                    <a:pt x="4189" y="23491"/>
                    <a:pt x="4139" y="23472"/>
                  </a:cubicBezTo>
                  <a:cubicBezTo>
                    <a:pt x="4008" y="23424"/>
                    <a:pt x="4091" y="23331"/>
                    <a:pt x="4048" y="23260"/>
                  </a:cubicBezTo>
                  <a:cubicBezTo>
                    <a:pt x="4010" y="23195"/>
                    <a:pt x="4024" y="23097"/>
                    <a:pt x="4017" y="23013"/>
                  </a:cubicBezTo>
                  <a:lnTo>
                    <a:pt x="4017" y="23013"/>
                  </a:lnTo>
                  <a:cubicBezTo>
                    <a:pt x="3983" y="23023"/>
                    <a:pt x="3957" y="23031"/>
                    <a:pt x="3933" y="23037"/>
                  </a:cubicBezTo>
                  <a:cubicBezTo>
                    <a:pt x="3916" y="22998"/>
                    <a:pt x="3908" y="22944"/>
                    <a:pt x="3883" y="22931"/>
                  </a:cubicBezTo>
                  <a:cubicBezTo>
                    <a:pt x="3827" y="22898"/>
                    <a:pt x="3818" y="22864"/>
                    <a:pt x="3820" y="22804"/>
                  </a:cubicBezTo>
                  <a:cubicBezTo>
                    <a:pt x="3820" y="22759"/>
                    <a:pt x="3795" y="22704"/>
                    <a:pt x="3768" y="22661"/>
                  </a:cubicBezTo>
                  <a:cubicBezTo>
                    <a:pt x="3742" y="22622"/>
                    <a:pt x="3698" y="22592"/>
                    <a:pt x="3660" y="22557"/>
                  </a:cubicBezTo>
                  <a:cubicBezTo>
                    <a:pt x="3658" y="22529"/>
                    <a:pt x="3655" y="22491"/>
                    <a:pt x="3654" y="22451"/>
                  </a:cubicBezTo>
                  <a:cubicBezTo>
                    <a:pt x="3651" y="22420"/>
                    <a:pt x="3651" y="22387"/>
                    <a:pt x="3651" y="22387"/>
                  </a:cubicBezTo>
                  <a:cubicBezTo>
                    <a:pt x="3651" y="22387"/>
                    <a:pt x="3651" y="22388"/>
                    <a:pt x="3651" y="22391"/>
                  </a:cubicBezTo>
                  <a:cubicBezTo>
                    <a:pt x="3589" y="22298"/>
                    <a:pt x="3511" y="22222"/>
                    <a:pt x="3523" y="22188"/>
                  </a:cubicBezTo>
                  <a:cubicBezTo>
                    <a:pt x="3558" y="22086"/>
                    <a:pt x="3448" y="22108"/>
                    <a:pt x="3434" y="22061"/>
                  </a:cubicBezTo>
                  <a:cubicBezTo>
                    <a:pt x="3418" y="21992"/>
                    <a:pt x="3409" y="21921"/>
                    <a:pt x="3405" y="21895"/>
                  </a:cubicBezTo>
                  <a:cubicBezTo>
                    <a:pt x="3323" y="21760"/>
                    <a:pt x="3259" y="21655"/>
                    <a:pt x="3174" y="21514"/>
                  </a:cubicBezTo>
                  <a:cubicBezTo>
                    <a:pt x="3202" y="21473"/>
                    <a:pt x="3237" y="21424"/>
                    <a:pt x="3270" y="21378"/>
                  </a:cubicBezTo>
                  <a:cubicBezTo>
                    <a:pt x="3201" y="21281"/>
                    <a:pt x="3139" y="21200"/>
                    <a:pt x="3083" y="21117"/>
                  </a:cubicBezTo>
                  <a:cubicBezTo>
                    <a:pt x="3021" y="21022"/>
                    <a:pt x="2965" y="20925"/>
                    <a:pt x="2899" y="20819"/>
                  </a:cubicBezTo>
                  <a:cubicBezTo>
                    <a:pt x="2928" y="20668"/>
                    <a:pt x="2867" y="20538"/>
                    <a:pt x="2753" y="20424"/>
                  </a:cubicBezTo>
                  <a:cubicBezTo>
                    <a:pt x="2758" y="20375"/>
                    <a:pt x="2778" y="20319"/>
                    <a:pt x="2762" y="20278"/>
                  </a:cubicBezTo>
                  <a:cubicBezTo>
                    <a:pt x="2737" y="20206"/>
                    <a:pt x="2646" y="20124"/>
                    <a:pt x="2659" y="20078"/>
                  </a:cubicBezTo>
                  <a:cubicBezTo>
                    <a:pt x="2687" y="19982"/>
                    <a:pt x="2638" y="19915"/>
                    <a:pt x="2621" y="19835"/>
                  </a:cubicBezTo>
                  <a:cubicBezTo>
                    <a:pt x="2613" y="19807"/>
                    <a:pt x="2600" y="19770"/>
                    <a:pt x="2580" y="19754"/>
                  </a:cubicBezTo>
                  <a:cubicBezTo>
                    <a:pt x="2480" y="19673"/>
                    <a:pt x="2428" y="19562"/>
                    <a:pt x="2381" y="19447"/>
                  </a:cubicBezTo>
                  <a:cubicBezTo>
                    <a:pt x="2344" y="19331"/>
                    <a:pt x="2315" y="19210"/>
                    <a:pt x="2241" y="19113"/>
                  </a:cubicBezTo>
                  <a:cubicBezTo>
                    <a:pt x="2265" y="18991"/>
                    <a:pt x="2119" y="18914"/>
                    <a:pt x="2160" y="18789"/>
                  </a:cubicBezTo>
                  <a:cubicBezTo>
                    <a:pt x="1962" y="18641"/>
                    <a:pt x="1960" y="18639"/>
                    <a:pt x="1976" y="18613"/>
                  </a:cubicBezTo>
                  <a:lnTo>
                    <a:pt x="2047" y="18574"/>
                  </a:lnTo>
                  <a:cubicBezTo>
                    <a:pt x="1957" y="18414"/>
                    <a:pt x="1925" y="18229"/>
                    <a:pt x="1896" y="18048"/>
                  </a:cubicBezTo>
                  <a:cubicBezTo>
                    <a:pt x="1876" y="17865"/>
                    <a:pt x="1847" y="17689"/>
                    <a:pt x="1731" y="17542"/>
                  </a:cubicBezTo>
                  <a:cubicBezTo>
                    <a:pt x="1759" y="17459"/>
                    <a:pt x="1781" y="17393"/>
                    <a:pt x="1798" y="17340"/>
                  </a:cubicBezTo>
                  <a:cubicBezTo>
                    <a:pt x="1729" y="17243"/>
                    <a:pt x="1659" y="17144"/>
                    <a:pt x="1594" y="17052"/>
                  </a:cubicBezTo>
                  <a:cubicBezTo>
                    <a:pt x="1617" y="16999"/>
                    <a:pt x="1634" y="16963"/>
                    <a:pt x="1651" y="16927"/>
                  </a:cubicBezTo>
                  <a:cubicBezTo>
                    <a:pt x="1619" y="16872"/>
                    <a:pt x="1590" y="16819"/>
                    <a:pt x="1562" y="16771"/>
                  </a:cubicBezTo>
                  <a:cubicBezTo>
                    <a:pt x="1585" y="16735"/>
                    <a:pt x="1601" y="16710"/>
                    <a:pt x="1617" y="16687"/>
                  </a:cubicBezTo>
                  <a:cubicBezTo>
                    <a:pt x="1597" y="16665"/>
                    <a:pt x="1576" y="16643"/>
                    <a:pt x="1560" y="16622"/>
                  </a:cubicBezTo>
                  <a:cubicBezTo>
                    <a:pt x="1574" y="16602"/>
                    <a:pt x="1587" y="16583"/>
                    <a:pt x="1591" y="16578"/>
                  </a:cubicBezTo>
                  <a:lnTo>
                    <a:pt x="1591" y="16578"/>
                  </a:lnTo>
                  <a:cubicBezTo>
                    <a:pt x="1591" y="16579"/>
                    <a:pt x="1591" y="16579"/>
                    <a:pt x="1591" y="16579"/>
                  </a:cubicBezTo>
                  <a:cubicBezTo>
                    <a:pt x="1592" y="16578"/>
                    <a:pt x="1592" y="16577"/>
                    <a:pt x="1592" y="16577"/>
                  </a:cubicBezTo>
                  <a:lnTo>
                    <a:pt x="1592" y="16577"/>
                  </a:lnTo>
                  <a:cubicBezTo>
                    <a:pt x="1592" y="16577"/>
                    <a:pt x="1592" y="16577"/>
                    <a:pt x="1591" y="16578"/>
                  </a:cubicBezTo>
                  <a:lnTo>
                    <a:pt x="1591" y="16578"/>
                  </a:lnTo>
                  <a:cubicBezTo>
                    <a:pt x="1575" y="16389"/>
                    <a:pt x="1547" y="16232"/>
                    <a:pt x="1553" y="16076"/>
                  </a:cubicBezTo>
                  <a:cubicBezTo>
                    <a:pt x="1557" y="15920"/>
                    <a:pt x="1595" y="15769"/>
                    <a:pt x="1620" y="15611"/>
                  </a:cubicBezTo>
                  <a:cubicBezTo>
                    <a:pt x="1645" y="15602"/>
                    <a:pt x="1679" y="15589"/>
                    <a:pt x="1720" y="15573"/>
                  </a:cubicBezTo>
                  <a:cubicBezTo>
                    <a:pt x="1710" y="15535"/>
                    <a:pt x="1700" y="15504"/>
                    <a:pt x="1690" y="15467"/>
                  </a:cubicBezTo>
                  <a:cubicBezTo>
                    <a:pt x="1657" y="15497"/>
                    <a:pt x="1638" y="15511"/>
                    <a:pt x="1598" y="15547"/>
                  </a:cubicBezTo>
                  <a:cubicBezTo>
                    <a:pt x="1597" y="15444"/>
                    <a:pt x="1590" y="15369"/>
                    <a:pt x="1595" y="15295"/>
                  </a:cubicBezTo>
                  <a:cubicBezTo>
                    <a:pt x="1598" y="15257"/>
                    <a:pt x="1625" y="15224"/>
                    <a:pt x="1637" y="15186"/>
                  </a:cubicBezTo>
                  <a:cubicBezTo>
                    <a:pt x="1650" y="15140"/>
                    <a:pt x="1684" y="14855"/>
                    <a:pt x="1682" y="14790"/>
                  </a:cubicBezTo>
                  <a:cubicBezTo>
                    <a:pt x="1682" y="14717"/>
                    <a:pt x="1695" y="14651"/>
                    <a:pt x="1651" y="14577"/>
                  </a:cubicBezTo>
                  <a:cubicBezTo>
                    <a:pt x="1628" y="14540"/>
                    <a:pt x="1675" y="14448"/>
                    <a:pt x="1681" y="14420"/>
                  </a:cubicBezTo>
                  <a:cubicBezTo>
                    <a:pt x="1673" y="14194"/>
                    <a:pt x="1681" y="13981"/>
                    <a:pt x="1718" y="13780"/>
                  </a:cubicBezTo>
                  <a:cubicBezTo>
                    <a:pt x="1753" y="13579"/>
                    <a:pt x="1851" y="13396"/>
                    <a:pt x="1971" y="13223"/>
                  </a:cubicBezTo>
                  <a:cubicBezTo>
                    <a:pt x="1943" y="13210"/>
                    <a:pt x="1918" y="13200"/>
                    <a:pt x="1872" y="13178"/>
                  </a:cubicBezTo>
                  <a:cubicBezTo>
                    <a:pt x="1879" y="13145"/>
                    <a:pt x="1904" y="13094"/>
                    <a:pt x="1891" y="13069"/>
                  </a:cubicBezTo>
                  <a:cubicBezTo>
                    <a:pt x="1813" y="12922"/>
                    <a:pt x="1890" y="12804"/>
                    <a:pt x="1969" y="12710"/>
                  </a:cubicBezTo>
                  <a:cubicBezTo>
                    <a:pt x="2053" y="12611"/>
                    <a:pt x="2059" y="12528"/>
                    <a:pt x="2037" y="12401"/>
                  </a:cubicBezTo>
                  <a:cubicBezTo>
                    <a:pt x="2022" y="12327"/>
                    <a:pt x="2084" y="12236"/>
                    <a:pt x="2099" y="12211"/>
                  </a:cubicBezTo>
                  <a:cubicBezTo>
                    <a:pt x="2127" y="12033"/>
                    <a:pt x="2146" y="11908"/>
                    <a:pt x="2177" y="11718"/>
                  </a:cubicBezTo>
                  <a:lnTo>
                    <a:pt x="2177" y="11718"/>
                  </a:lnTo>
                  <a:cubicBezTo>
                    <a:pt x="2091" y="11798"/>
                    <a:pt x="2053" y="11833"/>
                    <a:pt x="2012" y="11871"/>
                  </a:cubicBezTo>
                  <a:cubicBezTo>
                    <a:pt x="2003" y="11814"/>
                    <a:pt x="1993" y="11752"/>
                    <a:pt x="1984" y="11699"/>
                  </a:cubicBezTo>
                  <a:cubicBezTo>
                    <a:pt x="2046" y="11679"/>
                    <a:pt x="2109" y="11658"/>
                    <a:pt x="2165" y="11639"/>
                  </a:cubicBezTo>
                  <a:cubicBezTo>
                    <a:pt x="2246" y="11445"/>
                    <a:pt x="2246" y="11226"/>
                    <a:pt x="2399" y="11090"/>
                  </a:cubicBezTo>
                  <a:cubicBezTo>
                    <a:pt x="2384" y="11053"/>
                    <a:pt x="2372" y="11024"/>
                    <a:pt x="2365" y="11005"/>
                  </a:cubicBezTo>
                  <a:cubicBezTo>
                    <a:pt x="2422" y="10937"/>
                    <a:pt x="2483" y="10874"/>
                    <a:pt x="2549" y="10817"/>
                  </a:cubicBezTo>
                  <a:cubicBezTo>
                    <a:pt x="2543" y="10771"/>
                    <a:pt x="2537" y="10733"/>
                    <a:pt x="2531" y="10694"/>
                  </a:cubicBezTo>
                  <a:lnTo>
                    <a:pt x="2661" y="10546"/>
                  </a:lnTo>
                  <a:cubicBezTo>
                    <a:pt x="2618" y="10506"/>
                    <a:pt x="2593" y="10483"/>
                    <a:pt x="2563" y="10456"/>
                  </a:cubicBezTo>
                  <a:cubicBezTo>
                    <a:pt x="2596" y="10438"/>
                    <a:pt x="2640" y="10427"/>
                    <a:pt x="2644" y="10409"/>
                  </a:cubicBezTo>
                  <a:cubicBezTo>
                    <a:pt x="2656" y="10363"/>
                    <a:pt x="2631" y="10290"/>
                    <a:pt x="2653" y="10271"/>
                  </a:cubicBezTo>
                  <a:cubicBezTo>
                    <a:pt x="2699" y="10229"/>
                    <a:pt x="2737" y="10216"/>
                    <a:pt x="2739" y="10129"/>
                  </a:cubicBezTo>
                  <a:cubicBezTo>
                    <a:pt x="2740" y="10065"/>
                    <a:pt x="2759" y="9937"/>
                    <a:pt x="2793" y="9919"/>
                  </a:cubicBezTo>
                  <a:cubicBezTo>
                    <a:pt x="2934" y="9843"/>
                    <a:pt x="2914" y="9678"/>
                    <a:pt x="2992" y="9581"/>
                  </a:cubicBezTo>
                  <a:cubicBezTo>
                    <a:pt x="2956" y="9512"/>
                    <a:pt x="2925" y="9450"/>
                    <a:pt x="2878" y="9359"/>
                  </a:cubicBezTo>
                  <a:lnTo>
                    <a:pt x="2878" y="9359"/>
                  </a:lnTo>
                  <a:cubicBezTo>
                    <a:pt x="2964" y="9385"/>
                    <a:pt x="3015" y="9401"/>
                    <a:pt x="3092" y="9423"/>
                  </a:cubicBezTo>
                  <a:cubicBezTo>
                    <a:pt x="3030" y="9325"/>
                    <a:pt x="2981" y="9247"/>
                    <a:pt x="2912" y="9138"/>
                  </a:cubicBezTo>
                  <a:cubicBezTo>
                    <a:pt x="3000" y="9129"/>
                    <a:pt x="3050" y="9123"/>
                    <a:pt x="3102" y="9117"/>
                  </a:cubicBezTo>
                  <a:cubicBezTo>
                    <a:pt x="3078" y="9082"/>
                    <a:pt x="3055" y="9047"/>
                    <a:pt x="3030" y="9008"/>
                  </a:cubicBezTo>
                  <a:cubicBezTo>
                    <a:pt x="3056" y="9000"/>
                    <a:pt x="3075" y="8992"/>
                    <a:pt x="3096" y="8983"/>
                  </a:cubicBezTo>
                  <a:cubicBezTo>
                    <a:pt x="3099" y="8951"/>
                    <a:pt x="3102" y="8919"/>
                    <a:pt x="3105" y="8880"/>
                  </a:cubicBezTo>
                  <a:cubicBezTo>
                    <a:pt x="3159" y="8898"/>
                    <a:pt x="3211" y="8916"/>
                    <a:pt x="3256" y="8930"/>
                  </a:cubicBezTo>
                  <a:cubicBezTo>
                    <a:pt x="3362" y="8801"/>
                    <a:pt x="3377" y="8616"/>
                    <a:pt x="3526" y="8543"/>
                  </a:cubicBezTo>
                  <a:cubicBezTo>
                    <a:pt x="3529" y="8468"/>
                    <a:pt x="3532" y="8392"/>
                    <a:pt x="3533" y="8314"/>
                  </a:cubicBezTo>
                  <a:cubicBezTo>
                    <a:pt x="3537" y="8314"/>
                    <a:pt x="3541" y="8314"/>
                    <a:pt x="3545" y="8314"/>
                  </a:cubicBezTo>
                  <a:cubicBezTo>
                    <a:pt x="3580" y="8314"/>
                    <a:pt x="3617" y="8323"/>
                    <a:pt x="3653" y="8323"/>
                  </a:cubicBezTo>
                  <a:cubicBezTo>
                    <a:pt x="3696" y="8323"/>
                    <a:pt x="3738" y="8309"/>
                    <a:pt x="3776" y="8246"/>
                  </a:cubicBezTo>
                  <a:cubicBezTo>
                    <a:pt x="3758" y="8212"/>
                    <a:pt x="3738" y="8174"/>
                    <a:pt x="3715" y="8133"/>
                  </a:cubicBezTo>
                  <a:cubicBezTo>
                    <a:pt x="3743" y="8124"/>
                    <a:pt x="3771" y="8115"/>
                    <a:pt x="3801" y="8105"/>
                  </a:cubicBezTo>
                  <a:cubicBezTo>
                    <a:pt x="3795" y="8067"/>
                    <a:pt x="3786" y="8029"/>
                    <a:pt x="3779" y="7987"/>
                  </a:cubicBezTo>
                  <a:cubicBezTo>
                    <a:pt x="3739" y="7987"/>
                    <a:pt x="3695" y="7989"/>
                    <a:pt x="3648" y="7989"/>
                  </a:cubicBezTo>
                  <a:cubicBezTo>
                    <a:pt x="3643" y="7934"/>
                    <a:pt x="3640" y="7893"/>
                    <a:pt x="3637" y="7851"/>
                  </a:cubicBezTo>
                  <a:cubicBezTo>
                    <a:pt x="3664" y="7836"/>
                    <a:pt x="3698" y="7818"/>
                    <a:pt x="3733" y="7799"/>
                  </a:cubicBezTo>
                  <a:cubicBezTo>
                    <a:pt x="3739" y="7749"/>
                    <a:pt x="3745" y="7700"/>
                    <a:pt x="3751" y="7655"/>
                  </a:cubicBezTo>
                  <a:cubicBezTo>
                    <a:pt x="3771" y="7639"/>
                    <a:pt x="3786" y="7625"/>
                    <a:pt x="3802" y="7615"/>
                  </a:cubicBezTo>
                  <a:cubicBezTo>
                    <a:pt x="3816" y="7608"/>
                    <a:pt x="3831" y="7604"/>
                    <a:pt x="3835" y="7604"/>
                  </a:cubicBezTo>
                  <a:cubicBezTo>
                    <a:pt x="3835" y="7604"/>
                    <a:pt x="3835" y="7604"/>
                    <a:pt x="3835" y="7604"/>
                  </a:cubicBezTo>
                  <a:lnTo>
                    <a:pt x="3835" y="7604"/>
                  </a:lnTo>
                  <a:cubicBezTo>
                    <a:pt x="3929" y="7293"/>
                    <a:pt x="4139" y="7106"/>
                    <a:pt x="4380" y="6950"/>
                  </a:cubicBezTo>
                  <a:cubicBezTo>
                    <a:pt x="4420" y="6804"/>
                    <a:pt x="4420" y="6804"/>
                    <a:pt x="4526" y="6752"/>
                  </a:cubicBezTo>
                  <a:cubicBezTo>
                    <a:pt x="4614" y="6471"/>
                    <a:pt x="4832" y="6359"/>
                    <a:pt x="4990" y="6262"/>
                  </a:cubicBezTo>
                  <a:cubicBezTo>
                    <a:pt x="5031" y="6189"/>
                    <a:pt x="5067" y="6128"/>
                    <a:pt x="5103" y="6070"/>
                  </a:cubicBezTo>
                  <a:cubicBezTo>
                    <a:pt x="5141" y="6017"/>
                    <a:pt x="5178" y="5967"/>
                    <a:pt x="5215" y="5917"/>
                  </a:cubicBezTo>
                  <a:cubicBezTo>
                    <a:pt x="5216" y="5872"/>
                    <a:pt x="5219" y="5822"/>
                    <a:pt x="5221" y="5785"/>
                  </a:cubicBezTo>
                  <a:cubicBezTo>
                    <a:pt x="5319" y="5788"/>
                    <a:pt x="5421" y="5792"/>
                    <a:pt x="5509" y="5795"/>
                  </a:cubicBezTo>
                  <a:cubicBezTo>
                    <a:pt x="5538" y="5708"/>
                    <a:pt x="5562" y="5644"/>
                    <a:pt x="5585" y="5575"/>
                  </a:cubicBezTo>
                  <a:cubicBezTo>
                    <a:pt x="5741" y="5539"/>
                    <a:pt x="5822" y="5420"/>
                    <a:pt x="5874" y="5266"/>
                  </a:cubicBezTo>
                  <a:cubicBezTo>
                    <a:pt x="5916" y="5249"/>
                    <a:pt x="5962" y="5235"/>
                    <a:pt x="5999" y="5221"/>
                  </a:cubicBezTo>
                  <a:cubicBezTo>
                    <a:pt x="6064" y="5143"/>
                    <a:pt x="5968" y="5020"/>
                    <a:pt x="6108" y="4979"/>
                  </a:cubicBezTo>
                  <a:cubicBezTo>
                    <a:pt x="6150" y="5011"/>
                    <a:pt x="6193" y="5043"/>
                    <a:pt x="6233" y="5074"/>
                  </a:cubicBezTo>
                  <a:cubicBezTo>
                    <a:pt x="6300" y="4920"/>
                    <a:pt x="6406" y="4820"/>
                    <a:pt x="6565" y="4776"/>
                  </a:cubicBezTo>
                  <a:cubicBezTo>
                    <a:pt x="6637" y="4757"/>
                    <a:pt x="6756" y="4727"/>
                    <a:pt x="6767" y="4687"/>
                  </a:cubicBezTo>
                  <a:cubicBezTo>
                    <a:pt x="6806" y="4536"/>
                    <a:pt x="6965" y="4508"/>
                    <a:pt x="7032" y="4392"/>
                  </a:cubicBezTo>
                  <a:lnTo>
                    <a:pt x="7114" y="4395"/>
                  </a:lnTo>
                  <a:cubicBezTo>
                    <a:pt x="7092" y="4340"/>
                    <a:pt x="7070" y="4286"/>
                    <a:pt x="7032" y="4190"/>
                  </a:cubicBezTo>
                  <a:lnTo>
                    <a:pt x="7032" y="4190"/>
                  </a:lnTo>
                  <a:cubicBezTo>
                    <a:pt x="7123" y="4270"/>
                    <a:pt x="7163" y="4305"/>
                    <a:pt x="7193" y="4331"/>
                  </a:cubicBezTo>
                  <a:cubicBezTo>
                    <a:pt x="7264" y="4281"/>
                    <a:pt x="7323" y="4242"/>
                    <a:pt x="7377" y="4203"/>
                  </a:cubicBezTo>
                  <a:cubicBezTo>
                    <a:pt x="7366" y="4161"/>
                    <a:pt x="7357" y="4128"/>
                    <a:pt x="7346" y="4094"/>
                  </a:cubicBezTo>
                  <a:lnTo>
                    <a:pt x="7346" y="4094"/>
                  </a:lnTo>
                  <a:cubicBezTo>
                    <a:pt x="7385" y="4096"/>
                    <a:pt x="7413" y="4097"/>
                    <a:pt x="7442" y="4097"/>
                  </a:cubicBezTo>
                  <a:cubicBezTo>
                    <a:pt x="7436" y="4055"/>
                    <a:pt x="7429" y="4016"/>
                    <a:pt x="7421" y="3962"/>
                  </a:cubicBezTo>
                  <a:lnTo>
                    <a:pt x="7421" y="3962"/>
                  </a:lnTo>
                  <a:cubicBezTo>
                    <a:pt x="7471" y="3994"/>
                    <a:pt x="7501" y="4014"/>
                    <a:pt x="7545" y="4041"/>
                  </a:cubicBezTo>
                  <a:cubicBezTo>
                    <a:pt x="7579" y="3993"/>
                    <a:pt x="7607" y="3952"/>
                    <a:pt x="7635" y="3912"/>
                  </a:cubicBezTo>
                  <a:cubicBezTo>
                    <a:pt x="7661" y="3916"/>
                    <a:pt x="7682" y="3919"/>
                    <a:pt x="7691" y="3921"/>
                  </a:cubicBezTo>
                  <a:cubicBezTo>
                    <a:pt x="7717" y="3877"/>
                    <a:pt x="7741" y="3836"/>
                    <a:pt x="7754" y="3813"/>
                  </a:cubicBezTo>
                  <a:cubicBezTo>
                    <a:pt x="7829" y="3827"/>
                    <a:pt x="7883" y="3834"/>
                    <a:pt x="7972" y="3849"/>
                  </a:cubicBezTo>
                  <a:cubicBezTo>
                    <a:pt x="7933" y="3760"/>
                    <a:pt x="7911" y="3712"/>
                    <a:pt x="7878" y="3637"/>
                  </a:cubicBezTo>
                  <a:lnTo>
                    <a:pt x="7878" y="3637"/>
                  </a:lnTo>
                  <a:cubicBezTo>
                    <a:pt x="8010" y="3671"/>
                    <a:pt x="8119" y="3699"/>
                    <a:pt x="8194" y="3718"/>
                  </a:cubicBezTo>
                  <a:cubicBezTo>
                    <a:pt x="8304" y="3640"/>
                    <a:pt x="8373" y="3593"/>
                    <a:pt x="8447" y="3556"/>
                  </a:cubicBezTo>
                  <a:cubicBezTo>
                    <a:pt x="8463" y="3506"/>
                    <a:pt x="8478" y="3459"/>
                    <a:pt x="8498" y="3397"/>
                  </a:cubicBezTo>
                  <a:cubicBezTo>
                    <a:pt x="8550" y="3369"/>
                    <a:pt x="8612" y="3334"/>
                    <a:pt x="8679" y="3297"/>
                  </a:cubicBezTo>
                  <a:cubicBezTo>
                    <a:pt x="8684" y="3226"/>
                    <a:pt x="8687" y="3162"/>
                    <a:pt x="8690" y="3122"/>
                  </a:cubicBezTo>
                  <a:cubicBezTo>
                    <a:pt x="8756" y="3050"/>
                    <a:pt x="8809" y="2991"/>
                    <a:pt x="8866" y="2929"/>
                  </a:cubicBezTo>
                  <a:cubicBezTo>
                    <a:pt x="8909" y="2926"/>
                    <a:pt x="8960" y="2931"/>
                    <a:pt x="9005" y="2916"/>
                  </a:cubicBezTo>
                  <a:cubicBezTo>
                    <a:pt x="9060" y="2897"/>
                    <a:pt x="9110" y="2859"/>
                    <a:pt x="9150" y="2837"/>
                  </a:cubicBezTo>
                  <a:cubicBezTo>
                    <a:pt x="9193" y="2876"/>
                    <a:pt x="9216" y="2897"/>
                    <a:pt x="9238" y="2916"/>
                  </a:cubicBezTo>
                  <a:lnTo>
                    <a:pt x="9272" y="2885"/>
                  </a:lnTo>
                  <a:lnTo>
                    <a:pt x="9097" y="2678"/>
                  </a:lnTo>
                  <a:lnTo>
                    <a:pt x="9127" y="2647"/>
                  </a:lnTo>
                  <a:lnTo>
                    <a:pt x="9415" y="2814"/>
                  </a:lnTo>
                  <a:lnTo>
                    <a:pt x="9418" y="2760"/>
                  </a:lnTo>
                  <a:lnTo>
                    <a:pt x="9421" y="2686"/>
                  </a:lnTo>
                  <a:cubicBezTo>
                    <a:pt x="9593" y="2673"/>
                    <a:pt x="9592" y="2673"/>
                    <a:pt x="9758" y="2572"/>
                  </a:cubicBezTo>
                  <a:cubicBezTo>
                    <a:pt x="9777" y="2561"/>
                    <a:pt x="9802" y="2561"/>
                    <a:pt x="9823" y="2553"/>
                  </a:cubicBezTo>
                  <a:cubicBezTo>
                    <a:pt x="10048" y="2463"/>
                    <a:pt x="10277" y="2386"/>
                    <a:pt x="10489" y="2275"/>
                  </a:cubicBezTo>
                  <a:cubicBezTo>
                    <a:pt x="10544" y="2248"/>
                    <a:pt x="10579" y="2163"/>
                    <a:pt x="10658" y="2163"/>
                  </a:cubicBezTo>
                  <a:cubicBezTo>
                    <a:pt x="10665" y="2163"/>
                    <a:pt x="10673" y="2164"/>
                    <a:pt x="10682" y="2166"/>
                  </a:cubicBezTo>
                  <a:cubicBezTo>
                    <a:pt x="10689" y="2167"/>
                    <a:pt x="10695" y="2168"/>
                    <a:pt x="10701" y="2168"/>
                  </a:cubicBezTo>
                  <a:cubicBezTo>
                    <a:pt x="10770" y="2168"/>
                    <a:pt x="10803" y="2079"/>
                    <a:pt x="10852" y="2079"/>
                  </a:cubicBezTo>
                  <a:cubicBezTo>
                    <a:pt x="10859" y="2079"/>
                    <a:pt x="10867" y="2081"/>
                    <a:pt x="10874" y="2085"/>
                  </a:cubicBezTo>
                  <a:cubicBezTo>
                    <a:pt x="10901" y="2099"/>
                    <a:pt x="10925" y="2104"/>
                    <a:pt x="10948" y="2104"/>
                  </a:cubicBezTo>
                  <a:cubicBezTo>
                    <a:pt x="11042" y="2104"/>
                    <a:pt x="11115" y="2015"/>
                    <a:pt x="11203" y="2015"/>
                  </a:cubicBezTo>
                  <a:cubicBezTo>
                    <a:pt x="11216" y="2015"/>
                    <a:pt x="11230" y="2017"/>
                    <a:pt x="11244" y="2021"/>
                  </a:cubicBezTo>
                  <a:cubicBezTo>
                    <a:pt x="11306" y="1851"/>
                    <a:pt x="11500" y="1951"/>
                    <a:pt x="11612" y="1851"/>
                  </a:cubicBezTo>
                  <a:cubicBezTo>
                    <a:pt x="11679" y="1791"/>
                    <a:pt x="11818" y="1801"/>
                    <a:pt x="11900" y="1785"/>
                  </a:cubicBezTo>
                  <a:cubicBezTo>
                    <a:pt x="12003" y="1733"/>
                    <a:pt x="12096" y="1708"/>
                    <a:pt x="12179" y="1674"/>
                  </a:cubicBezTo>
                  <a:cubicBezTo>
                    <a:pt x="12213" y="1723"/>
                    <a:pt x="12234" y="1752"/>
                    <a:pt x="12256" y="1785"/>
                  </a:cubicBezTo>
                  <a:cubicBezTo>
                    <a:pt x="12294" y="1735"/>
                    <a:pt x="12329" y="1689"/>
                    <a:pt x="12368" y="1638"/>
                  </a:cubicBezTo>
                  <a:cubicBezTo>
                    <a:pt x="12407" y="1671"/>
                    <a:pt x="12443" y="1702"/>
                    <a:pt x="12478" y="1733"/>
                  </a:cubicBezTo>
                  <a:cubicBezTo>
                    <a:pt x="12575" y="1643"/>
                    <a:pt x="12740" y="1629"/>
                    <a:pt x="12775" y="1505"/>
                  </a:cubicBezTo>
                  <a:cubicBezTo>
                    <a:pt x="12865" y="1486"/>
                    <a:pt x="12933" y="1471"/>
                    <a:pt x="13014" y="1454"/>
                  </a:cubicBezTo>
                  <a:lnTo>
                    <a:pt x="13014" y="1454"/>
                  </a:lnTo>
                  <a:cubicBezTo>
                    <a:pt x="12999" y="1535"/>
                    <a:pt x="12986" y="1601"/>
                    <a:pt x="12962" y="1730"/>
                  </a:cubicBezTo>
                  <a:cubicBezTo>
                    <a:pt x="13062" y="1645"/>
                    <a:pt x="13108" y="1605"/>
                    <a:pt x="13140" y="1579"/>
                  </a:cubicBezTo>
                  <a:cubicBezTo>
                    <a:pt x="13111" y="1521"/>
                    <a:pt x="13089" y="1479"/>
                    <a:pt x="13065" y="1433"/>
                  </a:cubicBezTo>
                  <a:cubicBezTo>
                    <a:pt x="13112" y="1420"/>
                    <a:pt x="13131" y="1415"/>
                    <a:pt x="13152" y="1409"/>
                  </a:cubicBezTo>
                  <a:cubicBezTo>
                    <a:pt x="13184" y="1445"/>
                    <a:pt x="13217" y="1480"/>
                    <a:pt x="13274" y="1542"/>
                  </a:cubicBezTo>
                  <a:cubicBezTo>
                    <a:pt x="13306" y="1459"/>
                    <a:pt x="13326" y="1415"/>
                    <a:pt x="13345" y="1373"/>
                  </a:cubicBezTo>
                  <a:cubicBezTo>
                    <a:pt x="13377" y="1368"/>
                    <a:pt x="13408" y="1365"/>
                    <a:pt x="13436" y="1359"/>
                  </a:cubicBezTo>
                  <a:cubicBezTo>
                    <a:pt x="13445" y="1340"/>
                    <a:pt x="13456" y="1323"/>
                    <a:pt x="13470" y="1306"/>
                  </a:cubicBezTo>
                  <a:lnTo>
                    <a:pt x="13492" y="1321"/>
                  </a:lnTo>
                  <a:lnTo>
                    <a:pt x="13446" y="1367"/>
                  </a:lnTo>
                  <a:cubicBezTo>
                    <a:pt x="13442" y="1364"/>
                    <a:pt x="13437" y="1361"/>
                    <a:pt x="13436" y="1359"/>
                  </a:cubicBezTo>
                  <a:lnTo>
                    <a:pt x="13436" y="1359"/>
                  </a:lnTo>
                  <a:cubicBezTo>
                    <a:pt x="13448" y="1415"/>
                    <a:pt x="13455" y="1470"/>
                    <a:pt x="13471" y="1576"/>
                  </a:cubicBezTo>
                  <a:cubicBezTo>
                    <a:pt x="13511" y="1483"/>
                    <a:pt x="13530" y="1440"/>
                    <a:pt x="13549" y="1398"/>
                  </a:cubicBezTo>
                  <a:cubicBezTo>
                    <a:pt x="13621" y="1420"/>
                    <a:pt x="13676" y="1437"/>
                    <a:pt x="13735" y="1457"/>
                  </a:cubicBezTo>
                  <a:cubicBezTo>
                    <a:pt x="13754" y="1404"/>
                    <a:pt x="13770" y="1362"/>
                    <a:pt x="13790" y="1304"/>
                  </a:cubicBezTo>
                  <a:cubicBezTo>
                    <a:pt x="13848" y="1408"/>
                    <a:pt x="13896" y="1499"/>
                    <a:pt x="13952" y="1599"/>
                  </a:cubicBezTo>
                  <a:cubicBezTo>
                    <a:pt x="13979" y="1536"/>
                    <a:pt x="14015" y="1519"/>
                    <a:pt x="14055" y="1519"/>
                  </a:cubicBezTo>
                  <a:cubicBezTo>
                    <a:pt x="14098" y="1519"/>
                    <a:pt x="14144" y="1538"/>
                    <a:pt x="14188" y="1538"/>
                  </a:cubicBezTo>
                  <a:cubicBezTo>
                    <a:pt x="14201" y="1538"/>
                    <a:pt x="14215" y="1537"/>
                    <a:pt x="14227" y="1532"/>
                  </a:cubicBezTo>
                  <a:cubicBezTo>
                    <a:pt x="14338" y="1489"/>
                    <a:pt x="14460" y="1476"/>
                    <a:pt x="14578" y="1448"/>
                  </a:cubicBezTo>
                  <a:cubicBezTo>
                    <a:pt x="14583" y="1393"/>
                    <a:pt x="14591" y="1340"/>
                    <a:pt x="14598" y="1280"/>
                  </a:cubicBezTo>
                  <a:cubicBezTo>
                    <a:pt x="14639" y="1305"/>
                    <a:pt x="14670" y="1324"/>
                    <a:pt x="14688" y="1334"/>
                  </a:cubicBezTo>
                  <a:cubicBezTo>
                    <a:pt x="14789" y="1298"/>
                    <a:pt x="14872" y="1274"/>
                    <a:pt x="14947" y="1248"/>
                  </a:cubicBezTo>
                  <a:cubicBezTo>
                    <a:pt x="14957" y="1215"/>
                    <a:pt x="14967" y="1187"/>
                    <a:pt x="14985" y="1136"/>
                  </a:cubicBezTo>
                  <a:cubicBezTo>
                    <a:pt x="15012" y="1195"/>
                    <a:pt x="15028" y="1227"/>
                    <a:pt x="15047" y="1271"/>
                  </a:cubicBezTo>
                  <a:cubicBezTo>
                    <a:pt x="15120" y="1267"/>
                    <a:pt x="15198" y="1261"/>
                    <a:pt x="15251" y="1258"/>
                  </a:cubicBezTo>
                  <a:cubicBezTo>
                    <a:pt x="15275" y="1206"/>
                    <a:pt x="15287" y="1181"/>
                    <a:pt x="15315" y="1118"/>
                  </a:cubicBezTo>
                  <a:cubicBezTo>
                    <a:pt x="15334" y="1217"/>
                    <a:pt x="15343" y="1268"/>
                    <a:pt x="15353" y="1318"/>
                  </a:cubicBezTo>
                  <a:cubicBezTo>
                    <a:pt x="15385" y="1320"/>
                    <a:pt x="15406" y="1321"/>
                    <a:pt x="15428" y="1323"/>
                  </a:cubicBezTo>
                  <a:cubicBezTo>
                    <a:pt x="15454" y="1280"/>
                    <a:pt x="15481" y="1237"/>
                    <a:pt x="15537" y="1149"/>
                  </a:cubicBezTo>
                  <a:cubicBezTo>
                    <a:pt x="15590" y="1214"/>
                    <a:pt x="15622" y="1251"/>
                    <a:pt x="15660" y="1298"/>
                  </a:cubicBezTo>
                  <a:cubicBezTo>
                    <a:pt x="15602" y="1317"/>
                    <a:pt x="15565" y="1329"/>
                    <a:pt x="15516" y="1345"/>
                  </a:cubicBezTo>
                  <a:cubicBezTo>
                    <a:pt x="15569" y="1384"/>
                    <a:pt x="15613" y="1417"/>
                    <a:pt x="15652" y="1445"/>
                  </a:cubicBezTo>
                  <a:cubicBezTo>
                    <a:pt x="15710" y="1409"/>
                    <a:pt x="15750" y="1386"/>
                    <a:pt x="15759" y="1380"/>
                  </a:cubicBezTo>
                  <a:cubicBezTo>
                    <a:pt x="15822" y="1412"/>
                    <a:pt x="15865" y="1433"/>
                    <a:pt x="15887" y="1445"/>
                  </a:cubicBezTo>
                  <a:cubicBezTo>
                    <a:pt x="15868" y="1490"/>
                    <a:pt x="15858" y="1514"/>
                    <a:pt x="15847" y="1537"/>
                  </a:cubicBezTo>
                  <a:cubicBezTo>
                    <a:pt x="15947" y="1471"/>
                    <a:pt x="16059" y="1432"/>
                    <a:pt x="16168" y="1408"/>
                  </a:cubicBezTo>
                  <a:cubicBezTo>
                    <a:pt x="16278" y="1390"/>
                    <a:pt x="16387" y="1376"/>
                    <a:pt x="16486" y="1334"/>
                  </a:cubicBezTo>
                  <a:cubicBezTo>
                    <a:pt x="16534" y="1394"/>
                    <a:pt x="16583" y="1417"/>
                    <a:pt x="16632" y="1417"/>
                  </a:cubicBezTo>
                  <a:cubicBezTo>
                    <a:pt x="16680" y="1417"/>
                    <a:pt x="16729" y="1395"/>
                    <a:pt x="16777" y="1365"/>
                  </a:cubicBezTo>
                  <a:cubicBezTo>
                    <a:pt x="16837" y="1401"/>
                    <a:pt x="16889" y="1445"/>
                    <a:pt x="16950" y="1445"/>
                  </a:cubicBezTo>
                  <a:cubicBezTo>
                    <a:pt x="16980" y="1445"/>
                    <a:pt x="17012" y="1435"/>
                    <a:pt x="17048" y="1408"/>
                  </a:cubicBezTo>
                  <a:cubicBezTo>
                    <a:pt x="17062" y="1398"/>
                    <a:pt x="17078" y="1392"/>
                    <a:pt x="17094" y="1392"/>
                  </a:cubicBezTo>
                  <a:cubicBezTo>
                    <a:pt x="17123" y="1392"/>
                    <a:pt x="17148" y="1412"/>
                    <a:pt x="17146" y="1459"/>
                  </a:cubicBezTo>
                  <a:cubicBezTo>
                    <a:pt x="17213" y="1474"/>
                    <a:pt x="17279" y="1465"/>
                    <a:pt x="17345" y="1510"/>
                  </a:cubicBezTo>
                  <a:cubicBezTo>
                    <a:pt x="17354" y="1516"/>
                    <a:pt x="17367" y="1518"/>
                    <a:pt x="17382" y="1518"/>
                  </a:cubicBezTo>
                  <a:cubicBezTo>
                    <a:pt x="17425" y="1518"/>
                    <a:pt x="17485" y="1499"/>
                    <a:pt x="17520" y="1499"/>
                  </a:cubicBezTo>
                  <a:cubicBezTo>
                    <a:pt x="17533" y="1499"/>
                    <a:pt x="17542" y="1502"/>
                    <a:pt x="17546" y="1508"/>
                  </a:cubicBezTo>
                  <a:cubicBezTo>
                    <a:pt x="17568" y="1538"/>
                    <a:pt x="17587" y="1548"/>
                    <a:pt x="17605" y="1548"/>
                  </a:cubicBezTo>
                  <a:cubicBezTo>
                    <a:pt x="17632" y="1548"/>
                    <a:pt x="17657" y="1524"/>
                    <a:pt x="17681" y="1524"/>
                  </a:cubicBezTo>
                  <a:cubicBezTo>
                    <a:pt x="17684" y="1524"/>
                    <a:pt x="17687" y="1525"/>
                    <a:pt x="17691" y="1526"/>
                  </a:cubicBezTo>
                  <a:cubicBezTo>
                    <a:pt x="17746" y="1542"/>
                    <a:pt x="17806" y="1595"/>
                    <a:pt x="17853" y="1595"/>
                  </a:cubicBezTo>
                  <a:cubicBezTo>
                    <a:pt x="17857" y="1595"/>
                    <a:pt x="17860" y="1594"/>
                    <a:pt x="17864" y="1593"/>
                  </a:cubicBezTo>
                  <a:cubicBezTo>
                    <a:pt x="17898" y="1586"/>
                    <a:pt x="17931" y="1583"/>
                    <a:pt x="17964" y="1583"/>
                  </a:cubicBezTo>
                  <a:cubicBezTo>
                    <a:pt x="18124" y="1583"/>
                    <a:pt x="18275" y="1654"/>
                    <a:pt x="18432" y="1668"/>
                  </a:cubicBezTo>
                  <a:cubicBezTo>
                    <a:pt x="18463" y="1671"/>
                    <a:pt x="18490" y="1711"/>
                    <a:pt x="18519" y="1736"/>
                  </a:cubicBezTo>
                  <a:cubicBezTo>
                    <a:pt x="18559" y="1711"/>
                    <a:pt x="18603" y="1686"/>
                    <a:pt x="18645" y="1660"/>
                  </a:cubicBezTo>
                  <a:cubicBezTo>
                    <a:pt x="18738" y="1763"/>
                    <a:pt x="18879" y="1738"/>
                    <a:pt x="18997" y="1782"/>
                  </a:cubicBezTo>
                  <a:cubicBezTo>
                    <a:pt x="19096" y="1813"/>
                    <a:pt x="19191" y="1843"/>
                    <a:pt x="19277" y="1908"/>
                  </a:cubicBezTo>
                  <a:cubicBezTo>
                    <a:pt x="19287" y="1916"/>
                    <a:pt x="19305" y="1916"/>
                    <a:pt x="19319" y="1919"/>
                  </a:cubicBezTo>
                  <a:cubicBezTo>
                    <a:pt x="19337" y="1876"/>
                    <a:pt x="19355" y="1835"/>
                    <a:pt x="19371" y="1796"/>
                  </a:cubicBezTo>
                  <a:cubicBezTo>
                    <a:pt x="19443" y="1789"/>
                    <a:pt x="19509" y="1782"/>
                    <a:pt x="19583" y="1776"/>
                  </a:cubicBezTo>
                  <a:cubicBezTo>
                    <a:pt x="19615" y="1863"/>
                    <a:pt x="19670" y="1879"/>
                    <a:pt x="19733" y="1879"/>
                  </a:cubicBezTo>
                  <a:cubicBezTo>
                    <a:pt x="19771" y="1879"/>
                    <a:pt x="19813" y="1873"/>
                    <a:pt x="19854" y="1873"/>
                  </a:cubicBezTo>
                  <a:cubicBezTo>
                    <a:pt x="19892" y="1873"/>
                    <a:pt x="19929" y="1878"/>
                    <a:pt x="19964" y="1898"/>
                  </a:cubicBezTo>
                  <a:cubicBezTo>
                    <a:pt x="19978" y="1935"/>
                    <a:pt x="20000" y="1986"/>
                    <a:pt x="20031" y="2063"/>
                  </a:cubicBezTo>
                  <a:cubicBezTo>
                    <a:pt x="20093" y="2019"/>
                    <a:pt x="20140" y="1985"/>
                    <a:pt x="20149" y="1980"/>
                  </a:cubicBezTo>
                  <a:cubicBezTo>
                    <a:pt x="20248" y="2013"/>
                    <a:pt x="20302" y="2057"/>
                    <a:pt x="20362" y="2072"/>
                  </a:cubicBezTo>
                  <a:cubicBezTo>
                    <a:pt x="20365" y="2072"/>
                    <a:pt x="20368" y="2073"/>
                    <a:pt x="20371" y="2073"/>
                  </a:cubicBezTo>
                  <a:cubicBezTo>
                    <a:pt x="20384" y="2073"/>
                    <a:pt x="20395" y="2067"/>
                    <a:pt x="20409" y="2067"/>
                  </a:cubicBezTo>
                  <a:cubicBezTo>
                    <a:pt x="20421" y="2067"/>
                    <a:pt x="20435" y="2072"/>
                    <a:pt x="20452" y="2094"/>
                  </a:cubicBezTo>
                  <a:cubicBezTo>
                    <a:pt x="20482" y="2129"/>
                    <a:pt x="20585" y="2117"/>
                    <a:pt x="20607" y="2152"/>
                  </a:cubicBezTo>
                  <a:cubicBezTo>
                    <a:pt x="20658" y="2236"/>
                    <a:pt x="20743" y="2238"/>
                    <a:pt x="20814" y="2270"/>
                  </a:cubicBezTo>
                  <a:cubicBezTo>
                    <a:pt x="20992" y="2350"/>
                    <a:pt x="21176" y="2419"/>
                    <a:pt x="21357" y="2494"/>
                  </a:cubicBezTo>
                  <a:cubicBezTo>
                    <a:pt x="21373" y="2501"/>
                    <a:pt x="21382" y="2520"/>
                    <a:pt x="21395" y="2533"/>
                  </a:cubicBezTo>
                  <a:cubicBezTo>
                    <a:pt x="21389" y="2560"/>
                    <a:pt x="21385" y="2585"/>
                    <a:pt x="21378" y="2619"/>
                  </a:cubicBezTo>
                  <a:cubicBezTo>
                    <a:pt x="21393" y="2618"/>
                    <a:pt x="21407" y="2618"/>
                    <a:pt x="21421" y="2618"/>
                  </a:cubicBezTo>
                  <a:cubicBezTo>
                    <a:pt x="21452" y="2618"/>
                    <a:pt x="21482" y="2619"/>
                    <a:pt x="21514" y="2620"/>
                  </a:cubicBezTo>
                  <a:cubicBezTo>
                    <a:pt x="21542" y="2686"/>
                    <a:pt x="21569" y="2748"/>
                    <a:pt x="21604" y="2832"/>
                  </a:cubicBezTo>
                  <a:cubicBezTo>
                    <a:pt x="21673" y="2831"/>
                    <a:pt x="21741" y="2829"/>
                    <a:pt x="21809" y="2829"/>
                  </a:cubicBezTo>
                  <a:cubicBezTo>
                    <a:pt x="21800" y="2782"/>
                    <a:pt x="21795" y="2759"/>
                    <a:pt x="21782" y="2695"/>
                  </a:cubicBezTo>
                  <a:lnTo>
                    <a:pt x="21782" y="2695"/>
                  </a:lnTo>
                  <a:cubicBezTo>
                    <a:pt x="21909" y="2779"/>
                    <a:pt x="22001" y="2841"/>
                    <a:pt x="22110" y="2913"/>
                  </a:cubicBezTo>
                  <a:cubicBezTo>
                    <a:pt x="22160" y="2900"/>
                    <a:pt x="22238" y="2881"/>
                    <a:pt x="22313" y="2860"/>
                  </a:cubicBezTo>
                  <a:cubicBezTo>
                    <a:pt x="22393" y="3113"/>
                    <a:pt x="22644" y="3204"/>
                    <a:pt x="22788" y="3406"/>
                  </a:cubicBezTo>
                  <a:cubicBezTo>
                    <a:pt x="22833" y="3372"/>
                    <a:pt x="22861" y="3351"/>
                    <a:pt x="22894" y="3326"/>
                  </a:cubicBezTo>
                  <a:cubicBezTo>
                    <a:pt x="22940" y="3427"/>
                    <a:pt x="22984" y="3521"/>
                    <a:pt x="23024" y="3607"/>
                  </a:cubicBezTo>
                  <a:cubicBezTo>
                    <a:pt x="23165" y="3700"/>
                    <a:pt x="23306" y="3794"/>
                    <a:pt x="23459" y="3894"/>
                  </a:cubicBezTo>
                  <a:cubicBezTo>
                    <a:pt x="23452" y="3850"/>
                    <a:pt x="23449" y="3824"/>
                    <a:pt x="23442" y="3777"/>
                  </a:cubicBezTo>
                  <a:lnTo>
                    <a:pt x="23442" y="3777"/>
                  </a:lnTo>
                  <a:cubicBezTo>
                    <a:pt x="23592" y="3809"/>
                    <a:pt x="23748" y="3828"/>
                    <a:pt x="23890" y="3878"/>
                  </a:cubicBezTo>
                  <a:cubicBezTo>
                    <a:pt x="23896" y="3899"/>
                    <a:pt x="23908" y="3936"/>
                    <a:pt x="23917" y="3965"/>
                  </a:cubicBezTo>
                  <a:cubicBezTo>
                    <a:pt x="23982" y="3983"/>
                    <a:pt x="24035" y="3996"/>
                    <a:pt x="24093" y="4012"/>
                  </a:cubicBezTo>
                  <a:cubicBezTo>
                    <a:pt x="24077" y="4064"/>
                    <a:pt x="24068" y="4097"/>
                    <a:pt x="24054" y="4146"/>
                  </a:cubicBezTo>
                  <a:cubicBezTo>
                    <a:pt x="24083" y="4161"/>
                    <a:pt x="24114" y="4178"/>
                    <a:pt x="24155" y="4200"/>
                  </a:cubicBezTo>
                  <a:cubicBezTo>
                    <a:pt x="24171" y="4139"/>
                    <a:pt x="24185" y="4093"/>
                    <a:pt x="24205" y="4012"/>
                  </a:cubicBezTo>
                  <a:cubicBezTo>
                    <a:pt x="24269" y="4137"/>
                    <a:pt x="24316" y="4228"/>
                    <a:pt x="24366" y="4325"/>
                  </a:cubicBezTo>
                  <a:cubicBezTo>
                    <a:pt x="24398" y="4330"/>
                    <a:pt x="24433" y="4334"/>
                    <a:pt x="24460" y="4337"/>
                  </a:cubicBezTo>
                  <a:cubicBezTo>
                    <a:pt x="24485" y="4393"/>
                    <a:pt x="24508" y="4443"/>
                    <a:pt x="24532" y="4492"/>
                  </a:cubicBezTo>
                  <a:cubicBezTo>
                    <a:pt x="24504" y="4495"/>
                    <a:pt x="24476" y="4498"/>
                    <a:pt x="24439" y="4502"/>
                  </a:cubicBezTo>
                  <a:cubicBezTo>
                    <a:pt x="24467" y="4563"/>
                    <a:pt x="24506" y="4575"/>
                    <a:pt x="24550" y="4575"/>
                  </a:cubicBezTo>
                  <a:cubicBezTo>
                    <a:pt x="24579" y="4575"/>
                    <a:pt x="24611" y="4570"/>
                    <a:pt x="24643" y="4570"/>
                  </a:cubicBezTo>
                  <a:cubicBezTo>
                    <a:pt x="24661" y="4570"/>
                    <a:pt x="24680" y="4572"/>
                    <a:pt x="24698" y="4577"/>
                  </a:cubicBezTo>
                  <a:cubicBezTo>
                    <a:pt x="24747" y="4633"/>
                    <a:pt x="24804" y="4711"/>
                    <a:pt x="24861" y="4804"/>
                  </a:cubicBezTo>
                  <a:cubicBezTo>
                    <a:pt x="24951" y="4832"/>
                    <a:pt x="25067" y="4855"/>
                    <a:pt x="25059" y="5010"/>
                  </a:cubicBezTo>
                  <a:cubicBezTo>
                    <a:pt x="25089" y="5067"/>
                    <a:pt x="25110" y="5136"/>
                    <a:pt x="25156" y="5179"/>
                  </a:cubicBezTo>
                  <a:cubicBezTo>
                    <a:pt x="25207" y="5227"/>
                    <a:pt x="25281" y="5255"/>
                    <a:pt x="25343" y="5291"/>
                  </a:cubicBezTo>
                  <a:cubicBezTo>
                    <a:pt x="25344" y="5344"/>
                    <a:pt x="25345" y="5392"/>
                    <a:pt x="25347" y="5423"/>
                  </a:cubicBezTo>
                  <a:cubicBezTo>
                    <a:pt x="25413" y="5467"/>
                    <a:pt x="25472" y="5507"/>
                    <a:pt x="25513" y="5533"/>
                  </a:cubicBezTo>
                  <a:cubicBezTo>
                    <a:pt x="25496" y="5619"/>
                    <a:pt x="25482" y="5680"/>
                    <a:pt x="25471" y="5735"/>
                  </a:cubicBezTo>
                  <a:cubicBezTo>
                    <a:pt x="25603" y="5873"/>
                    <a:pt x="25702" y="6026"/>
                    <a:pt x="25831" y="6148"/>
                  </a:cubicBezTo>
                  <a:cubicBezTo>
                    <a:pt x="25903" y="6219"/>
                    <a:pt x="26006" y="6257"/>
                    <a:pt x="26071" y="6345"/>
                  </a:cubicBezTo>
                  <a:cubicBezTo>
                    <a:pt x="26091" y="6375"/>
                    <a:pt x="26152" y="6378"/>
                    <a:pt x="26199" y="6394"/>
                  </a:cubicBezTo>
                  <a:cubicBezTo>
                    <a:pt x="26175" y="6447"/>
                    <a:pt x="26158" y="6484"/>
                    <a:pt x="26136" y="6532"/>
                  </a:cubicBezTo>
                  <a:cubicBezTo>
                    <a:pt x="26183" y="6518"/>
                    <a:pt x="26216" y="6506"/>
                    <a:pt x="26252" y="6496"/>
                  </a:cubicBezTo>
                  <a:cubicBezTo>
                    <a:pt x="26334" y="6743"/>
                    <a:pt x="26459" y="6950"/>
                    <a:pt x="26698" y="7094"/>
                  </a:cubicBezTo>
                  <a:cubicBezTo>
                    <a:pt x="26711" y="7172"/>
                    <a:pt x="26761" y="7275"/>
                    <a:pt x="26849" y="7402"/>
                  </a:cubicBezTo>
                  <a:cubicBezTo>
                    <a:pt x="26934" y="7409"/>
                    <a:pt x="27012" y="7415"/>
                    <a:pt x="27133" y="7425"/>
                  </a:cubicBezTo>
                  <a:cubicBezTo>
                    <a:pt x="27087" y="7494"/>
                    <a:pt x="27064" y="7527"/>
                    <a:pt x="27042" y="7562"/>
                  </a:cubicBezTo>
                  <a:cubicBezTo>
                    <a:pt x="27069" y="7603"/>
                    <a:pt x="27069" y="7676"/>
                    <a:pt x="27129" y="7676"/>
                  </a:cubicBezTo>
                  <a:cubicBezTo>
                    <a:pt x="27141" y="7676"/>
                    <a:pt x="27154" y="7674"/>
                    <a:pt x="27170" y="7668"/>
                  </a:cubicBezTo>
                  <a:cubicBezTo>
                    <a:pt x="27168" y="7647"/>
                    <a:pt x="27170" y="7627"/>
                    <a:pt x="27171" y="7606"/>
                  </a:cubicBezTo>
                  <a:lnTo>
                    <a:pt x="27198" y="7612"/>
                  </a:lnTo>
                  <a:lnTo>
                    <a:pt x="27182" y="7671"/>
                  </a:lnTo>
                  <a:cubicBezTo>
                    <a:pt x="27177" y="7670"/>
                    <a:pt x="27170" y="7668"/>
                    <a:pt x="27170" y="7668"/>
                  </a:cubicBezTo>
                  <a:lnTo>
                    <a:pt x="27170" y="7668"/>
                  </a:lnTo>
                  <a:cubicBezTo>
                    <a:pt x="27239" y="7718"/>
                    <a:pt x="27335" y="7740"/>
                    <a:pt x="27321" y="7852"/>
                  </a:cubicBezTo>
                  <a:cubicBezTo>
                    <a:pt x="27298" y="7878"/>
                    <a:pt x="27277" y="7903"/>
                    <a:pt x="27264" y="7918"/>
                  </a:cubicBezTo>
                  <a:cubicBezTo>
                    <a:pt x="27438" y="8065"/>
                    <a:pt x="27518" y="8239"/>
                    <a:pt x="27511" y="8440"/>
                  </a:cubicBezTo>
                  <a:cubicBezTo>
                    <a:pt x="27485" y="8464"/>
                    <a:pt x="27466" y="8482"/>
                    <a:pt x="27445" y="8502"/>
                  </a:cubicBezTo>
                  <a:cubicBezTo>
                    <a:pt x="27516" y="8555"/>
                    <a:pt x="27610" y="8541"/>
                    <a:pt x="27660" y="8641"/>
                  </a:cubicBezTo>
                  <a:cubicBezTo>
                    <a:pt x="27691" y="8704"/>
                    <a:pt x="27641" y="8807"/>
                    <a:pt x="27744" y="8832"/>
                  </a:cubicBezTo>
                  <a:cubicBezTo>
                    <a:pt x="27717" y="8886"/>
                    <a:pt x="27682" y="8948"/>
                    <a:pt x="27642" y="9019"/>
                  </a:cubicBezTo>
                  <a:cubicBezTo>
                    <a:pt x="27701" y="9013"/>
                    <a:pt x="27736" y="9010"/>
                    <a:pt x="27777" y="9007"/>
                  </a:cubicBezTo>
                  <a:lnTo>
                    <a:pt x="27777" y="9007"/>
                  </a:lnTo>
                  <a:cubicBezTo>
                    <a:pt x="27757" y="9067"/>
                    <a:pt x="27739" y="9122"/>
                    <a:pt x="27722" y="9176"/>
                  </a:cubicBezTo>
                  <a:cubicBezTo>
                    <a:pt x="27760" y="9266"/>
                    <a:pt x="27811" y="9353"/>
                    <a:pt x="27833" y="9447"/>
                  </a:cubicBezTo>
                  <a:cubicBezTo>
                    <a:pt x="27857" y="9542"/>
                    <a:pt x="27813" y="9676"/>
                    <a:pt x="27864" y="9734"/>
                  </a:cubicBezTo>
                  <a:cubicBezTo>
                    <a:pt x="27935" y="9812"/>
                    <a:pt x="27925" y="9885"/>
                    <a:pt x="27932" y="9960"/>
                  </a:cubicBezTo>
                  <a:cubicBezTo>
                    <a:pt x="27964" y="9981"/>
                    <a:pt x="27991" y="9999"/>
                    <a:pt x="28014" y="10015"/>
                  </a:cubicBezTo>
                  <a:cubicBezTo>
                    <a:pt x="28003" y="10044"/>
                    <a:pt x="27997" y="10060"/>
                    <a:pt x="27979" y="10103"/>
                  </a:cubicBezTo>
                  <a:cubicBezTo>
                    <a:pt x="28061" y="10129"/>
                    <a:pt x="28129" y="10165"/>
                    <a:pt x="28232" y="10209"/>
                  </a:cubicBezTo>
                  <a:cubicBezTo>
                    <a:pt x="28176" y="10228"/>
                    <a:pt x="28144" y="10240"/>
                    <a:pt x="28110" y="10253"/>
                  </a:cubicBezTo>
                  <a:cubicBezTo>
                    <a:pt x="28122" y="10287"/>
                    <a:pt x="28132" y="10322"/>
                    <a:pt x="28142" y="10353"/>
                  </a:cubicBezTo>
                  <a:cubicBezTo>
                    <a:pt x="28213" y="10340"/>
                    <a:pt x="28263" y="10331"/>
                    <a:pt x="28372" y="10310"/>
                  </a:cubicBezTo>
                  <a:lnTo>
                    <a:pt x="28372" y="10310"/>
                  </a:lnTo>
                  <a:cubicBezTo>
                    <a:pt x="28313" y="10431"/>
                    <a:pt x="28278" y="10506"/>
                    <a:pt x="28247" y="10569"/>
                  </a:cubicBezTo>
                  <a:cubicBezTo>
                    <a:pt x="28260" y="10569"/>
                    <a:pt x="28295" y="10571"/>
                    <a:pt x="28310" y="10571"/>
                  </a:cubicBezTo>
                  <a:cubicBezTo>
                    <a:pt x="28373" y="10672"/>
                    <a:pt x="28426" y="10759"/>
                    <a:pt x="28481" y="10847"/>
                  </a:cubicBezTo>
                  <a:cubicBezTo>
                    <a:pt x="28451" y="10874"/>
                    <a:pt x="28420" y="10903"/>
                    <a:pt x="28385" y="10934"/>
                  </a:cubicBezTo>
                  <a:cubicBezTo>
                    <a:pt x="28435" y="10945"/>
                    <a:pt x="28478" y="10952"/>
                    <a:pt x="28531" y="10961"/>
                  </a:cubicBezTo>
                  <a:cubicBezTo>
                    <a:pt x="28523" y="11009"/>
                    <a:pt x="28517" y="11050"/>
                    <a:pt x="28512" y="11089"/>
                  </a:cubicBezTo>
                  <a:cubicBezTo>
                    <a:pt x="28532" y="11105"/>
                    <a:pt x="28551" y="11118"/>
                    <a:pt x="28573" y="11134"/>
                  </a:cubicBezTo>
                  <a:cubicBezTo>
                    <a:pt x="28535" y="11162"/>
                    <a:pt x="28506" y="11183"/>
                    <a:pt x="28494" y="11192"/>
                  </a:cubicBezTo>
                  <a:cubicBezTo>
                    <a:pt x="28498" y="11287"/>
                    <a:pt x="28490" y="11371"/>
                    <a:pt x="28479" y="11459"/>
                  </a:cubicBezTo>
                  <a:cubicBezTo>
                    <a:pt x="28516" y="11462"/>
                    <a:pt x="28551" y="11465"/>
                    <a:pt x="28581" y="11468"/>
                  </a:cubicBezTo>
                  <a:cubicBezTo>
                    <a:pt x="28668" y="11679"/>
                    <a:pt x="28754" y="11886"/>
                    <a:pt x="28844" y="12104"/>
                  </a:cubicBezTo>
                  <a:cubicBezTo>
                    <a:pt x="28840" y="12113"/>
                    <a:pt x="28825" y="12138"/>
                    <a:pt x="28801" y="12176"/>
                  </a:cubicBezTo>
                  <a:cubicBezTo>
                    <a:pt x="28876" y="12249"/>
                    <a:pt x="28962" y="12336"/>
                    <a:pt x="28881" y="12450"/>
                  </a:cubicBezTo>
                  <a:cubicBezTo>
                    <a:pt x="28904" y="12473"/>
                    <a:pt x="28932" y="12489"/>
                    <a:pt x="28944" y="12513"/>
                  </a:cubicBezTo>
                  <a:cubicBezTo>
                    <a:pt x="28957" y="12548"/>
                    <a:pt x="28954" y="12588"/>
                    <a:pt x="28957" y="12614"/>
                  </a:cubicBezTo>
                  <a:cubicBezTo>
                    <a:pt x="28918" y="12667"/>
                    <a:pt x="28888" y="12707"/>
                    <a:pt x="28859" y="12745"/>
                  </a:cubicBezTo>
                  <a:cubicBezTo>
                    <a:pt x="28931" y="12826"/>
                    <a:pt x="28993" y="12913"/>
                    <a:pt x="29006" y="13032"/>
                  </a:cubicBezTo>
                  <a:cubicBezTo>
                    <a:pt x="29021" y="13182"/>
                    <a:pt x="29113" y="13312"/>
                    <a:pt x="29118" y="13474"/>
                  </a:cubicBezTo>
                  <a:cubicBezTo>
                    <a:pt x="29121" y="13566"/>
                    <a:pt x="29171" y="13681"/>
                    <a:pt x="29237" y="13749"/>
                  </a:cubicBezTo>
                  <a:cubicBezTo>
                    <a:pt x="29387" y="13912"/>
                    <a:pt x="29416" y="14122"/>
                    <a:pt x="29503" y="14303"/>
                  </a:cubicBezTo>
                  <a:cubicBezTo>
                    <a:pt x="29477" y="14340"/>
                    <a:pt x="29462" y="14361"/>
                    <a:pt x="29441" y="14389"/>
                  </a:cubicBezTo>
                  <a:cubicBezTo>
                    <a:pt x="29525" y="14470"/>
                    <a:pt x="29602" y="14545"/>
                    <a:pt x="29633" y="14574"/>
                  </a:cubicBezTo>
                  <a:cubicBezTo>
                    <a:pt x="29693" y="14720"/>
                    <a:pt x="29711" y="14830"/>
                    <a:pt x="29771" y="14890"/>
                  </a:cubicBezTo>
                  <a:cubicBezTo>
                    <a:pt x="29849" y="14965"/>
                    <a:pt x="29839" y="15071"/>
                    <a:pt x="29884" y="15157"/>
                  </a:cubicBezTo>
                  <a:cubicBezTo>
                    <a:pt x="29921" y="15145"/>
                    <a:pt x="29946" y="15138"/>
                    <a:pt x="29984" y="15126"/>
                  </a:cubicBezTo>
                  <a:cubicBezTo>
                    <a:pt x="29953" y="15057"/>
                    <a:pt x="29928" y="14996"/>
                    <a:pt x="29905" y="14942"/>
                  </a:cubicBezTo>
                  <a:cubicBezTo>
                    <a:pt x="29930" y="14909"/>
                    <a:pt x="29947" y="14889"/>
                    <a:pt x="29958" y="14877"/>
                  </a:cubicBezTo>
                  <a:cubicBezTo>
                    <a:pt x="29936" y="14827"/>
                    <a:pt x="29918" y="14786"/>
                    <a:pt x="29900" y="14743"/>
                  </a:cubicBezTo>
                  <a:cubicBezTo>
                    <a:pt x="29953" y="14718"/>
                    <a:pt x="29992" y="14701"/>
                    <a:pt x="30021" y="14686"/>
                  </a:cubicBezTo>
                  <a:cubicBezTo>
                    <a:pt x="29999" y="14590"/>
                    <a:pt x="29967" y="14515"/>
                    <a:pt x="29964" y="14439"/>
                  </a:cubicBezTo>
                  <a:cubicBezTo>
                    <a:pt x="29962" y="13785"/>
                    <a:pt x="29843" y="13144"/>
                    <a:pt x="29750" y="12500"/>
                  </a:cubicBezTo>
                  <a:cubicBezTo>
                    <a:pt x="29740" y="12425"/>
                    <a:pt x="29706" y="12352"/>
                    <a:pt x="29666" y="12273"/>
                  </a:cubicBezTo>
                  <a:cubicBezTo>
                    <a:pt x="29721" y="12116"/>
                    <a:pt x="29658" y="11955"/>
                    <a:pt x="29589" y="11796"/>
                  </a:cubicBezTo>
                  <a:cubicBezTo>
                    <a:pt x="29569" y="11751"/>
                    <a:pt x="29519" y="11680"/>
                    <a:pt x="29530" y="11668"/>
                  </a:cubicBezTo>
                  <a:cubicBezTo>
                    <a:pt x="29614" y="11574"/>
                    <a:pt x="29494" y="11502"/>
                    <a:pt x="29503" y="11415"/>
                  </a:cubicBezTo>
                  <a:cubicBezTo>
                    <a:pt x="29506" y="11373"/>
                    <a:pt x="29434" y="11301"/>
                    <a:pt x="29447" y="11280"/>
                  </a:cubicBezTo>
                  <a:cubicBezTo>
                    <a:pt x="29515" y="11162"/>
                    <a:pt x="29472" y="11037"/>
                    <a:pt x="29416" y="10955"/>
                  </a:cubicBezTo>
                  <a:cubicBezTo>
                    <a:pt x="29344" y="10842"/>
                    <a:pt x="29366" y="10721"/>
                    <a:pt x="29315" y="10609"/>
                  </a:cubicBezTo>
                  <a:cubicBezTo>
                    <a:pt x="29296" y="10563"/>
                    <a:pt x="29383" y="10487"/>
                    <a:pt x="29305" y="10453"/>
                  </a:cubicBezTo>
                  <a:cubicBezTo>
                    <a:pt x="29191" y="10402"/>
                    <a:pt x="29334" y="10328"/>
                    <a:pt x="29266" y="10275"/>
                  </a:cubicBezTo>
                  <a:cubicBezTo>
                    <a:pt x="29224" y="10241"/>
                    <a:pt x="29194" y="10185"/>
                    <a:pt x="29175" y="10159"/>
                  </a:cubicBezTo>
                  <a:cubicBezTo>
                    <a:pt x="29140" y="9946"/>
                    <a:pt x="29222" y="9718"/>
                    <a:pt x="29038" y="9582"/>
                  </a:cubicBezTo>
                  <a:cubicBezTo>
                    <a:pt x="29027" y="9509"/>
                    <a:pt x="29018" y="9451"/>
                    <a:pt x="29007" y="9395"/>
                  </a:cubicBezTo>
                  <a:cubicBezTo>
                    <a:pt x="28997" y="9328"/>
                    <a:pt x="28987" y="9260"/>
                    <a:pt x="28981" y="9217"/>
                  </a:cubicBezTo>
                  <a:cubicBezTo>
                    <a:pt x="28921" y="9123"/>
                    <a:pt x="28869" y="9053"/>
                    <a:pt x="28825" y="8975"/>
                  </a:cubicBezTo>
                  <a:cubicBezTo>
                    <a:pt x="28697" y="8758"/>
                    <a:pt x="28672" y="8501"/>
                    <a:pt x="28565" y="8277"/>
                  </a:cubicBezTo>
                  <a:cubicBezTo>
                    <a:pt x="28448" y="8037"/>
                    <a:pt x="28306" y="7808"/>
                    <a:pt x="28175" y="7572"/>
                  </a:cubicBezTo>
                  <a:cubicBezTo>
                    <a:pt x="28113" y="7461"/>
                    <a:pt x="28044" y="7350"/>
                    <a:pt x="27988" y="7234"/>
                  </a:cubicBezTo>
                  <a:cubicBezTo>
                    <a:pt x="27961" y="7171"/>
                    <a:pt x="27947" y="7103"/>
                    <a:pt x="27933" y="7060"/>
                  </a:cubicBezTo>
                  <a:cubicBezTo>
                    <a:pt x="27873" y="7009"/>
                    <a:pt x="27794" y="6971"/>
                    <a:pt x="27788" y="6931"/>
                  </a:cubicBezTo>
                  <a:cubicBezTo>
                    <a:pt x="27755" y="6724"/>
                    <a:pt x="27594" y="6587"/>
                    <a:pt x="27495" y="6415"/>
                  </a:cubicBezTo>
                  <a:cubicBezTo>
                    <a:pt x="27435" y="6309"/>
                    <a:pt x="27380" y="6198"/>
                    <a:pt x="27318" y="6081"/>
                  </a:cubicBezTo>
                  <a:cubicBezTo>
                    <a:pt x="27298" y="6072"/>
                    <a:pt x="27262" y="6059"/>
                    <a:pt x="27233" y="6048"/>
                  </a:cubicBezTo>
                  <a:cubicBezTo>
                    <a:pt x="27204" y="5950"/>
                    <a:pt x="27207" y="5863"/>
                    <a:pt x="27093" y="5813"/>
                  </a:cubicBezTo>
                  <a:cubicBezTo>
                    <a:pt x="27027" y="5785"/>
                    <a:pt x="26955" y="5713"/>
                    <a:pt x="26923" y="5647"/>
                  </a:cubicBezTo>
                  <a:cubicBezTo>
                    <a:pt x="26826" y="5444"/>
                    <a:pt x="26720" y="5243"/>
                    <a:pt x="26567" y="5068"/>
                  </a:cubicBezTo>
                  <a:cubicBezTo>
                    <a:pt x="26424" y="4886"/>
                    <a:pt x="26247" y="4737"/>
                    <a:pt x="26091" y="4568"/>
                  </a:cubicBezTo>
                  <a:cubicBezTo>
                    <a:pt x="25946" y="4412"/>
                    <a:pt x="25774" y="4286"/>
                    <a:pt x="25649" y="4100"/>
                  </a:cubicBezTo>
                  <a:cubicBezTo>
                    <a:pt x="25584" y="4009"/>
                    <a:pt x="25507" y="3922"/>
                    <a:pt x="25423" y="3846"/>
                  </a:cubicBezTo>
                  <a:cubicBezTo>
                    <a:pt x="25334" y="3774"/>
                    <a:pt x="25242" y="3703"/>
                    <a:pt x="25157" y="3627"/>
                  </a:cubicBezTo>
                  <a:cubicBezTo>
                    <a:pt x="25107" y="3580"/>
                    <a:pt x="25079" y="3512"/>
                    <a:pt x="25047" y="3463"/>
                  </a:cubicBezTo>
                  <a:cubicBezTo>
                    <a:pt x="24994" y="3457"/>
                    <a:pt x="24954" y="3452"/>
                    <a:pt x="24923" y="3449"/>
                  </a:cubicBezTo>
                  <a:cubicBezTo>
                    <a:pt x="24870" y="3357"/>
                    <a:pt x="24859" y="3265"/>
                    <a:pt x="24732" y="3246"/>
                  </a:cubicBezTo>
                  <a:cubicBezTo>
                    <a:pt x="24616" y="3229"/>
                    <a:pt x="24535" y="3144"/>
                    <a:pt x="24469" y="3037"/>
                  </a:cubicBezTo>
                  <a:cubicBezTo>
                    <a:pt x="24409" y="2935"/>
                    <a:pt x="24323" y="2848"/>
                    <a:pt x="24196" y="2848"/>
                  </a:cubicBezTo>
                  <a:cubicBezTo>
                    <a:pt x="24186" y="2848"/>
                    <a:pt x="24175" y="2849"/>
                    <a:pt x="24164" y="2850"/>
                  </a:cubicBezTo>
                  <a:cubicBezTo>
                    <a:pt x="24145" y="2816"/>
                    <a:pt x="24133" y="2773"/>
                    <a:pt x="24104" y="2751"/>
                  </a:cubicBezTo>
                  <a:cubicBezTo>
                    <a:pt x="24014" y="2685"/>
                    <a:pt x="23877" y="2642"/>
                    <a:pt x="23836" y="2563"/>
                  </a:cubicBezTo>
                  <a:cubicBezTo>
                    <a:pt x="23773" y="2445"/>
                    <a:pt x="23664" y="2478"/>
                    <a:pt x="23590" y="2416"/>
                  </a:cubicBezTo>
                  <a:cubicBezTo>
                    <a:pt x="23487" y="2330"/>
                    <a:pt x="23364" y="2272"/>
                    <a:pt x="23258" y="2191"/>
                  </a:cubicBezTo>
                  <a:cubicBezTo>
                    <a:pt x="23149" y="2102"/>
                    <a:pt x="22980" y="2098"/>
                    <a:pt x="22921" y="1951"/>
                  </a:cubicBezTo>
                  <a:cubicBezTo>
                    <a:pt x="22902" y="1956"/>
                    <a:pt x="22885" y="1958"/>
                    <a:pt x="22870" y="1958"/>
                  </a:cubicBezTo>
                  <a:cubicBezTo>
                    <a:pt x="22751" y="1958"/>
                    <a:pt x="22708" y="1838"/>
                    <a:pt x="22619" y="1786"/>
                  </a:cubicBezTo>
                  <a:cubicBezTo>
                    <a:pt x="22555" y="1749"/>
                    <a:pt x="22491" y="1693"/>
                    <a:pt x="22415" y="1693"/>
                  </a:cubicBezTo>
                  <a:cubicBezTo>
                    <a:pt x="22395" y="1693"/>
                    <a:pt x="22374" y="1697"/>
                    <a:pt x="22352" y="1707"/>
                  </a:cubicBezTo>
                  <a:lnTo>
                    <a:pt x="22340" y="1677"/>
                  </a:lnTo>
                  <a:cubicBezTo>
                    <a:pt x="22331" y="1660"/>
                    <a:pt x="22327" y="1632"/>
                    <a:pt x="22312" y="1624"/>
                  </a:cubicBezTo>
                  <a:cubicBezTo>
                    <a:pt x="22162" y="1548"/>
                    <a:pt x="22016" y="1458"/>
                    <a:pt x="21862" y="1393"/>
                  </a:cubicBezTo>
                  <a:lnTo>
                    <a:pt x="21392" y="1203"/>
                  </a:lnTo>
                  <a:cubicBezTo>
                    <a:pt x="21325" y="1177"/>
                    <a:pt x="21258" y="1138"/>
                    <a:pt x="21186" y="1138"/>
                  </a:cubicBezTo>
                  <a:cubicBezTo>
                    <a:pt x="21163" y="1138"/>
                    <a:pt x="21139" y="1142"/>
                    <a:pt x="21114" y="1152"/>
                  </a:cubicBezTo>
                  <a:cubicBezTo>
                    <a:pt x="21114" y="1152"/>
                    <a:pt x="21113" y="1153"/>
                    <a:pt x="21112" y="1153"/>
                  </a:cubicBezTo>
                  <a:cubicBezTo>
                    <a:pt x="21105" y="1153"/>
                    <a:pt x="21092" y="1144"/>
                    <a:pt x="21083" y="1140"/>
                  </a:cubicBezTo>
                  <a:cubicBezTo>
                    <a:pt x="21032" y="1086"/>
                    <a:pt x="20976" y="1039"/>
                    <a:pt x="20911" y="1011"/>
                  </a:cubicBezTo>
                  <a:cubicBezTo>
                    <a:pt x="20745" y="940"/>
                    <a:pt x="20577" y="871"/>
                    <a:pt x="20405" y="821"/>
                  </a:cubicBezTo>
                  <a:cubicBezTo>
                    <a:pt x="20317" y="790"/>
                    <a:pt x="20236" y="740"/>
                    <a:pt x="20145" y="696"/>
                  </a:cubicBezTo>
                  <a:cubicBezTo>
                    <a:pt x="20116" y="709"/>
                    <a:pt x="20087" y="715"/>
                    <a:pt x="20058" y="715"/>
                  </a:cubicBezTo>
                  <a:cubicBezTo>
                    <a:pt x="19935" y="715"/>
                    <a:pt x="19811" y="617"/>
                    <a:pt x="19688" y="617"/>
                  </a:cubicBezTo>
                  <a:cubicBezTo>
                    <a:pt x="19660" y="617"/>
                    <a:pt x="19631" y="623"/>
                    <a:pt x="19603" y="636"/>
                  </a:cubicBezTo>
                  <a:cubicBezTo>
                    <a:pt x="19558" y="605"/>
                    <a:pt x="19518" y="562"/>
                    <a:pt x="19471" y="552"/>
                  </a:cubicBezTo>
                  <a:cubicBezTo>
                    <a:pt x="19369" y="529"/>
                    <a:pt x="19271" y="468"/>
                    <a:pt x="19167" y="468"/>
                  </a:cubicBezTo>
                  <a:cubicBezTo>
                    <a:pt x="19133" y="468"/>
                    <a:pt x="19099" y="474"/>
                    <a:pt x="19065" y="490"/>
                  </a:cubicBezTo>
                  <a:cubicBezTo>
                    <a:pt x="19009" y="403"/>
                    <a:pt x="18905" y="381"/>
                    <a:pt x="18816" y="381"/>
                  </a:cubicBezTo>
                  <a:cubicBezTo>
                    <a:pt x="18787" y="381"/>
                    <a:pt x="18760" y="384"/>
                    <a:pt x="18737" y="387"/>
                  </a:cubicBezTo>
                  <a:cubicBezTo>
                    <a:pt x="18724" y="389"/>
                    <a:pt x="18712" y="389"/>
                    <a:pt x="18701" y="389"/>
                  </a:cubicBezTo>
                  <a:cubicBezTo>
                    <a:pt x="18581" y="389"/>
                    <a:pt x="18502" y="309"/>
                    <a:pt x="18393" y="309"/>
                  </a:cubicBezTo>
                  <a:cubicBezTo>
                    <a:pt x="18392" y="309"/>
                    <a:pt x="18390" y="309"/>
                    <a:pt x="18388" y="309"/>
                  </a:cubicBezTo>
                  <a:cubicBezTo>
                    <a:pt x="18385" y="309"/>
                    <a:pt x="18382" y="309"/>
                    <a:pt x="18379" y="309"/>
                  </a:cubicBezTo>
                  <a:cubicBezTo>
                    <a:pt x="18309" y="309"/>
                    <a:pt x="18241" y="278"/>
                    <a:pt x="18168" y="278"/>
                  </a:cubicBezTo>
                  <a:cubicBezTo>
                    <a:pt x="18135" y="278"/>
                    <a:pt x="18101" y="284"/>
                    <a:pt x="18066" y="303"/>
                  </a:cubicBezTo>
                  <a:cubicBezTo>
                    <a:pt x="18061" y="306"/>
                    <a:pt x="18056" y="307"/>
                    <a:pt x="18051" y="307"/>
                  </a:cubicBezTo>
                  <a:cubicBezTo>
                    <a:pt x="18010" y="307"/>
                    <a:pt x="17947" y="248"/>
                    <a:pt x="17878" y="248"/>
                  </a:cubicBezTo>
                  <a:cubicBezTo>
                    <a:pt x="17861" y="248"/>
                    <a:pt x="17843" y="252"/>
                    <a:pt x="17825" y="262"/>
                  </a:cubicBezTo>
                  <a:cubicBezTo>
                    <a:pt x="17821" y="264"/>
                    <a:pt x="17816" y="265"/>
                    <a:pt x="17809" y="265"/>
                  </a:cubicBezTo>
                  <a:cubicBezTo>
                    <a:pt x="17792" y="265"/>
                    <a:pt x="17768" y="259"/>
                    <a:pt x="17761" y="250"/>
                  </a:cubicBezTo>
                  <a:cubicBezTo>
                    <a:pt x="17722" y="200"/>
                    <a:pt x="17678" y="178"/>
                    <a:pt x="17629" y="178"/>
                  </a:cubicBezTo>
                  <a:cubicBezTo>
                    <a:pt x="17595" y="178"/>
                    <a:pt x="17559" y="188"/>
                    <a:pt x="17521" y="207"/>
                  </a:cubicBezTo>
                  <a:cubicBezTo>
                    <a:pt x="17474" y="151"/>
                    <a:pt x="17410" y="144"/>
                    <a:pt x="17343" y="144"/>
                  </a:cubicBezTo>
                  <a:cubicBezTo>
                    <a:pt x="17322" y="144"/>
                    <a:pt x="17300" y="144"/>
                    <a:pt x="17278" y="144"/>
                  </a:cubicBezTo>
                  <a:cubicBezTo>
                    <a:pt x="17254" y="144"/>
                    <a:pt x="17231" y="144"/>
                    <a:pt x="17208" y="140"/>
                  </a:cubicBezTo>
                  <a:cubicBezTo>
                    <a:pt x="17203" y="139"/>
                    <a:pt x="17197" y="139"/>
                    <a:pt x="17191" y="139"/>
                  </a:cubicBezTo>
                  <a:cubicBezTo>
                    <a:pt x="17150" y="139"/>
                    <a:pt x="17103" y="160"/>
                    <a:pt x="17064" y="169"/>
                  </a:cubicBezTo>
                  <a:cubicBezTo>
                    <a:pt x="17021" y="152"/>
                    <a:pt x="16976" y="121"/>
                    <a:pt x="16926" y="115"/>
                  </a:cubicBezTo>
                  <a:lnTo>
                    <a:pt x="16177" y="49"/>
                  </a:lnTo>
                  <a:cubicBezTo>
                    <a:pt x="16041" y="37"/>
                    <a:pt x="15903" y="25"/>
                    <a:pt x="15755" y="12"/>
                  </a:cubicBezTo>
                  <a:cubicBezTo>
                    <a:pt x="15741" y="21"/>
                    <a:pt x="15716" y="38"/>
                    <a:pt x="15716" y="38"/>
                  </a:cubicBezTo>
                  <a:cubicBezTo>
                    <a:pt x="15585" y="24"/>
                    <a:pt x="15479" y="3"/>
                    <a:pt x="15373" y="3"/>
                  </a:cubicBezTo>
                  <a:cubicBezTo>
                    <a:pt x="15321" y="2"/>
                    <a:pt x="15267" y="0"/>
                    <a:pt x="15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6" name="Google Shape;376;p31"/>
          <p:cNvGrpSpPr/>
          <p:nvPr/>
        </p:nvGrpSpPr>
        <p:grpSpPr>
          <a:xfrm>
            <a:off x="4190675" y="1596888"/>
            <a:ext cx="798400" cy="791325"/>
            <a:chOff x="916275" y="2357800"/>
            <a:chExt cx="798400" cy="791325"/>
          </a:xfrm>
        </p:grpSpPr>
        <p:sp>
          <p:nvSpPr>
            <p:cNvPr id="377" name="Google Shape;377;p31"/>
            <p:cNvSpPr/>
            <p:nvPr/>
          </p:nvSpPr>
          <p:spPr>
            <a:xfrm>
              <a:off x="952100" y="2369375"/>
              <a:ext cx="734825" cy="734825"/>
            </a:xfrm>
            <a:custGeom>
              <a:rect b="b" l="l" r="r" t="t"/>
              <a:pathLst>
                <a:path extrusionOk="0" h="29393" w="29393">
                  <a:moveTo>
                    <a:pt x="14697" y="0"/>
                  </a:moveTo>
                  <a:cubicBezTo>
                    <a:pt x="10799" y="0"/>
                    <a:pt x="7061" y="1550"/>
                    <a:pt x="4305" y="4305"/>
                  </a:cubicBezTo>
                  <a:cubicBezTo>
                    <a:pt x="1548" y="7061"/>
                    <a:pt x="1" y="10799"/>
                    <a:pt x="1" y="14697"/>
                  </a:cubicBezTo>
                  <a:cubicBezTo>
                    <a:pt x="1" y="18594"/>
                    <a:pt x="1548" y="22332"/>
                    <a:pt x="4305" y="25088"/>
                  </a:cubicBezTo>
                  <a:cubicBezTo>
                    <a:pt x="7061" y="27844"/>
                    <a:pt x="10799" y="29393"/>
                    <a:pt x="14697" y="29393"/>
                  </a:cubicBezTo>
                  <a:cubicBezTo>
                    <a:pt x="18594" y="29393"/>
                    <a:pt x="22332" y="27844"/>
                    <a:pt x="25088" y="25088"/>
                  </a:cubicBezTo>
                  <a:cubicBezTo>
                    <a:pt x="27844" y="22332"/>
                    <a:pt x="29393" y="18594"/>
                    <a:pt x="29393" y="14697"/>
                  </a:cubicBezTo>
                  <a:cubicBezTo>
                    <a:pt x="29393" y="10799"/>
                    <a:pt x="27844" y="7061"/>
                    <a:pt x="25088" y="4305"/>
                  </a:cubicBezTo>
                  <a:cubicBezTo>
                    <a:pt x="22332" y="1550"/>
                    <a:pt x="18594" y="0"/>
                    <a:pt x="146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1"/>
            <p:cNvSpPr/>
            <p:nvPr/>
          </p:nvSpPr>
          <p:spPr>
            <a:xfrm>
              <a:off x="916275" y="2357800"/>
              <a:ext cx="798400" cy="791325"/>
            </a:xfrm>
            <a:custGeom>
              <a:rect b="b" l="l" r="r" t="t"/>
              <a:pathLst>
                <a:path extrusionOk="0" h="31653" w="31936">
                  <a:moveTo>
                    <a:pt x="13686" y="1298"/>
                  </a:moveTo>
                  <a:lnTo>
                    <a:pt x="13689" y="1317"/>
                  </a:lnTo>
                  <a:lnTo>
                    <a:pt x="13626" y="1324"/>
                  </a:lnTo>
                  <a:lnTo>
                    <a:pt x="13623" y="1305"/>
                  </a:lnTo>
                  <a:lnTo>
                    <a:pt x="13686" y="1298"/>
                  </a:lnTo>
                  <a:close/>
                  <a:moveTo>
                    <a:pt x="14307" y="1323"/>
                  </a:moveTo>
                  <a:lnTo>
                    <a:pt x="14311" y="1380"/>
                  </a:lnTo>
                  <a:lnTo>
                    <a:pt x="14291" y="1383"/>
                  </a:lnTo>
                  <a:lnTo>
                    <a:pt x="14286" y="1326"/>
                  </a:lnTo>
                  <a:lnTo>
                    <a:pt x="14307" y="1323"/>
                  </a:lnTo>
                  <a:close/>
                  <a:moveTo>
                    <a:pt x="14555" y="1120"/>
                  </a:moveTo>
                  <a:cubicBezTo>
                    <a:pt x="14561" y="1155"/>
                    <a:pt x="14567" y="1186"/>
                    <a:pt x="14575" y="1227"/>
                  </a:cubicBezTo>
                  <a:cubicBezTo>
                    <a:pt x="14525" y="1236"/>
                    <a:pt x="14486" y="1243"/>
                    <a:pt x="14447" y="1251"/>
                  </a:cubicBezTo>
                  <a:cubicBezTo>
                    <a:pt x="14440" y="1261"/>
                    <a:pt x="14435" y="1269"/>
                    <a:pt x="14431" y="1275"/>
                  </a:cubicBezTo>
                  <a:lnTo>
                    <a:pt x="14431" y="1275"/>
                  </a:lnTo>
                  <a:cubicBezTo>
                    <a:pt x="14430" y="1273"/>
                    <a:pt x="14428" y="1270"/>
                    <a:pt x="14427" y="1267"/>
                  </a:cubicBezTo>
                  <a:lnTo>
                    <a:pt x="14427" y="1267"/>
                  </a:lnTo>
                  <a:cubicBezTo>
                    <a:pt x="14425" y="1274"/>
                    <a:pt x="14423" y="1281"/>
                    <a:pt x="14421" y="1289"/>
                  </a:cubicBezTo>
                  <a:lnTo>
                    <a:pt x="14421" y="1289"/>
                  </a:lnTo>
                  <a:cubicBezTo>
                    <a:pt x="14423" y="1286"/>
                    <a:pt x="14427" y="1282"/>
                    <a:pt x="14431" y="1275"/>
                  </a:cubicBezTo>
                  <a:lnTo>
                    <a:pt x="14431" y="1275"/>
                  </a:lnTo>
                  <a:cubicBezTo>
                    <a:pt x="14440" y="1293"/>
                    <a:pt x="14448" y="1310"/>
                    <a:pt x="14452" y="1329"/>
                  </a:cubicBezTo>
                  <a:cubicBezTo>
                    <a:pt x="14454" y="1337"/>
                    <a:pt x="14432" y="1351"/>
                    <a:pt x="14388" y="1396"/>
                  </a:cubicBezTo>
                  <a:cubicBezTo>
                    <a:pt x="14402" y="1353"/>
                    <a:pt x="14413" y="1318"/>
                    <a:pt x="14421" y="1289"/>
                  </a:cubicBezTo>
                  <a:lnTo>
                    <a:pt x="14421" y="1289"/>
                  </a:lnTo>
                  <a:cubicBezTo>
                    <a:pt x="14418" y="1292"/>
                    <a:pt x="14416" y="1293"/>
                    <a:pt x="14415" y="1293"/>
                  </a:cubicBezTo>
                  <a:cubicBezTo>
                    <a:pt x="14410" y="1293"/>
                    <a:pt x="14414" y="1272"/>
                    <a:pt x="14419" y="1252"/>
                  </a:cubicBezTo>
                  <a:cubicBezTo>
                    <a:pt x="14421" y="1257"/>
                    <a:pt x="14424" y="1262"/>
                    <a:pt x="14427" y="1267"/>
                  </a:cubicBezTo>
                  <a:lnTo>
                    <a:pt x="14427" y="1267"/>
                  </a:lnTo>
                  <a:cubicBezTo>
                    <a:pt x="14447" y="1192"/>
                    <a:pt x="14448" y="1167"/>
                    <a:pt x="14448" y="1140"/>
                  </a:cubicBezTo>
                  <a:cubicBezTo>
                    <a:pt x="14486" y="1133"/>
                    <a:pt x="14513" y="1128"/>
                    <a:pt x="14555" y="1120"/>
                  </a:cubicBezTo>
                  <a:close/>
                  <a:moveTo>
                    <a:pt x="17402" y="1308"/>
                  </a:moveTo>
                  <a:cubicBezTo>
                    <a:pt x="17405" y="1346"/>
                    <a:pt x="17407" y="1373"/>
                    <a:pt x="17408" y="1398"/>
                  </a:cubicBezTo>
                  <a:lnTo>
                    <a:pt x="17363" y="1433"/>
                  </a:lnTo>
                  <a:cubicBezTo>
                    <a:pt x="17332" y="1404"/>
                    <a:pt x="17301" y="1376"/>
                    <a:pt x="17242" y="1321"/>
                  </a:cubicBezTo>
                  <a:cubicBezTo>
                    <a:pt x="17321" y="1315"/>
                    <a:pt x="17358" y="1312"/>
                    <a:pt x="17402" y="1308"/>
                  </a:cubicBezTo>
                  <a:close/>
                  <a:moveTo>
                    <a:pt x="14064" y="1408"/>
                  </a:moveTo>
                  <a:lnTo>
                    <a:pt x="14076" y="1457"/>
                  </a:lnTo>
                  <a:lnTo>
                    <a:pt x="13973" y="1468"/>
                  </a:lnTo>
                  <a:lnTo>
                    <a:pt x="13966" y="1442"/>
                  </a:lnTo>
                  <a:lnTo>
                    <a:pt x="14064" y="1408"/>
                  </a:lnTo>
                  <a:close/>
                  <a:moveTo>
                    <a:pt x="9038" y="1543"/>
                  </a:moveTo>
                  <a:lnTo>
                    <a:pt x="9062" y="1596"/>
                  </a:lnTo>
                  <a:lnTo>
                    <a:pt x="9040" y="1605"/>
                  </a:lnTo>
                  <a:lnTo>
                    <a:pt x="9016" y="1552"/>
                  </a:lnTo>
                  <a:lnTo>
                    <a:pt x="9038" y="1543"/>
                  </a:lnTo>
                  <a:close/>
                  <a:moveTo>
                    <a:pt x="10090" y="2275"/>
                  </a:moveTo>
                  <a:lnTo>
                    <a:pt x="10112" y="2328"/>
                  </a:lnTo>
                  <a:lnTo>
                    <a:pt x="10092" y="2336"/>
                  </a:lnTo>
                  <a:lnTo>
                    <a:pt x="10070" y="2283"/>
                  </a:lnTo>
                  <a:lnTo>
                    <a:pt x="10090" y="2275"/>
                  </a:lnTo>
                  <a:close/>
                  <a:moveTo>
                    <a:pt x="9408" y="2594"/>
                  </a:moveTo>
                  <a:lnTo>
                    <a:pt x="9416" y="2611"/>
                  </a:lnTo>
                  <a:lnTo>
                    <a:pt x="9356" y="2636"/>
                  </a:lnTo>
                  <a:lnTo>
                    <a:pt x="9349" y="2620"/>
                  </a:lnTo>
                  <a:lnTo>
                    <a:pt x="9408" y="2594"/>
                  </a:lnTo>
                  <a:close/>
                  <a:moveTo>
                    <a:pt x="22225" y="2748"/>
                  </a:moveTo>
                  <a:lnTo>
                    <a:pt x="22243" y="2759"/>
                  </a:lnTo>
                  <a:lnTo>
                    <a:pt x="22215" y="2809"/>
                  </a:lnTo>
                  <a:lnTo>
                    <a:pt x="22197" y="2800"/>
                  </a:lnTo>
                  <a:lnTo>
                    <a:pt x="22225" y="2748"/>
                  </a:lnTo>
                  <a:close/>
                  <a:moveTo>
                    <a:pt x="23439" y="3624"/>
                  </a:moveTo>
                  <a:lnTo>
                    <a:pt x="23456" y="3635"/>
                  </a:lnTo>
                  <a:lnTo>
                    <a:pt x="23423" y="3683"/>
                  </a:lnTo>
                  <a:lnTo>
                    <a:pt x="23406" y="3671"/>
                  </a:lnTo>
                  <a:lnTo>
                    <a:pt x="23439" y="3624"/>
                  </a:lnTo>
                  <a:close/>
                  <a:moveTo>
                    <a:pt x="7012" y="4052"/>
                  </a:moveTo>
                  <a:lnTo>
                    <a:pt x="7046" y="4097"/>
                  </a:lnTo>
                  <a:lnTo>
                    <a:pt x="7029" y="4109"/>
                  </a:lnTo>
                  <a:lnTo>
                    <a:pt x="6993" y="4064"/>
                  </a:lnTo>
                  <a:lnTo>
                    <a:pt x="7012" y="4052"/>
                  </a:lnTo>
                  <a:close/>
                  <a:moveTo>
                    <a:pt x="24607" y="4150"/>
                  </a:moveTo>
                  <a:lnTo>
                    <a:pt x="24623" y="4164"/>
                  </a:lnTo>
                  <a:lnTo>
                    <a:pt x="24586" y="4208"/>
                  </a:lnTo>
                  <a:lnTo>
                    <a:pt x="24570" y="4195"/>
                  </a:lnTo>
                  <a:lnTo>
                    <a:pt x="24607" y="4150"/>
                  </a:lnTo>
                  <a:close/>
                  <a:moveTo>
                    <a:pt x="26968" y="6009"/>
                  </a:moveTo>
                  <a:lnTo>
                    <a:pt x="26990" y="6029"/>
                  </a:lnTo>
                  <a:lnTo>
                    <a:pt x="26931" y="6106"/>
                  </a:lnTo>
                  <a:lnTo>
                    <a:pt x="26892" y="6067"/>
                  </a:lnTo>
                  <a:lnTo>
                    <a:pt x="26968" y="6009"/>
                  </a:lnTo>
                  <a:close/>
                  <a:moveTo>
                    <a:pt x="4341" y="6728"/>
                  </a:moveTo>
                  <a:lnTo>
                    <a:pt x="4385" y="6763"/>
                  </a:lnTo>
                  <a:lnTo>
                    <a:pt x="4372" y="6779"/>
                  </a:lnTo>
                  <a:lnTo>
                    <a:pt x="4326" y="6744"/>
                  </a:lnTo>
                  <a:lnTo>
                    <a:pt x="4341" y="6728"/>
                  </a:lnTo>
                  <a:close/>
                  <a:moveTo>
                    <a:pt x="3835" y="7604"/>
                  </a:moveTo>
                  <a:cubicBezTo>
                    <a:pt x="3835" y="7604"/>
                    <a:pt x="3835" y="7605"/>
                    <a:pt x="3835" y="7605"/>
                  </a:cubicBezTo>
                  <a:cubicBezTo>
                    <a:pt x="3835" y="7604"/>
                    <a:pt x="3835" y="7604"/>
                    <a:pt x="3835" y="7604"/>
                  </a:cubicBezTo>
                  <a:close/>
                  <a:moveTo>
                    <a:pt x="2580" y="9569"/>
                  </a:moveTo>
                  <a:lnTo>
                    <a:pt x="2595" y="9635"/>
                  </a:lnTo>
                  <a:lnTo>
                    <a:pt x="2595" y="9635"/>
                  </a:lnTo>
                  <a:cubicBezTo>
                    <a:pt x="2572" y="9623"/>
                    <a:pt x="2563" y="9603"/>
                    <a:pt x="2555" y="9581"/>
                  </a:cubicBezTo>
                  <a:lnTo>
                    <a:pt x="2580" y="9569"/>
                  </a:lnTo>
                  <a:close/>
                  <a:moveTo>
                    <a:pt x="2596" y="9635"/>
                  </a:moveTo>
                  <a:lnTo>
                    <a:pt x="2596" y="9637"/>
                  </a:lnTo>
                  <a:lnTo>
                    <a:pt x="2581" y="9644"/>
                  </a:lnTo>
                  <a:cubicBezTo>
                    <a:pt x="2603" y="9656"/>
                    <a:pt x="2612" y="9676"/>
                    <a:pt x="2621" y="9698"/>
                  </a:cubicBezTo>
                  <a:lnTo>
                    <a:pt x="2596" y="9710"/>
                  </a:lnTo>
                  <a:lnTo>
                    <a:pt x="2580" y="9642"/>
                  </a:lnTo>
                  <a:lnTo>
                    <a:pt x="2596" y="9635"/>
                  </a:lnTo>
                  <a:close/>
                  <a:moveTo>
                    <a:pt x="1922" y="11251"/>
                  </a:moveTo>
                  <a:lnTo>
                    <a:pt x="1969" y="11262"/>
                  </a:lnTo>
                  <a:lnTo>
                    <a:pt x="1938" y="11368"/>
                  </a:lnTo>
                  <a:lnTo>
                    <a:pt x="1910" y="11364"/>
                  </a:lnTo>
                  <a:lnTo>
                    <a:pt x="1922" y="11251"/>
                  </a:lnTo>
                  <a:close/>
                  <a:moveTo>
                    <a:pt x="1921" y="11465"/>
                  </a:moveTo>
                  <a:lnTo>
                    <a:pt x="1975" y="11483"/>
                  </a:lnTo>
                  <a:lnTo>
                    <a:pt x="1969" y="11504"/>
                  </a:lnTo>
                  <a:lnTo>
                    <a:pt x="1915" y="11487"/>
                  </a:lnTo>
                  <a:lnTo>
                    <a:pt x="1921" y="11465"/>
                  </a:lnTo>
                  <a:close/>
                  <a:moveTo>
                    <a:pt x="563" y="12581"/>
                  </a:moveTo>
                  <a:lnTo>
                    <a:pt x="558" y="12642"/>
                  </a:lnTo>
                  <a:lnTo>
                    <a:pt x="464" y="12623"/>
                  </a:lnTo>
                  <a:lnTo>
                    <a:pt x="465" y="12588"/>
                  </a:lnTo>
                  <a:lnTo>
                    <a:pt x="563" y="12581"/>
                  </a:lnTo>
                  <a:close/>
                  <a:moveTo>
                    <a:pt x="1656" y="13379"/>
                  </a:moveTo>
                  <a:lnTo>
                    <a:pt x="1713" y="13390"/>
                  </a:lnTo>
                  <a:lnTo>
                    <a:pt x="1709" y="13412"/>
                  </a:lnTo>
                  <a:lnTo>
                    <a:pt x="1653" y="13401"/>
                  </a:lnTo>
                  <a:lnTo>
                    <a:pt x="1656" y="13379"/>
                  </a:lnTo>
                  <a:close/>
                  <a:moveTo>
                    <a:pt x="1545" y="13877"/>
                  </a:moveTo>
                  <a:lnTo>
                    <a:pt x="1564" y="13878"/>
                  </a:lnTo>
                  <a:lnTo>
                    <a:pt x="1559" y="13944"/>
                  </a:lnTo>
                  <a:lnTo>
                    <a:pt x="1539" y="13941"/>
                  </a:lnTo>
                  <a:lnTo>
                    <a:pt x="1545" y="13877"/>
                  </a:lnTo>
                  <a:close/>
                  <a:moveTo>
                    <a:pt x="1506" y="14409"/>
                  </a:moveTo>
                  <a:lnTo>
                    <a:pt x="1541" y="14467"/>
                  </a:lnTo>
                  <a:lnTo>
                    <a:pt x="1528" y="14478"/>
                  </a:lnTo>
                  <a:lnTo>
                    <a:pt x="1539" y="14467"/>
                  </a:lnTo>
                  <a:cubicBezTo>
                    <a:pt x="1514" y="14462"/>
                    <a:pt x="1500" y="14446"/>
                    <a:pt x="1485" y="14428"/>
                  </a:cubicBezTo>
                  <a:lnTo>
                    <a:pt x="1506" y="14409"/>
                  </a:lnTo>
                  <a:close/>
                  <a:moveTo>
                    <a:pt x="1528" y="14478"/>
                  </a:moveTo>
                  <a:cubicBezTo>
                    <a:pt x="1554" y="14483"/>
                    <a:pt x="1569" y="14500"/>
                    <a:pt x="1582" y="14517"/>
                  </a:cubicBezTo>
                  <a:lnTo>
                    <a:pt x="1563" y="14536"/>
                  </a:lnTo>
                  <a:lnTo>
                    <a:pt x="1528" y="14478"/>
                  </a:lnTo>
                  <a:close/>
                  <a:moveTo>
                    <a:pt x="1419" y="15126"/>
                  </a:moveTo>
                  <a:cubicBezTo>
                    <a:pt x="1419" y="15128"/>
                    <a:pt x="1419" y="15129"/>
                    <a:pt x="1419" y="15131"/>
                  </a:cubicBezTo>
                  <a:lnTo>
                    <a:pt x="1419" y="15131"/>
                  </a:lnTo>
                  <a:lnTo>
                    <a:pt x="1415" y="15126"/>
                  </a:lnTo>
                  <a:lnTo>
                    <a:pt x="1415" y="15126"/>
                  </a:lnTo>
                  <a:lnTo>
                    <a:pt x="1419" y="15126"/>
                  </a:lnTo>
                  <a:close/>
                  <a:moveTo>
                    <a:pt x="1538" y="15004"/>
                  </a:moveTo>
                  <a:lnTo>
                    <a:pt x="1538" y="15004"/>
                  </a:lnTo>
                  <a:cubicBezTo>
                    <a:pt x="1537" y="15048"/>
                    <a:pt x="1535" y="15083"/>
                    <a:pt x="1534" y="15129"/>
                  </a:cubicBezTo>
                  <a:cubicBezTo>
                    <a:pt x="1492" y="15131"/>
                    <a:pt x="1460" y="15132"/>
                    <a:pt x="1429" y="15133"/>
                  </a:cubicBezTo>
                  <a:lnTo>
                    <a:pt x="1429" y="15133"/>
                  </a:lnTo>
                  <a:cubicBezTo>
                    <a:pt x="1451" y="15059"/>
                    <a:pt x="1491" y="15034"/>
                    <a:pt x="1538" y="15004"/>
                  </a:cubicBezTo>
                  <a:close/>
                  <a:moveTo>
                    <a:pt x="1386" y="15131"/>
                  </a:moveTo>
                  <a:cubicBezTo>
                    <a:pt x="1369" y="15185"/>
                    <a:pt x="1341" y="15188"/>
                    <a:pt x="1310" y="15189"/>
                  </a:cubicBezTo>
                  <a:cubicBezTo>
                    <a:pt x="1307" y="15174"/>
                    <a:pt x="1306" y="15160"/>
                    <a:pt x="1306" y="15145"/>
                  </a:cubicBezTo>
                  <a:lnTo>
                    <a:pt x="1386" y="15131"/>
                  </a:lnTo>
                  <a:close/>
                  <a:moveTo>
                    <a:pt x="1459" y="15399"/>
                  </a:moveTo>
                  <a:lnTo>
                    <a:pt x="1459" y="15466"/>
                  </a:lnTo>
                  <a:lnTo>
                    <a:pt x="1439" y="15466"/>
                  </a:lnTo>
                  <a:lnTo>
                    <a:pt x="1439" y="15399"/>
                  </a:lnTo>
                  <a:close/>
                  <a:moveTo>
                    <a:pt x="31403" y="15627"/>
                  </a:moveTo>
                  <a:lnTo>
                    <a:pt x="31422" y="15629"/>
                  </a:lnTo>
                  <a:lnTo>
                    <a:pt x="31417" y="15698"/>
                  </a:lnTo>
                  <a:lnTo>
                    <a:pt x="31397" y="15697"/>
                  </a:lnTo>
                  <a:lnTo>
                    <a:pt x="31403" y="15627"/>
                  </a:lnTo>
                  <a:close/>
                  <a:moveTo>
                    <a:pt x="31210" y="15819"/>
                  </a:moveTo>
                  <a:lnTo>
                    <a:pt x="31239" y="15820"/>
                  </a:lnTo>
                  <a:lnTo>
                    <a:pt x="31227" y="15957"/>
                  </a:lnTo>
                  <a:lnTo>
                    <a:pt x="31200" y="15954"/>
                  </a:lnTo>
                  <a:lnTo>
                    <a:pt x="31210" y="15819"/>
                  </a:lnTo>
                  <a:close/>
                  <a:moveTo>
                    <a:pt x="1487" y="16020"/>
                  </a:moveTo>
                  <a:lnTo>
                    <a:pt x="1487" y="16042"/>
                  </a:lnTo>
                  <a:lnTo>
                    <a:pt x="1429" y="16044"/>
                  </a:lnTo>
                  <a:lnTo>
                    <a:pt x="1429" y="16020"/>
                  </a:lnTo>
                  <a:close/>
                  <a:moveTo>
                    <a:pt x="31564" y="16226"/>
                  </a:moveTo>
                  <a:lnTo>
                    <a:pt x="31622" y="16234"/>
                  </a:lnTo>
                  <a:lnTo>
                    <a:pt x="31620" y="16257"/>
                  </a:lnTo>
                  <a:lnTo>
                    <a:pt x="31563" y="16250"/>
                  </a:lnTo>
                  <a:lnTo>
                    <a:pt x="31564" y="16226"/>
                  </a:lnTo>
                  <a:close/>
                  <a:moveTo>
                    <a:pt x="31299" y="16316"/>
                  </a:moveTo>
                  <a:cubicBezTo>
                    <a:pt x="31319" y="16316"/>
                    <a:pt x="31351" y="16329"/>
                    <a:pt x="31398" y="16360"/>
                  </a:cubicBezTo>
                  <a:cubicBezTo>
                    <a:pt x="31351" y="16388"/>
                    <a:pt x="31313" y="16410"/>
                    <a:pt x="31275" y="16432"/>
                  </a:cubicBezTo>
                  <a:cubicBezTo>
                    <a:pt x="31263" y="16370"/>
                    <a:pt x="31257" y="16316"/>
                    <a:pt x="31299" y="16316"/>
                  </a:cubicBezTo>
                  <a:close/>
                  <a:moveTo>
                    <a:pt x="345" y="16531"/>
                  </a:moveTo>
                  <a:lnTo>
                    <a:pt x="346" y="16554"/>
                  </a:lnTo>
                  <a:lnTo>
                    <a:pt x="289" y="16557"/>
                  </a:lnTo>
                  <a:lnTo>
                    <a:pt x="287" y="16532"/>
                  </a:lnTo>
                  <a:lnTo>
                    <a:pt x="345" y="16531"/>
                  </a:lnTo>
                  <a:close/>
                  <a:moveTo>
                    <a:pt x="947" y="16628"/>
                  </a:moveTo>
                  <a:lnTo>
                    <a:pt x="988" y="16682"/>
                  </a:lnTo>
                  <a:cubicBezTo>
                    <a:pt x="961" y="16682"/>
                    <a:pt x="945" y="16666"/>
                    <a:pt x="929" y="16651"/>
                  </a:cubicBezTo>
                  <a:lnTo>
                    <a:pt x="947" y="16628"/>
                  </a:lnTo>
                  <a:close/>
                  <a:moveTo>
                    <a:pt x="988" y="16682"/>
                  </a:moveTo>
                  <a:lnTo>
                    <a:pt x="977" y="16697"/>
                  </a:lnTo>
                  <a:cubicBezTo>
                    <a:pt x="1004" y="16697"/>
                    <a:pt x="1019" y="16713"/>
                    <a:pt x="1036" y="16728"/>
                  </a:cubicBezTo>
                  <a:lnTo>
                    <a:pt x="1022" y="16750"/>
                  </a:lnTo>
                  <a:cubicBezTo>
                    <a:pt x="1005" y="16732"/>
                    <a:pt x="989" y="16715"/>
                    <a:pt x="976" y="16697"/>
                  </a:cubicBezTo>
                  <a:lnTo>
                    <a:pt x="988" y="16682"/>
                  </a:lnTo>
                  <a:close/>
                  <a:moveTo>
                    <a:pt x="31554" y="16981"/>
                  </a:moveTo>
                  <a:lnTo>
                    <a:pt x="31573" y="16984"/>
                  </a:lnTo>
                  <a:lnTo>
                    <a:pt x="31560" y="17053"/>
                  </a:lnTo>
                  <a:lnTo>
                    <a:pt x="31541" y="17050"/>
                  </a:lnTo>
                  <a:lnTo>
                    <a:pt x="31554" y="16981"/>
                  </a:lnTo>
                  <a:close/>
                  <a:moveTo>
                    <a:pt x="31366" y="16598"/>
                  </a:moveTo>
                  <a:cubicBezTo>
                    <a:pt x="31407" y="16607"/>
                    <a:pt x="31436" y="16615"/>
                    <a:pt x="31475" y="16623"/>
                  </a:cubicBezTo>
                  <a:cubicBezTo>
                    <a:pt x="31433" y="16682"/>
                    <a:pt x="31405" y="16728"/>
                    <a:pt x="31369" y="16772"/>
                  </a:cubicBezTo>
                  <a:lnTo>
                    <a:pt x="31345" y="16734"/>
                  </a:lnTo>
                  <a:lnTo>
                    <a:pt x="31345" y="16734"/>
                  </a:lnTo>
                  <a:cubicBezTo>
                    <a:pt x="31351" y="16778"/>
                    <a:pt x="31367" y="16813"/>
                    <a:pt x="31385" y="16850"/>
                  </a:cubicBezTo>
                  <a:cubicBezTo>
                    <a:pt x="31339" y="16991"/>
                    <a:pt x="31257" y="17084"/>
                    <a:pt x="31114" y="17105"/>
                  </a:cubicBezTo>
                  <a:cubicBezTo>
                    <a:pt x="31120" y="17055"/>
                    <a:pt x="31126" y="16996"/>
                    <a:pt x="31133" y="16928"/>
                  </a:cubicBezTo>
                  <a:cubicBezTo>
                    <a:pt x="31169" y="16925"/>
                    <a:pt x="31195" y="16922"/>
                    <a:pt x="31233" y="16918"/>
                  </a:cubicBezTo>
                  <a:cubicBezTo>
                    <a:pt x="31261" y="16859"/>
                    <a:pt x="31292" y="16790"/>
                    <a:pt x="31325" y="16721"/>
                  </a:cubicBezTo>
                  <a:cubicBezTo>
                    <a:pt x="31353" y="16694"/>
                    <a:pt x="31358" y="16653"/>
                    <a:pt x="31366" y="16598"/>
                  </a:cubicBezTo>
                  <a:close/>
                  <a:moveTo>
                    <a:pt x="30449" y="17155"/>
                  </a:moveTo>
                  <a:lnTo>
                    <a:pt x="30507" y="17165"/>
                  </a:lnTo>
                  <a:lnTo>
                    <a:pt x="30502" y="17185"/>
                  </a:lnTo>
                  <a:lnTo>
                    <a:pt x="30446" y="17175"/>
                  </a:lnTo>
                  <a:lnTo>
                    <a:pt x="30449" y="17155"/>
                  </a:lnTo>
                  <a:close/>
                  <a:moveTo>
                    <a:pt x="31355" y="17088"/>
                  </a:moveTo>
                  <a:lnTo>
                    <a:pt x="31383" y="17093"/>
                  </a:lnTo>
                  <a:lnTo>
                    <a:pt x="31358" y="17230"/>
                  </a:lnTo>
                  <a:lnTo>
                    <a:pt x="31329" y="17225"/>
                  </a:lnTo>
                  <a:lnTo>
                    <a:pt x="31355" y="17088"/>
                  </a:lnTo>
                  <a:close/>
                  <a:moveTo>
                    <a:pt x="30618" y="17241"/>
                  </a:moveTo>
                  <a:lnTo>
                    <a:pt x="30713" y="17259"/>
                  </a:lnTo>
                  <a:lnTo>
                    <a:pt x="30711" y="17291"/>
                  </a:lnTo>
                  <a:lnTo>
                    <a:pt x="30614" y="17299"/>
                  </a:lnTo>
                  <a:lnTo>
                    <a:pt x="30614" y="17299"/>
                  </a:lnTo>
                  <a:lnTo>
                    <a:pt x="30618" y="17241"/>
                  </a:lnTo>
                  <a:close/>
                  <a:moveTo>
                    <a:pt x="30505" y="17277"/>
                  </a:moveTo>
                  <a:lnTo>
                    <a:pt x="30523" y="17280"/>
                  </a:lnTo>
                  <a:lnTo>
                    <a:pt x="30511" y="17344"/>
                  </a:lnTo>
                  <a:lnTo>
                    <a:pt x="30492" y="17341"/>
                  </a:lnTo>
                  <a:lnTo>
                    <a:pt x="30505" y="17277"/>
                  </a:lnTo>
                  <a:close/>
                  <a:moveTo>
                    <a:pt x="30843" y="17341"/>
                  </a:moveTo>
                  <a:lnTo>
                    <a:pt x="30863" y="17346"/>
                  </a:lnTo>
                  <a:lnTo>
                    <a:pt x="30849" y="17412"/>
                  </a:lnTo>
                  <a:lnTo>
                    <a:pt x="30830" y="17408"/>
                  </a:lnTo>
                  <a:lnTo>
                    <a:pt x="30843" y="17341"/>
                  </a:lnTo>
                  <a:close/>
                  <a:moveTo>
                    <a:pt x="30626" y="17458"/>
                  </a:moveTo>
                  <a:lnTo>
                    <a:pt x="30682" y="17469"/>
                  </a:lnTo>
                  <a:lnTo>
                    <a:pt x="30683" y="17469"/>
                  </a:lnTo>
                  <a:lnTo>
                    <a:pt x="30679" y="17491"/>
                  </a:lnTo>
                  <a:lnTo>
                    <a:pt x="30621" y="17480"/>
                  </a:lnTo>
                  <a:lnTo>
                    <a:pt x="30626" y="17458"/>
                  </a:lnTo>
                  <a:close/>
                  <a:moveTo>
                    <a:pt x="31173" y="17372"/>
                  </a:moveTo>
                  <a:lnTo>
                    <a:pt x="31173" y="17372"/>
                  </a:lnTo>
                  <a:cubicBezTo>
                    <a:pt x="31117" y="17469"/>
                    <a:pt x="31086" y="17524"/>
                    <a:pt x="31045" y="17596"/>
                  </a:cubicBezTo>
                  <a:cubicBezTo>
                    <a:pt x="31016" y="17543"/>
                    <a:pt x="30996" y="17508"/>
                    <a:pt x="30969" y="17459"/>
                  </a:cubicBezTo>
                  <a:cubicBezTo>
                    <a:pt x="31027" y="17434"/>
                    <a:pt x="31082" y="17411"/>
                    <a:pt x="31173" y="17372"/>
                  </a:cubicBezTo>
                  <a:close/>
                  <a:moveTo>
                    <a:pt x="31485" y="17565"/>
                  </a:moveTo>
                  <a:lnTo>
                    <a:pt x="31541" y="17577"/>
                  </a:lnTo>
                  <a:lnTo>
                    <a:pt x="31536" y="17600"/>
                  </a:lnTo>
                  <a:lnTo>
                    <a:pt x="31481" y="17589"/>
                  </a:lnTo>
                  <a:lnTo>
                    <a:pt x="31485" y="17565"/>
                  </a:lnTo>
                  <a:close/>
                  <a:moveTo>
                    <a:pt x="1379" y="17640"/>
                  </a:moveTo>
                  <a:lnTo>
                    <a:pt x="1382" y="17662"/>
                  </a:lnTo>
                  <a:lnTo>
                    <a:pt x="1325" y="17670"/>
                  </a:lnTo>
                  <a:lnTo>
                    <a:pt x="1322" y="17647"/>
                  </a:lnTo>
                  <a:lnTo>
                    <a:pt x="1379" y="17640"/>
                  </a:lnTo>
                  <a:close/>
                  <a:moveTo>
                    <a:pt x="31144" y="17612"/>
                  </a:moveTo>
                  <a:lnTo>
                    <a:pt x="31163" y="17617"/>
                  </a:lnTo>
                  <a:lnTo>
                    <a:pt x="31149" y="17684"/>
                  </a:lnTo>
                  <a:lnTo>
                    <a:pt x="31130" y="17680"/>
                  </a:lnTo>
                  <a:lnTo>
                    <a:pt x="31144" y="17612"/>
                  </a:lnTo>
                  <a:close/>
                  <a:moveTo>
                    <a:pt x="30964" y="17720"/>
                  </a:moveTo>
                  <a:lnTo>
                    <a:pt x="30979" y="17745"/>
                  </a:lnTo>
                  <a:lnTo>
                    <a:pt x="30925" y="17779"/>
                  </a:lnTo>
                  <a:lnTo>
                    <a:pt x="30925" y="17779"/>
                  </a:lnTo>
                  <a:cubicBezTo>
                    <a:pt x="30932" y="17749"/>
                    <a:pt x="30948" y="17734"/>
                    <a:pt x="30964" y="17720"/>
                  </a:cubicBezTo>
                  <a:close/>
                  <a:moveTo>
                    <a:pt x="30916" y="17764"/>
                  </a:moveTo>
                  <a:lnTo>
                    <a:pt x="30924" y="17779"/>
                  </a:lnTo>
                  <a:lnTo>
                    <a:pt x="30924" y="17779"/>
                  </a:lnTo>
                  <a:lnTo>
                    <a:pt x="30923" y="17780"/>
                  </a:lnTo>
                  <a:lnTo>
                    <a:pt x="30914" y="17765"/>
                  </a:lnTo>
                  <a:cubicBezTo>
                    <a:pt x="30908" y="17795"/>
                    <a:pt x="30892" y="17811"/>
                    <a:pt x="30874" y="17825"/>
                  </a:cubicBezTo>
                  <a:lnTo>
                    <a:pt x="30861" y="17800"/>
                  </a:lnTo>
                  <a:lnTo>
                    <a:pt x="30916" y="17764"/>
                  </a:lnTo>
                  <a:close/>
                  <a:moveTo>
                    <a:pt x="30683" y="17702"/>
                  </a:moveTo>
                  <a:cubicBezTo>
                    <a:pt x="30682" y="17759"/>
                    <a:pt x="30680" y="17790"/>
                    <a:pt x="30679" y="17834"/>
                  </a:cubicBezTo>
                  <a:cubicBezTo>
                    <a:pt x="30643" y="17836"/>
                    <a:pt x="30611" y="17836"/>
                    <a:pt x="30512" y="17837"/>
                  </a:cubicBezTo>
                  <a:cubicBezTo>
                    <a:pt x="30596" y="17771"/>
                    <a:pt x="30632" y="17743"/>
                    <a:pt x="30683" y="17702"/>
                  </a:cubicBezTo>
                  <a:close/>
                  <a:moveTo>
                    <a:pt x="31604" y="17858"/>
                  </a:moveTo>
                  <a:lnTo>
                    <a:pt x="31604" y="17858"/>
                  </a:lnTo>
                  <a:cubicBezTo>
                    <a:pt x="31604" y="17858"/>
                    <a:pt x="31604" y="17858"/>
                    <a:pt x="31604" y="17858"/>
                  </a:cubicBezTo>
                  <a:cubicBezTo>
                    <a:pt x="31604" y="17858"/>
                    <a:pt x="31604" y="17858"/>
                    <a:pt x="31604" y="17858"/>
                  </a:cubicBezTo>
                  <a:close/>
                  <a:moveTo>
                    <a:pt x="31238" y="17940"/>
                  </a:moveTo>
                  <a:lnTo>
                    <a:pt x="31294" y="17953"/>
                  </a:lnTo>
                  <a:lnTo>
                    <a:pt x="31289" y="17977"/>
                  </a:lnTo>
                  <a:lnTo>
                    <a:pt x="31233" y="17964"/>
                  </a:lnTo>
                  <a:lnTo>
                    <a:pt x="31238" y="17940"/>
                  </a:lnTo>
                  <a:close/>
                  <a:moveTo>
                    <a:pt x="31144" y="18131"/>
                  </a:moveTo>
                  <a:lnTo>
                    <a:pt x="31200" y="18146"/>
                  </a:lnTo>
                  <a:lnTo>
                    <a:pt x="31195" y="18168"/>
                  </a:lnTo>
                  <a:lnTo>
                    <a:pt x="31139" y="18155"/>
                  </a:lnTo>
                  <a:lnTo>
                    <a:pt x="31144" y="18131"/>
                  </a:lnTo>
                  <a:close/>
                  <a:moveTo>
                    <a:pt x="30589" y="18176"/>
                  </a:moveTo>
                  <a:lnTo>
                    <a:pt x="30579" y="18233"/>
                  </a:lnTo>
                  <a:lnTo>
                    <a:pt x="30487" y="18208"/>
                  </a:lnTo>
                  <a:lnTo>
                    <a:pt x="30492" y="18177"/>
                  </a:lnTo>
                  <a:lnTo>
                    <a:pt x="30589" y="18176"/>
                  </a:lnTo>
                  <a:close/>
                  <a:moveTo>
                    <a:pt x="31481" y="18207"/>
                  </a:moveTo>
                  <a:cubicBezTo>
                    <a:pt x="31517" y="18207"/>
                    <a:pt x="31544" y="18208"/>
                    <a:pt x="31594" y="18208"/>
                  </a:cubicBezTo>
                  <a:cubicBezTo>
                    <a:pt x="31582" y="18273"/>
                    <a:pt x="31576" y="18304"/>
                    <a:pt x="31573" y="18324"/>
                  </a:cubicBezTo>
                  <a:lnTo>
                    <a:pt x="31572" y="18324"/>
                  </a:lnTo>
                  <a:cubicBezTo>
                    <a:pt x="31547" y="18292"/>
                    <a:pt x="31519" y="18255"/>
                    <a:pt x="31481" y="18207"/>
                  </a:cubicBezTo>
                  <a:close/>
                  <a:moveTo>
                    <a:pt x="30596" y="18324"/>
                  </a:moveTo>
                  <a:lnTo>
                    <a:pt x="30608" y="18349"/>
                  </a:lnTo>
                  <a:lnTo>
                    <a:pt x="30549" y="18382"/>
                  </a:lnTo>
                  <a:lnTo>
                    <a:pt x="30546" y="18375"/>
                  </a:lnTo>
                  <a:lnTo>
                    <a:pt x="30546" y="18375"/>
                  </a:lnTo>
                  <a:cubicBezTo>
                    <a:pt x="30576" y="18341"/>
                    <a:pt x="30586" y="18333"/>
                    <a:pt x="30596" y="18324"/>
                  </a:cubicBezTo>
                  <a:close/>
                  <a:moveTo>
                    <a:pt x="31099" y="18329"/>
                  </a:moveTo>
                  <a:lnTo>
                    <a:pt x="31210" y="18357"/>
                  </a:lnTo>
                  <a:lnTo>
                    <a:pt x="31200" y="18390"/>
                  </a:lnTo>
                  <a:lnTo>
                    <a:pt x="31089" y="18361"/>
                  </a:lnTo>
                  <a:lnTo>
                    <a:pt x="31099" y="18329"/>
                  </a:lnTo>
                  <a:close/>
                  <a:moveTo>
                    <a:pt x="30521" y="18367"/>
                  </a:moveTo>
                  <a:cubicBezTo>
                    <a:pt x="30521" y="18375"/>
                    <a:pt x="30521" y="18382"/>
                    <a:pt x="30521" y="18390"/>
                  </a:cubicBezTo>
                  <a:lnTo>
                    <a:pt x="30521" y="18390"/>
                  </a:lnTo>
                  <a:cubicBezTo>
                    <a:pt x="30509" y="18403"/>
                    <a:pt x="30502" y="18409"/>
                    <a:pt x="30500" y="18409"/>
                  </a:cubicBezTo>
                  <a:cubicBezTo>
                    <a:pt x="30496" y="18409"/>
                    <a:pt x="30509" y="18388"/>
                    <a:pt x="30521" y="18367"/>
                  </a:cubicBezTo>
                  <a:close/>
                  <a:moveTo>
                    <a:pt x="30521" y="18405"/>
                  </a:moveTo>
                  <a:cubicBezTo>
                    <a:pt x="30522" y="18425"/>
                    <a:pt x="30522" y="18444"/>
                    <a:pt x="30518" y="18464"/>
                  </a:cubicBezTo>
                  <a:cubicBezTo>
                    <a:pt x="30517" y="18473"/>
                    <a:pt x="30492" y="18480"/>
                    <a:pt x="30437" y="18511"/>
                  </a:cubicBezTo>
                  <a:cubicBezTo>
                    <a:pt x="30473" y="18465"/>
                    <a:pt x="30501" y="18431"/>
                    <a:pt x="30521" y="18405"/>
                  </a:cubicBezTo>
                  <a:close/>
                  <a:moveTo>
                    <a:pt x="1926" y="18504"/>
                  </a:moveTo>
                  <a:lnTo>
                    <a:pt x="1931" y="18526"/>
                  </a:lnTo>
                  <a:lnTo>
                    <a:pt x="1875" y="18536"/>
                  </a:lnTo>
                  <a:lnTo>
                    <a:pt x="1869" y="18514"/>
                  </a:lnTo>
                  <a:lnTo>
                    <a:pt x="1926" y="18504"/>
                  </a:lnTo>
                  <a:close/>
                  <a:moveTo>
                    <a:pt x="30680" y="18387"/>
                  </a:moveTo>
                  <a:lnTo>
                    <a:pt x="30680" y="18387"/>
                  </a:lnTo>
                  <a:cubicBezTo>
                    <a:pt x="30705" y="18471"/>
                    <a:pt x="30721" y="18530"/>
                    <a:pt x="30746" y="18617"/>
                  </a:cubicBezTo>
                  <a:cubicBezTo>
                    <a:pt x="30679" y="18561"/>
                    <a:pt x="30657" y="18485"/>
                    <a:pt x="30680" y="18387"/>
                  </a:cubicBezTo>
                  <a:close/>
                  <a:moveTo>
                    <a:pt x="1960" y="18744"/>
                  </a:moveTo>
                  <a:lnTo>
                    <a:pt x="1973" y="18808"/>
                  </a:lnTo>
                  <a:lnTo>
                    <a:pt x="1956" y="18813"/>
                  </a:lnTo>
                  <a:lnTo>
                    <a:pt x="1941" y="18748"/>
                  </a:lnTo>
                  <a:lnTo>
                    <a:pt x="1960" y="18744"/>
                  </a:lnTo>
                  <a:close/>
                  <a:moveTo>
                    <a:pt x="30183" y="18756"/>
                  </a:moveTo>
                  <a:cubicBezTo>
                    <a:pt x="30271" y="18756"/>
                    <a:pt x="30303" y="18823"/>
                    <a:pt x="30326" y="18894"/>
                  </a:cubicBezTo>
                  <a:cubicBezTo>
                    <a:pt x="30283" y="18942"/>
                    <a:pt x="30245" y="18989"/>
                    <a:pt x="30196" y="19044"/>
                  </a:cubicBezTo>
                  <a:cubicBezTo>
                    <a:pt x="30174" y="18951"/>
                    <a:pt x="30153" y="18864"/>
                    <a:pt x="30130" y="18763"/>
                  </a:cubicBezTo>
                  <a:cubicBezTo>
                    <a:pt x="30150" y="18758"/>
                    <a:pt x="30167" y="18756"/>
                    <a:pt x="30183" y="18756"/>
                  </a:cubicBezTo>
                  <a:close/>
                  <a:moveTo>
                    <a:pt x="31007" y="19253"/>
                  </a:moveTo>
                  <a:lnTo>
                    <a:pt x="31063" y="19270"/>
                  </a:lnTo>
                  <a:lnTo>
                    <a:pt x="31055" y="19292"/>
                  </a:lnTo>
                  <a:lnTo>
                    <a:pt x="31001" y="19275"/>
                  </a:lnTo>
                  <a:lnTo>
                    <a:pt x="31007" y="19253"/>
                  </a:lnTo>
                  <a:close/>
                  <a:moveTo>
                    <a:pt x="888" y="19175"/>
                  </a:moveTo>
                  <a:cubicBezTo>
                    <a:pt x="899" y="19216"/>
                    <a:pt x="913" y="19254"/>
                    <a:pt x="927" y="19304"/>
                  </a:cubicBezTo>
                  <a:cubicBezTo>
                    <a:pt x="883" y="19319"/>
                    <a:pt x="851" y="19329"/>
                    <a:pt x="816" y="19341"/>
                  </a:cubicBezTo>
                  <a:cubicBezTo>
                    <a:pt x="821" y="19358"/>
                    <a:pt x="826" y="19378"/>
                    <a:pt x="830" y="19398"/>
                  </a:cubicBezTo>
                  <a:lnTo>
                    <a:pt x="830" y="19398"/>
                  </a:lnTo>
                  <a:cubicBezTo>
                    <a:pt x="809" y="19393"/>
                    <a:pt x="792" y="19382"/>
                    <a:pt x="776" y="19370"/>
                  </a:cubicBezTo>
                  <a:lnTo>
                    <a:pt x="817" y="19336"/>
                  </a:lnTo>
                  <a:cubicBezTo>
                    <a:pt x="810" y="19295"/>
                    <a:pt x="802" y="19253"/>
                    <a:pt x="794" y="19205"/>
                  </a:cubicBezTo>
                  <a:cubicBezTo>
                    <a:pt x="826" y="19194"/>
                    <a:pt x="851" y="19186"/>
                    <a:pt x="888" y="19175"/>
                  </a:cubicBezTo>
                  <a:close/>
                  <a:moveTo>
                    <a:pt x="832" y="19407"/>
                  </a:moveTo>
                  <a:lnTo>
                    <a:pt x="832" y="19407"/>
                  </a:lnTo>
                  <a:cubicBezTo>
                    <a:pt x="855" y="19411"/>
                    <a:pt x="873" y="19425"/>
                    <a:pt x="892" y="19438"/>
                  </a:cubicBezTo>
                  <a:lnTo>
                    <a:pt x="880" y="19463"/>
                  </a:lnTo>
                  <a:lnTo>
                    <a:pt x="827" y="19414"/>
                  </a:lnTo>
                  <a:lnTo>
                    <a:pt x="832" y="19407"/>
                  </a:lnTo>
                  <a:close/>
                  <a:moveTo>
                    <a:pt x="30620" y="19466"/>
                  </a:moveTo>
                  <a:lnTo>
                    <a:pt x="30632" y="19494"/>
                  </a:lnTo>
                  <a:lnTo>
                    <a:pt x="30574" y="19523"/>
                  </a:lnTo>
                  <a:cubicBezTo>
                    <a:pt x="30585" y="19494"/>
                    <a:pt x="30602" y="19481"/>
                    <a:pt x="30620" y="19466"/>
                  </a:cubicBezTo>
                  <a:close/>
                  <a:moveTo>
                    <a:pt x="30568" y="19506"/>
                  </a:moveTo>
                  <a:lnTo>
                    <a:pt x="30574" y="19523"/>
                  </a:lnTo>
                  <a:lnTo>
                    <a:pt x="30567" y="19507"/>
                  </a:lnTo>
                  <a:cubicBezTo>
                    <a:pt x="30557" y="19537"/>
                    <a:pt x="30539" y="19550"/>
                    <a:pt x="30521" y="19563"/>
                  </a:cubicBezTo>
                  <a:lnTo>
                    <a:pt x="30510" y="19537"/>
                  </a:lnTo>
                  <a:lnTo>
                    <a:pt x="30568" y="19506"/>
                  </a:lnTo>
                  <a:close/>
                  <a:moveTo>
                    <a:pt x="31261" y="19163"/>
                  </a:moveTo>
                  <a:lnTo>
                    <a:pt x="31261" y="19163"/>
                  </a:lnTo>
                  <a:cubicBezTo>
                    <a:pt x="31241" y="19247"/>
                    <a:pt x="31214" y="19331"/>
                    <a:pt x="31202" y="19416"/>
                  </a:cubicBezTo>
                  <a:cubicBezTo>
                    <a:pt x="31192" y="19488"/>
                    <a:pt x="31202" y="19560"/>
                    <a:pt x="31202" y="19629"/>
                  </a:cubicBezTo>
                  <a:cubicBezTo>
                    <a:pt x="31142" y="19607"/>
                    <a:pt x="31097" y="19592"/>
                    <a:pt x="31033" y="19570"/>
                  </a:cubicBezTo>
                  <a:cubicBezTo>
                    <a:pt x="31069" y="19511"/>
                    <a:pt x="31117" y="19448"/>
                    <a:pt x="31149" y="19375"/>
                  </a:cubicBezTo>
                  <a:cubicBezTo>
                    <a:pt x="31182" y="19304"/>
                    <a:pt x="31197" y="19225"/>
                    <a:pt x="31261" y="19163"/>
                  </a:cubicBezTo>
                  <a:close/>
                  <a:moveTo>
                    <a:pt x="30202" y="19694"/>
                  </a:moveTo>
                  <a:lnTo>
                    <a:pt x="30256" y="19713"/>
                  </a:lnTo>
                  <a:lnTo>
                    <a:pt x="30248" y="19735"/>
                  </a:lnTo>
                  <a:lnTo>
                    <a:pt x="30193" y="19715"/>
                  </a:lnTo>
                  <a:lnTo>
                    <a:pt x="30202" y="19694"/>
                  </a:lnTo>
                  <a:close/>
                  <a:moveTo>
                    <a:pt x="30640" y="19591"/>
                  </a:moveTo>
                  <a:lnTo>
                    <a:pt x="30640" y="19591"/>
                  </a:lnTo>
                  <a:cubicBezTo>
                    <a:pt x="30652" y="19651"/>
                    <a:pt x="30661" y="19700"/>
                    <a:pt x="30665" y="19756"/>
                  </a:cubicBezTo>
                  <a:cubicBezTo>
                    <a:pt x="30587" y="19742"/>
                    <a:pt x="30526" y="19742"/>
                    <a:pt x="30640" y="19591"/>
                  </a:cubicBezTo>
                  <a:close/>
                  <a:moveTo>
                    <a:pt x="30017" y="19690"/>
                  </a:moveTo>
                  <a:lnTo>
                    <a:pt x="30065" y="19700"/>
                  </a:lnTo>
                  <a:lnTo>
                    <a:pt x="30024" y="19803"/>
                  </a:lnTo>
                  <a:lnTo>
                    <a:pt x="29998" y="19797"/>
                  </a:lnTo>
                  <a:lnTo>
                    <a:pt x="30017" y="19690"/>
                  </a:lnTo>
                  <a:close/>
                  <a:moveTo>
                    <a:pt x="30661" y="19990"/>
                  </a:moveTo>
                  <a:lnTo>
                    <a:pt x="30679" y="19997"/>
                  </a:lnTo>
                  <a:lnTo>
                    <a:pt x="30652" y="20062"/>
                  </a:lnTo>
                  <a:lnTo>
                    <a:pt x="30635" y="20054"/>
                  </a:lnTo>
                  <a:lnTo>
                    <a:pt x="30661" y="19990"/>
                  </a:lnTo>
                  <a:close/>
                  <a:moveTo>
                    <a:pt x="30663" y="20240"/>
                  </a:moveTo>
                  <a:lnTo>
                    <a:pt x="30715" y="20262"/>
                  </a:lnTo>
                  <a:lnTo>
                    <a:pt x="30707" y="20284"/>
                  </a:lnTo>
                  <a:lnTo>
                    <a:pt x="30654" y="20262"/>
                  </a:lnTo>
                  <a:lnTo>
                    <a:pt x="30663" y="20240"/>
                  </a:lnTo>
                  <a:close/>
                  <a:moveTo>
                    <a:pt x="29531" y="20277"/>
                  </a:moveTo>
                  <a:lnTo>
                    <a:pt x="29583" y="20299"/>
                  </a:lnTo>
                  <a:lnTo>
                    <a:pt x="29575" y="20319"/>
                  </a:lnTo>
                  <a:lnTo>
                    <a:pt x="29522" y="20296"/>
                  </a:lnTo>
                  <a:lnTo>
                    <a:pt x="29531" y="20277"/>
                  </a:lnTo>
                  <a:close/>
                  <a:moveTo>
                    <a:pt x="30452" y="20353"/>
                  </a:moveTo>
                  <a:lnTo>
                    <a:pt x="30468" y="20360"/>
                  </a:lnTo>
                  <a:lnTo>
                    <a:pt x="30443" y="20425"/>
                  </a:lnTo>
                  <a:lnTo>
                    <a:pt x="30426" y="20418"/>
                  </a:lnTo>
                  <a:lnTo>
                    <a:pt x="30452" y="20353"/>
                  </a:lnTo>
                  <a:close/>
                  <a:moveTo>
                    <a:pt x="30558" y="20343"/>
                  </a:moveTo>
                  <a:lnTo>
                    <a:pt x="30607" y="20355"/>
                  </a:lnTo>
                  <a:lnTo>
                    <a:pt x="30564" y="20462"/>
                  </a:lnTo>
                  <a:lnTo>
                    <a:pt x="30536" y="20456"/>
                  </a:lnTo>
                  <a:lnTo>
                    <a:pt x="30558" y="20343"/>
                  </a:lnTo>
                  <a:close/>
                  <a:moveTo>
                    <a:pt x="30801" y="20480"/>
                  </a:moveTo>
                  <a:lnTo>
                    <a:pt x="30801" y="20480"/>
                  </a:lnTo>
                  <a:cubicBezTo>
                    <a:pt x="30776" y="20556"/>
                    <a:pt x="30758" y="20616"/>
                    <a:pt x="30735" y="20690"/>
                  </a:cubicBezTo>
                  <a:cubicBezTo>
                    <a:pt x="30689" y="20677"/>
                    <a:pt x="30655" y="20666"/>
                    <a:pt x="30633" y="20659"/>
                  </a:cubicBezTo>
                  <a:cubicBezTo>
                    <a:pt x="30605" y="20672"/>
                    <a:pt x="30586" y="20686"/>
                    <a:pt x="30567" y="20697"/>
                  </a:cubicBezTo>
                  <a:lnTo>
                    <a:pt x="30558" y="20669"/>
                  </a:lnTo>
                  <a:lnTo>
                    <a:pt x="30620" y="20643"/>
                  </a:lnTo>
                  <a:lnTo>
                    <a:pt x="30624" y="20661"/>
                  </a:lnTo>
                  <a:cubicBezTo>
                    <a:pt x="30626" y="20609"/>
                    <a:pt x="30618" y="20569"/>
                    <a:pt x="30611" y="20522"/>
                  </a:cubicBezTo>
                  <a:cubicBezTo>
                    <a:pt x="30633" y="20522"/>
                    <a:pt x="30654" y="20523"/>
                    <a:pt x="30675" y="20523"/>
                  </a:cubicBezTo>
                  <a:cubicBezTo>
                    <a:pt x="30690" y="20523"/>
                    <a:pt x="30706" y="20523"/>
                    <a:pt x="30721" y="20521"/>
                  </a:cubicBezTo>
                  <a:cubicBezTo>
                    <a:pt x="30739" y="20519"/>
                    <a:pt x="30758" y="20502"/>
                    <a:pt x="30801" y="20480"/>
                  </a:cubicBezTo>
                  <a:close/>
                  <a:moveTo>
                    <a:pt x="30454" y="20758"/>
                  </a:moveTo>
                  <a:lnTo>
                    <a:pt x="30507" y="20781"/>
                  </a:lnTo>
                  <a:lnTo>
                    <a:pt x="30498" y="20803"/>
                  </a:lnTo>
                  <a:lnTo>
                    <a:pt x="30445" y="20778"/>
                  </a:lnTo>
                  <a:lnTo>
                    <a:pt x="30454" y="20758"/>
                  </a:lnTo>
                  <a:close/>
                  <a:moveTo>
                    <a:pt x="30009" y="20931"/>
                  </a:moveTo>
                  <a:lnTo>
                    <a:pt x="30062" y="20956"/>
                  </a:lnTo>
                  <a:lnTo>
                    <a:pt x="30053" y="20977"/>
                  </a:lnTo>
                  <a:lnTo>
                    <a:pt x="30000" y="20953"/>
                  </a:lnTo>
                  <a:lnTo>
                    <a:pt x="30009" y="20931"/>
                  </a:lnTo>
                  <a:close/>
                  <a:moveTo>
                    <a:pt x="30267" y="21027"/>
                  </a:moveTo>
                  <a:lnTo>
                    <a:pt x="30267" y="21027"/>
                  </a:lnTo>
                  <a:cubicBezTo>
                    <a:pt x="30258" y="21062"/>
                    <a:pt x="30252" y="21102"/>
                    <a:pt x="30233" y="21152"/>
                  </a:cubicBezTo>
                  <a:cubicBezTo>
                    <a:pt x="30176" y="21124"/>
                    <a:pt x="30130" y="21102"/>
                    <a:pt x="30050" y="21064"/>
                  </a:cubicBezTo>
                  <a:cubicBezTo>
                    <a:pt x="30143" y="21047"/>
                    <a:pt x="30199" y="21039"/>
                    <a:pt x="30267" y="21027"/>
                  </a:cubicBezTo>
                  <a:close/>
                  <a:moveTo>
                    <a:pt x="30434" y="20972"/>
                  </a:moveTo>
                  <a:cubicBezTo>
                    <a:pt x="30597" y="20972"/>
                    <a:pt x="30463" y="21141"/>
                    <a:pt x="30537" y="21198"/>
                  </a:cubicBezTo>
                  <a:cubicBezTo>
                    <a:pt x="30459" y="21223"/>
                    <a:pt x="30411" y="21234"/>
                    <a:pt x="30323" y="21258"/>
                  </a:cubicBezTo>
                  <a:cubicBezTo>
                    <a:pt x="30382" y="21139"/>
                    <a:pt x="30398" y="21049"/>
                    <a:pt x="30427" y="20972"/>
                  </a:cubicBezTo>
                  <a:cubicBezTo>
                    <a:pt x="30429" y="20972"/>
                    <a:pt x="30431" y="20972"/>
                    <a:pt x="30434" y="20972"/>
                  </a:cubicBezTo>
                  <a:close/>
                  <a:moveTo>
                    <a:pt x="2989" y="21250"/>
                  </a:moveTo>
                  <a:lnTo>
                    <a:pt x="3015" y="21311"/>
                  </a:lnTo>
                  <a:lnTo>
                    <a:pt x="2997" y="21318"/>
                  </a:lnTo>
                  <a:lnTo>
                    <a:pt x="2971" y="21258"/>
                  </a:lnTo>
                  <a:lnTo>
                    <a:pt x="2989" y="21250"/>
                  </a:lnTo>
                  <a:close/>
                  <a:moveTo>
                    <a:pt x="29507" y="21368"/>
                  </a:moveTo>
                  <a:cubicBezTo>
                    <a:pt x="29582" y="21368"/>
                    <a:pt x="29643" y="21396"/>
                    <a:pt x="29690" y="21453"/>
                  </a:cubicBezTo>
                  <a:lnTo>
                    <a:pt x="29690" y="21453"/>
                  </a:lnTo>
                  <a:cubicBezTo>
                    <a:pt x="29609" y="21442"/>
                    <a:pt x="29540" y="21406"/>
                    <a:pt x="29472" y="21370"/>
                  </a:cubicBezTo>
                  <a:cubicBezTo>
                    <a:pt x="29484" y="21368"/>
                    <a:pt x="29496" y="21368"/>
                    <a:pt x="29507" y="21368"/>
                  </a:cubicBezTo>
                  <a:close/>
                  <a:moveTo>
                    <a:pt x="29806" y="21424"/>
                  </a:moveTo>
                  <a:lnTo>
                    <a:pt x="29796" y="21483"/>
                  </a:lnTo>
                  <a:lnTo>
                    <a:pt x="29900" y="21604"/>
                  </a:lnTo>
                  <a:lnTo>
                    <a:pt x="29900" y="21604"/>
                  </a:lnTo>
                  <a:cubicBezTo>
                    <a:pt x="29876" y="21616"/>
                    <a:pt x="29852" y="21623"/>
                    <a:pt x="29829" y="21623"/>
                  </a:cubicBezTo>
                  <a:cubicBezTo>
                    <a:pt x="29799" y="21623"/>
                    <a:pt x="29769" y="21613"/>
                    <a:pt x="29739" y="21593"/>
                  </a:cubicBezTo>
                  <a:cubicBezTo>
                    <a:pt x="29758" y="21558"/>
                    <a:pt x="29777" y="21521"/>
                    <a:pt x="29796" y="21483"/>
                  </a:cubicBezTo>
                  <a:lnTo>
                    <a:pt x="29756" y="21462"/>
                  </a:lnTo>
                  <a:lnTo>
                    <a:pt x="29756" y="21462"/>
                  </a:lnTo>
                  <a:cubicBezTo>
                    <a:pt x="29778" y="21440"/>
                    <a:pt x="29792" y="21432"/>
                    <a:pt x="29806" y="21424"/>
                  </a:cubicBezTo>
                  <a:close/>
                  <a:moveTo>
                    <a:pt x="29984" y="21603"/>
                  </a:moveTo>
                  <a:cubicBezTo>
                    <a:pt x="30006" y="21603"/>
                    <a:pt x="30025" y="21610"/>
                    <a:pt x="30043" y="21618"/>
                  </a:cubicBezTo>
                  <a:lnTo>
                    <a:pt x="30027" y="21659"/>
                  </a:lnTo>
                  <a:lnTo>
                    <a:pt x="29915" y="21630"/>
                  </a:lnTo>
                  <a:lnTo>
                    <a:pt x="29918" y="21623"/>
                  </a:lnTo>
                  <a:lnTo>
                    <a:pt x="29918" y="21623"/>
                  </a:lnTo>
                  <a:cubicBezTo>
                    <a:pt x="29944" y="21608"/>
                    <a:pt x="29965" y="21603"/>
                    <a:pt x="29984" y="21603"/>
                  </a:cubicBezTo>
                  <a:close/>
                  <a:moveTo>
                    <a:pt x="30090" y="21811"/>
                  </a:moveTo>
                  <a:lnTo>
                    <a:pt x="30118" y="21821"/>
                  </a:lnTo>
                  <a:lnTo>
                    <a:pt x="30052" y="21996"/>
                  </a:lnTo>
                  <a:lnTo>
                    <a:pt x="30003" y="21977"/>
                  </a:lnTo>
                  <a:lnTo>
                    <a:pt x="30090" y="21811"/>
                  </a:lnTo>
                  <a:close/>
                  <a:moveTo>
                    <a:pt x="3355" y="22180"/>
                  </a:moveTo>
                  <a:lnTo>
                    <a:pt x="3374" y="22207"/>
                  </a:lnTo>
                  <a:lnTo>
                    <a:pt x="3301" y="22270"/>
                  </a:lnTo>
                  <a:lnTo>
                    <a:pt x="3270" y="22223"/>
                  </a:lnTo>
                  <a:lnTo>
                    <a:pt x="3355" y="22180"/>
                  </a:lnTo>
                  <a:close/>
                  <a:moveTo>
                    <a:pt x="28672" y="22457"/>
                  </a:moveTo>
                  <a:lnTo>
                    <a:pt x="28688" y="22467"/>
                  </a:lnTo>
                  <a:lnTo>
                    <a:pt x="28651" y="22523"/>
                  </a:lnTo>
                  <a:lnTo>
                    <a:pt x="28635" y="22511"/>
                  </a:lnTo>
                  <a:lnTo>
                    <a:pt x="28672" y="22457"/>
                  </a:lnTo>
                  <a:close/>
                  <a:moveTo>
                    <a:pt x="29238" y="22426"/>
                  </a:moveTo>
                  <a:cubicBezTo>
                    <a:pt x="29241" y="22525"/>
                    <a:pt x="29243" y="22570"/>
                    <a:pt x="29244" y="22638"/>
                  </a:cubicBezTo>
                  <a:cubicBezTo>
                    <a:pt x="29191" y="22620"/>
                    <a:pt x="29166" y="22611"/>
                    <a:pt x="29125" y="22598"/>
                  </a:cubicBezTo>
                  <a:cubicBezTo>
                    <a:pt x="29155" y="22553"/>
                    <a:pt x="29180" y="22514"/>
                    <a:pt x="29238" y="22426"/>
                  </a:cubicBezTo>
                  <a:close/>
                  <a:moveTo>
                    <a:pt x="30156" y="22570"/>
                  </a:moveTo>
                  <a:lnTo>
                    <a:pt x="30174" y="22579"/>
                  </a:lnTo>
                  <a:lnTo>
                    <a:pt x="30140" y="22642"/>
                  </a:lnTo>
                  <a:lnTo>
                    <a:pt x="30124" y="22633"/>
                  </a:lnTo>
                  <a:lnTo>
                    <a:pt x="30156" y="22570"/>
                  </a:lnTo>
                  <a:close/>
                  <a:moveTo>
                    <a:pt x="29340" y="22663"/>
                  </a:moveTo>
                  <a:lnTo>
                    <a:pt x="29437" y="22725"/>
                  </a:lnTo>
                  <a:lnTo>
                    <a:pt x="29418" y="22754"/>
                  </a:lnTo>
                  <a:lnTo>
                    <a:pt x="29321" y="22692"/>
                  </a:lnTo>
                  <a:lnTo>
                    <a:pt x="29340" y="22663"/>
                  </a:lnTo>
                  <a:close/>
                  <a:moveTo>
                    <a:pt x="29596" y="22725"/>
                  </a:moveTo>
                  <a:lnTo>
                    <a:pt x="29612" y="22735"/>
                  </a:lnTo>
                  <a:lnTo>
                    <a:pt x="29574" y="22794"/>
                  </a:lnTo>
                  <a:lnTo>
                    <a:pt x="29558" y="22784"/>
                  </a:lnTo>
                  <a:lnTo>
                    <a:pt x="29596" y="22725"/>
                  </a:lnTo>
                  <a:close/>
                  <a:moveTo>
                    <a:pt x="29079" y="22885"/>
                  </a:moveTo>
                  <a:lnTo>
                    <a:pt x="29096" y="22895"/>
                  </a:lnTo>
                  <a:lnTo>
                    <a:pt x="29057" y="22953"/>
                  </a:lnTo>
                  <a:lnTo>
                    <a:pt x="29041" y="22942"/>
                  </a:lnTo>
                  <a:lnTo>
                    <a:pt x="29079" y="22885"/>
                  </a:lnTo>
                  <a:close/>
                  <a:moveTo>
                    <a:pt x="28753" y="22928"/>
                  </a:moveTo>
                  <a:lnTo>
                    <a:pt x="28896" y="23026"/>
                  </a:lnTo>
                  <a:lnTo>
                    <a:pt x="28876" y="23054"/>
                  </a:lnTo>
                  <a:lnTo>
                    <a:pt x="28735" y="22957"/>
                  </a:lnTo>
                  <a:lnTo>
                    <a:pt x="28753" y="22928"/>
                  </a:lnTo>
                  <a:close/>
                  <a:moveTo>
                    <a:pt x="29797" y="22934"/>
                  </a:moveTo>
                  <a:lnTo>
                    <a:pt x="29822" y="22950"/>
                  </a:lnTo>
                  <a:lnTo>
                    <a:pt x="29744" y="23069"/>
                  </a:lnTo>
                  <a:lnTo>
                    <a:pt x="29719" y="23054"/>
                  </a:lnTo>
                  <a:lnTo>
                    <a:pt x="29797" y="22934"/>
                  </a:lnTo>
                  <a:close/>
                  <a:moveTo>
                    <a:pt x="3883" y="23109"/>
                  </a:moveTo>
                  <a:lnTo>
                    <a:pt x="3895" y="23128"/>
                  </a:lnTo>
                  <a:lnTo>
                    <a:pt x="3845" y="23156"/>
                  </a:lnTo>
                  <a:lnTo>
                    <a:pt x="3835" y="23137"/>
                  </a:lnTo>
                  <a:lnTo>
                    <a:pt x="3883" y="23109"/>
                  </a:lnTo>
                  <a:close/>
                  <a:moveTo>
                    <a:pt x="29047" y="23215"/>
                  </a:moveTo>
                  <a:lnTo>
                    <a:pt x="29143" y="23279"/>
                  </a:lnTo>
                  <a:lnTo>
                    <a:pt x="29124" y="23309"/>
                  </a:lnTo>
                  <a:lnTo>
                    <a:pt x="29029" y="23243"/>
                  </a:lnTo>
                  <a:lnTo>
                    <a:pt x="29047" y="23215"/>
                  </a:lnTo>
                  <a:close/>
                  <a:moveTo>
                    <a:pt x="28968" y="23335"/>
                  </a:moveTo>
                  <a:lnTo>
                    <a:pt x="29015" y="23369"/>
                  </a:lnTo>
                  <a:lnTo>
                    <a:pt x="29001" y="23388"/>
                  </a:lnTo>
                  <a:lnTo>
                    <a:pt x="28954" y="23354"/>
                  </a:lnTo>
                  <a:lnTo>
                    <a:pt x="28968" y="23335"/>
                  </a:lnTo>
                  <a:close/>
                  <a:moveTo>
                    <a:pt x="29681" y="23401"/>
                  </a:moveTo>
                  <a:lnTo>
                    <a:pt x="29728" y="23434"/>
                  </a:lnTo>
                  <a:lnTo>
                    <a:pt x="29715" y="23454"/>
                  </a:lnTo>
                  <a:lnTo>
                    <a:pt x="29668" y="23422"/>
                  </a:lnTo>
                  <a:lnTo>
                    <a:pt x="29681" y="23401"/>
                  </a:lnTo>
                  <a:close/>
                  <a:moveTo>
                    <a:pt x="29194" y="23410"/>
                  </a:moveTo>
                  <a:lnTo>
                    <a:pt x="29241" y="23443"/>
                  </a:lnTo>
                  <a:lnTo>
                    <a:pt x="29228" y="23463"/>
                  </a:lnTo>
                  <a:lnTo>
                    <a:pt x="29181" y="23429"/>
                  </a:lnTo>
                  <a:lnTo>
                    <a:pt x="29194" y="23410"/>
                  </a:lnTo>
                  <a:close/>
                  <a:moveTo>
                    <a:pt x="29068" y="23635"/>
                  </a:moveTo>
                  <a:lnTo>
                    <a:pt x="29084" y="23647"/>
                  </a:lnTo>
                  <a:lnTo>
                    <a:pt x="29046" y="23706"/>
                  </a:lnTo>
                  <a:lnTo>
                    <a:pt x="29029" y="23694"/>
                  </a:lnTo>
                  <a:lnTo>
                    <a:pt x="29068" y="23635"/>
                  </a:lnTo>
                  <a:close/>
                  <a:moveTo>
                    <a:pt x="27901" y="23618"/>
                  </a:moveTo>
                  <a:cubicBezTo>
                    <a:pt x="27935" y="23634"/>
                    <a:pt x="27960" y="23646"/>
                    <a:pt x="27998" y="23663"/>
                  </a:cubicBezTo>
                  <a:cubicBezTo>
                    <a:pt x="27966" y="23705"/>
                    <a:pt x="27938" y="23740"/>
                    <a:pt x="27910" y="23774"/>
                  </a:cubicBezTo>
                  <a:cubicBezTo>
                    <a:pt x="27885" y="23753"/>
                    <a:pt x="27870" y="23741"/>
                    <a:pt x="27845" y="23721"/>
                  </a:cubicBezTo>
                  <a:cubicBezTo>
                    <a:pt x="27861" y="23691"/>
                    <a:pt x="27879" y="23659"/>
                    <a:pt x="27901" y="23618"/>
                  </a:cubicBezTo>
                  <a:close/>
                  <a:moveTo>
                    <a:pt x="29269" y="23715"/>
                  </a:moveTo>
                  <a:lnTo>
                    <a:pt x="29363" y="23782"/>
                  </a:lnTo>
                  <a:lnTo>
                    <a:pt x="29343" y="23813"/>
                  </a:lnTo>
                  <a:lnTo>
                    <a:pt x="29250" y="23746"/>
                  </a:lnTo>
                  <a:lnTo>
                    <a:pt x="29250" y="23744"/>
                  </a:lnTo>
                  <a:lnTo>
                    <a:pt x="29269" y="23715"/>
                  </a:lnTo>
                  <a:close/>
                  <a:moveTo>
                    <a:pt x="27941" y="23972"/>
                  </a:moveTo>
                  <a:lnTo>
                    <a:pt x="27954" y="23986"/>
                  </a:lnTo>
                  <a:lnTo>
                    <a:pt x="27913" y="24037"/>
                  </a:lnTo>
                  <a:lnTo>
                    <a:pt x="27898" y="24025"/>
                  </a:lnTo>
                  <a:lnTo>
                    <a:pt x="27939" y="23972"/>
                  </a:lnTo>
                  <a:close/>
                  <a:moveTo>
                    <a:pt x="28451" y="24151"/>
                  </a:moveTo>
                  <a:cubicBezTo>
                    <a:pt x="28490" y="24151"/>
                    <a:pt x="28521" y="24165"/>
                    <a:pt x="28529" y="24225"/>
                  </a:cubicBezTo>
                  <a:cubicBezTo>
                    <a:pt x="28484" y="24234"/>
                    <a:pt x="28444" y="24243"/>
                    <a:pt x="28389" y="24253"/>
                  </a:cubicBezTo>
                  <a:cubicBezTo>
                    <a:pt x="28360" y="24224"/>
                    <a:pt x="28323" y="24187"/>
                    <a:pt x="28288" y="24152"/>
                  </a:cubicBezTo>
                  <a:lnTo>
                    <a:pt x="28288" y="24152"/>
                  </a:lnTo>
                  <a:cubicBezTo>
                    <a:pt x="28301" y="24161"/>
                    <a:pt x="28318" y="24164"/>
                    <a:pt x="28335" y="24164"/>
                  </a:cubicBezTo>
                  <a:cubicBezTo>
                    <a:pt x="28372" y="24164"/>
                    <a:pt x="28415" y="24151"/>
                    <a:pt x="28451" y="24151"/>
                  </a:cubicBezTo>
                  <a:close/>
                  <a:moveTo>
                    <a:pt x="29021" y="24249"/>
                  </a:moveTo>
                  <a:lnTo>
                    <a:pt x="29065" y="24284"/>
                  </a:lnTo>
                  <a:lnTo>
                    <a:pt x="29050" y="24303"/>
                  </a:lnTo>
                  <a:lnTo>
                    <a:pt x="29006" y="24268"/>
                  </a:lnTo>
                  <a:lnTo>
                    <a:pt x="29021" y="24249"/>
                  </a:lnTo>
                  <a:close/>
                  <a:moveTo>
                    <a:pt x="27947" y="24240"/>
                  </a:moveTo>
                  <a:lnTo>
                    <a:pt x="27961" y="24253"/>
                  </a:lnTo>
                  <a:lnTo>
                    <a:pt x="27919" y="24306"/>
                  </a:lnTo>
                  <a:lnTo>
                    <a:pt x="27904" y="24293"/>
                  </a:lnTo>
                  <a:lnTo>
                    <a:pt x="27947" y="24240"/>
                  </a:lnTo>
                  <a:close/>
                  <a:moveTo>
                    <a:pt x="3261" y="24372"/>
                  </a:moveTo>
                  <a:lnTo>
                    <a:pt x="3281" y="24402"/>
                  </a:lnTo>
                  <a:lnTo>
                    <a:pt x="3186" y="24464"/>
                  </a:lnTo>
                  <a:lnTo>
                    <a:pt x="3164" y="24434"/>
                  </a:lnTo>
                  <a:lnTo>
                    <a:pt x="3261" y="24372"/>
                  </a:lnTo>
                  <a:close/>
                  <a:moveTo>
                    <a:pt x="28625" y="24571"/>
                  </a:moveTo>
                  <a:lnTo>
                    <a:pt x="28715" y="24609"/>
                  </a:lnTo>
                  <a:lnTo>
                    <a:pt x="28681" y="24661"/>
                  </a:lnTo>
                  <a:lnTo>
                    <a:pt x="28607" y="24599"/>
                  </a:lnTo>
                  <a:lnTo>
                    <a:pt x="28625" y="24571"/>
                  </a:lnTo>
                  <a:close/>
                  <a:moveTo>
                    <a:pt x="27338" y="24683"/>
                  </a:moveTo>
                  <a:lnTo>
                    <a:pt x="27358" y="24702"/>
                  </a:lnTo>
                  <a:lnTo>
                    <a:pt x="27265" y="24798"/>
                  </a:lnTo>
                  <a:lnTo>
                    <a:pt x="27243" y="24779"/>
                  </a:lnTo>
                  <a:lnTo>
                    <a:pt x="27338" y="24683"/>
                  </a:lnTo>
                  <a:close/>
                  <a:moveTo>
                    <a:pt x="27338" y="24990"/>
                  </a:moveTo>
                  <a:lnTo>
                    <a:pt x="27379" y="25030"/>
                  </a:lnTo>
                  <a:lnTo>
                    <a:pt x="27363" y="25046"/>
                  </a:lnTo>
                  <a:lnTo>
                    <a:pt x="27321" y="25007"/>
                  </a:lnTo>
                  <a:lnTo>
                    <a:pt x="27338" y="24990"/>
                  </a:lnTo>
                  <a:close/>
                  <a:moveTo>
                    <a:pt x="28554" y="25139"/>
                  </a:moveTo>
                  <a:lnTo>
                    <a:pt x="28569" y="25152"/>
                  </a:lnTo>
                  <a:lnTo>
                    <a:pt x="28523" y="25208"/>
                  </a:lnTo>
                  <a:lnTo>
                    <a:pt x="28509" y="25195"/>
                  </a:lnTo>
                  <a:lnTo>
                    <a:pt x="28554" y="25139"/>
                  </a:lnTo>
                  <a:close/>
                  <a:moveTo>
                    <a:pt x="26962" y="25155"/>
                  </a:moveTo>
                  <a:lnTo>
                    <a:pt x="26976" y="25170"/>
                  </a:lnTo>
                  <a:lnTo>
                    <a:pt x="26930" y="25217"/>
                  </a:lnTo>
                  <a:lnTo>
                    <a:pt x="26917" y="25204"/>
                  </a:lnTo>
                  <a:lnTo>
                    <a:pt x="26962" y="25155"/>
                  </a:lnTo>
                  <a:close/>
                  <a:moveTo>
                    <a:pt x="27436" y="25070"/>
                  </a:moveTo>
                  <a:lnTo>
                    <a:pt x="27460" y="25089"/>
                  </a:lnTo>
                  <a:lnTo>
                    <a:pt x="27346" y="25235"/>
                  </a:lnTo>
                  <a:lnTo>
                    <a:pt x="27310" y="25199"/>
                  </a:lnTo>
                  <a:lnTo>
                    <a:pt x="27436" y="25070"/>
                  </a:lnTo>
                  <a:close/>
                  <a:moveTo>
                    <a:pt x="4066" y="25211"/>
                  </a:moveTo>
                  <a:lnTo>
                    <a:pt x="4082" y="25229"/>
                  </a:lnTo>
                  <a:lnTo>
                    <a:pt x="4035" y="25264"/>
                  </a:lnTo>
                  <a:lnTo>
                    <a:pt x="4020" y="25246"/>
                  </a:lnTo>
                  <a:lnTo>
                    <a:pt x="4066" y="25211"/>
                  </a:lnTo>
                  <a:close/>
                  <a:moveTo>
                    <a:pt x="5190" y="25290"/>
                  </a:moveTo>
                  <a:lnTo>
                    <a:pt x="5204" y="25307"/>
                  </a:lnTo>
                  <a:lnTo>
                    <a:pt x="5160" y="25345"/>
                  </a:lnTo>
                  <a:lnTo>
                    <a:pt x="5145" y="25327"/>
                  </a:lnTo>
                  <a:lnTo>
                    <a:pt x="5190" y="25290"/>
                  </a:lnTo>
                  <a:close/>
                  <a:moveTo>
                    <a:pt x="26920" y="25336"/>
                  </a:moveTo>
                  <a:lnTo>
                    <a:pt x="26961" y="25377"/>
                  </a:lnTo>
                  <a:lnTo>
                    <a:pt x="26945" y="25393"/>
                  </a:lnTo>
                  <a:lnTo>
                    <a:pt x="26905" y="25352"/>
                  </a:lnTo>
                  <a:lnTo>
                    <a:pt x="26920" y="25336"/>
                  </a:lnTo>
                  <a:close/>
                  <a:moveTo>
                    <a:pt x="28338" y="25363"/>
                  </a:moveTo>
                  <a:lnTo>
                    <a:pt x="28379" y="25402"/>
                  </a:lnTo>
                  <a:lnTo>
                    <a:pt x="28363" y="25420"/>
                  </a:lnTo>
                  <a:lnTo>
                    <a:pt x="28320" y="25380"/>
                  </a:lnTo>
                  <a:lnTo>
                    <a:pt x="28338" y="25363"/>
                  </a:lnTo>
                  <a:close/>
                  <a:moveTo>
                    <a:pt x="28340" y="25546"/>
                  </a:moveTo>
                  <a:cubicBezTo>
                    <a:pt x="28362" y="25546"/>
                    <a:pt x="28385" y="25572"/>
                    <a:pt x="28409" y="25645"/>
                  </a:cubicBezTo>
                  <a:cubicBezTo>
                    <a:pt x="28351" y="25641"/>
                    <a:pt x="28307" y="25636"/>
                    <a:pt x="28253" y="25630"/>
                  </a:cubicBezTo>
                  <a:cubicBezTo>
                    <a:pt x="28283" y="25588"/>
                    <a:pt x="28311" y="25546"/>
                    <a:pt x="28340" y="25546"/>
                  </a:cubicBezTo>
                  <a:close/>
                  <a:moveTo>
                    <a:pt x="27514" y="25446"/>
                  </a:moveTo>
                  <a:lnTo>
                    <a:pt x="27514" y="25446"/>
                  </a:lnTo>
                  <a:cubicBezTo>
                    <a:pt x="27505" y="25558"/>
                    <a:pt x="27502" y="25604"/>
                    <a:pt x="27496" y="25673"/>
                  </a:cubicBezTo>
                  <a:cubicBezTo>
                    <a:pt x="27455" y="25647"/>
                    <a:pt x="27433" y="25633"/>
                    <a:pt x="27401" y="25613"/>
                  </a:cubicBezTo>
                  <a:cubicBezTo>
                    <a:pt x="27424" y="25576"/>
                    <a:pt x="27446" y="25545"/>
                    <a:pt x="27514" y="25446"/>
                  </a:cubicBezTo>
                  <a:close/>
                  <a:moveTo>
                    <a:pt x="27477" y="25782"/>
                  </a:moveTo>
                  <a:lnTo>
                    <a:pt x="27491" y="25795"/>
                  </a:lnTo>
                  <a:lnTo>
                    <a:pt x="27442" y="25845"/>
                  </a:lnTo>
                  <a:lnTo>
                    <a:pt x="27429" y="25832"/>
                  </a:lnTo>
                  <a:lnTo>
                    <a:pt x="27477" y="25782"/>
                  </a:lnTo>
                  <a:close/>
                  <a:moveTo>
                    <a:pt x="27911" y="25735"/>
                  </a:moveTo>
                  <a:lnTo>
                    <a:pt x="27935" y="25750"/>
                  </a:lnTo>
                  <a:lnTo>
                    <a:pt x="27870" y="25850"/>
                  </a:lnTo>
                  <a:lnTo>
                    <a:pt x="27829" y="25820"/>
                  </a:lnTo>
                  <a:lnTo>
                    <a:pt x="27911" y="25735"/>
                  </a:lnTo>
                  <a:close/>
                  <a:moveTo>
                    <a:pt x="27548" y="25957"/>
                  </a:moveTo>
                  <a:lnTo>
                    <a:pt x="27561" y="25970"/>
                  </a:lnTo>
                  <a:lnTo>
                    <a:pt x="27511" y="26022"/>
                  </a:lnTo>
                  <a:lnTo>
                    <a:pt x="27498" y="26007"/>
                  </a:lnTo>
                  <a:lnTo>
                    <a:pt x="27548" y="25957"/>
                  </a:lnTo>
                  <a:close/>
                  <a:moveTo>
                    <a:pt x="26965" y="25966"/>
                  </a:moveTo>
                  <a:lnTo>
                    <a:pt x="26987" y="25982"/>
                  </a:lnTo>
                  <a:cubicBezTo>
                    <a:pt x="26965" y="26017"/>
                    <a:pt x="26937" y="26045"/>
                    <a:pt x="26914" y="26076"/>
                  </a:cubicBezTo>
                  <a:lnTo>
                    <a:pt x="26879" y="26041"/>
                  </a:lnTo>
                  <a:cubicBezTo>
                    <a:pt x="26906" y="26016"/>
                    <a:pt x="26939" y="25992"/>
                    <a:pt x="26965" y="25966"/>
                  </a:cubicBezTo>
                  <a:close/>
                  <a:moveTo>
                    <a:pt x="27905" y="25913"/>
                  </a:moveTo>
                  <a:lnTo>
                    <a:pt x="27926" y="25933"/>
                  </a:lnTo>
                  <a:lnTo>
                    <a:pt x="27774" y="26089"/>
                  </a:lnTo>
                  <a:lnTo>
                    <a:pt x="27755" y="26069"/>
                  </a:lnTo>
                  <a:lnTo>
                    <a:pt x="27905" y="25913"/>
                  </a:lnTo>
                  <a:close/>
                  <a:moveTo>
                    <a:pt x="26424" y="26063"/>
                  </a:moveTo>
                  <a:lnTo>
                    <a:pt x="26437" y="26078"/>
                  </a:lnTo>
                  <a:lnTo>
                    <a:pt x="26384" y="26122"/>
                  </a:lnTo>
                  <a:lnTo>
                    <a:pt x="26372" y="26107"/>
                  </a:lnTo>
                  <a:lnTo>
                    <a:pt x="26424" y="26063"/>
                  </a:lnTo>
                  <a:close/>
                  <a:moveTo>
                    <a:pt x="26056" y="26148"/>
                  </a:moveTo>
                  <a:lnTo>
                    <a:pt x="26068" y="26164"/>
                  </a:lnTo>
                  <a:lnTo>
                    <a:pt x="26016" y="26207"/>
                  </a:lnTo>
                  <a:lnTo>
                    <a:pt x="26005" y="26192"/>
                  </a:lnTo>
                  <a:lnTo>
                    <a:pt x="26056" y="26148"/>
                  </a:lnTo>
                  <a:close/>
                  <a:moveTo>
                    <a:pt x="27644" y="26179"/>
                  </a:moveTo>
                  <a:lnTo>
                    <a:pt x="27708" y="26248"/>
                  </a:lnTo>
                  <a:lnTo>
                    <a:pt x="27686" y="26276"/>
                  </a:lnTo>
                  <a:lnTo>
                    <a:pt x="27602" y="26225"/>
                  </a:lnTo>
                  <a:lnTo>
                    <a:pt x="27644" y="26179"/>
                  </a:lnTo>
                  <a:close/>
                  <a:moveTo>
                    <a:pt x="26365" y="26238"/>
                  </a:moveTo>
                  <a:lnTo>
                    <a:pt x="26402" y="26282"/>
                  </a:lnTo>
                  <a:lnTo>
                    <a:pt x="26384" y="26297"/>
                  </a:lnTo>
                  <a:lnTo>
                    <a:pt x="26347" y="26253"/>
                  </a:lnTo>
                  <a:lnTo>
                    <a:pt x="26365" y="26238"/>
                  </a:lnTo>
                  <a:close/>
                  <a:moveTo>
                    <a:pt x="27776" y="26301"/>
                  </a:moveTo>
                  <a:lnTo>
                    <a:pt x="27789" y="26314"/>
                  </a:lnTo>
                  <a:lnTo>
                    <a:pt x="27738" y="26367"/>
                  </a:lnTo>
                  <a:lnTo>
                    <a:pt x="27724" y="26353"/>
                  </a:lnTo>
                  <a:lnTo>
                    <a:pt x="27776" y="26301"/>
                  </a:lnTo>
                  <a:close/>
                  <a:moveTo>
                    <a:pt x="25649" y="26317"/>
                  </a:moveTo>
                  <a:lnTo>
                    <a:pt x="25684" y="26363"/>
                  </a:lnTo>
                  <a:lnTo>
                    <a:pt x="25668" y="26376"/>
                  </a:lnTo>
                  <a:lnTo>
                    <a:pt x="25632" y="26332"/>
                  </a:lnTo>
                  <a:lnTo>
                    <a:pt x="25649" y="26317"/>
                  </a:lnTo>
                  <a:close/>
                  <a:moveTo>
                    <a:pt x="25887" y="26367"/>
                  </a:moveTo>
                  <a:lnTo>
                    <a:pt x="25899" y="26382"/>
                  </a:lnTo>
                  <a:lnTo>
                    <a:pt x="25847" y="26426"/>
                  </a:lnTo>
                  <a:lnTo>
                    <a:pt x="25835" y="26412"/>
                  </a:lnTo>
                  <a:lnTo>
                    <a:pt x="25887" y="26367"/>
                  </a:lnTo>
                  <a:close/>
                  <a:moveTo>
                    <a:pt x="25794" y="26495"/>
                  </a:moveTo>
                  <a:lnTo>
                    <a:pt x="25865" y="26587"/>
                  </a:lnTo>
                  <a:lnTo>
                    <a:pt x="25840" y="26609"/>
                  </a:lnTo>
                  <a:lnTo>
                    <a:pt x="25769" y="26518"/>
                  </a:lnTo>
                  <a:lnTo>
                    <a:pt x="25794" y="26495"/>
                  </a:lnTo>
                  <a:close/>
                  <a:moveTo>
                    <a:pt x="27057" y="26582"/>
                  </a:moveTo>
                  <a:lnTo>
                    <a:pt x="27068" y="26597"/>
                  </a:lnTo>
                  <a:lnTo>
                    <a:pt x="27014" y="26643"/>
                  </a:lnTo>
                  <a:lnTo>
                    <a:pt x="27001" y="26628"/>
                  </a:lnTo>
                  <a:lnTo>
                    <a:pt x="27057" y="26582"/>
                  </a:lnTo>
                  <a:close/>
                  <a:moveTo>
                    <a:pt x="26289" y="26681"/>
                  </a:moveTo>
                  <a:lnTo>
                    <a:pt x="26361" y="26771"/>
                  </a:lnTo>
                  <a:lnTo>
                    <a:pt x="26334" y="26793"/>
                  </a:lnTo>
                  <a:lnTo>
                    <a:pt x="26262" y="26703"/>
                  </a:lnTo>
                  <a:lnTo>
                    <a:pt x="26289" y="26681"/>
                  </a:lnTo>
                  <a:close/>
                  <a:moveTo>
                    <a:pt x="26686" y="26721"/>
                  </a:moveTo>
                  <a:lnTo>
                    <a:pt x="26718" y="26756"/>
                  </a:lnTo>
                  <a:lnTo>
                    <a:pt x="26628" y="26832"/>
                  </a:lnTo>
                  <a:lnTo>
                    <a:pt x="26608" y="26813"/>
                  </a:lnTo>
                  <a:lnTo>
                    <a:pt x="26686" y="26721"/>
                  </a:lnTo>
                  <a:close/>
                  <a:moveTo>
                    <a:pt x="26090" y="26773"/>
                  </a:moveTo>
                  <a:lnTo>
                    <a:pt x="26125" y="26819"/>
                  </a:lnTo>
                  <a:lnTo>
                    <a:pt x="26108" y="26834"/>
                  </a:lnTo>
                  <a:lnTo>
                    <a:pt x="26072" y="26790"/>
                  </a:lnTo>
                  <a:lnTo>
                    <a:pt x="26090" y="26773"/>
                  </a:lnTo>
                  <a:close/>
                  <a:moveTo>
                    <a:pt x="26214" y="26821"/>
                  </a:moveTo>
                  <a:lnTo>
                    <a:pt x="26249" y="26865"/>
                  </a:lnTo>
                  <a:lnTo>
                    <a:pt x="26231" y="26881"/>
                  </a:lnTo>
                  <a:lnTo>
                    <a:pt x="26196" y="26835"/>
                  </a:lnTo>
                  <a:lnTo>
                    <a:pt x="26214" y="26821"/>
                  </a:lnTo>
                  <a:close/>
                  <a:moveTo>
                    <a:pt x="26795" y="26856"/>
                  </a:moveTo>
                  <a:lnTo>
                    <a:pt x="26868" y="26944"/>
                  </a:lnTo>
                  <a:lnTo>
                    <a:pt x="26840" y="26968"/>
                  </a:lnTo>
                  <a:lnTo>
                    <a:pt x="26767" y="26879"/>
                  </a:lnTo>
                  <a:lnTo>
                    <a:pt x="26795" y="26856"/>
                  </a:lnTo>
                  <a:close/>
                  <a:moveTo>
                    <a:pt x="26967" y="27037"/>
                  </a:moveTo>
                  <a:lnTo>
                    <a:pt x="26979" y="27052"/>
                  </a:lnTo>
                  <a:lnTo>
                    <a:pt x="26923" y="27099"/>
                  </a:lnTo>
                  <a:lnTo>
                    <a:pt x="26911" y="27084"/>
                  </a:lnTo>
                  <a:lnTo>
                    <a:pt x="26967" y="27037"/>
                  </a:lnTo>
                  <a:close/>
                  <a:moveTo>
                    <a:pt x="26618" y="27181"/>
                  </a:moveTo>
                  <a:lnTo>
                    <a:pt x="26630" y="27197"/>
                  </a:lnTo>
                  <a:lnTo>
                    <a:pt x="26574" y="27244"/>
                  </a:lnTo>
                  <a:lnTo>
                    <a:pt x="26574" y="27243"/>
                  </a:lnTo>
                  <a:lnTo>
                    <a:pt x="26562" y="27228"/>
                  </a:lnTo>
                  <a:lnTo>
                    <a:pt x="26618" y="27181"/>
                  </a:lnTo>
                  <a:close/>
                  <a:moveTo>
                    <a:pt x="24664" y="27193"/>
                  </a:moveTo>
                  <a:lnTo>
                    <a:pt x="24675" y="27209"/>
                  </a:lnTo>
                  <a:lnTo>
                    <a:pt x="24620" y="27247"/>
                  </a:lnTo>
                  <a:lnTo>
                    <a:pt x="24610" y="27231"/>
                  </a:lnTo>
                  <a:lnTo>
                    <a:pt x="24664" y="27193"/>
                  </a:lnTo>
                  <a:close/>
                  <a:moveTo>
                    <a:pt x="25902" y="27219"/>
                  </a:moveTo>
                  <a:lnTo>
                    <a:pt x="25935" y="27265"/>
                  </a:lnTo>
                  <a:lnTo>
                    <a:pt x="25916" y="27280"/>
                  </a:lnTo>
                  <a:lnTo>
                    <a:pt x="25882" y="27233"/>
                  </a:lnTo>
                  <a:lnTo>
                    <a:pt x="25902" y="27219"/>
                  </a:lnTo>
                  <a:close/>
                  <a:moveTo>
                    <a:pt x="26877" y="27313"/>
                  </a:moveTo>
                  <a:lnTo>
                    <a:pt x="26914" y="27359"/>
                  </a:lnTo>
                  <a:lnTo>
                    <a:pt x="26895" y="27375"/>
                  </a:lnTo>
                  <a:lnTo>
                    <a:pt x="26859" y="27330"/>
                  </a:lnTo>
                  <a:lnTo>
                    <a:pt x="26877" y="27313"/>
                  </a:lnTo>
                  <a:close/>
                  <a:moveTo>
                    <a:pt x="26003" y="27358"/>
                  </a:moveTo>
                  <a:lnTo>
                    <a:pt x="26038" y="27405"/>
                  </a:lnTo>
                  <a:lnTo>
                    <a:pt x="26018" y="27418"/>
                  </a:lnTo>
                  <a:lnTo>
                    <a:pt x="25984" y="27372"/>
                  </a:lnTo>
                  <a:lnTo>
                    <a:pt x="26003" y="27358"/>
                  </a:lnTo>
                  <a:close/>
                  <a:moveTo>
                    <a:pt x="6652" y="27165"/>
                  </a:moveTo>
                  <a:cubicBezTo>
                    <a:pt x="6765" y="27256"/>
                    <a:pt x="6818" y="27299"/>
                    <a:pt x="6864" y="27336"/>
                  </a:cubicBezTo>
                  <a:cubicBezTo>
                    <a:pt x="6826" y="27381"/>
                    <a:pt x="6798" y="27415"/>
                    <a:pt x="6724" y="27502"/>
                  </a:cubicBezTo>
                  <a:cubicBezTo>
                    <a:pt x="6749" y="27397"/>
                    <a:pt x="6770" y="27362"/>
                    <a:pt x="6762" y="27325"/>
                  </a:cubicBezTo>
                  <a:cubicBezTo>
                    <a:pt x="6756" y="27293"/>
                    <a:pt x="6720" y="27259"/>
                    <a:pt x="6652" y="27165"/>
                  </a:cubicBezTo>
                  <a:close/>
                  <a:moveTo>
                    <a:pt x="25397" y="27508"/>
                  </a:moveTo>
                  <a:lnTo>
                    <a:pt x="25463" y="27519"/>
                  </a:lnTo>
                  <a:lnTo>
                    <a:pt x="25459" y="27536"/>
                  </a:lnTo>
                  <a:cubicBezTo>
                    <a:pt x="25481" y="27520"/>
                    <a:pt x="25502" y="27519"/>
                    <a:pt x="25522" y="27519"/>
                  </a:cubicBezTo>
                  <a:cubicBezTo>
                    <a:pt x="25526" y="27519"/>
                    <a:pt x="25529" y="27519"/>
                    <a:pt x="25532" y="27519"/>
                  </a:cubicBezTo>
                  <a:lnTo>
                    <a:pt x="25524" y="27547"/>
                  </a:lnTo>
                  <a:lnTo>
                    <a:pt x="25457" y="27536"/>
                  </a:lnTo>
                  <a:lnTo>
                    <a:pt x="25462" y="27519"/>
                  </a:lnTo>
                  <a:lnTo>
                    <a:pt x="25462" y="27519"/>
                  </a:lnTo>
                  <a:cubicBezTo>
                    <a:pt x="25435" y="27536"/>
                    <a:pt x="25412" y="27536"/>
                    <a:pt x="25390" y="27536"/>
                  </a:cubicBezTo>
                  <a:lnTo>
                    <a:pt x="25397" y="27508"/>
                  </a:lnTo>
                  <a:close/>
                  <a:moveTo>
                    <a:pt x="26386" y="27316"/>
                  </a:moveTo>
                  <a:cubicBezTo>
                    <a:pt x="26517" y="27377"/>
                    <a:pt x="26631" y="27428"/>
                    <a:pt x="26756" y="27484"/>
                  </a:cubicBezTo>
                  <a:cubicBezTo>
                    <a:pt x="26718" y="27516"/>
                    <a:pt x="26693" y="27539"/>
                    <a:pt x="26665" y="27562"/>
                  </a:cubicBezTo>
                  <a:cubicBezTo>
                    <a:pt x="26620" y="27530"/>
                    <a:pt x="26581" y="27487"/>
                    <a:pt x="26530" y="27469"/>
                  </a:cubicBezTo>
                  <a:cubicBezTo>
                    <a:pt x="26505" y="27462"/>
                    <a:pt x="26478" y="27460"/>
                    <a:pt x="26449" y="27460"/>
                  </a:cubicBezTo>
                  <a:cubicBezTo>
                    <a:pt x="26425" y="27460"/>
                    <a:pt x="26400" y="27461"/>
                    <a:pt x="26374" y="27461"/>
                  </a:cubicBezTo>
                  <a:cubicBezTo>
                    <a:pt x="26365" y="27461"/>
                    <a:pt x="26355" y="27461"/>
                    <a:pt x="26346" y="27461"/>
                  </a:cubicBezTo>
                  <a:cubicBezTo>
                    <a:pt x="26359" y="27409"/>
                    <a:pt x="26367" y="27381"/>
                    <a:pt x="26386" y="27316"/>
                  </a:cubicBezTo>
                  <a:close/>
                  <a:moveTo>
                    <a:pt x="26446" y="27553"/>
                  </a:moveTo>
                  <a:lnTo>
                    <a:pt x="26458" y="27569"/>
                  </a:lnTo>
                  <a:lnTo>
                    <a:pt x="26402" y="27615"/>
                  </a:lnTo>
                  <a:lnTo>
                    <a:pt x="26392" y="27600"/>
                  </a:lnTo>
                  <a:lnTo>
                    <a:pt x="26446" y="27553"/>
                  </a:lnTo>
                  <a:close/>
                  <a:moveTo>
                    <a:pt x="24424" y="27746"/>
                  </a:moveTo>
                  <a:lnTo>
                    <a:pt x="24495" y="27817"/>
                  </a:lnTo>
                  <a:lnTo>
                    <a:pt x="24445" y="27847"/>
                  </a:lnTo>
                  <a:lnTo>
                    <a:pt x="24397" y="27765"/>
                  </a:lnTo>
                  <a:lnTo>
                    <a:pt x="24424" y="27746"/>
                  </a:lnTo>
                  <a:close/>
                  <a:moveTo>
                    <a:pt x="25575" y="27868"/>
                  </a:moveTo>
                  <a:lnTo>
                    <a:pt x="25607" y="27917"/>
                  </a:lnTo>
                  <a:lnTo>
                    <a:pt x="25588" y="27930"/>
                  </a:lnTo>
                  <a:lnTo>
                    <a:pt x="25556" y="27881"/>
                  </a:lnTo>
                  <a:lnTo>
                    <a:pt x="25575" y="27868"/>
                  </a:lnTo>
                  <a:close/>
                  <a:moveTo>
                    <a:pt x="26040" y="28034"/>
                  </a:moveTo>
                  <a:lnTo>
                    <a:pt x="26074" y="28081"/>
                  </a:lnTo>
                  <a:lnTo>
                    <a:pt x="26053" y="28096"/>
                  </a:lnTo>
                  <a:lnTo>
                    <a:pt x="26021" y="28049"/>
                  </a:lnTo>
                  <a:lnTo>
                    <a:pt x="26040" y="28034"/>
                  </a:lnTo>
                  <a:close/>
                  <a:moveTo>
                    <a:pt x="24867" y="28080"/>
                  </a:moveTo>
                  <a:lnTo>
                    <a:pt x="24898" y="28130"/>
                  </a:lnTo>
                  <a:lnTo>
                    <a:pt x="24878" y="28143"/>
                  </a:lnTo>
                  <a:lnTo>
                    <a:pt x="24848" y="28093"/>
                  </a:lnTo>
                  <a:lnTo>
                    <a:pt x="24867" y="28080"/>
                  </a:lnTo>
                  <a:close/>
                  <a:moveTo>
                    <a:pt x="25476" y="28043"/>
                  </a:moveTo>
                  <a:cubicBezTo>
                    <a:pt x="25480" y="28100"/>
                    <a:pt x="25483" y="28142"/>
                    <a:pt x="25484" y="28174"/>
                  </a:cubicBezTo>
                  <a:lnTo>
                    <a:pt x="25484" y="28174"/>
                  </a:lnTo>
                  <a:cubicBezTo>
                    <a:pt x="25469" y="28164"/>
                    <a:pt x="25455" y="28154"/>
                    <a:pt x="25444" y="28142"/>
                  </a:cubicBezTo>
                  <a:cubicBezTo>
                    <a:pt x="25437" y="28136"/>
                    <a:pt x="25453" y="28111"/>
                    <a:pt x="25476" y="28043"/>
                  </a:cubicBezTo>
                  <a:close/>
                  <a:moveTo>
                    <a:pt x="25500" y="28154"/>
                  </a:moveTo>
                  <a:cubicBezTo>
                    <a:pt x="25504" y="28154"/>
                    <a:pt x="25509" y="28173"/>
                    <a:pt x="25513" y="28192"/>
                  </a:cubicBezTo>
                  <a:lnTo>
                    <a:pt x="25513" y="28193"/>
                  </a:lnTo>
                  <a:cubicBezTo>
                    <a:pt x="25507" y="28189"/>
                    <a:pt x="25501" y="28185"/>
                    <a:pt x="25495" y="28181"/>
                  </a:cubicBezTo>
                  <a:lnTo>
                    <a:pt x="25495" y="28181"/>
                  </a:lnTo>
                  <a:cubicBezTo>
                    <a:pt x="25496" y="28161"/>
                    <a:pt x="25498" y="28154"/>
                    <a:pt x="25500" y="28154"/>
                  </a:cubicBezTo>
                  <a:close/>
                  <a:moveTo>
                    <a:pt x="24182" y="28140"/>
                  </a:moveTo>
                  <a:lnTo>
                    <a:pt x="24238" y="28240"/>
                  </a:lnTo>
                  <a:lnTo>
                    <a:pt x="24207" y="28258"/>
                  </a:lnTo>
                  <a:lnTo>
                    <a:pt x="24151" y="28156"/>
                  </a:lnTo>
                  <a:lnTo>
                    <a:pt x="24151" y="28156"/>
                  </a:lnTo>
                  <a:lnTo>
                    <a:pt x="24152" y="28158"/>
                  </a:lnTo>
                  <a:lnTo>
                    <a:pt x="24182" y="28140"/>
                  </a:lnTo>
                  <a:close/>
                  <a:moveTo>
                    <a:pt x="25476" y="28211"/>
                  </a:moveTo>
                  <a:lnTo>
                    <a:pt x="25484" y="28212"/>
                  </a:lnTo>
                  <a:lnTo>
                    <a:pt x="25484" y="28212"/>
                  </a:lnTo>
                  <a:cubicBezTo>
                    <a:pt x="25485" y="28255"/>
                    <a:pt x="25481" y="28268"/>
                    <a:pt x="25478" y="28280"/>
                  </a:cubicBezTo>
                  <a:lnTo>
                    <a:pt x="25450" y="28279"/>
                  </a:lnTo>
                  <a:lnTo>
                    <a:pt x="25476" y="28211"/>
                  </a:lnTo>
                  <a:close/>
                  <a:moveTo>
                    <a:pt x="25225" y="28246"/>
                  </a:moveTo>
                  <a:cubicBezTo>
                    <a:pt x="25250" y="28271"/>
                    <a:pt x="25273" y="28293"/>
                    <a:pt x="25347" y="28361"/>
                  </a:cubicBezTo>
                  <a:cubicBezTo>
                    <a:pt x="25235" y="28352"/>
                    <a:pt x="25188" y="28349"/>
                    <a:pt x="25120" y="28345"/>
                  </a:cubicBezTo>
                  <a:cubicBezTo>
                    <a:pt x="25166" y="28302"/>
                    <a:pt x="25190" y="28280"/>
                    <a:pt x="25225" y="28246"/>
                  </a:cubicBezTo>
                  <a:close/>
                  <a:moveTo>
                    <a:pt x="9569" y="28333"/>
                  </a:moveTo>
                  <a:lnTo>
                    <a:pt x="9628" y="28364"/>
                  </a:lnTo>
                  <a:lnTo>
                    <a:pt x="9619" y="28380"/>
                  </a:lnTo>
                  <a:lnTo>
                    <a:pt x="9561" y="28349"/>
                  </a:lnTo>
                  <a:lnTo>
                    <a:pt x="9569" y="28333"/>
                  </a:lnTo>
                  <a:close/>
                  <a:moveTo>
                    <a:pt x="22532" y="28333"/>
                  </a:moveTo>
                  <a:lnTo>
                    <a:pt x="22556" y="28386"/>
                  </a:lnTo>
                  <a:lnTo>
                    <a:pt x="22535" y="28395"/>
                  </a:lnTo>
                  <a:lnTo>
                    <a:pt x="22512" y="28342"/>
                  </a:lnTo>
                  <a:lnTo>
                    <a:pt x="22532" y="28333"/>
                  </a:lnTo>
                  <a:close/>
                  <a:moveTo>
                    <a:pt x="25712" y="28429"/>
                  </a:moveTo>
                  <a:lnTo>
                    <a:pt x="25722" y="28445"/>
                  </a:lnTo>
                  <a:lnTo>
                    <a:pt x="25660" y="28487"/>
                  </a:lnTo>
                  <a:lnTo>
                    <a:pt x="25650" y="28471"/>
                  </a:lnTo>
                  <a:lnTo>
                    <a:pt x="25712" y="28429"/>
                  </a:lnTo>
                  <a:close/>
                  <a:moveTo>
                    <a:pt x="7966" y="28486"/>
                  </a:moveTo>
                  <a:lnTo>
                    <a:pt x="7986" y="28499"/>
                  </a:lnTo>
                  <a:lnTo>
                    <a:pt x="7954" y="28546"/>
                  </a:lnTo>
                  <a:lnTo>
                    <a:pt x="7953" y="28546"/>
                  </a:lnTo>
                  <a:lnTo>
                    <a:pt x="7933" y="28535"/>
                  </a:lnTo>
                  <a:lnTo>
                    <a:pt x="7966" y="28486"/>
                  </a:lnTo>
                  <a:close/>
                  <a:moveTo>
                    <a:pt x="21934" y="28554"/>
                  </a:moveTo>
                  <a:lnTo>
                    <a:pt x="21940" y="28571"/>
                  </a:lnTo>
                  <a:lnTo>
                    <a:pt x="21879" y="28599"/>
                  </a:lnTo>
                  <a:lnTo>
                    <a:pt x="21872" y="28580"/>
                  </a:lnTo>
                  <a:lnTo>
                    <a:pt x="21934" y="28554"/>
                  </a:lnTo>
                  <a:close/>
                  <a:moveTo>
                    <a:pt x="22625" y="28543"/>
                  </a:moveTo>
                  <a:lnTo>
                    <a:pt x="22647" y="28596"/>
                  </a:lnTo>
                  <a:lnTo>
                    <a:pt x="22627" y="28605"/>
                  </a:lnTo>
                  <a:lnTo>
                    <a:pt x="22603" y="28552"/>
                  </a:lnTo>
                  <a:lnTo>
                    <a:pt x="22625" y="28543"/>
                  </a:lnTo>
                  <a:close/>
                  <a:moveTo>
                    <a:pt x="24948" y="28505"/>
                  </a:moveTo>
                  <a:cubicBezTo>
                    <a:pt x="24974" y="28505"/>
                    <a:pt x="25000" y="28528"/>
                    <a:pt x="25028" y="28580"/>
                  </a:cubicBezTo>
                  <a:cubicBezTo>
                    <a:pt x="24979" y="28608"/>
                    <a:pt x="24951" y="28624"/>
                    <a:pt x="24916" y="28645"/>
                  </a:cubicBezTo>
                  <a:cubicBezTo>
                    <a:pt x="24894" y="28623"/>
                    <a:pt x="24876" y="28604"/>
                    <a:pt x="24854" y="28582"/>
                  </a:cubicBezTo>
                  <a:cubicBezTo>
                    <a:pt x="24887" y="28535"/>
                    <a:pt x="24917" y="28505"/>
                    <a:pt x="24948" y="28505"/>
                  </a:cubicBezTo>
                  <a:close/>
                  <a:moveTo>
                    <a:pt x="9166" y="28633"/>
                  </a:moveTo>
                  <a:lnTo>
                    <a:pt x="9287" y="28698"/>
                  </a:lnTo>
                  <a:lnTo>
                    <a:pt x="9272" y="28723"/>
                  </a:lnTo>
                  <a:lnTo>
                    <a:pt x="9152" y="28658"/>
                  </a:lnTo>
                  <a:lnTo>
                    <a:pt x="9166" y="28633"/>
                  </a:lnTo>
                  <a:close/>
                  <a:moveTo>
                    <a:pt x="24572" y="28718"/>
                  </a:moveTo>
                  <a:lnTo>
                    <a:pt x="24601" y="28723"/>
                  </a:lnTo>
                  <a:lnTo>
                    <a:pt x="24568" y="28785"/>
                  </a:lnTo>
                  <a:lnTo>
                    <a:pt x="24568" y="28785"/>
                  </a:lnTo>
                  <a:cubicBezTo>
                    <a:pt x="24557" y="28762"/>
                    <a:pt x="24564" y="28740"/>
                    <a:pt x="24572" y="28718"/>
                  </a:cubicBezTo>
                  <a:close/>
                  <a:moveTo>
                    <a:pt x="24551" y="28783"/>
                  </a:moveTo>
                  <a:lnTo>
                    <a:pt x="24568" y="28786"/>
                  </a:lnTo>
                  <a:lnTo>
                    <a:pt x="24568" y="28786"/>
                  </a:lnTo>
                  <a:lnTo>
                    <a:pt x="24567" y="28788"/>
                  </a:lnTo>
                  <a:lnTo>
                    <a:pt x="24550" y="28785"/>
                  </a:lnTo>
                  <a:lnTo>
                    <a:pt x="24550" y="28785"/>
                  </a:lnTo>
                  <a:lnTo>
                    <a:pt x="24551" y="28783"/>
                  </a:lnTo>
                  <a:close/>
                  <a:moveTo>
                    <a:pt x="24972" y="28773"/>
                  </a:moveTo>
                  <a:lnTo>
                    <a:pt x="24981" y="28789"/>
                  </a:lnTo>
                  <a:lnTo>
                    <a:pt x="24917" y="28826"/>
                  </a:lnTo>
                  <a:lnTo>
                    <a:pt x="24907" y="28808"/>
                  </a:lnTo>
                  <a:lnTo>
                    <a:pt x="24972" y="28773"/>
                  </a:lnTo>
                  <a:close/>
                  <a:moveTo>
                    <a:pt x="24550" y="28785"/>
                  </a:moveTo>
                  <a:lnTo>
                    <a:pt x="24550" y="28785"/>
                  </a:lnTo>
                  <a:cubicBezTo>
                    <a:pt x="24561" y="28809"/>
                    <a:pt x="24554" y="28831"/>
                    <a:pt x="24547" y="28852"/>
                  </a:cubicBezTo>
                  <a:lnTo>
                    <a:pt x="24519" y="28848"/>
                  </a:lnTo>
                  <a:lnTo>
                    <a:pt x="24550" y="28785"/>
                  </a:lnTo>
                  <a:close/>
                  <a:moveTo>
                    <a:pt x="24130" y="28776"/>
                  </a:moveTo>
                  <a:lnTo>
                    <a:pt x="24174" y="28860"/>
                  </a:lnTo>
                  <a:lnTo>
                    <a:pt x="24146" y="28880"/>
                  </a:lnTo>
                  <a:lnTo>
                    <a:pt x="24079" y="28808"/>
                  </a:lnTo>
                  <a:lnTo>
                    <a:pt x="24130" y="28776"/>
                  </a:lnTo>
                  <a:close/>
                  <a:moveTo>
                    <a:pt x="22346" y="28876"/>
                  </a:moveTo>
                  <a:lnTo>
                    <a:pt x="22353" y="28894"/>
                  </a:lnTo>
                  <a:lnTo>
                    <a:pt x="22290" y="28921"/>
                  </a:lnTo>
                  <a:lnTo>
                    <a:pt x="22284" y="28904"/>
                  </a:lnTo>
                  <a:lnTo>
                    <a:pt x="22346" y="28876"/>
                  </a:lnTo>
                  <a:close/>
                  <a:moveTo>
                    <a:pt x="23840" y="28860"/>
                  </a:moveTo>
                  <a:lnTo>
                    <a:pt x="23865" y="28911"/>
                  </a:lnTo>
                  <a:lnTo>
                    <a:pt x="23845" y="28923"/>
                  </a:lnTo>
                  <a:lnTo>
                    <a:pt x="23820" y="28871"/>
                  </a:lnTo>
                  <a:lnTo>
                    <a:pt x="23840" y="28860"/>
                  </a:lnTo>
                  <a:close/>
                  <a:moveTo>
                    <a:pt x="21319" y="28870"/>
                  </a:moveTo>
                  <a:lnTo>
                    <a:pt x="21336" y="28924"/>
                  </a:lnTo>
                  <a:lnTo>
                    <a:pt x="21314" y="28930"/>
                  </a:lnTo>
                  <a:lnTo>
                    <a:pt x="21297" y="28876"/>
                  </a:lnTo>
                  <a:lnTo>
                    <a:pt x="21319" y="28870"/>
                  </a:lnTo>
                  <a:close/>
                  <a:moveTo>
                    <a:pt x="24411" y="28829"/>
                  </a:moveTo>
                  <a:cubicBezTo>
                    <a:pt x="24422" y="28848"/>
                    <a:pt x="24433" y="28870"/>
                    <a:pt x="24451" y="28901"/>
                  </a:cubicBezTo>
                  <a:lnTo>
                    <a:pt x="24451" y="28902"/>
                  </a:lnTo>
                  <a:cubicBezTo>
                    <a:pt x="24411" y="28924"/>
                    <a:pt x="24376" y="28944"/>
                    <a:pt x="24341" y="28963"/>
                  </a:cubicBezTo>
                  <a:lnTo>
                    <a:pt x="24307" y="28952"/>
                  </a:lnTo>
                  <a:cubicBezTo>
                    <a:pt x="24341" y="28911"/>
                    <a:pt x="24376" y="28870"/>
                    <a:pt x="24411" y="28829"/>
                  </a:cubicBezTo>
                  <a:close/>
                  <a:moveTo>
                    <a:pt x="9112" y="29002"/>
                  </a:moveTo>
                  <a:lnTo>
                    <a:pt x="9174" y="29035"/>
                  </a:lnTo>
                  <a:lnTo>
                    <a:pt x="9165" y="29052"/>
                  </a:lnTo>
                  <a:lnTo>
                    <a:pt x="9103" y="29019"/>
                  </a:lnTo>
                  <a:lnTo>
                    <a:pt x="9112" y="29002"/>
                  </a:lnTo>
                  <a:close/>
                  <a:moveTo>
                    <a:pt x="21957" y="29014"/>
                  </a:moveTo>
                  <a:cubicBezTo>
                    <a:pt x="21975" y="29064"/>
                    <a:pt x="21984" y="29088"/>
                    <a:pt x="21990" y="29102"/>
                  </a:cubicBezTo>
                  <a:cubicBezTo>
                    <a:pt x="21948" y="29095"/>
                    <a:pt x="21900" y="29086"/>
                    <a:pt x="21838" y="29075"/>
                  </a:cubicBezTo>
                  <a:cubicBezTo>
                    <a:pt x="21876" y="29055"/>
                    <a:pt x="21904" y="29042"/>
                    <a:pt x="21957" y="29014"/>
                  </a:cubicBezTo>
                  <a:close/>
                  <a:moveTo>
                    <a:pt x="23771" y="29029"/>
                  </a:moveTo>
                  <a:lnTo>
                    <a:pt x="23799" y="29070"/>
                  </a:lnTo>
                  <a:lnTo>
                    <a:pt x="23695" y="29127"/>
                  </a:lnTo>
                  <a:lnTo>
                    <a:pt x="23679" y="29105"/>
                  </a:lnTo>
                  <a:lnTo>
                    <a:pt x="23771" y="29029"/>
                  </a:lnTo>
                  <a:close/>
                  <a:moveTo>
                    <a:pt x="21647" y="29145"/>
                  </a:moveTo>
                  <a:lnTo>
                    <a:pt x="21653" y="29163"/>
                  </a:lnTo>
                  <a:lnTo>
                    <a:pt x="21588" y="29185"/>
                  </a:lnTo>
                  <a:lnTo>
                    <a:pt x="21582" y="29166"/>
                  </a:lnTo>
                  <a:lnTo>
                    <a:pt x="21647" y="29145"/>
                  </a:lnTo>
                  <a:close/>
                  <a:moveTo>
                    <a:pt x="8482" y="28960"/>
                  </a:moveTo>
                  <a:lnTo>
                    <a:pt x="8482" y="28960"/>
                  </a:lnTo>
                  <a:cubicBezTo>
                    <a:pt x="8544" y="28999"/>
                    <a:pt x="8581" y="29029"/>
                    <a:pt x="8631" y="29054"/>
                  </a:cubicBezTo>
                  <a:cubicBezTo>
                    <a:pt x="8632" y="29108"/>
                    <a:pt x="8635" y="29169"/>
                    <a:pt x="8637" y="29229"/>
                  </a:cubicBezTo>
                  <a:cubicBezTo>
                    <a:pt x="8604" y="29233"/>
                    <a:pt x="8570" y="29239"/>
                    <a:pt x="8534" y="29245"/>
                  </a:cubicBezTo>
                  <a:cubicBezTo>
                    <a:pt x="8522" y="29235"/>
                    <a:pt x="8500" y="29225"/>
                    <a:pt x="8500" y="29211"/>
                  </a:cubicBezTo>
                  <a:cubicBezTo>
                    <a:pt x="8491" y="29135"/>
                    <a:pt x="8488" y="29058"/>
                    <a:pt x="8482" y="28960"/>
                  </a:cubicBezTo>
                  <a:close/>
                  <a:moveTo>
                    <a:pt x="21160" y="29179"/>
                  </a:moveTo>
                  <a:lnTo>
                    <a:pt x="21167" y="29207"/>
                  </a:lnTo>
                  <a:lnTo>
                    <a:pt x="21039" y="29248"/>
                  </a:lnTo>
                  <a:lnTo>
                    <a:pt x="21030" y="29220"/>
                  </a:lnTo>
                  <a:lnTo>
                    <a:pt x="21160" y="29179"/>
                  </a:lnTo>
                  <a:close/>
                  <a:moveTo>
                    <a:pt x="12432" y="29207"/>
                  </a:moveTo>
                  <a:lnTo>
                    <a:pt x="12559" y="29244"/>
                  </a:lnTo>
                  <a:lnTo>
                    <a:pt x="12550" y="29272"/>
                  </a:lnTo>
                  <a:lnTo>
                    <a:pt x="12424" y="29235"/>
                  </a:lnTo>
                  <a:lnTo>
                    <a:pt x="12432" y="29207"/>
                  </a:lnTo>
                  <a:close/>
                  <a:moveTo>
                    <a:pt x="23898" y="29247"/>
                  </a:moveTo>
                  <a:lnTo>
                    <a:pt x="23905" y="29263"/>
                  </a:lnTo>
                  <a:lnTo>
                    <a:pt x="23842" y="29300"/>
                  </a:lnTo>
                  <a:lnTo>
                    <a:pt x="23833" y="29282"/>
                  </a:lnTo>
                  <a:lnTo>
                    <a:pt x="23898" y="29247"/>
                  </a:lnTo>
                  <a:close/>
                  <a:moveTo>
                    <a:pt x="12771" y="29294"/>
                  </a:moveTo>
                  <a:lnTo>
                    <a:pt x="12793" y="29300"/>
                  </a:lnTo>
                  <a:lnTo>
                    <a:pt x="12777" y="29356"/>
                  </a:lnTo>
                  <a:lnTo>
                    <a:pt x="12756" y="29348"/>
                  </a:lnTo>
                  <a:lnTo>
                    <a:pt x="12771" y="29294"/>
                  </a:lnTo>
                  <a:close/>
                  <a:moveTo>
                    <a:pt x="21038" y="29325"/>
                  </a:moveTo>
                  <a:lnTo>
                    <a:pt x="21054" y="29381"/>
                  </a:lnTo>
                  <a:lnTo>
                    <a:pt x="21032" y="29386"/>
                  </a:lnTo>
                  <a:lnTo>
                    <a:pt x="21016" y="29332"/>
                  </a:lnTo>
                  <a:lnTo>
                    <a:pt x="21038" y="29325"/>
                  </a:lnTo>
                  <a:close/>
                  <a:moveTo>
                    <a:pt x="21183" y="29338"/>
                  </a:moveTo>
                  <a:lnTo>
                    <a:pt x="21200" y="29392"/>
                  </a:lnTo>
                  <a:lnTo>
                    <a:pt x="21177" y="29400"/>
                  </a:lnTo>
                  <a:lnTo>
                    <a:pt x="21161" y="29345"/>
                  </a:lnTo>
                  <a:lnTo>
                    <a:pt x="21183" y="29338"/>
                  </a:lnTo>
                  <a:close/>
                  <a:moveTo>
                    <a:pt x="22443" y="29378"/>
                  </a:moveTo>
                  <a:lnTo>
                    <a:pt x="22463" y="29432"/>
                  </a:lnTo>
                  <a:lnTo>
                    <a:pt x="22465" y="29432"/>
                  </a:lnTo>
                  <a:lnTo>
                    <a:pt x="22443" y="29441"/>
                  </a:lnTo>
                  <a:lnTo>
                    <a:pt x="22422" y="29388"/>
                  </a:lnTo>
                  <a:lnTo>
                    <a:pt x="22443" y="29378"/>
                  </a:lnTo>
                  <a:close/>
                  <a:moveTo>
                    <a:pt x="9012" y="29385"/>
                  </a:moveTo>
                  <a:lnTo>
                    <a:pt x="9032" y="29450"/>
                  </a:lnTo>
                  <a:cubicBezTo>
                    <a:pt x="9027" y="29450"/>
                    <a:pt x="9021" y="29451"/>
                    <a:pt x="9019" y="29451"/>
                  </a:cubicBezTo>
                  <a:cubicBezTo>
                    <a:pt x="9003" y="29432"/>
                    <a:pt x="8993" y="29411"/>
                    <a:pt x="8982" y="29389"/>
                  </a:cubicBezTo>
                  <a:lnTo>
                    <a:pt x="9012" y="29385"/>
                  </a:lnTo>
                  <a:close/>
                  <a:moveTo>
                    <a:pt x="22956" y="29375"/>
                  </a:moveTo>
                  <a:lnTo>
                    <a:pt x="22956" y="29375"/>
                  </a:lnTo>
                  <a:cubicBezTo>
                    <a:pt x="22908" y="29425"/>
                    <a:pt x="22871" y="29461"/>
                    <a:pt x="22836" y="29498"/>
                  </a:cubicBezTo>
                  <a:cubicBezTo>
                    <a:pt x="22803" y="29451"/>
                    <a:pt x="22741" y="29397"/>
                    <a:pt x="22956" y="29375"/>
                  </a:cubicBezTo>
                  <a:close/>
                  <a:moveTo>
                    <a:pt x="21881" y="29472"/>
                  </a:moveTo>
                  <a:lnTo>
                    <a:pt x="21900" y="29526"/>
                  </a:lnTo>
                  <a:lnTo>
                    <a:pt x="21876" y="29534"/>
                  </a:lnTo>
                  <a:lnTo>
                    <a:pt x="21859" y="29479"/>
                  </a:lnTo>
                  <a:lnTo>
                    <a:pt x="21881" y="29472"/>
                  </a:lnTo>
                  <a:close/>
                  <a:moveTo>
                    <a:pt x="20414" y="29531"/>
                  </a:moveTo>
                  <a:lnTo>
                    <a:pt x="20418" y="29548"/>
                  </a:lnTo>
                  <a:lnTo>
                    <a:pt x="20352" y="29563"/>
                  </a:lnTo>
                  <a:lnTo>
                    <a:pt x="20348" y="29545"/>
                  </a:lnTo>
                  <a:lnTo>
                    <a:pt x="20414" y="29531"/>
                  </a:lnTo>
                  <a:close/>
                  <a:moveTo>
                    <a:pt x="13668" y="29507"/>
                  </a:moveTo>
                  <a:lnTo>
                    <a:pt x="13689" y="29511"/>
                  </a:lnTo>
                  <a:lnTo>
                    <a:pt x="13677" y="29567"/>
                  </a:lnTo>
                  <a:lnTo>
                    <a:pt x="13655" y="29563"/>
                  </a:lnTo>
                  <a:lnTo>
                    <a:pt x="13668" y="29507"/>
                  </a:lnTo>
                  <a:close/>
                  <a:moveTo>
                    <a:pt x="20707" y="29575"/>
                  </a:moveTo>
                  <a:lnTo>
                    <a:pt x="20711" y="29592"/>
                  </a:lnTo>
                  <a:lnTo>
                    <a:pt x="20646" y="29614"/>
                  </a:lnTo>
                  <a:lnTo>
                    <a:pt x="20642" y="29595"/>
                  </a:lnTo>
                  <a:lnTo>
                    <a:pt x="20707" y="29575"/>
                  </a:lnTo>
                  <a:close/>
                  <a:moveTo>
                    <a:pt x="23483" y="29569"/>
                  </a:moveTo>
                  <a:lnTo>
                    <a:pt x="23490" y="29585"/>
                  </a:lnTo>
                  <a:lnTo>
                    <a:pt x="23424" y="29616"/>
                  </a:lnTo>
                  <a:lnTo>
                    <a:pt x="23417" y="29598"/>
                  </a:lnTo>
                  <a:lnTo>
                    <a:pt x="23483" y="29569"/>
                  </a:lnTo>
                  <a:close/>
                  <a:moveTo>
                    <a:pt x="22138" y="29567"/>
                  </a:moveTo>
                  <a:lnTo>
                    <a:pt x="22157" y="29622"/>
                  </a:lnTo>
                  <a:lnTo>
                    <a:pt x="22135" y="29629"/>
                  </a:lnTo>
                  <a:lnTo>
                    <a:pt x="22116" y="29575"/>
                  </a:lnTo>
                  <a:lnTo>
                    <a:pt x="22138" y="29567"/>
                  </a:lnTo>
                  <a:close/>
                  <a:moveTo>
                    <a:pt x="19378" y="29572"/>
                  </a:moveTo>
                  <a:lnTo>
                    <a:pt x="19388" y="29600"/>
                  </a:lnTo>
                  <a:lnTo>
                    <a:pt x="19283" y="29644"/>
                  </a:lnTo>
                  <a:lnTo>
                    <a:pt x="19271" y="29597"/>
                  </a:lnTo>
                  <a:lnTo>
                    <a:pt x="19378" y="29572"/>
                  </a:lnTo>
                  <a:close/>
                  <a:moveTo>
                    <a:pt x="9758" y="29600"/>
                  </a:moveTo>
                  <a:lnTo>
                    <a:pt x="9821" y="29632"/>
                  </a:lnTo>
                  <a:lnTo>
                    <a:pt x="9812" y="29650"/>
                  </a:lnTo>
                  <a:lnTo>
                    <a:pt x="9749" y="29616"/>
                  </a:lnTo>
                  <a:lnTo>
                    <a:pt x="9758" y="29600"/>
                  </a:lnTo>
                  <a:close/>
                  <a:moveTo>
                    <a:pt x="13785" y="29597"/>
                  </a:moveTo>
                  <a:cubicBezTo>
                    <a:pt x="13836" y="29631"/>
                    <a:pt x="13888" y="29664"/>
                    <a:pt x="13971" y="29720"/>
                  </a:cubicBezTo>
                  <a:cubicBezTo>
                    <a:pt x="13873" y="29713"/>
                    <a:pt x="13808" y="29707"/>
                    <a:pt x="13740" y="29703"/>
                  </a:cubicBezTo>
                  <a:cubicBezTo>
                    <a:pt x="13729" y="29714"/>
                    <a:pt x="13711" y="29728"/>
                    <a:pt x="13692" y="29739"/>
                  </a:cubicBezTo>
                  <a:lnTo>
                    <a:pt x="13674" y="29717"/>
                  </a:lnTo>
                  <a:lnTo>
                    <a:pt x="13736" y="29689"/>
                  </a:lnTo>
                  <a:lnTo>
                    <a:pt x="13748" y="29703"/>
                  </a:lnTo>
                  <a:cubicBezTo>
                    <a:pt x="13746" y="29669"/>
                    <a:pt x="13751" y="29642"/>
                    <a:pt x="13760" y="29616"/>
                  </a:cubicBezTo>
                  <a:cubicBezTo>
                    <a:pt x="13761" y="29609"/>
                    <a:pt x="13774" y="29604"/>
                    <a:pt x="13785" y="29597"/>
                  </a:cubicBezTo>
                  <a:close/>
                  <a:moveTo>
                    <a:pt x="22903" y="29695"/>
                  </a:moveTo>
                  <a:lnTo>
                    <a:pt x="22914" y="29722"/>
                  </a:lnTo>
                  <a:lnTo>
                    <a:pt x="22781" y="29781"/>
                  </a:lnTo>
                  <a:lnTo>
                    <a:pt x="22769" y="29754"/>
                  </a:lnTo>
                  <a:lnTo>
                    <a:pt x="22903" y="29695"/>
                  </a:lnTo>
                  <a:close/>
                  <a:moveTo>
                    <a:pt x="22197" y="29731"/>
                  </a:moveTo>
                  <a:lnTo>
                    <a:pt x="22216" y="29784"/>
                  </a:lnTo>
                  <a:lnTo>
                    <a:pt x="22193" y="29791"/>
                  </a:lnTo>
                  <a:lnTo>
                    <a:pt x="22174" y="29738"/>
                  </a:lnTo>
                  <a:lnTo>
                    <a:pt x="22197" y="29731"/>
                  </a:lnTo>
                  <a:close/>
                  <a:moveTo>
                    <a:pt x="10017" y="29723"/>
                  </a:moveTo>
                  <a:lnTo>
                    <a:pt x="10149" y="29778"/>
                  </a:lnTo>
                  <a:lnTo>
                    <a:pt x="10137" y="29803"/>
                  </a:lnTo>
                  <a:lnTo>
                    <a:pt x="10005" y="29750"/>
                  </a:lnTo>
                  <a:lnTo>
                    <a:pt x="10017" y="29723"/>
                  </a:lnTo>
                  <a:close/>
                  <a:moveTo>
                    <a:pt x="19624" y="29862"/>
                  </a:moveTo>
                  <a:lnTo>
                    <a:pt x="19634" y="29919"/>
                  </a:lnTo>
                  <a:lnTo>
                    <a:pt x="19612" y="29923"/>
                  </a:lnTo>
                  <a:lnTo>
                    <a:pt x="19602" y="29867"/>
                  </a:lnTo>
                  <a:lnTo>
                    <a:pt x="19624" y="29862"/>
                  </a:lnTo>
                  <a:close/>
                  <a:moveTo>
                    <a:pt x="19347" y="29865"/>
                  </a:moveTo>
                  <a:lnTo>
                    <a:pt x="19358" y="29920"/>
                  </a:lnTo>
                  <a:lnTo>
                    <a:pt x="19334" y="29926"/>
                  </a:lnTo>
                  <a:lnTo>
                    <a:pt x="19325" y="29869"/>
                  </a:lnTo>
                  <a:lnTo>
                    <a:pt x="19347" y="29865"/>
                  </a:lnTo>
                  <a:close/>
                  <a:moveTo>
                    <a:pt x="21872" y="30040"/>
                  </a:moveTo>
                  <a:lnTo>
                    <a:pt x="21878" y="30057"/>
                  </a:lnTo>
                  <a:lnTo>
                    <a:pt x="21809" y="30081"/>
                  </a:lnTo>
                  <a:lnTo>
                    <a:pt x="21803" y="30062"/>
                  </a:lnTo>
                  <a:lnTo>
                    <a:pt x="21872" y="30040"/>
                  </a:lnTo>
                  <a:close/>
                  <a:moveTo>
                    <a:pt x="16375" y="30046"/>
                  </a:moveTo>
                  <a:lnTo>
                    <a:pt x="16372" y="30103"/>
                  </a:lnTo>
                  <a:lnTo>
                    <a:pt x="16350" y="30103"/>
                  </a:lnTo>
                  <a:lnTo>
                    <a:pt x="16352" y="30046"/>
                  </a:lnTo>
                  <a:close/>
                  <a:moveTo>
                    <a:pt x="10680" y="29990"/>
                  </a:moveTo>
                  <a:cubicBezTo>
                    <a:pt x="10744" y="30015"/>
                    <a:pt x="10802" y="30038"/>
                    <a:pt x="10873" y="30068"/>
                  </a:cubicBezTo>
                  <a:cubicBezTo>
                    <a:pt x="10867" y="30085"/>
                    <a:pt x="10862" y="30103"/>
                    <a:pt x="10857" y="30120"/>
                  </a:cubicBezTo>
                  <a:lnTo>
                    <a:pt x="10857" y="30120"/>
                  </a:lnTo>
                  <a:cubicBezTo>
                    <a:pt x="10741" y="30116"/>
                    <a:pt x="10698" y="30099"/>
                    <a:pt x="10654" y="30081"/>
                  </a:cubicBezTo>
                  <a:cubicBezTo>
                    <a:pt x="10663" y="30050"/>
                    <a:pt x="10670" y="30025"/>
                    <a:pt x="10680" y="29990"/>
                  </a:cubicBezTo>
                  <a:close/>
                  <a:moveTo>
                    <a:pt x="18163" y="30100"/>
                  </a:moveTo>
                  <a:lnTo>
                    <a:pt x="18164" y="30119"/>
                  </a:lnTo>
                  <a:lnTo>
                    <a:pt x="18097" y="30128"/>
                  </a:lnTo>
                  <a:lnTo>
                    <a:pt x="18095" y="30109"/>
                  </a:lnTo>
                  <a:lnTo>
                    <a:pt x="18163" y="30100"/>
                  </a:lnTo>
                  <a:close/>
                  <a:moveTo>
                    <a:pt x="15063" y="30073"/>
                  </a:moveTo>
                  <a:lnTo>
                    <a:pt x="15085" y="30075"/>
                  </a:lnTo>
                  <a:lnTo>
                    <a:pt x="15079" y="30132"/>
                  </a:lnTo>
                  <a:lnTo>
                    <a:pt x="15056" y="30131"/>
                  </a:lnTo>
                  <a:lnTo>
                    <a:pt x="15063" y="30073"/>
                  </a:lnTo>
                  <a:close/>
                  <a:moveTo>
                    <a:pt x="19930" y="29956"/>
                  </a:moveTo>
                  <a:cubicBezTo>
                    <a:pt x="19950" y="30001"/>
                    <a:pt x="19961" y="30025"/>
                    <a:pt x="19977" y="30060"/>
                  </a:cubicBezTo>
                  <a:cubicBezTo>
                    <a:pt x="19937" y="30076"/>
                    <a:pt x="19900" y="30091"/>
                    <a:pt x="19790" y="30137"/>
                  </a:cubicBezTo>
                  <a:cubicBezTo>
                    <a:pt x="19859" y="30047"/>
                    <a:pt x="19887" y="30012"/>
                    <a:pt x="19930" y="29956"/>
                  </a:cubicBezTo>
                  <a:close/>
                  <a:moveTo>
                    <a:pt x="20392" y="30103"/>
                  </a:moveTo>
                  <a:lnTo>
                    <a:pt x="20407" y="30150"/>
                  </a:lnTo>
                  <a:lnTo>
                    <a:pt x="20292" y="30175"/>
                  </a:lnTo>
                  <a:lnTo>
                    <a:pt x="20282" y="30149"/>
                  </a:lnTo>
                  <a:lnTo>
                    <a:pt x="20392" y="30103"/>
                  </a:lnTo>
                  <a:close/>
                  <a:moveTo>
                    <a:pt x="18771" y="30184"/>
                  </a:moveTo>
                  <a:lnTo>
                    <a:pt x="18776" y="30240"/>
                  </a:lnTo>
                  <a:lnTo>
                    <a:pt x="18754" y="30243"/>
                  </a:lnTo>
                  <a:lnTo>
                    <a:pt x="18747" y="30185"/>
                  </a:lnTo>
                  <a:lnTo>
                    <a:pt x="18771" y="30184"/>
                  </a:lnTo>
                  <a:close/>
                  <a:moveTo>
                    <a:pt x="13586" y="30196"/>
                  </a:moveTo>
                  <a:lnTo>
                    <a:pt x="13609" y="30200"/>
                  </a:lnTo>
                  <a:lnTo>
                    <a:pt x="13598" y="30256"/>
                  </a:lnTo>
                  <a:lnTo>
                    <a:pt x="13596" y="30256"/>
                  </a:lnTo>
                  <a:lnTo>
                    <a:pt x="13574" y="30251"/>
                  </a:lnTo>
                  <a:lnTo>
                    <a:pt x="13586" y="30196"/>
                  </a:lnTo>
                  <a:close/>
                  <a:moveTo>
                    <a:pt x="10902" y="30170"/>
                  </a:moveTo>
                  <a:cubicBezTo>
                    <a:pt x="11057" y="30205"/>
                    <a:pt x="11043" y="30238"/>
                    <a:pt x="11025" y="30287"/>
                  </a:cubicBezTo>
                  <a:cubicBezTo>
                    <a:pt x="10967" y="30269"/>
                    <a:pt x="10905" y="30250"/>
                    <a:pt x="10773" y="30209"/>
                  </a:cubicBezTo>
                  <a:cubicBezTo>
                    <a:pt x="10822" y="30194"/>
                    <a:pt x="10863" y="30182"/>
                    <a:pt x="10902" y="30170"/>
                  </a:cubicBezTo>
                  <a:close/>
                  <a:moveTo>
                    <a:pt x="14276" y="30265"/>
                  </a:moveTo>
                  <a:lnTo>
                    <a:pt x="14276" y="30266"/>
                  </a:lnTo>
                  <a:lnTo>
                    <a:pt x="14299" y="30269"/>
                  </a:lnTo>
                  <a:lnTo>
                    <a:pt x="14289" y="30327"/>
                  </a:lnTo>
                  <a:lnTo>
                    <a:pt x="14267" y="30322"/>
                  </a:lnTo>
                  <a:lnTo>
                    <a:pt x="14276" y="30265"/>
                  </a:lnTo>
                  <a:close/>
                  <a:moveTo>
                    <a:pt x="18956" y="30349"/>
                  </a:moveTo>
                  <a:lnTo>
                    <a:pt x="18960" y="30377"/>
                  </a:lnTo>
                  <a:lnTo>
                    <a:pt x="18821" y="30394"/>
                  </a:lnTo>
                  <a:lnTo>
                    <a:pt x="18818" y="30365"/>
                  </a:lnTo>
                  <a:lnTo>
                    <a:pt x="18956" y="30349"/>
                  </a:lnTo>
                  <a:close/>
                  <a:moveTo>
                    <a:pt x="19508" y="30357"/>
                  </a:moveTo>
                  <a:lnTo>
                    <a:pt x="19522" y="30404"/>
                  </a:lnTo>
                  <a:lnTo>
                    <a:pt x="19408" y="30430"/>
                  </a:lnTo>
                  <a:lnTo>
                    <a:pt x="19399" y="30404"/>
                  </a:lnTo>
                  <a:lnTo>
                    <a:pt x="19508" y="30357"/>
                  </a:lnTo>
                  <a:close/>
                  <a:moveTo>
                    <a:pt x="20367" y="30288"/>
                  </a:moveTo>
                  <a:lnTo>
                    <a:pt x="20367" y="30288"/>
                  </a:lnTo>
                  <a:cubicBezTo>
                    <a:pt x="20351" y="30352"/>
                    <a:pt x="20336" y="30406"/>
                    <a:pt x="20311" y="30505"/>
                  </a:cubicBezTo>
                  <a:cubicBezTo>
                    <a:pt x="20277" y="30424"/>
                    <a:pt x="20258" y="30377"/>
                    <a:pt x="20236" y="30324"/>
                  </a:cubicBezTo>
                  <a:cubicBezTo>
                    <a:pt x="20292" y="30309"/>
                    <a:pt x="20321" y="30300"/>
                    <a:pt x="20367" y="30288"/>
                  </a:cubicBezTo>
                  <a:close/>
                  <a:moveTo>
                    <a:pt x="18312" y="30469"/>
                  </a:moveTo>
                  <a:lnTo>
                    <a:pt x="18316" y="30527"/>
                  </a:lnTo>
                  <a:lnTo>
                    <a:pt x="18292" y="30530"/>
                  </a:lnTo>
                  <a:lnTo>
                    <a:pt x="18288" y="30472"/>
                  </a:lnTo>
                  <a:lnTo>
                    <a:pt x="18312" y="30469"/>
                  </a:lnTo>
                  <a:close/>
                  <a:moveTo>
                    <a:pt x="19617" y="30571"/>
                  </a:moveTo>
                  <a:lnTo>
                    <a:pt x="19636" y="30684"/>
                  </a:lnTo>
                  <a:lnTo>
                    <a:pt x="19600" y="30693"/>
                  </a:lnTo>
                  <a:lnTo>
                    <a:pt x="19581" y="30578"/>
                  </a:lnTo>
                  <a:lnTo>
                    <a:pt x="19617" y="30571"/>
                  </a:lnTo>
                  <a:close/>
                  <a:moveTo>
                    <a:pt x="19349" y="31032"/>
                  </a:moveTo>
                  <a:cubicBezTo>
                    <a:pt x="19338" y="31034"/>
                    <a:pt x="19328" y="31037"/>
                    <a:pt x="19317" y="31041"/>
                  </a:cubicBezTo>
                  <a:lnTo>
                    <a:pt x="19317" y="31041"/>
                  </a:lnTo>
                  <a:cubicBezTo>
                    <a:pt x="19321" y="31040"/>
                    <a:pt x="19336" y="31038"/>
                    <a:pt x="19350" y="31036"/>
                  </a:cubicBezTo>
                  <a:lnTo>
                    <a:pt x="19349" y="31032"/>
                  </a:lnTo>
                  <a:close/>
                  <a:moveTo>
                    <a:pt x="15029" y="30999"/>
                  </a:moveTo>
                  <a:lnTo>
                    <a:pt x="15073" y="31050"/>
                  </a:lnTo>
                  <a:lnTo>
                    <a:pt x="15063" y="31057"/>
                  </a:lnTo>
                  <a:lnTo>
                    <a:pt x="15063" y="31057"/>
                  </a:lnTo>
                  <a:cubicBezTo>
                    <a:pt x="15063" y="31055"/>
                    <a:pt x="15063" y="31054"/>
                    <a:pt x="15063" y="31052"/>
                  </a:cubicBezTo>
                  <a:cubicBezTo>
                    <a:pt x="15040" y="31046"/>
                    <a:pt x="15022" y="31030"/>
                    <a:pt x="15004" y="31015"/>
                  </a:cubicBezTo>
                  <a:lnTo>
                    <a:pt x="15029" y="30999"/>
                  </a:lnTo>
                  <a:close/>
                  <a:moveTo>
                    <a:pt x="14764" y="31039"/>
                  </a:moveTo>
                  <a:lnTo>
                    <a:pt x="14751" y="31134"/>
                  </a:lnTo>
                  <a:lnTo>
                    <a:pt x="14717" y="31136"/>
                  </a:lnTo>
                  <a:lnTo>
                    <a:pt x="14701" y="31040"/>
                  </a:lnTo>
                  <a:lnTo>
                    <a:pt x="14764" y="31039"/>
                  </a:lnTo>
                  <a:close/>
                  <a:moveTo>
                    <a:pt x="15073" y="31060"/>
                  </a:moveTo>
                  <a:cubicBezTo>
                    <a:pt x="15118" y="31060"/>
                    <a:pt x="15156" y="31066"/>
                    <a:pt x="15198" y="31072"/>
                  </a:cubicBezTo>
                  <a:cubicBezTo>
                    <a:pt x="15198" y="31108"/>
                    <a:pt x="15198" y="31133"/>
                    <a:pt x="15198" y="31171"/>
                  </a:cubicBezTo>
                  <a:lnTo>
                    <a:pt x="15060" y="31171"/>
                  </a:lnTo>
                  <a:cubicBezTo>
                    <a:pt x="15061" y="31128"/>
                    <a:pt x="15062" y="31095"/>
                    <a:pt x="15063" y="31061"/>
                  </a:cubicBezTo>
                  <a:lnTo>
                    <a:pt x="15063" y="31061"/>
                  </a:lnTo>
                  <a:cubicBezTo>
                    <a:pt x="15066" y="31060"/>
                    <a:pt x="15070" y="31060"/>
                    <a:pt x="15073" y="31060"/>
                  </a:cubicBezTo>
                  <a:close/>
                  <a:moveTo>
                    <a:pt x="16475" y="31036"/>
                  </a:moveTo>
                  <a:cubicBezTo>
                    <a:pt x="16458" y="31067"/>
                    <a:pt x="16433" y="31108"/>
                    <a:pt x="16386" y="31184"/>
                  </a:cubicBezTo>
                  <a:cubicBezTo>
                    <a:pt x="16371" y="31103"/>
                    <a:pt x="16367" y="31078"/>
                    <a:pt x="16359" y="31037"/>
                  </a:cubicBezTo>
                  <a:cubicBezTo>
                    <a:pt x="16414" y="31037"/>
                    <a:pt x="16462" y="31036"/>
                    <a:pt x="16475" y="31036"/>
                  </a:cubicBezTo>
                  <a:close/>
                  <a:moveTo>
                    <a:pt x="15988" y="31140"/>
                  </a:moveTo>
                  <a:lnTo>
                    <a:pt x="15983" y="31236"/>
                  </a:lnTo>
                  <a:lnTo>
                    <a:pt x="15947" y="31237"/>
                  </a:lnTo>
                  <a:lnTo>
                    <a:pt x="15925" y="31142"/>
                  </a:lnTo>
                  <a:lnTo>
                    <a:pt x="15988" y="31140"/>
                  </a:lnTo>
                  <a:close/>
                  <a:moveTo>
                    <a:pt x="16842" y="31246"/>
                  </a:moveTo>
                  <a:lnTo>
                    <a:pt x="16842" y="31303"/>
                  </a:lnTo>
                  <a:lnTo>
                    <a:pt x="16817" y="31305"/>
                  </a:lnTo>
                  <a:lnTo>
                    <a:pt x="16818" y="31248"/>
                  </a:lnTo>
                  <a:lnTo>
                    <a:pt x="16842" y="31246"/>
                  </a:lnTo>
                  <a:close/>
                  <a:moveTo>
                    <a:pt x="16280" y="31095"/>
                  </a:moveTo>
                  <a:lnTo>
                    <a:pt x="16280" y="31095"/>
                  </a:lnTo>
                  <a:cubicBezTo>
                    <a:pt x="16275" y="31200"/>
                    <a:pt x="16274" y="31252"/>
                    <a:pt x="16271" y="31308"/>
                  </a:cubicBezTo>
                  <a:cubicBezTo>
                    <a:pt x="16227" y="31308"/>
                    <a:pt x="16194" y="31308"/>
                    <a:pt x="16144" y="31309"/>
                  </a:cubicBezTo>
                  <a:cubicBezTo>
                    <a:pt x="16183" y="31249"/>
                    <a:pt x="16216" y="31196"/>
                    <a:pt x="16280" y="31095"/>
                  </a:cubicBezTo>
                  <a:close/>
                  <a:moveTo>
                    <a:pt x="14600" y="31050"/>
                  </a:moveTo>
                  <a:cubicBezTo>
                    <a:pt x="14605" y="31125"/>
                    <a:pt x="14610" y="31172"/>
                    <a:pt x="14614" y="31230"/>
                  </a:cubicBezTo>
                  <a:cubicBezTo>
                    <a:pt x="14644" y="31240"/>
                    <a:pt x="14685" y="31255"/>
                    <a:pt x="14729" y="31271"/>
                  </a:cubicBezTo>
                  <a:cubicBezTo>
                    <a:pt x="14722" y="31284"/>
                    <a:pt x="14719" y="31299"/>
                    <a:pt x="14708" y="31308"/>
                  </a:cubicBezTo>
                  <a:cubicBezTo>
                    <a:pt x="14692" y="31323"/>
                    <a:pt x="14672" y="31342"/>
                    <a:pt x="14651" y="31343"/>
                  </a:cubicBezTo>
                  <a:cubicBezTo>
                    <a:pt x="14590" y="31349"/>
                    <a:pt x="14529" y="31352"/>
                    <a:pt x="14468" y="31352"/>
                  </a:cubicBezTo>
                  <a:cubicBezTo>
                    <a:pt x="14314" y="31352"/>
                    <a:pt x="14161" y="31337"/>
                    <a:pt x="14007" y="31333"/>
                  </a:cubicBezTo>
                  <a:lnTo>
                    <a:pt x="13991" y="31286"/>
                  </a:lnTo>
                  <a:lnTo>
                    <a:pt x="14121" y="31264"/>
                  </a:lnTo>
                  <a:lnTo>
                    <a:pt x="14102" y="31231"/>
                  </a:lnTo>
                  <a:lnTo>
                    <a:pt x="14102" y="31231"/>
                  </a:lnTo>
                  <a:cubicBezTo>
                    <a:pt x="14207" y="31250"/>
                    <a:pt x="14311" y="31270"/>
                    <a:pt x="14414" y="31287"/>
                  </a:cubicBezTo>
                  <a:cubicBezTo>
                    <a:pt x="14473" y="31218"/>
                    <a:pt x="14525" y="31149"/>
                    <a:pt x="14600" y="31050"/>
                  </a:cubicBezTo>
                  <a:close/>
                  <a:moveTo>
                    <a:pt x="14809" y="31343"/>
                  </a:moveTo>
                  <a:lnTo>
                    <a:pt x="14882" y="31349"/>
                  </a:lnTo>
                  <a:lnTo>
                    <a:pt x="14879" y="31368"/>
                  </a:lnTo>
                  <a:lnTo>
                    <a:pt x="14806" y="31361"/>
                  </a:lnTo>
                  <a:lnTo>
                    <a:pt x="14809" y="31343"/>
                  </a:lnTo>
                  <a:close/>
                  <a:moveTo>
                    <a:pt x="15619" y="31352"/>
                  </a:moveTo>
                  <a:lnTo>
                    <a:pt x="15693" y="31358"/>
                  </a:lnTo>
                  <a:lnTo>
                    <a:pt x="15691" y="31377"/>
                  </a:lnTo>
                  <a:lnTo>
                    <a:pt x="15618" y="31371"/>
                  </a:lnTo>
                  <a:lnTo>
                    <a:pt x="15619" y="31352"/>
                  </a:lnTo>
                  <a:close/>
                  <a:moveTo>
                    <a:pt x="16033" y="31428"/>
                  </a:moveTo>
                  <a:lnTo>
                    <a:pt x="16053" y="31526"/>
                  </a:lnTo>
                  <a:lnTo>
                    <a:pt x="15990" y="31524"/>
                  </a:lnTo>
                  <a:lnTo>
                    <a:pt x="15996" y="31428"/>
                  </a:lnTo>
                  <a:close/>
                  <a:moveTo>
                    <a:pt x="15213" y="0"/>
                  </a:moveTo>
                  <a:cubicBezTo>
                    <a:pt x="15117" y="0"/>
                    <a:pt x="15021" y="8"/>
                    <a:pt x="14931" y="49"/>
                  </a:cubicBezTo>
                  <a:cubicBezTo>
                    <a:pt x="14877" y="21"/>
                    <a:pt x="14820" y="13"/>
                    <a:pt x="14763" y="13"/>
                  </a:cubicBezTo>
                  <a:cubicBezTo>
                    <a:pt x="14669" y="13"/>
                    <a:pt x="14574" y="36"/>
                    <a:pt x="14489" y="36"/>
                  </a:cubicBezTo>
                  <a:cubicBezTo>
                    <a:pt x="14459" y="36"/>
                    <a:pt x="14431" y="33"/>
                    <a:pt x="14404" y="25"/>
                  </a:cubicBezTo>
                  <a:cubicBezTo>
                    <a:pt x="14352" y="8"/>
                    <a:pt x="14302" y="2"/>
                    <a:pt x="14253" y="2"/>
                  </a:cubicBezTo>
                  <a:cubicBezTo>
                    <a:pt x="14129" y="2"/>
                    <a:pt x="14012" y="40"/>
                    <a:pt x="13899" y="40"/>
                  </a:cubicBezTo>
                  <a:cubicBezTo>
                    <a:pt x="13884" y="40"/>
                    <a:pt x="13871" y="40"/>
                    <a:pt x="13857" y="38"/>
                  </a:cubicBezTo>
                  <a:cubicBezTo>
                    <a:pt x="13792" y="96"/>
                    <a:pt x="13739" y="144"/>
                    <a:pt x="13724" y="157"/>
                  </a:cubicBezTo>
                  <a:cubicBezTo>
                    <a:pt x="13517" y="165"/>
                    <a:pt x="13362" y="159"/>
                    <a:pt x="13212" y="178"/>
                  </a:cubicBezTo>
                  <a:cubicBezTo>
                    <a:pt x="13204" y="179"/>
                    <a:pt x="13196" y="179"/>
                    <a:pt x="13189" y="179"/>
                  </a:cubicBezTo>
                  <a:cubicBezTo>
                    <a:pt x="13111" y="179"/>
                    <a:pt x="13029" y="153"/>
                    <a:pt x="12952" y="153"/>
                  </a:cubicBezTo>
                  <a:cubicBezTo>
                    <a:pt x="12882" y="153"/>
                    <a:pt x="12815" y="175"/>
                    <a:pt x="12759" y="257"/>
                  </a:cubicBezTo>
                  <a:cubicBezTo>
                    <a:pt x="12731" y="244"/>
                    <a:pt x="12703" y="231"/>
                    <a:pt x="12671" y="215"/>
                  </a:cubicBezTo>
                  <a:cubicBezTo>
                    <a:pt x="12608" y="285"/>
                    <a:pt x="12503" y="268"/>
                    <a:pt x="12424" y="322"/>
                  </a:cubicBezTo>
                  <a:cubicBezTo>
                    <a:pt x="12404" y="336"/>
                    <a:pt x="12383" y="341"/>
                    <a:pt x="12361" y="341"/>
                  </a:cubicBezTo>
                  <a:cubicBezTo>
                    <a:pt x="12316" y="341"/>
                    <a:pt x="12266" y="321"/>
                    <a:pt x="12216" y="321"/>
                  </a:cubicBezTo>
                  <a:cubicBezTo>
                    <a:pt x="12175" y="321"/>
                    <a:pt x="12134" y="334"/>
                    <a:pt x="12094" y="380"/>
                  </a:cubicBezTo>
                  <a:cubicBezTo>
                    <a:pt x="12056" y="424"/>
                    <a:pt x="11994" y="451"/>
                    <a:pt x="11926" y="451"/>
                  </a:cubicBezTo>
                  <a:cubicBezTo>
                    <a:pt x="11882" y="451"/>
                    <a:pt x="11836" y="440"/>
                    <a:pt x="11794" y="416"/>
                  </a:cubicBezTo>
                  <a:cubicBezTo>
                    <a:pt x="11774" y="456"/>
                    <a:pt x="11742" y="466"/>
                    <a:pt x="11705" y="466"/>
                  </a:cubicBezTo>
                  <a:cubicBezTo>
                    <a:pt x="11674" y="466"/>
                    <a:pt x="11640" y="459"/>
                    <a:pt x="11608" y="459"/>
                  </a:cubicBezTo>
                  <a:cubicBezTo>
                    <a:pt x="11561" y="459"/>
                    <a:pt x="11517" y="473"/>
                    <a:pt x="11494" y="543"/>
                  </a:cubicBezTo>
                  <a:cubicBezTo>
                    <a:pt x="11500" y="565"/>
                    <a:pt x="11511" y="609"/>
                    <a:pt x="11523" y="655"/>
                  </a:cubicBezTo>
                  <a:cubicBezTo>
                    <a:pt x="11406" y="631"/>
                    <a:pt x="11298" y="611"/>
                    <a:pt x="11192" y="590"/>
                  </a:cubicBezTo>
                  <a:cubicBezTo>
                    <a:pt x="11105" y="709"/>
                    <a:pt x="10945" y="600"/>
                    <a:pt x="10832" y="744"/>
                  </a:cubicBezTo>
                  <a:cubicBezTo>
                    <a:pt x="10826" y="753"/>
                    <a:pt x="10798" y="797"/>
                    <a:pt x="10767" y="845"/>
                  </a:cubicBezTo>
                  <a:cubicBezTo>
                    <a:pt x="10710" y="824"/>
                    <a:pt x="10651" y="803"/>
                    <a:pt x="10596" y="783"/>
                  </a:cubicBezTo>
                  <a:cubicBezTo>
                    <a:pt x="10527" y="806"/>
                    <a:pt x="10461" y="828"/>
                    <a:pt x="10365" y="859"/>
                  </a:cubicBezTo>
                  <a:cubicBezTo>
                    <a:pt x="10351" y="899"/>
                    <a:pt x="10329" y="955"/>
                    <a:pt x="10311" y="1000"/>
                  </a:cubicBezTo>
                  <a:cubicBezTo>
                    <a:pt x="9981" y="1039"/>
                    <a:pt x="9664" y="1056"/>
                    <a:pt x="9427" y="1304"/>
                  </a:cubicBezTo>
                  <a:cubicBezTo>
                    <a:pt x="9344" y="1318"/>
                    <a:pt x="9271" y="1324"/>
                    <a:pt x="9200" y="1346"/>
                  </a:cubicBezTo>
                  <a:cubicBezTo>
                    <a:pt x="9027" y="1405"/>
                    <a:pt x="8909" y="1565"/>
                    <a:pt x="8715" y="1585"/>
                  </a:cubicBezTo>
                  <a:cubicBezTo>
                    <a:pt x="8638" y="1751"/>
                    <a:pt x="8470" y="1701"/>
                    <a:pt x="8354" y="1770"/>
                  </a:cubicBezTo>
                  <a:cubicBezTo>
                    <a:pt x="8232" y="1843"/>
                    <a:pt x="8123" y="1941"/>
                    <a:pt x="8008" y="2026"/>
                  </a:cubicBezTo>
                  <a:cubicBezTo>
                    <a:pt x="8000" y="2033"/>
                    <a:pt x="7988" y="2042"/>
                    <a:pt x="7978" y="2044"/>
                  </a:cubicBezTo>
                  <a:cubicBezTo>
                    <a:pt x="7885" y="2054"/>
                    <a:pt x="7789" y="2035"/>
                    <a:pt x="7725" y="2152"/>
                  </a:cubicBezTo>
                  <a:cubicBezTo>
                    <a:pt x="7689" y="2217"/>
                    <a:pt x="7527" y="2158"/>
                    <a:pt x="7523" y="2297"/>
                  </a:cubicBezTo>
                  <a:cubicBezTo>
                    <a:pt x="7522" y="2317"/>
                    <a:pt x="7433" y="2367"/>
                    <a:pt x="7383" y="2389"/>
                  </a:cubicBezTo>
                  <a:cubicBezTo>
                    <a:pt x="7305" y="2422"/>
                    <a:pt x="7179" y="2403"/>
                    <a:pt x="7158" y="2488"/>
                  </a:cubicBezTo>
                  <a:cubicBezTo>
                    <a:pt x="7124" y="2625"/>
                    <a:pt x="7015" y="2536"/>
                    <a:pt x="6958" y="2610"/>
                  </a:cubicBezTo>
                  <a:cubicBezTo>
                    <a:pt x="6907" y="2678"/>
                    <a:pt x="6805" y="2716"/>
                    <a:pt x="6734" y="2776"/>
                  </a:cubicBezTo>
                  <a:cubicBezTo>
                    <a:pt x="6668" y="2832"/>
                    <a:pt x="6614" y="2900"/>
                    <a:pt x="6605" y="2910"/>
                  </a:cubicBezTo>
                  <a:cubicBezTo>
                    <a:pt x="6471" y="2982"/>
                    <a:pt x="6359" y="3010"/>
                    <a:pt x="6325" y="3066"/>
                  </a:cubicBezTo>
                  <a:cubicBezTo>
                    <a:pt x="6222" y="3229"/>
                    <a:pt x="6067" y="3329"/>
                    <a:pt x="5943" y="3520"/>
                  </a:cubicBezTo>
                  <a:lnTo>
                    <a:pt x="5943" y="3520"/>
                  </a:lnTo>
                  <a:cubicBezTo>
                    <a:pt x="5934" y="3514"/>
                    <a:pt x="5925" y="3509"/>
                    <a:pt x="5915" y="3503"/>
                  </a:cubicBezTo>
                  <a:lnTo>
                    <a:pt x="5915" y="3503"/>
                  </a:lnTo>
                  <a:cubicBezTo>
                    <a:pt x="5918" y="3516"/>
                    <a:pt x="5921" y="3531"/>
                    <a:pt x="5925" y="3549"/>
                  </a:cubicBezTo>
                  <a:cubicBezTo>
                    <a:pt x="5931" y="3539"/>
                    <a:pt x="5937" y="3529"/>
                    <a:pt x="5943" y="3520"/>
                  </a:cubicBezTo>
                  <a:lnTo>
                    <a:pt x="5943" y="3520"/>
                  </a:lnTo>
                  <a:cubicBezTo>
                    <a:pt x="5949" y="3524"/>
                    <a:pt x="5955" y="3528"/>
                    <a:pt x="5961" y="3532"/>
                  </a:cubicBezTo>
                  <a:cubicBezTo>
                    <a:pt x="5965" y="3537"/>
                    <a:pt x="5959" y="3554"/>
                    <a:pt x="5943" y="3554"/>
                  </a:cubicBezTo>
                  <a:cubicBezTo>
                    <a:pt x="5938" y="3554"/>
                    <a:pt x="5932" y="3552"/>
                    <a:pt x="5925" y="3549"/>
                  </a:cubicBezTo>
                  <a:cubicBezTo>
                    <a:pt x="5924" y="3550"/>
                    <a:pt x="5922" y="3551"/>
                    <a:pt x="5920" y="3551"/>
                  </a:cubicBezTo>
                  <a:cubicBezTo>
                    <a:pt x="5909" y="3551"/>
                    <a:pt x="5899" y="3521"/>
                    <a:pt x="5888" y="3490"/>
                  </a:cubicBezTo>
                  <a:lnTo>
                    <a:pt x="5888" y="3490"/>
                  </a:lnTo>
                  <a:cubicBezTo>
                    <a:pt x="5897" y="3494"/>
                    <a:pt x="5906" y="3499"/>
                    <a:pt x="5915" y="3503"/>
                  </a:cubicBezTo>
                  <a:lnTo>
                    <a:pt x="5915" y="3503"/>
                  </a:lnTo>
                  <a:cubicBezTo>
                    <a:pt x="5903" y="3458"/>
                    <a:pt x="5898" y="3447"/>
                    <a:pt x="5896" y="3447"/>
                  </a:cubicBezTo>
                  <a:cubicBezTo>
                    <a:pt x="5896" y="3447"/>
                    <a:pt x="5896" y="3447"/>
                    <a:pt x="5896" y="3447"/>
                  </a:cubicBezTo>
                  <a:cubicBezTo>
                    <a:pt x="5838" y="3481"/>
                    <a:pt x="5785" y="3525"/>
                    <a:pt x="5727" y="3549"/>
                  </a:cubicBezTo>
                  <a:cubicBezTo>
                    <a:pt x="5659" y="3575"/>
                    <a:pt x="5721" y="3674"/>
                    <a:pt x="5615" y="3681"/>
                  </a:cubicBezTo>
                  <a:cubicBezTo>
                    <a:pt x="5571" y="3683"/>
                    <a:pt x="5497" y="3749"/>
                    <a:pt x="5472" y="3797"/>
                  </a:cubicBezTo>
                  <a:cubicBezTo>
                    <a:pt x="5393" y="3949"/>
                    <a:pt x="5271" y="4025"/>
                    <a:pt x="5113" y="4072"/>
                  </a:cubicBezTo>
                  <a:cubicBezTo>
                    <a:pt x="5094" y="4227"/>
                    <a:pt x="4982" y="4283"/>
                    <a:pt x="4912" y="4300"/>
                  </a:cubicBezTo>
                  <a:cubicBezTo>
                    <a:pt x="4825" y="4415"/>
                    <a:pt x="4781" y="4490"/>
                    <a:pt x="4720" y="4549"/>
                  </a:cubicBezTo>
                  <a:cubicBezTo>
                    <a:pt x="4654" y="4615"/>
                    <a:pt x="4539" y="4656"/>
                    <a:pt x="4508" y="4726"/>
                  </a:cubicBezTo>
                  <a:cubicBezTo>
                    <a:pt x="4464" y="4827"/>
                    <a:pt x="4369" y="4798"/>
                    <a:pt x="4320" y="4877"/>
                  </a:cubicBezTo>
                  <a:cubicBezTo>
                    <a:pt x="4266" y="4962"/>
                    <a:pt x="4177" y="5030"/>
                    <a:pt x="4127" y="5082"/>
                  </a:cubicBezTo>
                  <a:cubicBezTo>
                    <a:pt x="4080" y="5198"/>
                    <a:pt x="4052" y="5291"/>
                    <a:pt x="4030" y="5369"/>
                  </a:cubicBezTo>
                  <a:cubicBezTo>
                    <a:pt x="3921" y="5416"/>
                    <a:pt x="3824" y="5455"/>
                    <a:pt x="3730" y="5497"/>
                  </a:cubicBezTo>
                  <a:cubicBezTo>
                    <a:pt x="3718" y="5501"/>
                    <a:pt x="3711" y="5523"/>
                    <a:pt x="3701" y="5536"/>
                  </a:cubicBezTo>
                  <a:cubicBezTo>
                    <a:pt x="3730" y="5572"/>
                    <a:pt x="3761" y="5605"/>
                    <a:pt x="3807" y="5658"/>
                  </a:cubicBezTo>
                  <a:cubicBezTo>
                    <a:pt x="3729" y="5735"/>
                    <a:pt x="3654" y="5807"/>
                    <a:pt x="3577" y="5881"/>
                  </a:cubicBezTo>
                  <a:cubicBezTo>
                    <a:pt x="3555" y="5920"/>
                    <a:pt x="3527" y="5967"/>
                    <a:pt x="3489" y="6032"/>
                  </a:cubicBezTo>
                  <a:cubicBezTo>
                    <a:pt x="3479" y="5970"/>
                    <a:pt x="3473" y="5942"/>
                    <a:pt x="3464" y="5895"/>
                  </a:cubicBezTo>
                  <a:lnTo>
                    <a:pt x="3464" y="5895"/>
                  </a:lnTo>
                  <a:cubicBezTo>
                    <a:pt x="3296" y="6073"/>
                    <a:pt x="3493" y="6162"/>
                    <a:pt x="3412" y="6319"/>
                  </a:cubicBezTo>
                  <a:cubicBezTo>
                    <a:pt x="3371" y="6282"/>
                    <a:pt x="3330" y="6234"/>
                    <a:pt x="3273" y="6234"/>
                  </a:cubicBezTo>
                  <a:cubicBezTo>
                    <a:pt x="3254" y="6234"/>
                    <a:pt x="3232" y="6240"/>
                    <a:pt x="3208" y="6254"/>
                  </a:cubicBezTo>
                  <a:cubicBezTo>
                    <a:pt x="3125" y="6303"/>
                    <a:pt x="3049" y="6368"/>
                    <a:pt x="2984" y="6428"/>
                  </a:cubicBezTo>
                  <a:cubicBezTo>
                    <a:pt x="2950" y="6512"/>
                    <a:pt x="2912" y="6591"/>
                    <a:pt x="2884" y="6674"/>
                  </a:cubicBezTo>
                  <a:cubicBezTo>
                    <a:pt x="2789" y="6956"/>
                    <a:pt x="2438" y="7066"/>
                    <a:pt x="2405" y="7391"/>
                  </a:cubicBezTo>
                  <a:cubicBezTo>
                    <a:pt x="2281" y="7449"/>
                    <a:pt x="2212" y="7542"/>
                    <a:pt x="2225" y="7681"/>
                  </a:cubicBezTo>
                  <a:cubicBezTo>
                    <a:pt x="2096" y="7740"/>
                    <a:pt x="2062" y="7890"/>
                    <a:pt x="1999" y="8008"/>
                  </a:cubicBezTo>
                  <a:cubicBezTo>
                    <a:pt x="1963" y="8073"/>
                    <a:pt x="1957" y="8155"/>
                    <a:pt x="1941" y="8223"/>
                  </a:cubicBezTo>
                  <a:cubicBezTo>
                    <a:pt x="1888" y="8283"/>
                    <a:pt x="1832" y="8336"/>
                    <a:pt x="1793" y="8399"/>
                  </a:cubicBezTo>
                  <a:cubicBezTo>
                    <a:pt x="1642" y="8648"/>
                    <a:pt x="1550" y="8935"/>
                    <a:pt x="1357" y="9155"/>
                  </a:cubicBezTo>
                  <a:cubicBezTo>
                    <a:pt x="1338" y="9176"/>
                    <a:pt x="1319" y="9229"/>
                    <a:pt x="1326" y="9251"/>
                  </a:cubicBezTo>
                  <a:cubicBezTo>
                    <a:pt x="1367" y="9379"/>
                    <a:pt x="1282" y="9478"/>
                    <a:pt x="1241" y="9582"/>
                  </a:cubicBezTo>
                  <a:cubicBezTo>
                    <a:pt x="1211" y="9660"/>
                    <a:pt x="1114" y="9737"/>
                    <a:pt x="1117" y="9798"/>
                  </a:cubicBezTo>
                  <a:cubicBezTo>
                    <a:pt x="1126" y="9965"/>
                    <a:pt x="983" y="10097"/>
                    <a:pt x="994" y="10228"/>
                  </a:cubicBezTo>
                  <a:cubicBezTo>
                    <a:pt x="1004" y="10403"/>
                    <a:pt x="914" y="10491"/>
                    <a:pt x="854" y="10619"/>
                  </a:cubicBezTo>
                  <a:cubicBezTo>
                    <a:pt x="829" y="10671"/>
                    <a:pt x="849" y="10752"/>
                    <a:pt x="835" y="10815"/>
                  </a:cubicBezTo>
                  <a:cubicBezTo>
                    <a:pt x="823" y="10872"/>
                    <a:pt x="791" y="10924"/>
                    <a:pt x="763" y="10989"/>
                  </a:cubicBezTo>
                  <a:cubicBezTo>
                    <a:pt x="777" y="11024"/>
                    <a:pt x="798" y="11074"/>
                    <a:pt x="819" y="11128"/>
                  </a:cubicBezTo>
                  <a:lnTo>
                    <a:pt x="670" y="11237"/>
                  </a:lnTo>
                  <a:cubicBezTo>
                    <a:pt x="692" y="11290"/>
                    <a:pt x="713" y="11340"/>
                    <a:pt x="736" y="11399"/>
                  </a:cubicBezTo>
                  <a:cubicBezTo>
                    <a:pt x="716" y="11418"/>
                    <a:pt x="695" y="11436"/>
                    <a:pt x="660" y="11467"/>
                  </a:cubicBezTo>
                  <a:cubicBezTo>
                    <a:pt x="689" y="11514"/>
                    <a:pt x="721" y="11565"/>
                    <a:pt x="764" y="11633"/>
                  </a:cubicBezTo>
                  <a:cubicBezTo>
                    <a:pt x="698" y="11642"/>
                    <a:pt x="661" y="11648"/>
                    <a:pt x="607" y="11654"/>
                  </a:cubicBezTo>
                  <a:cubicBezTo>
                    <a:pt x="593" y="11702"/>
                    <a:pt x="585" y="11761"/>
                    <a:pt x="560" y="11811"/>
                  </a:cubicBezTo>
                  <a:cubicBezTo>
                    <a:pt x="532" y="11870"/>
                    <a:pt x="489" y="11921"/>
                    <a:pt x="474" y="11948"/>
                  </a:cubicBezTo>
                  <a:cubicBezTo>
                    <a:pt x="474" y="12058"/>
                    <a:pt x="498" y="12157"/>
                    <a:pt x="468" y="12207"/>
                  </a:cubicBezTo>
                  <a:cubicBezTo>
                    <a:pt x="377" y="12360"/>
                    <a:pt x="443" y="12526"/>
                    <a:pt x="388" y="12672"/>
                  </a:cubicBezTo>
                  <a:cubicBezTo>
                    <a:pt x="452" y="12701"/>
                    <a:pt x="501" y="12725"/>
                    <a:pt x="557" y="12750"/>
                  </a:cubicBezTo>
                  <a:cubicBezTo>
                    <a:pt x="538" y="12766"/>
                    <a:pt x="529" y="12779"/>
                    <a:pt x="521" y="12779"/>
                  </a:cubicBezTo>
                  <a:cubicBezTo>
                    <a:pt x="476" y="12778"/>
                    <a:pt x="430" y="12775"/>
                    <a:pt x="382" y="12773"/>
                  </a:cubicBezTo>
                  <a:cubicBezTo>
                    <a:pt x="327" y="12932"/>
                    <a:pt x="307" y="13100"/>
                    <a:pt x="277" y="13269"/>
                  </a:cubicBezTo>
                  <a:cubicBezTo>
                    <a:pt x="264" y="13354"/>
                    <a:pt x="248" y="13440"/>
                    <a:pt x="224" y="13525"/>
                  </a:cubicBezTo>
                  <a:cubicBezTo>
                    <a:pt x="209" y="13612"/>
                    <a:pt x="189" y="13699"/>
                    <a:pt x="155" y="13785"/>
                  </a:cubicBezTo>
                  <a:cubicBezTo>
                    <a:pt x="189" y="13809"/>
                    <a:pt x="229" y="13837"/>
                    <a:pt x="286" y="13877"/>
                  </a:cubicBezTo>
                  <a:cubicBezTo>
                    <a:pt x="208" y="13900"/>
                    <a:pt x="174" y="13911"/>
                    <a:pt x="137" y="13922"/>
                  </a:cubicBezTo>
                  <a:cubicBezTo>
                    <a:pt x="133" y="13975"/>
                    <a:pt x="123" y="14024"/>
                    <a:pt x="127" y="14069"/>
                  </a:cubicBezTo>
                  <a:cubicBezTo>
                    <a:pt x="132" y="14102"/>
                    <a:pt x="158" y="14127"/>
                    <a:pt x="162" y="14136"/>
                  </a:cubicBezTo>
                  <a:cubicBezTo>
                    <a:pt x="140" y="14211"/>
                    <a:pt x="108" y="14272"/>
                    <a:pt x="105" y="14336"/>
                  </a:cubicBezTo>
                  <a:cubicBezTo>
                    <a:pt x="93" y="14590"/>
                    <a:pt x="27" y="14851"/>
                    <a:pt x="79" y="15108"/>
                  </a:cubicBezTo>
                  <a:cubicBezTo>
                    <a:pt x="62" y="15143"/>
                    <a:pt x="46" y="15192"/>
                    <a:pt x="26" y="15254"/>
                  </a:cubicBezTo>
                  <a:cubicBezTo>
                    <a:pt x="99" y="15271"/>
                    <a:pt x="152" y="15283"/>
                    <a:pt x="209" y="15296"/>
                  </a:cubicBezTo>
                  <a:cubicBezTo>
                    <a:pt x="208" y="15341"/>
                    <a:pt x="207" y="15373"/>
                    <a:pt x="207" y="15410"/>
                  </a:cubicBezTo>
                  <a:cubicBezTo>
                    <a:pt x="149" y="15419"/>
                    <a:pt x="96" y="15427"/>
                    <a:pt x="46" y="15435"/>
                  </a:cubicBezTo>
                  <a:cubicBezTo>
                    <a:pt x="84" y="15530"/>
                    <a:pt x="118" y="15613"/>
                    <a:pt x="154" y="15700"/>
                  </a:cubicBezTo>
                  <a:cubicBezTo>
                    <a:pt x="111" y="15711"/>
                    <a:pt x="86" y="15719"/>
                    <a:pt x="59" y="15725"/>
                  </a:cubicBezTo>
                  <a:cubicBezTo>
                    <a:pt x="1" y="15951"/>
                    <a:pt x="136" y="16179"/>
                    <a:pt x="73" y="16404"/>
                  </a:cubicBezTo>
                  <a:cubicBezTo>
                    <a:pt x="109" y="16493"/>
                    <a:pt x="149" y="16591"/>
                    <a:pt x="184" y="16676"/>
                  </a:cubicBezTo>
                  <a:cubicBezTo>
                    <a:pt x="158" y="16722"/>
                    <a:pt x="142" y="16747"/>
                    <a:pt x="132" y="16765"/>
                  </a:cubicBezTo>
                  <a:cubicBezTo>
                    <a:pt x="171" y="16800"/>
                    <a:pt x="218" y="16832"/>
                    <a:pt x="270" y="16872"/>
                  </a:cubicBezTo>
                  <a:cubicBezTo>
                    <a:pt x="198" y="16943"/>
                    <a:pt x="145" y="16996"/>
                    <a:pt x="104" y="17037"/>
                  </a:cubicBezTo>
                  <a:cubicBezTo>
                    <a:pt x="215" y="17212"/>
                    <a:pt x="165" y="17421"/>
                    <a:pt x="229" y="17580"/>
                  </a:cubicBezTo>
                  <a:cubicBezTo>
                    <a:pt x="274" y="17594"/>
                    <a:pt x="308" y="17606"/>
                    <a:pt x="354" y="17621"/>
                  </a:cubicBezTo>
                  <a:cubicBezTo>
                    <a:pt x="318" y="17752"/>
                    <a:pt x="287" y="17865"/>
                    <a:pt x="271" y="17921"/>
                  </a:cubicBezTo>
                  <a:cubicBezTo>
                    <a:pt x="352" y="18202"/>
                    <a:pt x="414" y="18429"/>
                    <a:pt x="524" y="18679"/>
                  </a:cubicBezTo>
                  <a:cubicBezTo>
                    <a:pt x="543" y="18691"/>
                    <a:pt x="588" y="18717"/>
                    <a:pt x="632" y="18742"/>
                  </a:cubicBezTo>
                  <a:cubicBezTo>
                    <a:pt x="599" y="18804"/>
                    <a:pt x="576" y="18851"/>
                    <a:pt x="552" y="18899"/>
                  </a:cubicBezTo>
                  <a:cubicBezTo>
                    <a:pt x="648" y="19010"/>
                    <a:pt x="686" y="19126"/>
                    <a:pt x="629" y="19263"/>
                  </a:cubicBezTo>
                  <a:cubicBezTo>
                    <a:pt x="657" y="19292"/>
                    <a:pt x="685" y="19322"/>
                    <a:pt x="713" y="19351"/>
                  </a:cubicBezTo>
                  <a:cubicBezTo>
                    <a:pt x="699" y="19417"/>
                    <a:pt x="689" y="19469"/>
                    <a:pt x="682" y="19501"/>
                  </a:cubicBezTo>
                  <a:cubicBezTo>
                    <a:pt x="721" y="19578"/>
                    <a:pt x="763" y="19632"/>
                    <a:pt x="779" y="19694"/>
                  </a:cubicBezTo>
                  <a:cubicBezTo>
                    <a:pt x="830" y="19932"/>
                    <a:pt x="911" y="20162"/>
                    <a:pt x="985" y="20394"/>
                  </a:cubicBezTo>
                  <a:cubicBezTo>
                    <a:pt x="1061" y="20625"/>
                    <a:pt x="1148" y="20853"/>
                    <a:pt x="1269" y="21067"/>
                  </a:cubicBezTo>
                  <a:cubicBezTo>
                    <a:pt x="1325" y="21164"/>
                    <a:pt x="1331" y="21278"/>
                    <a:pt x="1417" y="21377"/>
                  </a:cubicBezTo>
                  <a:cubicBezTo>
                    <a:pt x="1485" y="21442"/>
                    <a:pt x="1482" y="21602"/>
                    <a:pt x="1525" y="21718"/>
                  </a:cubicBezTo>
                  <a:cubicBezTo>
                    <a:pt x="1547" y="21779"/>
                    <a:pt x="1591" y="21842"/>
                    <a:pt x="1638" y="21883"/>
                  </a:cubicBezTo>
                  <a:cubicBezTo>
                    <a:pt x="1763" y="21988"/>
                    <a:pt x="1697" y="22182"/>
                    <a:pt x="1831" y="22279"/>
                  </a:cubicBezTo>
                  <a:cubicBezTo>
                    <a:pt x="1837" y="22283"/>
                    <a:pt x="1829" y="22320"/>
                    <a:pt x="1829" y="22341"/>
                  </a:cubicBezTo>
                  <a:cubicBezTo>
                    <a:pt x="1829" y="22360"/>
                    <a:pt x="1831" y="22376"/>
                    <a:pt x="1832" y="22394"/>
                  </a:cubicBezTo>
                  <a:cubicBezTo>
                    <a:pt x="1956" y="22463"/>
                    <a:pt x="2090" y="22503"/>
                    <a:pt x="2168" y="22669"/>
                  </a:cubicBezTo>
                  <a:cubicBezTo>
                    <a:pt x="2099" y="22670"/>
                    <a:pt x="2031" y="22672"/>
                    <a:pt x="1935" y="22673"/>
                  </a:cubicBezTo>
                  <a:cubicBezTo>
                    <a:pt x="2007" y="22738"/>
                    <a:pt x="2041" y="22773"/>
                    <a:pt x="2079" y="22803"/>
                  </a:cubicBezTo>
                  <a:cubicBezTo>
                    <a:pt x="2074" y="22848"/>
                    <a:pt x="2069" y="22879"/>
                    <a:pt x="2066" y="22912"/>
                  </a:cubicBezTo>
                  <a:cubicBezTo>
                    <a:pt x="2124" y="22938"/>
                    <a:pt x="2184" y="22966"/>
                    <a:pt x="2260" y="23001"/>
                  </a:cubicBezTo>
                  <a:cubicBezTo>
                    <a:pt x="2293" y="23060"/>
                    <a:pt x="2332" y="23129"/>
                    <a:pt x="2388" y="23231"/>
                  </a:cubicBezTo>
                  <a:cubicBezTo>
                    <a:pt x="2424" y="23232"/>
                    <a:pt x="2472" y="23234"/>
                    <a:pt x="2562" y="23237"/>
                  </a:cubicBezTo>
                  <a:cubicBezTo>
                    <a:pt x="2475" y="23306"/>
                    <a:pt x="2434" y="23340"/>
                    <a:pt x="2357" y="23401"/>
                  </a:cubicBezTo>
                  <a:cubicBezTo>
                    <a:pt x="2496" y="23428"/>
                    <a:pt x="2591" y="23447"/>
                    <a:pt x="2686" y="23465"/>
                  </a:cubicBezTo>
                  <a:cubicBezTo>
                    <a:pt x="2700" y="23468"/>
                    <a:pt x="2715" y="23494"/>
                    <a:pt x="2740" y="23521"/>
                  </a:cubicBezTo>
                  <a:cubicBezTo>
                    <a:pt x="2733" y="23587"/>
                    <a:pt x="2724" y="23659"/>
                    <a:pt x="2716" y="23725"/>
                  </a:cubicBezTo>
                  <a:cubicBezTo>
                    <a:pt x="2856" y="23910"/>
                    <a:pt x="3114" y="23988"/>
                    <a:pt x="3103" y="24303"/>
                  </a:cubicBezTo>
                  <a:cubicBezTo>
                    <a:pt x="3043" y="24256"/>
                    <a:pt x="2989" y="24236"/>
                    <a:pt x="2941" y="24236"/>
                  </a:cubicBezTo>
                  <a:cubicBezTo>
                    <a:pt x="2886" y="24236"/>
                    <a:pt x="2838" y="24261"/>
                    <a:pt x="2794" y="24300"/>
                  </a:cubicBezTo>
                  <a:cubicBezTo>
                    <a:pt x="2936" y="24381"/>
                    <a:pt x="3077" y="24461"/>
                    <a:pt x="3221" y="24543"/>
                  </a:cubicBezTo>
                  <a:cubicBezTo>
                    <a:pt x="3240" y="24537"/>
                    <a:pt x="3267" y="24528"/>
                    <a:pt x="3303" y="24517"/>
                  </a:cubicBezTo>
                  <a:lnTo>
                    <a:pt x="3303" y="24517"/>
                  </a:lnTo>
                  <a:cubicBezTo>
                    <a:pt x="3317" y="24676"/>
                    <a:pt x="3190" y="24811"/>
                    <a:pt x="3354" y="24987"/>
                  </a:cubicBezTo>
                  <a:cubicBezTo>
                    <a:pt x="3368" y="24940"/>
                    <a:pt x="3379" y="24909"/>
                    <a:pt x="3399" y="24845"/>
                  </a:cubicBezTo>
                  <a:cubicBezTo>
                    <a:pt x="3476" y="24998"/>
                    <a:pt x="3458" y="25171"/>
                    <a:pt x="3623" y="25199"/>
                  </a:cubicBezTo>
                  <a:cubicBezTo>
                    <a:pt x="3627" y="25242"/>
                    <a:pt x="3629" y="25265"/>
                    <a:pt x="3632" y="25298"/>
                  </a:cubicBezTo>
                  <a:cubicBezTo>
                    <a:pt x="3685" y="25285"/>
                    <a:pt x="3720" y="25277"/>
                    <a:pt x="3764" y="25265"/>
                  </a:cubicBezTo>
                  <a:lnTo>
                    <a:pt x="3764" y="25265"/>
                  </a:lnTo>
                  <a:cubicBezTo>
                    <a:pt x="3742" y="25323"/>
                    <a:pt x="3724" y="25364"/>
                    <a:pt x="3702" y="25418"/>
                  </a:cubicBezTo>
                  <a:cubicBezTo>
                    <a:pt x="3895" y="25505"/>
                    <a:pt x="4027" y="25635"/>
                    <a:pt x="4049" y="25770"/>
                  </a:cubicBezTo>
                  <a:cubicBezTo>
                    <a:pt x="4152" y="25879"/>
                    <a:pt x="4245" y="25938"/>
                    <a:pt x="4263" y="26003"/>
                  </a:cubicBezTo>
                  <a:cubicBezTo>
                    <a:pt x="4300" y="26128"/>
                    <a:pt x="4358" y="26207"/>
                    <a:pt x="4475" y="26250"/>
                  </a:cubicBezTo>
                  <a:cubicBezTo>
                    <a:pt x="4595" y="26292"/>
                    <a:pt x="4595" y="26403"/>
                    <a:pt x="4636" y="26501"/>
                  </a:cubicBezTo>
                  <a:cubicBezTo>
                    <a:pt x="4663" y="26510"/>
                    <a:pt x="4695" y="26512"/>
                    <a:pt x="4722" y="26529"/>
                  </a:cubicBezTo>
                  <a:cubicBezTo>
                    <a:pt x="4879" y="26619"/>
                    <a:pt x="4960" y="26816"/>
                    <a:pt x="5151" y="26866"/>
                  </a:cubicBezTo>
                  <a:cubicBezTo>
                    <a:pt x="5154" y="26868"/>
                    <a:pt x="5154" y="26906"/>
                    <a:pt x="5159" y="26928"/>
                  </a:cubicBezTo>
                  <a:cubicBezTo>
                    <a:pt x="5179" y="27010"/>
                    <a:pt x="5344" y="26963"/>
                    <a:pt x="5316" y="27091"/>
                  </a:cubicBezTo>
                  <a:cubicBezTo>
                    <a:pt x="5400" y="27146"/>
                    <a:pt x="5484" y="27202"/>
                    <a:pt x="5565" y="27256"/>
                  </a:cubicBezTo>
                  <a:cubicBezTo>
                    <a:pt x="5572" y="27287"/>
                    <a:pt x="5578" y="27316"/>
                    <a:pt x="5582" y="27337"/>
                  </a:cubicBezTo>
                  <a:cubicBezTo>
                    <a:pt x="5630" y="27352"/>
                    <a:pt x="5671" y="27365"/>
                    <a:pt x="5705" y="27375"/>
                  </a:cubicBezTo>
                  <a:cubicBezTo>
                    <a:pt x="5724" y="27431"/>
                    <a:pt x="5738" y="27472"/>
                    <a:pt x="5759" y="27536"/>
                  </a:cubicBezTo>
                  <a:cubicBezTo>
                    <a:pt x="5918" y="27543"/>
                    <a:pt x="6015" y="27653"/>
                    <a:pt x="6096" y="27778"/>
                  </a:cubicBezTo>
                  <a:cubicBezTo>
                    <a:pt x="6146" y="27750"/>
                    <a:pt x="6199" y="27724"/>
                    <a:pt x="6280" y="27681"/>
                  </a:cubicBezTo>
                  <a:cubicBezTo>
                    <a:pt x="6286" y="27808"/>
                    <a:pt x="6290" y="27890"/>
                    <a:pt x="6295" y="27986"/>
                  </a:cubicBezTo>
                  <a:cubicBezTo>
                    <a:pt x="6512" y="28024"/>
                    <a:pt x="6651" y="28145"/>
                    <a:pt x="6731" y="28321"/>
                  </a:cubicBezTo>
                  <a:cubicBezTo>
                    <a:pt x="6798" y="28336"/>
                    <a:pt x="6849" y="28346"/>
                    <a:pt x="6895" y="28357"/>
                  </a:cubicBezTo>
                  <a:cubicBezTo>
                    <a:pt x="6914" y="28414"/>
                    <a:pt x="6927" y="28454"/>
                    <a:pt x="6943" y="28499"/>
                  </a:cubicBezTo>
                  <a:cubicBezTo>
                    <a:pt x="7077" y="28530"/>
                    <a:pt x="7204" y="28546"/>
                    <a:pt x="7320" y="28560"/>
                  </a:cubicBezTo>
                  <a:cubicBezTo>
                    <a:pt x="7324" y="28624"/>
                    <a:pt x="7329" y="28691"/>
                    <a:pt x="7332" y="28763"/>
                  </a:cubicBezTo>
                  <a:cubicBezTo>
                    <a:pt x="7422" y="28797"/>
                    <a:pt x="7487" y="28884"/>
                    <a:pt x="7579" y="28884"/>
                  </a:cubicBezTo>
                  <a:cubicBezTo>
                    <a:pt x="7594" y="28884"/>
                    <a:pt x="7609" y="28882"/>
                    <a:pt x="7624" y="28877"/>
                  </a:cubicBezTo>
                  <a:cubicBezTo>
                    <a:pt x="7651" y="29019"/>
                    <a:pt x="7808" y="29044"/>
                    <a:pt x="7891" y="29120"/>
                  </a:cubicBezTo>
                  <a:cubicBezTo>
                    <a:pt x="7976" y="29119"/>
                    <a:pt x="8050" y="29117"/>
                    <a:pt x="8132" y="29116"/>
                  </a:cubicBezTo>
                  <a:cubicBezTo>
                    <a:pt x="8181" y="29225"/>
                    <a:pt x="8219" y="29314"/>
                    <a:pt x="8254" y="29392"/>
                  </a:cubicBezTo>
                  <a:cubicBezTo>
                    <a:pt x="8277" y="29374"/>
                    <a:pt x="8307" y="29368"/>
                    <a:pt x="8340" y="29368"/>
                  </a:cubicBezTo>
                  <a:cubicBezTo>
                    <a:pt x="8393" y="29368"/>
                    <a:pt x="8456" y="29383"/>
                    <a:pt x="8515" y="29383"/>
                  </a:cubicBezTo>
                  <a:cubicBezTo>
                    <a:pt x="8549" y="29383"/>
                    <a:pt x="8582" y="29378"/>
                    <a:pt x="8612" y="29361"/>
                  </a:cubicBezTo>
                  <a:cubicBezTo>
                    <a:pt x="8707" y="29411"/>
                    <a:pt x="8793" y="29456"/>
                    <a:pt x="8882" y="29504"/>
                  </a:cubicBezTo>
                  <a:cubicBezTo>
                    <a:pt x="8929" y="29486"/>
                    <a:pt x="8977" y="29467"/>
                    <a:pt x="9019" y="29451"/>
                  </a:cubicBezTo>
                  <a:lnTo>
                    <a:pt x="9019" y="29451"/>
                  </a:lnTo>
                  <a:cubicBezTo>
                    <a:pt x="9169" y="29572"/>
                    <a:pt x="8968" y="29542"/>
                    <a:pt x="8999" y="29592"/>
                  </a:cubicBezTo>
                  <a:lnTo>
                    <a:pt x="8996" y="29704"/>
                  </a:lnTo>
                  <a:lnTo>
                    <a:pt x="9056" y="29767"/>
                  </a:lnTo>
                  <a:cubicBezTo>
                    <a:pt x="9106" y="29728"/>
                    <a:pt x="9155" y="29688"/>
                    <a:pt x="9193" y="29659"/>
                  </a:cubicBezTo>
                  <a:cubicBezTo>
                    <a:pt x="9281" y="29742"/>
                    <a:pt x="9346" y="29804"/>
                    <a:pt x="9446" y="29898"/>
                  </a:cubicBezTo>
                  <a:cubicBezTo>
                    <a:pt x="9455" y="29815"/>
                    <a:pt x="9491" y="29794"/>
                    <a:pt x="9534" y="29794"/>
                  </a:cubicBezTo>
                  <a:cubicBezTo>
                    <a:pt x="9578" y="29794"/>
                    <a:pt x="9631" y="29816"/>
                    <a:pt x="9673" y="29816"/>
                  </a:cubicBezTo>
                  <a:cubicBezTo>
                    <a:pt x="9681" y="29816"/>
                    <a:pt x="9689" y="29815"/>
                    <a:pt x="9696" y="29813"/>
                  </a:cubicBezTo>
                  <a:cubicBezTo>
                    <a:pt x="9722" y="29848"/>
                    <a:pt x="9747" y="29884"/>
                    <a:pt x="9778" y="29925"/>
                  </a:cubicBezTo>
                  <a:cubicBezTo>
                    <a:pt x="9873" y="29907"/>
                    <a:pt x="9956" y="29885"/>
                    <a:pt x="10043" y="29863"/>
                  </a:cubicBezTo>
                  <a:cubicBezTo>
                    <a:pt x="10044" y="29863"/>
                    <a:pt x="10046" y="29863"/>
                    <a:pt x="10047" y="29863"/>
                  </a:cubicBezTo>
                  <a:cubicBezTo>
                    <a:pt x="10059" y="29863"/>
                    <a:pt x="10076" y="29873"/>
                    <a:pt x="10090" y="29878"/>
                  </a:cubicBezTo>
                  <a:cubicBezTo>
                    <a:pt x="10077" y="29932"/>
                    <a:pt x="10064" y="29982"/>
                    <a:pt x="10046" y="30050"/>
                  </a:cubicBezTo>
                  <a:cubicBezTo>
                    <a:pt x="10162" y="30053"/>
                    <a:pt x="10249" y="30054"/>
                    <a:pt x="10287" y="30056"/>
                  </a:cubicBezTo>
                  <a:cubicBezTo>
                    <a:pt x="10380" y="30013"/>
                    <a:pt x="10437" y="29988"/>
                    <a:pt x="10513" y="29954"/>
                  </a:cubicBezTo>
                  <a:cubicBezTo>
                    <a:pt x="10533" y="30046"/>
                    <a:pt x="10548" y="30110"/>
                    <a:pt x="10563" y="30174"/>
                  </a:cubicBezTo>
                  <a:cubicBezTo>
                    <a:pt x="10593" y="30166"/>
                    <a:pt x="10623" y="30159"/>
                    <a:pt x="10663" y="30150"/>
                  </a:cubicBezTo>
                  <a:cubicBezTo>
                    <a:pt x="10688" y="30224"/>
                    <a:pt x="10710" y="30291"/>
                    <a:pt x="10732" y="30359"/>
                  </a:cubicBezTo>
                  <a:cubicBezTo>
                    <a:pt x="10789" y="30343"/>
                    <a:pt x="10842" y="30328"/>
                    <a:pt x="10897" y="30312"/>
                  </a:cubicBezTo>
                  <a:cubicBezTo>
                    <a:pt x="10930" y="30365"/>
                    <a:pt x="10963" y="30418"/>
                    <a:pt x="10988" y="30457"/>
                  </a:cubicBezTo>
                  <a:cubicBezTo>
                    <a:pt x="11047" y="30438"/>
                    <a:pt x="11102" y="30419"/>
                    <a:pt x="11195" y="30390"/>
                  </a:cubicBezTo>
                  <a:lnTo>
                    <a:pt x="11195" y="30390"/>
                  </a:lnTo>
                  <a:cubicBezTo>
                    <a:pt x="11179" y="30485"/>
                    <a:pt x="11169" y="30538"/>
                    <a:pt x="11157" y="30603"/>
                  </a:cubicBezTo>
                  <a:cubicBezTo>
                    <a:pt x="11207" y="30615"/>
                    <a:pt x="11247" y="30624"/>
                    <a:pt x="11294" y="30634"/>
                  </a:cubicBezTo>
                  <a:cubicBezTo>
                    <a:pt x="11273" y="30591"/>
                    <a:pt x="11258" y="30565"/>
                    <a:pt x="11238" y="30522"/>
                  </a:cubicBezTo>
                  <a:lnTo>
                    <a:pt x="11238" y="30522"/>
                  </a:lnTo>
                  <a:cubicBezTo>
                    <a:pt x="11316" y="30546"/>
                    <a:pt x="11382" y="30558"/>
                    <a:pt x="11445" y="30568"/>
                  </a:cubicBezTo>
                  <a:cubicBezTo>
                    <a:pt x="11475" y="30535"/>
                    <a:pt x="11500" y="30507"/>
                    <a:pt x="11523" y="30482"/>
                  </a:cubicBezTo>
                  <a:cubicBezTo>
                    <a:pt x="11589" y="30502"/>
                    <a:pt x="11648" y="30519"/>
                    <a:pt x="11706" y="30535"/>
                  </a:cubicBezTo>
                  <a:cubicBezTo>
                    <a:pt x="11751" y="30510"/>
                    <a:pt x="11797" y="30484"/>
                    <a:pt x="11847" y="30455"/>
                  </a:cubicBezTo>
                  <a:cubicBezTo>
                    <a:pt x="11879" y="30507"/>
                    <a:pt x="11900" y="30540"/>
                    <a:pt x="11919" y="30569"/>
                  </a:cubicBezTo>
                  <a:cubicBezTo>
                    <a:pt x="11888" y="30585"/>
                    <a:pt x="11863" y="30597"/>
                    <a:pt x="11837" y="30612"/>
                  </a:cubicBezTo>
                  <a:cubicBezTo>
                    <a:pt x="11879" y="30640"/>
                    <a:pt x="11913" y="30663"/>
                    <a:pt x="11948" y="30688"/>
                  </a:cubicBezTo>
                  <a:cubicBezTo>
                    <a:pt x="11978" y="30747"/>
                    <a:pt x="11843" y="30833"/>
                    <a:pt x="11994" y="30864"/>
                  </a:cubicBezTo>
                  <a:cubicBezTo>
                    <a:pt x="11995" y="30864"/>
                    <a:pt x="11996" y="30864"/>
                    <a:pt x="11998" y="30864"/>
                  </a:cubicBezTo>
                  <a:cubicBezTo>
                    <a:pt x="12115" y="30864"/>
                    <a:pt x="12043" y="30730"/>
                    <a:pt x="12143" y="30730"/>
                  </a:cubicBezTo>
                  <a:cubicBezTo>
                    <a:pt x="12152" y="30730"/>
                    <a:pt x="12164" y="30731"/>
                    <a:pt x="12176" y="30734"/>
                  </a:cubicBezTo>
                  <a:cubicBezTo>
                    <a:pt x="12196" y="30657"/>
                    <a:pt x="12239" y="30612"/>
                    <a:pt x="12329" y="30612"/>
                  </a:cubicBezTo>
                  <a:cubicBezTo>
                    <a:pt x="12360" y="30612"/>
                    <a:pt x="12396" y="30617"/>
                    <a:pt x="12438" y="30628"/>
                  </a:cubicBezTo>
                  <a:cubicBezTo>
                    <a:pt x="12362" y="30678"/>
                    <a:pt x="12304" y="30716"/>
                    <a:pt x="12246" y="30755"/>
                  </a:cubicBezTo>
                  <a:lnTo>
                    <a:pt x="12562" y="31025"/>
                  </a:lnTo>
                  <a:cubicBezTo>
                    <a:pt x="12615" y="31018"/>
                    <a:pt x="12666" y="31009"/>
                    <a:pt x="12722" y="31000"/>
                  </a:cubicBezTo>
                  <a:cubicBezTo>
                    <a:pt x="12772" y="31059"/>
                    <a:pt x="12816" y="31118"/>
                    <a:pt x="12883" y="31186"/>
                  </a:cubicBezTo>
                  <a:cubicBezTo>
                    <a:pt x="12950" y="31102"/>
                    <a:pt x="13002" y="31037"/>
                    <a:pt x="13055" y="30972"/>
                  </a:cubicBezTo>
                  <a:cubicBezTo>
                    <a:pt x="13097" y="31062"/>
                    <a:pt x="13205" y="31055"/>
                    <a:pt x="13295" y="31074"/>
                  </a:cubicBezTo>
                  <a:cubicBezTo>
                    <a:pt x="13346" y="31003"/>
                    <a:pt x="13398" y="30931"/>
                    <a:pt x="13470" y="30831"/>
                  </a:cubicBezTo>
                  <a:cubicBezTo>
                    <a:pt x="13539" y="30909"/>
                    <a:pt x="13573" y="30962"/>
                    <a:pt x="13624" y="30997"/>
                  </a:cubicBezTo>
                  <a:cubicBezTo>
                    <a:pt x="13676" y="31031"/>
                    <a:pt x="13746" y="31047"/>
                    <a:pt x="13808" y="31071"/>
                  </a:cubicBezTo>
                  <a:cubicBezTo>
                    <a:pt x="13807" y="31121"/>
                    <a:pt x="13804" y="31158"/>
                    <a:pt x="13804" y="31162"/>
                  </a:cubicBezTo>
                  <a:cubicBezTo>
                    <a:pt x="13888" y="31277"/>
                    <a:pt x="13943" y="31353"/>
                    <a:pt x="13995" y="31426"/>
                  </a:cubicBezTo>
                  <a:cubicBezTo>
                    <a:pt x="14130" y="31465"/>
                    <a:pt x="14261" y="31502"/>
                    <a:pt x="14397" y="31542"/>
                  </a:cubicBezTo>
                  <a:cubicBezTo>
                    <a:pt x="14410" y="31505"/>
                    <a:pt x="14429" y="31455"/>
                    <a:pt x="14455" y="31383"/>
                  </a:cubicBezTo>
                  <a:cubicBezTo>
                    <a:pt x="14591" y="31465"/>
                    <a:pt x="14704" y="31536"/>
                    <a:pt x="14817" y="31606"/>
                  </a:cubicBezTo>
                  <a:cubicBezTo>
                    <a:pt x="14850" y="31586"/>
                    <a:pt x="14886" y="31573"/>
                    <a:pt x="14906" y="31551"/>
                  </a:cubicBezTo>
                  <a:cubicBezTo>
                    <a:pt x="14954" y="31490"/>
                    <a:pt x="14991" y="31426"/>
                    <a:pt x="15037" y="31365"/>
                  </a:cubicBezTo>
                  <a:cubicBezTo>
                    <a:pt x="15042" y="31358"/>
                    <a:pt x="15069" y="31359"/>
                    <a:pt x="15087" y="31356"/>
                  </a:cubicBezTo>
                  <a:cubicBezTo>
                    <a:pt x="15098" y="31395"/>
                    <a:pt x="15109" y="31428"/>
                    <a:pt x="15120" y="31465"/>
                  </a:cubicBezTo>
                  <a:cubicBezTo>
                    <a:pt x="15127" y="31466"/>
                    <a:pt x="15133" y="31466"/>
                    <a:pt x="15139" y="31466"/>
                  </a:cubicBezTo>
                  <a:cubicBezTo>
                    <a:pt x="15248" y="31466"/>
                    <a:pt x="15295" y="31417"/>
                    <a:pt x="15332" y="31346"/>
                  </a:cubicBezTo>
                  <a:cubicBezTo>
                    <a:pt x="15343" y="31325"/>
                    <a:pt x="15418" y="31327"/>
                    <a:pt x="15459" y="31318"/>
                  </a:cubicBezTo>
                  <a:lnTo>
                    <a:pt x="15459" y="31318"/>
                  </a:lnTo>
                  <a:cubicBezTo>
                    <a:pt x="15429" y="31387"/>
                    <a:pt x="15409" y="31436"/>
                    <a:pt x="15387" y="31484"/>
                  </a:cubicBezTo>
                  <a:cubicBezTo>
                    <a:pt x="15451" y="31502"/>
                    <a:pt x="15513" y="31521"/>
                    <a:pt x="15541" y="31529"/>
                  </a:cubicBezTo>
                  <a:cubicBezTo>
                    <a:pt x="15611" y="31528"/>
                    <a:pt x="15673" y="31519"/>
                    <a:pt x="15726" y="31519"/>
                  </a:cubicBezTo>
                  <a:cubicBezTo>
                    <a:pt x="15752" y="31519"/>
                    <a:pt x="15776" y="31521"/>
                    <a:pt x="15799" y="31527"/>
                  </a:cubicBezTo>
                  <a:cubicBezTo>
                    <a:pt x="15883" y="31552"/>
                    <a:pt x="15952" y="31609"/>
                    <a:pt x="16030" y="31649"/>
                  </a:cubicBezTo>
                  <a:cubicBezTo>
                    <a:pt x="16034" y="31651"/>
                    <a:pt x="16040" y="31652"/>
                    <a:pt x="16046" y="31652"/>
                  </a:cubicBezTo>
                  <a:cubicBezTo>
                    <a:pt x="16062" y="31652"/>
                    <a:pt x="16081" y="31647"/>
                    <a:pt x="16097" y="31645"/>
                  </a:cubicBezTo>
                  <a:cubicBezTo>
                    <a:pt x="16115" y="31612"/>
                    <a:pt x="16131" y="31580"/>
                    <a:pt x="16149" y="31548"/>
                  </a:cubicBezTo>
                  <a:cubicBezTo>
                    <a:pt x="16189" y="31566"/>
                    <a:pt x="16226" y="31597"/>
                    <a:pt x="16259" y="31597"/>
                  </a:cubicBezTo>
                  <a:cubicBezTo>
                    <a:pt x="16261" y="31597"/>
                    <a:pt x="16263" y="31596"/>
                    <a:pt x="16265" y="31596"/>
                  </a:cubicBezTo>
                  <a:cubicBezTo>
                    <a:pt x="16458" y="31567"/>
                    <a:pt x="16648" y="31530"/>
                    <a:pt x="16831" y="31495"/>
                  </a:cubicBezTo>
                  <a:cubicBezTo>
                    <a:pt x="16902" y="31509"/>
                    <a:pt x="16977" y="31524"/>
                    <a:pt x="17111" y="31551"/>
                  </a:cubicBezTo>
                  <a:cubicBezTo>
                    <a:pt x="17133" y="31506"/>
                    <a:pt x="17161" y="31455"/>
                    <a:pt x="17186" y="31408"/>
                  </a:cubicBezTo>
                  <a:cubicBezTo>
                    <a:pt x="17239" y="31439"/>
                    <a:pt x="17265" y="31453"/>
                    <a:pt x="17295" y="31471"/>
                  </a:cubicBezTo>
                  <a:cubicBezTo>
                    <a:pt x="17360" y="31443"/>
                    <a:pt x="17420" y="31420"/>
                    <a:pt x="17473" y="31398"/>
                  </a:cubicBezTo>
                  <a:cubicBezTo>
                    <a:pt x="17524" y="31426"/>
                    <a:pt x="17561" y="31446"/>
                    <a:pt x="17619" y="31477"/>
                  </a:cubicBezTo>
                  <a:cubicBezTo>
                    <a:pt x="17655" y="31448"/>
                    <a:pt x="17683" y="31420"/>
                    <a:pt x="17719" y="31398"/>
                  </a:cubicBezTo>
                  <a:cubicBezTo>
                    <a:pt x="17761" y="31373"/>
                    <a:pt x="17808" y="31350"/>
                    <a:pt x="17863" y="31317"/>
                  </a:cubicBezTo>
                  <a:cubicBezTo>
                    <a:pt x="17889" y="31365"/>
                    <a:pt x="17905" y="31396"/>
                    <a:pt x="17923" y="31427"/>
                  </a:cubicBezTo>
                  <a:cubicBezTo>
                    <a:pt x="18063" y="31411"/>
                    <a:pt x="18203" y="31395"/>
                    <a:pt x="18334" y="31378"/>
                  </a:cubicBezTo>
                  <a:cubicBezTo>
                    <a:pt x="18341" y="31337"/>
                    <a:pt x="18345" y="31311"/>
                    <a:pt x="18350" y="31289"/>
                  </a:cubicBezTo>
                  <a:cubicBezTo>
                    <a:pt x="18507" y="31309"/>
                    <a:pt x="18659" y="31330"/>
                    <a:pt x="18803" y="31349"/>
                  </a:cubicBezTo>
                  <a:cubicBezTo>
                    <a:pt x="18890" y="31283"/>
                    <a:pt x="18926" y="31185"/>
                    <a:pt x="19048" y="31185"/>
                  </a:cubicBezTo>
                  <a:cubicBezTo>
                    <a:pt x="19053" y="31185"/>
                    <a:pt x="19058" y="31185"/>
                    <a:pt x="19063" y="31186"/>
                  </a:cubicBezTo>
                  <a:cubicBezTo>
                    <a:pt x="19075" y="31165"/>
                    <a:pt x="19090" y="31147"/>
                    <a:pt x="19105" y="31130"/>
                  </a:cubicBezTo>
                  <a:lnTo>
                    <a:pt x="19130" y="31146"/>
                  </a:lnTo>
                  <a:lnTo>
                    <a:pt x="19075" y="31193"/>
                  </a:lnTo>
                  <a:cubicBezTo>
                    <a:pt x="19071" y="31190"/>
                    <a:pt x="19063" y="31186"/>
                    <a:pt x="19063" y="31186"/>
                  </a:cubicBezTo>
                  <a:lnTo>
                    <a:pt x="19063" y="31186"/>
                  </a:lnTo>
                  <a:cubicBezTo>
                    <a:pt x="19103" y="31221"/>
                    <a:pt x="19140" y="31253"/>
                    <a:pt x="19175" y="31284"/>
                  </a:cubicBezTo>
                  <a:cubicBezTo>
                    <a:pt x="19243" y="31246"/>
                    <a:pt x="19305" y="31211"/>
                    <a:pt x="19365" y="31177"/>
                  </a:cubicBezTo>
                  <a:cubicBezTo>
                    <a:pt x="19358" y="31130"/>
                    <a:pt x="19352" y="31084"/>
                    <a:pt x="19316" y="31042"/>
                  </a:cubicBezTo>
                  <a:cubicBezTo>
                    <a:pt x="19316" y="31042"/>
                    <a:pt x="19317" y="31041"/>
                    <a:pt x="19317" y="31041"/>
                  </a:cubicBezTo>
                  <a:lnTo>
                    <a:pt x="19317" y="31041"/>
                  </a:lnTo>
                  <a:cubicBezTo>
                    <a:pt x="19317" y="31041"/>
                    <a:pt x="19316" y="31041"/>
                    <a:pt x="19316" y="31042"/>
                  </a:cubicBezTo>
                  <a:lnTo>
                    <a:pt x="19316" y="31042"/>
                  </a:lnTo>
                  <a:cubicBezTo>
                    <a:pt x="19278" y="31011"/>
                    <a:pt x="19269" y="30975"/>
                    <a:pt x="19260" y="30939"/>
                  </a:cubicBezTo>
                  <a:lnTo>
                    <a:pt x="19306" y="30928"/>
                  </a:lnTo>
                  <a:lnTo>
                    <a:pt x="19349" y="31032"/>
                  </a:lnTo>
                  <a:lnTo>
                    <a:pt x="19349" y="31032"/>
                  </a:lnTo>
                  <a:cubicBezTo>
                    <a:pt x="19371" y="31026"/>
                    <a:pt x="19391" y="31024"/>
                    <a:pt x="19409" y="31024"/>
                  </a:cubicBezTo>
                  <a:cubicBezTo>
                    <a:pt x="19500" y="31024"/>
                    <a:pt x="19547" y="31082"/>
                    <a:pt x="19622" y="31093"/>
                  </a:cubicBezTo>
                  <a:cubicBezTo>
                    <a:pt x="19637" y="31050"/>
                    <a:pt x="19653" y="31008"/>
                    <a:pt x="19681" y="30928"/>
                  </a:cubicBezTo>
                  <a:cubicBezTo>
                    <a:pt x="19747" y="30980"/>
                    <a:pt x="19787" y="31012"/>
                    <a:pt x="19825" y="31043"/>
                  </a:cubicBezTo>
                  <a:cubicBezTo>
                    <a:pt x="19890" y="30980"/>
                    <a:pt x="20024" y="30946"/>
                    <a:pt x="20012" y="30806"/>
                  </a:cubicBezTo>
                  <a:lnTo>
                    <a:pt x="20012" y="30806"/>
                  </a:lnTo>
                  <a:cubicBezTo>
                    <a:pt x="20078" y="30853"/>
                    <a:pt x="20127" y="30889"/>
                    <a:pt x="20189" y="30931"/>
                  </a:cubicBezTo>
                  <a:cubicBezTo>
                    <a:pt x="20202" y="30874"/>
                    <a:pt x="20211" y="30837"/>
                    <a:pt x="20215" y="30812"/>
                  </a:cubicBezTo>
                  <a:cubicBezTo>
                    <a:pt x="20282" y="30808"/>
                    <a:pt x="20345" y="30802"/>
                    <a:pt x="20442" y="30794"/>
                  </a:cubicBezTo>
                  <a:cubicBezTo>
                    <a:pt x="20383" y="30759"/>
                    <a:pt x="20358" y="30744"/>
                    <a:pt x="20332" y="30728"/>
                  </a:cubicBezTo>
                  <a:cubicBezTo>
                    <a:pt x="20376" y="30703"/>
                    <a:pt x="20414" y="30681"/>
                    <a:pt x="20452" y="30659"/>
                  </a:cubicBezTo>
                  <a:cubicBezTo>
                    <a:pt x="20452" y="30606"/>
                    <a:pt x="20451" y="30553"/>
                    <a:pt x="20449" y="30494"/>
                  </a:cubicBezTo>
                  <a:cubicBezTo>
                    <a:pt x="20502" y="30493"/>
                    <a:pt x="20536" y="30493"/>
                    <a:pt x="20592" y="30491"/>
                  </a:cubicBezTo>
                  <a:lnTo>
                    <a:pt x="20592" y="30491"/>
                  </a:lnTo>
                  <a:cubicBezTo>
                    <a:pt x="20574" y="30544"/>
                    <a:pt x="20561" y="30587"/>
                    <a:pt x="20546" y="30631"/>
                  </a:cubicBezTo>
                  <a:cubicBezTo>
                    <a:pt x="20624" y="30660"/>
                    <a:pt x="20684" y="30674"/>
                    <a:pt x="20728" y="30674"/>
                  </a:cubicBezTo>
                  <a:cubicBezTo>
                    <a:pt x="20777" y="30674"/>
                    <a:pt x="20807" y="30657"/>
                    <a:pt x="20824" y="30622"/>
                  </a:cubicBezTo>
                  <a:cubicBezTo>
                    <a:pt x="20799" y="30608"/>
                    <a:pt x="20774" y="30593"/>
                    <a:pt x="20755" y="30583"/>
                  </a:cubicBezTo>
                  <a:cubicBezTo>
                    <a:pt x="20782" y="30543"/>
                    <a:pt x="20805" y="30509"/>
                    <a:pt x="20821" y="30485"/>
                  </a:cubicBezTo>
                  <a:cubicBezTo>
                    <a:pt x="20910" y="30510"/>
                    <a:pt x="20988" y="30522"/>
                    <a:pt x="21060" y="30537"/>
                  </a:cubicBezTo>
                  <a:cubicBezTo>
                    <a:pt x="21083" y="30503"/>
                    <a:pt x="21097" y="30493"/>
                    <a:pt x="21095" y="30485"/>
                  </a:cubicBezTo>
                  <a:cubicBezTo>
                    <a:pt x="21091" y="30461"/>
                    <a:pt x="21084" y="30437"/>
                    <a:pt x="21018" y="30410"/>
                  </a:cubicBezTo>
                  <a:lnTo>
                    <a:pt x="21018" y="30410"/>
                  </a:lnTo>
                  <a:cubicBezTo>
                    <a:pt x="21005" y="30418"/>
                    <a:pt x="20992" y="30426"/>
                    <a:pt x="20977" y="30432"/>
                  </a:cubicBezTo>
                  <a:cubicBezTo>
                    <a:pt x="20977" y="30433"/>
                    <a:pt x="20976" y="30433"/>
                    <a:pt x="20975" y="30433"/>
                  </a:cubicBezTo>
                  <a:cubicBezTo>
                    <a:pt x="20964" y="30433"/>
                    <a:pt x="20951" y="30417"/>
                    <a:pt x="20982" y="30397"/>
                  </a:cubicBezTo>
                  <a:cubicBezTo>
                    <a:pt x="20982" y="30397"/>
                    <a:pt x="20983" y="30397"/>
                    <a:pt x="20983" y="30397"/>
                  </a:cubicBezTo>
                  <a:lnTo>
                    <a:pt x="20983" y="30397"/>
                  </a:lnTo>
                  <a:cubicBezTo>
                    <a:pt x="20983" y="30397"/>
                    <a:pt x="20983" y="30397"/>
                    <a:pt x="20983" y="30397"/>
                  </a:cubicBezTo>
                  <a:cubicBezTo>
                    <a:pt x="20996" y="30401"/>
                    <a:pt x="21008" y="30406"/>
                    <a:pt x="21018" y="30410"/>
                  </a:cubicBezTo>
                  <a:lnTo>
                    <a:pt x="21018" y="30410"/>
                  </a:lnTo>
                  <a:cubicBezTo>
                    <a:pt x="21024" y="30406"/>
                    <a:pt x="21030" y="30402"/>
                    <a:pt x="21036" y="30397"/>
                  </a:cubicBezTo>
                  <a:lnTo>
                    <a:pt x="21036" y="30397"/>
                  </a:lnTo>
                  <a:cubicBezTo>
                    <a:pt x="21027" y="30397"/>
                    <a:pt x="21017" y="30396"/>
                    <a:pt x="21007" y="30396"/>
                  </a:cubicBezTo>
                  <a:cubicBezTo>
                    <a:pt x="20999" y="30396"/>
                    <a:pt x="20991" y="30397"/>
                    <a:pt x="20983" y="30397"/>
                  </a:cubicBezTo>
                  <a:lnTo>
                    <a:pt x="20983" y="30397"/>
                  </a:lnTo>
                  <a:cubicBezTo>
                    <a:pt x="20981" y="30384"/>
                    <a:pt x="21023" y="30379"/>
                    <a:pt x="21067" y="30377"/>
                  </a:cubicBezTo>
                  <a:lnTo>
                    <a:pt x="21067" y="30377"/>
                  </a:lnTo>
                  <a:cubicBezTo>
                    <a:pt x="21057" y="30383"/>
                    <a:pt x="21047" y="30390"/>
                    <a:pt x="21036" y="30397"/>
                  </a:cubicBezTo>
                  <a:lnTo>
                    <a:pt x="21036" y="30397"/>
                  </a:lnTo>
                  <a:cubicBezTo>
                    <a:pt x="21148" y="30405"/>
                    <a:pt x="21229" y="30450"/>
                    <a:pt x="21303" y="30450"/>
                  </a:cubicBezTo>
                  <a:cubicBezTo>
                    <a:pt x="21349" y="30450"/>
                    <a:pt x="21392" y="30433"/>
                    <a:pt x="21438" y="30379"/>
                  </a:cubicBezTo>
                  <a:cubicBezTo>
                    <a:pt x="21436" y="30347"/>
                    <a:pt x="21436" y="30321"/>
                    <a:pt x="21433" y="30244"/>
                  </a:cubicBezTo>
                  <a:lnTo>
                    <a:pt x="21433" y="30244"/>
                  </a:lnTo>
                  <a:cubicBezTo>
                    <a:pt x="21509" y="30300"/>
                    <a:pt x="21554" y="30334"/>
                    <a:pt x="21600" y="30368"/>
                  </a:cubicBezTo>
                  <a:cubicBezTo>
                    <a:pt x="21751" y="30297"/>
                    <a:pt x="21875" y="30238"/>
                    <a:pt x="22037" y="30163"/>
                  </a:cubicBezTo>
                  <a:cubicBezTo>
                    <a:pt x="22068" y="30164"/>
                    <a:pt x="22094" y="30165"/>
                    <a:pt x="22117" y="30165"/>
                  </a:cubicBezTo>
                  <a:cubicBezTo>
                    <a:pt x="22241" y="30165"/>
                    <a:pt x="22253" y="30142"/>
                    <a:pt x="22316" y="29994"/>
                  </a:cubicBezTo>
                  <a:cubicBezTo>
                    <a:pt x="22321" y="29984"/>
                    <a:pt x="22293" y="29968"/>
                    <a:pt x="22279" y="29954"/>
                  </a:cubicBezTo>
                  <a:cubicBezTo>
                    <a:pt x="22251" y="29976"/>
                    <a:pt x="22225" y="30000"/>
                    <a:pt x="22179" y="30037"/>
                  </a:cubicBezTo>
                  <a:cubicBezTo>
                    <a:pt x="22169" y="29993"/>
                    <a:pt x="22162" y="29960"/>
                    <a:pt x="22156" y="29932"/>
                  </a:cubicBezTo>
                  <a:cubicBezTo>
                    <a:pt x="22249" y="29898"/>
                    <a:pt x="22328" y="29881"/>
                    <a:pt x="22397" y="29847"/>
                  </a:cubicBezTo>
                  <a:cubicBezTo>
                    <a:pt x="22428" y="29878"/>
                    <a:pt x="22453" y="29903"/>
                    <a:pt x="22480" y="29931"/>
                  </a:cubicBezTo>
                  <a:cubicBezTo>
                    <a:pt x="22502" y="29897"/>
                    <a:pt x="22519" y="29869"/>
                    <a:pt x="22535" y="29842"/>
                  </a:cubicBezTo>
                  <a:cubicBezTo>
                    <a:pt x="22591" y="29891"/>
                    <a:pt x="22654" y="29907"/>
                    <a:pt x="22722" y="29907"/>
                  </a:cubicBezTo>
                  <a:cubicBezTo>
                    <a:pt x="22846" y="29907"/>
                    <a:pt x="22988" y="29856"/>
                    <a:pt x="23142" y="29854"/>
                  </a:cubicBezTo>
                  <a:cubicBezTo>
                    <a:pt x="23075" y="29759"/>
                    <a:pt x="23034" y="29700"/>
                    <a:pt x="22986" y="29632"/>
                  </a:cubicBezTo>
                  <a:cubicBezTo>
                    <a:pt x="23111" y="29578"/>
                    <a:pt x="23230" y="29525"/>
                    <a:pt x="23343" y="29475"/>
                  </a:cubicBezTo>
                  <a:cubicBezTo>
                    <a:pt x="23346" y="29428"/>
                    <a:pt x="23349" y="29391"/>
                    <a:pt x="23350" y="29356"/>
                  </a:cubicBezTo>
                  <a:cubicBezTo>
                    <a:pt x="23362" y="29358"/>
                    <a:pt x="23373" y="29360"/>
                    <a:pt x="23384" y="29363"/>
                  </a:cubicBezTo>
                  <a:cubicBezTo>
                    <a:pt x="23402" y="29404"/>
                    <a:pt x="23421" y="29445"/>
                    <a:pt x="23439" y="29485"/>
                  </a:cubicBezTo>
                  <a:cubicBezTo>
                    <a:pt x="23300" y="29576"/>
                    <a:pt x="23246" y="29666"/>
                    <a:pt x="23273" y="29754"/>
                  </a:cubicBezTo>
                  <a:cubicBezTo>
                    <a:pt x="23495" y="29682"/>
                    <a:pt x="23705" y="29576"/>
                    <a:pt x="23915" y="29472"/>
                  </a:cubicBezTo>
                  <a:cubicBezTo>
                    <a:pt x="24118" y="29353"/>
                    <a:pt x="24324" y="29241"/>
                    <a:pt x="24554" y="29177"/>
                  </a:cubicBezTo>
                  <a:cubicBezTo>
                    <a:pt x="24605" y="29111"/>
                    <a:pt x="24663" y="29038"/>
                    <a:pt x="24722" y="28961"/>
                  </a:cubicBezTo>
                  <a:cubicBezTo>
                    <a:pt x="24754" y="28992"/>
                    <a:pt x="24775" y="29010"/>
                    <a:pt x="24810" y="29042"/>
                  </a:cubicBezTo>
                  <a:cubicBezTo>
                    <a:pt x="24895" y="28982"/>
                    <a:pt x="24985" y="28917"/>
                    <a:pt x="25073" y="28855"/>
                  </a:cubicBezTo>
                  <a:lnTo>
                    <a:pt x="25182" y="28882"/>
                  </a:lnTo>
                  <a:cubicBezTo>
                    <a:pt x="25167" y="28826"/>
                    <a:pt x="25153" y="28768"/>
                    <a:pt x="25131" y="28676"/>
                  </a:cubicBezTo>
                  <a:lnTo>
                    <a:pt x="25131" y="28676"/>
                  </a:lnTo>
                  <a:cubicBezTo>
                    <a:pt x="25198" y="28735"/>
                    <a:pt x="25219" y="28752"/>
                    <a:pt x="25257" y="28785"/>
                  </a:cubicBezTo>
                  <a:cubicBezTo>
                    <a:pt x="25312" y="28757"/>
                    <a:pt x="25365" y="28705"/>
                    <a:pt x="25428" y="28674"/>
                  </a:cubicBezTo>
                  <a:cubicBezTo>
                    <a:pt x="25497" y="28639"/>
                    <a:pt x="25575" y="28626"/>
                    <a:pt x="25646" y="28590"/>
                  </a:cubicBezTo>
                  <a:cubicBezTo>
                    <a:pt x="25820" y="28501"/>
                    <a:pt x="25915" y="28329"/>
                    <a:pt x="25808" y="28191"/>
                  </a:cubicBezTo>
                  <a:lnTo>
                    <a:pt x="25808" y="28191"/>
                  </a:lnTo>
                  <a:cubicBezTo>
                    <a:pt x="25804" y="28196"/>
                    <a:pt x="25800" y="28200"/>
                    <a:pt x="25796" y="28204"/>
                  </a:cubicBezTo>
                  <a:cubicBezTo>
                    <a:pt x="25794" y="28205"/>
                    <a:pt x="25791" y="28206"/>
                    <a:pt x="25789" y="28206"/>
                  </a:cubicBezTo>
                  <a:cubicBezTo>
                    <a:pt x="25779" y="28206"/>
                    <a:pt x="25769" y="28194"/>
                    <a:pt x="25790" y="28170"/>
                  </a:cubicBezTo>
                  <a:lnTo>
                    <a:pt x="25790" y="28170"/>
                  </a:lnTo>
                  <a:cubicBezTo>
                    <a:pt x="25797" y="28177"/>
                    <a:pt x="25803" y="28184"/>
                    <a:pt x="25808" y="28191"/>
                  </a:cubicBezTo>
                  <a:lnTo>
                    <a:pt x="25808" y="28191"/>
                  </a:lnTo>
                  <a:cubicBezTo>
                    <a:pt x="25822" y="28178"/>
                    <a:pt x="25834" y="28163"/>
                    <a:pt x="25846" y="28148"/>
                  </a:cubicBezTo>
                  <a:lnTo>
                    <a:pt x="25846" y="28148"/>
                  </a:lnTo>
                  <a:cubicBezTo>
                    <a:pt x="25830" y="28153"/>
                    <a:pt x="25811" y="28160"/>
                    <a:pt x="25790" y="28170"/>
                  </a:cubicBezTo>
                  <a:cubicBezTo>
                    <a:pt x="25782" y="28158"/>
                    <a:pt x="25824" y="28142"/>
                    <a:pt x="25866" y="28124"/>
                  </a:cubicBezTo>
                  <a:lnTo>
                    <a:pt x="25866" y="28124"/>
                  </a:lnTo>
                  <a:cubicBezTo>
                    <a:pt x="25859" y="28132"/>
                    <a:pt x="25853" y="28140"/>
                    <a:pt x="25846" y="28148"/>
                  </a:cubicBezTo>
                  <a:lnTo>
                    <a:pt x="25846" y="28148"/>
                  </a:lnTo>
                  <a:cubicBezTo>
                    <a:pt x="25868" y="28141"/>
                    <a:pt x="25886" y="28139"/>
                    <a:pt x="25901" y="28139"/>
                  </a:cubicBezTo>
                  <a:cubicBezTo>
                    <a:pt x="25989" y="28139"/>
                    <a:pt x="25991" y="28227"/>
                    <a:pt x="26047" y="28227"/>
                  </a:cubicBezTo>
                  <a:cubicBezTo>
                    <a:pt x="26055" y="28227"/>
                    <a:pt x="26064" y="28225"/>
                    <a:pt x="26074" y="28221"/>
                  </a:cubicBezTo>
                  <a:cubicBezTo>
                    <a:pt x="26261" y="28112"/>
                    <a:pt x="26249" y="27973"/>
                    <a:pt x="26236" y="27827"/>
                  </a:cubicBezTo>
                  <a:lnTo>
                    <a:pt x="26236" y="27827"/>
                  </a:lnTo>
                  <a:cubicBezTo>
                    <a:pt x="26343" y="27830"/>
                    <a:pt x="26447" y="27831"/>
                    <a:pt x="26552" y="27833"/>
                  </a:cubicBezTo>
                  <a:cubicBezTo>
                    <a:pt x="26581" y="27775"/>
                    <a:pt x="26599" y="27703"/>
                    <a:pt x="26614" y="27702"/>
                  </a:cubicBezTo>
                  <a:cubicBezTo>
                    <a:pt x="26842" y="27664"/>
                    <a:pt x="26923" y="27477"/>
                    <a:pt x="27008" y="27306"/>
                  </a:cubicBezTo>
                  <a:cubicBezTo>
                    <a:pt x="27058" y="27208"/>
                    <a:pt x="27101" y="27107"/>
                    <a:pt x="27151" y="26997"/>
                  </a:cubicBezTo>
                  <a:cubicBezTo>
                    <a:pt x="27215" y="26990"/>
                    <a:pt x="27286" y="26984"/>
                    <a:pt x="27355" y="26977"/>
                  </a:cubicBezTo>
                  <a:cubicBezTo>
                    <a:pt x="27363" y="26943"/>
                    <a:pt x="27367" y="26921"/>
                    <a:pt x="27371" y="26894"/>
                  </a:cubicBezTo>
                  <a:lnTo>
                    <a:pt x="27561" y="26878"/>
                  </a:lnTo>
                  <a:cubicBezTo>
                    <a:pt x="27516" y="26757"/>
                    <a:pt x="27645" y="26638"/>
                    <a:pt x="27613" y="26456"/>
                  </a:cubicBezTo>
                  <a:lnTo>
                    <a:pt x="27613" y="26456"/>
                  </a:lnTo>
                  <a:cubicBezTo>
                    <a:pt x="27707" y="26481"/>
                    <a:pt x="27766" y="26495"/>
                    <a:pt x="27855" y="26519"/>
                  </a:cubicBezTo>
                  <a:cubicBezTo>
                    <a:pt x="27852" y="26376"/>
                    <a:pt x="27851" y="26291"/>
                    <a:pt x="27850" y="26220"/>
                  </a:cubicBezTo>
                  <a:cubicBezTo>
                    <a:pt x="27926" y="26194"/>
                    <a:pt x="28003" y="26169"/>
                    <a:pt x="28097" y="26135"/>
                  </a:cubicBezTo>
                  <a:cubicBezTo>
                    <a:pt x="28050" y="26064"/>
                    <a:pt x="28020" y="26019"/>
                    <a:pt x="27988" y="25972"/>
                  </a:cubicBezTo>
                  <a:cubicBezTo>
                    <a:pt x="28025" y="25941"/>
                    <a:pt x="28050" y="25919"/>
                    <a:pt x="28081" y="25891"/>
                  </a:cubicBezTo>
                  <a:cubicBezTo>
                    <a:pt x="28091" y="25930"/>
                    <a:pt x="28097" y="25961"/>
                    <a:pt x="28104" y="25992"/>
                  </a:cubicBezTo>
                  <a:cubicBezTo>
                    <a:pt x="28145" y="25985"/>
                    <a:pt x="28186" y="25979"/>
                    <a:pt x="28223" y="25973"/>
                  </a:cubicBezTo>
                  <a:cubicBezTo>
                    <a:pt x="28231" y="25936"/>
                    <a:pt x="28236" y="25908"/>
                    <a:pt x="28247" y="25864"/>
                  </a:cubicBezTo>
                  <a:cubicBezTo>
                    <a:pt x="28301" y="25901"/>
                    <a:pt x="28347" y="25932"/>
                    <a:pt x="28394" y="25963"/>
                  </a:cubicBezTo>
                  <a:cubicBezTo>
                    <a:pt x="28425" y="25929"/>
                    <a:pt x="28447" y="25904"/>
                    <a:pt x="28472" y="25876"/>
                  </a:cubicBezTo>
                  <a:cubicBezTo>
                    <a:pt x="28438" y="25827"/>
                    <a:pt x="28407" y="25783"/>
                    <a:pt x="28370" y="25730"/>
                  </a:cubicBezTo>
                  <a:cubicBezTo>
                    <a:pt x="28419" y="25722"/>
                    <a:pt x="28450" y="25716"/>
                    <a:pt x="28478" y="25710"/>
                  </a:cubicBezTo>
                  <a:cubicBezTo>
                    <a:pt x="28487" y="25670"/>
                    <a:pt x="28497" y="25629"/>
                    <a:pt x="28509" y="25577"/>
                  </a:cubicBezTo>
                  <a:cubicBezTo>
                    <a:pt x="28590" y="25560"/>
                    <a:pt x="28659" y="25545"/>
                    <a:pt x="28728" y="25532"/>
                  </a:cubicBezTo>
                  <a:cubicBezTo>
                    <a:pt x="28731" y="25464"/>
                    <a:pt x="28732" y="25407"/>
                    <a:pt x="28734" y="25343"/>
                  </a:cubicBezTo>
                  <a:cubicBezTo>
                    <a:pt x="28779" y="25352"/>
                    <a:pt x="28822" y="25360"/>
                    <a:pt x="28853" y="25366"/>
                  </a:cubicBezTo>
                  <a:cubicBezTo>
                    <a:pt x="28910" y="25293"/>
                    <a:pt x="28962" y="25229"/>
                    <a:pt x="29016" y="25161"/>
                  </a:cubicBezTo>
                  <a:cubicBezTo>
                    <a:pt x="28781" y="25071"/>
                    <a:pt x="28773" y="25064"/>
                    <a:pt x="28650" y="24856"/>
                  </a:cubicBezTo>
                  <a:cubicBezTo>
                    <a:pt x="28803" y="24804"/>
                    <a:pt x="28943" y="24755"/>
                    <a:pt x="29068" y="24712"/>
                  </a:cubicBezTo>
                  <a:lnTo>
                    <a:pt x="29068" y="24712"/>
                  </a:lnTo>
                  <a:cubicBezTo>
                    <a:pt x="29147" y="24790"/>
                    <a:pt x="29034" y="24948"/>
                    <a:pt x="29165" y="24968"/>
                  </a:cubicBezTo>
                  <a:cubicBezTo>
                    <a:pt x="29193" y="24911"/>
                    <a:pt x="29216" y="24854"/>
                    <a:pt x="29246" y="24798"/>
                  </a:cubicBezTo>
                  <a:cubicBezTo>
                    <a:pt x="29296" y="24706"/>
                    <a:pt x="29309" y="24628"/>
                    <a:pt x="29241" y="24568"/>
                  </a:cubicBezTo>
                  <a:cubicBezTo>
                    <a:pt x="29237" y="24565"/>
                    <a:pt x="29253" y="24539"/>
                    <a:pt x="29260" y="24523"/>
                  </a:cubicBezTo>
                  <a:cubicBezTo>
                    <a:pt x="29303" y="24530"/>
                    <a:pt x="29344" y="24537"/>
                    <a:pt x="29393" y="24546"/>
                  </a:cubicBezTo>
                  <a:cubicBezTo>
                    <a:pt x="29455" y="24355"/>
                    <a:pt x="29411" y="24228"/>
                    <a:pt x="29353" y="24111"/>
                  </a:cubicBezTo>
                  <a:cubicBezTo>
                    <a:pt x="29318" y="24037"/>
                    <a:pt x="29288" y="23963"/>
                    <a:pt x="29391" y="23868"/>
                  </a:cubicBezTo>
                  <a:cubicBezTo>
                    <a:pt x="29472" y="23932"/>
                    <a:pt x="29475" y="24101"/>
                    <a:pt x="29596" y="24101"/>
                  </a:cubicBezTo>
                  <a:cubicBezTo>
                    <a:pt x="29609" y="24101"/>
                    <a:pt x="29624" y="24099"/>
                    <a:pt x="29640" y="24094"/>
                  </a:cubicBezTo>
                  <a:cubicBezTo>
                    <a:pt x="29666" y="24053"/>
                    <a:pt x="29693" y="24013"/>
                    <a:pt x="29719" y="23972"/>
                  </a:cubicBezTo>
                  <a:cubicBezTo>
                    <a:pt x="29677" y="23862"/>
                    <a:pt x="29671" y="23749"/>
                    <a:pt x="29764" y="23582"/>
                  </a:cubicBezTo>
                  <a:cubicBezTo>
                    <a:pt x="29806" y="23657"/>
                    <a:pt x="29830" y="23716"/>
                    <a:pt x="29868" y="23757"/>
                  </a:cubicBezTo>
                  <a:cubicBezTo>
                    <a:pt x="29870" y="23760"/>
                    <a:pt x="29874" y="23761"/>
                    <a:pt x="29878" y="23761"/>
                  </a:cubicBezTo>
                  <a:cubicBezTo>
                    <a:pt x="29899" y="23761"/>
                    <a:pt x="29940" y="23739"/>
                    <a:pt x="29978" y="23727"/>
                  </a:cubicBezTo>
                  <a:cubicBezTo>
                    <a:pt x="29950" y="23662"/>
                    <a:pt x="29931" y="23619"/>
                    <a:pt x="29917" y="23585"/>
                  </a:cubicBezTo>
                  <a:cubicBezTo>
                    <a:pt x="29946" y="23521"/>
                    <a:pt x="29973" y="23462"/>
                    <a:pt x="30030" y="23337"/>
                  </a:cubicBezTo>
                  <a:lnTo>
                    <a:pt x="30030" y="23337"/>
                  </a:lnTo>
                  <a:cubicBezTo>
                    <a:pt x="29921" y="23398"/>
                    <a:pt x="29872" y="23425"/>
                    <a:pt x="29824" y="23453"/>
                  </a:cubicBezTo>
                  <a:cubicBezTo>
                    <a:pt x="29803" y="23401"/>
                    <a:pt x="29783" y="23346"/>
                    <a:pt x="29758" y="23281"/>
                  </a:cubicBezTo>
                  <a:lnTo>
                    <a:pt x="29758" y="23281"/>
                  </a:lnTo>
                  <a:cubicBezTo>
                    <a:pt x="29874" y="23297"/>
                    <a:pt x="29978" y="23312"/>
                    <a:pt x="30089" y="23328"/>
                  </a:cubicBezTo>
                  <a:cubicBezTo>
                    <a:pt x="30106" y="23168"/>
                    <a:pt x="30121" y="23029"/>
                    <a:pt x="30136" y="22901"/>
                  </a:cubicBezTo>
                  <a:cubicBezTo>
                    <a:pt x="30195" y="22860"/>
                    <a:pt x="30245" y="22832"/>
                    <a:pt x="30292" y="22794"/>
                  </a:cubicBezTo>
                  <a:cubicBezTo>
                    <a:pt x="30276" y="22703"/>
                    <a:pt x="30259" y="22617"/>
                    <a:pt x="30246" y="22541"/>
                  </a:cubicBezTo>
                  <a:cubicBezTo>
                    <a:pt x="30186" y="22501"/>
                    <a:pt x="30133" y="22466"/>
                    <a:pt x="30105" y="22447"/>
                  </a:cubicBezTo>
                  <a:cubicBezTo>
                    <a:pt x="30145" y="22411"/>
                    <a:pt x="30187" y="22372"/>
                    <a:pt x="30220" y="22344"/>
                  </a:cubicBezTo>
                  <a:cubicBezTo>
                    <a:pt x="30296" y="22451"/>
                    <a:pt x="30358" y="22538"/>
                    <a:pt x="30426" y="22635"/>
                  </a:cubicBezTo>
                  <a:cubicBezTo>
                    <a:pt x="30449" y="22586"/>
                    <a:pt x="30462" y="22557"/>
                    <a:pt x="30479" y="22523"/>
                  </a:cubicBezTo>
                  <a:cubicBezTo>
                    <a:pt x="30434" y="22483"/>
                    <a:pt x="30393" y="22448"/>
                    <a:pt x="30371" y="22429"/>
                  </a:cubicBezTo>
                  <a:cubicBezTo>
                    <a:pt x="30374" y="22358"/>
                    <a:pt x="30380" y="22316"/>
                    <a:pt x="30373" y="22279"/>
                  </a:cubicBezTo>
                  <a:cubicBezTo>
                    <a:pt x="30368" y="22254"/>
                    <a:pt x="30346" y="22238"/>
                    <a:pt x="30333" y="22220"/>
                  </a:cubicBezTo>
                  <a:cubicBezTo>
                    <a:pt x="30377" y="22183"/>
                    <a:pt x="30395" y="22169"/>
                    <a:pt x="30458" y="22116"/>
                  </a:cubicBezTo>
                  <a:lnTo>
                    <a:pt x="30458" y="22116"/>
                  </a:lnTo>
                  <a:cubicBezTo>
                    <a:pt x="30298" y="22120"/>
                    <a:pt x="30190" y="22123"/>
                    <a:pt x="30074" y="22127"/>
                  </a:cubicBezTo>
                  <a:cubicBezTo>
                    <a:pt x="30084" y="22079"/>
                    <a:pt x="30090" y="22048"/>
                    <a:pt x="30102" y="21996"/>
                  </a:cubicBezTo>
                  <a:cubicBezTo>
                    <a:pt x="30214" y="22004"/>
                    <a:pt x="30320" y="22011"/>
                    <a:pt x="30426" y="22018"/>
                  </a:cubicBezTo>
                  <a:lnTo>
                    <a:pt x="30476" y="21923"/>
                  </a:lnTo>
                  <a:cubicBezTo>
                    <a:pt x="30445" y="21905"/>
                    <a:pt x="30414" y="21889"/>
                    <a:pt x="30380" y="21871"/>
                  </a:cubicBezTo>
                  <a:lnTo>
                    <a:pt x="30379" y="21871"/>
                  </a:lnTo>
                  <a:cubicBezTo>
                    <a:pt x="30405" y="21820"/>
                    <a:pt x="30421" y="21792"/>
                    <a:pt x="30437" y="21758"/>
                  </a:cubicBezTo>
                  <a:cubicBezTo>
                    <a:pt x="30495" y="21774"/>
                    <a:pt x="30546" y="21790"/>
                    <a:pt x="30598" y="21807"/>
                  </a:cubicBezTo>
                  <a:cubicBezTo>
                    <a:pt x="30617" y="21677"/>
                    <a:pt x="30635" y="21562"/>
                    <a:pt x="30654" y="21443"/>
                  </a:cubicBezTo>
                  <a:lnTo>
                    <a:pt x="30654" y="21443"/>
                  </a:lnTo>
                  <a:cubicBezTo>
                    <a:pt x="30560" y="21468"/>
                    <a:pt x="30486" y="21487"/>
                    <a:pt x="30405" y="21509"/>
                  </a:cubicBezTo>
                  <a:cubicBezTo>
                    <a:pt x="30398" y="21308"/>
                    <a:pt x="30608" y="21287"/>
                    <a:pt x="30607" y="21137"/>
                  </a:cubicBezTo>
                  <a:lnTo>
                    <a:pt x="30607" y="21137"/>
                  </a:lnTo>
                  <a:cubicBezTo>
                    <a:pt x="30742" y="21150"/>
                    <a:pt x="30857" y="21162"/>
                    <a:pt x="30970" y="21174"/>
                  </a:cubicBezTo>
                  <a:lnTo>
                    <a:pt x="30983" y="21136"/>
                  </a:lnTo>
                  <a:lnTo>
                    <a:pt x="30736" y="21021"/>
                  </a:lnTo>
                  <a:lnTo>
                    <a:pt x="30780" y="20980"/>
                  </a:lnTo>
                  <a:cubicBezTo>
                    <a:pt x="30755" y="20915"/>
                    <a:pt x="30730" y="20850"/>
                    <a:pt x="30715" y="20809"/>
                  </a:cubicBezTo>
                  <a:cubicBezTo>
                    <a:pt x="30799" y="20772"/>
                    <a:pt x="30889" y="20736"/>
                    <a:pt x="31011" y="20684"/>
                  </a:cubicBezTo>
                  <a:cubicBezTo>
                    <a:pt x="30974" y="20621"/>
                    <a:pt x="30944" y="20569"/>
                    <a:pt x="30921" y="20531"/>
                  </a:cubicBezTo>
                  <a:cubicBezTo>
                    <a:pt x="31002" y="20469"/>
                    <a:pt x="31060" y="20424"/>
                    <a:pt x="31119" y="20381"/>
                  </a:cubicBezTo>
                  <a:cubicBezTo>
                    <a:pt x="31089" y="20313"/>
                    <a:pt x="31067" y="20265"/>
                    <a:pt x="31047" y="20215"/>
                  </a:cubicBezTo>
                  <a:lnTo>
                    <a:pt x="31026" y="20112"/>
                  </a:lnTo>
                  <a:lnTo>
                    <a:pt x="31099" y="20082"/>
                  </a:lnTo>
                  <a:cubicBezTo>
                    <a:pt x="31083" y="20018"/>
                    <a:pt x="31067" y="19953"/>
                    <a:pt x="31051" y="19891"/>
                  </a:cubicBezTo>
                  <a:cubicBezTo>
                    <a:pt x="30992" y="19913"/>
                    <a:pt x="30961" y="19925"/>
                    <a:pt x="30914" y="19941"/>
                  </a:cubicBezTo>
                  <a:cubicBezTo>
                    <a:pt x="30944" y="19865"/>
                    <a:pt x="30969" y="19815"/>
                    <a:pt x="30986" y="19756"/>
                  </a:cubicBezTo>
                  <a:cubicBezTo>
                    <a:pt x="30998" y="19757"/>
                    <a:pt x="31010" y="19758"/>
                    <a:pt x="31021" y="19758"/>
                  </a:cubicBezTo>
                  <a:cubicBezTo>
                    <a:pt x="31189" y="19758"/>
                    <a:pt x="31321" y="19613"/>
                    <a:pt x="31488" y="19548"/>
                  </a:cubicBezTo>
                  <a:cubicBezTo>
                    <a:pt x="31454" y="19441"/>
                    <a:pt x="31429" y="19361"/>
                    <a:pt x="31407" y="19288"/>
                  </a:cubicBezTo>
                  <a:cubicBezTo>
                    <a:pt x="31448" y="19242"/>
                    <a:pt x="31475" y="19214"/>
                    <a:pt x="31538" y="19145"/>
                  </a:cubicBezTo>
                  <a:lnTo>
                    <a:pt x="31538" y="19145"/>
                  </a:lnTo>
                  <a:cubicBezTo>
                    <a:pt x="31448" y="19158"/>
                    <a:pt x="31401" y="19166"/>
                    <a:pt x="31358" y="19172"/>
                  </a:cubicBezTo>
                  <a:cubicBezTo>
                    <a:pt x="31322" y="19129"/>
                    <a:pt x="31285" y="19086"/>
                    <a:pt x="31258" y="19054"/>
                  </a:cubicBezTo>
                  <a:cubicBezTo>
                    <a:pt x="31267" y="18963"/>
                    <a:pt x="31275" y="18882"/>
                    <a:pt x="31289" y="18732"/>
                  </a:cubicBezTo>
                  <a:cubicBezTo>
                    <a:pt x="31330" y="18845"/>
                    <a:pt x="31351" y="18901"/>
                    <a:pt x="31366" y="18944"/>
                  </a:cubicBezTo>
                  <a:cubicBezTo>
                    <a:pt x="31433" y="18939"/>
                    <a:pt x="31504" y="18933"/>
                    <a:pt x="31575" y="18929"/>
                  </a:cubicBezTo>
                  <a:cubicBezTo>
                    <a:pt x="31566" y="18758"/>
                    <a:pt x="31566" y="18760"/>
                    <a:pt x="31664" y="18598"/>
                  </a:cubicBezTo>
                  <a:lnTo>
                    <a:pt x="31664" y="18598"/>
                  </a:lnTo>
                  <a:cubicBezTo>
                    <a:pt x="31606" y="18607"/>
                    <a:pt x="31557" y="18614"/>
                    <a:pt x="31506" y="18623"/>
                  </a:cubicBezTo>
                  <a:cubicBezTo>
                    <a:pt x="31523" y="18558"/>
                    <a:pt x="31541" y="18496"/>
                    <a:pt x="31558" y="18440"/>
                  </a:cubicBezTo>
                  <a:lnTo>
                    <a:pt x="31667" y="18440"/>
                  </a:lnTo>
                  <a:cubicBezTo>
                    <a:pt x="31697" y="18309"/>
                    <a:pt x="31701" y="18177"/>
                    <a:pt x="31716" y="18081"/>
                  </a:cubicBezTo>
                  <a:cubicBezTo>
                    <a:pt x="31675" y="17996"/>
                    <a:pt x="31641" y="17926"/>
                    <a:pt x="31604" y="17858"/>
                  </a:cubicBezTo>
                  <a:cubicBezTo>
                    <a:pt x="31588" y="17842"/>
                    <a:pt x="31576" y="17823"/>
                    <a:pt x="31564" y="17802"/>
                  </a:cubicBezTo>
                  <a:lnTo>
                    <a:pt x="31585" y="17784"/>
                  </a:lnTo>
                  <a:lnTo>
                    <a:pt x="31614" y="17850"/>
                  </a:lnTo>
                  <a:cubicBezTo>
                    <a:pt x="31610" y="17853"/>
                    <a:pt x="31606" y="17857"/>
                    <a:pt x="31604" y="17858"/>
                  </a:cubicBezTo>
                  <a:lnTo>
                    <a:pt x="31604" y="17858"/>
                  </a:lnTo>
                  <a:cubicBezTo>
                    <a:pt x="31701" y="17847"/>
                    <a:pt x="31747" y="17780"/>
                    <a:pt x="31759" y="17670"/>
                  </a:cubicBezTo>
                  <a:lnTo>
                    <a:pt x="31759" y="17670"/>
                  </a:lnTo>
                  <a:cubicBezTo>
                    <a:pt x="31725" y="17684"/>
                    <a:pt x="31692" y="17699"/>
                    <a:pt x="31647" y="17720"/>
                  </a:cubicBezTo>
                  <a:cubicBezTo>
                    <a:pt x="31651" y="17650"/>
                    <a:pt x="31654" y="17584"/>
                    <a:pt x="31657" y="17521"/>
                  </a:cubicBezTo>
                  <a:cubicBezTo>
                    <a:pt x="31625" y="17499"/>
                    <a:pt x="31594" y="17478"/>
                    <a:pt x="31556" y="17450"/>
                  </a:cubicBezTo>
                  <a:cubicBezTo>
                    <a:pt x="31598" y="17421"/>
                    <a:pt x="31631" y="17397"/>
                    <a:pt x="31666" y="17372"/>
                  </a:cubicBezTo>
                  <a:cubicBezTo>
                    <a:pt x="31685" y="17394"/>
                    <a:pt x="31710" y="17422"/>
                    <a:pt x="31735" y="17452"/>
                  </a:cubicBezTo>
                  <a:cubicBezTo>
                    <a:pt x="31801" y="17424"/>
                    <a:pt x="31863" y="17399"/>
                    <a:pt x="31935" y="17369"/>
                  </a:cubicBezTo>
                  <a:cubicBezTo>
                    <a:pt x="31882" y="17284"/>
                    <a:pt x="31840" y="17215"/>
                    <a:pt x="31795" y="17144"/>
                  </a:cubicBezTo>
                  <a:cubicBezTo>
                    <a:pt x="31754" y="17175"/>
                    <a:pt x="31729" y="17194"/>
                    <a:pt x="31706" y="17212"/>
                  </a:cubicBezTo>
                  <a:cubicBezTo>
                    <a:pt x="31678" y="17234"/>
                    <a:pt x="31653" y="17256"/>
                    <a:pt x="31606" y="17296"/>
                  </a:cubicBezTo>
                  <a:cubicBezTo>
                    <a:pt x="31642" y="17119"/>
                    <a:pt x="31735" y="17022"/>
                    <a:pt x="31885" y="17003"/>
                  </a:cubicBezTo>
                  <a:cubicBezTo>
                    <a:pt x="31828" y="16950"/>
                    <a:pt x="31775" y="16903"/>
                    <a:pt x="31726" y="16859"/>
                  </a:cubicBezTo>
                  <a:cubicBezTo>
                    <a:pt x="31678" y="16885"/>
                    <a:pt x="31636" y="16907"/>
                    <a:pt x="31572" y="16941"/>
                  </a:cubicBezTo>
                  <a:cubicBezTo>
                    <a:pt x="31570" y="16841"/>
                    <a:pt x="31457" y="16804"/>
                    <a:pt x="31548" y="16700"/>
                  </a:cubicBezTo>
                  <a:lnTo>
                    <a:pt x="31548" y="16700"/>
                  </a:lnTo>
                  <a:cubicBezTo>
                    <a:pt x="31586" y="16732"/>
                    <a:pt x="31620" y="16763"/>
                    <a:pt x="31664" y="16806"/>
                  </a:cubicBezTo>
                  <a:cubicBezTo>
                    <a:pt x="31697" y="16716"/>
                    <a:pt x="31707" y="16647"/>
                    <a:pt x="31734" y="16554"/>
                  </a:cubicBezTo>
                  <a:cubicBezTo>
                    <a:pt x="31756" y="16632"/>
                    <a:pt x="31769" y="16678"/>
                    <a:pt x="31797" y="16776"/>
                  </a:cubicBezTo>
                  <a:cubicBezTo>
                    <a:pt x="31809" y="16632"/>
                    <a:pt x="31817" y="16545"/>
                    <a:pt x="31822" y="16493"/>
                  </a:cubicBezTo>
                  <a:cubicBezTo>
                    <a:pt x="31775" y="16426"/>
                    <a:pt x="31745" y="16385"/>
                    <a:pt x="31710" y="16334"/>
                  </a:cubicBezTo>
                  <a:cubicBezTo>
                    <a:pt x="31770" y="16306"/>
                    <a:pt x="31809" y="16288"/>
                    <a:pt x="31863" y="16263"/>
                  </a:cubicBezTo>
                  <a:cubicBezTo>
                    <a:pt x="31728" y="16179"/>
                    <a:pt x="31847" y="16114"/>
                    <a:pt x="31856" y="16054"/>
                  </a:cubicBezTo>
                  <a:cubicBezTo>
                    <a:pt x="31791" y="15991"/>
                    <a:pt x="31731" y="15931"/>
                    <a:pt x="31672" y="15872"/>
                  </a:cubicBezTo>
                  <a:cubicBezTo>
                    <a:pt x="31656" y="15913"/>
                    <a:pt x="31641" y="15953"/>
                    <a:pt x="31622" y="16000"/>
                  </a:cubicBezTo>
                  <a:cubicBezTo>
                    <a:pt x="31570" y="15986"/>
                    <a:pt x="31523" y="15975"/>
                    <a:pt x="31413" y="15947"/>
                  </a:cubicBezTo>
                  <a:cubicBezTo>
                    <a:pt x="31513" y="15882"/>
                    <a:pt x="31564" y="15848"/>
                    <a:pt x="31604" y="15823"/>
                  </a:cubicBezTo>
                  <a:cubicBezTo>
                    <a:pt x="31584" y="15702"/>
                    <a:pt x="31566" y="15608"/>
                    <a:pt x="31548" y="15510"/>
                  </a:cubicBezTo>
                  <a:cubicBezTo>
                    <a:pt x="31501" y="15497"/>
                    <a:pt x="31450" y="15482"/>
                    <a:pt x="31392" y="15464"/>
                  </a:cubicBezTo>
                  <a:cubicBezTo>
                    <a:pt x="31423" y="15377"/>
                    <a:pt x="31451" y="15304"/>
                    <a:pt x="31504" y="15158"/>
                  </a:cubicBezTo>
                  <a:lnTo>
                    <a:pt x="31504" y="15158"/>
                  </a:lnTo>
                  <a:cubicBezTo>
                    <a:pt x="31375" y="15245"/>
                    <a:pt x="31305" y="15291"/>
                    <a:pt x="31236" y="15338"/>
                  </a:cubicBezTo>
                  <a:cubicBezTo>
                    <a:pt x="31220" y="15574"/>
                    <a:pt x="31166" y="15791"/>
                    <a:pt x="30983" y="15926"/>
                  </a:cubicBezTo>
                  <a:cubicBezTo>
                    <a:pt x="30960" y="15900"/>
                    <a:pt x="30944" y="15882"/>
                    <a:pt x="30905" y="15839"/>
                  </a:cubicBezTo>
                  <a:cubicBezTo>
                    <a:pt x="30899" y="15908"/>
                    <a:pt x="30895" y="15950"/>
                    <a:pt x="30892" y="15989"/>
                  </a:cubicBezTo>
                  <a:cubicBezTo>
                    <a:pt x="30963" y="16082"/>
                    <a:pt x="30954" y="16182"/>
                    <a:pt x="30870" y="16257"/>
                  </a:cubicBezTo>
                  <a:cubicBezTo>
                    <a:pt x="30867" y="16289"/>
                    <a:pt x="30864" y="16323"/>
                    <a:pt x="30861" y="16360"/>
                  </a:cubicBezTo>
                  <a:cubicBezTo>
                    <a:pt x="30821" y="16375"/>
                    <a:pt x="30782" y="16391"/>
                    <a:pt x="30751" y="16403"/>
                  </a:cubicBezTo>
                  <a:cubicBezTo>
                    <a:pt x="30767" y="16454"/>
                    <a:pt x="30782" y="16501"/>
                    <a:pt x="30792" y="16537"/>
                  </a:cubicBezTo>
                  <a:cubicBezTo>
                    <a:pt x="30720" y="16581"/>
                    <a:pt x="30663" y="16616"/>
                    <a:pt x="30605" y="16651"/>
                  </a:cubicBezTo>
                  <a:lnTo>
                    <a:pt x="30545" y="16726"/>
                  </a:lnTo>
                  <a:cubicBezTo>
                    <a:pt x="30596" y="16750"/>
                    <a:pt x="30648" y="16774"/>
                    <a:pt x="30739" y="16816"/>
                  </a:cubicBezTo>
                  <a:cubicBezTo>
                    <a:pt x="30618" y="16822"/>
                    <a:pt x="30564" y="16825"/>
                    <a:pt x="30502" y="16828"/>
                  </a:cubicBezTo>
                  <a:cubicBezTo>
                    <a:pt x="30487" y="16910"/>
                    <a:pt x="30473" y="16982"/>
                    <a:pt x="30461" y="17050"/>
                  </a:cubicBezTo>
                  <a:cubicBezTo>
                    <a:pt x="30424" y="17055"/>
                    <a:pt x="30396" y="17057"/>
                    <a:pt x="30358" y="17062"/>
                  </a:cubicBezTo>
                  <a:cubicBezTo>
                    <a:pt x="30323" y="17275"/>
                    <a:pt x="30118" y="17418"/>
                    <a:pt x="30133" y="17645"/>
                  </a:cubicBezTo>
                  <a:cubicBezTo>
                    <a:pt x="30191" y="17641"/>
                    <a:pt x="30239" y="17638"/>
                    <a:pt x="30321" y="17582"/>
                  </a:cubicBezTo>
                  <a:lnTo>
                    <a:pt x="30321" y="17582"/>
                  </a:lnTo>
                  <a:cubicBezTo>
                    <a:pt x="30322" y="17592"/>
                    <a:pt x="30323" y="17602"/>
                    <a:pt x="30324" y="17612"/>
                  </a:cubicBezTo>
                  <a:lnTo>
                    <a:pt x="30324" y="17612"/>
                  </a:lnTo>
                  <a:cubicBezTo>
                    <a:pt x="30331" y="17597"/>
                    <a:pt x="30339" y="17581"/>
                    <a:pt x="30348" y="17562"/>
                  </a:cubicBezTo>
                  <a:lnTo>
                    <a:pt x="30348" y="17562"/>
                  </a:lnTo>
                  <a:cubicBezTo>
                    <a:pt x="30338" y="17569"/>
                    <a:pt x="30329" y="17576"/>
                    <a:pt x="30321" y="17582"/>
                  </a:cubicBezTo>
                  <a:lnTo>
                    <a:pt x="30321" y="17582"/>
                  </a:lnTo>
                  <a:cubicBezTo>
                    <a:pt x="30320" y="17569"/>
                    <a:pt x="30319" y="17556"/>
                    <a:pt x="30320" y="17543"/>
                  </a:cubicBezTo>
                  <a:cubicBezTo>
                    <a:pt x="30320" y="17539"/>
                    <a:pt x="30325" y="17535"/>
                    <a:pt x="30330" y="17535"/>
                  </a:cubicBezTo>
                  <a:cubicBezTo>
                    <a:pt x="30337" y="17535"/>
                    <a:pt x="30346" y="17542"/>
                    <a:pt x="30348" y="17562"/>
                  </a:cubicBez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61" y="17565"/>
                    <a:pt x="30345" y="17602"/>
                    <a:pt x="30327" y="17639"/>
                  </a:cubicBezTo>
                  <a:cubicBezTo>
                    <a:pt x="30326" y="17630"/>
                    <a:pt x="30325" y="17621"/>
                    <a:pt x="30324" y="17612"/>
                  </a:cubicBezTo>
                  <a:lnTo>
                    <a:pt x="30324" y="17612"/>
                  </a:lnTo>
                  <a:cubicBezTo>
                    <a:pt x="30291" y="17686"/>
                    <a:pt x="30285" y="17718"/>
                    <a:pt x="30280" y="17745"/>
                  </a:cubicBezTo>
                  <a:cubicBezTo>
                    <a:pt x="30226" y="17750"/>
                    <a:pt x="30193" y="17755"/>
                    <a:pt x="30148" y="17762"/>
                  </a:cubicBezTo>
                  <a:cubicBezTo>
                    <a:pt x="30192" y="17800"/>
                    <a:pt x="30224" y="17828"/>
                    <a:pt x="30279" y="17877"/>
                  </a:cubicBezTo>
                  <a:cubicBezTo>
                    <a:pt x="30198" y="17871"/>
                    <a:pt x="30145" y="17867"/>
                    <a:pt x="30073" y="17862"/>
                  </a:cubicBezTo>
                  <a:cubicBezTo>
                    <a:pt x="30068" y="18143"/>
                    <a:pt x="30009" y="18407"/>
                    <a:pt x="29983" y="18670"/>
                  </a:cubicBezTo>
                  <a:cubicBezTo>
                    <a:pt x="30023" y="18702"/>
                    <a:pt x="30050" y="18724"/>
                    <a:pt x="30096" y="18760"/>
                  </a:cubicBezTo>
                  <a:cubicBezTo>
                    <a:pt x="30030" y="18817"/>
                    <a:pt x="29973" y="18866"/>
                    <a:pt x="29915" y="18914"/>
                  </a:cubicBezTo>
                  <a:cubicBezTo>
                    <a:pt x="29943" y="18942"/>
                    <a:pt x="29971" y="18970"/>
                    <a:pt x="30009" y="19008"/>
                  </a:cubicBezTo>
                  <a:cubicBezTo>
                    <a:pt x="29953" y="19013"/>
                    <a:pt x="29918" y="19017"/>
                    <a:pt x="29852" y="19023"/>
                  </a:cubicBezTo>
                  <a:cubicBezTo>
                    <a:pt x="29940" y="19132"/>
                    <a:pt x="30015" y="19223"/>
                    <a:pt x="30081" y="19304"/>
                  </a:cubicBezTo>
                  <a:cubicBezTo>
                    <a:pt x="30095" y="19517"/>
                    <a:pt x="29915" y="19460"/>
                    <a:pt x="29803" y="19541"/>
                  </a:cubicBezTo>
                  <a:cubicBezTo>
                    <a:pt x="29846" y="19589"/>
                    <a:pt x="29874" y="19620"/>
                    <a:pt x="29909" y="19659"/>
                  </a:cubicBezTo>
                  <a:cubicBezTo>
                    <a:pt x="29862" y="19666"/>
                    <a:pt x="29821" y="19672"/>
                    <a:pt x="29821" y="19672"/>
                  </a:cubicBezTo>
                  <a:cubicBezTo>
                    <a:pt x="29722" y="19765"/>
                    <a:pt x="29652" y="19831"/>
                    <a:pt x="29578" y="19900"/>
                  </a:cubicBezTo>
                  <a:cubicBezTo>
                    <a:pt x="29593" y="19913"/>
                    <a:pt x="29618" y="19938"/>
                    <a:pt x="29650" y="19969"/>
                  </a:cubicBezTo>
                  <a:cubicBezTo>
                    <a:pt x="29631" y="20013"/>
                    <a:pt x="29612" y="20060"/>
                    <a:pt x="29566" y="20172"/>
                  </a:cubicBezTo>
                  <a:cubicBezTo>
                    <a:pt x="29558" y="20172"/>
                    <a:pt x="29500" y="20169"/>
                    <a:pt x="29478" y="20168"/>
                  </a:cubicBezTo>
                  <a:cubicBezTo>
                    <a:pt x="29456" y="20307"/>
                    <a:pt x="29434" y="20440"/>
                    <a:pt x="29413" y="20568"/>
                  </a:cubicBezTo>
                  <a:cubicBezTo>
                    <a:pt x="29403" y="20631"/>
                    <a:pt x="29391" y="20694"/>
                    <a:pt x="29381" y="20758"/>
                  </a:cubicBezTo>
                  <a:lnTo>
                    <a:pt x="29333" y="20940"/>
                  </a:lnTo>
                  <a:cubicBezTo>
                    <a:pt x="29368" y="20962"/>
                    <a:pt x="29406" y="20987"/>
                    <a:pt x="29446" y="21012"/>
                  </a:cubicBezTo>
                  <a:cubicBezTo>
                    <a:pt x="29422" y="21077"/>
                    <a:pt x="29402" y="21134"/>
                    <a:pt x="29388" y="21174"/>
                  </a:cubicBezTo>
                  <a:cubicBezTo>
                    <a:pt x="29421" y="21215"/>
                    <a:pt x="29441" y="21242"/>
                    <a:pt x="29477" y="21289"/>
                  </a:cubicBezTo>
                  <a:cubicBezTo>
                    <a:pt x="29405" y="21326"/>
                    <a:pt x="29353" y="21351"/>
                    <a:pt x="29299" y="21377"/>
                  </a:cubicBezTo>
                  <a:cubicBezTo>
                    <a:pt x="29308" y="21271"/>
                    <a:pt x="29315" y="21175"/>
                    <a:pt x="29324" y="21074"/>
                  </a:cubicBezTo>
                  <a:lnTo>
                    <a:pt x="29241" y="21074"/>
                  </a:lnTo>
                  <a:cubicBezTo>
                    <a:pt x="29209" y="21170"/>
                    <a:pt x="29193" y="21311"/>
                    <a:pt x="29149" y="21327"/>
                  </a:cubicBezTo>
                  <a:cubicBezTo>
                    <a:pt x="29037" y="21367"/>
                    <a:pt x="29144" y="21508"/>
                    <a:pt x="29022" y="21534"/>
                  </a:cubicBezTo>
                  <a:cubicBezTo>
                    <a:pt x="28975" y="21543"/>
                    <a:pt x="29029" y="21713"/>
                    <a:pt x="28916" y="21713"/>
                  </a:cubicBezTo>
                  <a:cubicBezTo>
                    <a:pt x="28914" y="21713"/>
                    <a:pt x="28911" y="21713"/>
                    <a:pt x="28909" y="21712"/>
                  </a:cubicBezTo>
                  <a:cubicBezTo>
                    <a:pt x="28900" y="21815"/>
                    <a:pt x="28891" y="21914"/>
                    <a:pt x="28882" y="22013"/>
                  </a:cubicBezTo>
                  <a:cubicBezTo>
                    <a:pt x="28803" y="22073"/>
                    <a:pt x="28720" y="22119"/>
                    <a:pt x="28644" y="22170"/>
                  </a:cubicBezTo>
                  <a:lnTo>
                    <a:pt x="28644" y="22273"/>
                  </a:lnTo>
                  <a:cubicBezTo>
                    <a:pt x="28592" y="22301"/>
                    <a:pt x="28550" y="22326"/>
                    <a:pt x="28504" y="22352"/>
                  </a:cubicBezTo>
                  <a:cubicBezTo>
                    <a:pt x="28503" y="22392"/>
                    <a:pt x="28500" y="22429"/>
                    <a:pt x="28498" y="22466"/>
                  </a:cubicBezTo>
                  <a:cubicBezTo>
                    <a:pt x="28456" y="22461"/>
                    <a:pt x="28413" y="22457"/>
                    <a:pt x="28363" y="22451"/>
                  </a:cubicBezTo>
                  <a:cubicBezTo>
                    <a:pt x="28353" y="22511"/>
                    <a:pt x="28345" y="22555"/>
                    <a:pt x="28339" y="22594"/>
                  </a:cubicBezTo>
                  <a:cubicBezTo>
                    <a:pt x="28306" y="22608"/>
                    <a:pt x="28279" y="22620"/>
                    <a:pt x="28241" y="22636"/>
                  </a:cubicBezTo>
                  <a:cubicBezTo>
                    <a:pt x="28234" y="22756"/>
                    <a:pt x="28225" y="22873"/>
                    <a:pt x="28217" y="22989"/>
                  </a:cubicBezTo>
                  <a:cubicBezTo>
                    <a:pt x="28198" y="22997"/>
                    <a:pt x="28175" y="23006"/>
                    <a:pt x="28151" y="23014"/>
                  </a:cubicBezTo>
                  <a:cubicBezTo>
                    <a:pt x="28156" y="23044"/>
                    <a:pt x="28157" y="23065"/>
                    <a:pt x="28160" y="23085"/>
                  </a:cubicBezTo>
                  <a:cubicBezTo>
                    <a:pt x="28128" y="23101"/>
                    <a:pt x="28095" y="23117"/>
                    <a:pt x="28060" y="23134"/>
                  </a:cubicBezTo>
                  <a:cubicBezTo>
                    <a:pt x="28045" y="23238"/>
                    <a:pt x="28016" y="23328"/>
                    <a:pt x="27992" y="23429"/>
                  </a:cubicBezTo>
                  <a:cubicBezTo>
                    <a:pt x="27954" y="23443"/>
                    <a:pt x="27916" y="23456"/>
                    <a:pt x="27861" y="23475"/>
                  </a:cubicBezTo>
                  <a:cubicBezTo>
                    <a:pt x="27854" y="23707"/>
                    <a:pt x="27617" y="23822"/>
                    <a:pt x="27521" y="24019"/>
                  </a:cubicBezTo>
                  <a:cubicBezTo>
                    <a:pt x="27523" y="24072"/>
                    <a:pt x="27524" y="24124"/>
                    <a:pt x="27526" y="24156"/>
                  </a:cubicBezTo>
                  <a:cubicBezTo>
                    <a:pt x="27463" y="24203"/>
                    <a:pt x="27408" y="24244"/>
                    <a:pt x="27358" y="24281"/>
                  </a:cubicBezTo>
                  <a:cubicBezTo>
                    <a:pt x="27374" y="24458"/>
                    <a:pt x="27304" y="24578"/>
                    <a:pt x="27214" y="24720"/>
                  </a:cubicBezTo>
                  <a:cubicBezTo>
                    <a:pt x="27148" y="24820"/>
                    <a:pt x="27009" y="24848"/>
                    <a:pt x="26996" y="24937"/>
                  </a:cubicBezTo>
                  <a:cubicBezTo>
                    <a:pt x="26973" y="25089"/>
                    <a:pt x="26840" y="25139"/>
                    <a:pt x="26776" y="25242"/>
                  </a:cubicBezTo>
                  <a:cubicBezTo>
                    <a:pt x="26778" y="25264"/>
                    <a:pt x="26780" y="25286"/>
                    <a:pt x="26780" y="25308"/>
                  </a:cubicBezTo>
                  <a:lnTo>
                    <a:pt x="26752" y="25311"/>
                  </a:lnTo>
                  <a:lnTo>
                    <a:pt x="26762" y="25242"/>
                  </a:lnTo>
                  <a:lnTo>
                    <a:pt x="26776" y="25242"/>
                  </a:lnTo>
                  <a:cubicBezTo>
                    <a:pt x="26748" y="25236"/>
                    <a:pt x="26723" y="25232"/>
                    <a:pt x="26699" y="25226"/>
                  </a:cubicBezTo>
                  <a:cubicBezTo>
                    <a:pt x="26665" y="25302"/>
                    <a:pt x="26636" y="25367"/>
                    <a:pt x="26609" y="25429"/>
                  </a:cubicBezTo>
                  <a:cubicBezTo>
                    <a:pt x="26631" y="25511"/>
                    <a:pt x="26653" y="25591"/>
                    <a:pt x="26684" y="25699"/>
                  </a:cubicBezTo>
                  <a:cubicBezTo>
                    <a:pt x="26614" y="25651"/>
                    <a:pt x="26564" y="25616"/>
                    <a:pt x="26509" y="25579"/>
                  </a:cubicBezTo>
                  <a:cubicBezTo>
                    <a:pt x="26481" y="25616"/>
                    <a:pt x="26462" y="25639"/>
                    <a:pt x="26446" y="25660"/>
                  </a:cubicBezTo>
                  <a:cubicBezTo>
                    <a:pt x="26478" y="25710"/>
                    <a:pt x="26505" y="25752"/>
                    <a:pt x="26536" y="25802"/>
                  </a:cubicBezTo>
                  <a:cubicBezTo>
                    <a:pt x="26483" y="25807"/>
                    <a:pt x="26456" y="25810"/>
                    <a:pt x="26419" y="25813"/>
                  </a:cubicBezTo>
                  <a:cubicBezTo>
                    <a:pt x="26447" y="25870"/>
                    <a:pt x="26471" y="25920"/>
                    <a:pt x="26496" y="25969"/>
                  </a:cubicBezTo>
                  <a:cubicBezTo>
                    <a:pt x="26343" y="25935"/>
                    <a:pt x="26206" y="25904"/>
                    <a:pt x="26080" y="25876"/>
                  </a:cubicBezTo>
                  <a:cubicBezTo>
                    <a:pt x="26033" y="25972"/>
                    <a:pt x="25997" y="26045"/>
                    <a:pt x="25960" y="26119"/>
                  </a:cubicBezTo>
                  <a:cubicBezTo>
                    <a:pt x="25922" y="26089"/>
                    <a:pt x="25900" y="26073"/>
                    <a:pt x="25878" y="26054"/>
                  </a:cubicBezTo>
                  <a:cubicBezTo>
                    <a:pt x="25859" y="26094"/>
                    <a:pt x="25846" y="26123"/>
                    <a:pt x="25832" y="26151"/>
                  </a:cubicBezTo>
                  <a:cubicBezTo>
                    <a:pt x="25774" y="26148"/>
                    <a:pt x="25722" y="26147"/>
                    <a:pt x="25674" y="26145"/>
                  </a:cubicBezTo>
                  <a:cubicBezTo>
                    <a:pt x="25666" y="26175"/>
                    <a:pt x="25660" y="26204"/>
                    <a:pt x="25654" y="26232"/>
                  </a:cubicBezTo>
                  <a:cubicBezTo>
                    <a:pt x="25625" y="26234"/>
                    <a:pt x="25599" y="26235"/>
                    <a:pt x="25574" y="26236"/>
                  </a:cubicBezTo>
                  <a:cubicBezTo>
                    <a:pt x="25565" y="26270"/>
                    <a:pt x="25556" y="26300"/>
                    <a:pt x="25547" y="26337"/>
                  </a:cubicBezTo>
                  <a:cubicBezTo>
                    <a:pt x="25491" y="26353"/>
                    <a:pt x="25435" y="26367"/>
                    <a:pt x="25378" y="26385"/>
                  </a:cubicBezTo>
                  <a:cubicBezTo>
                    <a:pt x="25415" y="26501"/>
                    <a:pt x="25256" y="26445"/>
                    <a:pt x="25244" y="26531"/>
                  </a:cubicBezTo>
                  <a:cubicBezTo>
                    <a:pt x="25237" y="26585"/>
                    <a:pt x="25209" y="26595"/>
                    <a:pt x="25175" y="26595"/>
                  </a:cubicBezTo>
                  <a:cubicBezTo>
                    <a:pt x="25154" y="26595"/>
                    <a:pt x="25132" y="26592"/>
                    <a:pt x="25110" y="26592"/>
                  </a:cubicBezTo>
                  <a:cubicBezTo>
                    <a:pt x="25081" y="26592"/>
                    <a:pt x="25054" y="26598"/>
                    <a:pt x="25037" y="26628"/>
                  </a:cubicBezTo>
                  <a:cubicBezTo>
                    <a:pt x="25001" y="26688"/>
                    <a:pt x="24944" y="26740"/>
                    <a:pt x="24869" y="26828"/>
                  </a:cubicBezTo>
                  <a:cubicBezTo>
                    <a:pt x="24878" y="26750"/>
                    <a:pt x="24881" y="26721"/>
                    <a:pt x="24888" y="26656"/>
                  </a:cubicBezTo>
                  <a:lnTo>
                    <a:pt x="24888" y="26656"/>
                  </a:lnTo>
                  <a:cubicBezTo>
                    <a:pt x="24810" y="26721"/>
                    <a:pt x="24767" y="26757"/>
                    <a:pt x="24713" y="26801"/>
                  </a:cubicBezTo>
                  <a:cubicBezTo>
                    <a:pt x="24763" y="26812"/>
                    <a:pt x="24789" y="26818"/>
                    <a:pt x="24869" y="26834"/>
                  </a:cubicBezTo>
                  <a:cubicBezTo>
                    <a:pt x="24726" y="26897"/>
                    <a:pt x="24629" y="26940"/>
                    <a:pt x="24535" y="26982"/>
                  </a:cubicBezTo>
                  <a:cubicBezTo>
                    <a:pt x="24535" y="27004"/>
                    <a:pt x="24530" y="27025"/>
                    <a:pt x="24527" y="27047"/>
                  </a:cubicBezTo>
                  <a:lnTo>
                    <a:pt x="24500" y="27044"/>
                  </a:lnTo>
                  <a:lnTo>
                    <a:pt x="24523" y="26979"/>
                  </a:lnTo>
                  <a:cubicBezTo>
                    <a:pt x="24527" y="26981"/>
                    <a:pt x="24533" y="26981"/>
                    <a:pt x="24535" y="26981"/>
                  </a:cubicBezTo>
                  <a:cubicBezTo>
                    <a:pt x="24516" y="26957"/>
                    <a:pt x="24500" y="26932"/>
                    <a:pt x="24485" y="26909"/>
                  </a:cubicBezTo>
                  <a:cubicBezTo>
                    <a:pt x="24183" y="27018"/>
                    <a:pt x="24191" y="27025"/>
                    <a:pt x="24117" y="27119"/>
                  </a:cubicBezTo>
                  <a:cubicBezTo>
                    <a:pt x="24094" y="27115"/>
                    <a:pt x="24072" y="27113"/>
                    <a:pt x="24050" y="27113"/>
                  </a:cubicBezTo>
                  <a:cubicBezTo>
                    <a:pt x="23969" y="27113"/>
                    <a:pt x="23892" y="27140"/>
                    <a:pt x="23817" y="27187"/>
                  </a:cubicBezTo>
                  <a:cubicBezTo>
                    <a:pt x="23765" y="27218"/>
                    <a:pt x="23690" y="27218"/>
                    <a:pt x="23649" y="27255"/>
                  </a:cubicBezTo>
                  <a:cubicBezTo>
                    <a:pt x="23561" y="27333"/>
                    <a:pt x="23487" y="27427"/>
                    <a:pt x="23403" y="27516"/>
                  </a:cubicBezTo>
                  <a:cubicBezTo>
                    <a:pt x="23286" y="27522"/>
                    <a:pt x="23167" y="27527"/>
                    <a:pt x="23103" y="27669"/>
                  </a:cubicBezTo>
                  <a:cubicBezTo>
                    <a:pt x="23096" y="27686"/>
                    <a:pt x="23075" y="27708"/>
                    <a:pt x="23061" y="27711"/>
                  </a:cubicBezTo>
                  <a:cubicBezTo>
                    <a:pt x="22909" y="27740"/>
                    <a:pt x="22815" y="27834"/>
                    <a:pt x="22709" y="27928"/>
                  </a:cubicBezTo>
                  <a:cubicBezTo>
                    <a:pt x="22656" y="27973"/>
                    <a:pt x="22559" y="27971"/>
                    <a:pt x="22440" y="28001"/>
                  </a:cubicBezTo>
                  <a:cubicBezTo>
                    <a:pt x="22399" y="28031"/>
                    <a:pt x="22385" y="28142"/>
                    <a:pt x="22250" y="28164"/>
                  </a:cubicBezTo>
                  <a:cubicBezTo>
                    <a:pt x="22169" y="28179"/>
                    <a:pt x="22096" y="28289"/>
                    <a:pt x="22019" y="28355"/>
                  </a:cubicBezTo>
                  <a:cubicBezTo>
                    <a:pt x="21995" y="28346"/>
                    <a:pt x="21976" y="28340"/>
                    <a:pt x="21969" y="28337"/>
                  </a:cubicBezTo>
                  <a:cubicBezTo>
                    <a:pt x="21890" y="28418"/>
                    <a:pt x="21817" y="28507"/>
                    <a:pt x="21735" y="28579"/>
                  </a:cubicBezTo>
                  <a:cubicBezTo>
                    <a:pt x="21763" y="28590"/>
                    <a:pt x="21790" y="28602"/>
                    <a:pt x="21822" y="28617"/>
                  </a:cubicBezTo>
                  <a:cubicBezTo>
                    <a:pt x="21785" y="28663"/>
                    <a:pt x="21748" y="28708"/>
                    <a:pt x="21707" y="28761"/>
                  </a:cubicBezTo>
                  <a:cubicBezTo>
                    <a:pt x="21659" y="28718"/>
                    <a:pt x="21625" y="28689"/>
                    <a:pt x="21576" y="28645"/>
                  </a:cubicBezTo>
                  <a:cubicBezTo>
                    <a:pt x="21514" y="28743"/>
                    <a:pt x="21425" y="28783"/>
                    <a:pt x="21324" y="28783"/>
                  </a:cubicBezTo>
                  <a:cubicBezTo>
                    <a:pt x="21285" y="28783"/>
                    <a:pt x="21245" y="28778"/>
                    <a:pt x="21204" y="28767"/>
                  </a:cubicBezTo>
                  <a:cubicBezTo>
                    <a:pt x="21198" y="28824"/>
                    <a:pt x="21195" y="28861"/>
                    <a:pt x="21192" y="28896"/>
                  </a:cubicBezTo>
                  <a:cubicBezTo>
                    <a:pt x="21158" y="28952"/>
                    <a:pt x="21024" y="28908"/>
                    <a:pt x="21072" y="29019"/>
                  </a:cubicBezTo>
                  <a:cubicBezTo>
                    <a:pt x="21110" y="29036"/>
                    <a:pt x="21119" y="29052"/>
                    <a:pt x="21132" y="29079"/>
                  </a:cubicBezTo>
                  <a:cubicBezTo>
                    <a:pt x="21063" y="29126"/>
                    <a:pt x="20991" y="29175"/>
                    <a:pt x="20913" y="29228"/>
                  </a:cubicBezTo>
                  <a:cubicBezTo>
                    <a:pt x="20889" y="29217"/>
                    <a:pt x="20851" y="29201"/>
                    <a:pt x="20807" y="29182"/>
                  </a:cubicBezTo>
                  <a:cubicBezTo>
                    <a:pt x="20902" y="29129"/>
                    <a:pt x="20992" y="29077"/>
                    <a:pt x="21072" y="29019"/>
                  </a:cubicBezTo>
                  <a:lnTo>
                    <a:pt x="21072" y="29019"/>
                  </a:lnTo>
                  <a:cubicBezTo>
                    <a:pt x="21033" y="29035"/>
                    <a:pt x="21000" y="29042"/>
                    <a:pt x="20971" y="29042"/>
                  </a:cubicBezTo>
                  <a:cubicBezTo>
                    <a:pt x="20865" y="29042"/>
                    <a:pt x="20809" y="28957"/>
                    <a:pt x="20755" y="28957"/>
                  </a:cubicBezTo>
                  <a:cubicBezTo>
                    <a:pt x="20754" y="28957"/>
                    <a:pt x="20754" y="28957"/>
                    <a:pt x="20754" y="28957"/>
                  </a:cubicBezTo>
                  <a:cubicBezTo>
                    <a:pt x="20643" y="29005"/>
                    <a:pt x="20539" y="29064"/>
                    <a:pt x="20436" y="29114"/>
                  </a:cubicBezTo>
                  <a:cubicBezTo>
                    <a:pt x="20332" y="29163"/>
                    <a:pt x="20229" y="29210"/>
                    <a:pt x="20127" y="29255"/>
                  </a:cubicBezTo>
                  <a:cubicBezTo>
                    <a:pt x="19925" y="29353"/>
                    <a:pt x="19730" y="29450"/>
                    <a:pt x="19522" y="29531"/>
                  </a:cubicBezTo>
                  <a:cubicBezTo>
                    <a:pt x="19515" y="29551"/>
                    <a:pt x="19502" y="29570"/>
                    <a:pt x="19490" y="29589"/>
                  </a:cubicBezTo>
                  <a:lnTo>
                    <a:pt x="19466" y="29576"/>
                  </a:lnTo>
                  <a:lnTo>
                    <a:pt x="19512" y="29525"/>
                  </a:lnTo>
                  <a:cubicBezTo>
                    <a:pt x="19516" y="29528"/>
                    <a:pt x="19522" y="29531"/>
                    <a:pt x="19522" y="29531"/>
                  </a:cubicBezTo>
                  <a:cubicBezTo>
                    <a:pt x="19512" y="29494"/>
                    <a:pt x="19506" y="29460"/>
                    <a:pt x="19497" y="29413"/>
                  </a:cubicBezTo>
                  <a:cubicBezTo>
                    <a:pt x="19449" y="29453"/>
                    <a:pt x="19433" y="29464"/>
                    <a:pt x="19425" y="29470"/>
                  </a:cubicBezTo>
                  <a:cubicBezTo>
                    <a:pt x="19247" y="29489"/>
                    <a:pt x="19106" y="29511"/>
                    <a:pt x="18952" y="29511"/>
                  </a:cubicBezTo>
                  <a:cubicBezTo>
                    <a:pt x="18938" y="29511"/>
                    <a:pt x="18924" y="29510"/>
                    <a:pt x="18910" y="29510"/>
                  </a:cubicBezTo>
                  <a:cubicBezTo>
                    <a:pt x="18878" y="29484"/>
                    <a:pt x="18838" y="29453"/>
                    <a:pt x="18779" y="29407"/>
                  </a:cubicBezTo>
                  <a:cubicBezTo>
                    <a:pt x="18719" y="29441"/>
                    <a:pt x="18663" y="29481"/>
                    <a:pt x="18598" y="29504"/>
                  </a:cubicBezTo>
                  <a:cubicBezTo>
                    <a:pt x="18515" y="29534"/>
                    <a:pt x="18435" y="29603"/>
                    <a:pt x="18343" y="29603"/>
                  </a:cubicBezTo>
                  <a:cubicBezTo>
                    <a:pt x="18306" y="29603"/>
                    <a:pt x="18267" y="29591"/>
                    <a:pt x="18225" y="29561"/>
                  </a:cubicBezTo>
                  <a:cubicBezTo>
                    <a:pt x="18217" y="29556"/>
                    <a:pt x="18206" y="29554"/>
                    <a:pt x="18193" y="29554"/>
                  </a:cubicBezTo>
                  <a:cubicBezTo>
                    <a:pt x="18165" y="29554"/>
                    <a:pt x="18129" y="29563"/>
                    <a:pt x="18100" y="29564"/>
                  </a:cubicBezTo>
                  <a:cubicBezTo>
                    <a:pt x="18097" y="29564"/>
                    <a:pt x="18094" y="29564"/>
                    <a:pt x="18091" y="29564"/>
                  </a:cubicBezTo>
                  <a:cubicBezTo>
                    <a:pt x="17879" y="29564"/>
                    <a:pt x="17699" y="29674"/>
                    <a:pt x="17513" y="29742"/>
                  </a:cubicBezTo>
                  <a:cubicBezTo>
                    <a:pt x="17482" y="29719"/>
                    <a:pt x="17457" y="29701"/>
                    <a:pt x="17449" y="29695"/>
                  </a:cubicBezTo>
                  <a:cubicBezTo>
                    <a:pt x="17363" y="29719"/>
                    <a:pt x="17286" y="29741"/>
                    <a:pt x="17211" y="29763"/>
                  </a:cubicBezTo>
                  <a:cubicBezTo>
                    <a:pt x="17201" y="29795"/>
                    <a:pt x="17192" y="29828"/>
                    <a:pt x="17189" y="29840"/>
                  </a:cubicBezTo>
                  <a:cubicBezTo>
                    <a:pt x="17020" y="29865"/>
                    <a:pt x="16880" y="29887"/>
                    <a:pt x="16723" y="29910"/>
                  </a:cubicBezTo>
                  <a:cubicBezTo>
                    <a:pt x="16761" y="29873"/>
                    <a:pt x="16781" y="29853"/>
                    <a:pt x="16815" y="29819"/>
                  </a:cubicBezTo>
                  <a:cubicBezTo>
                    <a:pt x="16767" y="29815"/>
                    <a:pt x="16730" y="29810"/>
                    <a:pt x="16693" y="29807"/>
                  </a:cubicBezTo>
                  <a:cubicBezTo>
                    <a:pt x="16674" y="29870"/>
                    <a:pt x="16658" y="29920"/>
                    <a:pt x="16627" y="30021"/>
                  </a:cubicBezTo>
                  <a:cubicBezTo>
                    <a:pt x="16606" y="29913"/>
                    <a:pt x="16596" y="29860"/>
                    <a:pt x="16586" y="29804"/>
                  </a:cubicBezTo>
                  <a:cubicBezTo>
                    <a:pt x="16543" y="29810"/>
                    <a:pt x="16512" y="29816"/>
                    <a:pt x="16478" y="29822"/>
                  </a:cubicBezTo>
                  <a:cubicBezTo>
                    <a:pt x="16497" y="29854"/>
                    <a:pt x="16512" y="29881"/>
                    <a:pt x="16531" y="29912"/>
                  </a:cubicBezTo>
                  <a:cubicBezTo>
                    <a:pt x="16461" y="29913"/>
                    <a:pt x="16402" y="29913"/>
                    <a:pt x="16342" y="29915"/>
                  </a:cubicBezTo>
                  <a:cubicBezTo>
                    <a:pt x="16339" y="29857"/>
                    <a:pt x="16337" y="29812"/>
                    <a:pt x="16333" y="29723"/>
                  </a:cubicBezTo>
                  <a:cubicBezTo>
                    <a:pt x="16234" y="29826"/>
                    <a:pt x="16164" y="29906"/>
                    <a:pt x="16090" y="29973"/>
                  </a:cubicBezTo>
                  <a:cubicBezTo>
                    <a:pt x="16056" y="29943"/>
                    <a:pt x="16012" y="29900"/>
                    <a:pt x="15981" y="29872"/>
                  </a:cubicBezTo>
                  <a:cubicBezTo>
                    <a:pt x="15849" y="29860"/>
                    <a:pt x="15730" y="29850"/>
                    <a:pt x="15618" y="29840"/>
                  </a:cubicBezTo>
                  <a:cubicBezTo>
                    <a:pt x="15600" y="29882"/>
                    <a:pt x="15587" y="29913"/>
                    <a:pt x="15565" y="29969"/>
                  </a:cubicBezTo>
                  <a:cubicBezTo>
                    <a:pt x="15474" y="29898"/>
                    <a:pt x="15404" y="29845"/>
                    <a:pt x="15341" y="29795"/>
                  </a:cubicBezTo>
                  <a:cubicBezTo>
                    <a:pt x="15291" y="29819"/>
                    <a:pt x="15259" y="29834"/>
                    <a:pt x="15229" y="29847"/>
                  </a:cubicBezTo>
                  <a:cubicBezTo>
                    <a:pt x="15207" y="29823"/>
                    <a:pt x="15193" y="29809"/>
                    <a:pt x="15193" y="29809"/>
                  </a:cubicBezTo>
                  <a:cubicBezTo>
                    <a:pt x="15123" y="29819"/>
                    <a:pt x="15063" y="29826"/>
                    <a:pt x="15007" y="29837"/>
                  </a:cubicBezTo>
                  <a:cubicBezTo>
                    <a:pt x="14992" y="29854"/>
                    <a:pt x="14975" y="29869"/>
                    <a:pt x="14957" y="29882"/>
                  </a:cubicBezTo>
                  <a:lnTo>
                    <a:pt x="14939" y="29863"/>
                  </a:lnTo>
                  <a:lnTo>
                    <a:pt x="14998" y="29828"/>
                  </a:lnTo>
                  <a:cubicBezTo>
                    <a:pt x="15003" y="29832"/>
                    <a:pt x="15006" y="29835"/>
                    <a:pt x="15007" y="29837"/>
                  </a:cubicBezTo>
                  <a:cubicBezTo>
                    <a:pt x="14979" y="29794"/>
                    <a:pt x="14954" y="29754"/>
                    <a:pt x="14934" y="29720"/>
                  </a:cubicBezTo>
                  <a:cubicBezTo>
                    <a:pt x="14806" y="29706"/>
                    <a:pt x="14688" y="29706"/>
                    <a:pt x="14576" y="29684"/>
                  </a:cubicBezTo>
                  <a:cubicBezTo>
                    <a:pt x="14551" y="29719"/>
                    <a:pt x="14530" y="29748"/>
                    <a:pt x="14510" y="29778"/>
                  </a:cubicBezTo>
                  <a:cubicBezTo>
                    <a:pt x="14503" y="29770"/>
                    <a:pt x="14497" y="29765"/>
                    <a:pt x="14486" y="29754"/>
                  </a:cubicBezTo>
                  <a:cubicBezTo>
                    <a:pt x="14488" y="29712"/>
                    <a:pt x="14489" y="29666"/>
                    <a:pt x="14491" y="29609"/>
                  </a:cubicBezTo>
                  <a:cubicBezTo>
                    <a:pt x="14327" y="29545"/>
                    <a:pt x="14123" y="29582"/>
                    <a:pt x="13995" y="29447"/>
                  </a:cubicBezTo>
                  <a:cubicBezTo>
                    <a:pt x="13949" y="29457"/>
                    <a:pt x="13903" y="29477"/>
                    <a:pt x="13864" y="29477"/>
                  </a:cubicBezTo>
                  <a:cubicBezTo>
                    <a:pt x="13857" y="29477"/>
                    <a:pt x="13850" y="29476"/>
                    <a:pt x="13843" y="29475"/>
                  </a:cubicBezTo>
                  <a:cubicBezTo>
                    <a:pt x="13777" y="29458"/>
                    <a:pt x="13721" y="29401"/>
                    <a:pt x="13655" y="29389"/>
                  </a:cubicBezTo>
                  <a:cubicBezTo>
                    <a:pt x="13640" y="29386"/>
                    <a:pt x="13624" y="29385"/>
                    <a:pt x="13608" y="29385"/>
                  </a:cubicBezTo>
                  <a:cubicBezTo>
                    <a:pt x="13555" y="29385"/>
                    <a:pt x="13499" y="29398"/>
                    <a:pt x="13445" y="29404"/>
                  </a:cubicBezTo>
                  <a:lnTo>
                    <a:pt x="13337" y="29311"/>
                  </a:lnTo>
                  <a:cubicBezTo>
                    <a:pt x="13270" y="29370"/>
                    <a:pt x="13212" y="29423"/>
                    <a:pt x="13155" y="29469"/>
                  </a:cubicBezTo>
                  <a:cubicBezTo>
                    <a:pt x="13124" y="29420"/>
                    <a:pt x="13100" y="29386"/>
                    <a:pt x="13075" y="29348"/>
                  </a:cubicBezTo>
                  <a:cubicBezTo>
                    <a:pt x="13124" y="29339"/>
                    <a:pt x="13168" y="29344"/>
                    <a:pt x="13275" y="29320"/>
                  </a:cubicBezTo>
                  <a:cubicBezTo>
                    <a:pt x="13106" y="29276"/>
                    <a:pt x="12979" y="29208"/>
                    <a:pt x="12866" y="29208"/>
                  </a:cubicBezTo>
                  <a:cubicBezTo>
                    <a:pt x="12837" y="29208"/>
                    <a:pt x="12809" y="29213"/>
                    <a:pt x="12781" y="29223"/>
                  </a:cubicBezTo>
                  <a:cubicBezTo>
                    <a:pt x="12705" y="29180"/>
                    <a:pt x="12644" y="29122"/>
                    <a:pt x="12606" y="29122"/>
                  </a:cubicBezTo>
                  <a:cubicBezTo>
                    <a:pt x="12604" y="29122"/>
                    <a:pt x="12601" y="29122"/>
                    <a:pt x="12599" y="29123"/>
                  </a:cubicBezTo>
                  <a:cubicBezTo>
                    <a:pt x="12569" y="29131"/>
                    <a:pt x="12540" y="29134"/>
                    <a:pt x="12512" y="29134"/>
                  </a:cubicBezTo>
                  <a:cubicBezTo>
                    <a:pt x="12394" y="29134"/>
                    <a:pt x="12292" y="29077"/>
                    <a:pt x="12216" y="29063"/>
                  </a:cubicBezTo>
                  <a:cubicBezTo>
                    <a:pt x="12085" y="29070"/>
                    <a:pt x="11962" y="29094"/>
                    <a:pt x="11847" y="29094"/>
                  </a:cubicBezTo>
                  <a:cubicBezTo>
                    <a:pt x="11843" y="29094"/>
                    <a:pt x="11840" y="29094"/>
                    <a:pt x="11837" y="29094"/>
                  </a:cubicBezTo>
                  <a:cubicBezTo>
                    <a:pt x="11719" y="29092"/>
                    <a:pt x="11614" y="29049"/>
                    <a:pt x="11519" y="28947"/>
                  </a:cubicBezTo>
                  <a:cubicBezTo>
                    <a:pt x="11460" y="28966"/>
                    <a:pt x="11403" y="28983"/>
                    <a:pt x="11363" y="28997"/>
                  </a:cubicBezTo>
                  <a:cubicBezTo>
                    <a:pt x="11300" y="28972"/>
                    <a:pt x="11253" y="28951"/>
                    <a:pt x="11214" y="28936"/>
                  </a:cubicBezTo>
                  <a:cubicBezTo>
                    <a:pt x="11214" y="28888"/>
                    <a:pt x="11214" y="28854"/>
                    <a:pt x="11214" y="28829"/>
                  </a:cubicBezTo>
                  <a:cubicBezTo>
                    <a:pt x="11088" y="28805"/>
                    <a:pt x="10976" y="28785"/>
                    <a:pt x="10848" y="28761"/>
                  </a:cubicBezTo>
                  <a:cubicBezTo>
                    <a:pt x="10817" y="28771"/>
                    <a:pt x="10767" y="28788"/>
                    <a:pt x="10696" y="28811"/>
                  </a:cubicBezTo>
                  <a:cubicBezTo>
                    <a:pt x="10639" y="28773"/>
                    <a:pt x="10570" y="28727"/>
                    <a:pt x="10502" y="28683"/>
                  </a:cubicBezTo>
                  <a:cubicBezTo>
                    <a:pt x="10459" y="28657"/>
                    <a:pt x="10406" y="28602"/>
                    <a:pt x="10374" y="28602"/>
                  </a:cubicBezTo>
                  <a:cubicBezTo>
                    <a:pt x="10374" y="28602"/>
                    <a:pt x="10373" y="28602"/>
                    <a:pt x="10373" y="28602"/>
                  </a:cubicBezTo>
                  <a:cubicBezTo>
                    <a:pt x="10360" y="28604"/>
                    <a:pt x="10347" y="28604"/>
                    <a:pt x="10334" y="28604"/>
                  </a:cubicBezTo>
                  <a:cubicBezTo>
                    <a:pt x="10167" y="28604"/>
                    <a:pt x="10046" y="28474"/>
                    <a:pt x="9902" y="28411"/>
                  </a:cubicBezTo>
                  <a:cubicBezTo>
                    <a:pt x="9850" y="28389"/>
                    <a:pt x="9831" y="28327"/>
                    <a:pt x="9743" y="28324"/>
                  </a:cubicBezTo>
                  <a:cubicBezTo>
                    <a:pt x="9684" y="28321"/>
                    <a:pt x="9619" y="28227"/>
                    <a:pt x="9543" y="28162"/>
                  </a:cubicBezTo>
                  <a:cubicBezTo>
                    <a:pt x="9484" y="28189"/>
                    <a:pt x="9416" y="28220"/>
                    <a:pt x="9350" y="28251"/>
                  </a:cubicBezTo>
                  <a:cubicBezTo>
                    <a:pt x="9341" y="28184"/>
                    <a:pt x="9333" y="28114"/>
                    <a:pt x="9325" y="28045"/>
                  </a:cubicBezTo>
                  <a:cubicBezTo>
                    <a:pt x="9281" y="28051"/>
                    <a:pt x="9253" y="28053"/>
                    <a:pt x="9231" y="28056"/>
                  </a:cubicBezTo>
                  <a:cubicBezTo>
                    <a:pt x="9213" y="28023"/>
                    <a:pt x="9202" y="27996"/>
                    <a:pt x="9181" y="27955"/>
                  </a:cubicBezTo>
                  <a:cubicBezTo>
                    <a:pt x="9154" y="27964"/>
                    <a:pt x="9131" y="27968"/>
                    <a:pt x="9109" y="27968"/>
                  </a:cubicBezTo>
                  <a:cubicBezTo>
                    <a:pt x="8942" y="27968"/>
                    <a:pt x="8914" y="27729"/>
                    <a:pt x="8744" y="27696"/>
                  </a:cubicBezTo>
                  <a:cubicBezTo>
                    <a:pt x="8701" y="27700"/>
                    <a:pt x="8641" y="27708"/>
                    <a:pt x="8575" y="27715"/>
                  </a:cubicBezTo>
                  <a:cubicBezTo>
                    <a:pt x="8572" y="27662"/>
                    <a:pt x="8569" y="27614"/>
                    <a:pt x="8565" y="27566"/>
                  </a:cubicBezTo>
                  <a:cubicBezTo>
                    <a:pt x="8523" y="27524"/>
                    <a:pt x="8484" y="27483"/>
                    <a:pt x="8437" y="27434"/>
                  </a:cubicBezTo>
                  <a:cubicBezTo>
                    <a:pt x="8416" y="27433"/>
                    <a:pt x="8376" y="27431"/>
                    <a:pt x="8342" y="27430"/>
                  </a:cubicBezTo>
                  <a:cubicBezTo>
                    <a:pt x="8317" y="27384"/>
                    <a:pt x="8301" y="27353"/>
                    <a:pt x="8284" y="27322"/>
                  </a:cubicBezTo>
                  <a:cubicBezTo>
                    <a:pt x="8228" y="27330"/>
                    <a:pt x="8176" y="27336"/>
                    <a:pt x="8122" y="27341"/>
                  </a:cubicBezTo>
                  <a:cubicBezTo>
                    <a:pt x="8106" y="27285"/>
                    <a:pt x="8089" y="27230"/>
                    <a:pt x="8070" y="27160"/>
                  </a:cubicBezTo>
                  <a:cubicBezTo>
                    <a:pt x="8011" y="27140"/>
                    <a:pt x="7951" y="27107"/>
                    <a:pt x="7889" y="27080"/>
                  </a:cubicBezTo>
                  <a:cubicBezTo>
                    <a:pt x="7858" y="27021"/>
                    <a:pt x="7825" y="26953"/>
                    <a:pt x="7794" y="26894"/>
                  </a:cubicBezTo>
                  <a:cubicBezTo>
                    <a:pt x="7673" y="26888"/>
                    <a:pt x="7611" y="26831"/>
                    <a:pt x="7599" y="26718"/>
                  </a:cubicBezTo>
                  <a:cubicBezTo>
                    <a:pt x="7583" y="26725"/>
                    <a:pt x="7567" y="26728"/>
                    <a:pt x="7553" y="26728"/>
                  </a:cubicBezTo>
                  <a:cubicBezTo>
                    <a:pt x="7482" y="26728"/>
                    <a:pt x="7442" y="26647"/>
                    <a:pt x="7380" y="26625"/>
                  </a:cubicBezTo>
                  <a:cubicBezTo>
                    <a:pt x="7303" y="26599"/>
                    <a:pt x="7336" y="26479"/>
                    <a:pt x="7242" y="26479"/>
                  </a:cubicBezTo>
                  <a:cubicBezTo>
                    <a:pt x="7236" y="26479"/>
                    <a:pt x="7230" y="26480"/>
                    <a:pt x="7223" y="26481"/>
                  </a:cubicBezTo>
                  <a:cubicBezTo>
                    <a:pt x="7218" y="26481"/>
                    <a:pt x="7214" y="26482"/>
                    <a:pt x="7210" y="26482"/>
                  </a:cubicBezTo>
                  <a:cubicBezTo>
                    <a:pt x="7132" y="26482"/>
                    <a:pt x="7191" y="26362"/>
                    <a:pt x="7090" y="26351"/>
                  </a:cubicBezTo>
                  <a:cubicBezTo>
                    <a:pt x="7021" y="26344"/>
                    <a:pt x="6952" y="26263"/>
                    <a:pt x="6886" y="26213"/>
                  </a:cubicBezTo>
                  <a:cubicBezTo>
                    <a:pt x="6795" y="26151"/>
                    <a:pt x="6699" y="26098"/>
                    <a:pt x="6605" y="26041"/>
                  </a:cubicBezTo>
                  <a:cubicBezTo>
                    <a:pt x="6576" y="26066"/>
                    <a:pt x="6549" y="26083"/>
                    <a:pt x="6525" y="26083"/>
                  </a:cubicBezTo>
                  <a:cubicBezTo>
                    <a:pt x="6497" y="26083"/>
                    <a:pt x="6474" y="26060"/>
                    <a:pt x="6456" y="26001"/>
                  </a:cubicBezTo>
                  <a:cubicBezTo>
                    <a:pt x="6502" y="25991"/>
                    <a:pt x="6545" y="25981"/>
                    <a:pt x="6590" y="25970"/>
                  </a:cubicBezTo>
                  <a:cubicBezTo>
                    <a:pt x="6527" y="25842"/>
                    <a:pt x="6470" y="25727"/>
                    <a:pt x="6408" y="25604"/>
                  </a:cubicBezTo>
                  <a:cubicBezTo>
                    <a:pt x="6400" y="25604"/>
                    <a:pt x="6371" y="25601"/>
                    <a:pt x="6343" y="25598"/>
                  </a:cubicBezTo>
                  <a:lnTo>
                    <a:pt x="6334" y="25514"/>
                  </a:lnTo>
                  <a:cubicBezTo>
                    <a:pt x="6309" y="25513"/>
                    <a:pt x="6289" y="25511"/>
                    <a:pt x="6268" y="25510"/>
                  </a:cubicBezTo>
                  <a:cubicBezTo>
                    <a:pt x="6247" y="25466"/>
                    <a:pt x="6224" y="25418"/>
                    <a:pt x="6200" y="25370"/>
                  </a:cubicBezTo>
                  <a:cubicBezTo>
                    <a:pt x="6147" y="25391"/>
                    <a:pt x="6114" y="25404"/>
                    <a:pt x="6078" y="25417"/>
                  </a:cubicBezTo>
                  <a:cubicBezTo>
                    <a:pt x="6064" y="25370"/>
                    <a:pt x="6049" y="25326"/>
                    <a:pt x="6037" y="25286"/>
                  </a:cubicBezTo>
                  <a:cubicBezTo>
                    <a:pt x="5988" y="25282"/>
                    <a:pt x="5962" y="25274"/>
                    <a:pt x="5934" y="25270"/>
                  </a:cubicBezTo>
                  <a:cubicBezTo>
                    <a:pt x="5933" y="25240"/>
                    <a:pt x="5931" y="25211"/>
                    <a:pt x="5930" y="25195"/>
                  </a:cubicBezTo>
                  <a:cubicBezTo>
                    <a:pt x="5844" y="25154"/>
                    <a:pt x="5765" y="25117"/>
                    <a:pt x="5690" y="25082"/>
                  </a:cubicBezTo>
                  <a:cubicBezTo>
                    <a:pt x="5678" y="25024"/>
                    <a:pt x="5669" y="24976"/>
                    <a:pt x="5660" y="24932"/>
                  </a:cubicBezTo>
                  <a:cubicBezTo>
                    <a:pt x="5582" y="24915"/>
                    <a:pt x="5522" y="24902"/>
                    <a:pt x="5451" y="24887"/>
                  </a:cubicBezTo>
                  <a:cubicBezTo>
                    <a:pt x="5482" y="24842"/>
                    <a:pt x="5499" y="24820"/>
                    <a:pt x="5519" y="24789"/>
                  </a:cubicBezTo>
                  <a:cubicBezTo>
                    <a:pt x="5482" y="24774"/>
                    <a:pt x="5450" y="24762"/>
                    <a:pt x="5443" y="24761"/>
                  </a:cubicBezTo>
                  <a:cubicBezTo>
                    <a:pt x="5376" y="24656"/>
                    <a:pt x="5338" y="24528"/>
                    <a:pt x="5266" y="24498"/>
                  </a:cubicBezTo>
                  <a:cubicBezTo>
                    <a:pt x="5148" y="24445"/>
                    <a:pt x="5098" y="24318"/>
                    <a:pt x="5012" y="24277"/>
                  </a:cubicBezTo>
                  <a:cubicBezTo>
                    <a:pt x="4894" y="24221"/>
                    <a:pt x="4829" y="24124"/>
                    <a:pt x="4786" y="24027"/>
                  </a:cubicBezTo>
                  <a:cubicBezTo>
                    <a:pt x="4756" y="23955"/>
                    <a:pt x="4632" y="24005"/>
                    <a:pt x="4656" y="23885"/>
                  </a:cubicBezTo>
                  <a:cubicBezTo>
                    <a:pt x="4658" y="23868"/>
                    <a:pt x="4557" y="23815"/>
                    <a:pt x="4503" y="23777"/>
                  </a:cubicBezTo>
                  <a:cubicBezTo>
                    <a:pt x="4498" y="23810"/>
                    <a:pt x="4492" y="23838"/>
                    <a:pt x="4488" y="23866"/>
                  </a:cubicBezTo>
                  <a:cubicBezTo>
                    <a:pt x="4423" y="23815"/>
                    <a:pt x="4361" y="23763"/>
                    <a:pt x="4291" y="23706"/>
                  </a:cubicBezTo>
                  <a:cubicBezTo>
                    <a:pt x="4291" y="23696"/>
                    <a:pt x="4294" y="23666"/>
                    <a:pt x="4297" y="23634"/>
                  </a:cubicBezTo>
                  <a:cubicBezTo>
                    <a:pt x="4233" y="23588"/>
                    <a:pt x="4189" y="23491"/>
                    <a:pt x="4139" y="23472"/>
                  </a:cubicBezTo>
                  <a:cubicBezTo>
                    <a:pt x="4008" y="23424"/>
                    <a:pt x="4091" y="23331"/>
                    <a:pt x="4048" y="23260"/>
                  </a:cubicBezTo>
                  <a:cubicBezTo>
                    <a:pt x="4010" y="23195"/>
                    <a:pt x="4024" y="23097"/>
                    <a:pt x="4017" y="23013"/>
                  </a:cubicBezTo>
                  <a:lnTo>
                    <a:pt x="4017" y="23013"/>
                  </a:lnTo>
                  <a:cubicBezTo>
                    <a:pt x="3983" y="23023"/>
                    <a:pt x="3957" y="23031"/>
                    <a:pt x="3933" y="23037"/>
                  </a:cubicBezTo>
                  <a:cubicBezTo>
                    <a:pt x="3916" y="22998"/>
                    <a:pt x="3908" y="22944"/>
                    <a:pt x="3883" y="22931"/>
                  </a:cubicBezTo>
                  <a:cubicBezTo>
                    <a:pt x="3827" y="22898"/>
                    <a:pt x="3818" y="22864"/>
                    <a:pt x="3820" y="22804"/>
                  </a:cubicBezTo>
                  <a:cubicBezTo>
                    <a:pt x="3820" y="22759"/>
                    <a:pt x="3795" y="22704"/>
                    <a:pt x="3768" y="22661"/>
                  </a:cubicBezTo>
                  <a:cubicBezTo>
                    <a:pt x="3742" y="22622"/>
                    <a:pt x="3698" y="22592"/>
                    <a:pt x="3660" y="22557"/>
                  </a:cubicBezTo>
                  <a:cubicBezTo>
                    <a:pt x="3658" y="22529"/>
                    <a:pt x="3655" y="22491"/>
                    <a:pt x="3654" y="22451"/>
                  </a:cubicBezTo>
                  <a:cubicBezTo>
                    <a:pt x="3651" y="22420"/>
                    <a:pt x="3651" y="22387"/>
                    <a:pt x="3651" y="22387"/>
                  </a:cubicBezTo>
                  <a:cubicBezTo>
                    <a:pt x="3651" y="22387"/>
                    <a:pt x="3651" y="22388"/>
                    <a:pt x="3651" y="22391"/>
                  </a:cubicBezTo>
                  <a:cubicBezTo>
                    <a:pt x="3589" y="22298"/>
                    <a:pt x="3511" y="22222"/>
                    <a:pt x="3523" y="22188"/>
                  </a:cubicBezTo>
                  <a:cubicBezTo>
                    <a:pt x="3558" y="22086"/>
                    <a:pt x="3448" y="22108"/>
                    <a:pt x="3434" y="22061"/>
                  </a:cubicBezTo>
                  <a:cubicBezTo>
                    <a:pt x="3418" y="21992"/>
                    <a:pt x="3409" y="21921"/>
                    <a:pt x="3405" y="21895"/>
                  </a:cubicBezTo>
                  <a:cubicBezTo>
                    <a:pt x="3323" y="21760"/>
                    <a:pt x="3259" y="21655"/>
                    <a:pt x="3174" y="21514"/>
                  </a:cubicBezTo>
                  <a:cubicBezTo>
                    <a:pt x="3202" y="21473"/>
                    <a:pt x="3237" y="21424"/>
                    <a:pt x="3270" y="21378"/>
                  </a:cubicBezTo>
                  <a:cubicBezTo>
                    <a:pt x="3201" y="21281"/>
                    <a:pt x="3139" y="21200"/>
                    <a:pt x="3083" y="21117"/>
                  </a:cubicBezTo>
                  <a:cubicBezTo>
                    <a:pt x="3021" y="21022"/>
                    <a:pt x="2965" y="20925"/>
                    <a:pt x="2899" y="20819"/>
                  </a:cubicBezTo>
                  <a:cubicBezTo>
                    <a:pt x="2928" y="20668"/>
                    <a:pt x="2867" y="20538"/>
                    <a:pt x="2753" y="20424"/>
                  </a:cubicBezTo>
                  <a:cubicBezTo>
                    <a:pt x="2758" y="20375"/>
                    <a:pt x="2778" y="20319"/>
                    <a:pt x="2762" y="20278"/>
                  </a:cubicBezTo>
                  <a:cubicBezTo>
                    <a:pt x="2737" y="20206"/>
                    <a:pt x="2646" y="20124"/>
                    <a:pt x="2659" y="20078"/>
                  </a:cubicBezTo>
                  <a:cubicBezTo>
                    <a:pt x="2687" y="19982"/>
                    <a:pt x="2638" y="19915"/>
                    <a:pt x="2621" y="19835"/>
                  </a:cubicBezTo>
                  <a:cubicBezTo>
                    <a:pt x="2613" y="19807"/>
                    <a:pt x="2600" y="19770"/>
                    <a:pt x="2580" y="19754"/>
                  </a:cubicBezTo>
                  <a:cubicBezTo>
                    <a:pt x="2480" y="19673"/>
                    <a:pt x="2428" y="19562"/>
                    <a:pt x="2381" y="19447"/>
                  </a:cubicBezTo>
                  <a:cubicBezTo>
                    <a:pt x="2344" y="19331"/>
                    <a:pt x="2315" y="19210"/>
                    <a:pt x="2241" y="19113"/>
                  </a:cubicBezTo>
                  <a:cubicBezTo>
                    <a:pt x="2265" y="18991"/>
                    <a:pt x="2119" y="18914"/>
                    <a:pt x="2160" y="18789"/>
                  </a:cubicBezTo>
                  <a:cubicBezTo>
                    <a:pt x="1962" y="18641"/>
                    <a:pt x="1960" y="18639"/>
                    <a:pt x="1976" y="18613"/>
                  </a:cubicBezTo>
                  <a:lnTo>
                    <a:pt x="2047" y="18574"/>
                  </a:lnTo>
                  <a:cubicBezTo>
                    <a:pt x="1957" y="18414"/>
                    <a:pt x="1925" y="18229"/>
                    <a:pt x="1896" y="18048"/>
                  </a:cubicBezTo>
                  <a:cubicBezTo>
                    <a:pt x="1876" y="17865"/>
                    <a:pt x="1847" y="17689"/>
                    <a:pt x="1731" y="17542"/>
                  </a:cubicBezTo>
                  <a:cubicBezTo>
                    <a:pt x="1759" y="17459"/>
                    <a:pt x="1781" y="17393"/>
                    <a:pt x="1798" y="17340"/>
                  </a:cubicBezTo>
                  <a:cubicBezTo>
                    <a:pt x="1729" y="17243"/>
                    <a:pt x="1659" y="17144"/>
                    <a:pt x="1594" y="17052"/>
                  </a:cubicBezTo>
                  <a:cubicBezTo>
                    <a:pt x="1617" y="16999"/>
                    <a:pt x="1634" y="16963"/>
                    <a:pt x="1651" y="16927"/>
                  </a:cubicBezTo>
                  <a:cubicBezTo>
                    <a:pt x="1619" y="16872"/>
                    <a:pt x="1590" y="16819"/>
                    <a:pt x="1562" y="16771"/>
                  </a:cubicBezTo>
                  <a:cubicBezTo>
                    <a:pt x="1585" y="16735"/>
                    <a:pt x="1601" y="16710"/>
                    <a:pt x="1617" y="16687"/>
                  </a:cubicBezTo>
                  <a:cubicBezTo>
                    <a:pt x="1597" y="16665"/>
                    <a:pt x="1576" y="16643"/>
                    <a:pt x="1560" y="16622"/>
                  </a:cubicBezTo>
                  <a:cubicBezTo>
                    <a:pt x="1574" y="16602"/>
                    <a:pt x="1587" y="16583"/>
                    <a:pt x="1591" y="16578"/>
                  </a:cubicBezTo>
                  <a:lnTo>
                    <a:pt x="1591" y="16578"/>
                  </a:lnTo>
                  <a:cubicBezTo>
                    <a:pt x="1591" y="16579"/>
                    <a:pt x="1591" y="16579"/>
                    <a:pt x="1591" y="16579"/>
                  </a:cubicBezTo>
                  <a:cubicBezTo>
                    <a:pt x="1592" y="16578"/>
                    <a:pt x="1592" y="16577"/>
                    <a:pt x="1592" y="16577"/>
                  </a:cubicBezTo>
                  <a:lnTo>
                    <a:pt x="1592" y="16577"/>
                  </a:lnTo>
                  <a:cubicBezTo>
                    <a:pt x="1592" y="16577"/>
                    <a:pt x="1592" y="16577"/>
                    <a:pt x="1591" y="16578"/>
                  </a:cubicBezTo>
                  <a:lnTo>
                    <a:pt x="1591" y="16578"/>
                  </a:lnTo>
                  <a:cubicBezTo>
                    <a:pt x="1575" y="16389"/>
                    <a:pt x="1547" y="16232"/>
                    <a:pt x="1553" y="16076"/>
                  </a:cubicBezTo>
                  <a:cubicBezTo>
                    <a:pt x="1557" y="15920"/>
                    <a:pt x="1595" y="15769"/>
                    <a:pt x="1620" y="15611"/>
                  </a:cubicBezTo>
                  <a:cubicBezTo>
                    <a:pt x="1645" y="15602"/>
                    <a:pt x="1679" y="15589"/>
                    <a:pt x="1720" y="15573"/>
                  </a:cubicBezTo>
                  <a:cubicBezTo>
                    <a:pt x="1710" y="15535"/>
                    <a:pt x="1700" y="15504"/>
                    <a:pt x="1690" y="15467"/>
                  </a:cubicBezTo>
                  <a:cubicBezTo>
                    <a:pt x="1657" y="15497"/>
                    <a:pt x="1638" y="15511"/>
                    <a:pt x="1598" y="15547"/>
                  </a:cubicBezTo>
                  <a:cubicBezTo>
                    <a:pt x="1597" y="15444"/>
                    <a:pt x="1590" y="15369"/>
                    <a:pt x="1595" y="15295"/>
                  </a:cubicBezTo>
                  <a:cubicBezTo>
                    <a:pt x="1598" y="15257"/>
                    <a:pt x="1625" y="15224"/>
                    <a:pt x="1637" y="15186"/>
                  </a:cubicBezTo>
                  <a:cubicBezTo>
                    <a:pt x="1650" y="15140"/>
                    <a:pt x="1684" y="14855"/>
                    <a:pt x="1682" y="14790"/>
                  </a:cubicBezTo>
                  <a:cubicBezTo>
                    <a:pt x="1682" y="14717"/>
                    <a:pt x="1695" y="14651"/>
                    <a:pt x="1651" y="14577"/>
                  </a:cubicBezTo>
                  <a:cubicBezTo>
                    <a:pt x="1628" y="14540"/>
                    <a:pt x="1675" y="14448"/>
                    <a:pt x="1681" y="14420"/>
                  </a:cubicBezTo>
                  <a:cubicBezTo>
                    <a:pt x="1673" y="14194"/>
                    <a:pt x="1681" y="13981"/>
                    <a:pt x="1718" y="13780"/>
                  </a:cubicBezTo>
                  <a:cubicBezTo>
                    <a:pt x="1753" y="13579"/>
                    <a:pt x="1851" y="13396"/>
                    <a:pt x="1971" y="13223"/>
                  </a:cubicBezTo>
                  <a:cubicBezTo>
                    <a:pt x="1943" y="13210"/>
                    <a:pt x="1918" y="13200"/>
                    <a:pt x="1872" y="13178"/>
                  </a:cubicBezTo>
                  <a:cubicBezTo>
                    <a:pt x="1879" y="13145"/>
                    <a:pt x="1904" y="13094"/>
                    <a:pt x="1891" y="13069"/>
                  </a:cubicBezTo>
                  <a:cubicBezTo>
                    <a:pt x="1813" y="12922"/>
                    <a:pt x="1890" y="12804"/>
                    <a:pt x="1969" y="12710"/>
                  </a:cubicBezTo>
                  <a:cubicBezTo>
                    <a:pt x="2053" y="12611"/>
                    <a:pt x="2059" y="12528"/>
                    <a:pt x="2037" y="12401"/>
                  </a:cubicBezTo>
                  <a:cubicBezTo>
                    <a:pt x="2022" y="12327"/>
                    <a:pt x="2084" y="12236"/>
                    <a:pt x="2099" y="12211"/>
                  </a:cubicBezTo>
                  <a:cubicBezTo>
                    <a:pt x="2127" y="12033"/>
                    <a:pt x="2146" y="11908"/>
                    <a:pt x="2177" y="11718"/>
                  </a:cubicBezTo>
                  <a:lnTo>
                    <a:pt x="2177" y="11718"/>
                  </a:lnTo>
                  <a:cubicBezTo>
                    <a:pt x="2091" y="11798"/>
                    <a:pt x="2053" y="11833"/>
                    <a:pt x="2012" y="11871"/>
                  </a:cubicBezTo>
                  <a:cubicBezTo>
                    <a:pt x="2003" y="11814"/>
                    <a:pt x="1993" y="11752"/>
                    <a:pt x="1984" y="11699"/>
                  </a:cubicBezTo>
                  <a:cubicBezTo>
                    <a:pt x="2046" y="11679"/>
                    <a:pt x="2109" y="11658"/>
                    <a:pt x="2165" y="11639"/>
                  </a:cubicBezTo>
                  <a:cubicBezTo>
                    <a:pt x="2246" y="11445"/>
                    <a:pt x="2246" y="11226"/>
                    <a:pt x="2399" y="11090"/>
                  </a:cubicBezTo>
                  <a:cubicBezTo>
                    <a:pt x="2384" y="11053"/>
                    <a:pt x="2372" y="11024"/>
                    <a:pt x="2365" y="11005"/>
                  </a:cubicBezTo>
                  <a:cubicBezTo>
                    <a:pt x="2422" y="10937"/>
                    <a:pt x="2483" y="10874"/>
                    <a:pt x="2549" y="10817"/>
                  </a:cubicBezTo>
                  <a:cubicBezTo>
                    <a:pt x="2543" y="10771"/>
                    <a:pt x="2537" y="10733"/>
                    <a:pt x="2531" y="10694"/>
                  </a:cubicBezTo>
                  <a:lnTo>
                    <a:pt x="2661" y="10546"/>
                  </a:lnTo>
                  <a:cubicBezTo>
                    <a:pt x="2618" y="10506"/>
                    <a:pt x="2593" y="10483"/>
                    <a:pt x="2563" y="10456"/>
                  </a:cubicBezTo>
                  <a:cubicBezTo>
                    <a:pt x="2596" y="10438"/>
                    <a:pt x="2640" y="10427"/>
                    <a:pt x="2644" y="10409"/>
                  </a:cubicBezTo>
                  <a:cubicBezTo>
                    <a:pt x="2656" y="10363"/>
                    <a:pt x="2631" y="10290"/>
                    <a:pt x="2653" y="10271"/>
                  </a:cubicBezTo>
                  <a:cubicBezTo>
                    <a:pt x="2699" y="10229"/>
                    <a:pt x="2737" y="10216"/>
                    <a:pt x="2739" y="10129"/>
                  </a:cubicBezTo>
                  <a:cubicBezTo>
                    <a:pt x="2740" y="10065"/>
                    <a:pt x="2759" y="9937"/>
                    <a:pt x="2793" y="9919"/>
                  </a:cubicBezTo>
                  <a:cubicBezTo>
                    <a:pt x="2934" y="9843"/>
                    <a:pt x="2914" y="9678"/>
                    <a:pt x="2992" y="9581"/>
                  </a:cubicBezTo>
                  <a:cubicBezTo>
                    <a:pt x="2956" y="9512"/>
                    <a:pt x="2925" y="9450"/>
                    <a:pt x="2878" y="9359"/>
                  </a:cubicBezTo>
                  <a:lnTo>
                    <a:pt x="2878" y="9359"/>
                  </a:lnTo>
                  <a:cubicBezTo>
                    <a:pt x="2964" y="9385"/>
                    <a:pt x="3015" y="9401"/>
                    <a:pt x="3092" y="9423"/>
                  </a:cubicBezTo>
                  <a:cubicBezTo>
                    <a:pt x="3030" y="9325"/>
                    <a:pt x="2981" y="9247"/>
                    <a:pt x="2912" y="9138"/>
                  </a:cubicBezTo>
                  <a:cubicBezTo>
                    <a:pt x="3000" y="9129"/>
                    <a:pt x="3050" y="9123"/>
                    <a:pt x="3102" y="9117"/>
                  </a:cubicBezTo>
                  <a:cubicBezTo>
                    <a:pt x="3078" y="9082"/>
                    <a:pt x="3055" y="9047"/>
                    <a:pt x="3030" y="9008"/>
                  </a:cubicBezTo>
                  <a:cubicBezTo>
                    <a:pt x="3056" y="9000"/>
                    <a:pt x="3075" y="8992"/>
                    <a:pt x="3096" y="8983"/>
                  </a:cubicBezTo>
                  <a:cubicBezTo>
                    <a:pt x="3099" y="8951"/>
                    <a:pt x="3102" y="8919"/>
                    <a:pt x="3105" y="8880"/>
                  </a:cubicBezTo>
                  <a:cubicBezTo>
                    <a:pt x="3159" y="8898"/>
                    <a:pt x="3211" y="8916"/>
                    <a:pt x="3256" y="8930"/>
                  </a:cubicBezTo>
                  <a:cubicBezTo>
                    <a:pt x="3362" y="8801"/>
                    <a:pt x="3377" y="8616"/>
                    <a:pt x="3526" y="8543"/>
                  </a:cubicBezTo>
                  <a:cubicBezTo>
                    <a:pt x="3529" y="8468"/>
                    <a:pt x="3532" y="8392"/>
                    <a:pt x="3533" y="8314"/>
                  </a:cubicBezTo>
                  <a:cubicBezTo>
                    <a:pt x="3537" y="8314"/>
                    <a:pt x="3541" y="8314"/>
                    <a:pt x="3545" y="8314"/>
                  </a:cubicBezTo>
                  <a:cubicBezTo>
                    <a:pt x="3580" y="8314"/>
                    <a:pt x="3617" y="8323"/>
                    <a:pt x="3653" y="8323"/>
                  </a:cubicBezTo>
                  <a:cubicBezTo>
                    <a:pt x="3696" y="8323"/>
                    <a:pt x="3738" y="8309"/>
                    <a:pt x="3776" y="8246"/>
                  </a:cubicBezTo>
                  <a:cubicBezTo>
                    <a:pt x="3758" y="8212"/>
                    <a:pt x="3738" y="8174"/>
                    <a:pt x="3715" y="8133"/>
                  </a:cubicBezTo>
                  <a:cubicBezTo>
                    <a:pt x="3743" y="8124"/>
                    <a:pt x="3771" y="8115"/>
                    <a:pt x="3801" y="8105"/>
                  </a:cubicBezTo>
                  <a:cubicBezTo>
                    <a:pt x="3795" y="8067"/>
                    <a:pt x="3786" y="8029"/>
                    <a:pt x="3779" y="7987"/>
                  </a:cubicBezTo>
                  <a:cubicBezTo>
                    <a:pt x="3739" y="7987"/>
                    <a:pt x="3695" y="7989"/>
                    <a:pt x="3648" y="7989"/>
                  </a:cubicBezTo>
                  <a:cubicBezTo>
                    <a:pt x="3643" y="7934"/>
                    <a:pt x="3640" y="7893"/>
                    <a:pt x="3637" y="7851"/>
                  </a:cubicBezTo>
                  <a:cubicBezTo>
                    <a:pt x="3664" y="7836"/>
                    <a:pt x="3698" y="7818"/>
                    <a:pt x="3733" y="7799"/>
                  </a:cubicBezTo>
                  <a:cubicBezTo>
                    <a:pt x="3739" y="7749"/>
                    <a:pt x="3745" y="7700"/>
                    <a:pt x="3751" y="7655"/>
                  </a:cubicBezTo>
                  <a:cubicBezTo>
                    <a:pt x="3771" y="7639"/>
                    <a:pt x="3786" y="7625"/>
                    <a:pt x="3802" y="7615"/>
                  </a:cubicBezTo>
                  <a:cubicBezTo>
                    <a:pt x="3816" y="7608"/>
                    <a:pt x="3831" y="7604"/>
                    <a:pt x="3835" y="7604"/>
                  </a:cubicBezTo>
                  <a:cubicBezTo>
                    <a:pt x="3835" y="7604"/>
                    <a:pt x="3835" y="7604"/>
                    <a:pt x="3835" y="7604"/>
                  </a:cubicBezTo>
                  <a:lnTo>
                    <a:pt x="3835" y="7604"/>
                  </a:lnTo>
                  <a:cubicBezTo>
                    <a:pt x="3929" y="7293"/>
                    <a:pt x="4139" y="7106"/>
                    <a:pt x="4380" y="6950"/>
                  </a:cubicBezTo>
                  <a:cubicBezTo>
                    <a:pt x="4420" y="6804"/>
                    <a:pt x="4420" y="6804"/>
                    <a:pt x="4526" y="6752"/>
                  </a:cubicBezTo>
                  <a:cubicBezTo>
                    <a:pt x="4614" y="6471"/>
                    <a:pt x="4832" y="6359"/>
                    <a:pt x="4990" y="6262"/>
                  </a:cubicBezTo>
                  <a:cubicBezTo>
                    <a:pt x="5031" y="6189"/>
                    <a:pt x="5067" y="6128"/>
                    <a:pt x="5103" y="6070"/>
                  </a:cubicBezTo>
                  <a:cubicBezTo>
                    <a:pt x="5141" y="6017"/>
                    <a:pt x="5178" y="5967"/>
                    <a:pt x="5215" y="5917"/>
                  </a:cubicBezTo>
                  <a:cubicBezTo>
                    <a:pt x="5216" y="5872"/>
                    <a:pt x="5219" y="5822"/>
                    <a:pt x="5221" y="5785"/>
                  </a:cubicBezTo>
                  <a:cubicBezTo>
                    <a:pt x="5319" y="5788"/>
                    <a:pt x="5421" y="5792"/>
                    <a:pt x="5509" y="5795"/>
                  </a:cubicBezTo>
                  <a:cubicBezTo>
                    <a:pt x="5538" y="5708"/>
                    <a:pt x="5562" y="5644"/>
                    <a:pt x="5585" y="5575"/>
                  </a:cubicBezTo>
                  <a:cubicBezTo>
                    <a:pt x="5741" y="5539"/>
                    <a:pt x="5822" y="5420"/>
                    <a:pt x="5874" y="5266"/>
                  </a:cubicBezTo>
                  <a:cubicBezTo>
                    <a:pt x="5916" y="5249"/>
                    <a:pt x="5962" y="5235"/>
                    <a:pt x="5999" y="5221"/>
                  </a:cubicBezTo>
                  <a:cubicBezTo>
                    <a:pt x="6064" y="5143"/>
                    <a:pt x="5968" y="5020"/>
                    <a:pt x="6108" y="4979"/>
                  </a:cubicBezTo>
                  <a:cubicBezTo>
                    <a:pt x="6150" y="5011"/>
                    <a:pt x="6193" y="5043"/>
                    <a:pt x="6233" y="5074"/>
                  </a:cubicBezTo>
                  <a:cubicBezTo>
                    <a:pt x="6300" y="4920"/>
                    <a:pt x="6406" y="4820"/>
                    <a:pt x="6565" y="4776"/>
                  </a:cubicBezTo>
                  <a:cubicBezTo>
                    <a:pt x="6637" y="4757"/>
                    <a:pt x="6756" y="4727"/>
                    <a:pt x="6767" y="4687"/>
                  </a:cubicBezTo>
                  <a:cubicBezTo>
                    <a:pt x="6806" y="4536"/>
                    <a:pt x="6965" y="4508"/>
                    <a:pt x="7032" y="4392"/>
                  </a:cubicBezTo>
                  <a:lnTo>
                    <a:pt x="7114" y="4395"/>
                  </a:lnTo>
                  <a:cubicBezTo>
                    <a:pt x="7092" y="4340"/>
                    <a:pt x="7070" y="4286"/>
                    <a:pt x="7032" y="4190"/>
                  </a:cubicBezTo>
                  <a:lnTo>
                    <a:pt x="7032" y="4190"/>
                  </a:lnTo>
                  <a:cubicBezTo>
                    <a:pt x="7123" y="4270"/>
                    <a:pt x="7163" y="4305"/>
                    <a:pt x="7193" y="4331"/>
                  </a:cubicBezTo>
                  <a:cubicBezTo>
                    <a:pt x="7264" y="4281"/>
                    <a:pt x="7323" y="4242"/>
                    <a:pt x="7377" y="4203"/>
                  </a:cubicBezTo>
                  <a:cubicBezTo>
                    <a:pt x="7366" y="4161"/>
                    <a:pt x="7357" y="4128"/>
                    <a:pt x="7346" y="4094"/>
                  </a:cubicBezTo>
                  <a:lnTo>
                    <a:pt x="7346" y="4094"/>
                  </a:lnTo>
                  <a:cubicBezTo>
                    <a:pt x="7385" y="4096"/>
                    <a:pt x="7413" y="4097"/>
                    <a:pt x="7442" y="4097"/>
                  </a:cubicBezTo>
                  <a:cubicBezTo>
                    <a:pt x="7436" y="4055"/>
                    <a:pt x="7429" y="4016"/>
                    <a:pt x="7421" y="3962"/>
                  </a:cubicBezTo>
                  <a:lnTo>
                    <a:pt x="7421" y="3962"/>
                  </a:lnTo>
                  <a:cubicBezTo>
                    <a:pt x="7471" y="3994"/>
                    <a:pt x="7501" y="4014"/>
                    <a:pt x="7545" y="4041"/>
                  </a:cubicBezTo>
                  <a:cubicBezTo>
                    <a:pt x="7579" y="3993"/>
                    <a:pt x="7607" y="3952"/>
                    <a:pt x="7635" y="3912"/>
                  </a:cubicBezTo>
                  <a:cubicBezTo>
                    <a:pt x="7661" y="3916"/>
                    <a:pt x="7682" y="3919"/>
                    <a:pt x="7691" y="3921"/>
                  </a:cubicBezTo>
                  <a:cubicBezTo>
                    <a:pt x="7717" y="3877"/>
                    <a:pt x="7741" y="3836"/>
                    <a:pt x="7754" y="3813"/>
                  </a:cubicBezTo>
                  <a:cubicBezTo>
                    <a:pt x="7829" y="3827"/>
                    <a:pt x="7883" y="3834"/>
                    <a:pt x="7972" y="3849"/>
                  </a:cubicBezTo>
                  <a:cubicBezTo>
                    <a:pt x="7933" y="3760"/>
                    <a:pt x="7911" y="3712"/>
                    <a:pt x="7878" y="3637"/>
                  </a:cubicBezTo>
                  <a:lnTo>
                    <a:pt x="7878" y="3637"/>
                  </a:lnTo>
                  <a:cubicBezTo>
                    <a:pt x="8010" y="3671"/>
                    <a:pt x="8119" y="3699"/>
                    <a:pt x="8194" y="3718"/>
                  </a:cubicBezTo>
                  <a:cubicBezTo>
                    <a:pt x="8304" y="3640"/>
                    <a:pt x="8373" y="3593"/>
                    <a:pt x="8447" y="3556"/>
                  </a:cubicBezTo>
                  <a:cubicBezTo>
                    <a:pt x="8463" y="3506"/>
                    <a:pt x="8478" y="3459"/>
                    <a:pt x="8498" y="3397"/>
                  </a:cubicBezTo>
                  <a:cubicBezTo>
                    <a:pt x="8550" y="3369"/>
                    <a:pt x="8612" y="3334"/>
                    <a:pt x="8679" y="3297"/>
                  </a:cubicBezTo>
                  <a:cubicBezTo>
                    <a:pt x="8684" y="3226"/>
                    <a:pt x="8687" y="3162"/>
                    <a:pt x="8690" y="3122"/>
                  </a:cubicBezTo>
                  <a:cubicBezTo>
                    <a:pt x="8756" y="3050"/>
                    <a:pt x="8809" y="2991"/>
                    <a:pt x="8866" y="2929"/>
                  </a:cubicBezTo>
                  <a:cubicBezTo>
                    <a:pt x="8909" y="2926"/>
                    <a:pt x="8960" y="2931"/>
                    <a:pt x="9005" y="2916"/>
                  </a:cubicBezTo>
                  <a:cubicBezTo>
                    <a:pt x="9060" y="2897"/>
                    <a:pt x="9110" y="2859"/>
                    <a:pt x="9150" y="2837"/>
                  </a:cubicBezTo>
                  <a:cubicBezTo>
                    <a:pt x="9193" y="2876"/>
                    <a:pt x="9216" y="2897"/>
                    <a:pt x="9238" y="2916"/>
                  </a:cubicBezTo>
                  <a:lnTo>
                    <a:pt x="9272" y="2885"/>
                  </a:lnTo>
                  <a:lnTo>
                    <a:pt x="9097" y="2678"/>
                  </a:lnTo>
                  <a:lnTo>
                    <a:pt x="9127" y="2647"/>
                  </a:lnTo>
                  <a:lnTo>
                    <a:pt x="9415" y="2814"/>
                  </a:lnTo>
                  <a:lnTo>
                    <a:pt x="9418" y="2760"/>
                  </a:lnTo>
                  <a:lnTo>
                    <a:pt x="9421" y="2686"/>
                  </a:lnTo>
                  <a:cubicBezTo>
                    <a:pt x="9593" y="2673"/>
                    <a:pt x="9592" y="2673"/>
                    <a:pt x="9758" y="2572"/>
                  </a:cubicBezTo>
                  <a:cubicBezTo>
                    <a:pt x="9777" y="2561"/>
                    <a:pt x="9802" y="2561"/>
                    <a:pt x="9823" y="2553"/>
                  </a:cubicBezTo>
                  <a:cubicBezTo>
                    <a:pt x="10048" y="2463"/>
                    <a:pt x="10277" y="2386"/>
                    <a:pt x="10489" y="2275"/>
                  </a:cubicBezTo>
                  <a:cubicBezTo>
                    <a:pt x="10544" y="2248"/>
                    <a:pt x="10579" y="2163"/>
                    <a:pt x="10658" y="2163"/>
                  </a:cubicBezTo>
                  <a:cubicBezTo>
                    <a:pt x="10665" y="2163"/>
                    <a:pt x="10673" y="2164"/>
                    <a:pt x="10682" y="2166"/>
                  </a:cubicBezTo>
                  <a:cubicBezTo>
                    <a:pt x="10689" y="2167"/>
                    <a:pt x="10695" y="2168"/>
                    <a:pt x="10701" y="2168"/>
                  </a:cubicBezTo>
                  <a:cubicBezTo>
                    <a:pt x="10770" y="2168"/>
                    <a:pt x="10803" y="2079"/>
                    <a:pt x="10852" y="2079"/>
                  </a:cubicBezTo>
                  <a:cubicBezTo>
                    <a:pt x="10859" y="2079"/>
                    <a:pt x="10867" y="2081"/>
                    <a:pt x="10874" y="2085"/>
                  </a:cubicBezTo>
                  <a:cubicBezTo>
                    <a:pt x="10901" y="2099"/>
                    <a:pt x="10925" y="2104"/>
                    <a:pt x="10948" y="2104"/>
                  </a:cubicBezTo>
                  <a:cubicBezTo>
                    <a:pt x="11042" y="2104"/>
                    <a:pt x="11115" y="2015"/>
                    <a:pt x="11203" y="2015"/>
                  </a:cubicBezTo>
                  <a:cubicBezTo>
                    <a:pt x="11216" y="2015"/>
                    <a:pt x="11230" y="2017"/>
                    <a:pt x="11244" y="2021"/>
                  </a:cubicBezTo>
                  <a:cubicBezTo>
                    <a:pt x="11306" y="1851"/>
                    <a:pt x="11500" y="1951"/>
                    <a:pt x="11612" y="1851"/>
                  </a:cubicBezTo>
                  <a:cubicBezTo>
                    <a:pt x="11679" y="1791"/>
                    <a:pt x="11818" y="1801"/>
                    <a:pt x="11900" y="1785"/>
                  </a:cubicBezTo>
                  <a:cubicBezTo>
                    <a:pt x="12003" y="1733"/>
                    <a:pt x="12096" y="1708"/>
                    <a:pt x="12179" y="1674"/>
                  </a:cubicBezTo>
                  <a:cubicBezTo>
                    <a:pt x="12213" y="1723"/>
                    <a:pt x="12234" y="1752"/>
                    <a:pt x="12256" y="1785"/>
                  </a:cubicBezTo>
                  <a:cubicBezTo>
                    <a:pt x="12294" y="1735"/>
                    <a:pt x="12329" y="1689"/>
                    <a:pt x="12368" y="1638"/>
                  </a:cubicBezTo>
                  <a:cubicBezTo>
                    <a:pt x="12407" y="1671"/>
                    <a:pt x="12443" y="1702"/>
                    <a:pt x="12478" y="1733"/>
                  </a:cubicBezTo>
                  <a:cubicBezTo>
                    <a:pt x="12575" y="1643"/>
                    <a:pt x="12740" y="1629"/>
                    <a:pt x="12775" y="1505"/>
                  </a:cubicBezTo>
                  <a:cubicBezTo>
                    <a:pt x="12865" y="1486"/>
                    <a:pt x="12933" y="1471"/>
                    <a:pt x="13014" y="1454"/>
                  </a:cubicBezTo>
                  <a:lnTo>
                    <a:pt x="13014" y="1454"/>
                  </a:lnTo>
                  <a:cubicBezTo>
                    <a:pt x="12999" y="1535"/>
                    <a:pt x="12986" y="1601"/>
                    <a:pt x="12962" y="1730"/>
                  </a:cubicBezTo>
                  <a:cubicBezTo>
                    <a:pt x="13062" y="1645"/>
                    <a:pt x="13108" y="1605"/>
                    <a:pt x="13140" y="1579"/>
                  </a:cubicBezTo>
                  <a:cubicBezTo>
                    <a:pt x="13111" y="1521"/>
                    <a:pt x="13089" y="1479"/>
                    <a:pt x="13065" y="1433"/>
                  </a:cubicBezTo>
                  <a:cubicBezTo>
                    <a:pt x="13112" y="1420"/>
                    <a:pt x="13131" y="1415"/>
                    <a:pt x="13152" y="1409"/>
                  </a:cubicBezTo>
                  <a:cubicBezTo>
                    <a:pt x="13184" y="1445"/>
                    <a:pt x="13217" y="1480"/>
                    <a:pt x="13274" y="1542"/>
                  </a:cubicBezTo>
                  <a:cubicBezTo>
                    <a:pt x="13306" y="1459"/>
                    <a:pt x="13326" y="1415"/>
                    <a:pt x="13345" y="1373"/>
                  </a:cubicBezTo>
                  <a:cubicBezTo>
                    <a:pt x="13377" y="1368"/>
                    <a:pt x="13408" y="1365"/>
                    <a:pt x="13436" y="1359"/>
                  </a:cubicBezTo>
                  <a:cubicBezTo>
                    <a:pt x="13445" y="1340"/>
                    <a:pt x="13456" y="1323"/>
                    <a:pt x="13470" y="1306"/>
                  </a:cubicBezTo>
                  <a:lnTo>
                    <a:pt x="13492" y="1321"/>
                  </a:lnTo>
                  <a:lnTo>
                    <a:pt x="13446" y="1367"/>
                  </a:lnTo>
                  <a:cubicBezTo>
                    <a:pt x="13442" y="1364"/>
                    <a:pt x="13437" y="1361"/>
                    <a:pt x="13436" y="1359"/>
                  </a:cubicBezTo>
                  <a:lnTo>
                    <a:pt x="13436" y="1359"/>
                  </a:lnTo>
                  <a:cubicBezTo>
                    <a:pt x="13448" y="1415"/>
                    <a:pt x="13455" y="1470"/>
                    <a:pt x="13471" y="1576"/>
                  </a:cubicBezTo>
                  <a:cubicBezTo>
                    <a:pt x="13511" y="1483"/>
                    <a:pt x="13530" y="1440"/>
                    <a:pt x="13549" y="1398"/>
                  </a:cubicBezTo>
                  <a:cubicBezTo>
                    <a:pt x="13621" y="1420"/>
                    <a:pt x="13676" y="1437"/>
                    <a:pt x="13735" y="1457"/>
                  </a:cubicBezTo>
                  <a:cubicBezTo>
                    <a:pt x="13754" y="1404"/>
                    <a:pt x="13770" y="1362"/>
                    <a:pt x="13790" y="1304"/>
                  </a:cubicBezTo>
                  <a:cubicBezTo>
                    <a:pt x="13848" y="1408"/>
                    <a:pt x="13896" y="1499"/>
                    <a:pt x="13952" y="1599"/>
                  </a:cubicBezTo>
                  <a:cubicBezTo>
                    <a:pt x="13979" y="1536"/>
                    <a:pt x="14015" y="1519"/>
                    <a:pt x="14055" y="1519"/>
                  </a:cubicBezTo>
                  <a:cubicBezTo>
                    <a:pt x="14098" y="1519"/>
                    <a:pt x="14144" y="1538"/>
                    <a:pt x="14188" y="1538"/>
                  </a:cubicBezTo>
                  <a:cubicBezTo>
                    <a:pt x="14201" y="1538"/>
                    <a:pt x="14215" y="1537"/>
                    <a:pt x="14227" y="1532"/>
                  </a:cubicBezTo>
                  <a:cubicBezTo>
                    <a:pt x="14338" y="1489"/>
                    <a:pt x="14460" y="1476"/>
                    <a:pt x="14578" y="1448"/>
                  </a:cubicBezTo>
                  <a:cubicBezTo>
                    <a:pt x="14583" y="1393"/>
                    <a:pt x="14591" y="1340"/>
                    <a:pt x="14598" y="1280"/>
                  </a:cubicBezTo>
                  <a:cubicBezTo>
                    <a:pt x="14639" y="1305"/>
                    <a:pt x="14670" y="1324"/>
                    <a:pt x="14688" y="1334"/>
                  </a:cubicBezTo>
                  <a:cubicBezTo>
                    <a:pt x="14789" y="1298"/>
                    <a:pt x="14872" y="1274"/>
                    <a:pt x="14947" y="1248"/>
                  </a:cubicBezTo>
                  <a:cubicBezTo>
                    <a:pt x="14957" y="1215"/>
                    <a:pt x="14967" y="1187"/>
                    <a:pt x="14985" y="1136"/>
                  </a:cubicBezTo>
                  <a:cubicBezTo>
                    <a:pt x="15012" y="1195"/>
                    <a:pt x="15028" y="1227"/>
                    <a:pt x="15047" y="1271"/>
                  </a:cubicBezTo>
                  <a:cubicBezTo>
                    <a:pt x="15120" y="1267"/>
                    <a:pt x="15198" y="1261"/>
                    <a:pt x="15251" y="1258"/>
                  </a:cubicBezTo>
                  <a:cubicBezTo>
                    <a:pt x="15275" y="1206"/>
                    <a:pt x="15287" y="1181"/>
                    <a:pt x="15315" y="1118"/>
                  </a:cubicBezTo>
                  <a:cubicBezTo>
                    <a:pt x="15334" y="1217"/>
                    <a:pt x="15343" y="1268"/>
                    <a:pt x="15353" y="1318"/>
                  </a:cubicBezTo>
                  <a:cubicBezTo>
                    <a:pt x="15385" y="1320"/>
                    <a:pt x="15406" y="1321"/>
                    <a:pt x="15428" y="1323"/>
                  </a:cubicBezTo>
                  <a:cubicBezTo>
                    <a:pt x="15454" y="1280"/>
                    <a:pt x="15481" y="1237"/>
                    <a:pt x="15537" y="1149"/>
                  </a:cubicBezTo>
                  <a:cubicBezTo>
                    <a:pt x="15590" y="1214"/>
                    <a:pt x="15622" y="1251"/>
                    <a:pt x="15660" y="1298"/>
                  </a:cubicBezTo>
                  <a:cubicBezTo>
                    <a:pt x="15602" y="1317"/>
                    <a:pt x="15565" y="1329"/>
                    <a:pt x="15516" y="1345"/>
                  </a:cubicBezTo>
                  <a:cubicBezTo>
                    <a:pt x="15569" y="1384"/>
                    <a:pt x="15613" y="1417"/>
                    <a:pt x="15652" y="1445"/>
                  </a:cubicBezTo>
                  <a:cubicBezTo>
                    <a:pt x="15710" y="1409"/>
                    <a:pt x="15750" y="1386"/>
                    <a:pt x="15759" y="1380"/>
                  </a:cubicBezTo>
                  <a:cubicBezTo>
                    <a:pt x="15822" y="1412"/>
                    <a:pt x="15865" y="1433"/>
                    <a:pt x="15887" y="1445"/>
                  </a:cubicBezTo>
                  <a:cubicBezTo>
                    <a:pt x="15868" y="1490"/>
                    <a:pt x="15858" y="1514"/>
                    <a:pt x="15847" y="1537"/>
                  </a:cubicBezTo>
                  <a:cubicBezTo>
                    <a:pt x="15947" y="1471"/>
                    <a:pt x="16059" y="1432"/>
                    <a:pt x="16168" y="1408"/>
                  </a:cubicBezTo>
                  <a:cubicBezTo>
                    <a:pt x="16278" y="1390"/>
                    <a:pt x="16387" y="1376"/>
                    <a:pt x="16486" y="1334"/>
                  </a:cubicBezTo>
                  <a:cubicBezTo>
                    <a:pt x="16534" y="1394"/>
                    <a:pt x="16583" y="1417"/>
                    <a:pt x="16632" y="1417"/>
                  </a:cubicBezTo>
                  <a:cubicBezTo>
                    <a:pt x="16680" y="1417"/>
                    <a:pt x="16729" y="1395"/>
                    <a:pt x="16777" y="1365"/>
                  </a:cubicBezTo>
                  <a:cubicBezTo>
                    <a:pt x="16837" y="1401"/>
                    <a:pt x="16889" y="1445"/>
                    <a:pt x="16950" y="1445"/>
                  </a:cubicBezTo>
                  <a:cubicBezTo>
                    <a:pt x="16980" y="1445"/>
                    <a:pt x="17012" y="1435"/>
                    <a:pt x="17048" y="1408"/>
                  </a:cubicBezTo>
                  <a:cubicBezTo>
                    <a:pt x="17062" y="1398"/>
                    <a:pt x="17078" y="1392"/>
                    <a:pt x="17094" y="1392"/>
                  </a:cubicBezTo>
                  <a:cubicBezTo>
                    <a:pt x="17123" y="1392"/>
                    <a:pt x="17148" y="1412"/>
                    <a:pt x="17146" y="1459"/>
                  </a:cubicBezTo>
                  <a:cubicBezTo>
                    <a:pt x="17213" y="1474"/>
                    <a:pt x="17279" y="1465"/>
                    <a:pt x="17345" y="1510"/>
                  </a:cubicBezTo>
                  <a:cubicBezTo>
                    <a:pt x="17354" y="1516"/>
                    <a:pt x="17367" y="1518"/>
                    <a:pt x="17382" y="1518"/>
                  </a:cubicBezTo>
                  <a:cubicBezTo>
                    <a:pt x="17425" y="1518"/>
                    <a:pt x="17485" y="1499"/>
                    <a:pt x="17520" y="1499"/>
                  </a:cubicBezTo>
                  <a:cubicBezTo>
                    <a:pt x="17533" y="1499"/>
                    <a:pt x="17542" y="1502"/>
                    <a:pt x="17546" y="1508"/>
                  </a:cubicBezTo>
                  <a:cubicBezTo>
                    <a:pt x="17568" y="1538"/>
                    <a:pt x="17587" y="1548"/>
                    <a:pt x="17605" y="1548"/>
                  </a:cubicBezTo>
                  <a:cubicBezTo>
                    <a:pt x="17632" y="1548"/>
                    <a:pt x="17657" y="1524"/>
                    <a:pt x="17681" y="1524"/>
                  </a:cubicBezTo>
                  <a:cubicBezTo>
                    <a:pt x="17684" y="1524"/>
                    <a:pt x="17687" y="1525"/>
                    <a:pt x="17691" y="1526"/>
                  </a:cubicBezTo>
                  <a:cubicBezTo>
                    <a:pt x="17746" y="1542"/>
                    <a:pt x="17806" y="1595"/>
                    <a:pt x="17853" y="1595"/>
                  </a:cubicBezTo>
                  <a:cubicBezTo>
                    <a:pt x="17857" y="1595"/>
                    <a:pt x="17860" y="1594"/>
                    <a:pt x="17864" y="1593"/>
                  </a:cubicBezTo>
                  <a:cubicBezTo>
                    <a:pt x="17898" y="1586"/>
                    <a:pt x="17931" y="1583"/>
                    <a:pt x="17964" y="1583"/>
                  </a:cubicBezTo>
                  <a:cubicBezTo>
                    <a:pt x="18124" y="1583"/>
                    <a:pt x="18275" y="1654"/>
                    <a:pt x="18432" y="1668"/>
                  </a:cubicBezTo>
                  <a:cubicBezTo>
                    <a:pt x="18463" y="1671"/>
                    <a:pt x="18490" y="1711"/>
                    <a:pt x="18519" y="1736"/>
                  </a:cubicBezTo>
                  <a:cubicBezTo>
                    <a:pt x="18559" y="1711"/>
                    <a:pt x="18603" y="1686"/>
                    <a:pt x="18645" y="1660"/>
                  </a:cubicBezTo>
                  <a:cubicBezTo>
                    <a:pt x="18738" y="1763"/>
                    <a:pt x="18879" y="1738"/>
                    <a:pt x="18997" y="1782"/>
                  </a:cubicBezTo>
                  <a:cubicBezTo>
                    <a:pt x="19096" y="1813"/>
                    <a:pt x="19191" y="1843"/>
                    <a:pt x="19277" y="1908"/>
                  </a:cubicBezTo>
                  <a:cubicBezTo>
                    <a:pt x="19287" y="1916"/>
                    <a:pt x="19305" y="1916"/>
                    <a:pt x="19319" y="1919"/>
                  </a:cubicBezTo>
                  <a:cubicBezTo>
                    <a:pt x="19337" y="1876"/>
                    <a:pt x="19355" y="1835"/>
                    <a:pt x="19371" y="1796"/>
                  </a:cubicBezTo>
                  <a:cubicBezTo>
                    <a:pt x="19443" y="1789"/>
                    <a:pt x="19509" y="1782"/>
                    <a:pt x="19583" y="1776"/>
                  </a:cubicBezTo>
                  <a:cubicBezTo>
                    <a:pt x="19615" y="1863"/>
                    <a:pt x="19670" y="1879"/>
                    <a:pt x="19733" y="1879"/>
                  </a:cubicBezTo>
                  <a:cubicBezTo>
                    <a:pt x="19771" y="1879"/>
                    <a:pt x="19813" y="1873"/>
                    <a:pt x="19854" y="1873"/>
                  </a:cubicBezTo>
                  <a:cubicBezTo>
                    <a:pt x="19892" y="1873"/>
                    <a:pt x="19929" y="1878"/>
                    <a:pt x="19964" y="1898"/>
                  </a:cubicBezTo>
                  <a:cubicBezTo>
                    <a:pt x="19978" y="1935"/>
                    <a:pt x="20000" y="1986"/>
                    <a:pt x="20031" y="2063"/>
                  </a:cubicBezTo>
                  <a:cubicBezTo>
                    <a:pt x="20093" y="2019"/>
                    <a:pt x="20140" y="1985"/>
                    <a:pt x="20149" y="1980"/>
                  </a:cubicBezTo>
                  <a:cubicBezTo>
                    <a:pt x="20248" y="2013"/>
                    <a:pt x="20302" y="2057"/>
                    <a:pt x="20362" y="2072"/>
                  </a:cubicBezTo>
                  <a:cubicBezTo>
                    <a:pt x="20365" y="2072"/>
                    <a:pt x="20368" y="2073"/>
                    <a:pt x="20371" y="2073"/>
                  </a:cubicBezTo>
                  <a:cubicBezTo>
                    <a:pt x="20384" y="2073"/>
                    <a:pt x="20395" y="2067"/>
                    <a:pt x="20409" y="2067"/>
                  </a:cubicBezTo>
                  <a:cubicBezTo>
                    <a:pt x="20421" y="2067"/>
                    <a:pt x="20435" y="2072"/>
                    <a:pt x="20452" y="2094"/>
                  </a:cubicBezTo>
                  <a:cubicBezTo>
                    <a:pt x="20482" y="2129"/>
                    <a:pt x="20585" y="2117"/>
                    <a:pt x="20607" y="2152"/>
                  </a:cubicBezTo>
                  <a:cubicBezTo>
                    <a:pt x="20658" y="2236"/>
                    <a:pt x="20743" y="2238"/>
                    <a:pt x="20814" y="2270"/>
                  </a:cubicBezTo>
                  <a:cubicBezTo>
                    <a:pt x="20992" y="2350"/>
                    <a:pt x="21176" y="2419"/>
                    <a:pt x="21357" y="2494"/>
                  </a:cubicBezTo>
                  <a:cubicBezTo>
                    <a:pt x="21373" y="2501"/>
                    <a:pt x="21382" y="2520"/>
                    <a:pt x="21395" y="2533"/>
                  </a:cubicBezTo>
                  <a:cubicBezTo>
                    <a:pt x="21389" y="2560"/>
                    <a:pt x="21385" y="2585"/>
                    <a:pt x="21378" y="2619"/>
                  </a:cubicBezTo>
                  <a:cubicBezTo>
                    <a:pt x="21393" y="2618"/>
                    <a:pt x="21407" y="2618"/>
                    <a:pt x="21421" y="2618"/>
                  </a:cubicBezTo>
                  <a:cubicBezTo>
                    <a:pt x="21452" y="2618"/>
                    <a:pt x="21482" y="2619"/>
                    <a:pt x="21514" y="2620"/>
                  </a:cubicBezTo>
                  <a:cubicBezTo>
                    <a:pt x="21542" y="2686"/>
                    <a:pt x="21569" y="2748"/>
                    <a:pt x="21604" y="2832"/>
                  </a:cubicBezTo>
                  <a:cubicBezTo>
                    <a:pt x="21673" y="2831"/>
                    <a:pt x="21741" y="2829"/>
                    <a:pt x="21809" y="2829"/>
                  </a:cubicBezTo>
                  <a:cubicBezTo>
                    <a:pt x="21800" y="2782"/>
                    <a:pt x="21795" y="2759"/>
                    <a:pt x="21782" y="2695"/>
                  </a:cubicBezTo>
                  <a:lnTo>
                    <a:pt x="21782" y="2695"/>
                  </a:lnTo>
                  <a:cubicBezTo>
                    <a:pt x="21909" y="2779"/>
                    <a:pt x="22001" y="2841"/>
                    <a:pt x="22110" y="2913"/>
                  </a:cubicBezTo>
                  <a:cubicBezTo>
                    <a:pt x="22160" y="2900"/>
                    <a:pt x="22238" y="2881"/>
                    <a:pt x="22313" y="2860"/>
                  </a:cubicBezTo>
                  <a:cubicBezTo>
                    <a:pt x="22393" y="3113"/>
                    <a:pt x="22644" y="3204"/>
                    <a:pt x="22788" y="3406"/>
                  </a:cubicBezTo>
                  <a:cubicBezTo>
                    <a:pt x="22833" y="3372"/>
                    <a:pt x="22861" y="3351"/>
                    <a:pt x="22894" y="3326"/>
                  </a:cubicBezTo>
                  <a:cubicBezTo>
                    <a:pt x="22940" y="3427"/>
                    <a:pt x="22984" y="3521"/>
                    <a:pt x="23024" y="3607"/>
                  </a:cubicBezTo>
                  <a:cubicBezTo>
                    <a:pt x="23165" y="3700"/>
                    <a:pt x="23306" y="3794"/>
                    <a:pt x="23459" y="3894"/>
                  </a:cubicBezTo>
                  <a:cubicBezTo>
                    <a:pt x="23452" y="3850"/>
                    <a:pt x="23449" y="3824"/>
                    <a:pt x="23442" y="3777"/>
                  </a:cubicBezTo>
                  <a:lnTo>
                    <a:pt x="23442" y="3777"/>
                  </a:lnTo>
                  <a:cubicBezTo>
                    <a:pt x="23592" y="3809"/>
                    <a:pt x="23748" y="3828"/>
                    <a:pt x="23890" y="3878"/>
                  </a:cubicBezTo>
                  <a:cubicBezTo>
                    <a:pt x="23896" y="3899"/>
                    <a:pt x="23908" y="3936"/>
                    <a:pt x="23917" y="3965"/>
                  </a:cubicBezTo>
                  <a:cubicBezTo>
                    <a:pt x="23982" y="3983"/>
                    <a:pt x="24035" y="3996"/>
                    <a:pt x="24093" y="4012"/>
                  </a:cubicBezTo>
                  <a:cubicBezTo>
                    <a:pt x="24077" y="4064"/>
                    <a:pt x="24068" y="4097"/>
                    <a:pt x="24054" y="4146"/>
                  </a:cubicBezTo>
                  <a:cubicBezTo>
                    <a:pt x="24083" y="4161"/>
                    <a:pt x="24114" y="4178"/>
                    <a:pt x="24155" y="4200"/>
                  </a:cubicBezTo>
                  <a:cubicBezTo>
                    <a:pt x="24171" y="4139"/>
                    <a:pt x="24185" y="4093"/>
                    <a:pt x="24205" y="4012"/>
                  </a:cubicBezTo>
                  <a:cubicBezTo>
                    <a:pt x="24269" y="4137"/>
                    <a:pt x="24316" y="4228"/>
                    <a:pt x="24366" y="4325"/>
                  </a:cubicBezTo>
                  <a:cubicBezTo>
                    <a:pt x="24398" y="4330"/>
                    <a:pt x="24433" y="4334"/>
                    <a:pt x="24460" y="4337"/>
                  </a:cubicBezTo>
                  <a:cubicBezTo>
                    <a:pt x="24485" y="4393"/>
                    <a:pt x="24508" y="4443"/>
                    <a:pt x="24532" y="4492"/>
                  </a:cubicBezTo>
                  <a:cubicBezTo>
                    <a:pt x="24504" y="4495"/>
                    <a:pt x="24476" y="4498"/>
                    <a:pt x="24439" y="4502"/>
                  </a:cubicBezTo>
                  <a:cubicBezTo>
                    <a:pt x="24467" y="4563"/>
                    <a:pt x="24506" y="4575"/>
                    <a:pt x="24550" y="4575"/>
                  </a:cubicBezTo>
                  <a:cubicBezTo>
                    <a:pt x="24579" y="4575"/>
                    <a:pt x="24611" y="4570"/>
                    <a:pt x="24643" y="4570"/>
                  </a:cubicBezTo>
                  <a:cubicBezTo>
                    <a:pt x="24661" y="4570"/>
                    <a:pt x="24680" y="4572"/>
                    <a:pt x="24698" y="4577"/>
                  </a:cubicBezTo>
                  <a:cubicBezTo>
                    <a:pt x="24747" y="4633"/>
                    <a:pt x="24804" y="4711"/>
                    <a:pt x="24861" y="4804"/>
                  </a:cubicBezTo>
                  <a:cubicBezTo>
                    <a:pt x="24951" y="4832"/>
                    <a:pt x="25067" y="4855"/>
                    <a:pt x="25059" y="5010"/>
                  </a:cubicBezTo>
                  <a:cubicBezTo>
                    <a:pt x="25089" y="5067"/>
                    <a:pt x="25110" y="5136"/>
                    <a:pt x="25156" y="5179"/>
                  </a:cubicBezTo>
                  <a:cubicBezTo>
                    <a:pt x="25207" y="5227"/>
                    <a:pt x="25281" y="5255"/>
                    <a:pt x="25343" y="5291"/>
                  </a:cubicBezTo>
                  <a:cubicBezTo>
                    <a:pt x="25344" y="5344"/>
                    <a:pt x="25345" y="5392"/>
                    <a:pt x="25347" y="5423"/>
                  </a:cubicBezTo>
                  <a:cubicBezTo>
                    <a:pt x="25413" y="5467"/>
                    <a:pt x="25472" y="5507"/>
                    <a:pt x="25513" y="5533"/>
                  </a:cubicBezTo>
                  <a:cubicBezTo>
                    <a:pt x="25496" y="5619"/>
                    <a:pt x="25482" y="5680"/>
                    <a:pt x="25471" y="5735"/>
                  </a:cubicBezTo>
                  <a:cubicBezTo>
                    <a:pt x="25603" y="5873"/>
                    <a:pt x="25702" y="6026"/>
                    <a:pt x="25831" y="6148"/>
                  </a:cubicBezTo>
                  <a:cubicBezTo>
                    <a:pt x="25903" y="6219"/>
                    <a:pt x="26006" y="6257"/>
                    <a:pt x="26071" y="6345"/>
                  </a:cubicBezTo>
                  <a:cubicBezTo>
                    <a:pt x="26091" y="6375"/>
                    <a:pt x="26152" y="6378"/>
                    <a:pt x="26199" y="6394"/>
                  </a:cubicBezTo>
                  <a:cubicBezTo>
                    <a:pt x="26175" y="6447"/>
                    <a:pt x="26158" y="6484"/>
                    <a:pt x="26136" y="6532"/>
                  </a:cubicBezTo>
                  <a:cubicBezTo>
                    <a:pt x="26183" y="6518"/>
                    <a:pt x="26216" y="6506"/>
                    <a:pt x="26252" y="6496"/>
                  </a:cubicBezTo>
                  <a:cubicBezTo>
                    <a:pt x="26334" y="6743"/>
                    <a:pt x="26459" y="6950"/>
                    <a:pt x="26698" y="7094"/>
                  </a:cubicBezTo>
                  <a:cubicBezTo>
                    <a:pt x="26711" y="7172"/>
                    <a:pt x="26761" y="7275"/>
                    <a:pt x="26849" y="7402"/>
                  </a:cubicBezTo>
                  <a:cubicBezTo>
                    <a:pt x="26934" y="7409"/>
                    <a:pt x="27012" y="7415"/>
                    <a:pt x="27133" y="7425"/>
                  </a:cubicBezTo>
                  <a:cubicBezTo>
                    <a:pt x="27087" y="7494"/>
                    <a:pt x="27064" y="7527"/>
                    <a:pt x="27042" y="7562"/>
                  </a:cubicBezTo>
                  <a:cubicBezTo>
                    <a:pt x="27069" y="7603"/>
                    <a:pt x="27069" y="7676"/>
                    <a:pt x="27129" y="7676"/>
                  </a:cubicBezTo>
                  <a:cubicBezTo>
                    <a:pt x="27141" y="7676"/>
                    <a:pt x="27154" y="7674"/>
                    <a:pt x="27170" y="7668"/>
                  </a:cubicBezTo>
                  <a:cubicBezTo>
                    <a:pt x="27168" y="7647"/>
                    <a:pt x="27170" y="7627"/>
                    <a:pt x="27171" y="7606"/>
                  </a:cubicBezTo>
                  <a:lnTo>
                    <a:pt x="27198" y="7612"/>
                  </a:lnTo>
                  <a:lnTo>
                    <a:pt x="27182" y="7671"/>
                  </a:lnTo>
                  <a:cubicBezTo>
                    <a:pt x="27177" y="7670"/>
                    <a:pt x="27170" y="7668"/>
                    <a:pt x="27170" y="7668"/>
                  </a:cubicBezTo>
                  <a:lnTo>
                    <a:pt x="27170" y="7668"/>
                  </a:lnTo>
                  <a:cubicBezTo>
                    <a:pt x="27239" y="7718"/>
                    <a:pt x="27335" y="7740"/>
                    <a:pt x="27321" y="7852"/>
                  </a:cubicBezTo>
                  <a:cubicBezTo>
                    <a:pt x="27298" y="7878"/>
                    <a:pt x="27277" y="7903"/>
                    <a:pt x="27264" y="7918"/>
                  </a:cubicBezTo>
                  <a:cubicBezTo>
                    <a:pt x="27438" y="8065"/>
                    <a:pt x="27518" y="8239"/>
                    <a:pt x="27511" y="8440"/>
                  </a:cubicBezTo>
                  <a:cubicBezTo>
                    <a:pt x="27485" y="8464"/>
                    <a:pt x="27466" y="8482"/>
                    <a:pt x="27445" y="8502"/>
                  </a:cubicBezTo>
                  <a:cubicBezTo>
                    <a:pt x="27516" y="8555"/>
                    <a:pt x="27610" y="8541"/>
                    <a:pt x="27660" y="8641"/>
                  </a:cubicBezTo>
                  <a:cubicBezTo>
                    <a:pt x="27691" y="8704"/>
                    <a:pt x="27641" y="8807"/>
                    <a:pt x="27744" y="8832"/>
                  </a:cubicBezTo>
                  <a:cubicBezTo>
                    <a:pt x="27717" y="8886"/>
                    <a:pt x="27682" y="8948"/>
                    <a:pt x="27642" y="9019"/>
                  </a:cubicBezTo>
                  <a:cubicBezTo>
                    <a:pt x="27701" y="9013"/>
                    <a:pt x="27736" y="9010"/>
                    <a:pt x="27777" y="9007"/>
                  </a:cubicBezTo>
                  <a:lnTo>
                    <a:pt x="27777" y="9007"/>
                  </a:lnTo>
                  <a:cubicBezTo>
                    <a:pt x="27757" y="9067"/>
                    <a:pt x="27739" y="9122"/>
                    <a:pt x="27722" y="9176"/>
                  </a:cubicBezTo>
                  <a:cubicBezTo>
                    <a:pt x="27760" y="9266"/>
                    <a:pt x="27811" y="9353"/>
                    <a:pt x="27833" y="9447"/>
                  </a:cubicBezTo>
                  <a:cubicBezTo>
                    <a:pt x="27857" y="9542"/>
                    <a:pt x="27813" y="9676"/>
                    <a:pt x="27864" y="9734"/>
                  </a:cubicBezTo>
                  <a:cubicBezTo>
                    <a:pt x="27935" y="9812"/>
                    <a:pt x="27925" y="9885"/>
                    <a:pt x="27932" y="9960"/>
                  </a:cubicBezTo>
                  <a:cubicBezTo>
                    <a:pt x="27964" y="9981"/>
                    <a:pt x="27991" y="9999"/>
                    <a:pt x="28014" y="10015"/>
                  </a:cubicBezTo>
                  <a:cubicBezTo>
                    <a:pt x="28003" y="10044"/>
                    <a:pt x="27997" y="10060"/>
                    <a:pt x="27979" y="10103"/>
                  </a:cubicBezTo>
                  <a:cubicBezTo>
                    <a:pt x="28061" y="10129"/>
                    <a:pt x="28129" y="10165"/>
                    <a:pt x="28232" y="10209"/>
                  </a:cubicBezTo>
                  <a:cubicBezTo>
                    <a:pt x="28176" y="10228"/>
                    <a:pt x="28144" y="10240"/>
                    <a:pt x="28110" y="10253"/>
                  </a:cubicBezTo>
                  <a:cubicBezTo>
                    <a:pt x="28122" y="10287"/>
                    <a:pt x="28132" y="10322"/>
                    <a:pt x="28142" y="10353"/>
                  </a:cubicBezTo>
                  <a:cubicBezTo>
                    <a:pt x="28213" y="10340"/>
                    <a:pt x="28263" y="10331"/>
                    <a:pt x="28372" y="10310"/>
                  </a:cubicBezTo>
                  <a:lnTo>
                    <a:pt x="28372" y="10310"/>
                  </a:lnTo>
                  <a:cubicBezTo>
                    <a:pt x="28313" y="10431"/>
                    <a:pt x="28278" y="10506"/>
                    <a:pt x="28247" y="10569"/>
                  </a:cubicBezTo>
                  <a:cubicBezTo>
                    <a:pt x="28260" y="10569"/>
                    <a:pt x="28295" y="10571"/>
                    <a:pt x="28310" y="10571"/>
                  </a:cubicBezTo>
                  <a:cubicBezTo>
                    <a:pt x="28373" y="10672"/>
                    <a:pt x="28426" y="10759"/>
                    <a:pt x="28481" y="10847"/>
                  </a:cubicBezTo>
                  <a:cubicBezTo>
                    <a:pt x="28451" y="10874"/>
                    <a:pt x="28420" y="10903"/>
                    <a:pt x="28385" y="10934"/>
                  </a:cubicBezTo>
                  <a:cubicBezTo>
                    <a:pt x="28435" y="10945"/>
                    <a:pt x="28478" y="10952"/>
                    <a:pt x="28531" y="10961"/>
                  </a:cubicBezTo>
                  <a:cubicBezTo>
                    <a:pt x="28523" y="11009"/>
                    <a:pt x="28517" y="11050"/>
                    <a:pt x="28512" y="11089"/>
                  </a:cubicBezTo>
                  <a:cubicBezTo>
                    <a:pt x="28532" y="11105"/>
                    <a:pt x="28551" y="11118"/>
                    <a:pt x="28573" y="11134"/>
                  </a:cubicBezTo>
                  <a:cubicBezTo>
                    <a:pt x="28535" y="11162"/>
                    <a:pt x="28506" y="11183"/>
                    <a:pt x="28494" y="11192"/>
                  </a:cubicBezTo>
                  <a:cubicBezTo>
                    <a:pt x="28498" y="11287"/>
                    <a:pt x="28490" y="11371"/>
                    <a:pt x="28479" y="11459"/>
                  </a:cubicBezTo>
                  <a:cubicBezTo>
                    <a:pt x="28516" y="11462"/>
                    <a:pt x="28551" y="11465"/>
                    <a:pt x="28581" y="11468"/>
                  </a:cubicBezTo>
                  <a:cubicBezTo>
                    <a:pt x="28668" y="11679"/>
                    <a:pt x="28754" y="11886"/>
                    <a:pt x="28844" y="12104"/>
                  </a:cubicBezTo>
                  <a:cubicBezTo>
                    <a:pt x="28840" y="12113"/>
                    <a:pt x="28825" y="12138"/>
                    <a:pt x="28801" y="12176"/>
                  </a:cubicBezTo>
                  <a:cubicBezTo>
                    <a:pt x="28876" y="12249"/>
                    <a:pt x="28962" y="12336"/>
                    <a:pt x="28881" y="12450"/>
                  </a:cubicBezTo>
                  <a:cubicBezTo>
                    <a:pt x="28904" y="12473"/>
                    <a:pt x="28932" y="12489"/>
                    <a:pt x="28944" y="12513"/>
                  </a:cubicBezTo>
                  <a:cubicBezTo>
                    <a:pt x="28957" y="12548"/>
                    <a:pt x="28954" y="12588"/>
                    <a:pt x="28957" y="12614"/>
                  </a:cubicBezTo>
                  <a:cubicBezTo>
                    <a:pt x="28918" y="12667"/>
                    <a:pt x="28888" y="12707"/>
                    <a:pt x="28859" y="12745"/>
                  </a:cubicBezTo>
                  <a:cubicBezTo>
                    <a:pt x="28931" y="12826"/>
                    <a:pt x="28993" y="12913"/>
                    <a:pt x="29006" y="13032"/>
                  </a:cubicBezTo>
                  <a:cubicBezTo>
                    <a:pt x="29021" y="13182"/>
                    <a:pt x="29113" y="13312"/>
                    <a:pt x="29118" y="13474"/>
                  </a:cubicBezTo>
                  <a:cubicBezTo>
                    <a:pt x="29121" y="13566"/>
                    <a:pt x="29171" y="13681"/>
                    <a:pt x="29237" y="13749"/>
                  </a:cubicBezTo>
                  <a:cubicBezTo>
                    <a:pt x="29387" y="13912"/>
                    <a:pt x="29416" y="14122"/>
                    <a:pt x="29503" y="14303"/>
                  </a:cubicBezTo>
                  <a:cubicBezTo>
                    <a:pt x="29477" y="14340"/>
                    <a:pt x="29462" y="14361"/>
                    <a:pt x="29441" y="14389"/>
                  </a:cubicBezTo>
                  <a:cubicBezTo>
                    <a:pt x="29525" y="14470"/>
                    <a:pt x="29602" y="14545"/>
                    <a:pt x="29633" y="14574"/>
                  </a:cubicBezTo>
                  <a:cubicBezTo>
                    <a:pt x="29693" y="14720"/>
                    <a:pt x="29711" y="14830"/>
                    <a:pt x="29771" y="14890"/>
                  </a:cubicBezTo>
                  <a:cubicBezTo>
                    <a:pt x="29849" y="14965"/>
                    <a:pt x="29839" y="15071"/>
                    <a:pt x="29884" y="15157"/>
                  </a:cubicBezTo>
                  <a:cubicBezTo>
                    <a:pt x="29921" y="15145"/>
                    <a:pt x="29946" y="15138"/>
                    <a:pt x="29984" y="15126"/>
                  </a:cubicBezTo>
                  <a:cubicBezTo>
                    <a:pt x="29953" y="15057"/>
                    <a:pt x="29928" y="14996"/>
                    <a:pt x="29905" y="14942"/>
                  </a:cubicBezTo>
                  <a:cubicBezTo>
                    <a:pt x="29930" y="14909"/>
                    <a:pt x="29947" y="14889"/>
                    <a:pt x="29958" y="14877"/>
                  </a:cubicBezTo>
                  <a:cubicBezTo>
                    <a:pt x="29936" y="14827"/>
                    <a:pt x="29918" y="14786"/>
                    <a:pt x="29900" y="14743"/>
                  </a:cubicBezTo>
                  <a:cubicBezTo>
                    <a:pt x="29953" y="14718"/>
                    <a:pt x="29992" y="14701"/>
                    <a:pt x="30021" y="14686"/>
                  </a:cubicBezTo>
                  <a:cubicBezTo>
                    <a:pt x="29999" y="14590"/>
                    <a:pt x="29967" y="14515"/>
                    <a:pt x="29964" y="14439"/>
                  </a:cubicBezTo>
                  <a:cubicBezTo>
                    <a:pt x="29962" y="13785"/>
                    <a:pt x="29843" y="13144"/>
                    <a:pt x="29750" y="12500"/>
                  </a:cubicBezTo>
                  <a:cubicBezTo>
                    <a:pt x="29740" y="12425"/>
                    <a:pt x="29706" y="12352"/>
                    <a:pt x="29666" y="12273"/>
                  </a:cubicBezTo>
                  <a:cubicBezTo>
                    <a:pt x="29721" y="12116"/>
                    <a:pt x="29658" y="11955"/>
                    <a:pt x="29589" y="11796"/>
                  </a:cubicBezTo>
                  <a:cubicBezTo>
                    <a:pt x="29569" y="11751"/>
                    <a:pt x="29519" y="11680"/>
                    <a:pt x="29530" y="11668"/>
                  </a:cubicBezTo>
                  <a:cubicBezTo>
                    <a:pt x="29614" y="11574"/>
                    <a:pt x="29494" y="11502"/>
                    <a:pt x="29503" y="11415"/>
                  </a:cubicBezTo>
                  <a:cubicBezTo>
                    <a:pt x="29506" y="11373"/>
                    <a:pt x="29434" y="11301"/>
                    <a:pt x="29447" y="11280"/>
                  </a:cubicBezTo>
                  <a:cubicBezTo>
                    <a:pt x="29515" y="11162"/>
                    <a:pt x="29472" y="11037"/>
                    <a:pt x="29416" y="10955"/>
                  </a:cubicBezTo>
                  <a:cubicBezTo>
                    <a:pt x="29344" y="10842"/>
                    <a:pt x="29366" y="10721"/>
                    <a:pt x="29315" y="10609"/>
                  </a:cubicBezTo>
                  <a:cubicBezTo>
                    <a:pt x="29296" y="10563"/>
                    <a:pt x="29383" y="10487"/>
                    <a:pt x="29305" y="10453"/>
                  </a:cubicBezTo>
                  <a:cubicBezTo>
                    <a:pt x="29191" y="10402"/>
                    <a:pt x="29334" y="10328"/>
                    <a:pt x="29266" y="10275"/>
                  </a:cubicBezTo>
                  <a:cubicBezTo>
                    <a:pt x="29224" y="10241"/>
                    <a:pt x="29194" y="10185"/>
                    <a:pt x="29175" y="10159"/>
                  </a:cubicBezTo>
                  <a:cubicBezTo>
                    <a:pt x="29140" y="9946"/>
                    <a:pt x="29222" y="9718"/>
                    <a:pt x="29038" y="9582"/>
                  </a:cubicBezTo>
                  <a:cubicBezTo>
                    <a:pt x="29027" y="9509"/>
                    <a:pt x="29018" y="9451"/>
                    <a:pt x="29007" y="9395"/>
                  </a:cubicBezTo>
                  <a:cubicBezTo>
                    <a:pt x="28997" y="9328"/>
                    <a:pt x="28987" y="9260"/>
                    <a:pt x="28981" y="9217"/>
                  </a:cubicBezTo>
                  <a:cubicBezTo>
                    <a:pt x="28921" y="9123"/>
                    <a:pt x="28869" y="9053"/>
                    <a:pt x="28825" y="8975"/>
                  </a:cubicBezTo>
                  <a:cubicBezTo>
                    <a:pt x="28697" y="8758"/>
                    <a:pt x="28672" y="8501"/>
                    <a:pt x="28565" y="8277"/>
                  </a:cubicBezTo>
                  <a:cubicBezTo>
                    <a:pt x="28448" y="8037"/>
                    <a:pt x="28306" y="7808"/>
                    <a:pt x="28175" y="7572"/>
                  </a:cubicBezTo>
                  <a:cubicBezTo>
                    <a:pt x="28113" y="7461"/>
                    <a:pt x="28044" y="7350"/>
                    <a:pt x="27988" y="7234"/>
                  </a:cubicBezTo>
                  <a:cubicBezTo>
                    <a:pt x="27961" y="7171"/>
                    <a:pt x="27947" y="7103"/>
                    <a:pt x="27933" y="7060"/>
                  </a:cubicBezTo>
                  <a:cubicBezTo>
                    <a:pt x="27873" y="7009"/>
                    <a:pt x="27794" y="6971"/>
                    <a:pt x="27788" y="6931"/>
                  </a:cubicBezTo>
                  <a:cubicBezTo>
                    <a:pt x="27755" y="6724"/>
                    <a:pt x="27594" y="6587"/>
                    <a:pt x="27495" y="6415"/>
                  </a:cubicBezTo>
                  <a:cubicBezTo>
                    <a:pt x="27435" y="6309"/>
                    <a:pt x="27380" y="6198"/>
                    <a:pt x="27318" y="6081"/>
                  </a:cubicBezTo>
                  <a:cubicBezTo>
                    <a:pt x="27298" y="6072"/>
                    <a:pt x="27262" y="6059"/>
                    <a:pt x="27233" y="6048"/>
                  </a:cubicBezTo>
                  <a:cubicBezTo>
                    <a:pt x="27204" y="5950"/>
                    <a:pt x="27207" y="5863"/>
                    <a:pt x="27093" y="5813"/>
                  </a:cubicBezTo>
                  <a:cubicBezTo>
                    <a:pt x="27027" y="5785"/>
                    <a:pt x="26955" y="5713"/>
                    <a:pt x="26923" y="5647"/>
                  </a:cubicBezTo>
                  <a:cubicBezTo>
                    <a:pt x="26826" y="5444"/>
                    <a:pt x="26720" y="5243"/>
                    <a:pt x="26567" y="5068"/>
                  </a:cubicBezTo>
                  <a:cubicBezTo>
                    <a:pt x="26424" y="4886"/>
                    <a:pt x="26247" y="4737"/>
                    <a:pt x="26091" y="4568"/>
                  </a:cubicBezTo>
                  <a:cubicBezTo>
                    <a:pt x="25946" y="4412"/>
                    <a:pt x="25774" y="4286"/>
                    <a:pt x="25649" y="4100"/>
                  </a:cubicBezTo>
                  <a:cubicBezTo>
                    <a:pt x="25584" y="4009"/>
                    <a:pt x="25507" y="3922"/>
                    <a:pt x="25423" y="3846"/>
                  </a:cubicBezTo>
                  <a:cubicBezTo>
                    <a:pt x="25334" y="3774"/>
                    <a:pt x="25242" y="3703"/>
                    <a:pt x="25157" y="3627"/>
                  </a:cubicBezTo>
                  <a:cubicBezTo>
                    <a:pt x="25107" y="3580"/>
                    <a:pt x="25079" y="3512"/>
                    <a:pt x="25047" y="3463"/>
                  </a:cubicBezTo>
                  <a:cubicBezTo>
                    <a:pt x="24994" y="3457"/>
                    <a:pt x="24954" y="3452"/>
                    <a:pt x="24923" y="3449"/>
                  </a:cubicBezTo>
                  <a:cubicBezTo>
                    <a:pt x="24870" y="3357"/>
                    <a:pt x="24859" y="3265"/>
                    <a:pt x="24732" y="3246"/>
                  </a:cubicBezTo>
                  <a:cubicBezTo>
                    <a:pt x="24616" y="3229"/>
                    <a:pt x="24535" y="3144"/>
                    <a:pt x="24469" y="3037"/>
                  </a:cubicBezTo>
                  <a:cubicBezTo>
                    <a:pt x="24409" y="2935"/>
                    <a:pt x="24323" y="2848"/>
                    <a:pt x="24196" y="2848"/>
                  </a:cubicBezTo>
                  <a:cubicBezTo>
                    <a:pt x="24186" y="2848"/>
                    <a:pt x="24175" y="2849"/>
                    <a:pt x="24164" y="2850"/>
                  </a:cubicBezTo>
                  <a:cubicBezTo>
                    <a:pt x="24145" y="2816"/>
                    <a:pt x="24133" y="2773"/>
                    <a:pt x="24104" y="2751"/>
                  </a:cubicBezTo>
                  <a:cubicBezTo>
                    <a:pt x="24014" y="2685"/>
                    <a:pt x="23877" y="2642"/>
                    <a:pt x="23836" y="2563"/>
                  </a:cubicBezTo>
                  <a:cubicBezTo>
                    <a:pt x="23773" y="2445"/>
                    <a:pt x="23664" y="2478"/>
                    <a:pt x="23590" y="2416"/>
                  </a:cubicBezTo>
                  <a:cubicBezTo>
                    <a:pt x="23487" y="2330"/>
                    <a:pt x="23364" y="2272"/>
                    <a:pt x="23258" y="2191"/>
                  </a:cubicBezTo>
                  <a:cubicBezTo>
                    <a:pt x="23149" y="2102"/>
                    <a:pt x="22980" y="2098"/>
                    <a:pt x="22921" y="1951"/>
                  </a:cubicBezTo>
                  <a:cubicBezTo>
                    <a:pt x="22902" y="1956"/>
                    <a:pt x="22885" y="1958"/>
                    <a:pt x="22870" y="1958"/>
                  </a:cubicBezTo>
                  <a:cubicBezTo>
                    <a:pt x="22751" y="1958"/>
                    <a:pt x="22708" y="1838"/>
                    <a:pt x="22619" y="1786"/>
                  </a:cubicBezTo>
                  <a:cubicBezTo>
                    <a:pt x="22555" y="1749"/>
                    <a:pt x="22491" y="1693"/>
                    <a:pt x="22415" y="1693"/>
                  </a:cubicBezTo>
                  <a:cubicBezTo>
                    <a:pt x="22395" y="1693"/>
                    <a:pt x="22374" y="1697"/>
                    <a:pt x="22352" y="1707"/>
                  </a:cubicBezTo>
                  <a:lnTo>
                    <a:pt x="22340" y="1677"/>
                  </a:lnTo>
                  <a:cubicBezTo>
                    <a:pt x="22331" y="1660"/>
                    <a:pt x="22327" y="1632"/>
                    <a:pt x="22312" y="1624"/>
                  </a:cubicBezTo>
                  <a:cubicBezTo>
                    <a:pt x="22162" y="1548"/>
                    <a:pt x="22016" y="1458"/>
                    <a:pt x="21862" y="1393"/>
                  </a:cubicBezTo>
                  <a:lnTo>
                    <a:pt x="21392" y="1203"/>
                  </a:lnTo>
                  <a:cubicBezTo>
                    <a:pt x="21325" y="1177"/>
                    <a:pt x="21258" y="1138"/>
                    <a:pt x="21186" y="1138"/>
                  </a:cubicBezTo>
                  <a:cubicBezTo>
                    <a:pt x="21163" y="1138"/>
                    <a:pt x="21139" y="1142"/>
                    <a:pt x="21114" y="1152"/>
                  </a:cubicBezTo>
                  <a:cubicBezTo>
                    <a:pt x="21114" y="1152"/>
                    <a:pt x="21113" y="1153"/>
                    <a:pt x="21112" y="1153"/>
                  </a:cubicBezTo>
                  <a:cubicBezTo>
                    <a:pt x="21105" y="1153"/>
                    <a:pt x="21092" y="1144"/>
                    <a:pt x="21083" y="1140"/>
                  </a:cubicBezTo>
                  <a:cubicBezTo>
                    <a:pt x="21032" y="1086"/>
                    <a:pt x="20976" y="1039"/>
                    <a:pt x="20911" y="1011"/>
                  </a:cubicBezTo>
                  <a:cubicBezTo>
                    <a:pt x="20745" y="940"/>
                    <a:pt x="20577" y="871"/>
                    <a:pt x="20405" y="821"/>
                  </a:cubicBezTo>
                  <a:cubicBezTo>
                    <a:pt x="20317" y="790"/>
                    <a:pt x="20236" y="740"/>
                    <a:pt x="20145" y="696"/>
                  </a:cubicBezTo>
                  <a:cubicBezTo>
                    <a:pt x="20116" y="709"/>
                    <a:pt x="20087" y="715"/>
                    <a:pt x="20058" y="715"/>
                  </a:cubicBezTo>
                  <a:cubicBezTo>
                    <a:pt x="19935" y="715"/>
                    <a:pt x="19811" y="617"/>
                    <a:pt x="19688" y="617"/>
                  </a:cubicBezTo>
                  <a:cubicBezTo>
                    <a:pt x="19660" y="617"/>
                    <a:pt x="19631" y="623"/>
                    <a:pt x="19603" y="636"/>
                  </a:cubicBezTo>
                  <a:cubicBezTo>
                    <a:pt x="19558" y="605"/>
                    <a:pt x="19518" y="562"/>
                    <a:pt x="19471" y="552"/>
                  </a:cubicBezTo>
                  <a:cubicBezTo>
                    <a:pt x="19369" y="529"/>
                    <a:pt x="19271" y="468"/>
                    <a:pt x="19167" y="468"/>
                  </a:cubicBezTo>
                  <a:cubicBezTo>
                    <a:pt x="19133" y="468"/>
                    <a:pt x="19099" y="474"/>
                    <a:pt x="19065" y="490"/>
                  </a:cubicBezTo>
                  <a:cubicBezTo>
                    <a:pt x="19009" y="403"/>
                    <a:pt x="18905" y="381"/>
                    <a:pt x="18816" y="381"/>
                  </a:cubicBezTo>
                  <a:cubicBezTo>
                    <a:pt x="18787" y="381"/>
                    <a:pt x="18760" y="384"/>
                    <a:pt x="18737" y="387"/>
                  </a:cubicBezTo>
                  <a:cubicBezTo>
                    <a:pt x="18724" y="389"/>
                    <a:pt x="18712" y="389"/>
                    <a:pt x="18701" y="389"/>
                  </a:cubicBezTo>
                  <a:cubicBezTo>
                    <a:pt x="18581" y="389"/>
                    <a:pt x="18502" y="309"/>
                    <a:pt x="18393" y="309"/>
                  </a:cubicBezTo>
                  <a:cubicBezTo>
                    <a:pt x="18392" y="309"/>
                    <a:pt x="18390" y="309"/>
                    <a:pt x="18388" y="309"/>
                  </a:cubicBezTo>
                  <a:cubicBezTo>
                    <a:pt x="18385" y="309"/>
                    <a:pt x="18382" y="309"/>
                    <a:pt x="18379" y="309"/>
                  </a:cubicBezTo>
                  <a:cubicBezTo>
                    <a:pt x="18309" y="309"/>
                    <a:pt x="18241" y="278"/>
                    <a:pt x="18168" y="278"/>
                  </a:cubicBezTo>
                  <a:cubicBezTo>
                    <a:pt x="18135" y="278"/>
                    <a:pt x="18101" y="284"/>
                    <a:pt x="18066" y="303"/>
                  </a:cubicBezTo>
                  <a:cubicBezTo>
                    <a:pt x="18061" y="306"/>
                    <a:pt x="18056" y="307"/>
                    <a:pt x="18051" y="307"/>
                  </a:cubicBezTo>
                  <a:cubicBezTo>
                    <a:pt x="18010" y="307"/>
                    <a:pt x="17947" y="248"/>
                    <a:pt x="17878" y="248"/>
                  </a:cubicBezTo>
                  <a:cubicBezTo>
                    <a:pt x="17861" y="248"/>
                    <a:pt x="17843" y="252"/>
                    <a:pt x="17825" y="262"/>
                  </a:cubicBezTo>
                  <a:cubicBezTo>
                    <a:pt x="17821" y="264"/>
                    <a:pt x="17816" y="265"/>
                    <a:pt x="17809" y="265"/>
                  </a:cubicBezTo>
                  <a:cubicBezTo>
                    <a:pt x="17792" y="265"/>
                    <a:pt x="17768" y="259"/>
                    <a:pt x="17761" y="250"/>
                  </a:cubicBezTo>
                  <a:cubicBezTo>
                    <a:pt x="17722" y="200"/>
                    <a:pt x="17678" y="178"/>
                    <a:pt x="17629" y="178"/>
                  </a:cubicBezTo>
                  <a:cubicBezTo>
                    <a:pt x="17595" y="178"/>
                    <a:pt x="17559" y="188"/>
                    <a:pt x="17521" y="207"/>
                  </a:cubicBezTo>
                  <a:cubicBezTo>
                    <a:pt x="17474" y="151"/>
                    <a:pt x="17410" y="144"/>
                    <a:pt x="17343" y="144"/>
                  </a:cubicBezTo>
                  <a:cubicBezTo>
                    <a:pt x="17322" y="144"/>
                    <a:pt x="17300" y="144"/>
                    <a:pt x="17278" y="144"/>
                  </a:cubicBezTo>
                  <a:cubicBezTo>
                    <a:pt x="17254" y="144"/>
                    <a:pt x="17231" y="144"/>
                    <a:pt x="17208" y="140"/>
                  </a:cubicBezTo>
                  <a:cubicBezTo>
                    <a:pt x="17203" y="139"/>
                    <a:pt x="17197" y="139"/>
                    <a:pt x="17191" y="139"/>
                  </a:cubicBezTo>
                  <a:cubicBezTo>
                    <a:pt x="17150" y="139"/>
                    <a:pt x="17103" y="160"/>
                    <a:pt x="17064" y="169"/>
                  </a:cubicBezTo>
                  <a:cubicBezTo>
                    <a:pt x="17021" y="152"/>
                    <a:pt x="16976" y="121"/>
                    <a:pt x="16926" y="115"/>
                  </a:cubicBezTo>
                  <a:lnTo>
                    <a:pt x="16177" y="49"/>
                  </a:lnTo>
                  <a:cubicBezTo>
                    <a:pt x="16041" y="37"/>
                    <a:pt x="15903" y="25"/>
                    <a:pt x="15755" y="12"/>
                  </a:cubicBezTo>
                  <a:cubicBezTo>
                    <a:pt x="15741" y="21"/>
                    <a:pt x="15716" y="38"/>
                    <a:pt x="15716" y="38"/>
                  </a:cubicBezTo>
                  <a:cubicBezTo>
                    <a:pt x="15585" y="24"/>
                    <a:pt x="15479" y="3"/>
                    <a:pt x="15373" y="3"/>
                  </a:cubicBezTo>
                  <a:cubicBezTo>
                    <a:pt x="15321" y="2"/>
                    <a:pt x="15267" y="0"/>
                    <a:pt x="15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31"/>
          <p:cNvGrpSpPr/>
          <p:nvPr/>
        </p:nvGrpSpPr>
        <p:grpSpPr>
          <a:xfrm>
            <a:off x="6781475" y="1667800"/>
            <a:ext cx="798400" cy="791325"/>
            <a:chOff x="916275" y="2357800"/>
            <a:chExt cx="798400" cy="791325"/>
          </a:xfrm>
        </p:grpSpPr>
        <p:sp>
          <p:nvSpPr>
            <p:cNvPr id="380" name="Google Shape;380;p31"/>
            <p:cNvSpPr/>
            <p:nvPr/>
          </p:nvSpPr>
          <p:spPr>
            <a:xfrm>
              <a:off x="952100" y="2369375"/>
              <a:ext cx="734825" cy="734825"/>
            </a:xfrm>
            <a:custGeom>
              <a:rect b="b" l="l" r="r" t="t"/>
              <a:pathLst>
                <a:path extrusionOk="0" h="29393" w="29393">
                  <a:moveTo>
                    <a:pt x="14697" y="0"/>
                  </a:moveTo>
                  <a:cubicBezTo>
                    <a:pt x="10799" y="0"/>
                    <a:pt x="7061" y="1550"/>
                    <a:pt x="4305" y="4305"/>
                  </a:cubicBezTo>
                  <a:cubicBezTo>
                    <a:pt x="1548" y="7061"/>
                    <a:pt x="1" y="10799"/>
                    <a:pt x="1" y="14697"/>
                  </a:cubicBezTo>
                  <a:cubicBezTo>
                    <a:pt x="1" y="18594"/>
                    <a:pt x="1548" y="22332"/>
                    <a:pt x="4305" y="25088"/>
                  </a:cubicBezTo>
                  <a:cubicBezTo>
                    <a:pt x="7061" y="27844"/>
                    <a:pt x="10799" y="29393"/>
                    <a:pt x="14697" y="29393"/>
                  </a:cubicBezTo>
                  <a:cubicBezTo>
                    <a:pt x="18594" y="29393"/>
                    <a:pt x="22332" y="27844"/>
                    <a:pt x="25088" y="25088"/>
                  </a:cubicBezTo>
                  <a:cubicBezTo>
                    <a:pt x="27844" y="22332"/>
                    <a:pt x="29393" y="18594"/>
                    <a:pt x="29393" y="14697"/>
                  </a:cubicBezTo>
                  <a:cubicBezTo>
                    <a:pt x="29393" y="10799"/>
                    <a:pt x="27844" y="7061"/>
                    <a:pt x="25088" y="4305"/>
                  </a:cubicBezTo>
                  <a:cubicBezTo>
                    <a:pt x="22332" y="1550"/>
                    <a:pt x="18594" y="0"/>
                    <a:pt x="146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1"/>
            <p:cNvSpPr/>
            <p:nvPr/>
          </p:nvSpPr>
          <p:spPr>
            <a:xfrm>
              <a:off x="916275" y="2357800"/>
              <a:ext cx="798400" cy="791325"/>
            </a:xfrm>
            <a:custGeom>
              <a:rect b="b" l="l" r="r" t="t"/>
              <a:pathLst>
                <a:path extrusionOk="0" h="31653" w="31936">
                  <a:moveTo>
                    <a:pt x="13686" y="1298"/>
                  </a:moveTo>
                  <a:lnTo>
                    <a:pt x="13689" y="1317"/>
                  </a:lnTo>
                  <a:lnTo>
                    <a:pt x="13626" y="1324"/>
                  </a:lnTo>
                  <a:lnTo>
                    <a:pt x="13623" y="1305"/>
                  </a:lnTo>
                  <a:lnTo>
                    <a:pt x="13686" y="1298"/>
                  </a:lnTo>
                  <a:close/>
                  <a:moveTo>
                    <a:pt x="14307" y="1323"/>
                  </a:moveTo>
                  <a:lnTo>
                    <a:pt x="14311" y="1380"/>
                  </a:lnTo>
                  <a:lnTo>
                    <a:pt x="14291" y="1383"/>
                  </a:lnTo>
                  <a:lnTo>
                    <a:pt x="14286" y="1326"/>
                  </a:lnTo>
                  <a:lnTo>
                    <a:pt x="14307" y="1323"/>
                  </a:lnTo>
                  <a:close/>
                  <a:moveTo>
                    <a:pt x="14555" y="1120"/>
                  </a:moveTo>
                  <a:cubicBezTo>
                    <a:pt x="14561" y="1155"/>
                    <a:pt x="14567" y="1186"/>
                    <a:pt x="14575" y="1227"/>
                  </a:cubicBezTo>
                  <a:cubicBezTo>
                    <a:pt x="14525" y="1236"/>
                    <a:pt x="14486" y="1243"/>
                    <a:pt x="14447" y="1251"/>
                  </a:cubicBezTo>
                  <a:cubicBezTo>
                    <a:pt x="14440" y="1261"/>
                    <a:pt x="14435" y="1269"/>
                    <a:pt x="14431" y="1275"/>
                  </a:cubicBezTo>
                  <a:lnTo>
                    <a:pt x="14431" y="1275"/>
                  </a:lnTo>
                  <a:cubicBezTo>
                    <a:pt x="14430" y="1273"/>
                    <a:pt x="14428" y="1270"/>
                    <a:pt x="14427" y="1267"/>
                  </a:cubicBezTo>
                  <a:lnTo>
                    <a:pt x="14427" y="1267"/>
                  </a:lnTo>
                  <a:cubicBezTo>
                    <a:pt x="14425" y="1274"/>
                    <a:pt x="14423" y="1281"/>
                    <a:pt x="14421" y="1289"/>
                  </a:cubicBezTo>
                  <a:lnTo>
                    <a:pt x="14421" y="1289"/>
                  </a:lnTo>
                  <a:cubicBezTo>
                    <a:pt x="14423" y="1286"/>
                    <a:pt x="14427" y="1282"/>
                    <a:pt x="14431" y="1275"/>
                  </a:cubicBezTo>
                  <a:lnTo>
                    <a:pt x="14431" y="1275"/>
                  </a:lnTo>
                  <a:cubicBezTo>
                    <a:pt x="14440" y="1293"/>
                    <a:pt x="14448" y="1310"/>
                    <a:pt x="14452" y="1329"/>
                  </a:cubicBezTo>
                  <a:cubicBezTo>
                    <a:pt x="14454" y="1337"/>
                    <a:pt x="14432" y="1351"/>
                    <a:pt x="14388" y="1396"/>
                  </a:cubicBezTo>
                  <a:cubicBezTo>
                    <a:pt x="14402" y="1353"/>
                    <a:pt x="14413" y="1318"/>
                    <a:pt x="14421" y="1289"/>
                  </a:cubicBezTo>
                  <a:lnTo>
                    <a:pt x="14421" y="1289"/>
                  </a:lnTo>
                  <a:cubicBezTo>
                    <a:pt x="14418" y="1292"/>
                    <a:pt x="14416" y="1293"/>
                    <a:pt x="14415" y="1293"/>
                  </a:cubicBezTo>
                  <a:cubicBezTo>
                    <a:pt x="14410" y="1293"/>
                    <a:pt x="14414" y="1272"/>
                    <a:pt x="14419" y="1252"/>
                  </a:cubicBezTo>
                  <a:cubicBezTo>
                    <a:pt x="14421" y="1257"/>
                    <a:pt x="14424" y="1262"/>
                    <a:pt x="14427" y="1267"/>
                  </a:cubicBezTo>
                  <a:lnTo>
                    <a:pt x="14427" y="1267"/>
                  </a:lnTo>
                  <a:cubicBezTo>
                    <a:pt x="14447" y="1192"/>
                    <a:pt x="14448" y="1167"/>
                    <a:pt x="14448" y="1140"/>
                  </a:cubicBezTo>
                  <a:cubicBezTo>
                    <a:pt x="14486" y="1133"/>
                    <a:pt x="14513" y="1128"/>
                    <a:pt x="14555" y="1120"/>
                  </a:cubicBezTo>
                  <a:close/>
                  <a:moveTo>
                    <a:pt x="17402" y="1308"/>
                  </a:moveTo>
                  <a:cubicBezTo>
                    <a:pt x="17405" y="1346"/>
                    <a:pt x="17407" y="1373"/>
                    <a:pt x="17408" y="1398"/>
                  </a:cubicBezTo>
                  <a:lnTo>
                    <a:pt x="17363" y="1433"/>
                  </a:lnTo>
                  <a:cubicBezTo>
                    <a:pt x="17332" y="1404"/>
                    <a:pt x="17301" y="1376"/>
                    <a:pt x="17242" y="1321"/>
                  </a:cubicBezTo>
                  <a:cubicBezTo>
                    <a:pt x="17321" y="1315"/>
                    <a:pt x="17358" y="1312"/>
                    <a:pt x="17402" y="1308"/>
                  </a:cubicBezTo>
                  <a:close/>
                  <a:moveTo>
                    <a:pt x="14064" y="1408"/>
                  </a:moveTo>
                  <a:lnTo>
                    <a:pt x="14076" y="1457"/>
                  </a:lnTo>
                  <a:lnTo>
                    <a:pt x="13973" y="1468"/>
                  </a:lnTo>
                  <a:lnTo>
                    <a:pt x="13966" y="1442"/>
                  </a:lnTo>
                  <a:lnTo>
                    <a:pt x="14064" y="1408"/>
                  </a:lnTo>
                  <a:close/>
                  <a:moveTo>
                    <a:pt x="9038" y="1543"/>
                  </a:moveTo>
                  <a:lnTo>
                    <a:pt x="9062" y="1596"/>
                  </a:lnTo>
                  <a:lnTo>
                    <a:pt x="9040" y="1605"/>
                  </a:lnTo>
                  <a:lnTo>
                    <a:pt x="9016" y="1552"/>
                  </a:lnTo>
                  <a:lnTo>
                    <a:pt x="9038" y="1543"/>
                  </a:lnTo>
                  <a:close/>
                  <a:moveTo>
                    <a:pt x="10090" y="2275"/>
                  </a:moveTo>
                  <a:lnTo>
                    <a:pt x="10112" y="2328"/>
                  </a:lnTo>
                  <a:lnTo>
                    <a:pt x="10092" y="2336"/>
                  </a:lnTo>
                  <a:lnTo>
                    <a:pt x="10070" y="2283"/>
                  </a:lnTo>
                  <a:lnTo>
                    <a:pt x="10090" y="2275"/>
                  </a:lnTo>
                  <a:close/>
                  <a:moveTo>
                    <a:pt x="9408" y="2594"/>
                  </a:moveTo>
                  <a:lnTo>
                    <a:pt x="9416" y="2611"/>
                  </a:lnTo>
                  <a:lnTo>
                    <a:pt x="9356" y="2636"/>
                  </a:lnTo>
                  <a:lnTo>
                    <a:pt x="9349" y="2620"/>
                  </a:lnTo>
                  <a:lnTo>
                    <a:pt x="9408" y="2594"/>
                  </a:lnTo>
                  <a:close/>
                  <a:moveTo>
                    <a:pt x="22225" y="2748"/>
                  </a:moveTo>
                  <a:lnTo>
                    <a:pt x="22243" y="2759"/>
                  </a:lnTo>
                  <a:lnTo>
                    <a:pt x="22215" y="2809"/>
                  </a:lnTo>
                  <a:lnTo>
                    <a:pt x="22197" y="2800"/>
                  </a:lnTo>
                  <a:lnTo>
                    <a:pt x="22225" y="2748"/>
                  </a:lnTo>
                  <a:close/>
                  <a:moveTo>
                    <a:pt x="23439" y="3624"/>
                  </a:moveTo>
                  <a:lnTo>
                    <a:pt x="23456" y="3635"/>
                  </a:lnTo>
                  <a:lnTo>
                    <a:pt x="23423" y="3683"/>
                  </a:lnTo>
                  <a:lnTo>
                    <a:pt x="23406" y="3671"/>
                  </a:lnTo>
                  <a:lnTo>
                    <a:pt x="23439" y="3624"/>
                  </a:lnTo>
                  <a:close/>
                  <a:moveTo>
                    <a:pt x="7012" y="4052"/>
                  </a:moveTo>
                  <a:lnTo>
                    <a:pt x="7046" y="4097"/>
                  </a:lnTo>
                  <a:lnTo>
                    <a:pt x="7029" y="4109"/>
                  </a:lnTo>
                  <a:lnTo>
                    <a:pt x="6993" y="4064"/>
                  </a:lnTo>
                  <a:lnTo>
                    <a:pt x="7012" y="4052"/>
                  </a:lnTo>
                  <a:close/>
                  <a:moveTo>
                    <a:pt x="24607" y="4150"/>
                  </a:moveTo>
                  <a:lnTo>
                    <a:pt x="24623" y="4164"/>
                  </a:lnTo>
                  <a:lnTo>
                    <a:pt x="24586" y="4208"/>
                  </a:lnTo>
                  <a:lnTo>
                    <a:pt x="24570" y="4195"/>
                  </a:lnTo>
                  <a:lnTo>
                    <a:pt x="24607" y="4150"/>
                  </a:lnTo>
                  <a:close/>
                  <a:moveTo>
                    <a:pt x="26968" y="6009"/>
                  </a:moveTo>
                  <a:lnTo>
                    <a:pt x="26990" y="6029"/>
                  </a:lnTo>
                  <a:lnTo>
                    <a:pt x="26931" y="6106"/>
                  </a:lnTo>
                  <a:lnTo>
                    <a:pt x="26892" y="6067"/>
                  </a:lnTo>
                  <a:lnTo>
                    <a:pt x="26968" y="6009"/>
                  </a:lnTo>
                  <a:close/>
                  <a:moveTo>
                    <a:pt x="4341" y="6728"/>
                  </a:moveTo>
                  <a:lnTo>
                    <a:pt x="4385" y="6763"/>
                  </a:lnTo>
                  <a:lnTo>
                    <a:pt x="4372" y="6779"/>
                  </a:lnTo>
                  <a:lnTo>
                    <a:pt x="4326" y="6744"/>
                  </a:lnTo>
                  <a:lnTo>
                    <a:pt x="4341" y="6728"/>
                  </a:lnTo>
                  <a:close/>
                  <a:moveTo>
                    <a:pt x="3835" y="7604"/>
                  </a:moveTo>
                  <a:cubicBezTo>
                    <a:pt x="3835" y="7604"/>
                    <a:pt x="3835" y="7605"/>
                    <a:pt x="3835" y="7605"/>
                  </a:cubicBezTo>
                  <a:cubicBezTo>
                    <a:pt x="3835" y="7604"/>
                    <a:pt x="3835" y="7604"/>
                    <a:pt x="3835" y="7604"/>
                  </a:cubicBezTo>
                  <a:close/>
                  <a:moveTo>
                    <a:pt x="2580" y="9569"/>
                  </a:moveTo>
                  <a:lnTo>
                    <a:pt x="2595" y="9635"/>
                  </a:lnTo>
                  <a:lnTo>
                    <a:pt x="2595" y="9635"/>
                  </a:lnTo>
                  <a:cubicBezTo>
                    <a:pt x="2572" y="9623"/>
                    <a:pt x="2563" y="9603"/>
                    <a:pt x="2555" y="9581"/>
                  </a:cubicBezTo>
                  <a:lnTo>
                    <a:pt x="2580" y="9569"/>
                  </a:lnTo>
                  <a:close/>
                  <a:moveTo>
                    <a:pt x="2596" y="9635"/>
                  </a:moveTo>
                  <a:lnTo>
                    <a:pt x="2596" y="9637"/>
                  </a:lnTo>
                  <a:lnTo>
                    <a:pt x="2581" y="9644"/>
                  </a:lnTo>
                  <a:cubicBezTo>
                    <a:pt x="2603" y="9656"/>
                    <a:pt x="2612" y="9676"/>
                    <a:pt x="2621" y="9698"/>
                  </a:cubicBezTo>
                  <a:lnTo>
                    <a:pt x="2596" y="9710"/>
                  </a:lnTo>
                  <a:lnTo>
                    <a:pt x="2580" y="9642"/>
                  </a:lnTo>
                  <a:lnTo>
                    <a:pt x="2596" y="9635"/>
                  </a:lnTo>
                  <a:close/>
                  <a:moveTo>
                    <a:pt x="1922" y="11251"/>
                  </a:moveTo>
                  <a:lnTo>
                    <a:pt x="1969" y="11262"/>
                  </a:lnTo>
                  <a:lnTo>
                    <a:pt x="1938" y="11368"/>
                  </a:lnTo>
                  <a:lnTo>
                    <a:pt x="1910" y="11364"/>
                  </a:lnTo>
                  <a:lnTo>
                    <a:pt x="1922" y="11251"/>
                  </a:lnTo>
                  <a:close/>
                  <a:moveTo>
                    <a:pt x="1921" y="11465"/>
                  </a:moveTo>
                  <a:lnTo>
                    <a:pt x="1975" y="11483"/>
                  </a:lnTo>
                  <a:lnTo>
                    <a:pt x="1969" y="11504"/>
                  </a:lnTo>
                  <a:lnTo>
                    <a:pt x="1915" y="11487"/>
                  </a:lnTo>
                  <a:lnTo>
                    <a:pt x="1921" y="11465"/>
                  </a:lnTo>
                  <a:close/>
                  <a:moveTo>
                    <a:pt x="563" y="12581"/>
                  </a:moveTo>
                  <a:lnTo>
                    <a:pt x="558" y="12642"/>
                  </a:lnTo>
                  <a:lnTo>
                    <a:pt x="464" y="12623"/>
                  </a:lnTo>
                  <a:lnTo>
                    <a:pt x="465" y="12588"/>
                  </a:lnTo>
                  <a:lnTo>
                    <a:pt x="563" y="12581"/>
                  </a:lnTo>
                  <a:close/>
                  <a:moveTo>
                    <a:pt x="1656" y="13379"/>
                  </a:moveTo>
                  <a:lnTo>
                    <a:pt x="1713" y="13390"/>
                  </a:lnTo>
                  <a:lnTo>
                    <a:pt x="1709" y="13412"/>
                  </a:lnTo>
                  <a:lnTo>
                    <a:pt x="1653" y="13401"/>
                  </a:lnTo>
                  <a:lnTo>
                    <a:pt x="1656" y="13379"/>
                  </a:lnTo>
                  <a:close/>
                  <a:moveTo>
                    <a:pt x="1545" y="13877"/>
                  </a:moveTo>
                  <a:lnTo>
                    <a:pt x="1564" y="13878"/>
                  </a:lnTo>
                  <a:lnTo>
                    <a:pt x="1559" y="13944"/>
                  </a:lnTo>
                  <a:lnTo>
                    <a:pt x="1539" y="13941"/>
                  </a:lnTo>
                  <a:lnTo>
                    <a:pt x="1545" y="13877"/>
                  </a:lnTo>
                  <a:close/>
                  <a:moveTo>
                    <a:pt x="1506" y="14409"/>
                  </a:moveTo>
                  <a:lnTo>
                    <a:pt x="1541" y="14467"/>
                  </a:lnTo>
                  <a:lnTo>
                    <a:pt x="1528" y="14478"/>
                  </a:lnTo>
                  <a:lnTo>
                    <a:pt x="1539" y="14467"/>
                  </a:lnTo>
                  <a:cubicBezTo>
                    <a:pt x="1514" y="14462"/>
                    <a:pt x="1500" y="14446"/>
                    <a:pt x="1485" y="14428"/>
                  </a:cubicBezTo>
                  <a:lnTo>
                    <a:pt x="1506" y="14409"/>
                  </a:lnTo>
                  <a:close/>
                  <a:moveTo>
                    <a:pt x="1528" y="14478"/>
                  </a:moveTo>
                  <a:cubicBezTo>
                    <a:pt x="1554" y="14483"/>
                    <a:pt x="1569" y="14500"/>
                    <a:pt x="1582" y="14517"/>
                  </a:cubicBezTo>
                  <a:lnTo>
                    <a:pt x="1563" y="14536"/>
                  </a:lnTo>
                  <a:lnTo>
                    <a:pt x="1528" y="14478"/>
                  </a:lnTo>
                  <a:close/>
                  <a:moveTo>
                    <a:pt x="1419" y="15126"/>
                  </a:moveTo>
                  <a:cubicBezTo>
                    <a:pt x="1419" y="15128"/>
                    <a:pt x="1419" y="15129"/>
                    <a:pt x="1419" y="15131"/>
                  </a:cubicBezTo>
                  <a:lnTo>
                    <a:pt x="1419" y="15131"/>
                  </a:lnTo>
                  <a:lnTo>
                    <a:pt x="1415" y="15126"/>
                  </a:lnTo>
                  <a:lnTo>
                    <a:pt x="1415" y="15126"/>
                  </a:lnTo>
                  <a:lnTo>
                    <a:pt x="1419" y="15126"/>
                  </a:lnTo>
                  <a:close/>
                  <a:moveTo>
                    <a:pt x="1538" y="15004"/>
                  </a:moveTo>
                  <a:lnTo>
                    <a:pt x="1538" y="15004"/>
                  </a:lnTo>
                  <a:cubicBezTo>
                    <a:pt x="1537" y="15048"/>
                    <a:pt x="1535" y="15083"/>
                    <a:pt x="1534" y="15129"/>
                  </a:cubicBezTo>
                  <a:cubicBezTo>
                    <a:pt x="1492" y="15131"/>
                    <a:pt x="1460" y="15132"/>
                    <a:pt x="1429" y="15133"/>
                  </a:cubicBezTo>
                  <a:lnTo>
                    <a:pt x="1429" y="15133"/>
                  </a:lnTo>
                  <a:cubicBezTo>
                    <a:pt x="1451" y="15059"/>
                    <a:pt x="1491" y="15034"/>
                    <a:pt x="1538" y="15004"/>
                  </a:cubicBezTo>
                  <a:close/>
                  <a:moveTo>
                    <a:pt x="1386" y="15131"/>
                  </a:moveTo>
                  <a:cubicBezTo>
                    <a:pt x="1369" y="15185"/>
                    <a:pt x="1341" y="15188"/>
                    <a:pt x="1310" y="15189"/>
                  </a:cubicBezTo>
                  <a:cubicBezTo>
                    <a:pt x="1307" y="15174"/>
                    <a:pt x="1306" y="15160"/>
                    <a:pt x="1306" y="15145"/>
                  </a:cubicBezTo>
                  <a:lnTo>
                    <a:pt x="1386" y="15131"/>
                  </a:lnTo>
                  <a:close/>
                  <a:moveTo>
                    <a:pt x="1459" y="15399"/>
                  </a:moveTo>
                  <a:lnTo>
                    <a:pt x="1459" y="15466"/>
                  </a:lnTo>
                  <a:lnTo>
                    <a:pt x="1439" y="15466"/>
                  </a:lnTo>
                  <a:lnTo>
                    <a:pt x="1439" y="15399"/>
                  </a:lnTo>
                  <a:close/>
                  <a:moveTo>
                    <a:pt x="31403" y="15627"/>
                  </a:moveTo>
                  <a:lnTo>
                    <a:pt x="31422" y="15629"/>
                  </a:lnTo>
                  <a:lnTo>
                    <a:pt x="31417" y="15698"/>
                  </a:lnTo>
                  <a:lnTo>
                    <a:pt x="31397" y="15697"/>
                  </a:lnTo>
                  <a:lnTo>
                    <a:pt x="31403" y="15627"/>
                  </a:lnTo>
                  <a:close/>
                  <a:moveTo>
                    <a:pt x="31210" y="15819"/>
                  </a:moveTo>
                  <a:lnTo>
                    <a:pt x="31239" y="15820"/>
                  </a:lnTo>
                  <a:lnTo>
                    <a:pt x="31227" y="15957"/>
                  </a:lnTo>
                  <a:lnTo>
                    <a:pt x="31200" y="15954"/>
                  </a:lnTo>
                  <a:lnTo>
                    <a:pt x="31210" y="15819"/>
                  </a:lnTo>
                  <a:close/>
                  <a:moveTo>
                    <a:pt x="1487" y="16020"/>
                  </a:moveTo>
                  <a:lnTo>
                    <a:pt x="1487" y="16042"/>
                  </a:lnTo>
                  <a:lnTo>
                    <a:pt x="1429" y="16044"/>
                  </a:lnTo>
                  <a:lnTo>
                    <a:pt x="1429" y="16020"/>
                  </a:lnTo>
                  <a:close/>
                  <a:moveTo>
                    <a:pt x="31564" y="16226"/>
                  </a:moveTo>
                  <a:lnTo>
                    <a:pt x="31622" y="16234"/>
                  </a:lnTo>
                  <a:lnTo>
                    <a:pt x="31620" y="16257"/>
                  </a:lnTo>
                  <a:lnTo>
                    <a:pt x="31563" y="16250"/>
                  </a:lnTo>
                  <a:lnTo>
                    <a:pt x="31564" y="16226"/>
                  </a:lnTo>
                  <a:close/>
                  <a:moveTo>
                    <a:pt x="31299" y="16316"/>
                  </a:moveTo>
                  <a:cubicBezTo>
                    <a:pt x="31319" y="16316"/>
                    <a:pt x="31351" y="16329"/>
                    <a:pt x="31398" y="16360"/>
                  </a:cubicBezTo>
                  <a:cubicBezTo>
                    <a:pt x="31351" y="16388"/>
                    <a:pt x="31313" y="16410"/>
                    <a:pt x="31275" y="16432"/>
                  </a:cubicBezTo>
                  <a:cubicBezTo>
                    <a:pt x="31263" y="16370"/>
                    <a:pt x="31257" y="16316"/>
                    <a:pt x="31299" y="16316"/>
                  </a:cubicBezTo>
                  <a:close/>
                  <a:moveTo>
                    <a:pt x="345" y="16531"/>
                  </a:moveTo>
                  <a:lnTo>
                    <a:pt x="346" y="16554"/>
                  </a:lnTo>
                  <a:lnTo>
                    <a:pt x="289" y="16557"/>
                  </a:lnTo>
                  <a:lnTo>
                    <a:pt x="287" y="16532"/>
                  </a:lnTo>
                  <a:lnTo>
                    <a:pt x="345" y="16531"/>
                  </a:lnTo>
                  <a:close/>
                  <a:moveTo>
                    <a:pt x="947" y="16628"/>
                  </a:moveTo>
                  <a:lnTo>
                    <a:pt x="988" y="16682"/>
                  </a:lnTo>
                  <a:cubicBezTo>
                    <a:pt x="961" y="16682"/>
                    <a:pt x="945" y="16666"/>
                    <a:pt x="929" y="16651"/>
                  </a:cubicBezTo>
                  <a:lnTo>
                    <a:pt x="947" y="16628"/>
                  </a:lnTo>
                  <a:close/>
                  <a:moveTo>
                    <a:pt x="988" y="16682"/>
                  </a:moveTo>
                  <a:lnTo>
                    <a:pt x="977" y="16697"/>
                  </a:lnTo>
                  <a:cubicBezTo>
                    <a:pt x="1004" y="16697"/>
                    <a:pt x="1019" y="16713"/>
                    <a:pt x="1036" y="16728"/>
                  </a:cubicBezTo>
                  <a:lnTo>
                    <a:pt x="1022" y="16750"/>
                  </a:lnTo>
                  <a:cubicBezTo>
                    <a:pt x="1005" y="16732"/>
                    <a:pt x="989" y="16715"/>
                    <a:pt x="976" y="16697"/>
                  </a:cubicBezTo>
                  <a:lnTo>
                    <a:pt x="988" y="16682"/>
                  </a:lnTo>
                  <a:close/>
                  <a:moveTo>
                    <a:pt x="31554" y="16981"/>
                  </a:moveTo>
                  <a:lnTo>
                    <a:pt x="31573" y="16984"/>
                  </a:lnTo>
                  <a:lnTo>
                    <a:pt x="31560" y="17053"/>
                  </a:lnTo>
                  <a:lnTo>
                    <a:pt x="31541" y="17050"/>
                  </a:lnTo>
                  <a:lnTo>
                    <a:pt x="31554" y="16981"/>
                  </a:lnTo>
                  <a:close/>
                  <a:moveTo>
                    <a:pt x="31366" y="16598"/>
                  </a:moveTo>
                  <a:cubicBezTo>
                    <a:pt x="31407" y="16607"/>
                    <a:pt x="31436" y="16615"/>
                    <a:pt x="31475" y="16623"/>
                  </a:cubicBezTo>
                  <a:cubicBezTo>
                    <a:pt x="31433" y="16682"/>
                    <a:pt x="31405" y="16728"/>
                    <a:pt x="31369" y="16772"/>
                  </a:cubicBezTo>
                  <a:lnTo>
                    <a:pt x="31345" y="16734"/>
                  </a:lnTo>
                  <a:lnTo>
                    <a:pt x="31345" y="16734"/>
                  </a:lnTo>
                  <a:cubicBezTo>
                    <a:pt x="31351" y="16778"/>
                    <a:pt x="31367" y="16813"/>
                    <a:pt x="31385" y="16850"/>
                  </a:cubicBezTo>
                  <a:cubicBezTo>
                    <a:pt x="31339" y="16991"/>
                    <a:pt x="31257" y="17084"/>
                    <a:pt x="31114" y="17105"/>
                  </a:cubicBezTo>
                  <a:cubicBezTo>
                    <a:pt x="31120" y="17055"/>
                    <a:pt x="31126" y="16996"/>
                    <a:pt x="31133" y="16928"/>
                  </a:cubicBezTo>
                  <a:cubicBezTo>
                    <a:pt x="31169" y="16925"/>
                    <a:pt x="31195" y="16922"/>
                    <a:pt x="31233" y="16918"/>
                  </a:cubicBezTo>
                  <a:cubicBezTo>
                    <a:pt x="31261" y="16859"/>
                    <a:pt x="31292" y="16790"/>
                    <a:pt x="31325" y="16721"/>
                  </a:cubicBezTo>
                  <a:cubicBezTo>
                    <a:pt x="31353" y="16694"/>
                    <a:pt x="31358" y="16653"/>
                    <a:pt x="31366" y="16598"/>
                  </a:cubicBezTo>
                  <a:close/>
                  <a:moveTo>
                    <a:pt x="30449" y="17155"/>
                  </a:moveTo>
                  <a:lnTo>
                    <a:pt x="30507" y="17165"/>
                  </a:lnTo>
                  <a:lnTo>
                    <a:pt x="30502" y="17185"/>
                  </a:lnTo>
                  <a:lnTo>
                    <a:pt x="30446" y="17175"/>
                  </a:lnTo>
                  <a:lnTo>
                    <a:pt x="30449" y="17155"/>
                  </a:lnTo>
                  <a:close/>
                  <a:moveTo>
                    <a:pt x="31355" y="17088"/>
                  </a:moveTo>
                  <a:lnTo>
                    <a:pt x="31383" y="17093"/>
                  </a:lnTo>
                  <a:lnTo>
                    <a:pt x="31358" y="17230"/>
                  </a:lnTo>
                  <a:lnTo>
                    <a:pt x="31329" y="17225"/>
                  </a:lnTo>
                  <a:lnTo>
                    <a:pt x="31355" y="17088"/>
                  </a:lnTo>
                  <a:close/>
                  <a:moveTo>
                    <a:pt x="30618" y="17241"/>
                  </a:moveTo>
                  <a:lnTo>
                    <a:pt x="30713" y="17259"/>
                  </a:lnTo>
                  <a:lnTo>
                    <a:pt x="30711" y="17291"/>
                  </a:lnTo>
                  <a:lnTo>
                    <a:pt x="30614" y="17299"/>
                  </a:lnTo>
                  <a:lnTo>
                    <a:pt x="30614" y="17299"/>
                  </a:lnTo>
                  <a:lnTo>
                    <a:pt x="30618" y="17241"/>
                  </a:lnTo>
                  <a:close/>
                  <a:moveTo>
                    <a:pt x="30505" y="17277"/>
                  </a:moveTo>
                  <a:lnTo>
                    <a:pt x="30523" y="17280"/>
                  </a:lnTo>
                  <a:lnTo>
                    <a:pt x="30511" y="17344"/>
                  </a:lnTo>
                  <a:lnTo>
                    <a:pt x="30492" y="17341"/>
                  </a:lnTo>
                  <a:lnTo>
                    <a:pt x="30505" y="17277"/>
                  </a:lnTo>
                  <a:close/>
                  <a:moveTo>
                    <a:pt x="30843" y="17341"/>
                  </a:moveTo>
                  <a:lnTo>
                    <a:pt x="30863" y="17346"/>
                  </a:lnTo>
                  <a:lnTo>
                    <a:pt x="30849" y="17412"/>
                  </a:lnTo>
                  <a:lnTo>
                    <a:pt x="30830" y="17408"/>
                  </a:lnTo>
                  <a:lnTo>
                    <a:pt x="30843" y="17341"/>
                  </a:lnTo>
                  <a:close/>
                  <a:moveTo>
                    <a:pt x="30626" y="17458"/>
                  </a:moveTo>
                  <a:lnTo>
                    <a:pt x="30682" y="17469"/>
                  </a:lnTo>
                  <a:lnTo>
                    <a:pt x="30683" y="17469"/>
                  </a:lnTo>
                  <a:lnTo>
                    <a:pt x="30679" y="17491"/>
                  </a:lnTo>
                  <a:lnTo>
                    <a:pt x="30621" y="17480"/>
                  </a:lnTo>
                  <a:lnTo>
                    <a:pt x="30626" y="17458"/>
                  </a:lnTo>
                  <a:close/>
                  <a:moveTo>
                    <a:pt x="31173" y="17372"/>
                  </a:moveTo>
                  <a:lnTo>
                    <a:pt x="31173" y="17372"/>
                  </a:lnTo>
                  <a:cubicBezTo>
                    <a:pt x="31117" y="17469"/>
                    <a:pt x="31086" y="17524"/>
                    <a:pt x="31045" y="17596"/>
                  </a:cubicBezTo>
                  <a:cubicBezTo>
                    <a:pt x="31016" y="17543"/>
                    <a:pt x="30996" y="17508"/>
                    <a:pt x="30969" y="17459"/>
                  </a:cubicBezTo>
                  <a:cubicBezTo>
                    <a:pt x="31027" y="17434"/>
                    <a:pt x="31082" y="17411"/>
                    <a:pt x="31173" y="17372"/>
                  </a:cubicBezTo>
                  <a:close/>
                  <a:moveTo>
                    <a:pt x="31485" y="17565"/>
                  </a:moveTo>
                  <a:lnTo>
                    <a:pt x="31541" y="17577"/>
                  </a:lnTo>
                  <a:lnTo>
                    <a:pt x="31536" y="17600"/>
                  </a:lnTo>
                  <a:lnTo>
                    <a:pt x="31481" y="17589"/>
                  </a:lnTo>
                  <a:lnTo>
                    <a:pt x="31485" y="17565"/>
                  </a:lnTo>
                  <a:close/>
                  <a:moveTo>
                    <a:pt x="1379" y="17640"/>
                  </a:moveTo>
                  <a:lnTo>
                    <a:pt x="1382" y="17662"/>
                  </a:lnTo>
                  <a:lnTo>
                    <a:pt x="1325" y="17670"/>
                  </a:lnTo>
                  <a:lnTo>
                    <a:pt x="1322" y="17647"/>
                  </a:lnTo>
                  <a:lnTo>
                    <a:pt x="1379" y="17640"/>
                  </a:lnTo>
                  <a:close/>
                  <a:moveTo>
                    <a:pt x="31144" y="17612"/>
                  </a:moveTo>
                  <a:lnTo>
                    <a:pt x="31163" y="17617"/>
                  </a:lnTo>
                  <a:lnTo>
                    <a:pt x="31149" y="17684"/>
                  </a:lnTo>
                  <a:lnTo>
                    <a:pt x="31130" y="17680"/>
                  </a:lnTo>
                  <a:lnTo>
                    <a:pt x="31144" y="17612"/>
                  </a:lnTo>
                  <a:close/>
                  <a:moveTo>
                    <a:pt x="30964" y="17720"/>
                  </a:moveTo>
                  <a:lnTo>
                    <a:pt x="30979" y="17745"/>
                  </a:lnTo>
                  <a:lnTo>
                    <a:pt x="30925" y="17779"/>
                  </a:lnTo>
                  <a:lnTo>
                    <a:pt x="30925" y="17779"/>
                  </a:lnTo>
                  <a:cubicBezTo>
                    <a:pt x="30932" y="17749"/>
                    <a:pt x="30948" y="17734"/>
                    <a:pt x="30964" y="17720"/>
                  </a:cubicBezTo>
                  <a:close/>
                  <a:moveTo>
                    <a:pt x="30916" y="17764"/>
                  </a:moveTo>
                  <a:lnTo>
                    <a:pt x="30924" y="17779"/>
                  </a:lnTo>
                  <a:lnTo>
                    <a:pt x="30924" y="17779"/>
                  </a:lnTo>
                  <a:lnTo>
                    <a:pt x="30923" y="17780"/>
                  </a:lnTo>
                  <a:lnTo>
                    <a:pt x="30914" y="17765"/>
                  </a:lnTo>
                  <a:cubicBezTo>
                    <a:pt x="30908" y="17795"/>
                    <a:pt x="30892" y="17811"/>
                    <a:pt x="30874" y="17825"/>
                  </a:cubicBezTo>
                  <a:lnTo>
                    <a:pt x="30861" y="17800"/>
                  </a:lnTo>
                  <a:lnTo>
                    <a:pt x="30916" y="17764"/>
                  </a:lnTo>
                  <a:close/>
                  <a:moveTo>
                    <a:pt x="30683" y="17702"/>
                  </a:moveTo>
                  <a:cubicBezTo>
                    <a:pt x="30682" y="17759"/>
                    <a:pt x="30680" y="17790"/>
                    <a:pt x="30679" y="17834"/>
                  </a:cubicBezTo>
                  <a:cubicBezTo>
                    <a:pt x="30643" y="17836"/>
                    <a:pt x="30611" y="17836"/>
                    <a:pt x="30512" y="17837"/>
                  </a:cubicBezTo>
                  <a:cubicBezTo>
                    <a:pt x="30596" y="17771"/>
                    <a:pt x="30632" y="17743"/>
                    <a:pt x="30683" y="17702"/>
                  </a:cubicBezTo>
                  <a:close/>
                  <a:moveTo>
                    <a:pt x="31604" y="17858"/>
                  </a:moveTo>
                  <a:lnTo>
                    <a:pt x="31604" y="17858"/>
                  </a:lnTo>
                  <a:cubicBezTo>
                    <a:pt x="31604" y="17858"/>
                    <a:pt x="31604" y="17858"/>
                    <a:pt x="31604" y="17858"/>
                  </a:cubicBezTo>
                  <a:cubicBezTo>
                    <a:pt x="31604" y="17858"/>
                    <a:pt x="31604" y="17858"/>
                    <a:pt x="31604" y="17858"/>
                  </a:cubicBezTo>
                  <a:close/>
                  <a:moveTo>
                    <a:pt x="31238" y="17940"/>
                  </a:moveTo>
                  <a:lnTo>
                    <a:pt x="31294" y="17953"/>
                  </a:lnTo>
                  <a:lnTo>
                    <a:pt x="31289" y="17977"/>
                  </a:lnTo>
                  <a:lnTo>
                    <a:pt x="31233" y="17964"/>
                  </a:lnTo>
                  <a:lnTo>
                    <a:pt x="31238" y="17940"/>
                  </a:lnTo>
                  <a:close/>
                  <a:moveTo>
                    <a:pt x="31144" y="18131"/>
                  </a:moveTo>
                  <a:lnTo>
                    <a:pt x="31200" y="18146"/>
                  </a:lnTo>
                  <a:lnTo>
                    <a:pt x="31195" y="18168"/>
                  </a:lnTo>
                  <a:lnTo>
                    <a:pt x="31139" y="18155"/>
                  </a:lnTo>
                  <a:lnTo>
                    <a:pt x="31144" y="18131"/>
                  </a:lnTo>
                  <a:close/>
                  <a:moveTo>
                    <a:pt x="30589" y="18176"/>
                  </a:moveTo>
                  <a:lnTo>
                    <a:pt x="30579" y="18233"/>
                  </a:lnTo>
                  <a:lnTo>
                    <a:pt x="30487" y="18208"/>
                  </a:lnTo>
                  <a:lnTo>
                    <a:pt x="30492" y="18177"/>
                  </a:lnTo>
                  <a:lnTo>
                    <a:pt x="30589" y="18176"/>
                  </a:lnTo>
                  <a:close/>
                  <a:moveTo>
                    <a:pt x="31481" y="18207"/>
                  </a:moveTo>
                  <a:cubicBezTo>
                    <a:pt x="31517" y="18207"/>
                    <a:pt x="31544" y="18208"/>
                    <a:pt x="31594" y="18208"/>
                  </a:cubicBezTo>
                  <a:cubicBezTo>
                    <a:pt x="31582" y="18273"/>
                    <a:pt x="31576" y="18304"/>
                    <a:pt x="31573" y="18324"/>
                  </a:cubicBezTo>
                  <a:lnTo>
                    <a:pt x="31572" y="18324"/>
                  </a:lnTo>
                  <a:cubicBezTo>
                    <a:pt x="31547" y="18292"/>
                    <a:pt x="31519" y="18255"/>
                    <a:pt x="31481" y="18207"/>
                  </a:cubicBezTo>
                  <a:close/>
                  <a:moveTo>
                    <a:pt x="30596" y="18324"/>
                  </a:moveTo>
                  <a:lnTo>
                    <a:pt x="30608" y="18349"/>
                  </a:lnTo>
                  <a:lnTo>
                    <a:pt x="30549" y="18382"/>
                  </a:lnTo>
                  <a:lnTo>
                    <a:pt x="30546" y="18375"/>
                  </a:lnTo>
                  <a:lnTo>
                    <a:pt x="30546" y="18375"/>
                  </a:lnTo>
                  <a:cubicBezTo>
                    <a:pt x="30576" y="18341"/>
                    <a:pt x="30586" y="18333"/>
                    <a:pt x="30596" y="18324"/>
                  </a:cubicBezTo>
                  <a:close/>
                  <a:moveTo>
                    <a:pt x="31099" y="18329"/>
                  </a:moveTo>
                  <a:lnTo>
                    <a:pt x="31210" y="18357"/>
                  </a:lnTo>
                  <a:lnTo>
                    <a:pt x="31200" y="18390"/>
                  </a:lnTo>
                  <a:lnTo>
                    <a:pt x="31089" y="18361"/>
                  </a:lnTo>
                  <a:lnTo>
                    <a:pt x="31099" y="18329"/>
                  </a:lnTo>
                  <a:close/>
                  <a:moveTo>
                    <a:pt x="30521" y="18367"/>
                  </a:moveTo>
                  <a:cubicBezTo>
                    <a:pt x="30521" y="18375"/>
                    <a:pt x="30521" y="18382"/>
                    <a:pt x="30521" y="18390"/>
                  </a:cubicBezTo>
                  <a:lnTo>
                    <a:pt x="30521" y="18390"/>
                  </a:lnTo>
                  <a:cubicBezTo>
                    <a:pt x="30509" y="18403"/>
                    <a:pt x="30502" y="18409"/>
                    <a:pt x="30500" y="18409"/>
                  </a:cubicBezTo>
                  <a:cubicBezTo>
                    <a:pt x="30496" y="18409"/>
                    <a:pt x="30509" y="18388"/>
                    <a:pt x="30521" y="18367"/>
                  </a:cubicBezTo>
                  <a:close/>
                  <a:moveTo>
                    <a:pt x="30521" y="18405"/>
                  </a:moveTo>
                  <a:cubicBezTo>
                    <a:pt x="30522" y="18425"/>
                    <a:pt x="30522" y="18444"/>
                    <a:pt x="30518" y="18464"/>
                  </a:cubicBezTo>
                  <a:cubicBezTo>
                    <a:pt x="30517" y="18473"/>
                    <a:pt x="30492" y="18480"/>
                    <a:pt x="30437" y="18511"/>
                  </a:cubicBezTo>
                  <a:cubicBezTo>
                    <a:pt x="30473" y="18465"/>
                    <a:pt x="30501" y="18431"/>
                    <a:pt x="30521" y="18405"/>
                  </a:cubicBezTo>
                  <a:close/>
                  <a:moveTo>
                    <a:pt x="1926" y="18504"/>
                  </a:moveTo>
                  <a:lnTo>
                    <a:pt x="1931" y="18526"/>
                  </a:lnTo>
                  <a:lnTo>
                    <a:pt x="1875" y="18536"/>
                  </a:lnTo>
                  <a:lnTo>
                    <a:pt x="1869" y="18514"/>
                  </a:lnTo>
                  <a:lnTo>
                    <a:pt x="1926" y="18504"/>
                  </a:lnTo>
                  <a:close/>
                  <a:moveTo>
                    <a:pt x="30680" y="18387"/>
                  </a:moveTo>
                  <a:lnTo>
                    <a:pt x="30680" y="18387"/>
                  </a:lnTo>
                  <a:cubicBezTo>
                    <a:pt x="30705" y="18471"/>
                    <a:pt x="30721" y="18530"/>
                    <a:pt x="30746" y="18617"/>
                  </a:cubicBezTo>
                  <a:cubicBezTo>
                    <a:pt x="30679" y="18561"/>
                    <a:pt x="30657" y="18485"/>
                    <a:pt x="30680" y="18387"/>
                  </a:cubicBezTo>
                  <a:close/>
                  <a:moveTo>
                    <a:pt x="1960" y="18744"/>
                  </a:moveTo>
                  <a:lnTo>
                    <a:pt x="1973" y="18808"/>
                  </a:lnTo>
                  <a:lnTo>
                    <a:pt x="1956" y="18813"/>
                  </a:lnTo>
                  <a:lnTo>
                    <a:pt x="1941" y="18748"/>
                  </a:lnTo>
                  <a:lnTo>
                    <a:pt x="1960" y="18744"/>
                  </a:lnTo>
                  <a:close/>
                  <a:moveTo>
                    <a:pt x="30183" y="18756"/>
                  </a:moveTo>
                  <a:cubicBezTo>
                    <a:pt x="30271" y="18756"/>
                    <a:pt x="30303" y="18823"/>
                    <a:pt x="30326" y="18894"/>
                  </a:cubicBezTo>
                  <a:cubicBezTo>
                    <a:pt x="30283" y="18942"/>
                    <a:pt x="30245" y="18989"/>
                    <a:pt x="30196" y="19044"/>
                  </a:cubicBezTo>
                  <a:cubicBezTo>
                    <a:pt x="30174" y="18951"/>
                    <a:pt x="30153" y="18864"/>
                    <a:pt x="30130" y="18763"/>
                  </a:cubicBezTo>
                  <a:cubicBezTo>
                    <a:pt x="30150" y="18758"/>
                    <a:pt x="30167" y="18756"/>
                    <a:pt x="30183" y="18756"/>
                  </a:cubicBezTo>
                  <a:close/>
                  <a:moveTo>
                    <a:pt x="31007" y="19253"/>
                  </a:moveTo>
                  <a:lnTo>
                    <a:pt x="31063" y="19270"/>
                  </a:lnTo>
                  <a:lnTo>
                    <a:pt x="31055" y="19292"/>
                  </a:lnTo>
                  <a:lnTo>
                    <a:pt x="31001" y="19275"/>
                  </a:lnTo>
                  <a:lnTo>
                    <a:pt x="31007" y="19253"/>
                  </a:lnTo>
                  <a:close/>
                  <a:moveTo>
                    <a:pt x="888" y="19175"/>
                  </a:moveTo>
                  <a:cubicBezTo>
                    <a:pt x="899" y="19216"/>
                    <a:pt x="913" y="19254"/>
                    <a:pt x="927" y="19304"/>
                  </a:cubicBezTo>
                  <a:cubicBezTo>
                    <a:pt x="883" y="19319"/>
                    <a:pt x="851" y="19329"/>
                    <a:pt x="816" y="19341"/>
                  </a:cubicBezTo>
                  <a:cubicBezTo>
                    <a:pt x="821" y="19358"/>
                    <a:pt x="826" y="19378"/>
                    <a:pt x="830" y="19398"/>
                  </a:cubicBezTo>
                  <a:lnTo>
                    <a:pt x="830" y="19398"/>
                  </a:lnTo>
                  <a:cubicBezTo>
                    <a:pt x="809" y="19393"/>
                    <a:pt x="792" y="19382"/>
                    <a:pt x="776" y="19370"/>
                  </a:cubicBezTo>
                  <a:lnTo>
                    <a:pt x="817" y="19336"/>
                  </a:lnTo>
                  <a:cubicBezTo>
                    <a:pt x="810" y="19295"/>
                    <a:pt x="802" y="19253"/>
                    <a:pt x="794" y="19205"/>
                  </a:cubicBezTo>
                  <a:cubicBezTo>
                    <a:pt x="826" y="19194"/>
                    <a:pt x="851" y="19186"/>
                    <a:pt x="888" y="19175"/>
                  </a:cubicBezTo>
                  <a:close/>
                  <a:moveTo>
                    <a:pt x="832" y="19407"/>
                  </a:moveTo>
                  <a:lnTo>
                    <a:pt x="832" y="19407"/>
                  </a:lnTo>
                  <a:cubicBezTo>
                    <a:pt x="855" y="19411"/>
                    <a:pt x="873" y="19425"/>
                    <a:pt x="892" y="19438"/>
                  </a:cubicBezTo>
                  <a:lnTo>
                    <a:pt x="880" y="19463"/>
                  </a:lnTo>
                  <a:lnTo>
                    <a:pt x="827" y="19414"/>
                  </a:lnTo>
                  <a:lnTo>
                    <a:pt x="832" y="19407"/>
                  </a:lnTo>
                  <a:close/>
                  <a:moveTo>
                    <a:pt x="30620" y="19466"/>
                  </a:moveTo>
                  <a:lnTo>
                    <a:pt x="30632" y="19494"/>
                  </a:lnTo>
                  <a:lnTo>
                    <a:pt x="30574" y="19523"/>
                  </a:lnTo>
                  <a:cubicBezTo>
                    <a:pt x="30585" y="19494"/>
                    <a:pt x="30602" y="19481"/>
                    <a:pt x="30620" y="19466"/>
                  </a:cubicBezTo>
                  <a:close/>
                  <a:moveTo>
                    <a:pt x="30568" y="19506"/>
                  </a:moveTo>
                  <a:lnTo>
                    <a:pt x="30574" y="19523"/>
                  </a:lnTo>
                  <a:lnTo>
                    <a:pt x="30567" y="19507"/>
                  </a:lnTo>
                  <a:cubicBezTo>
                    <a:pt x="30557" y="19537"/>
                    <a:pt x="30539" y="19550"/>
                    <a:pt x="30521" y="19563"/>
                  </a:cubicBezTo>
                  <a:lnTo>
                    <a:pt x="30510" y="19537"/>
                  </a:lnTo>
                  <a:lnTo>
                    <a:pt x="30568" y="19506"/>
                  </a:lnTo>
                  <a:close/>
                  <a:moveTo>
                    <a:pt x="31261" y="19163"/>
                  </a:moveTo>
                  <a:lnTo>
                    <a:pt x="31261" y="19163"/>
                  </a:lnTo>
                  <a:cubicBezTo>
                    <a:pt x="31241" y="19247"/>
                    <a:pt x="31214" y="19331"/>
                    <a:pt x="31202" y="19416"/>
                  </a:cubicBezTo>
                  <a:cubicBezTo>
                    <a:pt x="31192" y="19488"/>
                    <a:pt x="31202" y="19560"/>
                    <a:pt x="31202" y="19629"/>
                  </a:cubicBezTo>
                  <a:cubicBezTo>
                    <a:pt x="31142" y="19607"/>
                    <a:pt x="31097" y="19592"/>
                    <a:pt x="31033" y="19570"/>
                  </a:cubicBezTo>
                  <a:cubicBezTo>
                    <a:pt x="31069" y="19511"/>
                    <a:pt x="31117" y="19448"/>
                    <a:pt x="31149" y="19375"/>
                  </a:cubicBezTo>
                  <a:cubicBezTo>
                    <a:pt x="31182" y="19304"/>
                    <a:pt x="31197" y="19225"/>
                    <a:pt x="31261" y="19163"/>
                  </a:cubicBezTo>
                  <a:close/>
                  <a:moveTo>
                    <a:pt x="30202" y="19694"/>
                  </a:moveTo>
                  <a:lnTo>
                    <a:pt x="30256" y="19713"/>
                  </a:lnTo>
                  <a:lnTo>
                    <a:pt x="30248" y="19735"/>
                  </a:lnTo>
                  <a:lnTo>
                    <a:pt x="30193" y="19715"/>
                  </a:lnTo>
                  <a:lnTo>
                    <a:pt x="30202" y="19694"/>
                  </a:lnTo>
                  <a:close/>
                  <a:moveTo>
                    <a:pt x="30640" y="19591"/>
                  </a:moveTo>
                  <a:lnTo>
                    <a:pt x="30640" y="19591"/>
                  </a:lnTo>
                  <a:cubicBezTo>
                    <a:pt x="30652" y="19651"/>
                    <a:pt x="30661" y="19700"/>
                    <a:pt x="30665" y="19756"/>
                  </a:cubicBezTo>
                  <a:cubicBezTo>
                    <a:pt x="30587" y="19742"/>
                    <a:pt x="30526" y="19742"/>
                    <a:pt x="30640" y="19591"/>
                  </a:cubicBezTo>
                  <a:close/>
                  <a:moveTo>
                    <a:pt x="30017" y="19690"/>
                  </a:moveTo>
                  <a:lnTo>
                    <a:pt x="30065" y="19700"/>
                  </a:lnTo>
                  <a:lnTo>
                    <a:pt x="30024" y="19803"/>
                  </a:lnTo>
                  <a:lnTo>
                    <a:pt x="29998" y="19797"/>
                  </a:lnTo>
                  <a:lnTo>
                    <a:pt x="30017" y="19690"/>
                  </a:lnTo>
                  <a:close/>
                  <a:moveTo>
                    <a:pt x="30661" y="19990"/>
                  </a:moveTo>
                  <a:lnTo>
                    <a:pt x="30679" y="19997"/>
                  </a:lnTo>
                  <a:lnTo>
                    <a:pt x="30652" y="20062"/>
                  </a:lnTo>
                  <a:lnTo>
                    <a:pt x="30635" y="20054"/>
                  </a:lnTo>
                  <a:lnTo>
                    <a:pt x="30661" y="19990"/>
                  </a:lnTo>
                  <a:close/>
                  <a:moveTo>
                    <a:pt x="30663" y="20240"/>
                  </a:moveTo>
                  <a:lnTo>
                    <a:pt x="30715" y="20262"/>
                  </a:lnTo>
                  <a:lnTo>
                    <a:pt x="30707" y="20284"/>
                  </a:lnTo>
                  <a:lnTo>
                    <a:pt x="30654" y="20262"/>
                  </a:lnTo>
                  <a:lnTo>
                    <a:pt x="30663" y="20240"/>
                  </a:lnTo>
                  <a:close/>
                  <a:moveTo>
                    <a:pt x="29531" y="20277"/>
                  </a:moveTo>
                  <a:lnTo>
                    <a:pt x="29583" y="20299"/>
                  </a:lnTo>
                  <a:lnTo>
                    <a:pt x="29575" y="20319"/>
                  </a:lnTo>
                  <a:lnTo>
                    <a:pt x="29522" y="20296"/>
                  </a:lnTo>
                  <a:lnTo>
                    <a:pt x="29531" y="20277"/>
                  </a:lnTo>
                  <a:close/>
                  <a:moveTo>
                    <a:pt x="30452" y="20353"/>
                  </a:moveTo>
                  <a:lnTo>
                    <a:pt x="30468" y="20360"/>
                  </a:lnTo>
                  <a:lnTo>
                    <a:pt x="30443" y="20425"/>
                  </a:lnTo>
                  <a:lnTo>
                    <a:pt x="30426" y="20418"/>
                  </a:lnTo>
                  <a:lnTo>
                    <a:pt x="30452" y="20353"/>
                  </a:lnTo>
                  <a:close/>
                  <a:moveTo>
                    <a:pt x="30558" y="20343"/>
                  </a:moveTo>
                  <a:lnTo>
                    <a:pt x="30607" y="20355"/>
                  </a:lnTo>
                  <a:lnTo>
                    <a:pt x="30564" y="20462"/>
                  </a:lnTo>
                  <a:lnTo>
                    <a:pt x="30536" y="20456"/>
                  </a:lnTo>
                  <a:lnTo>
                    <a:pt x="30558" y="20343"/>
                  </a:lnTo>
                  <a:close/>
                  <a:moveTo>
                    <a:pt x="30801" y="20480"/>
                  </a:moveTo>
                  <a:lnTo>
                    <a:pt x="30801" y="20480"/>
                  </a:lnTo>
                  <a:cubicBezTo>
                    <a:pt x="30776" y="20556"/>
                    <a:pt x="30758" y="20616"/>
                    <a:pt x="30735" y="20690"/>
                  </a:cubicBezTo>
                  <a:cubicBezTo>
                    <a:pt x="30689" y="20677"/>
                    <a:pt x="30655" y="20666"/>
                    <a:pt x="30633" y="20659"/>
                  </a:cubicBezTo>
                  <a:cubicBezTo>
                    <a:pt x="30605" y="20672"/>
                    <a:pt x="30586" y="20686"/>
                    <a:pt x="30567" y="20697"/>
                  </a:cubicBezTo>
                  <a:lnTo>
                    <a:pt x="30558" y="20669"/>
                  </a:lnTo>
                  <a:lnTo>
                    <a:pt x="30620" y="20643"/>
                  </a:lnTo>
                  <a:lnTo>
                    <a:pt x="30624" y="20661"/>
                  </a:lnTo>
                  <a:cubicBezTo>
                    <a:pt x="30626" y="20609"/>
                    <a:pt x="30618" y="20569"/>
                    <a:pt x="30611" y="20522"/>
                  </a:cubicBezTo>
                  <a:cubicBezTo>
                    <a:pt x="30633" y="20522"/>
                    <a:pt x="30654" y="20523"/>
                    <a:pt x="30675" y="20523"/>
                  </a:cubicBezTo>
                  <a:cubicBezTo>
                    <a:pt x="30690" y="20523"/>
                    <a:pt x="30706" y="20523"/>
                    <a:pt x="30721" y="20521"/>
                  </a:cubicBezTo>
                  <a:cubicBezTo>
                    <a:pt x="30739" y="20519"/>
                    <a:pt x="30758" y="20502"/>
                    <a:pt x="30801" y="20480"/>
                  </a:cubicBezTo>
                  <a:close/>
                  <a:moveTo>
                    <a:pt x="30454" y="20758"/>
                  </a:moveTo>
                  <a:lnTo>
                    <a:pt x="30507" y="20781"/>
                  </a:lnTo>
                  <a:lnTo>
                    <a:pt x="30498" y="20803"/>
                  </a:lnTo>
                  <a:lnTo>
                    <a:pt x="30445" y="20778"/>
                  </a:lnTo>
                  <a:lnTo>
                    <a:pt x="30454" y="20758"/>
                  </a:lnTo>
                  <a:close/>
                  <a:moveTo>
                    <a:pt x="30009" y="20931"/>
                  </a:moveTo>
                  <a:lnTo>
                    <a:pt x="30062" y="20956"/>
                  </a:lnTo>
                  <a:lnTo>
                    <a:pt x="30053" y="20977"/>
                  </a:lnTo>
                  <a:lnTo>
                    <a:pt x="30000" y="20953"/>
                  </a:lnTo>
                  <a:lnTo>
                    <a:pt x="30009" y="20931"/>
                  </a:lnTo>
                  <a:close/>
                  <a:moveTo>
                    <a:pt x="30267" y="21027"/>
                  </a:moveTo>
                  <a:lnTo>
                    <a:pt x="30267" y="21027"/>
                  </a:lnTo>
                  <a:cubicBezTo>
                    <a:pt x="30258" y="21062"/>
                    <a:pt x="30252" y="21102"/>
                    <a:pt x="30233" y="21152"/>
                  </a:cubicBezTo>
                  <a:cubicBezTo>
                    <a:pt x="30176" y="21124"/>
                    <a:pt x="30130" y="21102"/>
                    <a:pt x="30050" y="21064"/>
                  </a:cubicBezTo>
                  <a:cubicBezTo>
                    <a:pt x="30143" y="21047"/>
                    <a:pt x="30199" y="21039"/>
                    <a:pt x="30267" y="21027"/>
                  </a:cubicBezTo>
                  <a:close/>
                  <a:moveTo>
                    <a:pt x="30434" y="20972"/>
                  </a:moveTo>
                  <a:cubicBezTo>
                    <a:pt x="30597" y="20972"/>
                    <a:pt x="30463" y="21141"/>
                    <a:pt x="30537" y="21198"/>
                  </a:cubicBezTo>
                  <a:cubicBezTo>
                    <a:pt x="30459" y="21223"/>
                    <a:pt x="30411" y="21234"/>
                    <a:pt x="30323" y="21258"/>
                  </a:cubicBezTo>
                  <a:cubicBezTo>
                    <a:pt x="30382" y="21139"/>
                    <a:pt x="30398" y="21049"/>
                    <a:pt x="30427" y="20972"/>
                  </a:cubicBezTo>
                  <a:cubicBezTo>
                    <a:pt x="30429" y="20972"/>
                    <a:pt x="30431" y="20972"/>
                    <a:pt x="30434" y="20972"/>
                  </a:cubicBezTo>
                  <a:close/>
                  <a:moveTo>
                    <a:pt x="2989" y="21250"/>
                  </a:moveTo>
                  <a:lnTo>
                    <a:pt x="3015" y="21311"/>
                  </a:lnTo>
                  <a:lnTo>
                    <a:pt x="2997" y="21318"/>
                  </a:lnTo>
                  <a:lnTo>
                    <a:pt x="2971" y="21258"/>
                  </a:lnTo>
                  <a:lnTo>
                    <a:pt x="2989" y="21250"/>
                  </a:lnTo>
                  <a:close/>
                  <a:moveTo>
                    <a:pt x="29507" y="21368"/>
                  </a:moveTo>
                  <a:cubicBezTo>
                    <a:pt x="29582" y="21368"/>
                    <a:pt x="29643" y="21396"/>
                    <a:pt x="29690" y="21453"/>
                  </a:cubicBezTo>
                  <a:lnTo>
                    <a:pt x="29690" y="21453"/>
                  </a:lnTo>
                  <a:cubicBezTo>
                    <a:pt x="29609" y="21442"/>
                    <a:pt x="29540" y="21406"/>
                    <a:pt x="29472" y="21370"/>
                  </a:cubicBezTo>
                  <a:cubicBezTo>
                    <a:pt x="29484" y="21368"/>
                    <a:pt x="29496" y="21368"/>
                    <a:pt x="29507" y="21368"/>
                  </a:cubicBezTo>
                  <a:close/>
                  <a:moveTo>
                    <a:pt x="29806" y="21424"/>
                  </a:moveTo>
                  <a:lnTo>
                    <a:pt x="29796" y="21483"/>
                  </a:lnTo>
                  <a:lnTo>
                    <a:pt x="29900" y="21604"/>
                  </a:lnTo>
                  <a:lnTo>
                    <a:pt x="29900" y="21604"/>
                  </a:lnTo>
                  <a:cubicBezTo>
                    <a:pt x="29876" y="21616"/>
                    <a:pt x="29852" y="21623"/>
                    <a:pt x="29829" y="21623"/>
                  </a:cubicBezTo>
                  <a:cubicBezTo>
                    <a:pt x="29799" y="21623"/>
                    <a:pt x="29769" y="21613"/>
                    <a:pt x="29739" y="21593"/>
                  </a:cubicBezTo>
                  <a:cubicBezTo>
                    <a:pt x="29758" y="21558"/>
                    <a:pt x="29777" y="21521"/>
                    <a:pt x="29796" y="21483"/>
                  </a:cubicBezTo>
                  <a:lnTo>
                    <a:pt x="29756" y="21462"/>
                  </a:lnTo>
                  <a:lnTo>
                    <a:pt x="29756" y="21462"/>
                  </a:lnTo>
                  <a:cubicBezTo>
                    <a:pt x="29778" y="21440"/>
                    <a:pt x="29792" y="21432"/>
                    <a:pt x="29806" y="21424"/>
                  </a:cubicBezTo>
                  <a:close/>
                  <a:moveTo>
                    <a:pt x="29984" y="21603"/>
                  </a:moveTo>
                  <a:cubicBezTo>
                    <a:pt x="30006" y="21603"/>
                    <a:pt x="30025" y="21610"/>
                    <a:pt x="30043" y="21618"/>
                  </a:cubicBezTo>
                  <a:lnTo>
                    <a:pt x="30027" y="21659"/>
                  </a:lnTo>
                  <a:lnTo>
                    <a:pt x="29915" y="21630"/>
                  </a:lnTo>
                  <a:lnTo>
                    <a:pt x="29918" y="21623"/>
                  </a:lnTo>
                  <a:lnTo>
                    <a:pt x="29918" y="21623"/>
                  </a:lnTo>
                  <a:cubicBezTo>
                    <a:pt x="29944" y="21608"/>
                    <a:pt x="29965" y="21603"/>
                    <a:pt x="29984" y="21603"/>
                  </a:cubicBezTo>
                  <a:close/>
                  <a:moveTo>
                    <a:pt x="30090" y="21811"/>
                  </a:moveTo>
                  <a:lnTo>
                    <a:pt x="30118" y="21821"/>
                  </a:lnTo>
                  <a:lnTo>
                    <a:pt x="30052" y="21996"/>
                  </a:lnTo>
                  <a:lnTo>
                    <a:pt x="30003" y="21977"/>
                  </a:lnTo>
                  <a:lnTo>
                    <a:pt x="30090" y="21811"/>
                  </a:lnTo>
                  <a:close/>
                  <a:moveTo>
                    <a:pt x="3355" y="22180"/>
                  </a:moveTo>
                  <a:lnTo>
                    <a:pt x="3374" y="22207"/>
                  </a:lnTo>
                  <a:lnTo>
                    <a:pt x="3301" y="22270"/>
                  </a:lnTo>
                  <a:lnTo>
                    <a:pt x="3270" y="22223"/>
                  </a:lnTo>
                  <a:lnTo>
                    <a:pt x="3355" y="22180"/>
                  </a:lnTo>
                  <a:close/>
                  <a:moveTo>
                    <a:pt x="28672" y="22457"/>
                  </a:moveTo>
                  <a:lnTo>
                    <a:pt x="28688" y="22467"/>
                  </a:lnTo>
                  <a:lnTo>
                    <a:pt x="28651" y="22523"/>
                  </a:lnTo>
                  <a:lnTo>
                    <a:pt x="28635" y="22511"/>
                  </a:lnTo>
                  <a:lnTo>
                    <a:pt x="28672" y="22457"/>
                  </a:lnTo>
                  <a:close/>
                  <a:moveTo>
                    <a:pt x="29238" y="22426"/>
                  </a:moveTo>
                  <a:cubicBezTo>
                    <a:pt x="29241" y="22525"/>
                    <a:pt x="29243" y="22570"/>
                    <a:pt x="29244" y="22638"/>
                  </a:cubicBezTo>
                  <a:cubicBezTo>
                    <a:pt x="29191" y="22620"/>
                    <a:pt x="29166" y="22611"/>
                    <a:pt x="29125" y="22598"/>
                  </a:cubicBezTo>
                  <a:cubicBezTo>
                    <a:pt x="29155" y="22553"/>
                    <a:pt x="29180" y="22514"/>
                    <a:pt x="29238" y="22426"/>
                  </a:cubicBezTo>
                  <a:close/>
                  <a:moveTo>
                    <a:pt x="30156" y="22570"/>
                  </a:moveTo>
                  <a:lnTo>
                    <a:pt x="30174" y="22579"/>
                  </a:lnTo>
                  <a:lnTo>
                    <a:pt x="30140" y="22642"/>
                  </a:lnTo>
                  <a:lnTo>
                    <a:pt x="30124" y="22633"/>
                  </a:lnTo>
                  <a:lnTo>
                    <a:pt x="30156" y="22570"/>
                  </a:lnTo>
                  <a:close/>
                  <a:moveTo>
                    <a:pt x="29340" y="22663"/>
                  </a:moveTo>
                  <a:lnTo>
                    <a:pt x="29437" y="22725"/>
                  </a:lnTo>
                  <a:lnTo>
                    <a:pt x="29418" y="22754"/>
                  </a:lnTo>
                  <a:lnTo>
                    <a:pt x="29321" y="22692"/>
                  </a:lnTo>
                  <a:lnTo>
                    <a:pt x="29340" y="22663"/>
                  </a:lnTo>
                  <a:close/>
                  <a:moveTo>
                    <a:pt x="29596" y="22725"/>
                  </a:moveTo>
                  <a:lnTo>
                    <a:pt x="29612" y="22735"/>
                  </a:lnTo>
                  <a:lnTo>
                    <a:pt x="29574" y="22794"/>
                  </a:lnTo>
                  <a:lnTo>
                    <a:pt x="29558" y="22784"/>
                  </a:lnTo>
                  <a:lnTo>
                    <a:pt x="29596" y="22725"/>
                  </a:lnTo>
                  <a:close/>
                  <a:moveTo>
                    <a:pt x="29079" y="22885"/>
                  </a:moveTo>
                  <a:lnTo>
                    <a:pt x="29096" y="22895"/>
                  </a:lnTo>
                  <a:lnTo>
                    <a:pt x="29057" y="22953"/>
                  </a:lnTo>
                  <a:lnTo>
                    <a:pt x="29041" y="22942"/>
                  </a:lnTo>
                  <a:lnTo>
                    <a:pt x="29079" y="22885"/>
                  </a:lnTo>
                  <a:close/>
                  <a:moveTo>
                    <a:pt x="28753" y="22928"/>
                  </a:moveTo>
                  <a:lnTo>
                    <a:pt x="28896" y="23026"/>
                  </a:lnTo>
                  <a:lnTo>
                    <a:pt x="28876" y="23054"/>
                  </a:lnTo>
                  <a:lnTo>
                    <a:pt x="28735" y="22957"/>
                  </a:lnTo>
                  <a:lnTo>
                    <a:pt x="28753" y="22928"/>
                  </a:lnTo>
                  <a:close/>
                  <a:moveTo>
                    <a:pt x="29797" y="22934"/>
                  </a:moveTo>
                  <a:lnTo>
                    <a:pt x="29822" y="22950"/>
                  </a:lnTo>
                  <a:lnTo>
                    <a:pt x="29744" y="23069"/>
                  </a:lnTo>
                  <a:lnTo>
                    <a:pt x="29719" y="23054"/>
                  </a:lnTo>
                  <a:lnTo>
                    <a:pt x="29797" y="22934"/>
                  </a:lnTo>
                  <a:close/>
                  <a:moveTo>
                    <a:pt x="3883" y="23109"/>
                  </a:moveTo>
                  <a:lnTo>
                    <a:pt x="3895" y="23128"/>
                  </a:lnTo>
                  <a:lnTo>
                    <a:pt x="3845" y="23156"/>
                  </a:lnTo>
                  <a:lnTo>
                    <a:pt x="3835" y="23137"/>
                  </a:lnTo>
                  <a:lnTo>
                    <a:pt x="3883" y="23109"/>
                  </a:lnTo>
                  <a:close/>
                  <a:moveTo>
                    <a:pt x="29047" y="23215"/>
                  </a:moveTo>
                  <a:lnTo>
                    <a:pt x="29143" y="23279"/>
                  </a:lnTo>
                  <a:lnTo>
                    <a:pt x="29124" y="23309"/>
                  </a:lnTo>
                  <a:lnTo>
                    <a:pt x="29029" y="23243"/>
                  </a:lnTo>
                  <a:lnTo>
                    <a:pt x="29047" y="23215"/>
                  </a:lnTo>
                  <a:close/>
                  <a:moveTo>
                    <a:pt x="28968" y="23335"/>
                  </a:moveTo>
                  <a:lnTo>
                    <a:pt x="29015" y="23369"/>
                  </a:lnTo>
                  <a:lnTo>
                    <a:pt x="29001" y="23388"/>
                  </a:lnTo>
                  <a:lnTo>
                    <a:pt x="28954" y="23354"/>
                  </a:lnTo>
                  <a:lnTo>
                    <a:pt x="28968" y="23335"/>
                  </a:lnTo>
                  <a:close/>
                  <a:moveTo>
                    <a:pt x="29681" y="23401"/>
                  </a:moveTo>
                  <a:lnTo>
                    <a:pt x="29728" y="23434"/>
                  </a:lnTo>
                  <a:lnTo>
                    <a:pt x="29715" y="23454"/>
                  </a:lnTo>
                  <a:lnTo>
                    <a:pt x="29668" y="23422"/>
                  </a:lnTo>
                  <a:lnTo>
                    <a:pt x="29681" y="23401"/>
                  </a:lnTo>
                  <a:close/>
                  <a:moveTo>
                    <a:pt x="29194" y="23410"/>
                  </a:moveTo>
                  <a:lnTo>
                    <a:pt x="29241" y="23443"/>
                  </a:lnTo>
                  <a:lnTo>
                    <a:pt x="29228" y="23463"/>
                  </a:lnTo>
                  <a:lnTo>
                    <a:pt x="29181" y="23429"/>
                  </a:lnTo>
                  <a:lnTo>
                    <a:pt x="29194" y="23410"/>
                  </a:lnTo>
                  <a:close/>
                  <a:moveTo>
                    <a:pt x="29068" y="23635"/>
                  </a:moveTo>
                  <a:lnTo>
                    <a:pt x="29084" y="23647"/>
                  </a:lnTo>
                  <a:lnTo>
                    <a:pt x="29046" y="23706"/>
                  </a:lnTo>
                  <a:lnTo>
                    <a:pt x="29029" y="23694"/>
                  </a:lnTo>
                  <a:lnTo>
                    <a:pt x="29068" y="23635"/>
                  </a:lnTo>
                  <a:close/>
                  <a:moveTo>
                    <a:pt x="27901" y="23618"/>
                  </a:moveTo>
                  <a:cubicBezTo>
                    <a:pt x="27935" y="23634"/>
                    <a:pt x="27960" y="23646"/>
                    <a:pt x="27998" y="23663"/>
                  </a:cubicBezTo>
                  <a:cubicBezTo>
                    <a:pt x="27966" y="23705"/>
                    <a:pt x="27938" y="23740"/>
                    <a:pt x="27910" y="23774"/>
                  </a:cubicBezTo>
                  <a:cubicBezTo>
                    <a:pt x="27885" y="23753"/>
                    <a:pt x="27870" y="23741"/>
                    <a:pt x="27845" y="23721"/>
                  </a:cubicBezTo>
                  <a:cubicBezTo>
                    <a:pt x="27861" y="23691"/>
                    <a:pt x="27879" y="23659"/>
                    <a:pt x="27901" y="23618"/>
                  </a:cubicBezTo>
                  <a:close/>
                  <a:moveTo>
                    <a:pt x="29269" y="23715"/>
                  </a:moveTo>
                  <a:lnTo>
                    <a:pt x="29363" y="23782"/>
                  </a:lnTo>
                  <a:lnTo>
                    <a:pt x="29343" y="23813"/>
                  </a:lnTo>
                  <a:lnTo>
                    <a:pt x="29250" y="23746"/>
                  </a:lnTo>
                  <a:lnTo>
                    <a:pt x="29250" y="23744"/>
                  </a:lnTo>
                  <a:lnTo>
                    <a:pt x="29269" y="23715"/>
                  </a:lnTo>
                  <a:close/>
                  <a:moveTo>
                    <a:pt x="27941" y="23972"/>
                  </a:moveTo>
                  <a:lnTo>
                    <a:pt x="27954" y="23986"/>
                  </a:lnTo>
                  <a:lnTo>
                    <a:pt x="27913" y="24037"/>
                  </a:lnTo>
                  <a:lnTo>
                    <a:pt x="27898" y="24025"/>
                  </a:lnTo>
                  <a:lnTo>
                    <a:pt x="27939" y="23972"/>
                  </a:lnTo>
                  <a:close/>
                  <a:moveTo>
                    <a:pt x="28451" y="24151"/>
                  </a:moveTo>
                  <a:cubicBezTo>
                    <a:pt x="28490" y="24151"/>
                    <a:pt x="28521" y="24165"/>
                    <a:pt x="28529" y="24225"/>
                  </a:cubicBezTo>
                  <a:cubicBezTo>
                    <a:pt x="28484" y="24234"/>
                    <a:pt x="28444" y="24243"/>
                    <a:pt x="28389" y="24253"/>
                  </a:cubicBezTo>
                  <a:cubicBezTo>
                    <a:pt x="28360" y="24224"/>
                    <a:pt x="28323" y="24187"/>
                    <a:pt x="28288" y="24152"/>
                  </a:cubicBezTo>
                  <a:lnTo>
                    <a:pt x="28288" y="24152"/>
                  </a:lnTo>
                  <a:cubicBezTo>
                    <a:pt x="28301" y="24161"/>
                    <a:pt x="28318" y="24164"/>
                    <a:pt x="28335" y="24164"/>
                  </a:cubicBezTo>
                  <a:cubicBezTo>
                    <a:pt x="28372" y="24164"/>
                    <a:pt x="28415" y="24151"/>
                    <a:pt x="28451" y="24151"/>
                  </a:cubicBezTo>
                  <a:close/>
                  <a:moveTo>
                    <a:pt x="29021" y="24249"/>
                  </a:moveTo>
                  <a:lnTo>
                    <a:pt x="29065" y="24284"/>
                  </a:lnTo>
                  <a:lnTo>
                    <a:pt x="29050" y="24303"/>
                  </a:lnTo>
                  <a:lnTo>
                    <a:pt x="29006" y="24268"/>
                  </a:lnTo>
                  <a:lnTo>
                    <a:pt x="29021" y="24249"/>
                  </a:lnTo>
                  <a:close/>
                  <a:moveTo>
                    <a:pt x="27947" y="24240"/>
                  </a:moveTo>
                  <a:lnTo>
                    <a:pt x="27961" y="24253"/>
                  </a:lnTo>
                  <a:lnTo>
                    <a:pt x="27919" y="24306"/>
                  </a:lnTo>
                  <a:lnTo>
                    <a:pt x="27904" y="24293"/>
                  </a:lnTo>
                  <a:lnTo>
                    <a:pt x="27947" y="24240"/>
                  </a:lnTo>
                  <a:close/>
                  <a:moveTo>
                    <a:pt x="3261" y="24372"/>
                  </a:moveTo>
                  <a:lnTo>
                    <a:pt x="3281" y="24402"/>
                  </a:lnTo>
                  <a:lnTo>
                    <a:pt x="3186" y="24464"/>
                  </a:lnTo>
                  <a:lnTo>
                    <a:pt x="3164" y="24434"/>
                  </a:lnTo>
                  <a:lnTo>
                    <a:pt x="3261" y="24372"/>
                  </a:lnTo>
                  <a:close/>
                  <a:moveTo>
                    <a:pt x="28625" y="24571"/>
                  </a:moveTo>
                  <a:lnTo>
                    <a:pt x="28715" y="24609"/>
                  </a:lnTo>
                  <a:lnTo>
                    <a:pt x="28681" y="24661"/>
                  </a:lnTo>
                  <a:lnTo>
                    <a:pt x="28607" y="24599"/>
                  </a:lnTo>
                  <a:lnTo>
                    <a:pt x="28625" y="24571"/>
                  </a:lnTo>
                  <a:close/>
                  <a:moveTo>
                    <a:pt x="27338" y="24683"/>
                  </a:moveTo>
                  <a:lnTo>
                    <a:pt x="27358" y="24702"/>
                  </a:lnTo>
                  <a:lnTo>
                    <a:pt x="27265" y="24798"/>
                  </a:lnTo>
                  <a:lnTo>
                    <a:pt x="27243" y="24779"/>
                  </a:lnTo>
                  <a:lnTo>
                    <a:pt x="27338" y="24683"/>
                  </a:lnTo>
                  <a:close/>
                  <a:moveTo>
                    <a:pt x="27338" y="24990"/>
                  </a:moveTo>
                  <a:lnTo>
                    <a:pt x="27379" y="25030"/>
                  </a:lnTo>
                  <a:lnTo>
                    <a:pt x="27363" y="25046"/>
                  </a:lnTo>
                  <a:lnTo>
                    <a:pt x="27321" y="25007"/>
                  </a:lnTo>
                  <a:lnTo>
                    <a:pt x="27338" y="24990"/>
                  </a:lnTo>
                  <a:close/>
                  <a:moveTo>
                    <a:pt x="28554" y="25139"/>
                  </a:moveTo>
                  <a:lnTo>
                    <a:pt x="28569" y="25152"/>
                  </a:lnTo>
                  <a:lnTo>
                    <a:pt x="28523" y="25208"/>
                  </a:lnTo>
                  <a:lnTo>
                    <a:pt x="28509" y="25195"/>
                  </a:lnTo>
                  <a:lnTo>
                    <a:pt x="28554" y="25139"/>
                  </a:lnTo>
                  <a:close/>
                  <a:moveTo>
                    <a:pt x="26962" y="25155"/>
                  </a:moveTo>
                  <a:lnTo>
                    <a:pt x="26976" y="25170"/>
                  </a:lnTo>
                  <a:lnTo>
                    <a:pt x="26930" y="25217"/>
                  </a:lnTo>
                  <a:lnTo>
                    <a:pt x="26917" y="25204"/>
                  </a:lnTo>
                  <a:lnTo>
                    <a:pt x="26962" y="25155"/>
                  </a:lnTo>
                  <a:close/>
                  <a:moveTo>
                    <a:pt x="27436" y="25070"/>
                  </a:moveTo>
                  <a:lnTo>
                    <a:pt x="27460" y="25089"/>
                  </a:lnTo>
                  <a:lnTo>
                    <a:pt x="27346" y="25235"/>
                  </a:lnTo>
                  <a:lnTo>
                    <a:pt x="27310" y="25199"/>
                  </a:lnTo>
                  <a:lnTo>
                    <a:pt x="27436" y="25070"/>
                  </a:lnTo>
                  <a:close/>
                  <a:moveTo>
                    <a:pt x="4066" y="25211"/>
                  </a:moveTo>
                  <a:lnTo>
                    <a:pt x="4082" y="25229"/>
                  </a:lnTo>
                  <a:lnTo>
                    <a:pt x="4035" y="25264"/>
                  </a:lnTo>
                  <a:lnTo>
                    <a:pt x="4020" y="25246"/>
                  </a:lnTo>
                  <a:lnTo>
                    <a:pt x="4066" y="25211"/>
                  </a:lnTo>
                  <a:close/>
                  <a:moveTo>
                    <a:pt x="5190" y="25290"/>
                  </a:moveTo>
                  <a:lnTo>
                    <a:pt x="5204" y="25307"/>
                  </a:lnTo>
                  <a:lnTo>
                    <a:pt x="5160" y="25345"/>
                  </a:lnTo>
                  <a:lnTo>
                    <a:pt x="5145" y="25327"/>
                  </a:lnTo>
                  <a:lnTo>
                    <a:pt x="5190" y="25290"/>
                  </a:lnTo>
                  <a:close/>
                  <a:moveTo>
                    <a:pt x="26920" y="25336"/>
                  </a:moveTo>
                  <a:lnTo>
                    <a:pt x="26961" y="25377"/>
                  </a:lnTo>
                  <a:lnTo>
                    <a:pt x="26945" y="25393"/>
                  </a:lnTo>
                  <a:lnTo>
                    <a:pt x="26905" y="25352"/>
                  </a:lnTo>
                  <a:lnTo>
                    <a:pt x="26920" y="25336"/>
                  </a:lnTo>
                  <a:close/>
                  <a:moveTo>
                    <a:pt x="28338" y="25363"/>
                  </a:moveTo>
                  <a:lnTo>
                    <a:pt x="28379" y="25402"/>
                  </a:lnTo>
                  <a:lnTo>
                    <a:pt x="28363" y="25420"/>
                  </a:lnTo>
                  <a:lnTo>
                    <a:pt x="28320" y="25380"/>
                  </a:lnTo>
                  <a:lnTo>
                    <a:pt x="28338" y="25363"/>
                  </a:lnTo>
                  <a:close/>
                  <a:moveTo>
                    <a:pt x="28340" y="25546"/>
                  </a:moveTo>
                  <a:cubicBezTo>
                    <a:pt x="28362" y="25546"/>
                    <a:pt x="28385" y="25572"/>
                    <a:pt x="28409" y="25645"/>
                  </a:cubicBezTo>
                  <a:cubicBezTo>
                    <a:pt x="28351" y="25641"/>
                    <a:pt x="28307" y="25636"/>
                    <a:pt x="28253" y="25630"/>
                  </a:cubicBezTo>
                  <a:cubicBezTo>
                    <a:pt x="28283" y="25588"/>
                    <a:pt x="28311" y="25546"/>
                    <a:pt x="28340" y="25546"/>
                  </a:cubicBezTo>
                  <a:close/>
                  <a:moveTo>
                    <a:pt x="27514" y="25446"/>
                  </a:moveTo>
                  <a:lnTo>
                    <a:pt x="27514" y="25446"/>
                  </a:lnTo>
                  <a:cubicBezTo>
                    <a:pt x="27505" y="25558"/>
                    <a:pt x="27502" y="25604"/>
                    <a:pt x="27496" y="25673"/>
                  </a:cubicBezTo>
                  <a:cubicBezTo>
                    <a:pt x="27455" y="25647"/>
                    <a:pt x="27433" y="25633"/>
                    <a:pt x="27401" y="25613"/>
                  </a:cubicBezTo>
                  <a:cubicBezTo>
                    <a:pt x="27424" y="25576"/>
                    <a:pt x="27446" y="25545"/>
                    <a:pt x="27514" y="25446"/>
                  </a:cubicBezTo>
                  <a:close/>
                  <a:moveTo>
                    <a:pt x="27477" y="25782"/>
                  </a:moveTo>
                  <a:lnTo>
                    <a:pt x="27491" y="25795"/>
                  </a:lnTo>
                  <a:lnTo>
                    <a:pt x="27442" y="25845"/>
                  </a:lnTo>
                  <a:lnTo>
                    <a:pt x="27429" y="25832"/>
                  </a:lnTo>
                  <a:lnTo>
                    <a:pt x="27477" y="25782"/>
                  </a:lnTo>
                  <a:close/>
                  <a:moveTo>
                    <a:pt x="27911" y="25735"/>
                  </a:moveTo>
                  <a:lnTo>
                    <a:pt x="27935" y="25750"/>
                  </a:lnTo>
                  <a:lnTo>
                    <a:pt x="27870" y="25850"/>
                  </a:lnTo>
                  <a:lnTo>
                    <a:pt x="27829" y="25820"/>
                  </a:lnTo>
                  <a:lnTo>
                    <a:pt x="27911" y="25735"/>
                  </a:lnTo>
                  <a:close/>
                  <a:moveTo>
                    <a:pt x="27548" y="25957"/>
                  </a:moveTo>
                  <a:lnTo>
                    <a:pt x="27561" y="25970"/>
                  </a:lnTo>
                  <a:lnTo>
                    <a:pt x="27511" y="26022"/>
                  </a:lnTo>
                  <a:lnTo>
                    <a:pt x="27498" y="26007"/>
                  </a:lnTo>
                  <a:lnTo>
                    <a:pt x="27548" y="25957"/>
                  </a:lnTo>
                  <a:close/>
                  <a:moveTo>
                    <a:pt x="26965" y="25966"/>
                  </a:moveTo>
                  <a:lnTo>
                    <a:pt x="26987" y="25982"/>
                  </a:lnTo>
                  <a:cubicBezTo>
                    <a:pt x="26965" y="26017"/>
                    <a:pt x="26937" y="26045"/>
                    <a:pt x="26914" y="26076"/>
                  </a:cubicBezTo>
                  <a:lnTo>
                    <a:pt x="26879" y="26041"/>
                  </a:lnTo>
                  <a:cubicBezTo>
                    <a:pt x="26906" y="26016"/>
                    <a:pt x="26939" y="25992"/>
                    <a:pt x="26965" y="25966"/>
                  </a:cubicBezTo>
                  <a:close/>
                  <a:moveTo>
                    <a:pt x="27905" y="25913"/>
                  </a:moveTo>
                  <a:lnTo>
                    <a:pt x="27926" y="25933"/>
                  </a:lnTo>
                  <a:lnTo>
                    <a:pt x="27774" y="26089"/>
                  </a:lnTo>
                  <a:lnTo>
                    <a:pt x="27755" y="26069"/>
                  </a:lnTo>
                  <a:lnTo>
                    <a:pt x="27905" y="25913"/>
                  </a:lnTo>
                  <a:close/>
                  <a:moveTo>
                    <a:pt x="26424" y="26063"/>
                  </a:moveTo>
                  <a:lnTo>
                    <a:pt x="26437" y="26078"/>
                  </a:lnTo>
                  <a:lnTo>
                    <a:pt x="26384" y="26122"/>
                  </a:lnTo>
                  <a:lnTo>
                    <a:pt x="26372" y="26107"/>
                  </a:lnTo>
                  <a:lnTo>
                    <a:pt x="26424" y="26063"/>
                  </a:lnTo>
                  <a:close/>
                  <a:moveTo>
                    <a:pt x="26056" y="26148"/>
                  </a:moveTo>
                  <a:lnTo>
                    <a:pt x="26068" y="26164"/>
                  </a:lnTo>
                  <a:lnTo>
                    <a:pt x="26016" y="26207"/>
                  </a:lnTo>
                  <a:lnTo>
                    <a:pt x="26005" y="26192"/>
                  </a:lnTo>
                  <a:lnTo>
                    <a:pt x="26056" y="26148"/>
                  </a:lnTo>
                  <a:close/>
                  <a:moveTo>
                    <a:pt x="27644" y="26179"/>
                  </a:moveTo>
                  <a:lnTo>
                    <a:pt x="27708" y="26248"/>
                  </a:lnTo>
                  <a:lnTo>
                    <a:pt x="27686" y="26276"/>
                  </a:lnTo>
                  <a:lnTo>
                    <a:pt x="27602" y="26225"/>
                  </a:lnTo>
                  <a:lnTo>
                    <a:pt x="27644" y="26179"/>
                  </a:lnTo>
                  <a:close/>
                  <a:moveTo>
                    <a:pt x="26365" y="26238"/>
                  </a:moveTo>
                  <a:lnTo>
                    <a:pt x="26402" y="26282"/>
                  </a:lnTo>
                  <a:lnTo>
                    <a:pt x="26384" y="26297"/>
                  </a:lnTo>
                  <a:lnTo>
                    <a:pt x="26347" y="26253"/>
                  </a:lnTo>
                  <a:lnTo>
                    <a:pt x="26365" y="26238"/>
                  </a:lnTo>
                  <a:close/>
                  <a:moveTo>
                    <a:pt x="27776" y="26301"/>
                  </a:moveTo>
                  <a:lnTo>
                    <a:pt x="27789" y="26314"/>
                  </a:lnTo>
                  <a:lnTo>
                    <a:pt x="27738" y="26367"/>
                  </a:lnTo>
                  <a:lnTo>
                    <a:pt x="27724" y="26353"/>
                  </a:lnTo>
                  <a:lnTo>
                    <a:pt x="27776" y="26301"/>
                  </a:lnTo>
                  <a:close/>
                  <a:moveTo>
                    <a:pt x="25649" y="26317"/>
                  </a:moveTo>
                  <a:lnTo>
                    <a:pt x="25684" y="26363"/>
                  </a:lnTo>
                  <a:lnTo>
                    <a:pt x="25668" y="26376"/>
                  </a:lnTo>
                  <a:lnTo>
                    <a:pt x="25632" y="26332"/>
                  </a:lnTo>
                  <a:lnTo>
                    <a:pt x="25649" y="26317"/>
                  </a:lnTo>
                  <a:close/>
                  <a:moveTo>
                    <a:pt x="25887" y="26367"/>
                  </a:moveTo>
                  <a:lnTo>
                    <a:pt x="25899" y="26382"/>
                  </a:lnTo>
                  <a:lnTo>
                    <a:pt x="25847" y="26426"/>
                  </a:lnTo>
                  <a:lnTo>
                    <a:pt x="25835" y="26412"/>
                  </a:lnTo>
                  <a:lnTo>
                    <a:pt x="25887" y="26367"/>
                  </a:lnTo>
                  <a:close/>
                  <a:moveTo>
                    <a:pt x="25794" y="26495"/>
                  </a:moveTo>
                  <a:lnTo>
                    <a:pt x="25865" y="26587"/>
                  </a:lnTo>
                  <a:lnTo>
                    <a:pt x="25840" y="26609"/>
                  </a:lnTo>
                  <a:lnTo>
                    <a:pt x="25769" y="26518"/>
                  </a:lnTo>
                  <a:lnTo>
                    <a:pt x="25794" y="26495"/>
                  </a:lnTo>
                  <a:close/>
                  <a:moveTo>
                    <a:pt x="27057" y="26582"/>
                  </a:moveTo>
                  <a:lnTo>
                    <a:pt x="27068" y="26597"/>
                  </a:lnTo>
                  <a:lnTo>
                    <a:pt x="27014" y="26643"/>
                  </a:lnTo>
                  <a:lnTo>
                    <a:pt x="27001" y="26628"/>
                  </a:lnTo>
                  <a:lnTo>
                    <a:pt x="27057" y="26582"/>
                  </a:lnTo>
                  <a:close/>
                  <a:moveTo>
                    <a:pt x="26289" y="26681"/>
                  </a:moveTo>
                  <a:lnTo>
                    <a:pt x="26361" y="26771"/>
                  </a:lnTo>
                  <a:lnTo>
                    <a:pt x="26334" y="26793"/>
                  </a:lnTo>
                  <a:lnTo>
                    <a:pt x="26262" y="26703"/>
                  </a:lnTo>
                  <a:lnTo>
                    <a:pt x="26289" y="26681"/>
                  </a:lnTo>
                  <a:close/>
                  <a:moveTo>
                    <a:pt x="26686" y="26721"/>
                  </a:moveTo>
                  <a:lnTo>
                    <a:pt x="26718" y="26756"/>
                  </a:lnTo>
                  <a:lnTo>
                    <a:pt x="26628" y="26832"/>
                  </a:lnTo>
                  <a:lnTo>
                    <a:pt x="26608" y="26813"/>
                  </a:lnTo>
                  <a:lnTo>
                    <a:pt x="26686" y="26721"/>
                  </a:lnTo>
                  <a:close/>
                  <a:moveTo>
                    <a:pt x="26090" y="26773"/>
                  </a:moveTo>
                  <a:lnTo>
                    <a:pt x="26125" y="26819"/>
                  </a:lnTo>
                  <a:lnTo>
                    <a:pt x="26108" y="26834"/>
                  </a:lnTo>
                  <a:lnTo>
                    <a:pt x="26072" y="26790"/>
                  </a:lnTo>
                  <a:lnTo>
                    <a:pt x="26090" y="26773"/>
                  </a:lnTo>
                  <a:close/>
                  <a:moveTo>
                    <a:pt x="26214" y="26821"/>
                  </a:moveTo>
                  <a:lnTo>
                    <a:pt x="26249" y="26865"/>
                  </a:lnTo>
                  <a:lnTo>
                    <a:pt x="26231" y="26881"/>
                  </a:lnTo>
                  <a:lnTo>
                    <a:pt x="26196" y="26835"/>
                  </a:lnTo>
                  <a:lnTo>
                    <a:pt x="26214" y="26821"/>
                  </a:lnTo>
                  <a:close/>
                  <a:moveTo>
                    <a:pt x="26795" y="26856"/>
                  </a:moveTo>
                  <a:lnTo>
                    <a:pt x="26868" y="26944"/>
                  </a:lnTo>
                  <a:lnTo>
                    <a:pt x="26840" y="26968"/>
                  </a:lnTo>
                  <a:lnTo>
                    <a:pt x="26767" y="26879"/>
                  </a:lnTo>
                  <a:lnTo>
                    <a:pt x="26795" y="26856"/>
                  </a:lnTo>
                  <a:close/>
                  <a:moveTo>
                    <a:pt x="26967" y="27037"/>
                  </a:moveTo>
                  <a:lnTo>
                    <a:pt x="26979" y="27052"/>
                  </a:lnTo>
                  <a:lnTo>
                    <a:pt x="26923" y="27099"/>
                  </a:lnTo>
                  <a:lnTo>
                    <a:pt x="26911" y="27084"/>
                  </a:lnTo>
                  <a:lnTo>
                    <a:pt x="26967" y="27037"/>
                  </a:lnTo>
                  <a:close/>
                  <a:moveTo>
                    <a:pt x="26618" y="27181"/>
                  </a:moveTo>
                  <a:lnTo>
                    <a:pt x="26630" y="27197"/>
                  </a:lnTo>
                  <a:lnTo>
                    <a:pt x="26574" y="27244"/>
                  </a:lnTo>
                  <a:lnTo>
                    <a:pt x="26574" y="27243"/>
                  </a:lnTo>
                  <a:lnTo>
                    <a:pt x="26562" y="27228"/>
                  </a:lnTo>
                  <a:lnTo>
                    <a:pt x="26618" y="27181"/>
                  </a:lnTo>
                  <a:close/>
                  <a:moveTo>
                    <a:pt x="24664" y="27193"/>
                  </a:moveTo>
                  <a:lnTo>
                    <a:pt x="24675" y="27209"/>
                  </a:lnTo>
                  <a:lnTo>
                    <a:pt x="24620" y="27247"/>
                  </a:lnTo>
                  <a:lnTo>
                    <a:pt x="24610" y="27231"/>
                  </a:lnTo>
                  <a:lnTo>
                    <a:pt x="24664" y="27193"/>
                  </a:lnTo>
                  <a:close/>
                  <a:moveTo>
                    <a:pt x="25902" y="27219"/>
                  </a:moveTo>
                  <a:lnTo>
                    <a:pt x="25935" y="27265"/>
                  </a:lnTo>
                  <a:lnTo>
                    <a:pt x="25916" y="27280"/>
                  </a:lnTo>
                  <a:lnTo>
                    <a:pt x="25882" y="27233"/>
                  </a:lnTo>
                  <a:lnTo>
                    <a:pt x="25902" y="27219"/>
                  </a:lnTo>
                  <a:close/>
                  <a:moveTo>
                    <a:pt x="26877" y="27313"/>
                  </a:moveTo>
                  <a:lnTo>
                    <a:pt x="26914" y="27359"/>
                  </a:lnTo>
                  <a:lnTo>
                    <a:pt x="26895" y="27375"/>
                  </a:lnTo>
                  <a:lnTo>
                    <a:pt x="26859" y="27330"/>
                  </a:lnTo>
                  <a:lnTo>
                    <a:pt x="26877" y="27313"/>
                  </a:lnTo>
                  <a:close/>
                  <a:moveTo>
                    <a:pt x="26003" y="27358"/>
                  </a:moveTo>
                  <a:lnTo>
                    <a:pt x="26038" y="27405"/>
                  </a:lnTo>
                  <a:lnTo>
                    <a:pt x="26018" y="27418"/>
                  </a:lnTo>
                  <a:lnTo>
                    <a:pt x="25984" y="27372"/>
                  </a:lnTo>
                  <a:lnTo>
                    <a:pt x="26003" y="27358"/>
                  </a:lnTo>
                  <a:close/>
                  <a:moveTo>
                    <a:pt x="6652" y="27165"/>
                  </a:moveTo>
                  <a:cubicBezTo>
                    <a:pt x="6765" y="27256"/>
                    <a:pt x="6818" y="27299"/>
                    <a:pt x="6864" y="27336"/>
                  </a:cubicBezTo>
                  <a:cubicBezTo>
                    <a:pt x="6826" y="27381"/>
                    <a:pt x="6798" y="27415"/>
                    <a:pt x="6724" y="27502"/>
                  </a:cubicBezTo>
                  <a:cubicBezTo>
                    <a:pt x="6749" y="27397"/>
                    <a:pt x="6770" y="27362"/>
                    <a:pt x="6762" y="27325"/>
                  </a:cubicBezTo>
                  <a:cubicBezTo>
                    <a:pt x="6756" y="27293"/>
                    <a:pt x="6720" y="27259"/>
                    <a:pt x="6652" y="27165"/>
                  </a:cubicBezTo>
                  <a:close/>
                  <a:moveTo>
                    <a:pt x="25397" y="27508"/>
                  </a:moveTo>
                  <a:lnTo>
                    <a:pt x="25463" y="27519"/>
                  </a:lnTo>
                  <a:lnTo>
                    <a:pt x="25459" y="27536"/>
                  </a:lnTo>
                  <a:cubicBezTo>
                    <a:pt x="25481" y="27520"/>
                    <a:pt x="25502" y="27519"/>
                    <a:pt x="25522" y="27519"/>
                  </a:cubicBezTo>
                  <a:cubicBezTo>
                    <a:pt x="25526" y="27519"/>
                    <a:pt x="25529" y="27519"/>
                    <a:pt x="25532" y="27519"/>
                  </a:cubicBezTo>
                  <a:lnTo>
                    <a:pt x="25524" y="27547"/>
                  </a:lnTo>
                  <a:lnTo>
                    <a:pt x="25457" y="27536"/>
                  </a:lnTo>
                  <a:lnTo>
                    <a:pt x="25462" y="27519"/>
                  </a:lnTo>
                  <a:lnTo>
                    <a:pt x="25462" y="27519"/>
                  </a:lnTo>
                  <a:cubicBezTo>
                    <a:pt x="25435" y="27536"/>
                    <a:pt x="25412" y="27536"/>
                    <a:pt x="25390" y="27536"/>
                  </a:cubicBezTo>
                  <a:lnTo>
                    <a:pt x="25397" y="27508"/>
                  </a:lnTo>
                  <a:close/>
                  <a:moveTo>
                    <a:pt x="26386" y="27316"/>
                  </a:moveTo>
                  <a:cubicBezTo>
                    <a:pt x="26517" y="27377"/>
                    <a:pt x="26631" y="27428"/>
                    <a:pt x="26756" y="27484"/>
                  </a:cubicBezTo>
                  <a:cubicBezTo>
                    <a:pt x="26718" y="27516"/>
                    <a:pt x="26693" y="27539"/>
                    <a:pt x="26665" y="27562"/>
                  </a:cubicBezTo>
                  <a:cubicBezTo>
                    <a:pt x="26620" y="27530"/>
                    <a:pt x="26581" y="27487"/>
                    <a:pt x="26530" y="27469"/>
                  </a:cubicBezTo>
                  <a:cubicBezTo>
                    <a:pt x="26505" y="27462"/>
                    <a:pt x="26478" y="27460"/>
                    <a:pt x="26449" y="27460"/>
                  </a:cubicBezTo>
                  <a:cubicBezTo>
                    <a:pt x="26425" y="27460"/>
                    <a:pt x="26400" y="27461"/>
                    <a:pt x="26374" y="27461"/>
                  </a:cubicBezTo>
                  <a:cubicBezTo>
                    <a:pt x="26365" y="27461"/>
                    <a:pt x="26355" y="27461"/>
                    <a:pt x="26346" y="27461"/>
                  </a:cubicBezTo>
                  <a:cubicBezTo>
                    <a:pt x="26359" y="27409"/>
                    <a:pt x="26367" y="27381"/>
                    <a:pt x="26386" y="27316"/>
                  </a:cubicBezTo>
                  <a:close/>
                  <a:moveTo>
                    <a:pt x="26446" y="27553"/>
                  </a:moveTo>
                  <a:lnTo>
                    <a:pt x="26458" y="27569"/>
                  </a:lnTo>
                  <a:lnTo>
                    <a:pt x="26402" y="27615"/>
                  </a:lnTo>
                  <a:lnTo>
                    <a:pt x="26392" y="27600"/>
                  </a:lnTo>
                  <a:lnTo>
                    <a:pt x="26446" y="27553"/>
                  </a:lnTo>
                  <a:close/>
                  <a:moveTo>
                    <a:pt x="24424" y="27746"/>
                  </a:moveTo>
                  <a:lnTo>
                    <a:pt x="24495" y="27817"/>
                  </a:lnTo>
                  <a:lnTo>
                    <a:pt x="24445" y="27847"/>
                  </a:lnTo>
                  <a:lnTo>
                    <a:pt x="24397" y="27765"/>
                  </a:lnTo>
                  <a:lnTo>
                    <a:pt x="24424" y="27746"/>
                  </a:lnTo>
                  <a:close/>
                  <a:moveTo>
                    <a:pt x="25575" y="27868"/>
                  </a:moveTo>
                  <a:lnTo>
                    <a:pt x="25607" y="27917"/>
                  </a:lnTo>
                  <a:lnTo>
                    <a:pt x="25588" y="27930"/>
                  </a:lnTo>
                  <a:lnTo>
                    <a:pt x="25556" y="27881"/>
                  </a:lnTo>
                  <a:lnTo>
                    <a:pt x="25575" y="27868"/>
                  </a:lnTo>
                  <a:close/>
                  <a:moveTo>
                    <a:pt x="26040" y="28034"/>
                  </a:moveTo>
                  <a:lnTo>
                    <a:pt x="26074" y="28081"/>
                  </a:lnTo>
                  <a:lnTo>
                    <a:pt x="26053" y="28096"/>
                  </a:lnTo>
                  <a:lnTo>
                    <a:pt x="26021" y="28049"/>
                  </a:lnTo>
                  <a:lnTo>
                    <a:pt x="26040" y="28034"/>
                  </a:lnTo>
                  <a:close/>
                  <a:moveTo>
                    <a:pt x="24867" y="28080"/>
                  </a:moveTo>
                  <a:lnTo>
                    <a:pt x="24898" y="28130"/>
                  </a:lnTo>
                  <a:lnTo>
                    <a:pt x="24878" y="28143"/>
                  </a:lnTo>
                  <a:lnTo>
                    <a:pt x="24848" y="28093"/>
                  </a:lnTo>
                  <a:lnTo>
                    <a:pt x="24867" y="28080"/>
                  </a:lnTo>
                  <a:close/>
                  <a:moveTo>
                    <a:pt x="25476" y="28043"/>
                  </a:moveTo>
                  <a:cubicBezTo>
                    <a:pt x="25480" y="28100"/>
                    <a:pt x="25483" y="28142"/>
                    <a:pt x="25484" y="28174"/>
                  </a:cubicBezTo>
                  <a:lnTo>
                    <a:pt x="25484" y="28174"/>
                  </a:lnTo>
                  <a:cubicBezTo>
                    <a:pt x="25469" y="28164"/>
                    <a:pt x="25455" y="28154"/>
                    <a:pt x="25444" y="28142"/>
                  </a:cubicBezTo>
                  <a:cubicBezTo>
                    <a:pt x="25437" y="28136"/>
                    <a:pt x="25453" y="28111"/>
                    <a:pt x="25476" y="28043"/>
                  </a:cubicBezTo>
                  <a:close/>
                  <a:moveTo>
                    <a:pt x="25500" y="28154"/>
                  </a:moveTo>
                  <a:cubicBezTo>
                    <a:pt x="25504" y="28154"/>
                    <a:pt x="25509" y="28173"/>
                    <a:pt x="25513" y="28192"/>
                  </a:cubicBezTo>
                  <a:lnTo>
                    <a:pt x="25513" y="28193"/>
                  </a:lnTo>
                  <a:cubicBezTo>
                    <a:pt x="25507" y="28189"/>
                    <a:pt x="25501" y="28185"/>
                    <a:pt x="25495" y="28181"/>
                  </a:cubicBezTo>
                  <a:lnTo>
                    <a:pt x="25495" y="28181"/>
                  </a:lnTo>
                  <a:cubicBezTo>
                    <a:pt x="25496" y="28161"/>
                    <a:pt x="25498" y="28154"/>
                    <a:pt x="25500" y="28154"/>
                  </a:cubicBezTo>
                  <a:close/>
                  <a:moveTo>
                    <a:pt x="24182" y="28140"/>
                  </a:moveTo>
                  <a:lnTo>
                    <a:pt x="24238" y="28240"/>
                  </a:lnTo>
                  <a:lnTo>
                    <a:pt x="24207" y="28258"/>
                  </a:lnTo>
                  <a:lnTo>
                    <a:pt x="24151" y="28156"/>
                  </a:lnTo>
                  <a:lnTo>
                    <a:pt x="24151" y="28156"/>
                  </a:lnTo>
                  <a:lnTo>
                    <a:pt x="24152" y="28158"/>
                  </a:lnTo>
                  <a:lnTo>
                    <a:pt x="24182" y="28140"/>
                  </a:lnTo>
                  <a:close/>
                  <a:moveTo>
                    <a:pt x="25476" y="28211"/>
                  </a:moveTo>
                  <a:lnTo>
                    <a:pt x="25484" y="28212"/>
                  </a:lnTo>
                  <a:lnTo>
                    <a:pt x="25484" y="28212"/>
                  </a:lnTo>
                  <a:cubicBezTo>
                    <a:pt x="25485" y="28255"/>
                    <a:pt x="25481" y="28268"/>
                    <a:pt x="25478" y="28280"/>
                  </a:cubicBezTo>
                  <a:lnTo>
                    <a:pt x="25450" y="28279"/>
                  </a:lnTo>
                  <a:lnTo>
                    <a:pt x="25476" y="28211"/>
                  </a:lnTo>
                  <a:close/>
                  <a:moveTo>
                    <a:pt x="25225" y="28246"/>
                  </a:moveTo>
                  <a:cubicBezTo>
                    <a:pt x="25250" y="28271"/>
                    <a:pt x="25273" y="28293"/>
                    <a:pt x="25347" y="28361"/>
                  </a:cubicBezTo>
                  <a:cubicBezTo>
                    <a:pt x="25235" y="28352"/>
                    <a:pt x="25188" y="28349"/>
                    <a:pt x="25120" y="28345"/>
                  </a:cubicBezTo>
                  <a:cubicBezTo>
                    <a:pt x="25166" y="28302"/>
                    <a:pt x="25190" y="28280"/>
                    <a:pt x="25225" y="28246"/>
                  </a:cubicBezTo>
                  <a:close/>
                  <a:moveTo>
                    <a:pt x="9569" y="28333"/>
                  </a:moveTo>
                  <a:lnTo>
                    <a:pt x="9628" y="28364"/>
                  </a:lnTo>
                  <a:lnTo>
                    <a:pt x="9619" y="28380"/>
                  </a:lnTo>
                  <a:lnTo>
                    <a:pt x="9561" y="28349"/>
                  </a:lnTo>
                  <a:lnTo>
                    <a:pt x="9569" y="28333"/>
                  </a:lnTo>
                  <a:close/>
                  <a:moveTo>
                    <a:pt x="22532" y="28333"/>
                  </a:moveTo>
                  <a:lnTo>
                    <a:pt x="22556" y="28386"/>
                  </a:lnTo>
                  <a:lnTo>
                    <a:pt x="22535" y="28395"/>
                  </a:lnTo>
                  <a:lnTo>
                    <a:pt x="22512" y="28342"/>
                  </a:lnTo>
                  <a:lnTo>
                    <a:pt x="22532" y="28333"/>
                  </a:lnTo>
                  <a:close/>
                  <a:moveTo>
                    <a:pt x="25712" y="28429"/>
                  </a:moveTo>
                  <a:lnTo>
                    <a:pt x="25722" y="28445"/>
                  </a:lnTo>
                  <a:lnTo>
                    <a:pt x="25660" y="28487"/>
                  </a:lnTo>
                  <a:lnTo>
                    <a:pt x="25650" y="28471"/>
                  </a:lnTo>
                  <a:lnTo>
                    <a:pt x="25712" y="28429"/>
                  </a:lnTo>
                  <a:close/>
                  <a:moveTo>
                    <a:pt x="7966" y="28486"/>
                  </a:moveTo>
                  <a:lnTo>
                    <a:pt x="7986" y="28499"/>
                  </a:lnTo>
                  <a:lnTo>
                    <a:pt x="7954" y="28546"/>
                  </a:lnTo>
                  <a:lnTo>
                    <a:pt x="7953" y="28546"/>
                  </a:lnTo>
                  <a:lnTo>
                    <a:pt x="7933" y="28535"/>
                  </a:lnTo>
                  <a:lnTo>
                    <a:pt x="7966" y="28486"/>
                  </a:lnTo>
                  <a:close/>
                  <a:moveTo>
                    <a:pt x="21934" y="28554"/>
                  </a:moveTo>
                  <a:lnTo>
                    <a:pt x="21940" y="28571"/>
                  </a:lnTo>
                  <a:lnTo>
                    <a:pt x="21879" y="28599"/>
                  </a:lnTo>
                  <a:lnTo>
                    <a:pt x="21872" y="28580"/>
                  </a:lnTo>
                  <a:lnTo>
                    <a:pt x="21934" y="28554"/>
                  </a:lnTo>
                  <a:close/>
                  <a:moveTo>
                    <a:pt x="22625" y="28543"/>
                  </a:moveTo>
                  <a:lnTo>
                    <a:pt x="22647" y="28596"/>
                  </a:lnTo>
                  <a:lnTo>
                    <a:pt x="22627" y="28605"/>
                  </a:lnTo>
                  <a:lnTo>
                    <a:pt x="22603" y="28552"/>
                  </a:lnTo>
                  <a:lnTo>
                    <a:pt x="22625" y="28543"/>
                  </a:lnTo>
                  <a:close/>
                  <a:moveTo>
                    <a:pt x="24948" y="28505"/>
                  </a:moveTo>
                  <a:cubicBezTo>
                    <a:pt x="24974" y="28505"/>
                    <a:pt x="25000" y="28528"/>
                    <a:pt x="25028" y="28580"/>
                  </a:cubicBezTo>
                  <a:cubicBezTo>
                    <a:pt x="24979" y="28608"/>
                    <a:pt x="24951" y="28624"/>
                    <a:pt x="24916" y="28645"/>
                  </a:cubicBezTo>
                  <a:cubicBezTo>
                    <a:pt x="24894" y="28623"/>
                    <a:pt x="24876" y="28604"/>
                    <a:pt x="24854" y="28582"/>
                  </a:cubicBezTo>
                  <a:cubicBezTo>
                    <a:pt x="24887" y="28535"/>
                    <a:pt x="24917" y="28505"/>
                    <a:pt x="24948" y="28505"/>
                  </a:cubicBezTo>
                  <a:close/>
                  <a:moveTo>
                    <a:pt x="9166" y="28633"/>
                  </a:moveTo>
                  <a:lnTo>
                    <a:pt x="9287" y="28698"/>
                  </a:lnTo>
                  <a:lnTo>
                    <a:pt x="9272" y="28723"/>
                  </a:lnTo>
                  <a:lnTo>
                    <a:pt x="9152" y="28658"/>
                  </a:lnTo>
                  <a:lnTo>
                    <a:pt x="9166" y="28633"/>
                  </a:lnTo>
                  <a:close/>
                  <a:moveTo>
                    <a:pt x="24572" y="28718"/>
                  </a:moveTo>
                  <a:lnTo>
                    <a:pt x="24601" y="28723"/>
                  </a:lnTo>
                  <a:lnTo>
                    <a:pt x="24568" y="28785"/>
                  </a:lnTo>
                  <a:lnTo>
                    <a:pt x="24568" y="28785"/>
                  </a:lnTo>
                  <a:cubicBezTo>
                    <a:pt x="24557" y="28762"/>
                    <a:pt x="24564" y="28740"/>
                    <a:pt x="24572" y="28718"/>
                  </a:cubicBezTo>
                  <a:close/>
                  <a:moveTo>
                    <a:pt x="24551" y="28783"/>
                  </a:moveTo>
                  <a:lnTo>
                    <a:pt x="24568" y="28786"/>
                  </a:lnTo>
                  <a:lnTo>
                    <a:pt x="24568" y="28786"/>
                  </a:lnTo>
                  <a:lnTo>
                    <a:pt x="24567" y="28788"/>
                  </a:lnTo>
                  <a:lnTo>
                    <a:pt x="24550" y="28785"/>
                  </a:lnTo>
                  <a:lnTo>
                    <a:pt x="24550" y="28785"/>
                  </a:lnTo>
                  <a:lnTo>
                    <a:pt x="24551" y="28783"/>
                  </a:lnTo>
                  <a:close/>
                  <a:moveTo>
                    <a:pt x="24972" y="28773"/>
                  </a:moveTo>
                  <a:lnTo>
                    <a:pt x="24981" y="28789"/>
                  </a:lnTo>
                  <a:lnTo>
                    <a:pt x="24917" y="28826"/>
                  </a:lnTo>
                  <a:lnTo>
                    <a:pt x="24907" y="28808"/>
                  </a:lnTo>
                  <a:lnTo>
                    <a:pt x="24972" y="28773"/>
                  </a:lnTo>
                  <a:close/>
                  <a:moveTo>
                    <a:pt x="24550" y="28785"/>
                  </a:moveTo>
                  <a:lnTo>
                    <a:pt x="24550" y="28785"/>
                  </a:lnTo>
                  <a:cubicBezTo>
                    <a:pt x="24561" y="28809"/>
                    <a:pt x="24554" y="28831"/>
                    <a:pt x="24547" y="28852"/>
                  </a:cubicBezTo>
                  <a:lnTo>
                    <a:pt x="24519" y="28848"/>
                  </a:lnTo>
                  <a:lnTo>
                    <a:pt x="24550" y="28785"/>
                  </a:lnTo>
                  <a:close/>
                  <a:moveTo>
                    <a:pt x="24130" y="28776"/>
                  </a:moveTo>
                  <a:lnTo>
                    <a:pt x="24174" y="28860"/>
                  </a:lnTo>
                  <a:lnTo>
                    <a:pt x="24146" y="28880"/>
                  </a:lnTo>
                  <a:lnTo>
                    <a:pt x="24079" y="28808"/>
                  </a:lnTo>
                  <a:lnTo>
                    <a:pt x="24130" y="28776"/>
                  </a:lnTo>
                  <a:close/>
                  <a:moveTo>
                    <a:pt x="22346" y="28876"/>
                  </a:moveTo>
                  <a:lnTo>
                    <a:pt x="22353" y="28894"/>
                  </a:lnTo>
                  <a:lnTo>
                    <a:pt x="22290" y="28921"/>
                  </a:lnTo>
                  <a:lnTo>
                    <a:pt x="22284" y="28904"/>
                  </a:lnTo>
                  <a:lnTo>
                    <a:pt x="22346" y="28876"/>
                  </a:lnTo>
                  <a:close/>
                  <a:moveTo>
                    <a:pt x="23840" y="28860"/>
                  </a:moveTo>
                  <a:lnTo>
                    <a:pt x="23865" y="28911"/>
                  </a:lnTo>
                  <a:lnTo>
                    <a:pt x="23845" y="28923"/>
                  </a:lnTo>
                  <a:lnTo>
                    <a:pt x="23820" y="28871"/>
                  </a:lnTo>
                  <a:lnTo>
                    <a:pt x="23840" y="28860"/>
                  </a:lnTo>
                  <a:close/>
                  <a:moveTo>
                    <a:pt x="21319" y="28870"/>
                  </a:moveTo>
                  <a:lnTo>
                    <a:pt x="21336" y="28924"/>
                  </a:lnTo>
                  <a:lnTo>
                    <a:pt x="21314" y="28930"/>
                  </a:lnTo>
                  <a:lnTo>
                    <a:pt x="21297" y="28876"/>
                  </a:lnTo>
                  <a:lnTo>
                    <a:pt x="21319" y="28870"/>
                  </a:lnTo>
                  <a:close/>
                  <a:moveTo>
                    <a:pt x="24411" y="28829"/>
                  </a:moveTo>
                  <a:cubicBezTo>
                    <a:pt x="24422" y="28848"/>
                    <a:pt x="24433" y="28870"/>
                    <a:pt x="24451" y="28901"/>
                  </a:cubicBezTo>
                  <a:lnTo>
                    <a:pt x="24451" y="28902"/>
                  </a:lnTo>
                  <a:cubicBezTo>
                    <a:pt x="24411" y="28924"/>
                    <a:pt x="24376" y="28944"/>
                    <a:pt x="24341" y="28963"/>
                  </a:cubicBezTo>
                  <a:lnTo>
                    <a:pt x="24307" y="28952"/>
                  </a:lnTo>
                  <a:cubicBezTo>
                    <a:pt x="24341" y="28911"/>
                    <a:pt x="24376" y="28870"/>
                    <a:pt x="24411" y="28829"/>
                  </a:cubicBezTo>
                  <a:close/>
                  <a:moveTo>
                    <a:pt x="9112" y="29002"/>
                  </a:moveTo>
                  <a:lnTo>
                    <a:pt x="9174" y="29035"/>
                  </a:lnTo>
                  <a:lnTo>
                    <a:pt x="9165" y="29052"/>
                  </a:lnTo>
                  <a:lnTo>
                    <a:pt x="9103" y="29019"/>
                  </a:lnTo>
                  <a:lnTo>
                    <a:pt x="9112" y="29002"/>
                  </a:lnTo>
                  <a:close/>
                  <a:moveTo>
                    <a:pt x="21957" y="29014"/>
                  </a:moveTo>
                  <a:cubicBezTo>
                    <a:pt x="21975" y="29064"/>
                    <a:pt x="21984" y="29088"/>
                    <a:pt x="21990" y="29102"/>
                  </a:cubicBezTo>
                  <a:cubicBezTo>
                    <a:pt x="21948" y="29095"/>
                    <a:pt x="21900" y="29086"/>
                    <a:pt x="21838" y="29075"/>
                  </a:cubicBezTo>
                  <a:cubicBezTo>
                    <a:pt x="21876" y="29055"/>
                    <a:pt x="21904" y="29042"/>
                    <a:pt x="21957" y="29014"/>
                  </a:cubicBezTo>
                  <a:close/>
                  <a:moveTo>
                    <a:pt x="23771" y="29029"/>
                  </a:moveTo>
                  <a:lnTo>
                    <a:pt x="23799" y="29070"/>
                  </a:lnTo>
                  <a:lnTo>
                    <a:pt x="23695" y="29127"/>
                  </a:lnTo>
                  <a:lnTo>
                    <a:pt x="23679" y="29105"/>
                  </a:lnTo>
                  <a:lnTo>
                    <a:pt x="23771" y="29029"/>
                  </a:lnTo>
                  <a:close/>
                  <a:moveTo>
                    <a:pt x="21647" y="29145"/>
                  </a:moveTo>
                  <a:lnTo>
                    <a:pt x="21653" y="29163"/>
                  </a:lnTo>
                  <a:lnTo>
                    <a:pt x="21588" y="29185"/>
                  </a:lnTo>
                  <a:lnTo>
                    <a:pt x="21582" y="29166"/>
                  </a:lnTo>
                  <a:lnTo>
                    <a:pt x="21647" y="29145"/>
                  </a:lnTo>
                  <a:close/>
                  <a:moveTo>
                    <a:pt x="8482" y="28960"/>
                  </a:moveTo>
                  <a:lnTo>
                    <a:pt x="8482" y="28960"/>
                  </a:lnTo>
                  <a:cubicBezTo>
                    <a:pt x="8544" y="28999"/>
                    <a:pt x="8581" y="29029"/>
                    <a:pt x="8631" y="29054"/>
                  </a:cubicBezTo>
                  <a:cubicBezTo>
                    <a:pt x="8632" y="29108"/>
                    <a:pt x="8635" y="29169"/>
                    <a:pt x="8637" y="29229"/>
                  </a:cubicBezTo>
                  <a:cubicBezTo>
                    <a:pt x="8604" y="29233"/>
                    <a:pt x="8570" y="29239"/>
                    <a:pt x="8534" y="29245"/>
                  </a:cubicBezTo>
                  <a:cubicBezTo>
                    <a:pt x="8522" y="29235"/>
                    <a:pt x="8500" y="29225"/>
                    <a:pt x="8500" y="29211"/>
                  </a:cubicBezTo>
                  <a:cubicBezTo>
                    <a:pt x="8491" y="29135"/>
                    <a:pt x="8488" y="29058"/>
                    <a:pt x="8482" y="28960"/>
                  </a:cubicBezTo>
                  <a:close/>
                  <a:moveTo>
                    <a:pt x="21160" y="29179"/>
                  </a:moveTo>
                  <a:lnTo>
                    <a:pt x="21167" y="29207"/>
                  </a:lnTo>
                  <a:lnTo>
                    <a:pt x="21039" y="29248"/>
                  </a:lnTo>
                  <a:lnTo>
                    <a:pt x="21030" y="29220"/>
                  </a:lnTo>
                  <a:lnTo>
                    <a:pt x="21160" y="29179"/>
                  </a:lnTo>
                  <a:close/>
                  <a:moveTo>
                    <a:pt x="12432" y="29207"/>
                  </a:moveTo>
                  <a:lnTo>
                    <a:pt x="12559" y="29244"/>
                  </a:lnTo>
                  <a:lnTo>
                    <a:pt x="12550" y="29272"/>
                  </a:lnTo>
                  <a:lnTo>
                    <a:pt x="12424" y="29235"/>
                  </a:lnTo>
                  <a:lnTo>
                    <a:pt x="12432" y="29207"/>
                  </a:lnTo>
                  <a:close/>
                  <a:moveTo>
                    <a:pt x="23898" y="29247"/>
                  </a:moveTo>
                  <a:lnTo>
                    <a:pt x="23905" y="29263"/>
                  </a:lnTo>
                  <a:lnTo>
                    <a:pt x="23842" y="29300"/>
                  </a:lnTo>
                  <a:lnTo>
                    <a:pt x="23833" y="29282"/>
                  </a:lnTo>
                  <a:lnTo>
                    <a:pt x="23898" y="29247"/>
                  </a:lnTo>
                  <a:close/>
                  <a:moveTo>
                    <a:pt x="12771" y="29294"/>
                  </a:moveTo>
                  <a:lnTo>
                    <a:pt x="12793" y="29300"/>
                  </a:lnTo>
                  <a:lnTo>
                    <a:pt x="12777" y="29356"/>
                  </a:lnTo>
                  <a:lnTo>
                    <a:pt x="12756" y="29348"/>
                  </a:lnTo>
                  <a:lnTo>
                    <a:pt x="12771" y="29294"/>
                  </a:lnTo>
                  <a:close/>
                  <a:moveTo>
                    <a:pt x="21038" y="29325"/>
                  </a:moveTo>
                  <a:lnTo>
                    <a:pt x="21054" y="29381"/>
                  </a:lnTo>
                  <a:lnTo>
                    <a:pt x="21032" y="29386"/>
                  </a:lnTo>
                  <a:lnTo>
                    <a:pt x="21016" y="29332"/>
                  </a:lnTo>
                  <a:lnTo>
                    <a:pt x="21038" y="29325"/>
                  </a:lnTo>
                  <a:close/>
                  <a:moveTo>
                    <a:pt x="21183" y="29338"/>
                  </a:moveTo>
                  <a:lnTo>
                    <a:pt x="21200" y="29392"/>
                  </a:lnTo>
                  <a:lnTo>
                    <a:pt x="21177" y="29400"/>
                  </a:lnTo>
                  <a:lnTo>
                    <a:pt x="21161" y="29345"/>
                  </a:lnTo>
                  <a:lnTo>
                    <a:pt x="21183" y="29338"/>
                  </a:lnTo>
                  <a:close/>
                  <a:moveTo>
                    <a:pt x="22443" y="29378"/>
                  </a:moveTo>
                  <a:lnTo>
                    <a:pt x="22463" y="29432"/>
                  </a:lnTo>
                  <a:lnTo>
                    <a:pt x="22465" y="29432"/>
                  </a:lnTo>
                  <a:lnTo>
                    <a:pt x="22443" y="29441"/>
                  </a:lnTo>
                  <a:lnTo>
                    <a:pt x="22422" y="29388"/>
                  </a:lnTo>
                  <a:lnTo>
                    <a:pt x="22443" y="29378"/>
                  </a:lnTo>
                  <a:close/>
                  <a:moveTo>
                    <a:pt x="9012" y="29385"/>
                  </a:moveTo>
                  <a:lnTo>
                    <a:pt x="9032" y="29450"/>
                  </a:lnTo>
                  <a:cubicBezTo>
                    <a:pt x="9027" y="29450"/>
                    <a:pt x="9021" y="29451"/>
                    <a:pt x="9019" y="29451"/>
                  </a:cubicBezTo>
                  <a:cubicBezTo>
                    <a:pt x="9003" y="29432"/>
                    <a:pt x="8993" y="29411"/>
                    <a:pt x="8982" y="29389"/>
                  </a:cubicBezTo>
                  <a:lnTo>
                    <a:pt x="9012" y="29385"/>
                  </a:lnTo>
                  <a:close/>
                  <a:moveTo>
                    <a:pt x="22956" y="29375"/>
                  </a:moveTo>
                  <a:lnTo>
                    <a:pt x="22956" y="29375"/>
                  </a:lnTo>
                  <a:cubicBezTo>
                    <a:pt x="22908" y="29425"/>
                    <a:pt x="22871" y="29461"/>
                    <a:pt x="22836" y="29498"/>
                  </a:cubicBezTo>
                  <a:cubicBezTo>
                    <a:pt x="22803" y="29451"/>
                    <a:pt x="22741" y="29397"/>
                    <a:pt x="22956" y="29375"/>
                  </a:cubicBezTo>
                  <a:close/>
                  <a:moveTo>
                    <a:pt x="21881" y="29472"/>
                  </a:moveTo>
                  <a:lnTo>
                    <a:pt x="21900" y="29526"/>
                  </a:lnTo>
                  <a:lnTo>
                    <a:pt x="21876" y="29534"/>
                  </a:lnTo>
                  <a:lnTo>
                    <a:pt x="21859" y="29479"/>
                  </a:lnTo>
                  <a:lnTo>
                    <a:pt x="21881" y="29472"/>
                  </a:lnTo>
                  <a:close/>
                  <a:moveTo>
                    <a:pt x="20414" y="29531"/>
                  </a:moveTo>
                  <a:lnTo>
                    <a:pt x="20418" y="29548"/>
                  </a:lnTo>
                  <a:lnTo>
                    <a:pt x="20352" y="29563"/>
                  </a:lnTo>
                  <a:lnTo>
                    <a:pt x="20348" y="29545"/>
                  </a:lnTo>
                  <a:lnTo>
                    <a:pt x="20414" y="29531"/>
                  </a:lnTo>
                  <a:close/>
                  <a:moveTo>
                    <a:pt x="13668" y="29507"/>
                  </a:moveTo>
                  <a:lnTo>
                    <a:pt x="13689" y="29511"/>
                  </a:lnTo>
                  <a:lnTo>
                    <a:pt x="13677" y="29567"/>
                  </a:lnTo>
                  <a:lnTo>
                    <a:pt x="13655" y="29563"/>
                  </a:lnTo>
                  <a:lnTo>
                    <a:pt x="13668" y="29507"/>
                  </a:lnTo>
                  <a:close/>
                  <a:moveTo>
                    <a:pt x="20707" y="29575"/>
                  </a:moveTo>
                  <a:lnTo>
                    <a:pt x="20711" y="29592"/>
                  </a:lnTo>
                  <a:lnTo>
                    <a:pt x="20646" y="29614"/>
                  </a:lnTo>
                  <a:lnTo>
                    <a:pt x="20642" y="29595"/>
                  </a:lnTo>
                  <a:lnTo>
                    <a:pt x="20707" y="29575"/>
                  </a:lnTo>
                  <a:close/>
                  <a:moveTo>
                    <a:pt x="23483" y="29569"/>
                  </a:moveTo>
                  <a:lnTo>
                    <a:pt x="23490" y="29585"/>
                  </a:lnTo>
                  <a:lnTo>
                    <a:pt x="23424" y="29616"/>
                  </a:lnTo>
                  <a:lnTo>
                    <a:pt x="23417" y="29598"/>
                  </a:lnTo>
                  <a:lnTo>
                    <a:pt x="23483" y="29569"/>
                  </a:lnTo>
                  <a:close/>
                  <a:moveTo>
                    <a:pt x="22138" y="29567"/>
                  </a:moveTo>
                  <a:lnTo>
                    <a:pt x="22157" y="29622"/>
                  </a:lnTo>
                  <a:lnTo>
                    <a:pt x="22135" y="29629"/>
                  </a:lnTo>
                  <a:lnTo>
                    <a:pt x="22116" y="29575"/>
                  </a:lnTo>
                  <a:lnTo>
                    <a:pt x="22138" y="29567"/>
                  </a:lnTo>
                  <a:close/>
                  <a:moveTo>
                    <a:pt x="19378" y="29572"/>
                  </a:moveTo>
                  <a:lnTo>
                    <a:pt x="19388" y="29600"/>
                  </a:lnTo>
                  <a:lnTo>
                    <a:pt x="19283" y="29644"/>
                  </a:lnTo>
                  <a:lnTo>
                    <a:pt x="19271" y="29597"/>
                  </a:lnTo>
                  <a:lnTo>
                    <a:pt x="19378" y="29572"/>
                  </a:lnTo>
                  <a:close/>
                  <a:moveTo>
                    <a:pt x="9758" y="29600"/>
                  </a:moveTo>
                  <a:lnTo>
                    <a:pt x="9821" y="29632"/>
                  </a:lnTo>
                  <a:lnTo>
                    <a:pt x="9812" y="29650"/>
                  </a:lnTo>
                  <a:lnTo>
                    <a:pt x="9749" y="29616"/>
                  </a:lnTo>
                  <a:lnTo>
                    <a:pt x="9758" y="29600"/>
                  </a:lnTo>
                  <a:close/>
                  <a:moveTo>
                    <a:pt x="13785" y="29597"/>
                  </a:moveTo>
                  <a:cubicBezTo>
                    <a:pt x="13836" y="29631"/>
                    <a:pt x="13888" y="29664"/>
                    <a:pt x="13971" y="29720"/>
                  </a:cubicBezTo>
                  <a:cubicBezTo>
                    <a:pt x="13873" y="29713"/>
                    <a:pt x="13808" y="29707"/>
                    <a:pt x="13740" y="29703"/>
                  </a:cubicBezTo>
                  <a:cubicBezTo>
                    <a:pt x="13729" y="29714"/>
                    <a:pt x="13711" y="29728"/>
                    <a:pt x="13692" y="29739"/>
                  </a:cubicBezTo>
                  <a:lnTo>
                    <a:pt x="13674" y="29717"/>
                  </a:lnTo>
                  <a:lnTo>
                    <a:pt x="13736" y="29689"/>
                  </a:lnTo>
                  <a:lnTo>
                    <a:pt x="13748" y="29703"/>
                  </a:lnTo>
                  <a:cubicBezTo>
                    <a:pt x="13746" y="29669"/>
                    <a:pt x="13751" y="29642"/>
                    <a:pt x="13760" y="29616"/>
                  </a:cubicBezTo>
                  <a:cubicBezTo>
                    <a:pt x="13761" y="29609"/>
                    <a:pt x="13774" y="29604"/>
                    <a:pt x="13785" y="29597"/>
                  </a:cubicBezTo>
                  <a:close/>
                  <a:moveTo>
                    <a:pt x="22903" y="29695"/>
                  </a:moveTo>
                  <a:lnTo>
                    <a:pt x="22914" y="29722"/>
                  </a:lnTo>
                  <a:lnTo>
                    <a:pt x="22781" y="29781"/>
                  </a:lnTo>
                  <a:lnTo>
                    <a:pt x="22769" y="29754"/>
                  </a:lnTo>
                  <a:lnTo>
                    <a:pt x="22903" y="29695"/>
                  </a:lnTo>
                  <a:close/>
                  <a:moveTo>
                    <a:pt x="22197" y="29731"/>
                  </a:moveTo>
                  <a:lnTo>
                    <a:pt x="22216" y="29784"/>
                  </a:lnTo>
                  <a:lnTo>
                    <a:pt x="22193" y="29791"/>
                  </a:lnTo>
                  <a:lnTo>
                    <a:pt x="22174" y="29738"/>
                  </a:lnTo>
                  <a:lnTo>
                    <a:pt x="22197" y="29731"/>
                  </a:lnTo>
                  <a:close/>
                  <a:moveTo>
                    <a:pt x="10017" y="29723"/>
                  </a:moveTo>
                  <a:lnTo>
                    <a:pt x="10149" y="29778"/>
                  </a:lnTo>
                  <a:lnTo>
                    <a:pt x="10137" y="29803"/>
                  </a:lnTo>
                  <a:lnTo>
                    <a:pt x="10005" y="29750"/>
                  </a:lnTo>
                  <a:lnTo>
                    <a:pt x="10017" y="29723"/>
                  </a:lnTo>
                  <a:close/>
                  <a:moveTo>
                    <a:pt x="19624" y="29862"/>
                  </a:moveTo>
                  <a:lnTo>
                    <a:pt x="19634" y="29919"/>
                  </a:lnTo>
                  <a:lnTo>
                    <a:pt x="19612" y="29923"/>
                  </a:lnTo>
                  <a:lnTo>
                    <a:pt x="19602" y="29867"/>
                  </a:lnTo>
                  <a:lnTo>
                    <a:pt x="19624" y="29862"/>
                  </a:lnTo>
                  <a:close/>
                  <a:moveTo>
                    <a:pt x="19347" y="29865"/>
                  </a:moveTo>
                  <a:lnTo>
                    <a:pt x="19358" y="29920"/>
                  </a:lnTo>
                  <a:lnTo>
                    <a:pt x="19334" y="29926"/>
                  </a:lnTo>
                  <a:lnTo>
                    <a:pt x="19325" y="29869"/>
                  </a:lnTo>
                  <a:lnTo>
                    <a:pt x="19347" y="29865"/>
                  </a:lnTo>
                  <a:close/>
                  <a:moveTo>
                    <a:pt x="21872" y="30040"/>
                  </a:moveTo>
                  <a:lnTo>
                    <a:pt x="21878" y="30057"/>
                  </a:lnTo>
                  <a:lnTo>
                    <a:pt x="21809" y="30081"/>
                  </a:lnTo>
                  <a:lnTo>
                    <a:pt x="21803" y="30062"/>
                  </a:lnTo>
                  <a:lnTo>
                    <a:pt x="21872" y="30040"/>
                  </a:lnTo>
                  <a:close/>
                  <a:moveTo>
                    <a:pt x="16375" y="30046"/>
                  </a:moveTo>
                  <a:lnTo>
                    <a:pt x="16372" y="30103"/>
                  </a:lnTo>
                  <a:lnTo>
                    <a:pt x="16350" y="30103"/>
                  </a:lnTo>
                  <a:lnTo>
                    <a:pt x="16352" y="30046"/>
                  </a:lnTo>
                  <a:close/>
                  <a:moveTo>
                    <a:pt x="10680" y="29990"/>
                  </a:moveTo>
                  <a:cubicBezTo>
                    <a:pt x="10744" y="30015"/>
                    <a:pt x="10802" y="30038"/>
                    <a:pt x="10873" y="30068"/>
                  </a:cubicBezTo>
                  <a:cubicBezTo>
                    <a:pt x="10867" y="30085"/>
                    <a:pt x="10862" y="30103"/>
                    <a:pt x="10857" y="30120"/>
                  </a:cubicBezTo>
                  <a:lnTo>
                    <a:pt x="10857" y="30120"/>
                  </a:lnTo>
                  <a:cubicBezTo>
                    <a:pt x="10741" y="30116"/>
                    <a:pt x="10698" y="30099"/>
                    <a:pt x="10654" y="30081"/>
                  </a:cubicBezTo>
                  <a:cubicBezTo>
                    <a:pt x="10663" y="30050"/>
                    <a:pt x="10670" y="30025"/>
                    <a:pt x="10680" y="29990"/>
                  </a:cubicBezTo>
                  <a:close/>
                  <a:moveTo>
                    <a:pt x="18163" y="30100"/>
                  </a:moveTo>
                  <a:lnTo>
                    <a:pt x="18164" y="30119"/>
                  </a:lnTo>
                  <a:lnTo>
                    <a:pt x="18097" y="30128"/>
                  </a:lnTo>
                  <a:lnTo>
                    <a:pt x="18095" y="30109"/>
                  </a:lnTo>
                  <a:lnTo>
                    <a:pt x="18163" y="30100"/>
                  </a:lnTo>
                  <a:close/>
                  <a:moveTo>
                    <a:pt x="15063" y="30073"/>
                  </a:moveTo>
                  <a:lnTo>
                    <a:pt x="15085" y="30075"/>
                  </a:lnTo>
                  <a:lnTo>
                    <a:pt x="15079" y="30132"/>
                  </a:lnTo>
                  <a:lnTo>
                    <a:pt x="15056" y="30131"/>
                  </a:lnTo>
                  <a:lnTo>
                    <a:pt x="15063" y="30073"/>
                  </a:lnTo>
                  <a:close/>
                  <a:moveTo>
                    <a:pt x="19930" y="29956"/>
                  </a:moveTo>
                  <a:cubicBezTo>
                    <a:pt x="19950" y="30001"/>
                    <a:pt x="19961" y="30025"/>
                    <a:pt x="19977" y="30060"/>
                  </a:cubicBezTo>
                  <a:cubicBezTo>
                    <a:pt x="19937" y="30076"/>
                    <a:pt x="19900" y="30091"/>
                    <a:pt x="19790" y="30137"/>
                  </a:cubicBezTo>
                  <a:cubicBezTo>
                    <a:pt x="19859" y="30047"/>
                    <a:pt x="19887" y="30012"/>
                    <a:pt x="19930" y="29956"/>
                  </a:cubicBezTo>
                  <a:close/>
                  <a:moveTo>
                    <a:pt x="20392" y="30103"/>
                  </a:moveTo>
                  <a:lnTo>
                    <a:pt x="20407" y="30150"/>
                  </a:lnTo>
                  <a:lnTo>
                    <a:pt x="20292" y="30175"/>
                  </a:lnTo>
                  <a:lnTo>
                    <a:pt x="20282" y="30149"/>
                  </a:lnTo>
                  <a:lnTo>
                    <a:pt x="20392" y="30103"/>
                  </a:lnTo>
                  <a:close/>
                  <a:moveTo>
                    <a:pt x="18771" y="30184"/>
                  </a:moveTo>
                  <a:lnTo>
                    <a:pt x="18776" y="30240"/>
                  </a:lnTo>
                  <a:lnTo>
                    <a:pt x="18754" y="30243"/>
                  </a:lnTo>
                  <a:lnTo>
                    <a:pt x="18747" y="30185"/>
                  </a:lnTo>
                  <a:lnTo>
                    <a:pt x="18771" y="30184"/>
                  </a:lnTo>
                  <a:close/>
                  <a:moveTo>
                    <a:pt x="13586" y="30196"/>
                  </a:moveTo>
                  <a:lnTo>
                    <a:pt x="13609" y="30200"/>
                  </a:lnTo>
                  <a:lnTo>
                    <a:pt x="13598" y="30256"/>
                  </a:lnTo>
                  <a:lnTo>
                    <a:pt x="13596" y="30256"/>
                  </a:lnTo>
                  <a:lnTo>
                    <a:pt x="13574" y="30251"/>
                  </a:lnTo>
                  <a:lnTo>
                    <a:pt x="13586" y="30196"/>
                  </a:lnTo>
                  <a:close/>
                  <a:moveTo>
                    <a:pt x="10902" y="30170"/>
                  </a:moveTo>
                  <a:cubicBezTo>
                    <a:pt x="11057" y="30205"/>
                    <a:pt x="11043" y="30238"/>
                    <a:pt x="11025" y="30287"/>
                  </a:cubicBezTo>
                  <a:cubicBezTo>
                    <a:pt x="10967" y="30269"/>
                    <a:pt x="10905" y="30250"/>
                    <a:pt x="10773" y="30209"/>
                  </a:cubicBezTo>
                  <a:cubicBezTo>
                    <a:pt x="10822" y="30194"/>
                    <a:pt x="10863" y="30182"/>
                    <a:pt x="10902" y="30170"/>
                  </a:cubicBezTo>
                  <a:close/>
                  <a:moveTo>
                    <a:pt x="14276" y="30265"/>
                  </a:moveTo>
                  <a:lnTo>
                    <a:pt x="14276" y="30266"/>
                  </a:lnTo>
                  <a:lnTo>
                    <a:pt x="14299" y="30269"/>
                  </a:lnTo>
                  <a:lnTo>
                    <a:pt x="14289" y="30327"/>
                  </a:lnTo>
                  <a:lnTo>
                    <a:pt x="14267" y="30322"/>
                  </a:lnTo>
                  <a:lnTo>
                    <a:pt x="14276" y="30265"/>
                  </a:lnTo>
                  <a:close/>
                  <a:moveTo>
                    <a:pt x="18956" y="30349"/>
                  </a:moveTo>
                  <a:lnTo>
                    <a:pt x="18960" y="30377"/>
                  </a:lnTo>
                  <a:lnTo>
                    <a:pt x="18821" y="30394"/>
                  </a:lnTo>
                  <a:lnTo>
                    <a:pt x="18818" y="30365"/>
                  </a:lnTo>
                  <a:lnTo>
                    <a:pt x="18956" y="30349"/>
                  </a:lnTo>
                  <a:close/>
                  <a:moveTo>
                    <a:pt x="19508" y="30357"/>
                  </a:moveTo>
                  <a:lnTo>
                    <a:pt x="19522" y="30404"/>
                  </a:lnTo>
                  <a:lnTo>
                    <a:pt x="19408" y="30430"/>
                  </a:lnTo>
                  <a:lnTo>
                    <a:pt x="19399" y="30404"/>
                  </a:lnTo>
                  <a:lnTo>
                    <a:pt x="19508" y="30357"/>
                  </a:lnTo>
                  <a:close/>
                  <a:moveTo>
                    <a:pt x="20367" y="30288"/>
                  </a:moveTo>
                  <a:lnTo>
                    <a:pt x="20367" y="30288"/>
                  </a:lnTo>
                  <a:cubicBezTo>
                    <a:pt x="20351" y="30352"/>
                    <a:pt x="20336" y="30406"/>
                    <a:pt x="20311" y="30505"/>
                  </a:cubicBezTo>
                  <a:cubicBezTo>
                    <a:pt x="20277" y="30424"/>
                    <a:pt x="20258" y="30377"/>
                    <a:pt x="20236" y="30324"/>
                  </a:cubicBezTo>
                  <a:cubicBezTo>
                    <a:pt x="20292" y="30309"/>
                    <a:pt x="20321" y="30300"/>
                    <a:pt x="20367" y="30288"/>
                  </a:cubicBezTo>
                  <a:close/>
                  <a:moveTo>
                    <a:pt x="18312" y="30469"/>
                  </a:moveTo>
                  <a:lnTo>
                    <a:pt x="18316" y="30527"/>
                  </a:lnTo>
                  <a:lnTo>
                    <a:pt x="18292" y="30530"/>
                  </a:lnTo>
                  <a:lnTo>
                    <a:pt x="18288" y="30472"/>
                  </a:lnTo>
                  <a:lnTo>
                    <a:pt x="18312" y="30469"/>
                  </a:lnTo>
                  <a:close/>
                  <a:moveTo>
                    <a:pt x="19617" y="30571"/>
                  </a:moveTo>
                  <a:lnTo>
                    <a:pt x="19636" y="30684"/>
                  </a:lnTo>
                  <a:lnTo>
                    <a:pt x="19600" y="30693"/>
                  </a:lnTo>
                  <a:lnTo>
                    <a:pt x="19581" y="30578"/>
                  </a:lnTo>
                  <a:lnTo>
                    <a:pt x="19617" y="30571"/>
                  </a:lnTo>
                  <a:close/>
                  <a:moveTo>
                    <a:pt x="19349" y="31032"/>
                  </a:moveTo>
                  <a:cubicBezTo>
                    <a:pt x="19338" y="31034"/>
                    <a:pt x="19328" y="31037"/>
                    <a:pt x="19317" y="31041"/>
                  </a:cubicBezTo>
                  <a:lnTo>
                    <a:pt x="19317" y="31041"/>
                  </a:lnTo>
                  <a:cubicBezTo>
                    <a:pt x="19321" y="31040"/>
                    <a:pt x="19336" y="31038"/>
                    <a:pt x="19350" y="31036"/>
                  </a:cubicBezTo>
                  <a:lnTo>
                    <a:pt x="19349" y="31032"/>
                  </a:lnTo>
                  <a:close/>
                  <a:moveTo>
                    <a:pt x="15029" y="30999"/>
                  </a:moveTo>
                  <a:lnTo>
                    <a:pt x="15073" y="31050"/>
                  </a:lnTo>
                  <a:lnTo>
                    <a:pt x="15063" y="31057"/>
                  </a:lnTo>
                  <a:lnTo>
                    <a:pt x="15063" y="31057"/>
                  </a:lnTo>
                  <a:cubicBezTo>
                    <a:pt x="15063" y="31055"/>
                    <a:pt x="15063" y="31054"/>
                    <a:pt x="15063" y="31052"/>
                  </a:cubicBezTo>
                  <a:cubicBezTo>
                    <a:pt x="15040" y="31046"/>
                    <a:pt x="15022" y="31030"/>
                    <a:pt x="15004" y="31015"/>
                  </a:cubicBezTo>
                  <a:lnTo>
                    <a:pt x="15029" y="30999"/>
                  </a:lnTo>
                  <a:close/>
                  <a:moveTo>
                    <a:pt x="14764" y="31039"/>
                  </a:moveTo>
                  <a:lnTo>
                    <a:pt x="14751" y="31134"/>
                  </a:lnTo>
                  <a:lnTo>
                    <a:pt x="14717" y="31136"/>
                  </a:lnTo>
                  <a:lnTo>
                    <a:pt x="14701" y="31040"/>
                  </a:lnTo>
                  <a:lnTo>
                    <a:pt x="14764" y="31039"/>
                  </a:lnTo>
                  <a:close/>
                  <a:moveTo>
                    <a:pt x="15073" y="31060"/>
                  </a:moveTo>
                  <a:cubicBezTo>
                    <a:pt x="15118" y="31060"/>
                    <a:pt x="15156" y="31066"/>
                    <a:pt x="15198" y="31072"/>
                  </a:cubicBezTo>
                  <a:cubicBezTo>
                    <a:pt x="15198" y="31108"/>
                    <a:pt x="15198" y="31133"/>
                    <a:pt x="15198" y="31171"/>
                  </a:cubicBezTo>
                  <a:lnTo>
                    <a:pt x="15060" y="31171"/>
                  </a:lnTo>
                  <a:cubicBezTo>
                    <a:pt x="15061" y="31128"/>
                    <a:pt x="15062" y="31095"/>
                    <a:pt x="15063" y="31061"/>
                  </a:cubicBezTo>
                  <a:lnTo>
                    <a:pt x="15063" y="31061"/>
                  </a:lnTo>
                  <a:cubicBezTo>
                    <a:pt x="15066" y="31060"/>
                    <a:pt x="15070" y="31060"/>
                    <a:pt x="15073" y="31060"/>
                  </a:cubicBezTo>
                  <a:close/>
                  <a:moveTo>
                    <a:pt x="16475" y="31036"/>
                  </a:moveTo>
                  <a:cubicBezTo>
                    <a:pt x="16458" y="31067"/>
                    <a:pt x="16433" y="31108"/>
                    <a:pt x="16386" y="31184"/>
                  </a:cubicBezTo>
                  <a:cubicBezTo>
                    <a:pt x="16371" y="31103"/>
                    <a:pt x="16367" y="31078"/>
                    <a:pt x="16359" y="31037"/>
                  </a:cubicBezTo>
                  <a:cubicBezTo>
                    <a:pt x="16414" y="31037"/>
                    <a:pt x="16462" y="31036"/>
                    <a:pt x="16475" y="31036"/>
                  </a:cubicBezTo>
                  <a:close/>
                  <a:moveTo>
                    <a:pt x="15988" y="31140"/>
                  </a:moveTo>
                  <a:lnTo>
                    <a:pt x="15983" y="31236"/>
                  </a:lnTo>
                  <a:lnTo>
                    <a:pt x="15947" y="31237"/>
                  </a:lnTo>
                  <a:lnTo>
                    <a:pt x="15925" y="31142"/>
                  </a:lnTo>
                  <a:lnTo>
                    <a:pt x="15988" y="31140"/>
                  </a:lnTo>
                  <a:close/>
                  <a:moveTo>
                    <a:pt x="16842" y="31246"/>
                  </a:moveTo>
                  <a:lnTo>
                    <a:pt x="16842" y="31303"/>
                  </a:lnTo>
                  <a:lnTo>
                    <a:pt x="16817" y="31305"/>
                  </a:lnTo>
                  <a:lnTo>
                    <a:pt x="16818" y="31248"/>
                  </a:lnTo>
                  <a:lnTo>
                    <a:pt x="16842" y="31246"/>
                  </a:lnTo>
                  <a:close/>
                  <a:moveTo>
                    <a:pt x="16280" y="31095"/>
                  </a:moveTo>
                  <a:lnTo>
                    <a:pt x="16280" y="31095"/>
                  </a:lnTo>
                  <a:cubicBezTo>
                    <a:pt x="16275" y="31200"/>
                    <a:pt x="16274" y="31252"/>
                    <a:pt x="16271" y="31308"/>
                  </a:cubicBezTo>
                  <a:cubicBezTo>
                    <a:pt x="16227" y="31308"/>
                    <a:pt x="16194" y="31308"/>
                    <a:pt x="16144" y="31309"/>
                  </a:cubicBezTo>
                  <a:cubicBezTo>
                    <a:pt x="16183" y="31249"/>
                    <a:pt x="16216" y="31196"/>
                    <a:pt x="16280" y="31095"/>
                  </a:cubicBezTo>
                  <a:close/>
                  <a:moveTo>
                    <a:pt x="14600" y="31050"/>
                  </a:moveTo>
                  <a:cubicBezTo>
                    <a:pt x="14605" y="31125"/>
                    <a:pt x="14610" y="31172"/>
                    <a:pt x="14614" y="31230"/>
                  </a:cubicBezTo>
                  <a:cubicBezTo>
                    <a:pt x="14644" y="31240"/>
                    <a:pt x="14685" y="31255"/>
                    <a:pt x="14729" y="31271"/>
                  </a:cubicBezTo>
                  <a:cubicBezTo>
                    <a:pt x="14722" y="31284"/>
                    <a:pt x="14719" y="31299"/>
                    <a:pt x="14708" y="31308"/>
                  </a:cubicBezTo>
                  <a:cubicBezTo>
                    <a:pt x="14692" y="31323"/>
                    <a:pt x="14672" y="31342"/>
                    <a:pt x="14651" y="31343"/>
                  </a:cubicBezTo>
                  <a:cubicBezTo>
                    <a:pt x="14590" y="31349"/>
                    <a:pt x="14529" y="31352"/>
                    <a:pt x="14468" y="31352"/>
                  </a:cubicBezTo>
                  <a:cubicBezTo>
                    <a:pt x="14314" y="31352"/>
                    <a:pt x="14161" y="31337"/>
                    <a:pt x="14007" y="31333"/>
                  </a:cubicBezTo>
                  <a:lnTo>
                    <a:pt x="13991" y="31286"/>
                  </a:lnTo>
                  <a:lnTo>
                    <a:pt x="14121" y="31264"/>
                  </a:lnTo>
                  <a:lnTo>
                    <a:pt x="14102" y="31231"/>
                  </a:lnTo>
                  <a:lnTo>
                    <a:pt x="14102" y="31231"/>
                  </a:lnTo>
                  <a:cubicBezTo>
                    <a:pt x="14207" y="31250"/>
                    <a:pt x="14311" y="31270"/>
                    <a:pt x="14414" y="31287"/>
                  </a:cubicBezTo>
                  <a:cubicBezTo>
                    <a:pt x="14473" y="31218"/>
                    <a:pt x="14525" y="31149"/>
                    <a:pt x="14600" y="31050"/>
                  </a:cubicBezTo>
                  <a:close/>
                  <a:moveTo>
                    <a:pt x="14809" y="31343"/>
                  </a:moveTo>
                  <a:lnTo>
                    <a:pt x="14882" y="31349"/>
                  </a:lnTo>
                  <a:lnTo>
                    <a:pt x="14879" y="31368"/>
                  </a:lnTo>
                  <a:lnTo>
                    <a:pt x="14806" y="31361"/>
                  </a:lnTo>
                  <a:lnTo>
                    <a:pt x="14809" y="31343"/>
                  </a:lnTo>
                  <a:close/>
                  <a:moveTo>
                    <a:pt x="15619" y="31352"/>
                  </a:moveTo>
                  <a:lnTo>
                    <a:pt x="15693" y="31358"/>
                  </a:lnTo>
                  <a:lnTo>
                    <a:pt x="15691" y="31377"/>
                  </a:lnTo>
                  <a:lnTo>
                    <a:pt x="15618" y="31371"/>
                  </a:lnTo>
                  <a:lnTo>
                    <a:pt x="15619" y="31352"/>
                  </a:lnTo>
                  <a:close/>
                  <a:moveTo>
                    <a:pt x="16033" y="31428"/>
                  </a:moveTo>
                  <a:lnTo>
                    <a:pt x="16053" y="31526"/>
                  </a:lnTo>
                  <a:lnTo>
                    <a:pt x="15990" y="31524"/>
                  </a:lnTo>
                  <a:lnTo>
                    <a:pt x="15996" y="31428"/>
                  </a:lnTo>
                  <a:close/>
                  <a:moveTo>
                    <a:pt x="15213" y="0"/>
                  </a:moveTo>
                  <a:cubicBezTo>
                    <a:pt x="15117" y="0"/>
                    <a:pt x="15021" y="8"/>
                    <a:pt x="14931" y="49"/>
                  </a:cubicBezTo>
                  <a:cubicBezTo>
                    <a:pt x="14877" y="21"/>
                    <a:pt x="14820" y="13"/>
                    <a:pt x="14763" y="13"/>
                  </a:cubicBezTo>
                  <a:cubicBezTo>
                    <a:pt x="14669" y="13"/>
                    <a:pt x="14574" y="36"/>
                    <a:pt x="14489" y="36"/>
                  </a:cubicBezTo>
                  <a:cubicBezTo>
                    <a:pt x="14459" y="36"/>
                    <a:pt x="14431" y="33"/>
                    <a:pt x="14404" y="25"/>
                  </a:cubicBezTo>
                  <a:cubicBezTo>
                    <a:pt x="14352" y="8"/>
                    <a:pt x="14302" y="2"/>
                    <a:pt x="14253" y="2"/>
                  </a:cubicBezTo>
                  <a:cubicBezTo>
                    <a:pt x="14129" y="2"/>
                    <a:pt x="14012" y="40"/>
                    <a:pt x="13899" y="40"/>
                  </a:cubicBezTo>
                  <a:cubicBezTo>
                    <a:pt x="13884" y="40"/>
                    <a:pt x="13871" y="40"/>
                    <a:pt x="13857" y="38"/>
                  </a:cubicBezTo>
                  <a:cubicBezTo>
                    <a:pt x="13792" y="96"/>
                    <a:pt x="13739" y="144"/>
                    <a:pt x="13724" y="157"/>
                  </a:cubicBezTo>
                  <a:cubicBezTo>
                    <a:pt x="13517" y="165"/>
                    <a:pt x="13362" y="159"/>
                    <a:pt x="13212" y="178"/>
                  </a:cubicBezTo>
                  <a:cubicBezTo>
                    <a:pt x="13204" y="179"/>
                    <a:pt x="13196" y="179"/>
                    <a:pt x="13189" y="179"/>
                  </a:cubicBezTo>
                  <a:cubicBezTo>
                    <a:pt x="13111" y="179"/>
                    <a:pt x="13029" y="153"/>
                    <a:pt x="12952" y="153"/>
                  </a:cubicBezTo>
                  <a:cubicBezTo>
                    <a:pt x="12882" y="153"/>
                    <a:pt x="12815" y="175"/>
                    <a:pt x="12759" y="257"/>
                  </a:cubicBezTo>
                  <a:cubicBezTo>
                    <a:pt x="12731" y="244"/>
                    <a:pt x="12703" y="231"/>
                    <a:pt x="12671" y="215"/>
                  </a:cubicBezTo>
                  <a:cubicBezTo>
                    <a:pt x="12608" y="285"/>
                    <a:pt x="12503" y="268"/>
                    <a:pt x="12424" y="322"/>
                  </a:cubicBezTo>
                  <a:cubicBezTo>
                    <a:pt x="12404" y="336"/>
                    <a:pt x="12383" y="341"/>
                    <a:pt x="12361" y="341"/>
                  </a:cubicBezTo>
                  <a:cubicBezTo>
                    <a:pt x="12316" y="341"/>
                    <a:pt x="12266" y="321"/>
                    <a:pt x="12216" y="321"/>
                  </a:cubicBezTo>
                  <a:cubicBezTo>
                    <a:pt x="12175" y="321"/>
                    <a:pt x="12134" y="334"/>
                    <a:pt x="12094" y="380"/>
                  </a:cubicBezTo>
                  <a:cubicBezTo>
                    <a:pt x="12056" y="424"/>
                    <a:pt x="11994" y="451"/>
                    <a:pt x="11926" y="451"/>
                  </a:cubicBezTo>
                  <a:cubicBezTo>
                    <a:pt x="11882" y="451"/>
                    <a:pt x="11836" y="440"/>
                    <a:pt x="11794" y="416"/>
                  </a:cubicBezTo>
                  <a:cubicBezTo>
                    <a:pt x="11774" y="456"/>
                    <a:pt x="11742" y="466"/>
                    <a:pt x="11705" y="466"/>
                  </a:cubicBezTo>
                  <a:cubicBezTo>
                    <a:pt x="11674" y="466"/>
                    <a:pt x="11640" y="459"/>
                    <a:pt x="11608" y="459"/>
                  </a:cubicBezTo>
                  <a:cubicBezTo>
                    <a:pt x="11561" y="459"/>
                    <a:pt x="11517" y="473"/>
                    <a:pt x="11494" y="543"/>
                  </a:cubicBezTo>
                  <a:cubicBezTo>
                    <a:pt x="11500" y="565"/>
                    <a:pt x="11511" y="609"/>
                    <a:pt x="11523" y="655"/>
                  </a:cubicBezTo>
                  <a:cubicBezTo>
                    <a:pt x="11406" y="631"/>
                    <a:pt x="11298" y="611"/>
                    <a:pt x="11192" y="590"/>
                  </a:cubicBezTo>
                  <a:cubicBezTo>
                    <a:pt x="11105" y="709"/>
                    <a:pt x="10945" y="600"/>
                    <a:pt x="10832" y="744"/>
                  </a:cubicBezTo>
                  <a:cubicBezTo>
                    <a:pt x="10826" y="753"/>
                    <a:pt x="10798" y="797"/>
                    <a:pt x="10767" y="845"/>
                  </a:cubicBezTo>
                  <a:cubicBezTo>
                    <a:pt x="10710" y="824"/>
                    <a:pt x="10651" y="803"/>
                    <a:pt x="10596" y="783"/>
                  </a:cubicBezTo>
                  <a:cubicBezTo>
                    <a:pt x="10527" y="806"/>
                    <a:pt x="10461" y="828"/>
                    <a:pt x="10365" y="859"/>
                  </a:cubicBezTo>
                  <a:cubicBezTo>
                    <a:pt x="10351" y="899"/>
                    <a:pt x="10329" y="955"/>
                    <a:pt x="10311" y="1000"/>
                  </a:cubicBezTo>
                  <a:cubicBezTo>
                    <a:pt x="9981" y="1039"/>
                    <a:pt x="9664" y="1056"/>
                    <a:pt x="9427" y="1304"/>
                  </a:cubicBezTo>
                  <a:cubicBezTo>
                    <a:pt x="9344" y="1318"/>
                    <a:pt x="9271" y="1324"/>
                    <a:pt x="9200" y="1346"/>
                  </a:cubicBezTo>
                  <a:cubicBezTo>
                    <a:pt x="9027" y="1405"/>
                    <a:pt x="8909" y="1565"/>
                    <a:pt x="8715" y="1585"/>
                  </a:cubicBezTo>
                  <a:cubicBezTo>
                    <a:pt x="8638" y="1751"/>
                    <a:pt x="8470" y="1701"/>
                    <a:pt x="8354" y="1770"/>
                  </a:cubicBezTo>
                  <a:cubicBezTo>
                    <a:pt x="8232" y="1843"/>
                    <a:pt x="8123" y="1941"/>
                    <a:pt x="8008" y="2026"/>
                  </a:cubicBezTo>
                  <a:cubicBezTo>
                    <a:pt x="8000" y="2033"/>
                    <a:pt x="7988" y="2042"/>
                    <a:pt x="7978" y="2044"/>
                  </a:cubicBezTo>
                  <a:cubicBezTo>
                    <a:pt x="7885" y="2054"/>
                    <a:pt x="7789" y="2035"/>
                    <a:pt x="7725" y="2152"/>
                  </a:cubicBezTo>
                  <a:cubicBezTo>
                    <a:pt x="7689" y="2217"/>
                    <a:pt x="7527" y="2158"/>
                    <a:pt x="7523" y="2297"/>
                  </a:cubicBezTo>
                  <a:cubicBezTo>
                    <a:pt x="7522" y="2317"/>
                    <a:pt x="7433" y="2367"/>
                    <a:pt x="7383" y="2389"/>
                  </a:cubicBezTo>
                  <a:cubicBezTo>
                    <a:pt x="7305" y="2422"/>
                    <a:pt x="7179" y="2403"/>
                    <a:pt x="7158" y="2488"/>
                  </a:cubicBezTo>
                  <a:cubicBezTo>
                    <a:pt x="7124" y="2625"/>
                    <a:pt x="7015" y="2536"/>
                    <a:pt x="6958" y="2610"/>
                  </a:cubicBezTo>
                  <a:cubicBezTo>
                    <a:pt x="6907" y="2678"/>
                    <a:pt x="6805" y="2716"/>
                    <a:pt x="6734" y="2776"/>
                  </a:cubicBezTo>
                  <a:cubicBezTo>
                    <a:pt x="6668" y="2832"/>
                    <a:pt x="6614" y="2900"/>
                    <a:pt x="6605" y="2910"/>
                  </a:cubicBezTo>
                  <a:cubicBezTo>
                    <a:pt x="6471" y="2982"/>
                    <a:pt x="6359" y="3010"/>
                    <a:pt x="6325" y="3066"/>
                  </a:cubicBezTo>
                  <a:cubicBezTo>
                    <a:pt x="6222" y="3229"/>
                    <a:pt x="6067" y="3329"/>
                    <a:pt x="5943" y="3520"/>
                  </a:cubicBezTo>
                  <a:lnTo>
                    <a:pt x="5943" y="3520"/>
                  </a:lnTo>
                  <a:cubicBezTo>
                    <a:pt x="5934" y="3514"/>
                    <a:pt x="5925" y="3509"/>
                    <a:pt x="5915" y="3503"/>
                  </a:cubicBezTo>
                  <a:lnTo>
                    <a:pt x="5915" y="3503"/>
                  </a:lnTo>
                  <a:cubicBezTo>
                    <a:pt x="5918" y="3516"/>
                    <a:pt x="5921" y="3531"/>
                    <a:pt x="5925" y="3549"/>
                  </a:cubicBezTo>
                  <a:cubicBezTo>
                    <a:pt x="5931" y="3539"/>
                    <a:pt x="5937" y="3529"/>
                    <a:pt x="5943" y="3520"/>
                  </a:cubicBezTo>
                  <a:lnTo>
                    <a:pt x="5943" y="3520"/>
                  </a:lnTo>
                  <a:cubicBezTo>
                    <a:pt x="5949" y="3524"/>
                    <a:pt x="5955" y="3528"/>
                    <a:pt x="5961" y="3532"/>
                  </a:cubicBezTo>
                  <a:cubicBezTo>
                    <a:pt x="5965" y="3537"/>
                    <a:pt x="5959" y="3554"/>
                    <a:pt x="5943" y="3554"/>
                  </a:cubicBezTo>
                  <a:cubicBezTo>
                    <a:pt x="5938" y="3554"/>
                    <a:pt x="5932" y="3552"/>
                    <a:pt x="5925" y="3549"/>
                  </a:cubicBezTo>
                  <a:cubicBezTo>
                    <a:pt x="5924" y="3550"/>
                    <a:pt x="5922" y="3551"/>
                    <a:pt x="5920" y="3551"/>
                  </a:cubicBezTo>
                  <a:cubicBezTo>
                    <a:pt x="5909" y="3551"/>
                    <a:pt x="5899" y="3521"/>
                    <a:pt x="5888" y="3490"/>
                  </a:cubicBezTo>
                  <a:lnTo>
                    <a:pt x="5888" y="3490"/>
                  </a:lnTo>
                  <a:cubicBezTo>
                    <a:pt x="5897" y="3494"/>
                    <a:pt x="5906" y="3499"/>
                    <a:pt x="5915" y="3503"/>
                  </a:cubicBezTo>
                  <a:lnTo>
                    <a:pt x="5915" y="3503"/>
                  </a:lnTo>
                  <a:cubicBezTo>
                    <a:pt x="5903" y="3458"/>
                    <a:pt x="5898" y="3447"/>
                    <a:pt x="5896" y="3447"/>
                  </a:cubicBezTo>
                  <a:cubicBezTo>
                    <a:pt x="5896" y="3447"/>
                    <a:pt x="5896" y="3447"/>
                    <a:pt x="5896" y="3447"/>
                  </a:cubicBezTo>
                  <a:cubicBezTo>
                    <a:pt x="5838" y="3481"/>
                    <a:pt x="5785" y="3525"/>
                    <a:pt x="5727" y="3549"/>
                  </a:cubicBezTo>
                  <a:cubicBezTo>
                    <a:pt x="5659" y="3575"/>
                    <a:pt x="5721" y="3674"/>
                    <a:pt x="5615" y="3681"/>
                  </a:cubicBezTo>
                  <a:cubicBezTo>
                    <a:pt x="5571" y="3683"/>
                    <a:pt x="5497" y="3749"/>
                    <a:pt x="5472" y="3797"/>
                  </a:cubicBezTo>
                  <a:cubicBezTo>
                    <a:pt x="5393" y="3949"/>
                    <a:pt x="5271" y="4025"/>
                    <a:pt x="5113" y="4072"/>
                  </a:cubicBezTo>
                  <a:cubicBezTo>
                    <a:pt x="5094" y="4227"/>
                    <a:pt x="4982" y="4283"/>
                    <a:pt x="4912" y="4300"/>
                  </a:cubicBezTo>
                  <a:cubicBezTo>
                    <a:pt x="4825" y="4415"/>
                    <a:pt x="4781" y="4490"/>
                    <a:pt x="4720" y="4549"/>
                  </a:cubicBezTo>
                  <a:cubicBezTo>
                    <a:pt x="4654" y="4615"/>
                    <a:pt x="4539" y="4656"/>
                    <a:pt x="4508" y="4726"/>
                  </a:cubicBezTo>
                  <a:cubicBezTo>
                    <a:pt x="4464" y="4827"/>
                    <a:pt x="4369" y="4798"/>
                    <a:pt x="4320" y="4877"/>
                  </a:cubicBezTo>
                  <a:cubicBezTo>
                    <a:pt x="4266" y="4962"/>
                    <a:pt x="4177" y="5030"/>
                    <a:pt x="4127" y="5082"/>
                  </a:cubicBezTo>
                  <a:cubicBezTo>
                    <a:pt x="4080" y="5198"/>
                    <a:pt x="4052" y="5291"/>
                    <a:pt x="4030" y="5369"/>
                  </a:cubicBezTo>
                  <a:cubicBezTo>
                    <a:pt x="3921" y="5416"/>
                    <a:pt x="3824" y="5455"/>
                    <a:pt x="3730" y="5497"/>
                  </a:cubicBezTo>
                  <a:cubicBezTo>
                    <a:pt x="3718" y="5501"/>
                    <a:pt x="3711" y="5523"/>
                    <a:pt x="3701" y="5536"/>
                  </a:cubicBezTo>
                  <a:cubicBezTo>
                    <a:pt x="3730" y="5572"/>
                    <a:pt x="3761" y="5605"/>
                    <a:pt x="3807" y="5658"/>
                  </a:cubicBezTo>
                  <a:cubicBezTo>
                    <a:pt x="3729" y="5735"/>
                    <a:pt x="3654" y="5807"/>
                    <a:pt x="3577" y="5881"/>
                  </a:cubicBezTo>
                  <a:cubicBezTo>
                    <a:pt x="3555" y="5920"/>
                    <a:pt x="3527" y="5967"/>
                    <a:pt x="3489" y="6032"/>
                  </a:cubicBezTo>
                  <a:cubicBezTo>
                    <a:pt x="3479" y="5970"/>
                    <a:pt x="3473" y="5942"/>
                    <a:pt x="3464" y="5895"/>
                  </a:cubicBezTo>
                  <a:lnTo>
                    <a:pt x="3464" y="5895"/>
                  </a:lnTo>
                  <a:cubicBezTo>
                    <a:pt x="3296" y="6073"/>
                    <a:pt x="3493" y="6162"/>
                    <a:pt x="3412" y="6319"/>
                  </a:cubicBezTo>
                  <a:cubicBezTo>
                    <a:pt x="3371" y="6282"/>
                    <a:pt x="3330" y="6234"/>
                    <a:pt x="3273" y="6234"/>
                  </a:cubicBezTo>
                  <a:cubicBezTo>
                    <a:pt x="3254" y="6234"/>
                    <a:pt x="3232" y="6240"/>
                    <a:pt x="3208" y="6254"/>
                  </a:cubicBezTo>
                  <a:cubicBezTo>
                    <a:pt x="3125" y="6303"/>
                    <a:pt x="3049" y="6368"/>
                    <a:pt x="2984" y="6428"/>
                  </a:cubicBezTo>
                  <a:cubicBezTo>
                    <a:pt x="2950" y="6512"/>
                    <a:pt x="2912" y="6591"/>
                    <a:pt x="2884" y="6674"/>
                  </a:cubicBezTo>
                  <a:cubicBezTo>
                    <a:pt x="2789" y="6956"/>
                    <a:pt x="2438" y="7066"/>
                    <a:pt x="2405" y="7391"/>
                  </a:cubicBezTo>
                  <a:cubicBezTo>
                    <a:pt x="2281" y="7449"/>
                    <a:pt x="2212" y="7542"/>
                    <a:pt x="2225" y="7681"/>
                  </a:cubicBezTo>
                  <a:cubicBezTo>
                    <a:pt x="2096" y="7740"/>
                    <a:pt x="2062" y="7890"/>
                    <a:pt x="1999" y="8008"/>
                  </a:cubicBezTo>
                  <a:cubicBezTo>
                    <a:pt x="1963" y="8073"/>
                    <a:pt x="1957" y="8155"/>
                    <a:pt x="1941" y="8223"/>
                  </a:cubicBezTo>
                  <a:cubicBezTo>
                    <a:pt x="1888" y="8283"/>
                    <a:pt x="1832" y="8336"/>
                    <a:pt x="1793" y="8399"/>
                  </a:cubicBezTo>
                  <a:cubicBezTo>
                    <a:pt x="1642" y="8648"/>
                    <a:pt x="1550" y="8935"/>
                    <a:pt x="1357" y="9155"/>
                  </a:cubicBezTo>
                  <a:cubicBezTo>
                    <a:pt x="1338" y="9176"/>
                    <a:pt x="1319" y="9229"/>
                    <a:pt x="1326" y="9251"/>
                  </a:cubicBezTo>
                  <a:cubicBezTo>
                    <a:pt x="1367" y="9379"/>
                    <a:pt x="1282" y="9478"/>
                    <a:pt x="1241" y="9582"/>
                  </a:cubicBezTo>
                  <a:cubicBezTo>
                    <a:pt x="1211" y="9660"/>
                    <a:pt x="1114" y="9737"/>
                    <a:pt x="1117" y="9798"/>
                  </a:cubicBezTo>
                  <a:cubicBezTo>
                    <a:pt x="1126" y="9965"/>
                    <a:pt x="983" y="10097"/>
                    <a:pt x="994" y="10228"/>
                  </a:cubicBezTo>
                  <a:cubicBezTo>
                    <a:pt x="1004" y="10403"/>
                    <a:pt x="914" y="10491"/>
                    <a:pt x="854" y="10619"/>
                  </a:cubicBezTo>
                  <a:cubicBezTo>
                    <a:pt x="829" y="10671"/>
                    <a:pt x="849" y="10752"/>
                    <a:pt x="835" y="10815"/>
                  </a:cubicBezTo>
                  <a:cubicBezTo>
                    <a:pt x="823" y="10872"/>
                    <a:pt x="791" y="10924"/>
                    <a:pt x="763" y="10989"/>
                  </a:cubicBezTo>
                  <a:cubicBezTo>
                    <a:pt x="777" y="11024"/>
                    <a:pt x="798" y="11074"/>
                    <a:pt x="819" y="11128"/>
                  </a:cubicBezTo>
                  <a:lnTo>
                    <a:pt x="670" y="11237"/>
                  </a:lnTo>
                  <a:cubicBezTo>
                    <a:pt x="692" y="11290"/>
                    <a:pt x="713" y="11340"/>
                    <a:pt x="736" y="11399"/>
                  </a:cubicBezTo>
                  <a:cubicBezTo>
                    <a:pt x="716" y="11418"/>
                    <a:pt x="695" y="11436"/>
                    <a:pt x="660" y="11467"/>
                  </a:cubicBezTo>
                  <a:cubicBezTo>
                    <a:pt x="689" y="11514"/>
                    <a:pt x="721" y="11565"/>
                    <a:pt x="764" y="11633"/>
                  </a:cubicBezTo>
                  <a:cubicBezTo>
                    <a:pt x="698" y="11642"/>
                    <a:pt x="661" y="11648"/>
                    <a:pt x="607" y="11654"/>
                  </a:cubicBezTo>
                  <a:cubicBezTo>
                    <a:pt x="593" y="11702"/>
                    <a:pt x="585" y="11761"/>
                    <a:pt x="560" y="11811"/>
                  </a:cubicBezTo>
                  <a:cubicBezTo>
                    <a:pt x="532" y="11870"/>
                    <a:pt x="489" y="11921"/>
                    <a:pt x="474" y="11948"/>
                  </a:cubicBezTo>
                  <a:cubicBezTo>
                    <a:pt x="474" y="12058"/>
                    <a:pt x="498" y="12157"/>
                    <a:pt x="468" y="12207"/>
                  </a:cubicBezTo>
                  <a:cubicBezTo>
                    <a:pt x="377" y="12360"/>
                    <a:pt x="443" y="12526"/>
                    <a:pt x="388" y="12672"/>
                  </a:cubicBezTo>
                  <a:cubicBezTo>
                    <a:pt x="452" y="12701"/>
                    <a:pt x="501" y="12725"/>
                    <a:pt x="557" y="12750"/>
                  </a:cubicBezTo>
                  <a:cubicBezTo>
                    <a:pt x="538" y="12766"/>
                    <a:pt x="529" y="12779"/>
                    <a:pt x="521" y="12779"/>
                  </a:cubicBezTo>
                  <a:cubicBezTo>
                    <a:pt x="476" y="12778"/>
                    <a:pt x="430" y="12775"/>
                    <a:pt x="382" y="12773"/>
                  </a:cubicBezTo>
                  <a:cubicBezTo>
                    <a:pt x="327" y="12932"/>
                    <a:pt x="307" y="13100"/>
                    <a:pt x="277" y="13269"/>
                  </a:cubicBezTo>
                  <a:cubicBezTo>
                    <a:pt x="264" y="13354"/>
                    <a:pt x="248" y="13440"/>
                    <a:pt x="224" y="13525"/>
                  </a:cubicBezTo>
                  <a:cubicBezTo>
                    <a:pt x="209" y="13612"/>
                    <a:pt x="189" y="13699"/>
                    <a:pt x="155" y="13785"/>
                  </a:cubicBezTo>
                  <a:cubicBezTo>
                    <a:pt x="189" y="13809"/>
                    <a:pt x="229" y="13837"/>
                    <a:pt x="286" y="13877"/>
                  </a:cubicBezTo>
                  <a:cubicBezTo>
                    <a:pt x="208" y="13900"/>
                    <a:pt x="174" y="13911"/>
                    <a:pt x="137" y="13922"/>
                  </a:cubicBezTo>
                  <a:cubicBezTo>
                    <a:pt x="133" y="13975"/>
                    <a:pt x="123" y="14024"/>
                    <a:pt x="127" y="14069"/>
                  </a:cubicBezTo>
                  <a:cubicBezTo>
                    <a:pt x="132" y="14102"/>
                    <a:pt x="158" y="14127"/>
                    <a:pt x="162" y="14136"/>
                  </a:cubicBezTo>
                  <a:cubicBezTo>
                    <a:pt x="140" y="14211"/>
                    <a:pt x="108" y="14272"/>
                    <a:pt x="105" y="14336"/>
                  </a:cubicBezTo>
                  <a:cubicBezTo>
                    <a:pt x="93" y="14590"/>
                    <a:pt x="27" y="14851"/>
                    <a:pt x="79" y="15108"/>
                  </a:cubicBezTo>
                  <a:cubicBezTo>
                    <a:pt x="62" y="15143"/>
                    <a:pt x="46" y="15192"/>
                    <a:pt x="26" y="15254"/>
                  </a:cubicBezTo>
                  <a:cubicBezTo>
                    <a:pt x="99" y="15271"/>
                    <a:pt x="152" y="15283"/>
                    <a:pt x="209" y="15296"/>
                  </a:cubicBezTo>
                  <a:cubicBezTo>
                    <a:pt x="208" y="15341"/>
                    <a:pt x="207" y="15373"/>
                    <a:pt x="207" y="15410"/>
                  </a:cubicBezTo>
                  <a:cubicBezTo>
                    <a:pt x="149" y="15419"/>
                    <a:pt x="96" y="15427"/>
                    <a:pt x="46" y="15435"/>
                  </a:cubicBezTo>
                  <a:cubicBezTo>
                    <a:pt x="84" y="15530"/>
                    <a:pt x="118" y="15613"/>
                    <a:pt x="154" y="15700"/>
                  </a:cubicBezTo>
                  <a:cubicBezTo>
                    <a:pt x="111" y="15711"/>
                    <a:pt x="86" y="15719"/>
                    <a:pt x="59" y="15725"/>
                  </a:cubicBezTo>
                  <a:cubicBezTo>
                    <a:pt x="1" y="15951"/>
                    <a:pt x="136" y="16179"/>
                    <a:pt x="73" y="16404"/>
                  </a:cubicBezTo>
                  <a:cubicBezTo>
                    <a:pt x="109" y="16493"/>
                    <a:pt x="149" y="16591"/>
                    <a:pt x="184" y="16676"/>
                  </a:cubicBezTo>
                  <a:cubicBezTo>
                    <a:pt x="158" y="16722"/>
                    <a:pt x="142" y="16747"/>
                    <a:pt x="132" y="16765"/>
                  </a:cubicBezTo>
                  <a:cubicBezTo>
                    <a:pt x="171" y="16800"/>
                    <a:pt x="218" y="16832"/>
                    <a:pt x="270" y="16872"/>
                  </a:cubicBezTo>
                  <a:cubicBezTo>
                    <a:pt x="198" y="16943"/>
                    <a:pt x="145" y="16996"/>
                    <a:pt x="104" y="17037"/>
                  </a:cubicBezTo>
                  <a:cubicBezTo>
                    <a:pt x="215" y="17212"/>
                    <a:pt x="165" y="17421"/>
                    <a:pt x="229" y="17580"/>
                  </a:cubicBezTo>
                  <a:cubicBezTo>
                    <a:pt x="274" y="17594"/>
                    <a:pt x="308" y="17606"/>
                    <a:pt x="354" y="17621"/>
                  </a:cubicBezTo>
                  <a:cubicBezTo>
                    <a:pt x="318" y="17752"/>
                    <a:pt x="287" y="17865"/>
                    <a:pt x="271" y="17921"/>
                  </a:cubicBezTo>
                  <a:cubicBezTo>
                    <a:pt x="352" y="18202"/>
                    <a:pt x="414" y="18429"/>
                    <a:pt x="524" y="18679"/>
                  </a:cubicBezTo>
                  <a:cubicBezTo>
                    <a:pt x="543" y="18691"/>
                    <a:pt x="588" y="18717"/>
                    <a:pt x="632" y="18742"/>
                  </a:cubicBezTo>
                  <a:cubicBezTo>
                    <a:pt x="599" y="18804"/>
                    <a:pt x="576" y="18851"/>
                    <a:pt x="552" y="18899"/>
                  </a:cubicBezTo>
                  <a:cubicBezTo>
                    <a:pt x="648" y="19010"/>
                    <a:pt x="686" y="19126"/>
                    <a:pt x="629" y="19263"/>
                  </a:cubicBezTo>
                  <a:cubicBezTo>
                    <a:pt x="657" y="19292"/>
                    <a:pt x="685" y="19322"/>
                    <a:pt x="713" y="19351"/>
                  </a:cubicBezTo>
                  <a:cubicBezTo>
                    <a:pt x="699" y="19417"/>
                    <a:pt x="689" y="19469"/>
                    <a:pt x="682" y="19501"/>
                  </a:cubicBezTo>
                  <a:cubicBezTo>
                    <a:pt x="721" y="19578"/>
                    <a:pt x="763" y="19632"/>
                    <a:pt x="779" y="19694"/>
                  </a:cubicBezTo>
                  <a:cubicBezTo>
                    <a:pt x="830" y="19932"/>
                    <a:pt x="911" y="20162"/>
                    <a:pt x="985" y="20394"/>
                  </a:cubicBezTo>
                  <a:cubicBezTo>
                    <a:pt x="1061" y="20625"/>
                    <a:pt x="1148" y="20853"/>
                    <a:pt x="1269" y="21067"/>
                  </a:cubicBezTo>
                  <a:cubicBezTo>
                    <a:pt x="1325" y="21164"/>
                    <a:pt x="1331" y="21278"/>
                    <a:pt x="1417" y="21377"/>
                  </a:cubicBezTo>
                  <a:cubicBezTo>
                    <a:pt x="1485" y="21442"/>
                    <a:pt x="1482" y="21602"/>
                    <a:pt x="1525" y="21718"/>
                  </a:cubicBezTo>
                  <a:cubicBezTo>
                    <a:pt x="1547" y="21779"/>
                    <a:pt x="1591" y="21842"/>
                    <a:pt x="1638" y="21883"/>
                  </a:cubicBezTo>
                  <a:cubicBezTo>
                    <a:pt x="1763" y="21988"/>
                    <a:pt x="1697" y="22182"/>
                    <a:pt x="1831" y="22279"/>
                  </a:cubicBezTo>
                  <a:cubicBezTo>
                    <a:pt x="1837" y="22283"/>
                    <a:pt x="1829" y="22320"/>
                    <a:pt x="1829" y="22341"/>
                  </a:cubicBezTo>
                  <a:cubicBezTo>
                    <a:pt x="1829" y="22360"/>
                    <a:pt x="1831" y="22376"/>
                    <a:pt x="1832" y="22394"/>
                  </a:cubicBezTo>
                  <a:cubicBezTo>
                    <a:pt x="1956" y="22463"/>
                    <a:pt x="2090" y="22503"/>
                    <a:pt x="2168" y="22669"/>
                  </a:cubicBezTo>
                  <a:cubicBezTo>
                    <a:pt x="2099" y="22670"/>
                    <a:pt x="2031" y="22672"/>
                    <a:pt x="1935" y="22673"/>
                  </a:cubicBezTo>
                  <a:cubicBezTo>
                    <a:pt x="2007" y="22738"/>
                    <a:pt x="2041" y="22773"/>
                    <a:pt x="2079" y="22803"/>
                  </a:cubicBezTo>
                  <a:cubicBezTo>
                    <a:pt x="2074" y="22848"/>
                    <a:pt x="2069" y="22879"/>
                    <a:pt x="2066" y="22912"/>
                  </a:cubicBezTo>
                  <a:cubicBezTo>
                    <a:pt x="2124" y="22938"/>
                    <a:pt x="2184" y="22966"/>
                    <a:pt x="2260" y="23001"/>
                  </a:cubicBezTo>
                  <a:cubicBezTo>
                    <a:pt x="2293" y="23060"/>
                    <a:pt x="2332" y="23129"/>
                    <a:pt x="2388" y="23231"/>
                  </a:cubicBezTo>
                  <a:cubicBezTo>
                    <a:pt x="2424" y="23232"/>
                    <a:pt x="2472" y="23234"/>
                    <a:pt x="2562" y="23237"/>
                  </a:cubicBezTo>
                  <a:cubicBezTo>
                    <a:pt x="2475" y="23306"/>
                    <a:pt x="2434" y="23340"/>
                    <a:pt x="2357" y="23401"/>
                  </a:cubicBezTo>
                  <a:cubicBezTo>
                    <a:pt x="2496" y="23428"/>
                    <a:pt x="2591" y="23447"/>
                    <a:pt x="2686" y="23465"/>
                  </a:cubicBezTo>
                  <a:cubicBezTo>
                    <a:pt x="2700" y="23468"/>
                    <a:pt x="2715" y="23494"/>
                    <a:pt x="2740" y="23521"/>
                  </a:cubicBezTo>
                  <a:cubicBezTo>
                    <a:pt x="2733" y="23587"/>
                    <a:pt x="2724" y="23659"/>
                    <a:pt x="2716" y="23725"/>
                  </a:cubicBezTo>
                  <a:cubicBezTo>
                    <a:pt x="2856" y="23910"/>
                    <a:pt x="3114" y="23988"/>
                    <a:pt x="3103" y="24303"/>
                  </a:cubicBezTo>
                  <a:cubicBezTo>
                    <a:pt x="3043" y="24256"/>
                    <a:pt x="2989" y="24236"/>
                    <a:pt x="2941" y="24236"/>
                  </a:cubicBezTo>
                  <a:cubicBezTo>
                    <a:pt x="2886" y="24236"/>
                    <a:pt x="2838" y="24261"/>
                    <a:pt x="2794" y="24300"/>
                  </a:cubicBezTo>
                  <a:cubicBezTo>
                    <a:pt x="2936" y="24381"/>
                    <a:pt x="3077" y="24461"/>
                    <a:pt x="3221" y="24543"/>
                  </a:cubicBezTo>
                  <a:cubicBezTo>
                    <a:pt x="3240" y="24537"/>
                    <a:pt x="3267" y="24528"/>
                    <a:pt x="3303" y="24517"/>
                  </a:cubicBezTo>
                  <a:lnTo>
                    <a:pt x="3303" y="24517"/>
                  </a:lnTo>
                  <a:cubicBezTo>
                    <a:pt x="3317" y="24676"/>
                    <a:pt x="3190" y="24811"/>
                    <a:pt x="3354" y="24987"/>
                  </a:cubicBezTo>
                  <a:cubicBezTo>
                    <a:pt x="3368" y="24940"/>
                    <a:pt x="3379" y="24909"/>
                    <a:pt x="3399" y="24845"/>
                  </a:cubicBezTo>
                  <a:cubicBezTo>
                    <a:pt x="3476" y="24998"/>
                    <a:pt x="3458" y="25171"/>
                    <a:pt x="3623" y="25199"/>
                  </a:cubicBezTo>
                  <a:cubicBezTo>
                    <a:pt x="3627" y="25242"/>
                    <a:pt x="3629" y="25265"/>
                    <a:pt x="3632" y="25298"/>
                  </a:cubicBezTo>
                  <a:cubicBezTo>
                    <a:pt x="3685" y="25285"/>
                    <a:pt x="3720" y="25277"/>
                    <a:pt x="3764" y="25265"/>
                  </a:cubicBezTo>
                  <a:lnTo>
                    <a:pt x="3764" y="25265"/>
                  </a:lnTo>
                  <a:cubicBezTo>
                    <a:pt x="3742" y="25323"/>
                    <a:pt x="3724" y="25364"/>
                    <a:pt x="3702" y="25418"/>
                  </a:cubicBezTo>
                  <a:cubicBezTo>
                    <a:pt x="3895" y="25505"/>
                    <a:pt x="4027" y="25635"/>
                    <a:pt x="4049" y="25770"/>
                  </a:cubicBezTo>
                  <a:cubicBezTo>
                    <a:pt x="4152" y="25879"/>
                    <a:pt x="4245" y="25938"/>
                    <a:pt x="4263" y="26003"/>
                  </a:cubicBezTo>
                  <a:cubicBezTo>
                    <a:pt x="4300" y="26128"/>
                    <a:pt x="4358" y="26207"/>
                    <a:pt x="4475" y="26250"/>
                  </a:cubicBezTo>
                  <a:cubicBezTo>
                    <a:pt x="4595" y="26292"/>
                    <a:pt x="4595" y="26403"/>
                    <a:pt x="4636" y="26501"/>
                  </a:cubicBezTo>
                  <a:cubicBezTo>
                    <a:pt x="4663" y="26510"/>
                    <a:pt x="4695" y="26512"/>
                    <a:pt x="4722" y="26529"/>
                  </a:cubicBezTo>
                  <a:cubicBezTo>
                    <a:pt x="4879" y="26619"/>
                    <a:pt x="4960" y="26816"/>
                    <a:pt x="5151" y="26866"/>
                  </a:cubicBezTo>
                  <a:cubicBezTo>
                    <a:pt x="5154" y="26868"/>
                    <a:pt x="5154" y="26906"/>
                    <a:pt x="5159" y="26928"/>
                  </a:cubicBezTo>
                  <a:cubicBezTo>
                    <a:pt x="5179" y="27010"/>
                    <a:pt x="5344" y="26963"/>
                    <a:pt x="5316" y="27091"/>
                  </a:cubicBezTo>
                  <a:cubicBezTo>
                    <a:pt x="5400" y="27146"/>
                    <a:pt x="5484" y="27202"/>
                    <a:pt x="5565" y="27256"/>
                  </a:cubicBezTo>
                  <a:cubicBezTo>
                    <a:pt x="5572" y="27287"/>
                    <a:pt x="5578" y="27316"/>
                    <a:pt x="5582" y="27337"/>
                  </a:cubicBezTo>
                  <a:cubicBezTo>
                    <a:pt x="5630" y="27352"/>
                    <a:pt x="5671" y="27365"/>
                    <a:pt x="5705" y="27375"/>
                  </a:cubicBezTo>
                  <a:cubicBezTo>
                    <a:pt x="5724" y="27431"/>
                    <a:pt x="5738" y="27472"/>
                    <a:pt x="5759" y="27536"/>
                  </a:cubicBezTo>
                  <a:cubicBezTo>
                    <a:pt x="5918" y="27543"/>
                    <a:pt x="6015" y="27653"/>
                    <a:pt x="6096" y="27778"/>
                  </a:cubicBezTo>
                  <a:cubicBezTo>
                    <a:pt x="6146" y="27750"/>
                    <a:pt x="6199" y="27724"/>
                    <a:pt x="6280" y="27681"/>
                  </a:cubicBezTo>
                  <a:cubicBezTo>
                    <a:pt x="6286" y="27808"/>
                    <a:pt x="6290" y="27890"/>
                    <a:pt x="6295" y="27986"/>
                  </a:cubicBezTo>
                  <a:cubicBezTo>
                    <a:pt x="6512" y="28024"/>
                    <a:pt x="6651" y="28145"/>
                    <a:pt x="6731" y="28321"/>
                  </a:cubicBezTo>
                  <a:cubicBezTo>
                    <a:pt x="6798" y="28336"/>
                    <a:pt x="6849" y="28346"/>
                    <a:pt x="6895" y="28357"/>
                  </a:cubicBezTo>
                  <a:cubicBezTo>
                    <a:pt x="6914" y="28414"/>
                    <a:pt x="6927" y="28454"/>
                    <a:pt x="6943" y="28499"/>
                  </a:cubicBezTo>
                  <a:cubicBezTo>
                    <a:pt x="7077" y="28530"/>
                    <a:pt x="7204" y="28546"/>
                    <a:pt x="7320" y="28560"/>
                  </a:cubicBezTo>
                  <a:cubicBezTo>
                    <a:pt x="7324" y="28624"/>
                    <a:pt x="7329" y="28691"/>
                    <a:pt x="7332" y="28763"/>
                  </a:cubicBezTo>
                  <a:cubicBezTo>
                    <a:pt x="7422" y="28797"/>
                    <a:pt x="7487" y="28884"/>
                    <a:pt x="7579" y="28884"/>
                  </a:cubicBezTo>
                  <a:cubicBezTo>
                    <a:pt x="7594" y="28884"/>
                    <a:pt x="7609" y="28882"/>
                    <a:pt x="7624" y="28877"/>
                  </a:cubicBezTo>
                  <a:cubicBezTo>
                    <a:pt x="7651" y="29019"/>
                    <a:pt x="7808" y="29044"/>
                    <a:pt x="7891" y="29120"/>
                  </a:cubicBezTo>
                  <a:cubicBezTo>
                    <a:pt x="7976" y="29119"/>
                    <a:pt x="8050" y="29117"/>
                    <a:pt x="8132" y="29116"/>
                  </a:cubicBezTo>
                  <a:cubicBezTo>
                    <a:pt x="8181" y="29225"/>
                    <a:pt x="8219" y="29314"/>
                    <a:pt x="8254" y="29392"/>
                  </a:cubicBezTo>
                  <a:cubicBezTo>
                    <a:pt x="8277" y="29374"/>
                    <a:pt x="8307" y="29368"/>
                    <a:pt x="8340" y="29368"/>
                  </a:cubicBezTo>
                  <a:cubicBezTo>
                    <a:pt x="8393" y="29368"/>
                    <a:pt x="8456" y="29383"/>
                    <a:pt x="8515" y="29383"/>
                  </a:cubicBezTo>
                  <a:cubicBezTo>
                    <a:pt x="8549" y="29383"/>
                    <a:pt x="8582" y="29378"/>
                    <a:pt x="8612" y="29361"/>
                  </a:cubicBezTo>
                  <a:cubicBezTo>
                    <a:pt x="8707" y="29411"/>
                    <a:pt x="8793" y="29456"/>
                    <a:pt x="8882" y="29504"/>
                  </a:cubicBezTo>
                  <a:cubicBezTo>
                    <a:pt x="8929" y="29486"/>
                    <a:pt x="8977" y="29467"/>
                    <a:pt x="9019" y="29451"/>
                  </a:cubicBezTo>
                  <a:lnTo>
                    <a:pt x="9019" y="29451"/>
                  </a:lnTo>
                  <a:cubicBezTo>
                    <a:pt x="9169" y="29572"/>
                    <a:pt x="8968" y="29542"/>
                    <a:pt x="8999" y="29592"/>
                  </a:cubicBezTo>
                  <a:lnTo>
                    <a:pt x="8996" y="29704"/>
                  </a:lnTo>
                  <a:lnTo>
                    <a:pt x="9056" y="29767"/>
                  </a:lnTo>
                  <a:cubicBezTo>
                    <a:pt x="9106" y="29728"/>
                    <a:pt x="9155" y="29688"/>
                    <a:pt x="9193" y="29659"/>
                  </a:cubicBezTo>
                  <a:cubicBezTo>
                    <a:pt x="9281" y="29742"/>
                    <a:pt x="9346" y="29804"/>
                    <a:pt x="9446" y="29898"/>
                  </a:cubicBezTo>
                  <a:cubicBezTo>
                    <a:pt x="9455" y="29815"/>
                    <a:pt x="9491" y="29794"/>
                    <a:pt x="9534" y="29794"/>
                  </a:cubicBezTo>
                  <a:cubicBezTo>
                    <a:pt x="9578" y="29794"/>
                    <a:pt x="9631" y="29816"/>
                    <a:pt x="9673" y="29816"/>
                  </a:cubicBezTo>
                  <a:cubicBezTo>
                    <a:pt x="9681" y="29816"/>
                    <a:pt x="9689" y="29815"/>
                    <a:pt x="9696" y="29813"/>
                  </a:cubicBezTo>
                  <a:cubicBezTo>
                    <a:pt x="9722" y="29848"/>
                    <a:pt x="9747" y="29884"/>
                    <a:pt x="9778" y="29925"/>
                  </a:cubicBezTo>
                  <a:cubicBezTo>
                    <a:pt x="9873" y="29907"/>
                    <a:pt x="9956" y="29885"/>
                    <a:pt x="10043" y="29863"/>
                  </a:cubicBezTo>
                  <a:cubicBezTo>
                    <a:pt x="10044" y="29863"/>
                    <a:pt x="10046" y="29863"/>
                    <a:pt x="10047" y="29863"/>
                  </a:cubicBezTo>
                  <a:cubicBezTo>
                    <a:pt x="10059" y="29863"/>
                    <a:pt x="10076" y="29873"/>
                    <a:pt x="10090" y="29878"/>
                  </a:cubicBezTo>
                  <a:cubicBezTo>
                    <a:pt x="10077" y="29932"/>
                    <a:pt x="10064" y="29982"/>
                    <a:pt x="10046" y="30050"/>
                  </a:cubicBezTo>
                  <a:cubicBezTo>
                    <a:pt x="10162" y="30053"/>
                    <a:pt x="10249" y="30054"/>
                    <a:pt x="10287" y="30056"/>
                  </a:cubicBezTo>
                  <a:cubicBezTo>
                    <a:pt x="10380" y="30013"/>
                    <a:pt x="10437" y="29988"/>
                    <a:pt x="10513" y="29954"/>
                  </a:cubicBezTo>
                  <a:cubicBezTo>
                    <a:pt x="10533" y="30046"/>
                    <a:pt x="10548" y="30110"/>
                    <a:pt x="10563" y="30174"/>
                  </a:cubicBezTo>
                  <a:cubicBezTo>
                    <a:pt x="10593" y="30166"/>
                    <a:pt x="10623" y="30159"/>
                    <a:pt x="10663" y="30150"/>
                  </a:cubicBezTo>
                  <a:cubicBezTo>
                    <a:pt x="10688" y="30224"/>
                    <a:pt x="10710" y="30291"/>
                    <a:pt x="10732" y="30359"/>
                  </a:cubicBezTo>
                  <a:cubicBezTo>
                    <a:pt x="10789" y="30343"/>
                    <a:pt x="10842" y="30328"/>
                    <a:pt x="10897" y="30312"/>
                  </a:cubicBezTo>
                  <a:cubicBezTo>
                    <a:pt x="10930" y="30365"/>
                    <a:pt x="10963" y="30418"/>
                    <a:pt x="10988" y="30457"/>
                  </a:cubicBezTo>
                  <a:cubicBezTo>
                    <a:pt x="11047" y="30438"/>
                    <a:pt x="11102" y="30419"/>
                    <a:pt x="11195" y="30390"/>
                  </a:cubicBezTo>
                  <a:lnTo>
                    <a:pt x="11195" y="30390"/>
                  </a:lnTo>
                  <a:cubicBezTo>
                    <a:pt x="11179" y="30485"/>
                    <a:pt x="11169" y="30538"/>
                    <a:pt x="11157" y="30603"/>
                  </a:cubicBezTo>
                  <a:cubicBezTo>
                    <a:pt x="11207" y="30615"/>
                    <a:pt x="11247" y="30624"/>
                    <a:pt x="11294" y="30634"/>
                  </a:cubicBezTo>
                  <a:cubicBezTo>
                    <a:pt x="11273" y="30591"/>
                    <a:pt x="11258" y="30565"/>
                    <a:pt x="11238" y="30522"/>
                  </a:cubicBezTo>
                  <a:lnTo>
                    <a:pt x="11238" y="30522"/>
                  </a:lnTo>
                  <a:cubicBezTo>
                    <a:pt x="11316" y="30546"/>
                    <a:pt x="11382" y="30558"/>
                    <a:pt x="11445" y="30568"/>
                  </a:cubicBezTo>
                  <a:cubicBezTo>
                    <a:pt x="11475" y="30535"/>
                    <a:pt x="11500" y="30507"/>
                    <a:pt x="11523" y="30482"/>
                  </a:cubicBezTo>
                  <a:cubicBezTo>
                    <a:pt x="11589" y="30502"/>
                    <a:pt x="11648" y="30519"/>
                    <a:pt x="11706" y="30535"/>
                  </a:cubicBezTo>
                  <a:cubicBezTo>
                    <a:pt x="11751" y="30510"/>
                    <a:pt x="11797" y="30484"/>
                    <a:pt x="11847" y="30455"/>
                  </a:cubicBezTo>
                  <a:cubicBezTo>
                    <a:pt x="11879" y="30507"/>
                    <a:pt x="11900" y="30540"/>
                    <a:pt x="11919" y="30569"/>
                  </a:cubicBezTo>
                  <a:cubicBezTo>
                    <a:pt x="11888" y="30585"/>
                    <a:pt x="11863" y="30597"/>
                    <a:pt x="11837" y="30612"/>
                  </a:cubicBezTo>
                  <a:cubicBezTo>
                    <a:pt x="11879" y="30640"/>
                    <a:pt x="11913" y="30663"/>
                    <a:pt x="11948" y="30688"/>
                  </a:cubicBezTo>
                  <a:cubicBezTo>
                    <a:pt x="11978" y="30747"/>
                    <a:pt x="11843" y="30833"/>
                    <a:pt x="11994" y="30864"/>
                  </a:cubicBezTo>
                  <a:cubicBezTo>
                    <a:pt x="11995" y="30864"/>
                    <a:pt x="11996" y="30864"/>
                    <a:pt x="11998" y="30864"/>
                  </a:cubicBezTo>
                  <a:cubicBezTo>
                    <a:pt x="12115" y="30864"/>
                    <a:pt x="12043" y="30730"/>
                    <a:pt x="12143" y="30730"/>
                  </a:cubicBezTo>
                  <a:cubicBezTo>
                    <a:pt x="12152" y="30730"/>
                    <a:pt x="12164" y="30731"/>
                    <a:pt x="12176" y="30734"/>
                  </a:cubicBezTo>
                  <a:cubicBezTo>
                    <a:pt x="12196" y="30657"/>
                    <a:pt x="12239" y="30612"/>
                    <a:pt x="12329" y="30612"/>
                  </a:cubicBezTo>
                  <a:cubicBezTo>
                    <a:pt x="12360" y="30612"/>
                    <a:pt x="12396" y="30617"/>
                    <a:pt x="12438" y="30628"/>
                  </a:cubicBezTo>
                  <a:cubicBezTo>
                    <a:pt x="12362" y="30678"/>
                    <a:pt x="12304" y="30716"/>
                    <a:pt x="12246" y="30755"/>
                  </a:cubicBezTo>
                  <a:lnTo>
                    <a:pt x="12562" y="31025"/>
                  </a:lnTo>
                  <a:cubicBezTo>
                    <a:pt x="12615" y="31018"/>
                    <a:pt x="12666" y="31009"/>
                    <a:pt x="12722" y="31000"/>
                  </a:cubicBezTo>
                  <a:cubicBezTo>
                    <a:pt x="12772" y="31059"/>
                    <a:pt x="12816" y="31118"/>
                    <a:pt x="12883" y="31186"/>
                  </a:cubicBezTo>
                  <a:cubicBezTo>
                    <a:pt x="12950" y="31102"/>
                    <a:pt x="13002" y="31037"/>
                    <a:pt x="13055" y="30972"/>
                  </a:cubicBezTo>
                  <a:cubicBezTo>
                    <a:pt x="13097" y="31062"/>
                    <a:pt x="13205" y="31055"/>
                    <a:pt x="13295" y="31074"/>
                  </a:cubicBezTo>
                  <a:cubicBezTo>
                    <a:pt x="13346" y="31003"/>
                    <a:pt x="13398" y="30931"/>
                    <a:pt x="13470" y="30831"/>
                  </a:cubicBezTo>
                  <a:cubicBezTo>
                    <a:pt x="13539" y="30909"/>
                    <a:pt x="13573" y="30962"/>
                    <a:pt x="13624" y="30997"/>
                  </a:cubicBezTo>
                  <a:cubicBezTo>
                    <a:pt x="13676" y="31031"/>
                    <a:pt x="13746" y="31047"/>
                    <a:pt x="13808" y="31071"/>
                  </a:cubicBezTo>
                  <a:cubicBezTo>
                    <a:pt x="13807" y="31121"/>
                    <a:pt x="13804" y="31158"/>
                    <a:pt x="13804" y="31162"/>
                  </a:cubicBezTo>
                  <a:cubicBezTo>
                    <a:pt x="13888" y="31277"/>
                    <a:pt x="13943" y="31353"/>
                    <a:pt x="13995" y="31426"/>
                  </a:cubicBezTo>
                  <a:cubicBezTo>
                    <a:pt x="14130" y="31465"/>
                    <a:pt x="14261" y="31502"/>
                    <a:pt x="14397" y="31542"/>
                  </a:cubicBezTo>
                  <a:cubicBezTo>
                    <a:pt x="14410" y="31505"/>
                    <a:pt x="14429" y="31455"/>
                    <a:pt x="14455" y="31383"/>
                  </a:cubicBezTo>
                  <a:cubicBezTo>
                    <a:pt x="14591" y="31465"/>
                    <a:pt x="14704" y="31536"/>
                    <a:pt x="14817" y="31606"/>
                  </a:cubicBezTo>
                  <a:cubicBezTo>
                    <a:pt x="14850" y="31586"/>
                    <a:pt x="14886" y="31573"/>
                    <a:pt x="14906" y="31551"/>
                  </a:cubicBezTo>
                  <a:cubicBezTo>
                    <a:pt x="14954" y="31490"/>
                    <a:pt x="14991" y="31426"/>
                    <a:pt x="15037" y="31365"/>
                  </a:cubicBezTo>
                  <a:cubicBezTo>
                    <a:pt x="15042" y="31358"/>
                    <a:pt x="15069" y="31359"/>
                    <a:pt x="15087" y="31356"/>
                  </a:cubicBezTo>
                  <a:cubicBezTo>
                    <a:pt x="15098" y="31395"/>
                    <a:pt x="15109" y="31428"/>
                    <a:pt x="15120" y="31465"/>
                  </a:cubicBezTo>
                  <a:cubicBezTo>
                    <a:pt x="15127" y="31466"/>
                    <a:pt x="15133" y="31466"/>
                    <a:pt x="15139" y="31466"/>
                  </a:cubicBezTo>
                  <a:cubicBezTo>
                    <a:pt x="15248" y="31466"/>
                    <a:pt x="15295" y="31417"/>
                    <a:pt x="15332" y="31346"/>
                  </a:cubicBezTo>
                  <a:cubicBezTo>
                    <a:pt x="15343" y="31325"/>
                    <a:pt x="15418" y="31327"/>
                    <a:pt x="15459" y="31318"/>
                  </a:cubicBezTo>
                  <a:lnTo>
                    <a:pt x="15459" y="31318"/>
                  </a:lnTo>
                  <a:cubicBezTo>
                    <a:pt x="15429" y="31387"/>
                    <a:pt x="15409" y="31436"/>
                    <a:pt x="15387" y="31484"/>
                  </a:cubicBezTo>
                  <a:cubicBezTo>
                    <a:pt x="15451" y="31502"/>
                    <a:pt x="15513" y="31521"/>
                    <a:pt x="15541" y="31529"/>
                  </a:cubicBezTo>
                  <a:cubicBezTo>
                    <a:pt x="15611" y="31528"/>
                    <a:pt x="15673" y="31519"/>
                    <a:pt x="15726" y="31519"/>
                  </a:cubicBezTo>
                  <a:cubicBezTo>
                    <a:pt x="15752" y="31519"/>
                    <a:pt x="15776" y="31521"/>
                    <a:pt x="15799" y="31527"/>
                  </a:cubicBezTo>
                  <a:cubicBezTo>
                    <a:pt x="15883" y="31552"/>
                    <a:pt x="15952" y="31609"/>
                    <a:pt x="16030" y="31649"/>
                  </a:cubicBezTo>
                  <a:cubicBezTo>
                    <a:pt x="16034" y="31651"/>
                    <a:pt x="16040" y="31652"/>
                    <a:pt x="16046" y="31652"/>
                  </a:cubicBezTo>
                  <a:cubicBezTo>
                    <a:pt x="16062" y="31652"/>
                    <a:pt x="16081" y="31647"/>
                    <a:pt x="16097" y="31645"/>
                  </a:cubicBezTo>
                  <a:cubicBezTo>
                    <a:pt x="16115" y="31612"/>
                    <a:pt x="16131" y="31580"/>
                    <a:pt x="16149" y="31548"/>
                  </a:cubicBezTo>
                  <a:cubicBezTo>
                    <a:pt x="16189" y="31566"/>
                    <a:pt x="16226" y="31597"/>
                    <a:pt x="16259" y="31597"/>
                  </a:cubicBezTo>
                  <a:cubicBezTo>
                    <a:pt x="16261" y="31597"/>
                    <a:pt x="16263" y="31596"/>
                    <a:pt x="16265" y="31596"/>
                  </a:cubicBezTo>
                  <a:cubicBezTo>
                    <a:pt x="16458" y="31567"/>
                    <a:pt x="16648" y="31530"/>
                    <a:pt x="16831" y="31495"/>
                  </a:cubicBezTo>
                  <a:cubicBezTo>
                    <a:pt x="16902" y="31509"/>
                    <a:pt x="16977" y="31524"/>
                    <a:pt x="17111" y="31551"/>
                  </a:cubicBezTo>
                  <a:cubicBezTo>
                    <a:pt x="17133" y="31506"/>
                    <a:pt x="17161" y="31455"/>
                    <a:pt x="17186" y="31408"/>
                  </a:cubicBezTo>
                  <a:cubicBezTo>
                    <a:pt x="17239" y="31439"/>
                    <a:pt x="17265" y="31453"/>
                    <a:pt x="17295" y="31471"/>
                  </a:cubicBezTo>
                  <a:cubicBezTo>
                    <a:pt x="17360" y="31443"/>
                    <a:pt x="17420" y="31420"/>
                    <a:pt x="17473" y="31398"/>
                  </a:cubicBezTo>
                  <a:cubicBezTo>
                    <a:pt x="17524" y="31426"/>
                    <a:pt x="17561" y="31446"/>
                    <a:pt x="17619" y="31477"/>
                  </a:cubicBezTo>
                  <a:cubicBezTo>
                    <a:pt x="17655" y="31448"/>
                    <a:pt x="17683" y="31420"/>
                    <a:pt x="17719" y="31398"/>
                  </a:cubicBezTo>
                  <a:cubicBezTo>
                    <a:pt x="17761" y="31373"/>
                    <a:pt x="17808" y="31350"/>
                    <a:pt x="17863" y="31317"/>
                  </a:cubicBezTo>
                  <a:cubicBezTo>
                    <a:pt x="17889" y="31365"/>
                    <a:pt x="17905" y="31396"/>
                    <a:pt x="17923" y="31427"/>
                  </a:cubicBezTo>
                  <a:cubicBezTo>
                    <a:pt x="18063" y="31411"/>
                    <a:pt x="18203" y="31395"/>
                    <a:pt x="18334" y="31378"/>
                  </a:cubicBezTo>
                  <a:cubicBezTo>
                    <a:pt x="18341" y="31337"/>
                    <a:pt x="18345" y="31311"/>
                    <a:pt x="18350" y="31289"/>
                  </a:cubicBezTo>
                  <a:cubicBezTo>
                    <a:pt x="18507" y="31309"/>
                    <a:pt x="18659" y="31330"/>
                    <a:pt x="18803" y="31349"/>
                  </a:cubicBezTo>
                  <a:cubicBezTo>
                    <a:pt x="18890" y="31283"/>
                    <a:pt x="18926" y="31185"/>
                    <a:pt x="19048" y="31185"/>
                  </a:cubicBezTo>
                  <a:cubicBezTo>
                    <a:pt x="19053" y="31185"/>
                    <a:pt x="19058" y="31185"/>
                    <a:pt x="19063" y="31186"/>
                  </a:cubicBezTo>
                  <a:cubicBezTo>
                    <a:pt x="19075" y="31165"/>
                    <a:pt x="19090" y="31147"/>
                    <a:pt x="19105" y="31130"/>
                  </a:cubicBezTo>
                  <a:lnTo>
                    <a:pt x="19130" y="31146"/>
                  </a:lnTo>
                  <a:lnTo>
                    <a:pt x="19075" y="31193"/>
                  </a:lnTo>
                  <a:cubicBezTo>
                    <a:pt x="19071" y="31190"/>
                    <a:pt x="19063" y="31186"/>
                    <a:pt x="19063" y="31186"/>
                  </a:cubicBezTo>
                  <a:lnTo>
                    <a:pt x="19063" y="31186"/>
                  </a:lnTo>
                  <a:cubicBezTo>
                    <a:pt x="19103" y="31221"/>
                    <a:pt x="19140" y="31253"/>
                    <a:pt x="19175" y="31284"/>
                  </a:cubicBezTo>
                  <a:cubicBezTo>
                    <a:pt x="19243" y="31246"/>
                    <a:pt x="19305" y="31211"/>
                    <a:pt x="19365" y="31177"/>
                  </a:cubicBezTo>
                  <a:cubicBezTo>
                    <a:pt x="19358" y="31130"/>
                    <a:pt x="19352" y="31084"/>
                    <a:pt x="19316" y="31042"/>
                  </a:cubicBezTo>
                  <a:cubicBezTo>
                    <a:pt x="19316" y="31042"/>
                    <a:pt x="19317" y="31041"/>
                    <a:pt x="19317" y="31041"/>
                  </a:cubicBezTo>
                  <a:lnTo>
                    <a:pt x="19317" y="31041"/>
                  </a:lnTo>
                  <a:cubicBezTo>
                    <a:pt x="19317" y="31041"/>
                    <a:pt x="19316" y="31041"/>
                    <a:pt x="19316" y="31042"/>
                  </a:cubicBezTo>
                  <a:lnTo>
                    <a:pt x="19316" y="31042"/>
                  </a:lnTo>
                  <a:cubicBezTo>
                    <a:pt x="19278" y="31011"/>
                    <a:pt x="19269" y="30975"/>
                    <a:pt x="19260" y="30939"/>
                  </a:cubicBezTo>
                  <a:lnTo>
                    <a:pt x="19306" y="30928"/>
                  </a:lnTo>
                  <a:lnTo>
                    <a:pt x="19349" y="31032"/>
                  </a:lnTo>
                  <a:lnTo>
                    <a:pt x="19349" y="31032"/>
                  </a:lnTo>
                  <a:cubicBezTo>
                    <a:pt x="19371" y="31026"/>
                    <a:pt x="19391" y="31024"/>
                    <a:pt x="19409" y="31024"/>
                  </a:cubicBezTo>
                  <a:cubicBezTo>
                    <a:pt x="19500" y="31024"/>
                    <a:pt x="19547" y="31082"/>
                    <a:pt x="19622" y="31093"/>
                  </a:cubicBezTo>
                  <a:cubicBezTo>
                    <a:pt x="19637" y="31050"/>
                    <a:pt x="19653" y="31008"/>
                    <a:pt x="19681" y="30928"/>
                  </a:cubicBezTo>
                  <a:cubicBezTo>
                    <a:pt x="19747" y="30980"/>
                    <a:pt x="19787" y="31012"/>
                    <a:pt x="19825" y="31043"/>
                  </a:cubicBezTo>
                  <a:cubicBezTo>
                    <a:pt x="19890" y="30980"/>
                    <a:pt x="20024" y="30946"/>
                    <a:pt x="20012" y="30806"/>
                  </a:cubicBezTo>
                  <a:lnTo>
                    <a:pt x="20012" y="30806"/>
                  </a:lnTo>
                  <a:cubicBezTo>
                    <a:pt x="20078" y="30853"/>
                    <a:pt x="20127" y="30889"/>
                    <a:pt x="20189" y="30931"/>
                  </a:cubicBezTo>
                  <a:cubicBezTo>
                    <a:pt x="20202" y="30874"/>
                    <a:pt x="20211" y="30837"/>
                    <a:pt x="20215" y="30812"/>
                  </a:cubicBezTo>
                  <a:cubicBezTo>
                    <a:pt x="20282" y="30808"/>
                    <a:pt x="20345" y="30802"/>
                    <a:pt x="20442" y="30794"/>
                  </a:cubicBezTo>
                  <a:cubicBezTo>
                    <a:pt x="20383" y="30759"/>
                    <a:pt x="20358" y="30744"/>
                    <a:pt x="20332" y="30728"/>
                  </a:cubicBezTo>
                  <a:cubicBezTo>
                    <a:pt x="20376" y="30703"/>
                    <a:pt x="20414" y="30681"/>
                    <a:pt x="20452" y="30659"/>
                  </a:cubicBezTo>
                  <a:cubicBezTo>
                    <a:pt x="20452" y="30606"/>
                    <a:pt x="20451" y="30553"/>
                    <a:pt x="20449" y="30494"/>
                  </a:cubicBezTo>
                  <a:cubicBezTo>
                    <a:pt x="20502" y="30493"/>
                    <a:pt x="20536" y="30493"/>
                    <a:pt x="20592" y="30491"/>
                  </a:cubicBezTo>
                  <a:lnTo>
                    <a:pt x="20592" y="30491"/>
                  </a:lnTo>
                  <a:cubicBezTo>
                    <a:pt x="20574" y="30544"/>
                    <a:pt x="20561" y="30587"/>
                    <a:pt x="20546" y="30631"/>
                  </a:cubicBezTo>
                  <a:cubicBezTo>
                    <a:pt x="20624" y="30660"/>
                    <a:pt x="20684" y="30674"/>
                    <a:pt x="20728" y="30674"/>
                  </a:cubicBezTo>
                  <a:cubicBezTo>
                    <a:pt x="20777" y="30674"/>
                    <a:pt x="20807" y="30657"/>
                    <a:pt x="20824" y="30622"/>
                  </a:cubicBezTo>
                  <a:cubicBezTo>
                    <a:pt x="20799" y="30608"/>
                    <a:pt x="20774" y="30593"/>
                    <a:pt x="20755" y="30583"/>
                  </a:cubicBezTo>
                  <a:cubicBezTo>
                    <a:pt x="20782" y="30543"/>
                    <a:pt x="20805" y="30509"/>
                    <a:pt x="20821" y="30485"/>
                  </a:cubicBezTo>
                  <a:cubicBezTo>
                    <a:pt x="20910" y="30510"/>
                    <a:pt x="20988" y="30522"/>
                    <a:pt x="21060" y="30537"/>
                  </a:cubicBezTo>
                  <a:cubicBezTo>
                    <a:pt x="21083" y="30503"/>
                    <a:pt x="21097" y="30493"/>
                    <a:pt x="21095" y="30485"/>
                  </a:cubicBezTo>
                  <a:cubicBezTo>
                    <a:pt x="21091" y="30461"/>
                    <a:pt x="21084" y="30437"/>
                    <a:pt x="21018" y="30410"/>
                  </a:cubicBezTo>
                  <a:lnTo>
                    <a:pt x="21018" y="30410"/>
                  </a:lnTo>
                  <a:cubicBezTo>
                    <a:pt x="21005" y="30418"/>
                    <a:pt x="20992" y="30426"/>
                    <a:pt x="20977" y="30432"/>
                  </a:cubicBezTo>
                  <a:cubicBezTo>
                    <a:pt x="20977" y="30433"/>
                    <a:pt x="20976" y="30433"/>
                    <a:pt x="20975" y="30433"/>
                  </a:cubicBezTo>
                  <a:cubicBezTo>
                    <a:pt x="20964" y="30433"/>
                    <a:pt x="20951" y="30417"/>
                    <a:pt x="20982" y="30397"/>
                  </a:cubicBezTo>
                  <a:cubicBezTo>
                    <a:pt x="20982" y="30397"/>
                    <a:pt x="20983" y="30397"/>
                    <a:pt x="20983" y="30397"/>
                  </a:cubicBezTo>
                  <a:lnTo>
                    <a:pt x="20983" y="30397"/>
                  </a:lnTo>
                  <a:cubicBezTo>
                    <a:pt x="20983" y="30397"/>
                    <a:pt x="20983" y="30397"/>
                    <a:pt x="20983" y="30397"/>
                  </a:cubicBezTo>
                  <a:cubicBezTo>
                    <a:pt x="20996" y="30401"/>
                    <a:pt x="21008" y="30406"/>
                    <a:pt x="21018" y="30410"/>
                  </a:cubicBezTo>
                  <a:lnTo>
                    <a:pt x="21018" y="30410"/>
                  </a:lnTo>
                  <a:cubicBezTo>
                    <a:pt x="21024" y="30406"/>
                    <a:pt x="21030" y="30402"/>
                    <a:pt x="21036" y="30397"/>
                  </a:cubicBezTo>
                  <a:lnTo>
                    <a:pt x="21036" y="30397"/>
                  </a:lnTo>
                  <a:cubicBezTo>
                    <a:pt x="21027" y="30397"/>
                    <a:pt x="21017" y="30396"/>
                    <a:pt x="21007" y="30396"/>
                  </a:cubicBezTo>
                  <a:cubicBezTo>
                    <a:pt x="20999" y="30396"/>
                    <a:pt x="20991" y="30397"/>
                    <a:pt x="20983" y="30397"/>
                  </a:cubicBezTo>
                  <a:lnTo>
                    <a:pt x="20983" y="30397"/>
                  </a:lnTo>
                  <a:cubicBezTo>
                    <a:pt x="20981" y="30384"/>
                    <a:pt x="21023" y="30379"/>
                    <a:pt x="21067" y="30377"/>
                  </a:cubicBezTo>
                  <a:lnTo>
                    <a:pt x="21067" y="30377"/>
                  </a:lnTo>
                  <a:cubicBezTo>
                    <a:pt x="21057" y="30383"/>
                    <a:pt x="21047" y="30390"/>
                    <a:pt x="21036" y="30397"/>
                  </a:cubicBezTo>
                  <a:lnTo>
                    <a:pt x="21036" y="30397"/>
                  </a:lnTo>
                  <a:cubicBezTo>
                    <a:pt x="21148" y="30405"/>
                    <a:pt x="21229" y="30450"/>
                    <a:pt x="21303" y="30450"/>
                  </a:cubicBezTo>
                  <a:cubicBezTo>
                    <a:pt x="21349" y="30450"/>
                    <a:pt x="21392" y="30433"/>
                    <a:pt x="21438" y="30379"/>
                  </a:cubicBezTo>
                  <a:cubicBezTo>
                    <a:pt x="21436" y="30347"/>
                    <a:pt x="21436" y="30321"/>
                    <a:pt x="21433" y="30244"/>
                  </a:cubicBezTo>
                  <a:lnTo>
                    <a:pt x="21433" y="30244"/>
                  </a:lnTo>
                  <a:cubicBezTo>
                    <a:pt x="21509" y="30300"/>
                    <a:pt x="21554" y="30334"/>
                    <a:pt x="21600" y="30368"/>
                  </a:cubicBezTo>
                  <a:cubicBezTo>
                    <a:pt x="21751" y="30297"/>
                    <a:pt x="21875" y="30238"/>
                    <a:pt x="22037" y="30163"/>
                  </a:cubicBezTo>
                  <a:cubicBezTo>
                    <a:pt x="22068" y="30164"/>
                    <a:pt x="22094" y="30165"/>
                    <a:pt x="22117" y="30165"/>
                  </a:cubicBezTo>
                  <a:cubicBezTo>
                    <a:pt x="22241" y="30165"/>
                    <a:pt x="22253" y="30142"/>
                    <a:pt x="22316" y="29994"/>
                  </a:cubicBezTo>
                  <a:cubicBezTo>
                    <a:pt x="22321" y="29984"/>
                    <a:pt x="22293" y="29968"/>
                    <a:pt x="22279" y="29954"/>
                  </a:cubicBezTo>
                  <a:cubicBezTo>
                    <a:pt x="22251" y="29976"/>
                    <a:pt x="22225" y="30000"/>
                    <a:pt x="22179" y="30037"/>
                  </a:cubicBezTo>
                  <a:cubicBezTo>
                    <a:pt x="22169" y="29993"/>
                    <a:pt x="22162" y="29960"/>
                    <a:pt x="22156" y="29932"/>
                  </a:cubicBezTo>
                  <a:cubicBezTo>
                    <a:pt x="22249" y="29898"/>
                    <a:pt x="22328" y="29881"/>
                    <a:pt x="22397" y="29847"/>
                  </a:cubicBezTo>
                  <a:cubicBezTo>
                    <a:pt x="22428" y="29878"/>
                    <a:pt x="22453" y="29903"/>
                    <a:pt x="22480" y="29931"/>
                  </a:cubicBezTo>
                  <a:cubicBezTo>
                    <a:pt x="22502" y="29897"/>
                    <a:pt x="22519" y="29869"/>
                    <a:pt x="22535" y="29842"/>
                  </a:cubicBezTo>
                  <a:cubicBezTo>
                    <a:pt x="22591" y="29891"/>
                    <a:pt x="22654" y="29907"/>
                    <a:pt x="22722" y="29907"/>
                  </a:cubicBezTo>
                  <a:cubicBezTo>
                    <a:pt x="22846" y="29907"/>
                    <a:pt x="22988" y="29856"/>
                    <a:pt x="23142" y="29854"/>
                  </a:cubicBezTo>
                  <a:cubicBezTo>
                    <a:pt x="23075" y="29759"/>
                    <a:pt x="23034" y="29700"/>
                    <a:pt x="22986" y="29632"/>
                  </a:cubicBezTo>
                  <a:cubicBezTo>
                    <a:pt x="23111" y="29578"/>
                    <a:pt x="23230" y="29525"/>
                    <a:pt x="23343" y="29475"/>
                  </a:cubicBezTo>
                  <a:cubicBezTo>
                    <a:pt x="23346" y="29428"/>
                    <a:pt x="23349" y="29391"/>
                    <a:pt x="23350" y="29356"/>
                  </a:cubicBezTo>
                  <a:cubicBezTo>
                    <a:pt x="23362" y="29358"/>
                    <a:pt x="23373" y="29360"/>
                    <a:pt x="23384" y="29363"/>
                  </a:cubicBezTo>
                  <a:cubicBezTo>
                    <a:pt x="23402" y="29404"/>
                    <a:pt x="23421" y="29445"/>
                    <a:pt x="23439" y="29485"/>
                  </a:cubicBezTo>
                  <a:cubicBezTo>
                    <a:pt x="23300" y="29576"/>
                    <a:pt x="23246" y="29666"/>
                    <a:pt x="23273" y="29754"/>
                  </a:cubicBezTo>
                  <a:cubicBezTo>
                    <a:pt x="23495" y="29682"/>
                    <a:pt x="23705" y="29576"/>
                    <a:pt x="23915" y="29472"/>
                  </a:cubicBezTo>
                  <a:cubicBezTo>
                    <a:pt x="24118" y="29353"/>
                    <a:pt x="24324" y="29241"/>
                    <a:pt x="24554" y="29177"/>
                  </a:cubicBezTo>
                  <a:cubicBezTo>
                    <a:pt x="24605" y="29111"/>
                    <a:pt x="24663" y="29038"/>
                    <a:pt x="24722" y="28961"/>
                  </a:cubicBezTo>
                  <a:cubicBezTo>
                    <a:pt x="24754" y="28992"/>
                    <a:pt x="24775" y="29010"/>
                    <a:pt x="24810" y="29042"/>
                  </a:cubicBezTo>
                  <a:cubicBezTo>
                    <a:pt x="24895" y="28982"/>
                    <a:pt x="24985" y="28917"/>
                    <a:pt x="25073" y="28855"/>
                  </a:cubicBezTo>
                  <a:lnTo>
                    <a:pt x="25182" y="28882"/>
                  </a:lnTo>
                  <a:cubicBezTo>
                    <a:pt x="25167" y="28826"/>
                    <a:pt x="25153" y="28768"/>
                    <a:pt x="25131" y="28676"/>
                  </a:cubicBezTo>
                  <a:lnTo>
                    <a:pt x="25131" y="28676"/>
                  </a:lnTo>
                  <a:cubicBezTo>
                    <a:pt x="25198" y="28735"/>
                    <a:pt x="25219" y="28752"/>
                    <a:pt x="25257" y="28785"/>
                  </a:cubicBezTo>
                  <a:cubicBezTo>
                    <a:pt x="25312" y="28757"/>
                    <a:pt x="25365" y="28705"/>
                    <a:pt x="25428" y="28674"/>
                  </a:cubicBezTo>
                  <a:cubicBezTo>
                    <a:pt x="25497" y="28639"/>
                    <a:pt x="25575" y="28626"/>
                    <a:pt x="25646" y="28590"/>
                  </a:cubicBezTo>
                  <a:cubicBezTo>
                    <a:pt x="25820" y="28501"/>
                    <a:pt x="25915" y="28329"/>
                    <a:pt x="25808" y="28191"/>
                  </a:cubicBezTo>
                  <a:lnTo>
                    <a:pt x="25808" y="28191"/>
                  </a:lnTo>
                  <a:cubicBezTo>
                    <a:pt x="25804" y="28196"/>
                    <a:pt x="25800" y="28200"/>
                    <a:pt x="25796" y="28204"/>
                  </a:cubicBezTo>
                  <a:cubicBezTo>
                    <a:pt x="25794" y="28205"/>
                    <a:pt x="25791" y="28206"/>
                    <a:pt x="25789" y="28206"/>
                  </a:cubicBezTo>
                  <a:cubicBezTo>
                    <a:pt x="25779" y="28206"/>
                    <a:pt x="25769" y="28194"/>
                    <a:pt x="25790" y="28170"/>
                  </a:cubicBezTo>
                  <a:lnTo>
                    <a:pt x="25790" y="28170"/>
                  </a:lnTo>
                  <a:cubicBezTo>
                    <a:pt x="25797" y="28177"/>
                    <a:pt x="25803" y="28184"/>
                    <a:pt x="25808" y="28191"/>
                  </a:cubicBezTo>
                  <a:lnTo>
                    <a:pt x="25808" y="28191"/>
                  </a:lnTo>
                  <a:cubicBezTo>
                    <a:pt x="25822" y="28178"/>
                    <a:pt x="25834" y="28163"/>
                    <a:pt x="25846" y="28148"/>
                  </a:cubicBezTo>
                  <a:lnTo>
                    <a:pt x="25846" y="28148"/>
                  </a:lnTo>
                  <a:cubicBezTo>
                    <a:pt x="25830" y="28153"/>
                    <a:pt x="25811" y="28160"/>
                    <a:pt x="25790" y="28170"/>
                  </a:cubicBezTo>
                  <a:cubicBezTo>
                    <a:pt x="25782" y="28158"/>
                    <a:pt x="25824" y="28142"/>
                    <a:pt x="25866" y="28124"/>
                  </a:cubicBezTo>
                  <a:lnTo>
                    <a:pt x="25866" y="28124"/>
                  </a:lnTo>
                  <a:cubicBezTo>
                    <a:pt x="25859" y="28132"/>
                    <a:pt x="25853" y="28140"/>
                    <a:pt x="25846" y="28148"/>
                  </a:cubicBezTo>
                  <a:lnTo>
                    <a:pt x="25846" y="28148"/>
                  </a:lnTo>
                  <a:cubicBezTo>
                    <a:pt x="25868" y="28141"/>
                    <a:pt x="25886" y="28139"/>
                    <a:pt x="25901" y="28139"/>
                  </a:cubicBezTo>
                  <a:cubicBezTo>
                    <a:pt x="25989" y="28139"/>
                    <a:pt x="25991" y="28227"/>
                    <a:pt x="26047" y="28227"/>
                  </a:cubicBezTo>
                  <a:cubicBezTo>
                    <a:pt x="26055" y="28227"/>
                    <a:pt x="26064" y="28225"/>
                    <a:pt x="26074" y="28221"/>
                  </a:cubicBezTo>
                  <a:cubicBezTo>
                    <a:pt x="26261" y="28112"/>
                    <a:pt x="26249" y="27973"/>
                    <a:pt x="26236" y="27827"/>
                  </a:cubicBezTo>
                  <a:lnTo>
                    <a:pt x="26236" y="27827"/>
                  </a:lnTo>
                  <a:cubicBezTo>
                    <a:pt x="26343" y="27830"/>
                    <a:pt x="26447" y="27831"/>
                    <a:pt x="26552" y="27833"/>
                  </a:cubicBezTo>
                  <a:cubicBezTo>
                    <a:pt x="26581" y="27775"/>
                    <a:pt x="26599" y="27703"/>
                    <a:pt x="26614" y="27702"/>
                  </a:cubicBezTo>
                  <a:cubicBezTo>
                    <a:pt x="26842" y="27664"/>
                    <a:pt x="26923" y="27477"/>
                    <a:pt x="27008" y="27306"/>
                  </a:cubicBezTo>
                  <a:cubicBezTo>
                    <a:pt x="27058" y="27208"/>
                    <a:pt x="27101" y="27107"/>
                    <a:pt x="27151" y="26997"/>
                  </a:cubicBezTo>
                  <a:cubicBezTo>
                    <a:pt x="27215" y="26990"/>
                    <a:pt x="27286" y="26984"/>
                    <a:pt x="27355" y="26977"/>
                  </a:cubicBezTo>
                  <a:cubicBezTo>
                    <a:pt x="27363" y="26943"/>
                    <a:pt x="27367" y="26921"/>
                    <a:pt x="27371" y="26894"/>
                  </a:cubicBezTo>
                  <a:lnTo>
                    <a:pt x="27561" y="26878"/>
                  </a:lnTo>
                  <a:cubicBezTo>
                    <a:pt x="27516" y="26757"/>
                    <a:pt x="27645" y="26638"/>
                    <a:pt x="27613" y="26456"/>
                  </a:cubicBezTo>
                  <a:lnTo>
                    <a:pt x="27613" y="26456"/>
                  </a:lnTo>
                  <a:cubicBezTo>
                    <a:pt x="27707" y="26481"/>
                    <a:pt x="27766" y="26495"/>
                    <a:pt x="27855" y="26519"/>
                  </a:cubicBezTo>
                  <a:cubicBezTo>
                    <a:pt x="27852" y="26376"/>
                    <a:pt x="27851" y="26291"/>
                    <a:pt x="27850" y="26220"/>
                  </a:cubicBezTo>
                  <a:cubicBezTo>
                    <a:pt x="27926" y="26194"/>
                    <a:pt x="28003" y="26169"/>
                    <a:pt x="28097" y="26135"/>
                  </a:cubicBezTo>
                  <a:cubicBezTo>
                    <a:pt x="28050" y="26064"/>
                    <a:pt x="28020" y="26019"/>
                    <a:pt x="27988" y="25972"/>
                  </a:cubicBezTo>
                  <a:cubicBezTo>
                    <a:pt x="28025" y="25941"/>
                    <a:pt x="28050" y="25919"/>
                    <a:pt x="28081" y="25891"/>
                  </a:cubicBezTo>
                  <a:cubicBezTo>
                    <a:pt x="28091" y="25930"/>
                    <a:pt x="28097" y="25961"/>
                    <a:pt x="28104" y="25992"/>
                  </a:cubicBezTo>
                  <a:cubicBezTo>
                    <a:pt x="28145" y="25985"/>
                    <a:pt x="28186" y="25979"/>
                    <a:pt x="28223" y="25973"/>
                  </a:cubicBezTo>
                  <a:cubicBezTo>
                    <a:pt x="28231" y="25936"/>
                    <a:pt x="28236" y="25908"/>
                    <a:pt x="28247" y="25864"/>
                  </a:cubicBezTo>
                  <a:cubicBezTo>
                    <a:pt x="28301" y="25901"/>
                    <a:pt x="28347" y="25932"/>
                    <a:pt x="28394" y="25963"/>
                  </a:cubicBezTo>
                  <a:cubicBezTo>
                    <a:pt x="28425" y="25929"/>
                    <a:pt x="28447" y="25904"/>
                    <a:pt x="28472" y="25876"/>
                  </a:cubicBezTo>
                  <a:cubicBezTo>
                    <a:pt x="28438" y="25827"/>
                    <a:pt x="28407" y="25783"/>
                    <a:pt x="28370" y="25730"/>
                  </a:cubicBezTo>
                  <a:cubicBezTo>
                    <a:pt x="28419" y="25722"/>
                    <a:pt x="28450" y="25716"/>
                    <a:pt x="28478" y="25710"/>
                  </a:cubicBezTo>
                  <a:cubicBezTo>
                    <a:pt x="28487" y="25670"/>
                    <a:pt x="28497" y="25629"/>
                    <a:pt x="28509" y="25577"/>
                  </a:cubicBezTo>
                  <a:cubicBezTo>
                    <a:pt x="28590" y="25560"/>
                    <a:pt x="28659" y="25545"/>
                    <a:pt x="28728" y="25532"/>
                  </a:cubicBezTo>
                  <a:cubicBezTo>
                    <a:pt x="28731" y="25464"/>
                    <a:pt x="28732" y="25407"/>
                    <a:pt x="28734" y="25343"/>
                  </a:cubicBezTo>
                  <a:cubicBezTo>
                    <a:pt x="28779" y="25352"/>
                    <a:pt x="28822" y="25360"/>
                    <a:pt x="28853" y="25366"/>
                  </a:cubicBezTo>
                  <a:cubicBezTo>
                    <a:pt x="28910" y="25293"/>
                    <a:pt x="28962" y="25229"/>
                    <a:pt x="29016" y="25161"/>
                  </a:cubicBezTo>
                  <a:cubicBezTo>
                    <a:pt x="28781" y="25071"/>
                    <a:pt x="28773" y="25064"/>
                    <a:pt x="28650" y="24856"/>
                  </a:cubicBezTo>
                  <a:cubicBezTo>
                    <a:pt x="28803" y="24804"/>
                    <a:pt x="28943" y="24755"/>
                    <a:pt x="29068" y="24712"/>
                  </a:cubicBezTo>
                  <a:lnTo>
                    <a:pt x="29068" y="24712"/>
                  </a:lnTo>
                  <a:cubicBezTo>
                    <a:pt x="29147" y="24790"/>
                    <a:pt x="29034" y="24948"/>
                    <a:pt x="29165" y="24968"/>
                  </a:cubicBezTo>
                  <a:cubicBezTo>
                    <a:pt x="29193" y="24911"/>
                    <a:pt x="29216" y="24854"/>
                    <a:pt x="29246" y="24798"/>
                  </a:cubicBezTo>
                  <a:cubicBezTo>
                    <a:pt x="29296" y="24706"/>
                    <a:pt x="29309" y="24628"/>
                    <a:pt x="29241" y="24568"/>
                  </a:cubicBezTo>
                  <a:cubicBezTo>
                    <a:pt x="29237" y="24565"/>
                    <a:pt x="29253" y="24539"/>
                    <a:pt x="29260" y="24523"/>
                  </a:cubicBezTo>
                  <a:cubicBezTo>
                    <a:pt x="29303" y="24530"/>
                    <a:pt x="29344" y="24537"/>
                    <a:pt x="29393" y="24546"/>
                  </a:cubicBezTo>
                  <a:cubicBezTo>
                    <a:pt x="29455" y="24355"/>
                    <a:pt x="29411" y="24228"/>
                    <a:pt x="29353" y="24111"/>
                  </a:cubicBezTo>
                  <a:cubicBezTo>
                    <a:pt x="29318" y="24037"/>
                    <a:pt x="29288" y="23963"/>
                    <a:pt x="29391" y="23868"/>
                  </a:cubicBezTo>
                  <a:cubicBezTo>
                    <a:pt x="29472" y="23932"/>
                    <a:pt x="29475" y="24101"/>
                    <a:pt x="29596" y="24101"/>
                  </a:cubicBezTo>
                  <a:cubicBezTo>
                    <a:pt x="29609" y="24101"/>
                    <a:pt x="29624" y="24099"/>
                    <a:pt x="29640" y="24094"/>
                  </a:cubicBezTo>
                  <a:cubicBezTo>
                    <a:pt x="29666" y="24053"/>
                    <a:pt x="29693" y="24013"/>
                    <a:pt x="29719" y="23972"/>
                  </a:cubicBezTo>
                  <a:cubicBezTo>
                    <a:pt x="29677" y="23862"/>
                    <a:pt x="29671" y="23749"/>
                    <a:pt x="29764" y="23582"/>
                  </a:cubicBezTo>
                  <a:cubicBezTo>
                    <a:pt x="29806" y="23657"/>
                    <a:pt x="29830" y="23716"/>
                    <a:pt x="29868" y="23757"/>
                  </a:cubicBezTo>
                  <a:cubicBezTo>
                    <a:pt x="29870" y="23760"/>
                    <a:pt x="29874" y="23761"/>
                    <a:pt x="29878" y="23761"/>
                  </a:cubicBezTo>
                  <a:cubicBezTo>
                    <a:pt x="29899" y="23761"/>
                    <a:pt x="29940" y="23739"/>
                    <a:pt x="29978" y="23727"/>
                  </a:cubicBezTo>
                  <a:cubicBezTo>
                    <a:pt x="29950" y="23662"/>
                    <a:pt x="29931" y="23619"/>
                    <a:pt x="29917" y="23585"/>
                  </a:cubicBezTo>
                  <a:cubicBezTo>
                    <a:pt x="29946" y="23521"/>
                    <a:pt x="29973" y="23462"/>
                    <a:pt x="30030" y="23337"/>
                  </a:cubicBezTo>
                  <a:lnTo>
                    <a:pt x="30030" y="23337"/>
                  </a:lnTo>
                  <a:cubicBezTo>
                    <a:pt x="29921" y="23398"/>
                    <a:pt x="29872" y="23425"/>
                    <a:pt x="29824" y="23453"/>
                  </a:cubicBezTo>
                  <a:cubicBezTo>
                    <a:pt x="29803" y="23401"/>
                    <a:pt x="29783" y="23346"/>
                    <a:pt x="29758" y="23281"/>
                  </a:cubicBezTo>
                  <a:lnTo>
                    <a:pt x="29758" y="23281"/>
                  </a:lnTo>
                  <a:cubicBezTo>
                    <a:pt x="29874" y="23297"/>
                    <a:pt x="29978" y="23312"/>
                    <a:pt x="30089" y="23328"/>
                  </a:cubicBezTo>
                  <a:cubicBezTo>
                    <a:pt x="30106" y="23168"/>
                    <a:pt x="30121" y="23029"/>
                    <a:pt x="30136" y="22901"/>
                  </a:cubicBezTo>
                  <a:cubicBezTo>
                    <a:pt x="30195" y="22860"/>
                    <a:pt x="30245" y="22832"/>
                    <a:pt x="30292" y="22794"/>
                  </a:cubicBezTo>
                  <a:cubicBezTo>
                    <a:pt x="30276" y="22703"/>
                    <a:pt x="30259" y="22617"/>
                    <a:pt x="30246" y="22541"/>
                  </a:cubicBezTo>
                  <a:cubicBezTo>
                    <a:pt x="30186" y="22501"/>
                    <a:pt x="30133" y="22466"/>
                    <a:pt x="30105" y="22447"/>
                  </a:cubicBezTo>
                  <a:cubicBezTo>
                    <a:pt x="30145" y="22411"/>
                    <a:pt x="30187" y="22372"/>
                    <a:pt x="30220" y="22344"/>
                  </a:cubicBezTo>
                  <a:cubicBezTo>
                    <a:pt x="30296" y="22451"/>
                    <a:pt x="30358" y="22538"/>
                    <a:pt x="30426" y="22635"/>
                  </a:cubicBezTo>
                  <a:cubicBezTo>
                    <a:pt x="30449" y="22586"/>
                    <a:pt x="30462" y="22557"/>
                    <a:pt x="30479" y="22523"/>
                  </a:cubicBezTo>
                  <a:cubicBezTo>
                    <a:pt x="30434" y="22483"/>
                    <a:pt x="30393" y="22448"/>
                    <a:pt x="30371" y="22429"/>
                  </a:cubicBezTo>
                  <a:cubicBezTo>
                    <a:pt x="30374" y="22358"/>
                    <a:pt x="30380" y="22316"/>
                    <a:pt x="30373" y="22279"/>
                  </a:cubicBezTo>
                  <a:cubicBezTo>
                    <a:pt x="30368" y="22254"/>
                    <a:pt x="30346" y="22238"/>
                    <a:pt x="30333" y="22220"/>
                  </a:cubicBezTo>
                  <a:cubicBezTo>
                    <a:pt x="30377" y="22183"/>
                    <a:pt x="30395" y="22169"/>
                    <a:pt x="30458" y="22116"/>
                  </a:cubicBezTo>
                  <a:lnTo>
                    <a:pt x="30458" y="22116"/>
                  </a:lnTo>
                  <a:cubicBezTo>
                    <a:pt x="30298" y="22120"/>
                    <a:pt x="30190" y="22123"/>
                    <a:pt x="30074" y="22127"/>
                  </a:cubicBezTo>
                  <a:cubicBezTo>
                    <a:pt x="30084" y="22079"/>
                    <a:pt x="30090" y="22048"/>
                    <a:pt x="30102" y="21996"/>
                  </a:cubicBezTo>
                  <a:cubicBezTo>
                    <a:pt x="30214" y="22004"/>
                    <a:pt x="30320" y="22011"/>
                    <a:pt x="30426" y="22018"/>
                  </a:cubicBezTo>
                  <a:lnTo>
                    <a:pt x="30476" y="21923"/>
                  </a:lnTo>
                  <a:cubicBezTo>
                    <a:pt x="30445" y="21905"/>
                    <a:pt x="30414" y="21889"/>
                    <a:pt x="30380" y="21871"/>
                  </a:cubicBezTo>
                  <a:lnTo>
                    <a:pt x="30379" y="21871"/>
                  </a:lnTo>
                  <a:cubicBezTo>
                    <a:pt x="30405" y="21820"/>
                    <a:pt x="30421" y="21792"/>
                    <a:pt x="30437" y="21758"/>
                  </a:cubicBezTo>
                  <a:cubicBezTo>
                    <a:pt x="30495" y="21774"/>
                    <a:pt x="30546" y="21790"/>
                    <a:pt x="30598" y="21807"/>
                  </a:cubicBezTo>
                  <a:cubicBezTo>
                    <a:pt x="30617" y="21677"/>
                    <a:pt x="30635" y="21562"/>
                    <a:pt x="30654" y="21443"/>
                  </a:cubicBezTo>
                  <a:lnTo>
                    <a:pt x="30654" y="21443"/>
                  </a:lnTo>
                  <a:cubicBezTo>
                    <a:pt x="30560" y="21468"/>
                    <a:pt x="30486" y="21487"/>
                    <a:pt x="30405" y="21509"/>
                  </a:cubicBezTo>
                  <a:cubicBezTo>
                    <a:pt x="30398" y="21308"/>
                    <a:pt x="30608" y="21287"/>
                    <a:pt x="30607" y="21137"/>
                  </a:cubicBezTo>
                  <a:lnTo>
                    <a:pt x="30607" y="21137"/>
                  </a:lnTo>
                  <a:cubicBezTo>
                    <a:pt x="30742" y="21150"/>
                    <a:pt x="30857" y="21162"/>
                    <a:pt x="30970" y="21174"/>
                  </a:cubicBezTo>
                  <a:lnTo>
                    <a:pt x="30983" y="21136"/>
                  </a:lnTo>
                  <a:lnTo>
                    <a:pt x="30736" y="21021"/>
                  </a:lnTo>
                  <a:lnTo>
                    <a:pt x="30780" y="20980"/>
                  </a:lnTo>
                  <a:cubicBezTo>
                    <a:pt x="30755" y="20915"/>
                    <a:pt x="30730" y="20850"/>
                    <a:pt x="30715" y="20809"/>
                  </a:cubicBezTo>
                  <a:cubicBezTo>
                    <a:pt x="30799" y="20772"/>
                    <a:pt x="30889" y="20736"/>
                    <a:pt x="31011" y="20684"/>
                  </a:cubicBezTo>
                  <a:cubicBezTo>
                    <a:pt x="30974" y="20621"/>
                    <a:pt x="30944" y="20569"/>
                    <a:pt x="30921" y="20531"/>
                  </a:cubicBezTo>
                  <a:cubicBezTo>
                    <a:pt x="31002" y="20469"/>
                    <a:pt x="31060" y="20424"/>
                    <a:pt x="31119" y="20381"/>
                  </a:cubicBezTo>
                  <a:cubicBezTo>
                    <a:pt x="31089" y="20313"/>
                    <a:pt x="31067" y="20265"/>
                    <a:pt x="31047" y="20215"/>
                  </a:cubicBezTo>
                  <a:lnTo>
                    <a:pt x="31026" y="20112"/>
                  </a:lnTo>
                  <a:lnTo>
                    <a:pt x="31099" y="20082"/>
                  </a:lnTo>
                  <a:cubicBezTo>
                    <a:pt x="31083" y="20018"/>
                    <a:pt x="31067" y="19953"/>
                    <a:pt x="31051" y="19891"/>
                  </a:cubicBezTo>
                  <a:cubicBezTo>
                    <a:pt x="30992" y="19913"/>
                    <a:pt x="30961" y="19925"/>
                    <a:pt x="30914" y="19941"/>
                  </a:cubicBezTo>
                  <a:cubicBezTo>
                    <a:pt x="30944" y="19865"/>
                    <a:pt x="30969" y="19815"/>
                    <a:pt x="30986" y="19756"/>
                  </a:cubicBezTo>
                  <a:cubicBezTo>
                    <a:pt x="30998" y="19757"/>
                    <a:pt x="31010" y="19758"/>
                    <a:pt x="31021" y="19758"/>
                  </a:cubicBezTo>
                  <a:cubicBezTo>
                    <a:pt x="31189" y="19758"/>
                    <a:pt x="31321" y="19613"/>
                    <a:pt x="31488" y="19548"/>
                  </a:cubicBezTo>
                  <a:cubicBezTo>
                    <a:pt x="31454" y="19441"/>
                    <a:pt x="31429" y="19361"/>
                    <a:pt x="31407" y="19288"/>
                  </a:cubicBezTo>
                  <a:cubicBezTo>
                    <a:pt x="31448" y="19242"/>
                    <a:pt x="31475" y="19214"/>
                    <a:pt x="31538" y="19145"/>
                  </a:cubicBezTo>
                  <a:lnTo>
                    <a:pt x="31538" y="19145"/>
                  </a:lnTo>
                  <a:cubicBezTo>
                    <a:pt x="31448" y="19158"/>
                    <a:pt x="31401" y="19166"/>
                    <a:pt x="31358" y="19172"/>
                  </a:cubicBezTo>
                  <a:cubicBezTo>
                    <a:pt x="31322" y="19129"/>
                    <a:pt x="31285" y="19086"/>
                    <a:pt x="31258" y="19054"/>
                  </a:cubicBezTo>
                  <a:cubicBezTo>
                    <a:pt x="31267" y="18963"/>
                    <a:pt x="31275" y="18882"/>
                    <a:pt x="31289" y="18732"/>
                  </a:cubicBezTo>
                  <a:cubicBezTo>
                    <a:pt x="31330" y="18845"/>
                    <a:pt x="31351" y="18901"/>
                    <a:pt x="31366" y="18944"/>
                  </a:cubicBezTo>
                  <a:cubicBezTo>
                    <a:pt x="31433" y="18939"/>
                    <a:pt x="31504" y="18933"/>
                    <a:pt x="31575" y="18929"/>
                  </a:cubicBezTo>
                  <a:cubicBezTo>
                    <a:pt x="31566" y="18758"/>
                    <a:pt x="31566" y="18760"/>
                    <a:pt x="31664" y="18598"/>
                  </a:cubicBezTo>
                  <a:lnTo>
                    <a:pt x="31664" y="18598"/>
                  </a:lnTo>
                  <a:cubicBezTo>
                    <a:pt x="31606" y="18607"/>
                    <a:pt x="31557" y="18614"/>
                    <a:pt x="31506" y="18623"/>
                  </a:cubicBezTo>
                  <a:cubicBezTo>
                    <a:pt x="31523" y="18558"/>
                    <a:pt x="31541" y="18496"/>
                    <a:pt x="31558" y="18440"/>
                  </a:cubicBezTo>
                  <a:lnTo>
                    <a:pt x="31667" y="18440"/>
                  </a:lnTo>
                  <a:cubicBezTo>
                    <a:pt x="31697" y="18309"/>
                    <a:pt x="31701" y="18177"/>
                    <a:pt x="31716" y="18081"/>
                  </a:cubicBezTo>
                  <a:cubicBezTo>
                    <a:pt x="31675" y="17996"/>
                    <a:pt x="31641" y="17926"/>
                    <a:pt x="31604" y="17858"/>
                  </a:cubicBezTo>
                  <a:cubicBezTo>
                    <a:pt x="31588" y="17842"/>
                    <a:pt x="31576" y="17823"/>
                    <a:pt x="31564" y="17802"/>
                  </a:cubicBezTo>
                  <a:lnTo>
                    <a:pt x="31585" y="17784"/>
                  </a:lnTo>
                  <a:lnTo>
                    <a:pt x="31614" y="17850"/>
                  </a:lnTo>
                  <a:cubicBezTo>
                    <a:pt x="31610" y="17853"/>
                    <a:pt x="31606" y="17857"/>
                    <a:pt x="31604" y="17858"/>
                  </a:cubicBezTo>
                  <a:lnTo>
                    <a:pt x="31604" y="17858"/>
                  </a:lnTo>
                  <a:cubicBezTo>
                    <a:pt x="31701" y="17847"/>
                    <a:pt x="31747" y="17780"/>
                    <a:pt x="31759" y="17670"/>
                  </a:cubicBezTo>
                  <a:lnTo>
                    <a:pt x="31759" y="17670"/>
                  </a:lnTo>
                  <a:cubicBezTo>
                    <a:pt x="31725" y="17684"/>
                    <a:pt x="31692" y="17699"/>
                    <a:pt x="31647" y="17720"/>
                  </a:cubicBezTo>
                  <a:cubicBezTo>
                    <a:pt x="31651" y="17650"/>
                    <a:pt x="31654" y="17584"/>
                    <a:pt x="31657" y="17521"/>
                  </a:cubicBezTo>
                  <a:cubicBezTo>
                    <a:pt x="31625" y="17499"/>
                    <a:pt x="31594" y="17478"/>
                    <a:pt x="31556" y="17450"/>
                  </a:cubicBezTo>
                  <a:cubicBezTo>
                    <a:pt x="31598" y="17421"/>
                    <a:pt x="31631" y="17397"/>
                    <a:pt x="31666" y="17372"/>
                  </a:cubicBezTo>
                  <a:cubicBezTo>
                    <a:pt x="31685" y="17394"/>
                    <a:pt x="31710" y="17422"/>
                    <a:pt x="31735" y="17452"/>
                  </a:cubicBezTo>
                  <a:cubicBezTo>
                    <a:pt x="31801" y="17424"/>
                    <a:pt x="31863" y="17399"/>
                    <a:pt x="31935" y="17369"/>
                  </a:cubicBezTo>
                  <a:cubicBezTo>
                    <a:pt x="31882" y="17284"/>
                    <a:pt x="31840" y="17215"/>
                    <a:pt x="31795" y="17144"/>
                  </a:cubicBezTo>
                  <a:cubicBezTo>
                    <a:pt x="31754" y="17175"/>
                    <a:pt x="31729" y="17194"/>
                    <a:pt x="31706" y="17212"/>
                  </a:cubicBezTo>
                  <a:cubicBezTo>
                    <a:pt x="31678" y="17234"/>
                    <a:pt x="31653" y="17256"/>
                    <a:pt x="31606" y="17296"/>
                  </a:cubicBezTo>
                  <a:cubicBezTo>
                    <a:pt x="31642" y="17119"/>
                    <a:pt x="31735" y="17022"/>
                    <a:pt x="31885" y="17003"/>
                  </a:cubicBezTo>
                  <a:cubicBezTo>
                    <a:pt x="31828" y="16950"/>
                    <a:pt x="31775" y="16903"/>
                    <a:pt x="31726" y="16859"/>
                  </a:cubicBezTo>
                  <a:cubicBezTo>
                    <a:pt x="31678" y="16885"/>
                    <a:pt x="31636" y="16907"/>
                    <a:pt x="31572" y="16941"/>
                  </a:cubicBezTo>
                  <a:cubicBezTo>
                    <a:pt x="31570" y="16841"/>
                    <a:pt x="31457" y="16804"/>
                    <a:pt x="31548" y="16700"/>
                  </a:cubicBezTo>
                  <a:lnTo>
                    <a:pt x="31548" y="16700"/>
                  </a:lnTo>
                  <a:cubicBezTo>
                    <a:pt x="31586" y="16732"/>
                    <a:pt x="31620" y="16763"/>
                    <a:pt x="31664" y="16806"/>
                  </a:cubicBezTo>
                  <a:cubicBezTo>
                    <a:pt x="31697" y="16716"/>
                    <a:pt x="31707" y="16647"/>
                    <a:pt x="31734" y="16554"/>
                  </a:cubicBezTo>
                  <a:cubicBezTo>
                    <a:pt x="31756" y="16632"/>
                    <a:pt x="31769" y="16678"/>
                    <a:pt x="31797" y="16776"/>
                  </a:cubicBezTo>
                  <a:cubicBezTo>
                    <a:pt x="31809" y="16632"/>
                    <a:pt x="31817" y="16545"/>
                    <a:pt x="31822" y="16493"/>
                  </a:cubicBezTo>
                  <a:cubicBezTo>
                    <a:pt x="31775" y="16426"/>
                    <a:pt x="31745" y="16385"/>
                    <a:pt x="31710" y="16334"/>
                  </a:cubicBezTo>
                  <a:cubicBezTo>
                    <a:pt x="31770" y="16306"/>
                    <a:pt x="31809" y="16288"/>
                    <a:pt x="31863" y="16263"/>
                  </a:cubicBezTo>
                  <a:cubicBezTo>
                    <a:pt x="31728" y="16179"/>
                    <a:pt x="31847" y="16114"/>
                    <a:pt x="31856" y="16054"/>
                  </a:cubicBezTo>
                  <a:cubicBezTo>
                    <a:pt x="31791" y="15991"/>
                    <a:pt x="31731" y="15931"/>
                    <a:pt x="31672" y="15872"/>
                  </a:cubicBezTo>
                  <a:cubicBezTo>
                    <a:pt x="31656" y="15913"/>
                    <a:pt x="31641" y="15953"/>
                    <a:pt x="31622" y="16000"/>
                  </a:cubicBezTo>
                  <a:cubicBezTo>
                    <a:pt x="31570" y="15986"/>
                    <a:pt x="31523" y="15975"/>
                    <a:pt x="31413" y="15947"/>
                  </a:cubicBezTo>
                  <a:cubicBezTo>
                    <a:pt x="31513" y="15882"/>
                    <a:pt x="31564" y="15848"/>
                    <a:pt x="31604" y="15823"/>
                  </a:cubicBezTo>
                  <a:cubicBezTo>
                    <a:pt x="31584" y="15702"/>
                    <a:pt x="31566" y="15608"/>
                    <a:pt x="31548" y="15510"/>
                  </a:cubicBezTo>
                  <a:cubicBezTo>
                    <a:pt x="31501" y="15497"/>
                    <a:pt x="31450" y="15482"/>
                    <a:pt x="31392" y="15464"/>
                  </a:cubicBezTo>
                  <a:cubicBezTo>
                    <a:pt x="31423" y="15377"/>
                    <a:pt x="31451" y="15304"/>
                    <a:pt x="31504" y="15158"/>
                  </a:cubicBezTo>
                  <a:lnTo>
                    <a:pt x="31504" y="15158"/>
                  </a:lnTo>
                  <a:cubicBezTo>
                    <a:pt x="31375" y="15245"/>
                    <a:pt x="31305" y="15291"/>
                    <a:pt x="31236" y="15338"/>
                  </a:cubicBezTo>
                  <a:cubicBezTo>
                    <a:pt x="31220" y="15574"/>
                    <a:pt x="31166" y="15791"/>
                    <a:pt x="30983" y="15926"/>
                  </a:cubicBezTo>
                  <a:cubicBezTo>
                    <a:pt x="30960" y="15900"/>
                    <a:pt x="30944" y="15882"/>
                    <a:pt x="30905" y="15839"/>
                  </a:cubicBezTo>
                  <a:cubicBezTo>
                    <a:pt x="30899" y="15908"/>
                    <a:pt x="30895" y="15950"/>
                    <a:pt x="30892" y="15989"/>
                  </a:cubicBezTo>
                  <a:cubicBezTo>
                    <a:pt x="30963" y="16082"/>
                    <a:pt x="30954" y="16182"/>
                    <a:pt x="30870" y="16257"/>
                  </a:cubicBezTo>
                  <a:cubicBezTo>
                    <a:pt x="30867" y="16289"/>
                    <a:pt x="30864" y="16323"/>
                    <a:pt x="30861" y="16360"/>
                  </a:cubicBezTo>
                  <a:cubicBezTo>
                    <a:pt x="30821" y="16375"/>
                    <a:pt x="30782" y="16391"/>
                    <a:pt x="30751" y="16403"/>
                  </a:cubicBezTo>
                  <a:cubicBezTo>
                    <a:pt x="30767" y="16454"/>
                    <a:pt x="30782" y="16501"/>
                    <a:pt x="30792" y="16537"/>
                  </a:cubicBezTo>
                  <a:cubicBezTo>
                    <a:pt x="30720" y="16581"/>
                    <a:pt x="30663" y="16616"/>
                    <a:pt x="30605" y="16651"/>
                  </a:cubicBezTo>
                  <a:lnTo>
                    <a:pt x="30545" y="16726"/>
                  </a:lnTo>
                  <a:cubicBezTo>
                    <a:pt x="30596" y="16750"/>
                    <a:pt x="30648" y="16774"/>
                    <a:pt x="30739" y="16816"/>
                  </a:cubicBezTo>
                  <a:cubicBezTo>
                    <a:pt x="30618" y="16822"/>
                    <a:pt x="30564" y="16825"/>
                    <a:pt x="30502" y="16828"/>
                  </a:cubicBezTo>
                  <a:cubicBezTo>
                    <a:pt x="30487" y="16910"/>
                    <a:pt x="30473" y="16982"/>
                    <a:pt x="30461" y="17050"/>
                  </a:cubicBezTo>
                  <a:cubicBezTo>
                    <a:pt x="30424" y="17055"/>
                    <a:pt x="30396" y="17057"/>
                    <a:pt x="30358" y="17062"/>
                  </a:cubicBezTo>
                  <a:cubicBezTo>
                    <a:pt x="30323" y="17275"/>
                    <a:pt x="30118" y="17418"/>
                    <a:pt x="30133" y="17645"/>
                  </a:cubicBezTo>
                  <a:cubicBezTo>
                    <a:pt x="30191" y="17641"/>
                    <a:pt x="30239" y="17638"/>
                    <a:pt x="30321" y="17582"/>
                  </a:cubicBezTo>
                  <a:lnTo>
                    <a:pt x="30321" y="17582"/>
                  </a:lnTo>
                  <a:cubicBezTo>
                    <a:pt x="30322" y="17592"/>
                    <a:pt x="30323" y="17602"/>
                    <a:pt x="30324" y="17612"/>
                  </a:cubicBezTo>
                  <a:lnTo>
                    <a:pt x="30324" y="17612"/>
                  </a:lnTo>
                  <a:cubicBezTo>
                    <a:pt x="30331" y="17597"/>
                    <a:pt x="30339" y="17581"/>
                    <a:pt x="30348" y="17562"/>
                  </a:cubicBezTo>
                  <a:lnTo>
                    <a:pt x="30348" y="17562"/>
                  </a:lnTo>
                  <a:cubicBezTo>
                    <a:pt x="30338" y="17569"/>
                    <a:pt x="30329" y="17576"/>
                    <a:pt x="30321" y="17582"/>
                  </a:cubicBezTo>
                  <a:lnTo>
                    <a:pt x="30321" y="17582"/>
                  </a:lnTo>
                  <a:cubicBezTo>
                    <a:pt x="30320" y="17569"/>
                    <a:pt x="30319" y="17556"/>
                    <a:pt x="30320" y="17543"/>
                  </a:cubicBezTo>
                  <a:cubicBezTo>
                    <a:pt x="30320" y="17539"/>
                    <a:pt x="30325" y="17535"/>
                    <a:pt x="30330" y="17535"/>
                  </a:cubicBezTo>
                  <a:cubicBezTo>
                    <a:pt x="30337" y="17535"/>
                    <a:pt x="30346" y="17542"/>
                    <a:pt x="30348" y="17562"/>
                  </a:cubicBez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61" y="17565"/>
                    <a:pt x="30345" y="17602"/>
                    <a:pt x="30327" y="17639"/>
                  </a:cubicBezTo>
                  <a:cubicBezTo>
                    <a:pt x="30326" y="17630"/>
                    <a:pt x="30325" y="17621"/>
                    <a:pt x="30324" y="17612"/>
                  </a:cubicBezTo>
                  <a:lnTo>
                    <a:pt x="30324" y="17612"/>
                  </a:lnTo>
                  <a:cubicBezTo>
                    <a:pt x="30291" y="17686"/>
                    <a:pt x="30285" y="17718"/>
                    <a:pt x="30280" y="17745"/>
                  </a:cubicBezTo>
                  <a:cubicBezTo>
                    <a:pt x="30226" y="17750"/>
                    <a:pt x="30193" y="17755"/>
                    <a:pt x="30148" y="17762"/>
                  </a:cubicBezTo>
                  <a:cubicBezTo>
                    <a:pt x="30192" y="17800"/>
                    <a:pt x="30224" y="17828"/>
                    <a:pt x="30279" y="17877"/>
                  </a:cubicBezTo>
                  <a:cubicBezTo>
                    <a:pt x="30198" y="17871"/>
                    <a:pt x="30145" y="17867"/>
                    <a:pt x="30073" y="17862"/>
                  </a:cubicBezTo>
                  <a:cubicBezTo>
                    <a:pt x="30068" y="18143"/>
                    <a:pt x="30009" y="18407"/>
                    <a:pt x="29983" y="18670"/>
                  </a:cubicBezTo>
                  <a:cubicBezTo>
                    <a:pt x="30023" y="18702"/>
                    <a:pt x="30050" y="18724"/>
                    <a:pt x="30096" y="18760"/>
                  </a:cubicBezTo>
                  <a:cubicBezTo>
                    <a:pt x="30030" y="18817"/>
                    <a:pt x="29973" y="18866"/>
                    <a:pt x="29915" y="18914"/>
                  </a:cubicBezTo>
                  <a:cubicBezTo>
                    <a:pt x="29943" y="18942"/>
                    <a:pt x="29971" y="18970"/>
                    <a:pt x="30009" y="19008"/>
                  </a:cubicBezTo>
                  <a:cubicBezTo>
                    <a:pt x="29953" y="19013"/>
                    <a:pt x="29918" y="19017"/>
                    <a:pt x="29852" y="19023"/>
                  </a:cubicBezTo>
                  <a:cubicBezTo>
                    <a:pt x="29940" y="19132"/>
                    <a:pt x="30015" y="19223"/>
                    <a:pt x="30081" y="19304"/>
                  </a:cubicBezTo>
                  <a:cubicBezTo>
                    <a:pt x="30095" y="19517"/>
                    <a:pt x="29915" y="19460"/>
                    <a:pt x="29803" y="19541"/>
                  </a:cubicBezTo>
                  <a:cubicBezTo>
                    <a:pt x="29846" y="19589"/>
                    <a:pt x="29874" y="19620"/>
                    <a:pt x="29909" y="19659"/>
                  </a:cubicBezTo>
                  <a:cubicBezTo>
                    <a:pt x="29862" y="19666"/>
                    <a:pt x="29821" y="19672"/>
                    <a:pt x="29821" y="19672"/>
                  </a:cubicBezTo>
                  <a:cubicBezTo>
                    <a:pt x="29722" y="19765"/>
                    <a:pt x="29652" y="19831"/>
                    <a:pt x="29578" y="19900"/>
                  </a:cubicBezTo>
                  <a:cubicBezTo>
                    <a:pt x="29593" y="19913"/>
                    <a:pt x="29618" y="19938"/>
                    <a:pt x="29650" y="19969"/>
                  </a:cubicBezTo>
                  <a:cubicBezTo>
                    <a:pt x="29631" y="20013"/>
                    <a:pt x="29612" y="20060"/>
                    <a:pt x="29566" y="20172"/>
                  </a:cubicBezTo>
                  <a:cubicBezTo>
                    <a:pt x="29558" y="20172"/>
                    <a:pt x="29500" y="20169"/>
                    <a:pt x="29478" y="20168"/>
                  </a:cubicBezTo>
                  <a:cubicBezTo>
                    <a:pt x="29456" y="20307"/>
                    <a:pt x="29434" y="20440"/>
                    <a:pt x="29413" y="20568"/>
                  </a:cubicBezTo>
                  <a:cubicBezTo>
                    <a:pt x="29403" y="20631"/>
                    <a:pt x="29391" y="20694"/>
                    <a:pt x="29381" y="20758"/>
                  </a:cubicBezTo>
                  <a:lnTo>
                    <a:pt x="29333" y="20940"/>
                  </a:lnTo>
                  <a:cubicBezTo>
                    <a:pt x="29368" y="20962"/>
                    <a:pt x="29406" y="20987"/>
                    <a:pt x="29446" y="21012"/>
                  </a:cubicBezTo>
                  <a:cubicBezTo>
                    <a:pt x="29422" y="21077"/>
                    <a:pt x="29402" y="21134"/>
                    <a:pt x="29388" y="21174"/>
                  </a:cubicBezTo>
                  <a:cubicBezTo>
                    <a:pt x="29421" y="21215"/>
                    <a:pt x="29441" y="21242"/>
                    <a:pt x="29477" y="21289"/>
                  </a:cubicBezTo>
                  <a:cubicBezTo>
                    <a:pt x="29405" y="21326"/>
                    <a:pt x="29353" y="21351"/>
                    <a:pt x="29299" y="21377"/>
                  </a:cubicBezTo>
                  <a:cubicBezTo>
                    <a:pt x="29308" y="21271"/>
                    <a:pt x="29315" y="21175"/>
                    <a:pt x="29324" y="21074"/>
                  </a:cubicBezTo>
                  <a:lnTo>
                    <a:pt x="29241" y="21074"/>
                  </a:lnTo>
                  <a:cubicBezTo>
                    <a:pt x="29209" y="21170"/>
                    <a:pt x="29193" y="21311"/>
                    <a:pt x="29149" y="21327"/>
                  </a:cubicBezTo>
                  <a:cubicBezTo>
                    <a:pt x="29037" y="21367"/>
                    <a:pt x="29144" y="21508"/>
                    <a:pt x="29022" y="21534"/>
                  </a:cubicBezTo>
                  <a:cubicBezTo>
                    <a:pt x="28975" y="21543"/>
                    <a:pt x="29029" y="21713"/>
                    <a:pt x="28916" y="21713"/>
                  </a:cubicBezTo>
                  <a:cubicBezTo>
                    <a:pt x="28914" y="21713"/>
                    <a:pt x="28911" y="21713"/>
                    <a:pt x="28909" y="21712"/>
                  </a:cubicBezTo>
                  <a:cubicBezTo>
                    <a:pt x="28900" y="21815"/>
                    <a:pt x="28891" y="21914"/>
                    <a:pt x="28882" y="22013"/>
                  </a:cubicBezTo>
                  <a:cubicBezTo>
                    <a:pt x="28803" y="22073"/>
                    <a:pt x="28720" y="22119"/>
                    <a:pt x="28644" y="22170"/>
                  </a:cubicBezTo>
                  <a:lnTo>
                    <a:pt x="28644" y="22273"/>
                  </a:lnTo>
                  <a:cubicBezTo>
                    <a:pt x="28592" y="22301"/>
                    <a:pt x="28550" y="22326"/>
                    <a:pt x="28504" y="22352"/>
                  </a:cubicBezTo>
                  <a:cubicBezTo>
                    <a:pt x="28503" y="22392"/>
                    <a:pt x="28500" y="22429"/>
                    <a:pt x="28498" y="22466"/>
                  </a:cubicBezTo>
                  <a:cubicBezTo>
                    <a:pt x="28456" y="22461"/>
                    <a:pt x="28413" y="22457"/>
                    <a:pt x="28363" y="22451"/>
                  </a:cubicBezTo>
                  <a:cubicBezTo>
                    <a:pt x="28353" y="22511"/>
                    <a:pt x="28345" y="22555"/>
                    <a:pt x="28339" y="22594"/>
                  </a:cubicBezTo>
                  <a:cubicBezTo>
                    <a:pt x="28306" y="22608"/>
                    <a:pt x="28279" y="22620"/>
                    <a:pt x="28241" y="22636"/>
                  </a:cubicBezTo>
                  <a:cubicBezTo>
                    <a:pt x="28234" y="22756"/>
                    <a:pt x="28225" y="22873"/>
                    <a:pt x="28217" y="22989"/>
                  </a:cubicBezTo>
                  <a:cubicBezTo>
                    <a:pt x="28198" y="22997"/>
                    <a:pt x="28175" y="23006"/>
                    <a:pt x="28151" y="23014"/>
                  </a:cubicBezTo>
                  <a:cubicBezTo>
                    <a:pt x="28156" y="23044"/>
                    <a:pt x="28157" y="23065"/>
                    <a:pt x="28160" y="23085"/>
                  </a:cubicBezTo>
                  <a:cubicBezTo>
                    <a:pt x="28128" y="23101"/>
                    <a:pt x="28095" y="23117"/>
                    <a:pt x="28060" y="23134"/>
                  </a:cubicBezTo>
                  <a:cubicBezTo>
                    <a:pt x="28045" y="23238"/>
                    <a:pt x="28016" y="23328"/>
                    <a:pt x="27992" y="23429"/>
                  </a:cubicBezTo>
                  <a:cubicBezTo>
                    <a:pt x="27954" y="23443"/>
                    <a:pt x="27916" y="23456"/>
                    <a:pt x="27861" y="23475"/>
                  </a:cubicBezTo>
                  <a:cubicBezTo>
                    <a:pt x="27854" y="23707"/>
                    <a:pt x="27617" y="23822"/>
                    <a:pt x="27521" y="24019"/>
                  </a:cubicBezTo>
                  <a:cubicBezTo>
                    <a:pt x="27523" y="24072"/>
                    <a:pt x="27524" y="24124"/>
                    <a:pt x="27526" y="24156"/>
                  </a:cubicBezTo>
                  <a:cubicBezTo>
                    <a:pt x="27463" y="24203"/>
                    <a:pt x="27408" y="24244"/>
                    <a:pt x="27358" y="24281"/>
                  </a:cubicBezTo>
                  <a:cubicBezTo>
                    <a:pt x="27374" y="24458"/>
                    <a:pt x="27304" y="24578"/>
                    <a:pt x="27214" y="24720"/>
                  </a:cubicBezTo>
                  <a:cubicBezTo>
                    <a:pt x="27148" y="24820"/>
                    <a:pt x="27009" y="24848"/>
                    <a:pt x="26996" y="24937"/>
                  </a:cubicBezTo>
                  <a:cubicBezTo>
                    <a:pt x="26973" y="25089"/>
                    <a:pt x="26840" y="25139"/>
                    <a:pt x="26776" y="25242"/>
                  </a:cubicBezTo>
                  <a:cubicBezTo>
                    <a:pt x="26778" y="25264"/>
                    <a:pt x="26780" y="25286"/>
                    <a:pt x="26780" y="25308"/>
                  </a:cubicBezTo>
                  <a:lnTo>
                    <a:pt x="26752" y="25311"/>
                  </a:lnTo>
                  <a:lnTo>
                    <a:pt x="26762" y="25242"/>
                  </a:lnTo>
                  <a:lnTo>
                    <a:pt x="26776" y="25242"/>
                  </a:lnTo>
                  <a:cubicBezTo>
                    <a:pt x="26748" y="25236"/>
                    <a:pt x="26723" y="25232"/>
                    <a:pt x="26699" y="25226"/>
                  </a:cubicBezTo>
                  <a:cubicBezTo>
                    <a:pt x="26665" y="25302"/>
                    <a:pt x="26636" y="25367"/>
                    <a:pt x="26609" y="25429"/>
                  </a:cubicBezTo>
                  <a:cubicBezTo>
                    <a:pt x="26631" y="25511"/>
                    <a:pt x="26653" y="25591"/>
                    <a:pt x="26684" y="25699"/>
                  </a:cubicBezTo>
                  <a:cubicBezTo>
                    <a:pt x="26614" y="25651"/>
                    <a:pt x="26564" y="25616"/>
                    <a:pt x="26509" y="25579"/>
                  </a:cubicBezTo>
                  <a:cubicBezTo>
                    <a:pt x="26481" y="25616"/>
                    <a:pt x="26462" y="25639"/>
                    <a:pt x="26446" y="25660"/>
                  </a:cubicBezTo>
                  <a:cubicBezTo>
                    <a:pt x="26478" y="25710"/>
                    <a:pt x="26505" y="25752"/>
                    <a:pt x="26536" y="25802"/>
                  </a:cubicBezTo>
                  <a:cubicBezTo>
                    <a:pt x="26483" y="25807"/>
                    <a:pt x="26456" y="25810"/>
                    <a:pt x="26419" y="25813"/>
                  </a:cubicBezTo>
                  <a:cubicBezTo>
                    <a:pt x="26447" y="25870"/>
                    <a:pt x="26471" y="25920"/>
                    <a:pt x="26496" y="25969"/>
                  </a:cubicBezTo>
                  <a:cubicBezTo>
                    <a:pt x="26343" y="25935"/>
                    <a:pt x="26206" y="25904"/>
                    <a:pt x="26080" y="25876"/>
                  </a:cubicBezTo>
                  <a:cubicBezTo>
                    <a:pt x="26033" y="25972"/>
                    <a:pt x="25997" y="26045"/>
                    <a:pt x="25960" y="26119"/>
                  </a:cubicBezTo>
                  <a:cubicBezTo>
                    <a:pt x="25922" y="26089"/>
                    <a:pt x="25900" y="26073"/>
                    <a:pt x="25878" y="26054"/>
                  </a:cubicBezTo>
                  <a:cubicBezTo>
                    <a:pt x="25859" y="26094"/>
                    <a:pt x="25846" y="26123"/>
                    <a:pt x="25832" y="26151"/>
                  </a:cubicBezTo>
                  <a:cubicBezTo>
                    <a:pt x="25774" y="26148"/>
                    <a:pt x="25722" y="26147"/>
                    <a:pt x="25674" y="26145"/>
                  </a:cubicBezTo>
                  <a:cubicBezTo>
                    <a:pt x="25666" y="26175"/>
                    <a:pt x="25660" y="26204"/>
                    <a:pt x="25654" y="26232"/>
                  </a:cubicBezTo>
                  <a:cubicBezTo>
                    <a:pt x="25625" y="26234"/>
                    <a:pt x="25599" y="26235"/>
                    <a:pt x="25574" y="26236"/>
                  </a:cubicBezTo>
                  <a:cubicBezTo>
                    <a:pt x="25565" y="26270"/>
                    <a:pt x="25556" y="26300"/>
                    <a:pt x="25547" y="26337"/>
                  </a:cubicBezTo>
                  <a:cubicBezTo>
                    <a:pt x="25491" y="26353"/>
                    <a:pt x="25435" y="26367"/>
                    <a:pt x="25378" y="26385"/>
                  </a:cubicBezTo>
                  <a:cubicBezTo>
                    <a:pt x="25415" y="26501"/>
                    <a:pt x="25256" y="26445"/>
                    <a:pt x="25244" y="26531"/>
                  </a:cubicBezTo>
                  <a:cubicBezTo>
                    <a:pt x="25237" y="26585"/>
                    <a:pt x="25209" y="26595"/>
                    <a:pt x="25175" y="26595"/>
                  </a:cubicBezTo>
                  <a:cubicBezTo>
                    <a:pt x="25154" y="26595"/>
                    <a:pt x="25132" y="26592"/>
                    <a:pt x="25110" y="26592"/>
                  </a:cubicBezTo>
                  <a:cubicBezTo>
                    <a:pt x="25081" y="26592"/>
                    <a:pt x="25054" y="26598"/>
                    <a:pt x="25037" y="26628"/>
                  </a:cubicBezTo>
                  <a:cubicBezTo>
                    <a:pt x="25001" y="26688"/>
                    <a:pt x="24944" y="26740"/>
                    <a:pt x="24869" y="26828"/>
                  </a:cubicBezTo>
                  <a:cubicBezTo>
                    <a:pt x="24878" y="26750"/>
                    <a:pt x="24881" y="26721"/>
                    <a:pt x="24888" y="26656"/>
                  </a:cubicBezTo>
                  <a:lnTo>
                    <a:pt x="24888" y="26656"/>
                  </a:lnTo>
                  <a:cubicBezTo>
                    <a:pt x="24810" y="26721"/>
                    <a:pt x="24767" y="26757"/>
                    <a:pt x="24713" y="26801"/>
                  </a:cubicBezTo>
                  <a:cubicBezTo>
                    <a:pt x="24763" y="26812"/>
                    <a:pt x="24789" y="26818"/>
                    <a:pt x="24869" y="26834"/>
                  </a:cubicBezTo>
                  <a:cubicBezTo>
                    <a:pt x="24726" y="26897"/>
                    <a:pt x="24629" y="26940"/>
                    <a:pt x="24535" y="26982"/>
                  </a:cubicBezTo>
                  <a:cubicBezTo>
                    <a:pt x="24535" y="27004"/>
                    <a:pt x="24530" y="27025"/>
                    <a:pt x="24527" y="27047"/>
                  </a:cubicBezTo>
                  <a:lnTo>
                    <a:pt x="24500" y="27044"/>
                  </a:lnTo>
                  <a:lnTo>
                    <a:pt x="24523" y="26979"/>
                  </a:lnTo>
                  <a:cubicBezTo>
                    <a:pt x="24527" y="26981"/>
                    <a:pt x="24533" y="26981"/>
                    <a:pt x="24535" y="26981"/>
                  </a:cubicBezTo>
                  <a:cubicBezTo>
                    <a:pt x="24516" y="26957"/>
                    <a:pt x="24500" y="26932"/>
                    <a:pt x="24485" y="26909"/>
                  </a:cubicBezTo>
                  <a:cubicBezTo>
                    <a:pt x="24183" y="27018"/>
                    <a:pt x="24191" y="27025"/>
                    <a:pt x="24117" y="27119"/>
                  </a:cubicBezTo>
                  <a:cubicBezTo>
                    <a:pt x="24094" y="27115"/>
                    <a:pt x="24072" y="27113"/>
                    <a:pt x="24050" y="27113"/>
                  </a:cubicBezTo>
                  <a:cubicBezTo>
                    <a:pt x="23969" y="27113"/>
                    <a:pt x="23892" y="27140"/>
                    <a:pt x="23817" y="27187"/>
                  </a:cubicBezTo>
                  <a:cubicBezTo>
                    <a:pt x="23765" y="27218"/>
                    <a:pt x="23690" y="27218"/>
                    <a:pt x="23649" y="27255"/>
                  </a:cubicBezTo>
                  <a:cubicBezTo>
                    <a:pt x="23561" y="27333"/>
                    <a:pt x="23487" y="27427"/>
                    <a:pt x="23403" y="27516"/>
                  </a:cubicBezTo>
                  <a:cubicBezTo>
                    <a:pt x="23286" y="27522"/>
                    <a:pt x="23167" y="27527"/>
                    <a:pt x="23103" y="27669"/>
                  </a:cubicBezTo>
                  <a:cubicBezTo>
                    <a:pt x="23096" y="27686"/>
                    <a:pt x="23075" y="27708"/>
                    <a:pt x="23061" y="27711"/>
                  </a:cubicBezTo>
                  <a:cubicBezTo>
                    <a:pt x="22909" y="27740"/>
                    <a:pt x="22815" y="27834"/>
                    <a:pt x="22709" y="27928"/>
                  </a:cubicBezTo>
                  <a:cubicBezTo>
                    <a:pt x="22656" y="27973"/>
                    <a:pt x="22559" y="27971"/>
                    <a:pt x="22440" y="28001"/>
                  </a:cubicBezTo>
                  <a:cubicBezTo>
                    <a:pt x="22399" y="28031"/>
                    <a:pt x="22385" y="28142"/>
                    <a:pt x="22250" y="28164"/>
                  </a:cubicBezTo>
                  <a:cubicBezTo>
                    <a:pt x="22169" y="28179"/>
                    <a:pt x="22096" y="28289"/>
                    <a:pt x="22019" y="28355"/>
                  </a:cubicBezTo>
                  <a:cubicBezTo>
                    <a:pt x="21995" y="28346"/>
                    <a:pt x="21976" y="28340"/>
                    <a:pt x="21969" y="28337"/>
                  </a:cubicBezTo>
                  <a:cubicBezTo>
                    <a:pt x="21890" y="28418"/>
                    <a:pt x="21817" y="28507"/>
                    <a:pt x="21735" y="28579"/>
                  </a:cubicBezTo>
                  <a:cubicBezTo>
                    <a:pt x="21763" y="28590"/>
                    <a:pt x="21790" y="28602"/>
                    <a:pt x="21822" y="28617"/>
                  </a:cubicBezTo>
                  <a:cubicBezTo>
                    <a:pt x="21785" y="28663"/>
                    <a:pt x="21748" y="28708"/>
                    <a:pt x="21707" y="28761"/>
                  </a:cubicBezTo>
                  <a:cubicBezTo>
                    <a:pt x="21659" y="28718"/>
                    <a:pt x="21625" y="28689"/>
                    <a:pt x="21576" y="28645"/>
                  </a:cubicBezTo>
                  <a:cubicBezTo>
                    <a:pt x="21514" y="28743"/>
                    <a:pt x="21425" y="28783"/>
                    <a:pt x="21324" y="28783"/>
                  </a:cubicBezTo>
                  <a:cubicBezTo>
                    <a:pt x="21285" y="28783"/>
                    <a:pt x="21245" y="28778"/>
                    <a:pt x="21204" y="28767"/>
                  </a:cubicBezTo>
                  <a:cubicBezTo>
                    <a:pt x="21198" y="28824"/>
                    <a:pt x="21195" y="28861"/>
                    <a:pt x="21192" y="28896"/>
                  </a:cubicBezTo>
                  <a:cubicBezTo>
                    <a:pt x="21158" y="28952"/>
                    <a:pt x="21024" y="28908"/>
                    <a:pt x="21072" y="29019"/>
                  </a:cubicBezTo>
                  <a:cubicBezTo>
                    <a:pt x="21110" y="29036"/>
                    <a:pt x="21119" y="29052"/>
                    <a:pt x="21132" y="29079"/>
                  </a:cubicBezTo>
                  <a:cubicBezTo>
                    <a:pt x="21063" y="29126"/>
                    <a:pt x="20991" y="29175"/>
                    <a:pt x="20913" y="29228"/>
                  </a:cubicBezTo>
                  <a:cubicBezTo>
                    <a:pt x="20889" y="29217"/>
                    <a:pt x="20851" y="29201"/>
                    <a:pt x="20807" y="29182"/>
                  </a:cubicBezTo>
                  <a:cubicBezTo>
                    <a:pt x="20902" y="29129"/>
                    <a:pt x="20992" y="29077"/>
                    <a:pt x="21072" y="29019"/>
                  </a:cubicBezTo>
                  <a:lnTo>
                    <a:pt x="21072" y="29019"/>
                  </a:lnTo>
                  <a:cubicBezTo>
                    <a:pt x="21033" y="29035"/>
                    <a:pt x="21000" y="29042"/>
                    <a:pt x="20971" y="29042"/>
                  </a:cubicBezTo>
                  <a:cubicBezTo>
                    <a:pt x="20865" y="29042"/>
                    <a:pt x="20809" y="28957"/>
                    <a:pt x="20755" y="28957"/>
                  </a:cubicBezTo>
                  <a:cubicBezTo>
                    <a:pt x="20754" y="28957"/>
                    <a:pt x="20754" y="28957"/>
                    <a:pt x="20754" y="28957"/>
                  </a:cubicBezTo>
                  <a:cubicBezTo>
                    <a:pt x="20643" y="29005"/>
                    <a:pt x="20539" y="29064"/>
                    <a:pt x="20436" y="29114"/>
                  </a:cubicBezTo>
                  <a:cubicBezTo>
                    <a:pt x="20332" y="29163"/>
                    <a:pt x="20229" y="29210"/>
                    <a:pt x="20127" y="29255"/>
                  </a:cubicBezTo>
                  <a:cubicBezTo>
                    <a:pt x="19925" y="29353"/>
                    <a:pt x="19730" y="29450"/>
                    <a:pt x="19522" y="29531"/>
                  </a:cubicBezTo>
                  <a:cubicBezTo>
                    <a:pt x="19515" y="29551"/>
                    <a:pt x="19502" y="29570"/>
                    <a:pt x="19490" y="29589"/>
                  </a:cubicBezTo>
                  <a:lnTo>
                    <a:pt x="19466" y="29576"/>
                  </a:lnTo>
                  <a:lnTo>
                    <a:pt x="19512" y="29525"/>
                  </a:lnTo>
                  <a:cubicBezTo>
                    <a:pt x="19516" y="29528"/>
                    <a:pt x="19522" y="29531"/>
                    <a:pt x="19522" y="29531"/>
                  </a:cubicBezTo>
                  <a:cubicBezTo>
                    <a:pt x="19512" y="29494"/>
                    <a:pt x="19506" y="29460"/>
                    <a:pt x="19497" y="29413"/>
                  </a:cubicBezTo>
                  <a:cubicBezTo>
                    <a:pt x="19449" y="29453"/>
                    <a:pt x="19433" y="29464"/>
                    <a:pt x="19425" y="29470"/>
                  </a:cubicBezTo>
                  <a:cubicBezTo>
                    <a:pt x="19247" y="29489"/>
                    <a:pt x="19106" y="29511"/>
                    <a:pt x="18952" y="29511"/>
                  </a:cubicBezTo>
                  <a:cubicBezTo>
                    <a:pt x="18938" y="29511"/>
                    <a:pt x="18924" y="29510"/>
                    <a:pt x="18910" y="29510"/>
                  </a:cubicBezTo>
                  <a:cubicBezTo>
                    <a:pt x="18878" y="29484"/>
                    <a:pt x="18838" y="29453"/>
                    <a:pt x="18779" y="29407"/>
                  </a:cubicBezTo>
                  <a:cubicBezTo>
                    <a:pt x="18719" y="29441"/>
                    <a:pt x="18663" y="29481"/>
                    <a:pt x="18598" y="29504"/>
                  </a:cubicBezTo>
                  <a:cubicBezTo>
                    <a:pt x="18515" y="29534"/>
                    <a:pt x="18435" y="29603"/>
                    <a:pt x="18343" y="29603"/>
                  </a:cubicBezTo>
                  <a:cubicBezTo>
                    <a:pt x="18306" y="29603"/>
                    <a:pt x="18267" y="29591"/>
                    <a:pt x="18225" y="29561"/>
                  </a:cubicBezTo>
                  <a:cubicBezTo>
                    <a:pt x="18217" y="29556"/>
                    <a:pt x="18206" y="29554"/>
                    <a:pt x="18193" y="29554"/>
                  </a:cubicBezTo>
                  <a:cubicBezTo>
                    <a:pt x="18165" y="29554"/>
                    <a:pt x="18129" y="29563"/>
                    <a:pt x="18100" y="29564"/>
                  </a:cubicBezTo>
                  <a:cubicBezTo>
                    <a:pt x="18097" y="29564"/>
                    <a:pt x="18094" y="29564"/>
                    <a:pt x="18091" y="29564"/>
                  </a:cubicBezTo>
                  <a:cubicBezTo>
                    <a:pt x="17879" y="29564"/>
                    <a:pt x="17699" y="29674"/>
                    <a:pt x="17513" y="29742"/>
                  </a:cubicBezTo>
                  <a:cubicBezTo>
                    <a:pt x="17482" y="29719"/>
                    <a:pt x="17457" y="29701"/>
                    <a:pt x="17449" y="29695"/>
                  </a:cubicBezTo>
                  <a:cubicBezTo>
                    <a:pt x="17363" y="29719"/>
                    <a:pt x="17286" y="29741"/>
                    <a:pt x="17211" y="29763"/>
                  </a:cubicBezTo>
                  <a:cubicBezTo>
                    <a:pt x="17201" y="29795"/>
                    <a:pt x="17192" y="29828"/>
                    <a:pt x="17189" y="29840"/>
                  </a:cubicBezTo>
                  <a:cubicBezTo>
                    <a:pt x="17020" y="29865"/>
                    <a:pt x="16880" y="29887"/>
                    <a:pt x="16723" y="29910"/>
                  </a:cubicBezTo>
                  <a:cubicBezTo>
                    <a:pt x="16761" y="29873"/>
                    <a:pt x="16781" y="29853"/>
                    <a:pt x="16815" y="29819"/>
                  </a:cubicBezTo>
                  <a:cubicBezTo>
                    <a:pt x="16767" y="29815"/>
                    <a:pt x="16730" y="29810"/>
                    <a:pt x="16693" y="29807"/>
                  </a:cubicBezTo>
                  <a:cubicBezTo>
                    <a:pt x="16674" y="29870"/>
                    <a:pt x="16658" y="29920"/>
                    <a:pt x="16627" y="30021"/>
                  </a:cubicBezTo>
                  <a:cubicBezTo>
                    <a:pt x="16606" y="29913"/>
                    <a:pt x="16596" y="29860"/>
                    <a:pt x="16586" y="29804"/>
                  </a:cubicBezTo>
                  <a:cubicBezTo>
                    <a:pt x="16543" y="29810"/>
                    <a:pt x="16512" y="29816"/>
                    <a:pt x="16478" y="29822"/>
                  </a:cubicBezTo>
                  <a:cubicBezTo>
                    <a:pt x="16497" y="29854"/>
                    <a:pt x="16512" y="29881"/>
                    <a:pt x="16531" y="29912"/>
                  </a:cubicBezTo>
                  <a:cubicBezTo>
                    <a:pt x="16461" y="29913"/>
                    <a:pt x="16402" y="29913"/>
                    <a:pt x="16342" y="29915"/>
                  </a:cubicBezTo>
                  <a:cubicBezTo>
                    <a:pt x="16339" y="29857"/>
                    <a:pt x="16337" y="29812"/>
                    <a:pt x="16333" y="29723"/>
                  </a:cubicBezTo>
                  <a:cubicBezTo>
                    <a:pt x="16234" y="29826"/>
                    <a:pt x="16164" y="29906"/>
                    <a:pt x="16090" y="29973"/>
                  </a:cubicBezTo>
                  <a:cubicBezTo>
                    <a:pt x="16056" y="29943"/>
                    <a:pt x="16012" y="29900"/>
                    <a:pt x="15981" y="29872"/>
                  </a:cubicBezTo>
                  <a:cubicBezTo>
                    <a:pt x="15849" y="29860"/>
                    <a:pt x="15730" y="29850"/>
                    <a:pt x="15618" y="29840"/>
                  </a:cubicBezTo>
                  <a:cubicBezTo>
                    <a:pt x="15600" y="29882"/>
                    <a:pt x="15587" y="29913"/>
                    <a:pt x="15565" y="29969"/>
                  </a:cubicBezTo>
                  <a:cubicBezTo>
                    <a:pt x="15474" y="29898"/>
                    <a:pt x="15404" y="29845"/>
                    <a:pt x="15341" y="29795"/>
                  </a:cubicBezTo>
                  <a:cubicBezTo>
                    <a:pt x="15291" y="29819"/>
                    <a:pt x="15259" y="29834"/>
                    <a:pt x="15229" y="29847"/>
                  </a:cubicBezTo>
                  <a:cubicBezTo>
                    <a:pt x="15207" y="29823"/>
                    <a:pt x="15193" y="29809"/>
                    <a:pt x="15193" y="29809"/>
                  </a:cubicBezTo>
                  <a:cubicBezTo>
                    <a:pt x="15123" y="29819"/>
                    <a:pt x="15063" y="29826"/>
                    <a:pt x="15007" y="29837"/>
                  </a:cubicBezTo>
                  <a:cubicBezTo>
                    <a:pt x="14992" y="29854"/>
                    <a:pt x="14975" y="29869"/>
                    <a:pt x="14957" y="29882"/>
                  </a:cubicBezTo>
                  <a:lnTo>
                    <a:pt x="14939" y="29863"/>
                  </a:lnTo>
                  <a:lnTo>
                    <a:pt x="14998" y="29828"/>
                  </a:lnTo>
                  <a:cubicBezTo>
                    <a:pt x="15003" y="29832"/>
                    <a:pt x="15006" y="29835"/>
                    <a:pt x="15007" y="29837"/>
                  </a:cubicBezTo>
                  <a:cubicBezTo>
                    <a:pt x="14979" y="29794"/>
                    <a:pt x="14954" y="29754"/>
                    <a:pt x="14934" y="29720"/>
                  </a:cubicBezTo>
                  <a:cubicBezTo>
                    <a:pt x="14806" y="29706"/>
                    <a:pt x="14688" y="29706"/>
                    <a:pt x="14576" y="29684"/>
                  </a:cubicBezTo>
                  <a:cubicBezTo>
                    <a:pt x="14551" y="29719"/>
                    <a:pt x="14530" y="29748"/>
                    <a:pt x="14510" y="29778"/>
                  </a:cubicBezTo>
                  <a:cubicBezTo>
                    <a:pt x="14503" y="29770"/>
                    <a:pt x="14497" y="29765"/>
                    <a:pt x="14486" y="29754"/>
                  </a:cubicBezTo>
                  <a:cubicBezTo>
                    <a:pt x="14488" y="29712"/>
                    <a:pt x="14489" y="29666"/>
                    <a:pt x="14491" y="29609"/>
                  </a:cubicBezTo>
                  <a:cubicBezTo>
                    <a:pt x="14327" y="29545"/>
                    <a:pt x="14123" y="29582"/>
                    <a:pt x="13995" y="29447"/>
                  </a:cubicBezTo>
                  <a:cubicBezTo>
                    <a:pt x="13949" y="29457"/>
                    <a:pt x="13903" y="29477"/>
                    <a:pt x="13864" y="29477"/>
                  </a:cubicBezTo>
                  <a:cubicBezTo>
                    <a:pt x="13857" y="29477"/>
                    <a:pt x="13850" y="29476"/>
                    <a:pt x="13843" y="29475"/>
                  </a:cubicBezTo>
                  <a:cubicBezTo>
                    <a:pt x="13777" y="29458"/>
                    <a:pt x="13721" y="29401"/>
                    <a:pt x="13655" y="29389"/>
                  </a:cubicBezTo>
                  <a:cubicBezTo>
                    <a:pt x="13640" y="29386"/>
                    <a:pt x="13624" y="29385"/>
                    <a:pt x="13608" y="29385"/>
                  </a:cubicBezTo>
                  <a:cubicBezTo>
                    <a:pt x="13555" y="29385"/>
                    <a:pt x="13499" y="29398"/>
                    <a:pt x="13445" y="29404"/>
                  </a:cubicBezTo>
                  <a:lnTo>
                    <a:pt x="13337" y="29311"/>
                  </a:lnTo>
                  <a:cubicBezTo>
                    <a:pt x="13270" y="29370"/>
                    <a:pt x="13212" y="29423"/>
                    <a:pt x="13155" y="29469"/>
                  </a:cubicBezTo>
                  <a:cubicBezTo>
                    <a:pt x="13124" y="29420"/>
                    <a:pt x="13100" y="29386"/>
                    <a:pt x="13075" y="29348"/>
                  </a:cubicBezTo>
                  <a:cubicBezTo>
                    <a:pt x="13124" y="29339"/>
                    <a:pt x="13168" y="29344"/>
                    <a:pt x="13275" y="29320"/>
                  </a:cubicBezTo>
                  <a:cubicBezTo>
                    <a:pt x="13106" y="29276"/>
                    <a:pt x="12979" y="29208"/>
                    <a:pt x="12866" y="29208"/>
                  </a:cubicBezTo>
                  <a:cubicBezTo>
                    <a:pt x="12837" y="29208"/>
                    <a:pt x="12809" y="29213"/>
                    <a:pt x="12781" y="29223"/>
                  </a:cubicBezTo>
                  <a:cubicBezTo>
                    <a:pt x="12705" y="29180"/>
                    <a:pt x="12644" y="29122"/>
                    <a:pt x="12606" y="29122"/>
                  </a:cubicBezTo>
                  <a:cubicBezTo>
                    <a:pt x="12604" y="29122"/>
                    <a:pt x="12601" y="29122"/>
                    <a:pt x="12599" y="29123"/>
                  </a:cubicBezTo>
                  <a:cubicBezTo>
                    <a:pt x="12569" y="29131"/>
                    <a:pt x="12540" y="29134"/>
                    <a:pt x="12512" y="29134"/>
                  </a:cubicBezTo>
                  <a:cubicBezTo>
                    <a:pt x="12394" y="29134"/>
                    <a:pt x="12292" y="29077"/>
                    <a:pt x="12216" y="29063"/>
                  </a:cubicBezTo>
                  <a:cubicBezTo>
                    <a:pt x="12085" y="29070"/>
                    <a:pt x="11962" y="29094"/>
                    <a:pt x="11847" y="29094"/>
                  </a:cubicBezTo>
                  <a:cubicBezTo>
                    <a:pt x="11843" y="29094"/>
                    <a:pt x="11840" y="29094"/>
                    <a:pt x="11837" y="29094"/>
                  </a:cubicBezTo>
                  <a:cubicBezTo>
                    <a:pt x="11719" y="29092"/>
                    <a:pt x="11614" y="29049"/>
                    <a:pt x="11519" y="28947"/>
                  </a:cubicBezTo>
                  <a:cubicBezTo>
                    <a:pt x="11460" y="28966"/>
                    <a:pt x="11403" y="28983"/>
                    <a:pt x="11363" y="28997"/>
                  </a:cubicBezTo>
                  <a:cubicBezTo>
                    <a:pt x="11300" y="28972"/>
                    <a:pt x="11253" y="28951"/>
                    <a:pt x="11214" y="28936"/>
                  </a:cubicBezTo>
                  <a:cubicBezTo>
                    <a:pt x="11214" y="28888"/>
                    <a:pt x="11214" y="28854"/>
                    <a:pt x="11214" y="28829"/>
                  </a:cubicBezTo>
                  <a:cubicBezTo>
                    <a:pt x="11088" y="28805"/>
                    <a:pt x="10976" y="28785"/>
                    <a:pt x="10848" y="28761"/>
                  </a:cubicBezTo>
                  <a:cubicBezTo>
                    <a:pt x="10817" y="28771"/>
                    <a:pt x="10767" y="28788"/>
                    <a:pt x="10696" y="28811"/>
                  </a:cubicBezTo>
                  <a:cubicBezTo>
                    <a:pt x="10639" y="28773"/>
                    <a:pt x="10570" y="28727"/>
                    <a:pt x="10502" y="28683"/>
                  </a:cubicBezTo>
                  <a:cubicBezTo>
                    <a:pt x="10459" y="28657"/>
                    <a:pt x="10406" y="28602"/>
                    <a:pt x="10374" y="28602"/>
                  </a:cubicBezTo>
                  <a:cubicBezTo>
                    <a:pt x="10374" y="28602"/>
                    <a:pt x="10373" y="28602"/>
                    <a:pt x="10373" y="28602"/>
                  </a:cubicBezTo>
                  <a:cubicBezTo>
                    <a:pt x="10360" y="28604"/>
                    <a:pt x="10347" y="28604"/>
                    <a:pt x="10334" y="28604"/>
                  </a:cubicBezTo>
                  <a:cubicBezTo>
                    <a:pt x="10167" y="28604"/>
                    <a:pt x="10046" y="28474"/>
                    <a:pt x="9902" y="28411"/>
                  </a:cubicBezTo>
                  <a:cubicBezTo>
                    <a:pt x="9850" y="28389"/>
                    <a:pt x="9831" y="28327"/>
                    <a:pt x="9743" y="28324"/>
                  </a:cubicBezTo>
                  <a:cubicBezTo>
                    <a:pt x="9684" y="28321"/>
                    <a:pt x="9619" y="28227"/>
                    <a:pt x="9543" y="28162"/>
                  </a:cubicBezTo>
                  <a:cubicBezTo>
                    <a:pt x="9484" y="28189"/>
                    <a:pt x="9416" y="28220"/>
                    <a:pt x="9350" y="28251"/>
                  </a:cubicBezTo>
                  <a:cubicBezTo>
                    <a:pt x="9341" y="28184"/>
                    <a:pt x="9333" y="28114"/>
                    <a:pt x="9325" y="28045"/>
                  </a:cubicBezTo>
                  <a:cubicBezTo>
                    <a:pt x="9281" y="28051"/>
                    <a:pt x="9253" y="28053"/>
                    <a:pt x="9231" y="28056"/>
                  </a:cubicBezTo>
                  <a:cubicBezTo>
                    <a:pt x="9213" y="28023"/>
                    <a:pt x="9202" y="27996"/>
                    <a:pt x="9181" y="27955"/>
                  </a:cubicBezTo>
                  <a:cubicBezTo>
                    <a:pt x="9154" y="27964"/>
                    <a:pt x="9131" y="27968"/>
                    <a:pt x="9109" y="27968"/>
                  </a:cubicBezTo>
                  <a:cubicBezTo>
                    <a:pt x="8942" y="27968"/>
                    <a:pt x="8914" y="27729"/>
                    <a:pt x="8744" y="27696"/>
                  </a:cubicBezTo>
                  <a:cubicBezTo>
                    <a:pt x="8701" y="27700"/>
                    <a:pt x="8641" y="27708"/>
                    <a:pt x="8575" y="27715"/>
                  </a:cubicBezTo>
                  <a:cubicBezTo>
                    <a:pt x="8572" y="27662"/>
                    <a:pt x="8569" y="27614"/>
                    <a:pt x="8565" y="27566"/>
                  </a:cubicBezTo>
                  <a:cubicBezTo>
                    <a:pt x="8523" y="27524"/>
                    <a:pt x="8484" y="27483"/>
                    <a:pt x="8437" y="27434"/>
                  </a:cubicBezTo>
                  <a:cubicBezTo>
                    <a:pt x="8416" y="27433"/>
                    <a:pt x="8376" y="27431"/>
                    <a:pt x="8342" y="27430"/>
                  </a:cubicBezTo>
                  <a:cubicBezTo>
                    <a:pt x="8317" y="27384"/>
                    <a:pt x="8301" y="27353"/>
                    <a:pt x="8284" y="27322"/>
                  </a:cubicBezTo>
                  <a:cubicBezTo>
                    <a:pt x="8228" y="27330"/>
                    <a:pt x="8176" y="27336"/>
                    <a:pt x="8122" y="27341"/>
                  </a:cubicBezTo>
                  <a:cubicBezTo>
                    <a:pt x="8106" y="27285"/>
                    <a:pt x="8089" y="27230"/>
                    <a:pt x="8070" y="27160"/>
                  </a:cubicBezTo>
                  <a:cubicBezTo>
                    <a:pt x="8011" y="27140"/>
                    <a:pt x="7951" y="27107"/>
                    <a:pt x="7889" y="27080"/>
                  </a:cubicBezTo>
                  <a:cubicBezTo>
                    <a:pt x="7858" y="27021"/>
                    <a:pt x="7825" y="26953"/>
                    <a:pt x="7794" y="26894"/>
                  </a:cubicBezTo>
                  <a:cubicBezTo>
                    <a:pt x="7673" y="26888"/>
                    <a:pt x="7611" y="26831"/>
                    <a:pt x="7599" y="26718"/>
                  </a:cubicBezTo>
                  <a:cubicBezTo>
                    <a:pt x="7583" y="26725"/>
                    <a:pt x="7567" y="26728"/>
                    <a:pt x="7553" y="26728"/>
                  </a:cubicBezTo>
                  <a:cubicBezTo>
                    <a:pt x="7482" y="26728"/>
                    <a:pt x="7442" y="26647"/>
                    <a:pt x="7380" y="26625"/>
                  </a:cubicBezTo>
                  <a:cubicBezTo>
                    <a:pt x="7303" y="26599"/>
                    <a:pt x="7336" y="26479"/>
                    <a:pt x="7242" y="26479"/>
                  </a:cubicBezTo>
                  <a:cubicBezTo>
                    <a:pt x="7236" y="26479"/>
                    <a:pt x="7230" y="26480"/>
                    <a:pt x="7223" y="26481"/>
                  </a:cubicBezTo>
                  <a:cubicBezTo>
                    <a:pt x="7218" y="26481"/>
                    <a:pt x="7214" y="26482"/>
                    <a:pt x="7210" y="26482"/>
                  </a:cubicBezTo>
                  <a:cubicBezTo>
                    <a:pt x="7132" y="26482"/>
                    <a:pt x="7191" y="26362"/>
                    <a:pt x="7090" y="26351"/>
                  </a:cubicBezTo>
                  <a:cubicBezTo>
                    <a:pt x="7021" y="26344"/>
                    <a:pt x="6952" y="26263"/>
                    <a:pt x="6886" y="26213"/>
                  </a:cubicBezTo>
                  <a:cubicBezTo>
                    <a:pt x="6795" y="26151"/>
                    <a:pt x="6699" y="26098"/>
                    <a:pt x="6605" y="26041"/>
                  </a:cubicBezTo>
                  <a:cubicBezTo>
                    <a:pt x="6576" y="26066"/>
                    <a:pt x="6549" y="26083"/>
                    <a:pt x="6525" y="26083"/>
                  </a:cubicBezTo>
                  <a:cubicBezTo>
                    <a:pt x="6497" y="26083"/>
                    <a:pt x="6474" y="26060"/>
                    <a:pt x="6456" y="26001"/>
                  </a:cubicBezTo>
                  <a:cubicBezTo>
                    <a:pt x="6502" y="25991"/>
                    <a:pt x="6545" y="25981"/>
                    <a:pt x="6590" y="25970"/>
                  </a:cubicBezTo>
                  <a:cubicBezTo>
                    <a:pt x="6527" y="25842"/>
                    <a:pt x="6470" y="25727"/>
                    <a:pt x="6408" y="25604"/>
                  </a:cubicBezTo>
                  <a:cubicBezTo>
                    <a:pt x="6400" y="25604"/>
                    <a:pt x="6371" y="25601"/>
                    <a:pt x="6343" y="25598"/>
                  </a:cubicBezTo>
                  <a:lnTo>
                    <a:pt x="6334" y="25514"/>
                  </a:lnTo>
                  <a:cubicBezTo>
                    <a:pt x="6309" y="25513"/>
                    <a:pt x="6289" y="25511"/>
                    <a:pt x="6268" y="25510"/>
                  </a:cubicBezTo>
                  <a:cubicBezTo>
                    <a:pt x="6247" y="25466"/>
                    <a:pt x="6224" y="25418"/>
                    <a:pt x="6200" y="25370"/>
                  </a:cubicBezTo>
                  <a:cubicBezTo>
                    <a:pt x="6147" y="25391"/>
                    <a:pt x="6114" y="25404"/>
                    <a:pt x="6078" y="25417"/>
                  </a:cubicBezTo>
                  <a:cubicBezTo>
                    <a:pt x="6064" y="25370"/>
                    <a:pt x="6049" y="25326"/>
                    <a:pt x="6037" y="25286"/>
                  </a:cubicBezTo>
                  <a:cubicBezTo>
                    <a:pt x="5988" y="25282"/>
                    <a:pt x="5962" y="25274"/>
                    <a:pt x="5934" y="25270"/>
                  </a:cubicBezTo>
                  <a:cubicBezTo>
                    <a:pt x="5933" y="25240"/>
                    <a:pt x="5931" y="25211"/>
                    <a:pt x="5930" y="25195"/>
                  </a:cubicBezTo>
                  <a:cubicBezTo>
                    <a:pt x="5844" y="25154"/>
                    <a:pt x="5765" y="25117"/>
                    <a:pt x="5690" y="25082"/>
                  </a:cubicBezTo>
                  <a:cubicBezTo>
                    <a:pt x="5678" y="25024"/>
                    <a:pt x="5669" y="24976"/>
                    <a:pt x="5660" y="24932"/>
                  </a:cubicBezTo>
                  <a:cubicBezTo>
                    <a:pt x="5582" y="24915"/>
                    <a:pt x="5522" y="24902"/>
                    <a:pt x="5451" y="24887"/>
                  </a:cubicBezTo>
                  <a:cubicBezTo>
                    <a:pt x="5482" y="24842"/>
                    <a:pt x="5499" y="24820"/>
                    <a:pt x="5519" y="24789"/>
                  </a:cubicBezTo>
                  <a:cubicBezTo>
                    <a:pt x="5482" y="24774"/>
                    <a:pt x="5450" y="24762"/>
                    <a:pt x="5443" y="24761"/>
                  </a:cubicBezTo>
                  <a:cubicBezTo>
                    <a:pt x="5376" y="24656"/>
                    <a:pt x="5338" y="24528"/>
                    <a:pt x="5266" y="24498"/>
                  </a:cubicBezTo>
                  <a:cubicBezTo>
                    <a:pt x="5148" y="24445"/>
                    <a:pt x="5098" y="24318"/>
                    <a:pt x="5012" y="24277"/>
                  </a:cubicBezTo>
                  <a:cubicBezTo>
                    <a:pt x="4894" y="24221"/>
                    <a:pt x="4829" y="24124"/>
                    <a:pt x="4786" y="24027"/>
                  </a:cubicBezTo>
                  <a:cubicBezTo>
                    <a:pt x="4756" y="23955"/>
                    <a:pt x="4632" y="24005"/>
                    <a:pt x="4656" y="23885"/>
                  </a:cubicBezTo>
                  <a:cubicBezTo>
                    <a:pt x="4658" y="23868"/>
                    <a:pt x="4557" y="23815"/>
                    <a:pt x="4503" y="23777"/>
                  </a:cubicBezTo>
                  <a:cubicBezTo>
                    <a:pt x="4498" y="23810"/>
                    <a:pt x="4492" y="23838"/>
                    <a:pt x="4488" y="23866"/>
                  </a:cubicBezTo>
                  <a:cubicBezTo>
                    <a:pt x="4423" y="23815"/>
                    <a:pt x="4361" y="23763"/>
                    <a:pt x="4291" y="23706"/>
                  </a:cubicBezTo>
                  <a:cubicBezTo>
                    <a:pt x="4291" y="23696"/>
                    <a:pt x="4294" y="23666"/>
                    <a:pt x="4297" y="23634"/>
                  </a:cubicBezTo>
                  <a:cubicBezTo>
                    <a:pt x="4233" y="23588"/>
                    <a:pt x="4189" y="23491"/>
                    <a:pt x="4139" y="23472"/>
                  </a:cubicBezTo>
                  <a:cubicBezTo>
                    <a:pt x="4008" y="23424"/>
                    <a:pt x="4091" y="23331"/>
                    <a:pt x="4048" y="23260"/>
                  </a:cubicBezTo>
                  <a:cubicBezTo>
                    <a:pt x="4010" y="23195"/>
                    <a:pt x="4024" y="23097"/>
                    <a:pt x="4017" y="23013"/>
                  </a:cubicBezTo>
                  <a:lnTo>
                    <a:pt x="4017" y="23013"/>
                  </a:lnTo>
                  <a:cubicBezTo>
                    <a:pt x="3983" y="23023"/>
                    <a:pt x="3957" y="23031"/>
                    <a:pt x="3933" y="23037"/>
                  </a:cubicBezTo>
                  <a:cubicBezTo>
                    <a:pt x="3916" y="22998"/>
                    <a:pt x="3908" y="22944"/>
                    <a:pt x="3883" y="22931"/>
                  </a:cubicBezTo>
                  <a:cubicBezTo>
                    <a:pt x="3827" y="22898"/>
                    <a:pt x="3818" y="22864"/>
                    <a:pt x="3820" y="22804"/>
                  </a:cubicBezTo>
                  <a:cubicBezTo>
                    <a:pt x="3820" y="22759"/>
                    <a:pt x="3795" y="22704"/>
                    <a:pt x="3768" y="22661"/>
                  </a:cubicBezTo>
                  <a:cubicBezTo>
                    <a:pt x="3742" y="22622"/>
                    <a:pt x="3698" y="22592"/>
                    <a:pt x="3660" y="22557"/>
                  </a:cubicBezTo>
                  <a:cubicBezTo>
                    <a:pt x="3658" y="22529"/>
                    <a:pt x="3655" y="22491"/>
                    <a:pt x="3654" y="22451"/>
                  </a:cubicBezTo>
                  <a:cubicBezTo>
                    <a:pt x="3651" y="22420"/>
                    <a:pt x="3651" y="22387"/>
                    <a:pt x="3651" y="22387"/>
                  </a:cubicBezTo>
                  <a:cubicBezTo>
                    <a:pt x="3651" y="22387"/>
                    <a:pt x="3651" y="22388"/>
                    <a:pt x="3651" y="22391"/>
                  </a:cubicBezTo>
                  <a:cubicBezTo>
                    <a:pt x="3589" y="22298"/>
                    <a:pt x="3511" y="22222"/>
                    <a:pt x="3523" y="22188"/>
                  </a:cubicBezTo>
                  <a:cubicBezTo>
                    <a:pt x="3558" y="22086"/>
                    <a:pt x="3448" y="22108"/>
                    <a:pt x="3434" y="22061"/>
                  </a:cubicBezTo>
                  <a:cubicBezTo>
                    <a:pt x="3418" y="21992"/>
                    <a:pt x="3409" y="21921"/>
                    <a:pt x="3405" y="21895"/>
                  </a:cubicBezTo>
                  <a:cubicBezTo>
                    <a:pt x="3323" y="21760"/>
                    <a:pt x="3259" y="21655"/>
                    <a:pt x="3174" y="21514"/>
                  </a:cubicBezTo>
                  <a:cubicBezTo>
                    <a:pt x="3202" y="21473"/>
                    <a:pt x="3237" y="21424"/>
                    <a:pt x="3270" y="21378"/>
                  </a:cubicBezTo>
                  <a:cubicBezTo>
                    <a:pt x="3201" y="21281"/>
                    <a:pt x="3139" y="21200"/>
                    <a:pt x="3083" y="21117"/>
                  </a:cubicBezTo>
                  <a:cubicBezTo>
                    <a:pt x="3021" y="21022"/>
                    <a:pt x="2965" y="20925"/>
                    <a:pt x="2899" y="20819"/>
                  </a:cubicBezTo>
                  <a:cubicBezTo>
                    <a:pt x="2928" y="20668"/>
                    <a:pt x="2867" y="20538"/>
                    <a:pt x="2753" y="20424"/>
                  </a:cubicBezTo>
                  <a:cubicBezTo>
                    <a:pt x="2758" y="20375"/>
                    <a:pt x="2778" y="20319"/>
                    <a:pt x="2762" y="20278"/>
                  </a:cubicBezTo>
                  <a:cubicBezTo>
                    <a:pt x="2737" y="20206"/>
                    <a:pt x="2646" y="20124"/>
                    <a:pt x="2659" y="20078"/>
                  </a:cubicBezTo>
                  <a:cubicBezTo>
                    <a:pt x="2687" y="19982"/>
                    <a:pt x="2638" y="19915"/>
                    <a:pt x="2621" y="19835"/>
                  </a:cubicBezTo>
                  <a:cubicBezTo>
                    <a:pt x="2613" y="19807"/>
                    <a:pt x="2600" y="19770"/>
                    <a:pt x="2580" y="19754"/>
                  </a:cubicBezTo>
                  <a:cubicBezTo>
                    <a:pt x="2480" y="19673"/>
                    <a:pt x="2428" y="19562"/>
                    <a:pt x="2381" y="19447"/>
                  </a:cubicBezTo>
                  <a:cubicBezTo>
                    <a:pt x="2344" y="19331"/>
                    <a:pt x="2315" y="19210"/>
                    <a:pt x="2241" y="19113"/>
                  </a:cubicBezTo>
                  <a:cubicBezTo>
                    <a:pt x="2265" y="18991"/>
                    <a:pt x="2119" y="18914"/>
                    <a:pt x="2160" y="18789"/>
                  </a:cubicBezTo>
                  <a:cubicBezTo>
                    <a:pt x="1962" y="18641"/>
                    <a:pt x="1960" y="18639"/>
                    <a:pt x="1976" y="18613"/>
                  </a:cubicBezTo>
                  <a:lnTo>
                    <a:pt x="2047" y="18574"/>
                  </a:lnTo>
                  <a:cubicBezTo>
                    <a:pt x="1957" y="18414"/>
                    <a:pt x="1925" y="18229"/>
                    <a:pt x="1896" y="18048"/>
                  </a:cubicBezTo>
                  <a:cubicBezTo>
                    <a:pt x="1876" y="17865"/>
                    <a:pt x="1847" y="17689"/>
                    <a:pt x="1731" y="17542"/>
                  </a:cubicBezTo>
                  <a:cubicBezTo>
                    <a:pt x="1759" y="17459"/>
                    <a:pt x="1781" y="17393"/>
                    <a:pt x="1798" y="17340"/>
                  </a:cubicBezTo>
                  <a:cubicBezTo>
                    <a:pt x="1729" y="17243"/>
                    <a:pt x="1659" y="17144"/>
                    <a:pt x="1594" y="17052"/>
                  </a:cubicBezTo>
                  <a:cubicBezTo>
                    <a:pt x="1617" y="16999"/>
                    <a:pt x="1634" y="16963"/>
                    <a:pt x="1651" y="16927"/>
                  </a:cubicBezTo>
                  <a:cubicBezTo>
                    <a:pt x="1619" y="16872"/>
                    <a:pt x="1590" y="16819"/>
                    <a:pt x="1562" y="16771"/>
                  </a:cubicBezTo>
                  <a:cubicBezTo>
                    <a:pt x="1585" y="16735"/>
                    <a:pt x="1601" y="16710"/>
                    <a:pt x="1617" y="16687"/>
                  </a:cubicBezTo>
                  <a:cubicBezTo>
                    <a:pt x="1597" y="16665"/>
                    <a:pt x="1576" y="16643"/>
                    <a:pt x="1560" y="16622"/>
                  </a:cubicBezTo>
                  <a:cubicBezTo>
                    <a:pt x="1574" y="16602"/>
                    <a:pt x="1587" y="16583"/>
                    <a:pt x="1591" y="16578"/>
                  </a:cubicBezTo>
                  <a:lnTo>
                    <a:pt x="1591" y="16578"/>
                  </a:lnTo>
                  <a:cubicBezTo>
                    <a:pt x="1591" y="16579"/>
                    <a:pt x="1591" y="16579"/>
                    <a:pt x="1591" y="16579"/>
                  </a:cubicBezTo>
                  <a:cubicBezTo>
                    <a:pt x="1592" y="16578"/>
                    <a:pt x="1592" y="16577"/>
                    <a:pt x="1592" y="16577"/>
                  </a:cubicBezTo>
                  <a:lnTo>
                    <a:pt x="1592" y="16577"/>
                  </a:lnTo>
                  <a:cubicBezTo>
                    <a:pt x="1592" y="16577"/>
                    <a:pt x="1592" y="16577"/>
                    <a:pt x="1591" y="16578"/>
                  </a:cubicBezTo>
                  <a:lnTo>
                    <a:pt x="1591" y="16578"/>
                  </a:lnTo>
                  <a:cubicBezTo>
                    <a:pt x="1575" y="16389"/>
                    <a:pt x="1547" y="16232"/>
                    <a:pt x="1553" y="16076"/>
                  </a:cubicBezTo>
                  <a:cubicBezTo>
                    <a:pt x="1557" y="15920"/>
                    <a:pt x="1595" y="15769"/>
                    <a:pt x="1620" y="15611"/>
                  </a:cubicBezTo>
                  <a:cubicBezTo>
                    <a:pt x="1645" y="15602"/>
                    <a:pt x="1679" y="15589"/>
                    <a:pt x="1720" y="15573"/>
                  </a:cubicBezTo>
                  <a:cubicBezTo>
                    <a:pt x="1710" y="15535"/>
                    <a:pt x="1700" y="15504"/>
                    <a:pt x="1690" y="15467"/>
                  </a:cubicBezTo>
                  <a:cubicBezTo>
                    <a:pt x="1657" y="15497"/>
                    <a:pt x="1638" y="15511"/>
                    <a:pt x="1598" y="15547"/>
                  </a:cubicBezTo>
                  <a:cubicBezTo>
                    <a:pt x="1597" y="15444"/>
                    <a:pt x="1590" y="15369"/>
                    <a:pt x="1595" y="15295"/>
                  </a:cubicBezTo>
                  <a:cubicBezTo>
                    <a:pt x="1598" y="15257"/>
                    <a:pt x="1625" y="15224"/>
                    <a:pt x="1637" y="15186"/>
                  </a:cubicBezTo>
                  <a:cubicBezTo>
                    <a:pt x="1650" y="15140"/>
                    <a:pt x="1684" y="14855"/>
                    <a:pt x="1682" y="14790"/>
                  </a:cubicBezTo>
                  <a:cubicBezTo>
                    <a:pt x="1682" y="14717"/>
                    <a:pt x="1695" y="14651"/>
                    <a:pt x="1651" y="14577"/>
                  </a:cubicBezTo>
                  <a:cubicBezTo>
                    <a:pt x="1628" y="14540"/>
                    <a:pt x="1675" y="14448"/>
                    <a:pt x="1681" y="14420"/>
                  </a:cubicBezTo>
                  <a:cubicBezTo>
                    <a:pt x="1673" y="14194"/>
                    <a:pt x="1681" y="13981"/>
                    <a:pt x="1718" y="13780"/>
                  </a:cubicBezTo>
                  <a:cubicBezTo>
                    <a:pt x="1753" y="13579"/>
                    <a:pt x="1851" y="13396"/>
                    <a:pt x="1971" y="13223"/>
                  </a:cubicBezTo>
                  <a:cubicBezTo>
                    <a:pt x="1943" y="13210"/>
                    <a:pt x="1918" y="13200"/>
                    <a:pt x="1872" y="13178"/>
                  </a:cubicBezTo>
                  <a:cubicBezTo>
                    <a:pt x="1879" y="13145"/>
                    <a:pt x="1904" y="13094"/>
                    <a:pt x="1891" y="13069"/>
                  </a:cubicBezTo>
                  <a:cubicBezTo>
                    <a:pt x="1813" y="12922"/>
                    <a:pt x="1890" y="12804"/>
                    <a:pt x="1969" y="12710"/>
                  </a:cubicBezTo>
                  <a:cubicBezTo>
                    <a:pt x="2053" y="12611"/>
                    <a:pt x="2059" y="12528"/>
                    <a:pt x="2037" y="12401"/>
                  </a:cubicBezTo>
                  <a:cubicBezTo>
                    <a:pt x="2022" y="12327"/>
                    <a:pt x="2084" y="12236"/>
                    <a:pt x="2099" y="12211"/>
                  </a:cubicBezTo>
                  <a:cubicBezTo>
                    <a:pt x="2127" y="12033"/>
                    <a:pt x="2146" y="11908"/>
                    <a:pt x="2177" y="11718"/>
                  </a:cubicBezTo>
                  <a:lnTo>
                    <a:pt x="2177" y="11718"/>
                  </a:lnTo>
                  <a:cubicBezTo>
                    <a:pt x="2091" y="11798"/>
                    <a:pt x="2053" y="11833"/>
                    <a:pt x="2012" y="11871"/>
                  </a:cubicBezTo>
                  <a:cubicBezTo>
                    <a:pt x="2003" y="11814"/>
                    <a:pt x="1993" y="11752"/>
                    <a:pt x="1984" y="11699"/>
                  </a:cubicBezTo>
                  <a:cubicBezTo>
                    <a:pt x="2046" y="11679"/>
                    <a:pt x="2109" y="11658"/>
                    <a:pt x="2165" y="11639"/>
                  </a:cubicBezTo>
                  <a:cubicBezTo>
                    <a:pt x="2246" y="11445"/>
                    <a:pt x="2246" y="11226"/>
                    <a:pt x="2399" y="11090"/>
                  </a:cubicBezTo>
                  <a:cubicBezTo>
                    <a:pt x="2384" y="11053"/>
                    <a:pt x="2372" y="11024"/>
                    <a:pt x="2365" y="11005"/>
                  </a:cubicBezTo>
                  <a:cubicBezTo>
                    <a:pt x="2422" y="10937"/>
                    <a:pt x="2483" y="10874"/>
                    <a:pt x="2549" y="10817"/>
                  </a:cubicBezTo>
                  <a:cubicBezTo>
                    <a:pt x="2543" y="10771"/>
                    <a:pt x="2537" y="10733"/>
                    <a:pt x="2531" y="10694"/>
                  </a:cubicBezTo>
                  <a:lnTo>
                    <a:pt x="2661" y="10546"/>
                  </a:lnTo>
                  <a:cubicBezTo>
                    <a:pt x="2618" y="10506"/>
                    <a:pt x="2593" y="10483"/>
                    <a:pt x="2563" y="10456"/>
                  </a:cubicBezTo>
                  <a:cubicBezTo>
                    <a:pt x="2596" y="10438"/>
                    <a:pt x="2640" y="10427"/>
                    <a:pt x="2644" y="10409"/>
                  </a:cubicBezTo>
                  <a:cubicBezTo>
                    <a:pt x="2656" y="10363"/>
                    <a:pt x="2631" y="10290"/>
                    <a:pt x="2653" y="10271"/>
                  </a:cubicBezTo>
                  <a:cubicBezTo>
                    <a:pt x="2699" y="10229"/>
                    <a:pt x="2737" y="10216"/>
                    <a:pt x="2739" y="10129"/>
                  </a:cubicBezTo>
                  <a:cubicBezTo>
                    <a:pt x="2740" y="10065"/>
                    <a:pt x="2759" y="9937"/>
                    <a:pt x="2793" y="9919"/>
                  </a:cubicBezTo>
                  <a:cubicBezTo>
                    <a:pt x="2934" y="9843"/>
                    <a:pt x="2914" y="9678"/>
                    <a:pt x="2992" y="9581"/>
                  </a:cubicBezTo>
                  <a:cubicBezTo>
                    <a:pt x="2956" y="9512"/>
                    <a:pt x="2925" y="9450"/>
                    <a:pt x="2878" y="9359"/>
                  </a:cubicBezTo>
                  <a:lnTo>
                    <a:pt x="2878" y="9359"/>
                  </a:lnTo>
                  <a:cubicBezTo>
                    <a:pt x="2964" y="9385"/>
                    <a:pt x="3015" y="9401"/>
                    <a:pt x="3092" y="9423"/>
                  </a:cubicBezTo>
                  <a:cubicBezTo>
                    <a:pt x="3030" y="9325"/>
                    <a:pt x="2981" y="9247"/>
                    <a:pt x="2912" y="9138"/>
                  </a:cubicBezTo>
                  <a:cubicBezTo>
                    <a:pt x="3000" y="9129"/>
                    <a:pt x="3050" y="9123"/>
                    <a:pt x="3102" y="9117"/>
                  </a:cubicBezTo>
                  <a:cubicBezTo>
                    <a:pt x="3078" y="9082"/>
                    <a:pt x="3055" y="9047"/>
                    <a:pt x="3030" y="9008"/>
                  </a:cubicBezTo>
                  <a:cubicBezTo>
                    <a:pt x="3056" y="9000"/>
                    <a:pt x="3075" y="8992"/>
                    <a:pt x="3096" y="8983"/>
                  </a:cubicBezTo>
                  <a:cubicBezTo>
                    <a:pt x="3099" y="8951"/>
                    <a:pt x="3102" y="8919"/>
                    <a:pt x="3105" y="8880"/>
                  </a:cubicBezTo>
                  <a:cubicBezTo>
                    <a:pt x="3159" y="8898"/>
                    <a:pt x="3211" y="8916"/>
                    <a:pt x="3256" y="8930"/>
                  </a:cubicBezTo>
                  <a:cubicBezTo>
                    <a:pt x="3362" y="8801"/>
                    <a:pt x="3377" y="8616"/>
                    <a:pt x="3526" y="8543"/>
                  </a:cubicBezTo>
                  <a:cubicBezTo>
                    <a:pt x="3529" y="8468"/>
                    <a:pt x="3532" y="8392"/>
                    <a:pt x="3533" y="8314"/>
                  </a:cubicBezTo>
                  <a:cubicBezTo>
                    <a:pt x="3537" y="8314"/>
                    <a:pt x="3541" y="8314"/>
                    <a:pt x="3545" y="8314"/>
                  </a:cubicBezTo>
                  <a:cubicBezTo>
                    <a:pt x="3580" y="8314"/>
                    <a:pt x="3617" y="8323"/>
                    <a:pt x="3653" y="8323"/>
                  </a:cubicBezTo>
                  <a:cubicBezTo>
                    <a:pt x="3696" y="8323"/>
                    <a:pt x="3738" y="8309"/>
                    <a:pt x="3776" y="8246"/>
                  </a:cubicBezTo>
                  <a:cubicBezTo>
                    <a:pt x="3758" y="8212"/>
                    <a:pt x="3738" y="8174"/>
                    <a:pt x="3715" y="8133"/>
                  </a:cubicBezTo>
                  <a:cubicBezTo>
                    <a:pt x="3743" y="8124"/>
                    <a:pt x="3771" y="8115"/>
                    <a:pt x="3801" y="8105"/>
                  </a:cubicBezTo>
                  <a:cubicBezTo>
                    <a:pt x="3795" y="8067"/>
                    <a:pt x="3786" y="8029"/>
                    <a:pt x="3779" y="7987"/>
                  </a:cubicBezTo>
                  <a:cubicBezTo>
                    <a:pt x="3739" y="7987"/>
                    <a:pt x="3695" y="7989"/>
                    <a:pt x="3648" y="7989"/>
                  </a:cubicBezTo>
                  <a:cubicBezTo>
                    <a:pt x="3643" y="7934"/>
                    <a:pt x="3640" y="7893"/>
                    <a:pt x="3637" y="7851"/>
                  </a:cubicBezTo>
                  <a:cubicBezTo>
                    <a:pt x="3664" y="7836"/>
                    <a:pt x="3698" y="7818"/>
                    <a:pt x="3733" y="7799"/>
                  </a:cubicBezTo>
                  <a:cubicBezTo>
                    <a:pt x="3739" y="7749"/>
                    <a:pt x="3745" y="7700"/>
                    <a:pt x="3751" y="7655"/>
                  </a:cubicBezTo>
                  <a:cubicBezTo>
                    <a:pt x="3771" y="7639"/>
                    <a:pt x="3786" y="7625"/>
                    <a:pt x="3802" y="7615"/>
                  </a:cubicBezTo>
                  <a:cubicBezTo>
                    <a:pt x="3816" y="7608"/>
                    <a:pt x="3831" y="7604"/>
                    <a:pt x="3835" y="7604"/>
                  </a:cubicBezTo>
                  <a:cubicBezTo>
                    <a:pt x="3835" y="7604"/>
                    <a:pt x="3835" y="7604"/>
                    <a:pt x="3835" y="7604"/>
                  </a:cubicBezTo>
                  <a:lnTo>
                    <a:pt x="3835" y="7604"/>
                  </a:lnTo>
                  <a:cubicBezTo>
                    <a:pt x="3929" y="7293"/>
                    <a:pt x="4139" y="7106"/>
                    <a:pt x="4380" y="6950"/>
                  </a:cubicBezTo>
                  <a:cubicBezTo>
                    <a:pt x="4420" y="6804"/>
                    <a:pt x="4420" y="6804"/>
                    <a:pt x="4526" y="6752"/>
                  </a:cubicBezTo>
                  <a:cubicBezTo>
                    <a:pt x="4614" y="6471"/>
                    <a:pt x="4832" y="6359"/>
                    <a:pt x="4990" y="6262"/>
                  </a:cubicBezTo>
                  <a:cubicBezTo>
                    <a:pt x="5031" y="6189"/>
                    <a:pt x="5067" y="6128"/>
                    <a:pt x="5103" y="6070"/>
                  </a:cubicBezTo>
                  <a:cubicBezTo>
                    <a:pt x="5141" y="6017"/>
                    <a:pt x="5178" y="5967"/>
                    <a:pt x="5215" y="5917"/>
                  </a:cubicBezTo>
                  <a:cubicBezTo>
                    <a:pt x="5216" y="5872"/>
                    <a:pt x="5219" y="5822"/>
                    <a:pt x="5221" y="5785"/>
                  </a:cubicBezTo>
                  <a:cubicBezTo>
                    <a:pt x="5319" y="5788"/>
                    <a:pt x="5421" y="5792"/>
                    <a:pt x="5509" y="5795"/>
                  </a:cubicBezTo>
                  <a:cubicBezTo>
                    <a:pt x="5538" y="5708"/>
                    <a:pt x="5562" y="5644"/>
                    <a:pt x="5585" y="5575"/>
                  </a:cubicBezTo>
                  <a:cubicBezTo>
                    <a:pt x="5741" y="5539"/>
                    <a:pt x="5822" y="5420"/>
                    <a:pt x="5874" y="5266"/>
                  </a:cubicBezTo>
                  <a:cubicBezTo>
                    <a:pt x="5916" y="5249"/>
                    <a:pt x="5962" y="5235"/>
                    <a:pt x="5999" y="5221"/>
                  </a:cubicBezTo>
                  <a:cubicBezTo>
                    <a:pt x="6064" y="5143"/>
                    <a:pt x="5968" y="5020"/>
                    <a:pt x="6108" y="4979"/>
                  </a:cubicBezTo>
                  <a:cubicBezTo>
                    <a:pt x="6150" y="5011"/>
                    <a:pt x="6193" y="5043"/>
                    <a:pt x="6233" y="5074"/>
                  </a:cubicBezTo>
                  <a:cubicBezTo>
                    <a:pt x="6300" y="4920"/>
                    <a:pt x="6406" y="4820"/>
                    <a:pt x="6565" y="4776"/>
                  </a:cubicBezTo>
                  <a:cubicBezTo>
                    <a:pt x="6637" y="4757"/>
                    <a:pt x="6756" y="4727"/>
                    <a:pt x="6767" y="4687"/>
                  </a:cubicBezTo>
                  <a:cubicBezTo>
                    <a:pt x="6806" y="4536"/>
                    <a:pt x="6965" y="4508"/>
                    <a:pt x="7032" y="4392"/>
                  </a:cubicBezTo>
                  <a:lnTo>
                    <a:pt x="7114" y="4395"/>
                  </a:lnTo>
                  <a:cubicBezTo>
                    <a:pt x="7092" y="4340"/>
                    <a:pt x="7070" y="4286"/>
                    <a:pt x="7032" y="4190"/>
                  </a:cubicBezTo>
                  <a:lnTo>
                    <a:pt x="7032" y="4190"/>
                  </a:lnTo>
                  <a:cubicBezTo>
                    <a:pt x="7123" y="4270"/>
                    <a:pt x="7163" y="4305"/>
                    <a:pt x="7193" y="4331"/>
                  </a:cubicBezTo>
                  <a:cubicBezTo>
                    <a:pt x="7264" y="4281"/>
                    <a:pt x="7323" y="4242"/>
                    <a:pt x="7377" y="4203"/>
                  </a:cubicBezTo>
                  <a:cubicBezTo>
                    <a:pt x="7366" y="4161"/>
                    <a:pt x="7357" y="4128"/>
                    <a:pt x="7346" y="4094"/>
                  </a:cubicBezTo>
                  <a:lnTo>
                    <a:pt x="7346" y="4094"/>
                  </a:lnTo>
                  <a:cubicBezTo>
                    <a:pt x="7385" y="4096"/>
                    <a:pt x="7413" y="4097"/>
                    <a:pt x="7442" y="4097"/>
                  </a:cubicBezTo>
                  <a:cubicBezTo>
                    <a:pt x="7436" y="4055"/>
                    <a:pt x="7429" y="4016"/>
                    <a:pt x="7421" y="3962"/>
                  </a:cubicBezTo>
                  <a:lnTo>
                    <a:pt x="7421" y="3962"/>
                  </a:lnTo>
                  <a:cubicBezTo>
                    <a:pt x="7471" y="3994"/>
                    <a:pt x="7501" y="4014"/>
                    <a:pt x="7545" y="4041"/>
                  </a:cubicBezTo>
                  <a:cubicBezTo>
                    <a:pt x="7579" y="3993"/>
                    <a:pt x="7607" y="3952"/>
                    <a:pt x="7635" y="3912"/>
                  </a:cubicBezTo>
                  <a:cubicBezTo>
                    <a:pt x="7661" y="3916"/>
                    <a:pt x="7682" y="3919"/>
                    <a:pt x="7691" y="3921"/>
                  </a:cubicBezTo>
                  <a:cubicBezTo>
                    <a:pt x="7717" y="3877"/>
                    <a:pt x="7741" y="3836"/>
                    <a:pt x="7754" y="3813"/>
                  </a:cubicBezTo>
                  <a:cubicBezTo>
                    <a:pt x="7829" y="3827"/>
                    <a:pt x="7883" y="3834"/>
                    <a:pt x="7972" y="3849"/>
                  </a:cubicBezTo>
                  <a:cubicBezTo>
                    <a:pt x="7933" y="3760"/>
                    <a:pt x="7911" y="3712"/>
                    <a:pt x="7878" y="3637"/>
                  </a:cubicBezTo>
                  <a:lnTo>
                    <a:pt x="7878" y="3637"/>
                  </a:lnTo>
                  <a:cubicBezTo>
                    <a:pt x="8010" y="3671"/>
                    <a:pt x="8119" y="3699"/>
                    <a:pt x="8194" y="3718"/>
                  </a:cubicBezTo>
                  <a:cubicBezTo>
                    <a:pt x="8304" y="3640"/>
                    <a:pt x="8373" y="3593"/>
                    <a:pt x="8447" y="3556"/>
                  </a:cubicBezTo>
                  <a:cubicBezTo>
                    <a:pt x="8463" y="3506"/>
                    <a:pt x="8478" y="3459"/>
                    <a:pt x="8498" y="3397"/>
                  </a:cubicBezTo>
                  <a:cubicBezTo>
                    <a:pt x="8550" y="3369"/>
                    <a:pt x="8612" y="3334"/>
                    <a:pt x="8679" y="3297"/>
                  </a:cubicBezTo>
                  <a:cubicBezTo>
                    <a:pt x="8684" y="3226"/>
                    <a:pt x="8687" y="3162"/>
                    <a:pt x="8690" y="3122"/>
                  </a:cubicBezTo>
                  <a:cubicBezTo>
                    <a:pt x="8756" y="3050"/>
                    <a:pt x="8809" y="2991"/>
                    <a:pt x="8866" y="2929"/>
                  </a:cubicBezTo>
                  <a:cubicBezTo>
                    <a:pt x="8909" y="2926"/>
                    <a:pt x="8960" y="2931"/>
                    <a:pt x="9005" y="2916"/>
                  </a:cubicBezTo>
                  <a:cubicBezTo>
                    <a:pt x="9060" y="2897"/>
                    <a:pt x="9110" y="2859"/>
                    <a:pt x="9150" y="2837"/>
                  </a:cubicBezTo>
                  <a:cubicBezTo>
                    <a:pt x="9193" y="2876"/>
                    <a:pt x="9216" y="2897"/>
                    <a:pt x="9238" y="2916"/>
                  </a:cubicBezTo>
                  <a:lnTo>
                    <a:pt x="9272" y="2885"/>
                  </a:lnTo>
                  <a:lnTo>
                    <a:pt x="9097" y="2678"/>
                  </a:lnTo>
                  <a:lnTo>
                    <a:pt x="9127" y="2647"/>
                  </a:lnTo>
                  <a:lnTo>
                    <a:pt x="9415" y="2814"/>
                  </a:lnTo>
                  <a:lnTo>
                    <a:pt x="9418" y="2760"/>
                  </a:lnTo>
                  <a:lnTo>
                    <a:pt x="9421" y="2686"/>
                  </a:lnTo>
                  <a:cubicBezTo>
                    <a:pt x="9593" y="2673"/>
                    <a:pt x="9592" y="2673"/>
                    <a:pt x="9758" y="2572"/>
                  </a:cubicBezTo>
                  <a:cubicBezTo>
                    <a:pt x="9777" y="2561"/>
                    <a:pt x="9802" y="2561"/>
                    <a:pt x="9823" y="2553"/>
                  </a:cubicBezTo>
                  <a:cubicBezTo>
                    <a:pt x="10048" y="2463"/>
                    <a:pt x="10277" y="2386"/>
                    <a:pt x="10489" y="2275"/>
                  </a:cubicBezTo>
                  <a:cubicBezTo>
                    <a:pt x="10544" y="2248"/>
                    <a:pt x="10579" y="2163"/>
                    <a:pt x="10658" y="2163"/>
                  </a:cubicBezTo>
                  <a:cubicBezTo>
                    <a:pt x="10665" y="2163"/>
                    <a:pt x="10673" y="2164"/>
                    <a:pt x="10682" y="2166"/>
                  </a:cubicBezTo>
                  <a:cubicBezTo>
                    <a:pt x="10689" y="2167"/>
                    <a:pt x="10695" y="2168"/>
                    <a:pt x="10701" y="2168"/>
                  </a:cubicBezTo>
                  <a:cubicBezTo>
                    <a:pt x="10770" y="2168"/>
                    <a:pt x="10803" y="2079"/>
                    <a:pt x="10852" y="2079"/>
                  </a:cubicBezTo>
                  <a:cubicBezTo>
                    <a:pt x="10859" y="2079"/>
                    <a:pt x="10867" y="2081"/>
                    <a:pt x="10874" y="2085"/>
                  </a:cubicBezTo>
                  <a:cubicBezTo>
                    <a:pt x="10901" y="2099"/>
                    <a:pt x="10925" y="2104"/>
                    <a:pt x="10948" y="2104"/>
                  </a:cubicBezTo>
                  <a:cubicBezTo>
                    <a:pt x="11042" y="2104"/>
                    <a:pt x="11115" y="2015"/>
                    <a:pt x="11203" y="2015"/>
                  </a:cubicBezTo>
                  <a:cubicBezTo>
                    <a:pt x="11216" y="2015"/>
                    <a:pt x="11230" y="2017"/>
                    <a:pt x="11244" y="2021"/>
                  </a:cubicBezTo>
                  <a:cubicBezTo>
                    <a:pt x="11306" y="1851"/>
                    <a:pt x="11500" y="1951"/>
                    <a:pt x="11612" y="1851"/>
                  </a:cubicBezTo>
                  <a:cubicBezTo>
                    <a:pt x="11679" y="1791"/>
                    <a:pt x="11818" y="1801"/>
                    <a:pt x="11900" y="1785"/>
                  </a:cubicBezTo>
                  <a:cubicBezTo>
                    <a:pt x="12003" y="1733"/>
                    <a:pt x="12096" y="1708"/>
                    <a:pt x="12179" y="1674"/>
                  </a:cubicBezTo>
                  <a:cubicBezTo>
                    <a:pt x="12213" y="1723"/>
                    <a:pt x="12234" y="1752"/>
                    <a:pt x="12256" y="1785"/>
                  </a:cubicBezTo>
                  <a:cubicBezTo>
                    <a:pt x="12294" y="1735"/>
                    <a:pt x="12329" y="1689"/>
                    <a:pt x="12368" y="1638"/>
                  </a:cubicBezTo>
                  <a:cubicBezTo>
                    <a:pt x="12407" y="1671"/>
                    <a:pt x="12443" y="1702"/>
                    <a:pt x="12478" y="1733"/>
                  </a:cubicBezTo>
                  <a:cubicBezTo>
                    <a:pt x="12575" y="1643"/>
                    <a:pt x="12740" y="1629"/>
                    <a:pt x="12775" y="1505"/>
                  </a:cubicBezTo>
                  <a:cubicBezTo>
                    <a:pt x="12865" y="1486"/>
                    <a:pt x="12933" y="1471"/>
                    <a:pt x="13014" y="1454"/>
                  </a:cubicBezTo>
                  <a:lnTo>
                    <a:pt x="13014" y="1454"/>
                  </a:lnTo>
                  <a:cubicBezTo>
                    <a:pt x="12999" y="1535"/>
                    <a:pt x="12986" y="1601"/>
                    <a:pt x="12962" y="1730"/>
                  </a:cubicBezTo>
                  <a:cubicBezTo>
                    <a:pt x="13062" y="1645"/>
                    <a:pt x="13108" y="1605"/>
                    <a:pt x="13140" y="1579"/>
                  </a:cubicBezTo>
                  <a:cubicBezTo>
                    <a:pt x="13111" y="1521"/>
                    <a:pt x="13089" y="1479"/>
                    <a:pt x="13065" y="1433"/>
                  </a:cubicBezTo>
                  <a:cubicBezTo>
                    <a:pt x="13112" y="1420"/>
                    <a:pt x="13131" y="1415"/>
                    <a:pt x="13152" y="1409"/>
                  </a:cubicBezTo>
                  <a:cubicBezTo>
                    <a:pt x="13184" y="1445"/>
                    <a:pt x="13217" y="1480"/>
                    <a:pt x="13274" y="1542"/>
                  </a:cubicBezTo>
                  <a:cubicBezTo>
                    <a:pt x="13306" y="1459"/>
                    <a:pt x="13326" y="1415"/>
                    <a:pt x="13345" y="1373"/>
                  </a:cubicBezTo>
                  <a:cubicBezTo>
                    <a:pt x="13377" y="1368"/>
                    <a:pt x="13408" y="1365"/>
                    <a:pt x="13436" y="1359"/>
                  </a:cubicBezTo>
                  <a:cubicBezTo>
                    <a:pt x="13445" y="1340"/>
                    <a:pt x="13456" y="1323"/>
                    <a:pt x="13470" y="1306"/>
                  </a:cubicBezTo>
                  <a:lnTo>
                    <a:pt x="13492" y="1321"/>
                  </a:lnTo>
                  <a:lnTo>
                    <a:pt x="13446" y="1367"/>
                  </a:lnTo>
                  <a:cubicBezTo>
                    <a:pt x="13442" y="1364"/>
                    <a:pt x="13437" y="1361"/>
                    <a:pt x="13436" y="1359"/>
                  </a:cubicBezTo>
                  <a:lnTo>
                    <a:pt x="13436" y="1359"/>
                  </a:lnTo>
                  <a:cubicBezTo>
                    <a:pt x="13448" y="1415"/>
                    <a:pt x="13455" y="1470"/>
                    <a:pt x="13471" y="1576"/>
                  </a:cubicBezTo>
                  <a:cubicBezTo>
                    <a:pt x="13511" y="1483"/>
                    <a:pt x="13530" y="1440"/>
                    <a:pt x="13549" y="1398"/>
                  </a:cubicBezTo>
                  <a:cubicBezTo>
                    <a:pt x="13621" y="1420"/>
                    <a:pt x="13676" y="1437"/>
                    <a:pt x="13735" y="1457"/>
                  </a:cubicBezTo>
                  <a:cubicBezTo>
                    <a:pt x="13754" y="1404"/>
                    <a:pt x="13770" y="1362"/>
                    <a:pt x="13790" y="1304"/>
                  </a:cubicBezTo>
                  <a:cubicBezTo>
                    <a:pt x="13848" y="1408"/>
                    <a:pt x="13896" y="1499"/>
                    <a:pt x="13952" y="1599"/>
                  </a:cubicBezTo>
                  <a:cubicBezTo>
                    <a:pt x="13979" y="1536"/>
                    <a:pt x="14015" y="1519"/>
                    <a:pt x="14055" y="1519"/>
                  </a:cubicBezTo>
                  <a:cubicBezTo>
                    <a:pt x="14098" y="1519"/>
                    <a:pt x="14144" y="1538"/>
                    <a:pt x="14188" y="1538"/>
                  </a:cubicBezTo>
                  <a:cubicBezTo>
                    <a:pt x="14201" y="1538"/>
                    <a:pt x="14215" y="1537"/>
                    <a:pt x="14227" y="1532"/>
                  </a:cubicBezTo>
                  <a:cubicBezTo>
                    <a:pt x="14338" y="1489"/>
                    <a:pt x="14460" y="1476"/>
                    <a:pt x="14578" y="1448"/>
                  </a:cubicBezTo>
                  <a:cubicBezTo>
                    <a:pt x="14583" y="1393"/>
                    <a:pt x="14591" y="1340"/>
                    <a:pt x="14598" y="1280"/>
                  </a:cubicBezTo>
                  <a:cubicBezTo>
                    <a:pt x="14639" y="1305"/>
                    <a:pt x="14670" y="1324"/>
                    <a:pt x="14688" y="1334"/>
                  </a:cubicBezTo>
                  <a:cubicBezTo>
                    <a:pt x="14789" y="1298"/>
                    <a:pt x="14872" y="1274"/>
                    <a:pt x="14947" y="1248"/>
                  </a:cubicBezTo>
                  <a:cubicBezTo>
                    <a:pt x="14957" y="1215"/>
                    <a:pt x="14967" y="1187"/>
                    <a:pt x="14985" y="1136"/>
                  </a:cubicBezTo>
                  <a:cubicBezTo>
                    <a:pt x="15012" y="1195"/>
                    <a:pt x="15028" y="1227"/>
                    <a:pt x="15047" y="1271"/>
                  </a:cubicBezTo>
                  <a:cubicBezTo>
                    <a:pt x="15120" y="1267"/>
                    <a:pt x="15198" y="1261"/>
                    <a:pt x="15251" y="1258"/>
                  </a:cubicBezTo>
                  <a:cubicBezTo>
                    <a:pt x="15275" y="1206"/>
                    <a:pt x="15287" y="1181"/>
                    <a:pt x="15315" y="1118"/>
                  </a:cubicBezTo>
                  <a:cubicBezTo>
                    <a:pt x="15334" y="1217"/>
                    <a:pt x="15343" y="1268"/>
                    <a:pt x="15353" y="1318"/>
                  </a:cubicBezTo>
                  <a:cubicBezTo>
                    <a:pt x="15385" y="1320"/>
                    <a:pt x="15406" y="1321"/>
                    <a:pt x="15428" y="1323"/>
                  </a:cubicBezTo>
                  <a:cubicBezTo>
                    <a:pt x="15454" y="1280"/>
                    <a:pt x="15481" y="1237"/>
                    <a:pt x="15537" y="1149"/>
                  </a:cubicBezTo>
                  <a:cubicBezTo>
                    <a:pt x="15590" y="1214"/>
                    <a:pt x="15622" y="1251"/>
                    <a:pt x="15660" y="1298"/>
                  </a:cubicBezTo>
                  <a:cubicBezTo>
                    <a:pt x="15602" y="1317"/>
                    <a:pt x="15565" y="1329"/>
                    <a:pt x="15516" y="1345"/>
                  </a:cubicBezTo>
                  <a:cubicBezTo>
                    <a:pt x="15569" y="1384"/>
                    <a:pt x="15613" y="1417"/>
                    <a:pt x="15652" y="1445"/>
                  </a:cubicBezTo>
                  <a:cubicBezTo>
                    <a:pt x="15710" y="1409"/>
                    <a:pt x="15750" y="1386"/>
                    <a:pt x="15759" y="1380"/>
                  </a:cubicBezTo>
                  <a:cubicBezTo>
                    <a:pt x="15822" y="1412"/>
                    <a:pt x="15865" y="1433"/>
                    <a:pt x="15887" y="1445"/>
                  </a:cubicBezTo>
                  <a:cubicBezTo>
                    <a:pt x="15868" y="1490"/>
                    <a:pt x="15858" y="1514"/>
                    <a:pt x="15847" y="1537"/>
                  </a:cubicBezTo>
                  <a:cubicBezTo>
                    <a:pt x="15947" y="1471"/>
                    <a:pt x="16059" y="1432"/>
                    <a:pt x="16168" y="1408"/>
                  </a:cubicBezTo>
                  <a:cubicBezTo>
                    <a:pt x="16278" y="1390"/>
                    <a:pt x="16387" y="1376"/>
                    <a:pt x="16486" y="1334"/>
                  </a:cubicBezTo>
                  <a:cubicBezTo>
                    <a:pt x="16534" y="1394"/>
                    <a:pt x="16583" y="1417"/>
                    <a:pt x="16632" y="1417"/>
                  </a:cubicBezTo>
                  <a:cubicBezTo>
                    <a:pt x="16680" y="1417"/>
                    <a:pt x="16729" y="1395"/>
                    <a:pt x="16777" y="1365"/>
                  </a:cubicBezTo>
                  <a:cubicBezTo>
                    <a:pt x="16837" y="1401"/>
                    <a:pt x="16889" y="1445"/>
                    <a:pt x="16950" y="1445"/>
                  </a:cubicBezTo>
                  <a:cubicBezTo>
                    <a:pt x="16980" y="1445"/>
                    <a:pt x="17012" y="1435"/>
                    <a:pt x="17048" y="1408"/>
                  </a:cubicBezTo>
                  <a:cubicBezTo>
                    <a:pt x="17062" y="1398"/>
                    <a:pt x="17078" y="1392"/>
                    <a:pt x="17094" y="1392"/>
                  </a:cubicBezTo>
                  <a:cubicBezTo>
                    <a:pt x="17123" y="1392"/>
                    <a:pt x="17148" y="1412"/>
                    <a:pt x="17146" y="1459"/>
                  </a:cubicBezTo>
                  <a:cubicBezTo>
                    <a:pt x="17213" y="1474"/>
                    <a:pt x="17279" y="1465"/>
                    <a:pt x="17345" y="1510"/>
                  </a:cubicBezTo>
                  <a:cubicBezTo>
                    <a:pt x="17354" y="1516"/>
                    <a:pt x="17367" y="1518"/>
                    <a:pt x="17382" y="1518"/>
                  </a:cubicBezTo>
                  <a:cubicBezTo>
                    <a:pt x="17425" y="1518"/>
                    <a:pt x="17485" y="1499"/>
                    <a:pt x="17520" y="1499"/>
                  </a:cubicBezTo>
                  <a:cubicBezTo>
                    <a:pt x="17533" y="1499"/>
                    <a:pt x="17542" y="1502"/>
                    <a:pt x="17546" y="1508"/>
                  </a:cubicBezTo>
                  <a:cubicBezTo>
                    <a:pt x="17568" y="1538"/>
                    <a:pt x="17587" y="1548"/>
                    <a:pt x="17605" y="1548"/>
                  </a:cubicBezTo>
                  <a:cubicBezTo>
                    <a:pt x="17632" y="1548"/>
                    <a:pt x="17657" y="1524"/>
                    <a:pt x="17681" y="1524"/>
                  </a:cubicBezTo>
                  <a:cubicBezTo>
                    <a:pt x="17684" y="1524"/>
                    <a:pt x="17687" y="1525"/>
                    <a:pt x="17691" y="1526"/>
                  </a:cubicBezTo>
                  <a:cubicBezTo>
                    <a:pt x="17746" y="1542"/>
                    <a:pt x="17806" y="1595"/>
                    <a:pt x="17853" y="1595"/>
                  </a:cubicBezTo>
                  <a:cubicBezTo>
                    <a:pt x="17857" y="1595"/>
                    <a:pt x="17860" y="1594"/>
                    <a:pt x="17864" y="1593"/>
                  </a:cubicBezTo>
                  <a:cubicBezTo>
                    <a:pt x="17898" y="1586"/>
                    <a:pt x="17931" y="1583"/>
                    <a:pt x="17964" y="1583"/>
                  </a:cubicBezTo>
                  <a:cubicBezTo>
                    <a:pt x="18124" y="1583"/>
                    <a:pt x="18275" y="1654"/>
                    <a:pt x="18432" y="1668"/>
                  </a:cubicBezTo>
                  <a:cubicBezTo>
                    <a:pt x="18463" y="1671"/>
                    <a:pt x="18490" y="1711"/>
                    <a:pt x="18519" y="1736"/>
                  </a:cubicBezTo>
                  <a:cubicBezTo>
                    <a:pt x="18559" y="1711"/>
                    <a:pt x="18603" y="1686"/>
                    <a:pt x="18645" y="1660"/>
                  </a:cubicBezTo>
                  <a:cubicBezTo>
                    <a:pt x="18738" y="1763"/>
                    <a:pt x="18879" y="1738"/>
                    <a:pt x="18997" y="1782"/>
                  </a:cubicBezTo>
                  <a:cubicBezTo>
                    <a:pt x="19096" y="1813"/>
                    <a:pt x="19191" y="1843"/>
                    <a:pt x="19277" y="1908"/>
                  </a:cubicBezTo>
                  <a:cubicBezTo>
                    <a:pt x="19287" y="1916"/>
                    <a:pt x="19305" y="1916"/>
                    <a:pt x="19319" y="1919"/>
                  </a:cubicBezTo>
                  <a:cubicBezTo>
                    <a:pt x="19337" y="1876"/>
                    <a:pt x="19355" y="1835"/>
                    <a:pt x="19371" y="1796"/>
                  </a:cubicBezTo>
                  <a:cubicBezTo>
                    <a:pt x="19443" y="1789"/>
                    <a:pt x="19509" y="1782"/>
                    <a:pt x="19583" y="1776"/>
                  </a:cubicBezTo>
                  <a:cubicBezTo>
                    <a:pt x="19615" y="1863"/>
                    <a:pt x="19670" y="1879"/>
                    <a:pt x="19733" y="1879"/>
                  </a:cubicBezTo>
                  <a:cubicBezTo>
                    <a:pt x="19771" y="1879"/>
                    <a:pt x="19813" y="1873"/>
                    <a:pt x="19854" y="1873"/>
                  </a:cubicBezTo>
                  <a:cubicBezTo>
                    <a:pt x="19892" y="1873"/>
                    <a:pt x="19929" y="1878"/>
                    <a:pt x="19964" y="1898"/>
                  </a:cubicBezTo>
                  <a:cubicBezTo>
                    <a:pt x="19978" y="1935"/>
                    <a:pt x="20000" y="1986"/>
                    <a:pt x="20031" y="2063"/>
                  </a:cubicBezTo>
                  <a:cubicBezTo>
                    <a:pt x="20093" y="2019"/>
                    <a:pt x="20140" y="1985"/>
                    <a:pt x="20149" y="1980"/>
                  </a:cubicBezTo>
                  <a:cubicBezTo>
                    <a:pt x="20248" y="2013"/>
                    <a:pt x="20302" y="2057"/>
                    <a:pt x="20362" y="2072"/>
                  </a:cubicBezTo>
                  <a:cubicBezTo>
                    <a:pt x="20365" y="2072"/>
                    <a:pt x="20368" y="2073"/>
                    <a:pt x="20371" y="2073"/>
                  </a:cubicBezTo>
                  <a:cubicBezTo>
                    <a:pt x="20384" y="2073"/>
                    <a:pt x="20395" y="2067"/>
                    <a:pt x="20409" y="2067"/>
                  </a:cubicBezTo>
                  <a:cubicBezTo>
                    <a:pt x="20421" y="2067"/>
                    <a:pt x="20435" y="2072"/>
                    <a:pt x="20452" y="2094"/>
                  </a:cubicBezTo>
                  <a:cubicBezTo>
                    <a:pt x="20482" y="2129"/>
                    <a:pt x="20585" y="2117"/>
                    <a:pt x="20607" y="2152"/>
                  </a:cubicBezTo>
                  <a:cubicBezTo>
                    <a:pt x="20658" y="2236"/>
                    <a:pt x="20743" y="2238"/>
                    <a:pt x="20814" y="2270"/>
                  </a:cubicBezTo>
                  <a:cubicBezTo>
                    <a:pt x="20992" y="2350"/>
                    <a:pt x="21176" y="2419"/>
                    <a:pt x="21357" y="2494"/>
                  </a:cubicBezTo>
                  <a:cubicBezTo>
                    <a:pt x="21373" y="2501"/>
                    <a:pt x="21382" y="2520"/>
                    <a:pt x="21395" y="2533"/>
                  </a:cubicBezTo>
                  <a:cubicBezTo>
                    <a:pt x="21389" y="2560"/>
                    <a:pt x="21385" y="2585"/>
                    <a:pt x="21378" y="2619"/>
                  </a:cubicBezTo>
                  <a:cubicBezTo>
                    <a:pt x="21393" y="2618"/>
                    <a:pt x="21407" y="2618"/>
                    <a:pt x="21421" y="2618"/>
                  </a:cubicBezTo>
                  <a:cubicBezTo>
                    <a:pt x="21452" y="2618"/>
                    <a:pt x="21482" y="2619"/>
                    <a:pt x="21514" y="2620"/>
                  </a:cubicBezTo>
                  <a:cubicBezTo>
                    <a:pt x="21542" y="2686"/>
                    <a:pt x="21569" y="2748"/>
                    <a:pt x="21604" y="2832"/>
                  </a:cubicBezTo>
                  <a:cubicBezTo>
                    <a:pt x="21673" y="2831"/>
                    <a:pt x="21741" y="2829"/>
                    <a:pt x="21809" y="2829"/>
                  </a:cubicBezTo>
                  <a:cubicBezTo>
                    <a:pt x="21800" y="2782"/>
                    <a:pt x="21795" y="2759"/>
                    <a:pt x="21782" y="2695"/>
                  </a:cubicBezTo>
                  <a:lnTo>
                    <a:pt x="21782" y="2695"/>
                  </a:lnTo>
                  <a:cubicBezTo>
                    <a:pt x="21909" y="2779"/>
                    <a:pt x="22001" y="2841"/>
                    <a:pt x="22110" y="2913"/>
                  </a:cubicBezTo>
                  <a:cubicBezTo>
                    <a:pt x="22160" y="2900"/>
                    <a:pt x="22238" y="2881"/>
                    <a:pt x="22313" y="2860"/>
                  </a:cubicBezTo>
                  <a:cubicBezTo>
                    <a:pt x="22393" y="3113"/>
                    <a:pt x="22644" y="3204"/>
                    <a:pt x="22788" y="3406"/>
                  </a:cubicBezTo>
                  <a:cubicBezTo>
                    <a:pt x="22833" y="3372"/>
                    <a:pt x="22861" y="3351"/>
                    <a:pt x="22894" y="3326"/>
                  </a:cubicBezTo>
                  <a:cubicBezTo>
                    <a:pt x="22940" y="3427"/>
                    <a:pt x="22984" y="3521"/>
                    <a:pt x="23024" y="3607"/>
                  </a:cubicBezTo>
                  <a:cubicBezTo>
                    <a:pt x="23165" y="3700"/>
                    <a:pt x="23306" y="3794"/>
                    <a:pt x="23459" y="3894"/>
                  </a:cubicBezTo>
                  <a:cubicBezTo>
                    <a:pt x="23452" y="3850"/>
                    <a:pt x="23449" y="3824"/>
                    <a:pt x="23442" y="3777"/>
                  </a:cubicBezTo>
                  <a:lnTo>
                    <a:pt x="23442" y="3777"/>
                  </a:lnTo>
                  <a:cubicBezTo>
                    <a:pt x="23592" y="3809"/>
                    <a:pt x="23748" y="3828"/>
                    <a:pt x="23890" y="3878"/>
                  </a:cubicBezTo>
                  <a:cubicBezTo>
                    <a:pt x="23896" y="3899"/>
                    <a:pt x="23908" y="3936"/>
                    <a:pt x="23917" y="3965"/>
                  </a:cubicBezTo>
                  <a:cubicBezTo>
                    <a:pt x="23982" y="3983"/>
                    <a:pt x="24035" y="3996"/>
                    <a:pt x="24093" y="4012"/>
                  </a:cubicBezTo>
                  <a:cubicBezTo>
                    <a:pt x="24077" y="4064"/>
                    <a:pt x="24068" y="4097"/>
                    <a:pt x="24054" y="4146"/>
                  </a:cubicBezTo>
                  <a:cubicBezTo>
                    <a:pt x="24083" y="4161"/>
                    <a:pt x="24114" y="4178"/>
                    <a:pt x="24155" y="4200"/>
                  </a:cubicBezTo>
                  <a:cubicBezTo>
                    <a:pt x="24171" y="4139"/>
                    <a:pt x="24185" y="4093"/>
                    <a:pt x="24205" y="4012"/>
                  </a:cubicBezTo>
                  <a:cubicBezTo>
                    <a:pt x="24269" y="4137"/>
                    <a:pt x="24316" y="4228"/>
                    <a:pt x="24366" y="4325"/>
                  </a:cubicBezTo>
                  <a:cubicBezTo>
                    <a:pt x="24398" y="4330"/>
                    <a:pt x="24433" y="4334"/>
                    <a:pt x="24460" y="4337"/>
                  </a:cubicBezTo>
                  <a:cubicBezTo>
                    <a:pt x="24485" y="4393"/>
                    <a:pt x="24508" y="4443"/>
                    <a:pt x="24532" y="4492"/>
                  </a:cubicBezTo>
                  <a:cubicBezTo>
                    <a:pt x="24504" y="4495"/>
                    <a:pt x="24476" y="4498"/>
                    <a:pt x="24439" y="4502"/>
                  </a:cubicBezTo>
                  <a:cubicBezTo>
                    <a:pt x="24467" y="4563"/>
                    <a:pt x="24506" y="4575"/>
                    <a:pt x="24550" y="4575"/>
                  </a:cubicBezTo>
                  <a:cubicBezTo>
                    <a:pt x="24579" y="4575"/>
                    <a:pt x="24611" y="4570"/>
                    <a:pt x="24643" y="4570"/>
                  </a:cubicBezTo>
                  <a:cubicBezTo>
                    <a:pt x="24661" y="4570"/>
                    <a:pt x="24680" y="4572"/>
                    <a:pt x="24698" y="4577"/>
                  </a:cubicBezTo>
                  <a:cubicBezTo>
                    <a:pt x="24747" y="4633"/>
                    <a:pt x="24804" y="4711"/>
                    <a:pt x="24861" y="4804"/>
                  </a:cubicBezTo>
                  <a:cubicBezTo>
                    <a:pt x="24951" y="4832"/>
                    <a:pt x="25067" y="4855"/>
                    <a:pt x="25059" y="5010"/>
                  </a:cubicBezTo>
                  <a:cubicBezTo>
                    <a:pt x="25089" y="5067"/>
                    <a:pt x="25110" y="5136"/>
                    <a:pt x="25156" y="5179"/>
                  </a:cubicBezTo>
                  <a:cubicBezTo>
                    <a:pt x="25207" y="5227"/>
                    <a:pt x="25281" y="5255"/>
                    <a:pt x="25343" y="5291"/>
                  </a:cubicBezTo>
                  <a:cubicBezTo>
                    <a:pt x="25344" y="5344"/>
                    <a:pt x="25345" y="5392"/>
                    <a:pt x="25347" y="5423"/>
                  </a:cubicBezTo>
                  <a:cubicBezTo>
                    <a:pt x="25413" y="5467"/>
                    <a:pt x="25472" y="5507"/>
                    <a:pt x="25513" y="5533"/>
                  </a:cubicBezTo>
                  <a:cubicBezTo>
                    <a:pt x="25496" y="5619"/>
                    <a:pt x="25482" y="5680"/>
                    <a:pt x="25471" y="5735"/>
                  </a:cubicBezTo>
                  <a:cubicBezTo>
                    <a:pt x="25603" y="5873"/>
                    <a:pt x="25702" y="6026"/>
                    <a:pt x="25831" y="6148"/>
                  </a:cubicBezTo>
                  <a:cubicBezTo>
                    <a:pt x="25903" y="6219"/>
                    <a:pt x="26006" y="6257"/>
                    <a:pt x="26071" y="6345"/>
                  </a:cubicBezTo>
                  <a:cubicBezTo>
                    <a:pt x="26091" y="6375"/>
                    <a:pt x="26152" y="6378"/>
                    <a:pt x="26199" y="6394"/>
                  </a:cubicBezTo>
                  <a:cubicBezTo>
                    <a:pt x="26175" y="6447"/>
                    <a:pt x="26158" y="6484"/>
                    <a:pt x="26136" y="6532"/>
                  </a:cubicBezTo>
                  <a:cubicBezTo>
                    <a:pt x="26183" y="6518"/>
                    <a:pt x="26216" y="6506"/>
                    <a:pt x="26252" y="6496"/>
                  </a:cubicBezTo>
                  <a:cubicBezTo>
                    <a:pt x="26334" y="6743"/>
                    <a:pt x="26459" y="6950"/>
                    <a:pt x="26698" y="7094"/>
                  </a:cubicBezTo>
                  <a:cubicBezTo>
                    <a:pt x="26711" y="7172"/>
                    <a:pt x="26761" y="7275"/>
                    <a:pt x="26849" y="7402"/>
                  </a:cubicBezTo>
                  <a:cubicBezTo>
                    <a:pt x="26934" y="7409"/>
                    <a:pt x="27012" y="7415"/>
                    <a:pt x="27133" y="7425"/>
                  </a:cubicBezTo>
                  <a:cubicBezTo>
                    <a:pt x="27087" y="7494"/>
                    <a:pt x="27064" y="7527"/>
                    <a:pt x="27042" y="7562"/>
                  </a:cubicBezTo>
                  <a:cubicBezTo>
                    <a:pt x="27069" y="7603"/>
                    <a:pt x="27069" y="7676"/>
                    <a:pt x="27129" y="7676"/>
                  </a:cubicBezTo>
                  <a:cubicBezTo>
                    <a:pt x="27141" y="7676"/>
                    <a:pt x="27154" y="7674"/>
                    <a:pt x="27170" y="7668"/>
                  </a:cubicBezTo>
                  <a:cubicBezTo>
                    <a:pt x="27168" y="7647"/>
                    <a:pt x="27170" y="7627"/>
                    <a:pt x="27171" y="7606"/>
                  </a:cubicBezTo>
                  <a:lnTo>
                    <a:pt x="27198" y="7612"/>
                  </a:lnTo>
                  <a:lnTo>
                    <a:pt x="27182" y="7671"/>
                  </a:lnTo>
                  <a:cubicBezTo>
                    <a:pt x="27177" y="7670"/>
                    <a:pt x="27170" y="7668"/>
                    <a:pt x="27170" y="7668"/>
                  </a:cubicBezTo>
                  <a:lnTo>
                    <a:pt x="27170" y="7668"/>
                  </a:lnTo>
                  <a:cubicBezTo>
                    <a:pt x="27239" y="7718"/>
                    <a:pt x="27335" y="7740"/>
                    <a:pt x="27321" y="7852"/>
                  </a:cubicBezTo>
                  <a:cubicBezTo>
                    <a:pt x="27298" y="7878"/>
                    <a:pt x="27277" y="7903"/>
                    <a:pt x="27264" y="7918"/>
                  </a:cubicBezTo>
                  <a:cubicBezTo>
                    <a:pt x="27438" y="8065"/>
                    <a:pt x="27518" y="8239"/>
                    <a:pt x="27511" y="8440"/>
                  </a:cubicBezTo>
                  <a:cubicBezTo>
                    <a:pt x="27485" y="8464"/>
                    <a:pt x="27466" y="8482"/>
                    <a:pt x="27445" y="8502"/>
                  </a:cubicBezTo>
                  <a:cubicBezTo>
                    <a:pt x="27516" y="8555"/>
                    <a:pt x="27610" y="8541"/>
                    <a:pt x="27660" y="8641"/>
                  </a:cubicBezTo>
                  <a:cubicBezTo>
                    <a:pt x="27691" y="8704"/>
                    <a:pt x="27641" y="8807"/>
                    <a:pt x="27744" y="8832"/>
                  </a:cubicBezTo>
                  <a:cubicBezTo>
                    <a:pt x="27717" y="8886"/>
                    <a:pt x="27682" y="8948"/>
                    <a:pt x="27642" y="9019"/>
                  </a:cubicBezTo>
                  <a:cubicBezTo>
                    <a:pt x="27701" y="9013"/>
                    <a:pt x="27736" y="9010"/>
                    <a:pt x="27777" y="9007"/>
                  </a:cubicBezTo>
                  <a:lnTo>
                    <a:pt x="27777" y="9007"/>
                  </a:lnTo>
                  <a:cubicBezTo>
                    <a:pt x="27757" y="9067"/>
                    <a:pt x="27739" y="9122"/>
                    <a:pt x="27722" y="9176"/>
                  </a:cubicBezTo>
                  <a:cubicBezTo>
                    <a:pt x="27760" y="9266"/>
                    <a:pt x="27811" y="9353"/>
                    <a:pt x="27833" y="9447"/>
                  </a:cubicBezTo>
                  <a:cubicBezTo>
                    <a:pt x="27857" y="9542"/>
                    <a:pt x="27813" y="9676"/>
                    <a:pt x="27864" y="9734"/>
                  </a:cubicBezTo>
                  <a:cubicBezTo>
                    <a:pt x="27935" y="9812"/>
                    <a:pt x="27925" y="9885"/>
                    <a:pt x="27932" y="9960"/>
                  </a:cubicBezTo>
                  <a:cubicBezTo>
                    <a:pt x="27964" y="9981"/>
                    <a:pt x="27991" y="9999"/>
                    <a:pt x="28014" y="10015"/>
                  </a:cubicBezTo>
                  <a:cubicBezTo>
                    <a:pt x="28003" y="10044"/>
                    <a:pt x="27997" y="10060"/>
                    <a:pt x="27979" y="10103"/>
                  </a:cubicBezTo>
                  <a:cubicBezTo>
                    <a:pt x="28061" y="10129"/>
                    <a:pt x="28129" y="10165"/>
                    <a:pt x="28232" y="10209"/>
                  </a:cubicBezTo>
                  <a:cubicBezTo>
                    <a:pt x="28176" y="10228"/>
                    <a:pt x="28144" y="10240"/>
                    <a:pt x="28110" y="10253"/>
                  </a:cubicBezTo>
                  <a:cubicBezTo>
                    <a:pt x="28122" y="10287"/>
                    <a:pt x="28132" y="10322"/>
                    <a:pt x="28142" y="10353"/>
                  </a:cubicBezTo>
                  <a:cubicBezTo>
                    <a:pt x="28213" y="10340"/>
                    <a:pt x="28263" y="10331"/>
                    <a:pt x="28372" y="10310"/>
                  </a:cubicBezTo>
                  <a:lnTo>
                    <a:pt x="28372" y="10310"/>
                  </a:lnTo>
                  <a:cubicBezTo>
                    <a:pt x="28313" y="10431"/>
                    <a:pt x="28278" y="10506"/>
                    <a:pt x="28247" y="10569"/>
                  </a:cubicBezTo>
                  <a:cubicBezTo>
                    <a:pt x="28260" y="10569"/>
                    <a:pt x="28295" y="10571"/>
                    <a:pt x="28310" y="10571"/>
                  </a:cubicBezTo>
                  <a:cubicBezTo>
                    <a:pt x="28373" y="10672"/>
                    <a:pt x="28426" y="10759"/>
                    <a:pt x="28481" y="10847"/>
                  </a:cubicBezTo>
                  <a:cubicBezTo>
                    <a:pt x="28451" y="10874"/>
                    <a:pt x="28420" y="10903"/>
                    <a:pt x="28385" y="10934"/>
                  </a:cubicBezTo>
                  <a:cubicBezTo>
                    <a:pt x="28435" y="10945"/>
                    <a:pt x="28478" y="10952"/>
                    <a:pt x="28531" y="10961"/>
                  </a:cubicBezTo>
                  <a:cubicBezTo>
                    <a:pt x="28523" y="11009"/>
                    <a:pt x="28517" y="11050"/>
                    <a:pt x="28512" y="11089"/>
                  </a:cubicBezTo>
                  <a:cubicBezTo>
                    <a:pt x="28532" y="11105"/>
                    <a:pt x="28551" y="11118"/>
                    <a:pt x="28573" y="11134"/>
                  </a:cubicBezTo>
                  <a:cubicBezTo>
                    <a:pt x="28535" y="11162"/>
                    <a:pt x="28506" y="11183"/>
                    <a:pt x="28494" y="11192"/>
                  </a:cubicBezTo>
                  <a:cubicBezTo>
                    <a:pt x="28498" y="11287"/>
                    <a:pt x="28490" y="11371"/>
                    <a:pt x="28479" y="11459"/>
                  </a:cubicBezTo>
                  <a:cubicBezTo>
                    <a:pt x="28516" y="11462"/>
                    <a:pt x="28551" y="11465"/>
                    <a:pt x="28581" y="11468"/>
                  </a:cubicBezTo>
                  <a:cubicBezTo>
                    <a:pt x="28668" y="11679"/>
                    <a:pt x="28754" y="11886"/>
                    <a:pt x="28844" y="12104"/>
                  </a:cubicBezTo>
                  <a:cubicBezTo>
                    <a:pt x="28840" y="12113"/>
                    <a:pt x="28825" y="12138"/>
                    <a:pt x="28801" y="12176"/>
                  </a:cubicBezTo>
                  <a:cubicBezTo>
                    <a:pt x="28876" y="12249"/>
                    <a:pt x="28962" y="12336"/>
                    <a:pt x="28881" y="12450"/>
                  </a:cubicBezTo>
                  <a:cubicBezTo>
                    <a:pt x="28904" y="12473"/>
                    <a:pt x="28932" y="12489"/>
                    <a:pt x="28944" y="12513"/>
                  </a:cubicBezTo>
                  <a:cubicBezTo>
                    <a:pt x="28957" y="12548"/>
                    <a:pt x="28954" y="12588"/>
                    <a:pt x="28957" y="12614"/>
                  </a:cubicBezTo>
                  <a:cubicBezTo>
                    <a:pt x="28918" y="12667"/>
                    <a:pt x="28888" y="12707"/>
                    <a:pt x="28859" y="12745"/>
                  </a:cubicBezTo>
                  <a:cubicBezTo>
                    <a:pt x="28931" y="12826"/>
                    <a:pt x="28993" y="12913"/>
                    <a:pt x="29006" y="13032"/>
                  </a:cubicBezTo>
                  <a:cubicBezTo>
                    <a:pt x="29021" y="13182"/>
                    <a:pt x="29113" y="13312"/>
                    <a:pt x="29118" y="13474"/>
                  </a:cubicBezTo>
                  <a:cubicBezTo>
                    <a:pt x="29121" y="13566"/>
                    <a:pt x="29171" y="13681"/>
                    <a:pt x="29237" y="13749"/>
                  </a:cubicBezTo>
                  <a:cubicBezTo>
                    <a:pt x="29387" y="13912"/>
                    <a:pt x="29416" y="14122"/>
                    <a:pt x="29503" y="14303"/>
                  </a:cubicBezTo>
                  <a:cubicBezTo>
                    <a:pt x="29477" y="14340"/>
                    <a:pt x="29462" y="14361"/>
                    <a:pt x="29441" y="14389"/>
                  </a:cubicBezTo>
                  <a:cubicBezTo>
                    <a:pt x="29525" y="14470"/>
                    <a:pt x="29602" y="14545"/>
                    <a:pt x="29633" y="14574"/>
                  </a:cubicBezTo>
                  <a:cubicBezTo>
                    <a:pt x="29693" y="14720"/>
                    <a:pt x="29711" y="14830"/>
                    <a:pt x="29771" y="14890"/>
                  </a:cubicBezTo>
                  <a:cubicBezTo>
                    <a:pt x="29849" y="14965"/>
                    <a:pt x="29839" y="15071"/>
                    <a:pt x="29884" y="15157"/>
                  </a:cubicBezTo>
                  <a:cubicBezTo>
                    <a:pt x="29921" y="15145"/>
                    <a:pt x="29946" y="15138"/>
                    <a:pt x="29984" y="15126"/>
                  </a:cubicBezTo>
                  <a:cubicBezTo>
                    <a:pt x="29953" y="15057"/>
                    <a:pt x="29928" y="14996"/>
                    <a:pt x="29905" y="14942"/>
                  </a:cubicBezTo>
                  <a:cubicBezTo>
                    <a:pt x="29930" y="14909"/>
                    <a:pt x="29947" y="14889"/>
                    <a:pt x="29958" y="14877"/>
                  </a:cubicBezTo>
                  <a:cubicBezTo>
                    <a:pt x="29936" y="14827"/>
                    <a:pt x="29918" y="14786"/>
                    <a:pt x="29900" y="14743"/>
                  </a:cubicBezTo>
                  <a:cubicBezTo>
                    <a:pt x="29953" y="14718"/>
                    <a:pt x="29992" y="14701"/>
                    <a:pt x="30021" y="14686"/>
                  </a:cubicBezTo>
                  <a:cubicBezTo>
                    <a:pt x="29999" y="14590"/>
                    <a:pt x="29967" y="14515"/>
                    <a:pt x="29964" y="14439"/>
                  </a:cubicBezTo>
                  <a:cubicBezTo>
                    <a:pt x="29962" y="13785"/>
                    <a:pt x="29843" y="13144"/>
                    <a:pt x="29750" y="12500"/>
                  </a:cubicBezTo>
                  <a:cubicBezTo>
                    <a:pt x="29740" y="12425"/>
                    <a:pt x="29706" y="12352"/>
                    <a:pt x="29666" y="12273"/>
                  </a:cubicBezTo>
                  <a:cubicBezTo>
                    <a:pt x="29721" y="12116"/>
                    <a:pt x="29658" y="11955"/>
                    <a:pt x="29589" y="11796"/>
                  </a:cubicBezTo>
                  <a:cubicBezTo>
                    <a:pt x="29569" y="11751"/>
                    <a:pt x="29519" y="11680"/>
                    <a:pt x="29530" y="11668"/>
                  </a:cubicBezTo>
                  <a:cubicBezTo>
                    <a:pt x="29614" y="11574"/>
                    <a:pt x="29494" y="11502"/>
                    <a:pt x="29503" y="11415"/>
                  </a:cubicBezTo>
                  <a:cubicBezTo>
                    <a:pt x="29506" y="11373"/>
                    <a:pt x="29434" y="11301"/>
                    <a:pt x="29447" y="11280"/>
                  </a:cubicBezTo>
                  <a:cubicBezTo>
                    <a:pt x="29515" y="11162"/>
                    <a:pt x="29472" y="11037"/>
                    <a:pt x="29416" y="10955"/>
                  </a:cubicBezTo>
                  <a:cubicBezTo>
                    <a:pt x="29344" y="10842"/>
                    <a:pt x="29366" y="10721"/>
                    <a:pt x="29315" y="10609"/>
                  </a:cubicBezTo>
                  <a:cubicBezTo>
                    <a:pt x="29296" y="10563"/>
                    <a:pt x="29383" y="10487"/>
                    <a:pt x="29305" y="10453"/>
                  </a:cubicBezTo>
                  <a:cubicBezTo>
                    <a:pt x="29191" y="10402"/>
                    <a:pt x="29334" y="10328"/>
                    <a:pt x="29266" y="10275"/>
                  </a:cubicBezTo>
                  <a:cubicBezTo>
                    <a:pt x="29224" y="10241"/>
                    <a:pt x="29194" y="10185"/>
                    <a:pt x="29175" y="10159"/>
                  </a:cubicBezTo>
                  <a:cubicBezTo>
                    <a:pt x="29140" y="9946"/>
                    <a:pt x="29222" y="9718"/>
                    <a:pt x="29038" y="9582"/>
                  </a:cubicBezTo>
                  <a:cubicBezTo>
                    <a:pt x="29027" y="9509"/>
                    <a:pt x="29018" y="9451"/>
                    <a:pt x="29007" y="9395"/>
                  </a:cubicBezTo>
                  <a:cubicBezTo>
                    <a:pt x="28997" y="9328"/>
                    <a:pt x="28987" y="9260"/>
                    <a:pt x="28981" y="9217"/>
                  </a:cubicBezTo>
                  <a:cubicBezTo>
                    <a:pt x="28921" y="9123"/>
                    <a:pt x="28869" y="9053"/>
                    <a:pt x="28825" y="8975"/>
                  </a:cubicBezTo>
                  <a:cubicBezTo>
                    <a:pt x="28697" y="8758"/>
                    <a:pt x="28672" y="8501"/>
                    <a:pt x="28565" y="8277"/>
                  </a:cubicBezTo>
                  <a:cubicBezTo>
                    <a:pt x="28448" y="8037"/>
                    <a:pt x="28306" y="7808"/>
                    <a:pt x="28175" y="7572"/>
                  </a:cubicBezTo>
                  <a:cubicBezTo>
                    <a:pt x="28113" y="7461"/>
                    <a:pt x="28044" y="7350"/>
                    <a:pt x="27988" y="7234"/>
                  </a:cubicBezTo>
                  <a:cubicBezTo>
                    <a:pt x="27961" y="7171"/>
                    <a:pt x="27947" y="7103"/>
                    <a:pt x="27933" y="7060"/>
                  </a:cubicBezTo>
                  <a:cubicBezTo>
                    <a:pt x="27873" y="7009"/>
                    <a:pt x="27794" y="6971"/>
                    <a:pt x="27788" y="6931"/>
                  </a:cubicBezTo>
                  <a:cubicBezTo>
                    <a:pt x="27755" y="6724"/>
                    <a:pt x="27594" y="6587"/>
                    <a:pt x="27495" y="6415"/>
                  </a:cubicBezTo>
                  <a:cubicBezTo>
                    <a:pt x="27435" y="6309"/>
                    <a:pt x="27380" y="6198"/>
                    <a:pt x="27318" y="6081"/>
                  </a:cubicBezTo>
                  <a:cubicBezTo>
                    <a:pt x="27298" y="6072"/>
                    <a:pt x="27262" y="6059"/>
                    <a:pt x="27233" y="6048"/>
                  </a:cubicBezTo>
                  <a:cubicBezTo>
                    <a:pt x="27204" y="5950"/>
                    <a:pt x="27207" y="5863"/>
                    <a:pt x="27093" y="5813"/>
                  </a:cubicBezTo>
                  <a:cubicBezTo>
                    <a:pt x="27027" y="5785"/>
                    <a:pt x="26955" y="5713"/>
                    <a:pt x="26923" y="5647"/>
                  </a:cubicBezTo>
                  <a:cubicBezTo>
                    <a:pt x="26826" y="5444"/>
                    <a:pt x="26720" y="5243"/>
                    <a:pt x="26567" y="5068"/>
                  </a:cubicBezTo>
                  <a:cubicBezTo>
                    <a:pt x="26424" y="4886"/>
                    <a:pt x="26247" y="4737"/>
                    <a:pt x="26091" y="4568"/>
                  </a:cubicBezTo>
                  <a:cubicBezTo>
                    <a:pt x="25946" y="4412"/>
                    <a:pt x="25774" y="4286"/>
                    <a:pt x="25649" y="4100"/>
                  </a:cubicBezTo>
                  <a:cubicBezTo>
                    <a:pt x="25584" y="4009"/>
                    <a:pt x="25507" y="3922"/>
                    <a:pt x="25423" y="3846"/>
                  </a:cubicBezTo>
                  <a:cubicBezTo>
                    <a:pt x="25334" y="3774"/>
                    <a:pt x="25242" y="3703"/>
                    <a:pt x="25157" y="3627"/>
                  </a:cubicBezTo>
                  <a:cubicBezTo>
                    <a:pt x="25107" y="3580"/>
                    <a:pt x="25079" y="3512"/>
                    <a:pt x="25047" y="3463"/>
                  </a:cubicBezTo>
                  <a:cubicBezTo>
                    <a:pt x="24994" y="3457"/>
                    <a:pt x="24954" y="3452"/>
                    <a:pt x="24923" y="3449"/>
                  </a:cubicBezTo>
                  <a:cubicBezTo>
                    <a:pt x="24870" y="3357"/>
                    <a:pt x="24859" y="3265"/>
                    <a:pt x="24732" y="3246"/>
                  </a:cubicBezTo>
                  <a:cubicBezTo>
                    <a:pt x="24616" y="3229"/>
                    <a:pt x="24535" y="3144"/>
                    <a:pt x="24469" y="3037"/>
                  </a:cubicBezTo>
                  <a:cubicBezTo>
                    <a:pt x="24409" y="2935"/>
                    <a:pt x="24323" y="2848"/>
                    <a:pt x="24196" y="2848"/>
                  </a:cubicBezTo>
                  <a:cubicBezTo>
                    <a:pt x="24186" y="2848"/>
                    <a:pt x="24175" y="2849"/>
                    <a:pt x="24164" y="2850"/>
                  </a:cubicBezTo>
                  <a:cubicBezTo>
                    <a:pt x="24145" y="2816"/>
                    <a:pt x="24133" y="2773"/>
                    <a:pt x="24104" y="2751"/>
                  </a:cubicBezTo>
                  <a:cubicBezTo>
                    <a:pt x="24014" y="2685"/>
                    <a:pt x="23877" y="2642"/>
                    <a:pt x="23836" y="2563"/>
                  </a:cubicBezTo>
                  <a:cubicBezTo>
                    <a:pt x="23773" y="2445"/>
                    <a:pt x="23664" y="2478"/>
                    <a:pt x="23590" y="2416"/>
                  </a:cubicBezTo>
                  <a:cubicBezTo>
                    <a:pt x="23487" y="2330"/>
                    <a:pt x="23364" y="2272"/>
                    <a:pt x="23258" y="2191"/>
                  </a:cubicBezTo>
                  <a:cubicBezTo>
                    <a:pt x="23149" y="2102"/>
                    <a:pt x="22980" y="2098"/>
                    <a:pt x="22921" y="1951"/>
                  </a:cubicBezTo>
                  <a:cubicBezTo>
                    <a:pt x="22902" y="1956"/>
                    <a:pt x="22885" y="1958"/>
                    <a:pt x="22870" y="1958"/>
                  </a:cubicBezTo>
                  <a:cubicBezTo>
                    <a:pt x="22751" y="1958"/>
                    <a:pt x="22708" y="1838"/>
                    <a:pt x="22619" y="1786"/>
                  </a:cubicBezTo>
                  <a:cubicBezTo>
                    <a:pt x="22555" y="1749"/>
                    <a:pt x="22491" y="1693"/>
                    <a:pt x="22415" y="1693"/>
                  </a:cubicBezTo>
                  <a:cubicBezTo>
                    <a:pt x="22395" y="1693"/>
                    <a:pt x="22374" y="1697"/>
                    <a:pt x="22352" y="1707"/>
                  </a:cubicBezTo>
                  <a:lnTo>
                    <a:pt x="22340" y="1677"/>
                  </a:lnTo>
                  <a:cubicBezTo>
                    <a:pt x="22331" y="1660"/>
                    <a:pt x="22327" y="1632"/>
                    <a:pt x="22312" y="1624"/>
                  </a:cubicBezTo>
                  <a:cubicBezTo>
                    <a:pt x="22162" y="1548"/>
                    <a:pt x="22016" y="1458"/>
                    <a:pt x="21862" y="1393"/>
                  </a:cubicBezTo>
                  <a:lnTo>
                    <a:pt x="21392" y="1203"/>
                  </a:lnTo>
                  <a:cubicBezTo>
                    <a:pt x="21325" y="1177"/>
                    <a:pt x="21258" y="1138"/>
                    <a:pt x="21186" y="1138"/>
                  </a:cubicBezTo>
                  <a:cubicBezTo>
                    <a:pt x="21163" y="1138"/>
                    <a:pt x="21139" y="1142"/>
                    <a:pt x="21114" y="1152"/>
                  </a:cubicBezTo>
                  <a:cubicBezTo>
                    <a:pt x="21114" y="1152"/>
                    <a:pt x="21113" y="1153"/>
                    <a:pt x="21112" y="1153"/>
                  </a:cubicBezTo>
                  <a:cubicBezTo>
                    <a:pt x="21105" y="1153"/>
                    <a:pt x="21092" y="1144"/>
                    <a:pt x="21083" y="1140"/>
                  </a:cubicBezTo>
                  <a:cubicBezTo>
                    <a:pt x="21032" y="1086"/>
                    <a:pt x="20976" y="1039"/>
                    <a:pt x="20911" y="1011"/>
                  </a:cubicBezTo>
                  <a:cubicBezTo>
                    <a:pt x="20745" y="940"/>
                    <a:pt x="20577" y="871"/>
                    <a:pt x="20405" y="821"/>
                  </a:cubicBezTo>
                  <a:cubicBezTo>
                    <a:pt x="20317" y="790"/>
                    <a:pt x="20236" y="740"/>
                    <a:pt x="20145" y="696"/>
                  </a:cubicBezTo>
                  <a:cubicBezTo>
                    <a:pt x="20116" y="709"/>
                    <a:pt x="20087" y="715"/>
                    <a:pt x="20058" y="715"/>
                  </a:cubicBezTo>
                  <a:cubicBezTo>
                    <a:pt x="19935" y="715"/>
                    <a:pt x="19811" y="617"/>
                    <a:pt x="19688" y="617"/>
                  </a:cubicBezTo>
                  <a:cubicBezTo>
                    <a:pt x="19660" y="617"/>
                    <a:pt x="19631" y="623"/>
                    <a:pt x="19603" y="636"/>
                  </a:cubicBezTo>
                  <a:cubicBezTo>
                    <a:pt x="19558" y="605"/>
                    <a:pt x="19518" y="562"/>
                    <a:pt x="19471" y="552"/>
                  </a:cubicBezTo>
                  <a:cubicBezTo>
                    <a:pt x="19369" y="529"/>
                    <a:pt x="19271" y="468"/>
                    <a:pt x="19167" y="468"/>
                  </a:cubicBezTo>
                  <a:cubicBezTo>
                    <a:pt x="19133" y="468"/>
                    <a:pt x="19099" y="474"/>
                    <a:pt x="19065" y="490"/>
                  </a:cubicBezTo>
                  <a:cubicBezTo>
                    <a:pt x="19009" y="403"/>
                    <a:pt x="18905" y="381"/>
                    <a:pt x="18816" y="381"/>
                  </a:cubicBezTo>
                  <a:cubicBezTo>
                    <a:pt x="18787" y="381"/>
                    <a:pt x="18760" y="384"/>
                    <a:pt x="18737" y="387"/>
                  </a:cubicBezTo>
                  <a:cubicBezTo>
                    <a:pt x="18724" y="389"/>
                    <a:pt x="18712" y="389"/>
                    <a:pt x="18701" y="389"/>
                  </a:cubicBezTo>
                  <a:cubicBezTo>
                    <a:pt x="18581" y="389"/>
                    <a:pt x="18502" y="309"/>
                    <a:pt x="18393" y="309"/>
                  </a:cubicBezTo>
                  <a:cubicBezTo>
                    <a:pt x="18392" y="309"/>
                    <a:pt x="18390" y="309"/>
                    <a:pt x="18388" y="309"/>
                  </a:cubicBezTo>
                  <a:cubicBezTo>
                    <a:pt x="18385" y="309"/>
                    <a:pt x="18382" y="309"/>
                    <a:pt x="18379" y="309"/>
                  </a:cubicBezTo>
                  <a:cubicBezTo>
                    <a:pt x="18309" y="309"/>
                    <a:pt x="18241" y="278"/>
                    <a:pt x="18168" y="278"/>
                  </a:cubicBezTo>
                  <a:cubicBezTo>
                    <a:pt x="18135" y="278"/>
                    <a:pt x="18101" y="284"/>
                    <a:pt x="18066" y="303"/>
                  </a:cubicBezTo>
                  <a:cubicBezTo>
                    <a:pt x="18061" y="306"/>
                    <a:pt x="18056" y="307"/>
                    <a:pt x="18051" y="307"/>
                  </a:cubicBezTo>
                  <a:cubicBezTo>
                    <a:pt x="18010" y="307"/>
                    <a:pt x="17947" y="248"/>
                    <a:pt x="17878" y="248"/>
                  </a:cubicBezTo>
                  <a:cubicBezTo>
                    <a:pt x="17861" y="248"/>
                    <a:pt x="17843" y="252"/>
                    <a:pt x="17825" y="262"/>
                  </a:cubicBezTo>
                  <a:cubicBezTo>
                    <a:pt x="17821" y="264"/>
                    <a:pt x="17816" y="265"/>
                    <a:pt x="17809" y="265"/>
                  </a:cubicBezTo>
                  <a:cubicBezTo>
                    <a:pt x="17792" y="265"/>
                    <a:pt x="17768" y="259"/>
                    <a:pt x="17761" y="250"/>
                  </a:cubicBezTo>
                  <a:cubicBezTo>
                    <a:pt x="17722" y="200"/>
                    <a:pt x="17678" y="178"/>
                    <a:pt x="17629" y="178"/>
                  </a:cubicBezTo>
                  <a:cubicBezTo>
                    <a:pt x="17595" y="178"/>
                    <a:pt x="17559" y="188"/>
                    <a:pt x="17521" y="207"/>
                  </a:cubicBezTo>
                  <a:cubicBezTo>
                    <a:pt x="17474" y="151"/>
                    <a:pt x="17410" y="144"/>
                    <a:pt x="17343" y="144"/>
                  </a:cubicBezTo>
                  <a:cubicBezTo>
                    <a:pt x="17322" y="144"/>
                    <a:pt x="17300" y="144"/>
                    <a:pt x="17278" y="144"/>
                  </a:cubicBezTo>
                  <a:cubicBezTo>
                    <a:pt x="17254" y="144"/>
                    <a:pt x="17231" y="144"/>
                    <a:pt x="17208" y="140"/>
                  </a:cubicBezTo>
                  <a:cubicBezTo>
                    <a:pt x="17203" y="139"/>
                    <a:pt x="17197" y="139"/>
                    <a:pt x="17191" y="139"/>
                  </a:cubicBezTo>
                  <a:cubicBezTo>
                    <a:pt x="17150" y="139"/>
                    <a:pt x="17103" y="160"/>
                    <a:pt x="17064" y="169"/>
                  </a:cubicBezTo>
                  <a:cubicBezTo>
                    <a:pt x="17021" y="152"/>
                    <a:pt x="16976" y="121"/>
                    <a:pt x="16926" y="115"/>
                  </a:cubicBezTo>
                  <a:lnTo>
                    <a:pt x="16177" y="49"/>
                  </a:lnTo>
                  <a:cubicBezTo>
                    <a:pt x="16041" y="37"/>
                    <a:pt x="15903" y="25"/>
                    <a:pt x="15755" y="12"/>
                  </a:cubicBezTo>
                  <a:cubicBezTo>
                    <a:pt x="15741" y="21"/>
                    <a:pt x="15716" y="38"/>
                    <a:pt x="15716" y="38"/>
                  </a:cubicBezTo>
                  <a:cubicBezTo>
                    <a:pt x="15585" y="24"/>
                    <a:pt x="15479" y="3"/>
                    <a:pt x="15373" y="3"/>
                  </a:cubicBezTo>
                  <a:cubicBezTo>
                    <a:pt x="15321" y="2"/>
                    <a:pt x="15267" y="0"/>
                    <a:pt x="15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2" name="Google Shape;382;p31"/>
          <p:cNvSpPr/>
          <p:nvPr/>
        </p:nvSpPr>
        <p:spPr>
          <a:xfrm>
            <a:off x="3343725" y="1020750"/>
            <a:ext cx="964050" cy="87200"/>
          </a:xfrm>
          <a:custGeom>
            <a:rect b="b" l="l" r="r" t="t"/>
            <a:pathLst>
              <a:path extrusionOk="0" h="3488" w="38562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1"/>
          <p:cNvSpPr/>
          <p:nvPr/>
        </p:nvSpPr>
        <p:spPr>
          <a:xfrm rot="10800000">
            <a:off x="6977857" y="-37"/>
            <a:ext cx="1379193" cy="679137"/>
          </a:xfrm>
          <a:custGeom>
            <a:rect b="b" l="l" r="r" t="t"/>
            <a:pathLst>
              <a:path extrusionOk="0" h="54736" w="111158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1"/>
          <p:cNvSpPr/>
          <p:nvPr/>
        </p:nvSpPr>
        <p:spPr>
          <a:xfrm>
            <a:off x="201527" y="401548"/>
            <a:ext cx="1023377" cy="1023394"/>
          </a:xfrm>
          <a:custGeom>
            <a:rect b="b" l="l" r="r" t="t"/>
            <a:pathLst>
              <a:path extrusionOk="0" h="59621" w="5962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1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1"/>
          <p:cNvSpPr/>
          <p:nvPr/>
        </p:nvSpPr>
        <p:spPr>
          <a:xfrm>
            <a:off x="4321721" y="1727526"/>
            <a:ext cx="536308" cy="530068"/>
          </a:xfrm>
          <a:custGeom>
            <a:rect b="b" l="l" r="r" t="t"/>
            <a:pathLst>
              <a:path extrusionOk="0" h="31153" w="31529">
                <a:moveTo>
                  <a:pt x="8428" y="10910"/>
                </a:moveTo>
                <a:cubicBezTo>
                  <a:pt x="8177" y="10910"/>
                  <a:pt x="7973" y="11114"/>
                  <a:pt x="7973" y="11367"/>
                </a:cubicBezTo>
                <a:lnTo>
                  <a:pt x="7973" y="12030"/>
                </a:lnTo>
                <a:cubicBezTo>
                  <a:pt x="7973" y="12283"/>
                  <a:pt x="8177" y="12487"/>
                  <a:pt x="8428" y="12487"/>
                </a:cubicBezTo>
                <a:cubicBezTo>
                  <a:pt x="8681" y="12487"/>
                  <a:pt x="8885" y="12283"/>
                  <a:pt x="8885" y="12030"/>
                </a:cubicBezTo>
                <a:lnTo>
                  <a:pt x="8885" y="11367"/>
                </a:lnTo>
                <a:cubicBezTo>
                  <a:pt x="8885" y="11114"/>
                  <a:pt x="8681" y="10910"/>
                  <a:pt x="8428" y="10910"/>
                </a:cubicBezTo>
                <a:close/>
                <a:moveTo>
                  <a:pt x="16432" y="10910"/>
                </a:moveTo>
                <a:cubicBezTo>
                  <a:pt x="16181" y="10910"/>
                  <a:pt x="15977" y="11114"/>
                  <a:pt x="15977" y="11367"/>
                </a:cubicBezTo>
                <a:lnTo>
                  <a:pt x="15977" y="12030"/>
                </a:lnTo>
                <a:cubicBezTo>
                  <a:pt x="15977" y="12283"/>
                  <a:pt x="16181" y="12487"/>
                  <a:pt x="16432" y="12487"/>
                </a:cubicBezTo>
                <a:cubicBezTo>
                  <a:pt x="16683" y="12487"/>
                  <a:pt x="16888" y="12283"/>
                  <a:pt x="16888" y="12030"/>
                </a:cubicBezTo>
                <a:lnTo>
                  <a:pt x="16888" y="11367"/>
                </a:lnTo>
                <a:cubicBezTo>
                  <a:pt x="16888" y="11114"/>
                  <a:pt x="16683" y="10910"/>
                  <a:pt x="16432" y="10910"/>
                </a:cubicBezTo>
                <a:close/>
                <a:moveTo>
                  <a:pt x="11375" y="11604"/>
                </a:moveTo>
                <a:cubicBezTo>
                  <a:pt x="11269" y="11604"/>
                  <a:pt x="11162" y="11641"/>
                  <a:pt x="11076" y="11717"/>
                </a:cubicBezTo>
                <a:cubicBezTo>
                  <a:pt x="10886" y="11883"/>
                  <a:pt x="10865" y="12171"/>
                  <a:pt x="11032" y="12360"/>
                </a:cubicBezTo>
                <a:cubicBezTo>
                  <a:pt x="11384" y="12764"/>
                  <a:pt x="11894" y="12997"/>
                  <a:pt x="12430" y="12997"/>
                </a:cubicBezTo>
                <a:cubicBezTo>
                  <a:pt x="12966" y="12997"/>
                  <a:pt x="13476" y="12764"/>
                  <a:pt x="13829" y="12360"/>
                </a:cubicBezTo>
                <a:cubicBezTo>
                  <a:pt x="13995" y="12171"/>
                  <a:pt x="13974" y="11882"/>
                  <a:pt x="13785" y="11717"/>
                </a:cubicBezTo>
                <a:cubicBezTo>
                  <a:pt x="13699" y="11641"/>
                  <a:pt x="13591" y="11604"/>
                  <a:pt x="13485" y="11604"/>
                </a:cubicBezTo>
                <a:cubicBezTo>
                  <a:pt x="13358" y="11604"/>
                  <a:pt x="13231" y="11656"/>
                  <a:pt x="13142" y="11759"/>
                </a:cubicBezTo>
                <a:cubicBezTo>
                  <a:pt x="12962" y="11967"/>
                  <a:pt x="12703" y="12083"/>
                  <a:pt x="12430" y="12083"/>
                </a:cubicBezTo>
                <a:cubicBezTo>
                  <a:pt x="12158" y="12083"/>
                  <a:pt x="11899" y="11967"/>
                  <a:pt x="11719" y="11759"/>
                </a:cubicBezTo>
                <a:cubicBezTo>
                  <a:pt x="11628" y="11656"/>
                  <a:pt x="11502" y="11604"/>
                  <a:pt x="11375" y="11604"/>
                </a:cubicBezTo>
                <a:close/>
                <a:moveTo>
                  <a:pt x="12430" y="4777"/>
                </a:moveTo>
                <a:cubicBezTo>
                  <a:pt x="16652" y="4777"/>
                  <a:pt x="20087" y="8211"/>
                  <a:pt x="20087" y="12434"/>
                </a:cubicBezTo>
                <a:cubicBezTo>
                  <a:pt x="20087" y="16657"/>
                  <a:pt x="16653" y="20090"/>
                  <a:pt x="12430" y="20090"/>
                </a:cubicBezTo>
                <a:cubicBezTo>
                  <a:pt x="8209" y="20090"/>
                  <a:pt x="4773" y="16657"/>
                  <a:pt x="4773" y="12434"/>
                </a:cubicBezTo>
                <a:cubicBezTo>
                  <a:pt x="4773" y="8211"/>
                  <a:pt x="8209" y="4777"/>
                  <a:pt x="12430" y="4777"/>
                </a:cubicBezTo>
                <a:close/>
                <a:moveTo>
                  <a:pt x="12430" y="3863"/>
                </a:moveTo>
                <a:cubicBezTo>
                  <a:pt x="7706" y="3863"/>
                  <a:pt x="3862" y="7707"/>
                  <a:pt x="3862" y="12431"/>
                </a:cubicBezTo>
                <a:cubicBezTo>
                  <a:pt x="3862" y="17158"/>
                  <a:pt x="7706" y="21001"/>
                  <a:pt x="12430" y="21001"/>
                </a:cubicBezTo>
                <a:cubicBezTo>
                  <a:pt x="17154" y="21001"/>
                  <a:pt x="20999" y="17157"/>
                  <a:pt x="20999" y="12431"/>
                </a:cubicBezTo>
                <a:cubicBezTo>
                  <a:pt x="20999" y="7707"/>
                  <a:pt x="17154" y="3863"/>
                  <a:pt x="12430" y="3863"/>
                </a:cubicBezTo>
                <a:close/>
                <a:moveTo>
                  <a:pt x="29048" y="23884"/>
                </a:moveTo>
                <a:cubicBezTo>
                  <a:pt x="29343" y="24364"/>
                  <a:pt x="29618" y="24856"/>
                  <a:pt x="29873" y="25357"/>
                </a:cubicBezTo>
                <a:cubicBezTo>
                  <a:pt x="30534" y="26656"/>
                  <a:pt x="30284" y="28224"/>
                  <a:pt x="29254" y="29255"/>
                </a:cubicBezTo>
                <a:cubicBezTo>
                  <a:pt x="28607" y="29902"/>
                  <a:pt x="27750" y="30242"/>
                  <a:pt x="26879" y="30242"/>
                </a:cubicBezTo>
                <a:cubicBezTo>
                  <a:pt x="26362" y="30242"/>
                  <a:pt x="25840" y="30122"/>
                  <a:pt x="25355" y="29875"/>
                </a:cubicBezTo>
                <a:cubicBezTo>
                  <a:pt x="24851" y="29621"/>
                  <a:pt x="24362" y="29344"/>
                  <a:pt x="23880" y="29050"/>
                </a:cubicBezTo>
                <a:cubicBezTo>
                  <a:pt x="24198" y="28834"/>
                  <a:pt x="24533" y="28626"/>
                  <a:pt x="24861" y="28427"/>
                </a:cubicBezTo>
                <a:cubicBezTo>
                  <a:pt x="25585" y="27982"/>
                  <a:pt x="26334" y="27520"/>
                  <a:pt x="26927" y="26930"/>
                </a:cubicBezTo>
                <a:cubicBezTo>
                  <a:pt x="27519" y="26338"/>
                  <a:pt x="27979" y="25589"/>
                  <a:pt x="28423" y="24864"/>
                </a:cubicBezTo>
                <a:cubicBezTo>
                  <a:pt x="28624" y="24537"/>
                  <a:pt x="28830" y="24202"/>
                  <a:pt x="29048" y="23884"/>
                </a:cubicBezTo>
                <a:close/>
                <a:moveTo>
                  <a:pt x="12430" y="0"/>
                </a:moveTo>
                <a:cubicBezTo>
                  <a:pt x="9491" y="0"/>
                  <a:pt x="6636" y="1046"/>
                  <a:pt x="4396" y="2944"/>
                </a:cubicBezTo>
                <a:cubicBezTo>
                  <a:pt x="4204" y="3106"/>
                  <a:pt x="4181" y="3394"/>
                  <a:pt x="4345" y="3587"/>
                </a:cubicBezTo>
                <a:cubicBezTo>
                  <a:pt x="4434" y="3694"/>
                  <a:pt x="4562" y="3748"/>
                  <a:pt x="4692" y="3748"/>
                </a:cubicBezTo>
                <a:cubicBezTo>
                  <a:pt x="4796" y="3748"/>
                  <a:pt x="4902" y="3713"/>
                  <a:pt x="4988" y="3640"/>
                </a:cubicBezTo>
                <a:cubicBezTo>
                  <a:pt x="7063" y="1880"/>
                  <a:pt x="9706" y="911"/>
                  <a:pt x="12430" y="911"/>
                </a:cubicBezTo>
                <a:cubicBezTo>
                  <a:pt x="18781" y="911"/>
                  <a:pt x="23949" y="6079"/>
                  <a:pt x="23949" y="12430"/>
                </a:cubicBezTo>
                <a:cubicBezTo>
                  <a:pt x="23949" y="18781"/>
                  <a:pt x="18781" y="23948"/>
                  <a:pt x="12430" y="23948"/>
                </a:cubicBezTo>
                <a:cubicBezTo>
                  <a:pt x="6079" y="23948"/>
                  <a:pt x="912" y="18781"/>
                  <a:pt x="912" y="12430"/>
                </a:cubicBezTo>
                <a:cubicBezTo>
                  <a:pt x="912" y="9790"/>
                  <a:pt x="1826" y="7214"/>
                  <a:pt x="3487" y="5171"/>
                </a:cubicBezTo>
                <a:cubicBezTo>
                  <a:pt x="3646" y="4975"/>
                  <a:pt x="3615" y="4688"/>
                  <a:pt x="3422" y="4529"/>
                </a:cubicBezTo>
                <a:cubicBezTo>
                  <a:pt x="3337" y="4460"/>
                  <a:pt x="3236" y="4427"/>
                  <a:pt x="3135" y="4427"/>
                </a:cubicBezTo>
                <a:cubicBezTo>
                  <a:pt x="3002" y="4427"/>
                  <a:pt x="2870" y="4485"/>
                  <a:pt x="2780" y="4596"/>
                </a:cubicBezTo>
                <a:cubicBezTo>
                  <a:pt x="986" y="6801"/>
                  <a:pt x="1" y="9584"/>
                  <a:pt x="1" y="12431"/>
                </a:cubicBezTo>
                <a:cubicBezTo>
                  <a:pt x="1" y="19286"/>
                  <a:pt x="5578" y="24864"/>
                  <a:pt x="12432" y="24864"/>
                </a:cubicBezTo>
                <a:cubicBezTo>
                  <a:pt x="14066" y="24864"/>
                  <a:pt x="15628" y="24546"/>
                  <a:pt x="17059" y="23971"/>
                </a:cubicBezTo>
                <a:cubicBezTo>
                  <a:pt x="18627" y="26125"/>
                  <a:pt x="20581" y="27982"/>
                  <a:pt x="22800" y="29444"/>
                </a:cubicBezTo>
                <a:cubicBezTo>
                  <a:pt x="22813" y="29454"/>
                  <a:pt x="22827" y="29463"/>
                  <a:pt x="22842" y="29471"/>
                </a:cubicBezTo>
                <a:cubicBezTo>
                  <a:pt x="23519" y="29913"/>
                  <a:pt x="24219" y="30322"/>
                  <a:pt x="24941" y="30688"/>
                </a:cubicBezTo>
                <a:cubicBezTo>
                  <a:pt x="25559" y="31001"/>
                  <a:pt x="26223" y="31153"/>
                  <a:pt x="26879" y="31153"/>
                </a:cubicBezTo>
                <a:cubicBezTo>
                  <a:pt x="27987" y="31153"/>
                  <a:pt x="29077" y="30721"/>
                  <a:pt x="29898" y="29898"/>
                </a:cubicBezTo>
                <a:cubicBezTo>
                  <a:pt x="31211" y="28589"/>
                  <a:pt x="31529" y="26597"/>
                  <a:pt x="30688" y="24944"/>
                </a:cubicBezTo>
                <a:cubicBezTo>
                  <a:pt x="30100" y="23783"/>
                  <a:pt x="29403" y="22669"/>
                  <a:pt x="28618" y="21631"/>
                </a:cubicBezTo>
                <a:cubicBezTo>
                  <a:pt x="28529" y="21512"/>
                  <a:pt x="28392" y="21449"/>
                  <a:pt x="28254" y="21449"/>
                </a:cubicBezTo>
                <a:cubicBezTo>
                  <a:pt x="28158" y="21449"/>
                  <a:pt x="28062" y="21479"/>
                  <a:pt x="27979" y="21541"/>
                </a:cubicBezTo>
                <a:cubicBezTo>
                  <a:pt x="27778" y="21693"/>
                  <a:pt x="27739" y="21979"/>
                  <a:pt x="27890" y="22182"/>
                </a:cubicBezTo>
                <a:cubicBezTo>
                  <a:pt x="28105" y="22466"/>
                  <a:pt x="28314" y="22760"/>
                  <a:pt x="28517" y="23057"/>
                </a:cubicBezTo>
                <a:cubicBezTo>
                  <a:pt x="28202" y="23485"/>
                  <a:pt x="27920" y="23940"/>
                  <a:pt x="27646" y="24385"/>
                </a:cubicBezTo>
                <a:cubicBezTo>
                  <a:pt x="27209" y="25097"/>
                  <a:pt x="26796" y="25769"/>
                  <a:pt x="26279" y="26283"/>
                </a:cubicBezTo>
                <a:cubicBezTo>
                  <a:pt x="25763" y="26800"/>
                  <a:pt x="25091" y="27211"/>
                  <a:pt x="24381" y="27649"/>
                </a:cubicBezTo>
                <a:cubicBezTo>
                  <a:pt x="23938" y="27921"/>
                  <a:pt x="23479" y="28203"/>
                  <a:pt x="23054" y="28517"/>
                </a:cubicBezTo>
                <a:cubicBezTo>
                  <a:pt x="21080" y="27178"/>
                  <a:pt x="19334" y="25507"/>
                  <a:pt x="17909" y="23589"/>
                </a:cubicBezTo>
                <a:cubicBezTo>
                  <a:pt x="20369" y="22375"/>
                  <a:pt x="22373" y="20373"/>
                  <a:pt x="23587" y="17910"/>
                </a:cubicBezTo>
                <a:cubicBezTo>
                  <a:pt x="24642" y="18694"/>
                  <a:pt x="25626" y="19575"/>
                  <a:pt x="26516" y="20536"/>
                </a:cubicBezTo>
                <a:cubicBezTo>
                  <a:pt x="26606" y="20633"/>
                  <a:pt x="26727" y="20683"/>
                  <a:pt x="26852" y="20683"/>
                </a:cubicBezTo>
                <a:cubicBezTo>
                  <a:pt x="26962" y="20683"/>
                  <a:pt x="27073" y="20642"/>
                  <a:pt x="27162" y="20562"/>
                </a:cubicBezTo>
                <a:cubicBezTo>
                  <a:pt x="27347" y="20390"/>
                  <a:pt x="27359" y="20102"/>
                  <a:pt x="27186" y="19916"/>
                </a:cubicBezTo>
                <a:cubicBezTo>
                  <a:pt x="26210" y="18862"/>
                  <a:pt x="25129" y="17903"/>
                  <a:pt x="23968" y="17060"/>
                </a:cubicBezTo>
                <a:cubicBezTo>
                  <a:pt x="24545" y="15629"/>
                  <a:pt x="24863" y="14066"/>
                  <a:pt x="24863" y="12431"/>
                </a:cubicBezTo>
                <a:cubicBezTo>
                  <a:pt x="24863" y="5578"/>
                  <a:pt x="19285" y="0"/>
                  <a:pt x="1243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1"/>
          <p:cNvSpPr/>
          <p:nvPr/>
        </p:nvSpPr>
        <p:spPr>
          <a:xfrm>
            <a:off x="1539884" y="1684945"/>
            <a:ext cx="531733" cy="530034"/>
          </a:xfrm>
          <a:custGeom>
            <a:rect b="b" l="l" r="r" t="t"/>
            <a:pathLst>
              <a:path extrusionOk="0" h="31151" w="31260">
                <a:moveTo>
                  <a:pt x="27667" y="917"/>
                </a:moveTo>
                <a:cubicBezTo>
                  <a:pt x="28373" y="917"/>
                  <a:pt x="29035" y="1192"/>
                  <a:pt x="29538" y="1696"/>
                </a:cubicBezTo>
                <a:cubicBezTo>
                  <a:pt x="30063" y="2214"/>
                  <a:pt x="30337" y="2908"/>
                  <a:pt x="30316" y="3644"/>
                </a:cubicBezTo>
                <a:cubicBezTo>
                  <a:pt x="30277" y="5005"/>
                  <a:pt x="30103" y="6394"/>
                  <a:pt x="29795" y="7796"/>
                </a:cubicBezTo>
                <a:cubicBezTo>
                  <a:pt x="28772" y="7000"/>
                  <a:pt x="27493" y="5943"/>
                  <a:pt x="26393" y="4843"/>
                </a:cubicBezTo>
                <a:cubicBezTo>
                  <a:pt x="25291" y="3741"/>
                  <a:pt x="24233" y="2462"/>
                  <a:pt x="23438" y="1439"/>
                </a:cubicBezTo>
                <a:cubicBezTo>
                  <a:pt x="24838" y="1134"/>
                  <a:pt x="26234" y="957"/>
                  <a:pt x="27589" y="918"/>
                </a:cubicBezTo>
                <a:cubicBezTo>
                  <a:pt x="27615" y="917"/>
                  <a:pt x="27641" y="917"/>
                  <a:pt x="27667" y="917"/>
                </a:cubicBezTo>
                <a:close/>
                <a:moveTo>
                  <a:pt x="20062" y="8558"/>
                </a:moveTo>
                <a:cubicBezTo>
                  <a:pt x="20759" y="8558"/>
                  <a:pt x="21416" y="8831"/>
                  <a:pt x="21910" y="9324"/>
                </a:cubicBezTo>
                <a:cubicBezTo>
                  <a:pt x="22402" y="9818"/>
                  <a:pt x="22674" y="10475"/>
                  <a:pt x="22674" y="11172"/>
                </a:cubicBezTo>
                <a:cubicBezTo>
                  <a:pt x="22674" y="11870"/>
                  <a:pt x="22402" y="12527"/>
                  <a:pt x="21908" y="13020"/>
                </a:cubicBezTo>
                <a:cubicBezTo>
                  <a:pt x="21398" y="13531"/>
                  <a:pt x="20729" y="13786"/>
                  <a:pt x="20060" y="13786"/>
                </a:cubicBezTo>
                <a:cubicBezTo>
                  <a:pt x="19391" y="13786"/>
                  <a:pt x="18722" y="13531"/>
                  <a:pt x="18214" y="13020"/>
                </a:cubicBezTo>
                <a:cubicBezTo>
                  <a:pt x="17193" y="12002"/>
                  <a:pt x="17193" y="10345"/>
                  <a:pt x="18214" y="9324"/>
                </a:cubicBezTo>
                <a:cubicBezTo>
                  <a:pt x="18707" y="8831"/>
                  <a:pt x="19364" y="8558"/>
                  <a:pt x="20062" y="8558"/>
                </a:cubicBezTo>
                <a:close/>
                <a:moveTo>
                  <a:pt x="6656" y="8667"/>
                </a:moveTo>
                <a:cubicBezTo>
                  <a:pt x="7482" y="8667"/>
                  <a:pt x="8314" y="8843"/>
                  <a:pt x="9090" y="9187"/>
                </a:cubicBezTo>
                <a:cubicBezTo>
                  <a:pt x="8710" y="9659"/>
                  <a:pt x="8368" y="10113"/>
                  <a:pt x="8059" y="10541"/>
                </a:cubicBezTo>
                <a:cubicBezTo>
                  <a:pt x="8041" y="10564"/>
                  <a:pt x="8023" y="10588"/>
                  <a:pt x="8008" y="10612"/>
                </a:cubicBezTo>
                <a:cubicBezTo>
                  <a:pt x="6872" y="12203"/>
                  <a:pt x="6222" y="13441"/>
                  <a:pt x="5951" y="13995"/>
                </a:cubicBezTo>
                <a:cubicBezTo>
                  <a:pt x="4569" y="13659"/>
                  <a:pt x="3004" y="13459"/>
                  <a:pt x="1679" y="13459"/>
                </a:cubicBezTo>
                <a:lnTo>
                  <a:pt x="1666" y="13459"/>
                </a:lnTo>
                <a:cubicBezTo>
                  <a:pt x="1430" y="13459"/>
                  <a:pt x="1215" y="13338"/>
                  <a:pt x="1089" y="13137"/>
                </a:cubicBezTo>
                <a:cubicBezTo>
                  <a:pt x="963" y="12934"/>
                  <a:pt x="954" y="12695"/>
                  <a:pt x="1063" y="12486"/>
                </a:cubicBezTo>
                <a:cubicBezTo>
                  <a:pt x="1999" y="10649"/>
                  <a:pt x="3367" y="9411"/>
                  <a:pt x="5017" y="8908"/>
                </a:cubicBezTo>
                <a:cubicBezTo>
                  <a:pt x="5547" y="8747"/>
                  <a:pt x="6100" y="8667"/>
                  <a:pt x="6656" y="8667"/>
                </a:cubicBezTo>
                <a:close/>
                <a:moveTo>
                  <a:pt x="20060" y="7646"/>
                </a:moveTo>
                <a:cubicBezTo>
                  <a:pt x="19117" y="7646"/>
                  <a:pt x="18232" y="8014"/>
                  <a:pt x="17566" y="8680"/>
                </a:cubicBezTo>
                <a:cubicBezTo>
                  <a:pt x="16191" y="10054"/>
                  <a:pt x="16191" y="12291"/>
                  <a:pt x="17566" y="13665"/>
                </a:cubicBezTo>
                <a:cubicBezTo>
                  <a:pt x="18253" y="14352"/>
                  <a:pt x="19158" y="14698"/>
                  <a:pt x="20060" y="14698"/>
                </a:cubicBezTo>
                <a:cubicBezTo>
                  <a:pt x="20962" y="14698"/>
                  <a:pt x="21867" y="14352"/>
                  <a:pt x="22553" y="13665"/>
                </a:cubicBezTo>
                <a:cubicBezTo>
                  <a:pt x="23219" y="12999"/>
                  <a:pt x="23587" y="12114"/>
                  <a:pt x="23587" y="11172"/>
                </a:cubicBezTo>
                <a:cubicBezTo>
                  <a:pt x="23587" y="10231"/>
                  <a:pt x="23219" y="9346"/>
                  <a:pt x="22553" y="8680"/>
                </a:cubicBezTo>
                <a:cubicBezTo>
                  <a:pt x="21887" y="8014"/>
                  <a:pt x="21002" y="7646"/>
                  <a:pt x="20060" y="7646"/>
                </a:cubicBezTo>
                <a:close/>
                <a:moveTo>
                  <a:pt x="20060" y="6511"/>
                </a:moveTo>
                <a:cubicBezTo>
                  <a:pt x="21304" y="6511"/>
                  <a:pt x="22476" y="6995"/>
                  <a:pt x="23355" y="7877"/>
                </a:cubicBezTo>
                <a:cubicBezTo>
                  <a:pt x="24238" y="8757"/>
                  <a:pt x="24722" y="9928"/>
                  <a:pt x="24722" y="11172"/>
                </a:cubicBezTo>
                <a:cubicBezTo>
                  <a:pt x="24722" y="12418"/>
                  <a:pt x="24238" y="13588"/>
                  <a:pt x="23355" y="14469"/>
                </a:cubicBezTo>
                <a:cubicBezTo>
                  <a:pt x="22476" y="15348"/>
                  <a:pt x="21304" y="15834"/>
                  <a:pt x="20060" y="15834"/>
                </a:cubicBezTo>
                <a:cubicBezTo>
                  <a:pt x="18814" y="15834"/>
                  <a:pt x="17643" y="15350"/>
                  <a:pt x="16764" y="14469"/>
                </a:cubicBezTo>
                <a:cubicBezTo>
                  <a:pt x="15884" y="13588"/>
                  <a:pt x="15398" y="12418"/>
                  <a:pt x="15398" y="11172"/>
                </a:cubicBezTo>
                <a:cubicBezTo>
                  <a:pt x="15398" y="9928"/>
                  <a:pt x="15883" y="8757"/>
                  <a:pt x="16764" y="7877"/>
                </a:cubicBezTo>
                <a:cubicBezTo>
                  <a:pt x="17643" y="6996"/>
                  <a:pt x="18814" y="6511"/>
                  <a:pt x="20060" y="6511"/>
                </a:cubicBezTo>
                <a:close/>
                <a:moveTo>
                  <a:pt x="20060" y="5599"/>
                </a:moveTo>
                <a:cubicBezTo>
                  <a:pt x="18571" y="5599"/>
                  <a:pt x="17171" y="6178"/>
                  <a:pt x="16119" y="7231"/>
                </a:cubicBezTo>
                <a:cubicBezTo>
                  <a:pt x="15067" y="8286"/>
                  <a:pt x="14486" y="9683"/>
                  <a:pt x="14486" y="11172"/>
                </a:cubicBezTo>
                <a:cubicBezTo>
                  <a:pt x="14486" y="12662"/>
                  <a:pt x="15065" y="14062"/>
                  <a:pt x="16119" y="15114"/>
                </a:cubicBezTo>
                <a:cubicBezTo>
                  <a:pt x="17172" y="16167"/>
                  <a:pt x="18571" y="16745"/>
                  <a:pt x="20060" y="16745"/>
                </a:cubicBezTo>
                <a:cubicBezTo>
                  <a:pt x="21549" y="16745"/>
                  <a:pt x="22950" y="16167"/>
                  <a:pt x="24000" y="15114"/>
                </a:cubicBezTo>
                <a:cubicBezTo>
                  <a:pt x="25053" y="14059"/>
                  <a:pt x="25633" y="12662"/>
                  <a:pt x="25633" y="11172"/>
                </a:cubicBezTo>
                <a:cubicBezTo>
                  <a:pt x="25633" y="9683"/>
                  <a:pt x="25055" y="8283"/>
                  <a:pt x="24000" y="7231"/>
                </a:cubicBezTo>
                <a:cubicBezTo>
                  <a:pt x="22946" y="6178"/>
                  <a:pt x="21548" y="5599"/>
                  <a:pt x="20060" y="5599"/>
                </a:cubicBezTo>
                <a:close/>
                <a:moveTo>
                  <a:pt x="8465" y="11545"/>
                </a:moveTo>
                <a:lnTo>
                  <a:pt x="11048" y="14130"/>
                </a:lnTo>
                <a:lnTo>
                  <a:pt x="8218" y="16960"/>
                </a:lnTo>
                <a:lnTo>
                  <a:pt x="6960" y="15703"/>
                </a:lnTo>
                <a:cubicBezTo>
                  <a:pt x="6682" y="15424"/>
                  <a:pt x="6577" y="15024"/>
                  <a:pt x="6671" y="14658"/>
                </a:cubicBezTo>
                <a:lnTo>
                  <a:pt x="6671" y="14655"/>
                </a:lnTo>
                <a:lnTo>
                  <a:pt x="6671" y="14652"/>
                </a:lnTo>
                <a:cubicBezTo>
                  <a:pt x="6688" y="14586"/>
                  <a:pt x="6710" y="14522"/>
                  <a:pt x="6741" y="14458"/>
                </a:cubicBezTo>
                <a:cubicBezTo>
                  <a:pt x="6956" y="14009"/>
                  <a:pt x="7501" y="12945"/>
                  <a:pt x="8465" y="11545"/>
                </a:cubicBezTo>
                <a:close/>
                <a:moveTo>
                  <a:pt x="11693" y="14775"/>
                </a:moveTo>
                <a:lnTo>
                  <a:pt x="16458" y="19539"/>
                </a:lnTo>
                <a:lnTo>
                  <a:pt x="13627" y="22368"/>
                </a:lnTo>
                <a:lnTo>
                  <a:pt x="13434" y="22176"/>
                </a:lnTo>
                <a:lnTo>
                  <a:pt x="13432" y="22175"/>
                </a:lnTo>
                <a:lnTo>
                  <a:pt x="9043" y="17785"/>
                </a:lnTo>
                <a:lnTo>
                  <a:pt x="9041" y="17784"/>
                </a:lnTo>
                <a:lnTo>
                  <a:pt x="8863" y="17605"/>
                </a:lnTo>
                <a:lnTo>
                  <a:pt x="11693" y="14775"/>
                </a:lnTo>
                <a:close/>
                <a:moveTo>
                  <a:pt x="17103" y="20181"/>
                </a:moveTo>
                <a:lnTo>
                  <a:pt x="19685" y="22766"/>
                </a:lnTo>
                <a:cubicBezTo>
                  <a:pt x="18285" y="23729"/>
                  <a:pt x="17224" y="24277"/>
                  <a:pt x="16771" y="24490"/>
                </a:cubicBezTo>
                <a:cubicBezTo>
                  <a:pt x="16709" y="24521"/>
                  <a:pt x="16642" y="24543"/>
                  <a:pt x="16577" y="24560"/>
                </a:cubicBezTo>
                <a:lnTo>
                  <a:pt x="16574" y="24560"/>
                </a:lnTo>
                <a:cubicBezTo>
                  <a:pt x="16487" y="24582"/>
                  <a:pt x="16398" y="24593"/>
                  <a:pt x="16309" y="24593"/>
                </a:cubicBezTo>
                <a:cubicBezTo>
                  <a:pt x="16024" y="24593"/>
                  <a:pt x="15741" y="24482"/>
                  <a:pt x="15530" y="24271"/>
                </a:cubicBezTo>
                <a:lnTo>
                  <a:pt x="14272" y="23012"/>
                </a:lnTo>
                <a:lnTo>
                  <a:pt x="17103" y="20181"/>
                </a:lnTo>
                <a:close/>
                <a:moveTo>
                  <a:pt x="8658" y="18695"/>
                </a:moveTo>
                <a:lnTo>
                  <a:pt x="12532" y="22568"/>
                </a:lnTo>
                <a:cubicBezTo>
                  <a:pt x="12426" y="22719"/>
                  <a:pt x="12306" y="22860"/>
                  <a:pt x="12173" y="22990"/>
                </a:cubicBezTo>
                <a:cubicBezTo>
                  <a:pt x="10895" y="24220"/>
                  <a:pt x="9074" y="24778"/>
                  <a:pt x="7672" y="24778"/>
                </a:cubicBezTo>
                <a:cubicBezTo>
                  <a:pt x="7368" y="24778"/>
                  <a:pt x="7084" y="24752"/>
                  <a:pt x="6830" y="24701"/>
                </a:cubicBezTo>
                <a:cubicBezTo>
                  <a:pt x="6680" y="24670"/>
                  <a:pt x="6565" y="24557"/>
                  <a:pt x="6535" y="24410"/>
                </a:cubicBezTo>
                <a:cubicBezTo>
                  <a:pt x="6235" y="22942"/>
                  <a:pt x="6759" y="20543"/>
                  <a:pt x="8316" y="18984"/>
                </a:cubicBezTo>
                <a:cubicBezTo>
                  <a:pt x="8422" y="18878"/>
                  <a:pt x="8537" y="18783"/>
                  <a:pt x="8658" y="18695"/>
                </a:cubicBezTo>
                <a:close/>
                <a:moveTo>
                  <a:pt x="22046" y="22143"/>
                </a:moveTo>
                <a:cubicBezTo>
                  <a:pt x="22621" y="23440"/>
                  <a:pt x="22726" y="24894"/>
                  <a:pt x="22324" y="26216"/>
                </a:cubicBezTo>
                <a:cubicBezTo>
                  <a:pt x="21822" y="27866"/>
                  <a:pt x="20585" y="29234"/>
                  <a:pt x="18746" y="30169"/>
                </a:cubicBezTo>
                <a:cubicBezTo>
                  <a:pt x="18650" y="30219"/>
                  <a:pt x="18548" y="30244"/>
                  <a:pt x="18446" y="30244"/>
                </a:cubicBezTo>
                <a:cubicBezTo>
                  <a:pt x="18325" y="30244"/>
                  <a:pt x="18205" y="30210"/>
                  <a:pt x="18096" y="30144"/>
                </a:cubicBezTo>
                <a:cubicBezTo>
                  <a:pt x="17894" y="30018"/>
                  <a:pt x="17773" y="29803"/>
                  <a:pt x="17773" y="29567"/>
                </a:cubicBezTo>
                <a:cubicBezTo>
                  <a:pt x="17775" y="28239"/>
                  <a:pt x="17576" y="26670"/>
                  <a:pt x="17237" y="25283"/>
                </a:cubicBezTo>
                <a:cubicBezTo>
                  <a:pt x="17791" y="25013"/>
                  <a:pt x="19029" y="24360"/>
                  <a:pt x="20620" y="23225"/>
                </a:cubicBezTo>
                <a:cubicBezTo>
                  <a:pt x="20644" y="23210"/>
                  <a:pt x="20669" y="23192"/>
                  <a:pt x="20691" y="23174"/>
                </a:cubicBezTo>
                <a:cubicBezTo>
                  <a:pt x="21121" y="22865"/>
                  <a:pt x="21574" y="22523"/>
                  <a:pt x="22046" y="22143"/>
                </a:cubicBezTo>
                <a:close/>
                <a:moveTo>
                  <a:pt x="27670" y="1"/>
                </a:moveTo>
                <a:cubicBezTo>
                  <a:pt x="27634" y="1"/>
                  <a:pt x="27599" y="1"/>
                  <a:pt x="27563" y="2"/>
                </a:cubicBezTo>
                <a:cubicBezTo>
                  <a:pt x="24519" y="90"/>
                  <a:pt x="21288" y="841"/>
                  <a:pt x="18217" y="2173"/>
                </a:cubicBezTo>
                <a:cubicBezTo>
                  <a:pt x="15503" y="3352"/>
                  <a:pt x="13111" y="4897"/>
                  <a:pt x="11481" y="6524"/>
                </a:cubicBezTo>
                <a:cubicBezTo>
                  <a:pt x="10821" y="7184"/>
                  <a:pt x="10225" y="7833"/>
                  <a:pt x="9694" y="8460"/>
                </a:cubicBezTo>
                <a:cubicBezTo>
                  <a:pt x="8737" y="7994"/>
                  <a:pt x="7695" y="7755"/>
                  <a:pt x="6660" y="7755"/>
                </a:cubicBezTo>
                <a:cubicBezTo>
                  <a:pt x="6014" y="7755"/>
                  <a:pt x="5371" y="7848"/>
                  <a:pt x="4753" y="8036"/>
                </a:cubicBezTo>
                <a:cubicBezTo>
                  <a:pt x="2861" y="8613"/>
                  <a:pt x="1305" y="10007"/>
                  <a:pt x="254" y="12071"/>
                </a:cubicBezTo>
                <a:cubicBezTo>
                  <a:pt x="1" y="12563"/>
                  <a:pt x="26" y="13140"/>
                  <a:pt x="316" y="13614"/>
                </a:cubicBezTo>
                <a:cubicBezTo>
                  <a:pt x="606" y="14088"/>
                  <a:pt x="1113" y="14372"/>
                  <a:pt x="1670" y="14372"/>
                </a:cubicBezTo>
                <a:lnTo>
                  <a:pt x="1672" y="14372"/>
                </a:lnTo>
                <a:cubicBezTo>
                  <a:pt x="2925" y="14374"/>
                  <a:pt x="4413" y="14560"/>
                  <a:pt x="5728" y="14879"/>
                </a:cubicBezTo>
                <a:cubicBezTo>
                  <a:pt x="5721" y="15220"/>
                  <a:pt x="5798" y="15556"/>
                  <a:pt x="5960" y="15860"/>
                </a:cubicBezTo>
                <a:cubicBezTo>
                  <a:pt x="5560" y="16120"/>
                  <a:pt x="5188" y="16420"/>
                  <a:pt x="4849" y="16759"/>
                </a:cubicBezTo>
                <a:cubicBezTo>
                  <a:pt x="2209" y="19399"/>
                  <a:pt x="2071" y="21798"/>
                  <a:pt x="1937" y="24118"/>
                </a:cubicBezTo>
                <a:cubicBezTo>
                  <a:pt x="1915" y="24471"/>
                  <a:pt x="1896" y="24837"/>
                  <a:pt x="1865" y="25196"/>
                </a:cubicBezTo>
                <a:cubicBezTo>
                  <a:pt x="1844" y="25447"/>
                  <a:pt x="2029" y="25666"/>
                  <a:pt x="2282" y="25689"/>
                </a:cubicBezTo>
                <a:cubicBezTo>
                  <a:pt x="2294" y="25691"/>
                  <a:pt x="2307" y="25691"/>
                  <a:pt x="2321" y="25691"/>
                </a:cubicBezTo>
                <a:cubicBezTo>
                  <a:pt x="2556" y="25691"/>
                  <a:pt x="2754" y="25512"/>
                  <a:pt x="2775" y="25273"/>
                </a:cubicBezTo>
                <a:cubicBezTo>
                  <a:pt x="2805" y="24902"/>
                  <a:pt x="2828" y="24531"/>
                  <a:pt x="2849" y="24172"/>
                </a:cubicBezTo>
                <a:cubicBezTo>
                  <a:pt x="2979" y="21925"/>
                  <a:pt x="3102" y="19801"/>
                  <a:pt x="5495" y="17407"/>
                </a:cubicBezTo>
                <a:cubicBezTo>
                  <a:pt x="5813" y="17089"/>
                  <a:pt x="6166" y="16810"/>
                  <a:pt x="6542" y="16574"/>
                </a:cubicBezTo>
                <a:lnTo>
                  <a:pt x="7897" y="17929"/>
                </a:lnTo>
                <a:lnTo>
                  <a:pt x="8008" y="18041"/>
                </a:lnTo>
                <a:cubicBezTo>
                  <a:pt x="7891" y="18133"/>
                  <a:pt x="7777" y="18232"/>
                  <a:pt x="7673" y="18338"/>
                </a:cubicBezTo>
                <a:cubicBezTo>
                  <a:pt x="5870" y="20140"/>
                  <a:pt x="5285" y="22848"/>
                  <a:pt x="5642" y="24590"/>
                </a:cubicBezTo>
                <a:cubicBezTo>
                  <a:pt x="5743" y="25096"/>
                  <a:pt x="6140" y="25489"/>
                  <a:pt x="6651" y="25591"/>
                </a:cubicBezTo>
                <a:cubicBezTo>
                  <a:pt x="6966" y="25654"/>
                  <a:pt x="7311" y="25688"/>
                  <a:pt x="7679" y="25688"/>
                </a:cubicBezTo>
                <a:cubicBezTo>
                  <a:pt x="9302" y="25688"/>
                  <a:pt x="11342" y="25056"/>
                  <a:pt x="12806" y="23644"/>
                </a:cubicBezTo>
                <a:cubicBezTo>
                  <a:pt x="12943" y="23513"/>
                  <a:pt x="13070" y="23370"/>
                  <a:pt x="13185" y="23217"/>
                </a:cubicBezTo>
                <a:lnTo>
                  <a:pt x="13304" y="23334"/>
                </a:lnTo>
                <a:lnTo>
                  <a:pt x="13305" y="23335"/>
                </a:lnTo>
                <a:lnTo>
                  <a:pt x="13308" y="23339"/>
                </a:lnTo>
                <a:lnTo>
                  <a:pt x="14642" y="24672"/>
                </a:lnTo>
                <a:cubicBezTo>
                  <a:pt x="14355" y="25147"/>
                  <a:pt x="14007" y="25579"/>
                  <a:pt x="13603" y="25960"/>
                </a:cubicBezTo>
                <a:cubicBezTo>
                  <a:pt x="12227" y="27259"/>
                  <a:pt x="10384" y="28220"/>
                  <a:pt x="8272" y="28742"/>
                </a:cubicBezTo>
                <a:cubicBezTo>
                  <a:pt x="7125" y="29026"/>
                  <a:pt x="5910" y="29171"/>
                  <a:pt x="4758" y="29171"/>
                </a:cubicBezTo>
                <a:cubicBezTo>
                  <a:pt x="4116" y="29171"/>
                  <a:pt x="3494" y="29126"/>
                  <a:pt x="2914" y="29034"/>
                </a:cubicBezTo>
                <a:cubicBezTo>
                  <a:pt x="2674" y="28996"/>
                  <a:pt x="2472" y="28860"/>
                  <a:pt x="2345" y="28650"/>
                </a:cubicBezTo>
                <a:cubicBezTo>
                  <a:pt x="2215" y="28435"/>
                  <a:pt x="2186" y="28176"/>
                  <a:pt x="2268" y="27935"/>
                </a:cubicBezTo>
                <a:cubicBezTo>
                  <a:pt x="2318" y="27785"/>
                  <a:pt x="2366" y="27632"/>
                  <a:pt x="2407" y="27477"/>
                </a:cubicBezTo>
                <a:cubicBezTo>
                  <a:pt x="2475" y="27234"/>
                  <a:pt x="2332" y="26983"/>
                  <a:pt x="2089" y="26915"/>
                </a:cubicBezTo>
                <a:cubicBezTo>
                  <a:pt x="2050" y="26904"/>
                  <a:pt x="2009" y="26899"/>
                  <a:pt x="1970" y="26899"/>
                </a:cubicBezTo>
                <a:cubicBezTo>
                  <a:pt x="1769" y="26899"/>
                  <a:pt x="1585" y="27031"/>
                  <a:pt x="1528" y="27233"/>
                </a:cubicBezTo>
                <a:cubicBezTo>
                  <a:pt x="1490" y="27372"/>
                  <a:pt x="1448" y="27510"/>
                  <a:pt x="1402" y="27642"/>
                </a:cubicBezTo>
                <a:cubicBezTo>
                  <a:pt x="1236" y="28138"/>
                  <a:pt x="1295" y="28677"/>
                  <a:pt x="1566" y="29122"/>
                </a:cubicBezTo>
                <a:cubicBezTo>
                  <a:pt x="1831" y="29558"/>
                  <a:pt x="2271" y="29856"/>
                  <a:pt x="2775" y="29935"/>
                </a:cubicBezTo>
                <a:cubicBezTo>
                  <a:pt x="3412" y="30036"/>
                  <a:pt x="4084" y="30086"/>
                  <a:pt x="4775" y="30086"/>
                </a:cubicBezTo>
                <a:cubicBezTo>
                  <a:pt x="5991" y="30086"/>
                  <a:pt x="7264" y="29932"/>
                  <a:pt x="8493" y="29626"/>
                </a:cubicBezTo>
                <a:cubicBezTo>
                  <a:pt x="10756" y="29066"/>
                  <a:pt x="12742" y="28028"/>
                  <a:pt x="14231" y="26621"/>
                </a:cubicBezTo>
                <a:cubicBezTo>
                  <a:pt x="14661" y="26216"/>
                  <a:pt x="15037" y="25759"/>
                  <a:pt x="15351" y="25259"/>
                </a:cubicBezTo>
                <a:cubicBezTo>
                  <a:pt x="15648" y="25421"/>
                  <a:pt x="15980" y="25504"/>
                  <a:pt x="16313" y="25504"/>
                </a:cubicBezTo>
                <a:cubicBezTo>
                  <a:pt x="16326" y="25504"/>
                  <a:pt x="16343" y="25504"/>
                  <a:pt x="16355" y="25501"/>
                </a:cubicBezTo>
                <a:cubicBezTo>
                  <a:pt x="16674" y="26817"/>
                  <a:pt x="16863" y="28305"/>
                  <a:pt x="16862" y="29558"/>
                </a:cubicBezTo>
                <a:cubicBezTo>
                  <a:pt x="16862" y="30116"/>
                  <a:pt x="17146" y="30623"/>
                  <a:pt x="17620" y="30915"/>
                </a:cubicBezTo>
                <a:cubicBezTo>
                  <a:pt x="17876" y="31071"/>
                  <a:pt x="18162" y="31150"/>
                  <a:pt x="18448" y="31150"/>
                </a:cubicBezTo>
                <a:cubicBezTo>
                  <a:pt x="18692" y="31150"/>
                  <a:pt x="18936" y="31093"/>
                  <a:pt x="19163" y="30976"/>
                </a:cubicBezTo>
                <a:cubicBezTo>
                  <a:pt x="21227" y="29924"/>
                  <a:pt x="22621" y="28367"/>
                  <a:pt x="23198" y="26475"/>
                </a:cubicBezTo>
                <a:cubicBezTo>
                  <a:pt x="23688" y="24866"/>
                  <a:pt x="23531" y="23086"/>
                  <a:pt x="22774" y="21534"/>
                </a:cubicBezTo>
                <a:cubicBezTo>
                  <a:pt x="23399" y="21002"/>
                  <a:pt x="24048" y="20407"/>
                  <a:pt x="24710" y="19747"/>
                </a:cubicBezTo>
                <a:cubicBezTo>
                  <a:pt x="26335" y="18121"/>
                  <a:pt x="27879" y="15734"/>
                  <a:pt x="29055" y="13025"/>
                </a:cubicBezTo>
                <a:cubicBezTo>
                  <a:pt x="29157" y="12793"/>
                  <a:pt x="29051" y="12526"/>
                  <a:pt x="28819" y="12426"/>
                </a:cubicBezTo>
                <a:cubicBezTo>
                  <a:pt x="28760" y="12400"/>
                  <a:pt x="28698" y="12387"/>
                  <a:pt x="28637" y="12387"/>
                </a:cubicBezTo>
                <a:cubicBezTo>
                  <a:pt x="28462" y="12387"/>
                  <a:pt x="28294" y="12490"/>
                  <a:pt x="28220" y="12662"/>
                </a:cubicBezTo>
                <a:cubicBezTo>
                  <a:pt x="27103" y="15230"/>
                  <a:pt x="25589" y="17579"/>
                  <a:pt x="24065" y="19102"/>
                </a:cubicBezTo>
                <a:cubicBezTo>
                  <a:pt x="23325" y="19842"/>
                  <a:pt x="22600" y="20496"/>
                  <a:pt x="21911" y="21071"/>
                </a:cubicBezTo>
                <a:cubicBezTo>
                  <a:pt x="21908" y="21074"/>
                  <a:pt x="21904" y="21077"/>
                  <a:pt x="21901" y="21080"/>
                </a:cubicBezTo>
                <a:cubicBezTo>
                  <a:pt x="21392" y="21504"/>
                  <a:pt x="20903" y="21885"/>
                  <a:pt x="20440" y="22226"/>
                </a:cubicBezTo>
                <a:lnTo>
                  <a:pt x="12019" y="13805"/>
                </a:lnTo>
                <a:lnTo>
                  <a:pt x="9007" y="10793"/>
                </a:lnTo>
                <a:cubicBezTo>
                  <a:pt x="9347" y="10331"/>
                  <a:pt x="9727" y="9840"/>
                  <a:pt x="10151" y="9332"/>
                </a:cubicBezTo>
                <a:cubicBezTo>
                  <a:pt x="10154" y="9327"/>
                  <a:pt x="10157" y="9326"/>
                  <a:pt x="10158" y="9323"/>
                </a:cubicBezTo>
                <a:cubicBezTo>
                  <a:pt x="10733" y="8633"/>
                  <a:pt x="11389" y="7909"/>
                  <a:pt x="12129" y="7169"/>
                </a:cubicBezTo>
                <a:cubicBezTo>
                  <a:pt x="13655" y="5642"/>
                  <a:pt x="16007" y="4125"/>
                  <a:pt x="18581" y="3008"/>
                </a:cubicBezTo>
                <a:cubicBezTo>
                  <a:pt x="19859" y="2454"/>
                  <a:pt x="21162" y="2006"/>
                  <a:pt x="22468" y="1667"/>
                </a:cubicBezTo>
                <a:cubicBezTo>
                  <a:pt x="23302" y="2757"/>
                  <a:pt x="24496" y="4228"/>
                  <a:pt x="25751" y="5483"/>
                </a:cubicBezTo>
                <a:cubicBezTo>
                  <a:pt x="27004" y="6738"/>
                  <a:pt x="28477" y="7932"/>
                  <a:pt x="29567" y="8766"/>
                </a:cubicBezTo>
                <a:cubicBezTo>
                  <a:pt x="29402" y="9399"/>
                  <a:pt x="29211" y="10033"/>
                  <a:pt x="28993" y="10667"/>
                </a:cubicBezTo>
                <a:cubicBezTo>
                  <a:pt x="28911" y="10906"/>
                  <a:pt x="29039" y="11165"/>
                  <a:pt x="29278" y="11247"/>
                </a:cubicBezTo>
                <a:cubicBezTo>
                  <a:pt x="29326" y="11263"/>
                  <a:pt x="29376" y="11271"/>
                  <a:pt x="29424" y="11271"/>
                </a:cubicBezTo>
                <a:cubicBezTo>
                  <a:pt x="29614" y="11271"/>
                  <a:pt x="29791" y="11152"/>
                  <a:pt x="29856" y="10962"/>
                </a:cubicBezTo>
                <a:cubicBezTo>
                  <a:pt x="30701" y="8501"/>
                  <a:pt x="31162" y="6047"/>
                  <a:pt x="31232" y="3667"/>
                </a:cubicBezTo>
                <a:cubicBezTo>
                  <a:pt x="31259" y="2680"/>
                  <a:pt x="30887" y="1749"/>
                  <a:pt x="30186" y="1047"/>
                </a:cubicBezTo>
                <a:cubicBezTo>
                  <a:pt x="29509" y="370"/>
                  <a:pt x="28620" y="1"/>
                  <a:pt x="2767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1"/>
          <p:cNvSpPr/>
          <p:nvPr/>
        </p:nvSpPr>
        <p:spPr>
          <a:xfrm>
            <a:off x="6912997" y="1727525"/>
            <a:ext cx="535356" cy="530068"/>
          </a:xfrm>
          <a:custGeom>
            <a:rect b="b" l="l" r="r" t="t"/>
            <a:pathLst>
              <a:path extrusionOk="0" h="31153" w="31473">
                <a:moveTo>
                  <a:pt x="15550" y="7587"/>
                </a:moveTo>
                <a:cubicBezTo>
                  <a:pt x="15433" y="7587"/>
                  <a:pt x="15316" y="7632"/>
                  <a:pt x="15227" y="7721"/>
                </a:cubicBezTo>
                <a:cubicBezTo>
                  <a:pt x="15047" y="7898"/>
                  <a:pt x="15047" y="8189"/>
                  <a:pt x="15225" y="8366"/>
                </a:cubicBezTo>
                <a:lnTo>
                  <a:pt x="16848" y="9990"/>
                </a:lnTo>
                <a:cubicBezTo>
                  <a:pt x="16937" y="10078"/>
                  <a:pt x="17055" y="10123"/>
                  <a:pt x="17172" y="10123"/>
                </a:cubicBezTo>
                <a:cubicBezTo>
                  <a:pt x="17290" y="10123"/>
                  <a:pt x="17405" y="10078"/>
                  <a:pt x="17496" y="9990"/>
                </a:cubicBezTo>
                <a:cubicBezTo>
                  <a:pt x="17673" y="9811"/>
                  <a:pt x="17673" y="9522"/>
                  <a:pt x="17496" y="9344"/>
                </a:cubicBezTo>
                <a:lnTo>
                  <a:pt x="15872" y="7721"/>
                </a:lnTo>
                <a:cubicBezTo>
                  <a:pt x="15783" y="7632"/>
                  <a:pt x="15667" y="7587"/>
                  <a:pt x="15550" y="7587"/>
                </a:cubicBezTo>
                <a:close/>
                <a:moveTo>
                  <a:pt x="20670" y="4863"/>
                </a:moveTo>
                <a:cubicBezTo>
                  <a:pt x="20553" y="4863"/>
                  <a:pt x="20437" y="4907"/>
                  <a:pt x="20347" y="4997"/>
                </a:cubicBezTo>
                <a:cubicBezTo>
                  <a:pt x="20169" y="5174"/>
                  <a:pt x="20169" y="5464"/>
                  <a:pt x="20347" y="5641"/>
                </a:cubicBezTo>
                <a:lnTo>
                  <a:pt x="25510" y="10804"/>
                </a:lnTo>
                <a:cubicBezTo>
                  <a:pt x="25600" y="10894"/>
                  <a:pt x="25716" y="10939"/>
                  <a:pt x="25834" y="10939"/>
                </a:cubicBezTo>
                <a:cubicBezTo>
                  <a:pt x="25951" y="10939"/>
                  <a:pt x="26066" y="10894"/>
                  <a:pt x="26156" y="10804"/>
                </a:cubicBezTo>
                <a:cubicBezTo>
                  <a:pt x="26335" y="10627"/>
                  <a:pt x="26335" y="10337"/>
                  <a:pt x="26156" y="10159"/>
                </a:cubicBezTo>
                <a:lnTo>
                  <a:pt x="20994" y="4997"/>
                </a:lnTo>
                <a:cubicBezTo>
                  <a:pt x="20904" y="4907"/>
                  <a:pt x="20787" y="4863"/>
                  <a:pt x="20670" y="4863"/>
                </a:cubicBezTo>
                <a:close/>
                <a:moveTo>
                  <a:pt x="8387" y="9713"/>
                </a:moveTo>
                <a:cubicBezTo>
                  <a:pt x="8519" y="9713"/>
                  <a:pt x="8643" y="9742"/>
                  <a:pt x="8756" y="9795"/>
                </a:cubicBezTo>
                <a:lnTo>
                  <a:pt x="7403" y="11146"/>
                </a:lnTo>
                <a:lnTo>
                  <a:pt x="4632" y="11146"/>
                </a:lnTo>
                <a:lnTo>
                  <a:pt x="4895" y="10326"/>
                </a:lnTo>
                <a:cubicBezTo>
                  <a:pt x="5012" y="9958"/>
                  <a:pt x="5351" y="9713"/>
                  <a:pt x="5735" y="9713"/>
                </a:cubicBezTo>
                <a:close/>
                <a:moveTo>
                  <a:pt x="8315" y="17066"/>
                </a:moveTo>
                <a:cubicBezTo>
                  <a:pt x="7452" y="17066"/>
                  <a:pt x="6748" y="17767"/>
                  <a:pt x="6748" y="18632"/>
                </a:cubicBezTo>
                <a:cubicBezTo>
                  <a:pt x="6748" y="18884"/>
                  <a:pt x="6952" y="19088"/>
                  <a:pt x="7204" y="19088"/>
                </a:cubicBezTo>
                <a:cubicBezTo>
                  <a:pt x="7455" y="19088"/>
                  <a:pt x="7659" y="18884"/>
                  <a:pt x="7659" y="18632"/>
                </a:cubicBezTo>
                <a:cubicBezTo>
                  <a:pt x="7659" y="18272"/>
                  <a:pt x="7953" y="17979"/>
                  <a:pt x="8312" y="17979"/>
                </a:cubicBezTo>
                <a:cubicBezTo>
                  <a:pt x="8672" y="17979"/>
                  <a:pt x="8965" y="18272"/>
                  <a:pt x="8965" y="18632"/>
                </a:cubicBezTo>
                <a:cubicBezTo>
                  <a:pt x="8965" y="18884"/>
                  <a:pt x="9170" y="19088"/>
                  <a:pt x="9421" y="19088"/>
                </a:cubicBezTo>
                <a:cubicBezTo>
                  <a:pt x="9672" y="19088"/>
                  <a:pt x="9877" y="18884"/>
                  <a:pt x="9877" y="18632"/>
                </a:cubicBezTo>
                <a:cubicBezTo>
                  <a:pt x="9881" y="17767"/>
                  <a:pt x="9177" y="17066"/>
                  <a:pt x="8315" y="17066"/>
                </a:cubicBezTo>
                <a:close/>
                <a:moveTo>
                  <a:pt x="18236" y="17066"/>
                </a:moveTo>
                <a:cubicBezTo>
                  <a:pt x="17373" y="17066"/>
                  <a:pt x="16669" y="17767"/>
                  <a:pt x="16669" y="18632"/>
                </a:cubicBezTo>
                <a:cubicBezTo>
                  <a:pt x="16669" y="18884"/>
                  <a:pt x="16874" y="19088"/>
                  <a:pt x="17125" y="19088"/>
                </a:cubicBezTo>
                <a:cubicBezTo>
                  <a:pt x="17376" y="19088"/>
                  <a:pt x="17581" y="18884"/>
                  <a:pt x="17581" y="18632"/>
                </a:cubicBezTo>
                <a:cubicBezTo>
                  <a:pt x="17581" y="18272"/>
                  <a:pt x="17874" y="17979"/>
                  <a:pt x="18233" y="17979"/>
                </a:cubicBezTo>
                <a:cubicBezTo>
                  <a:pt x="18593" y="17979"/>
                  <a:pt x="18887" y="18272"/>
                  <a:pt x="18887" y="18632"/>
                </a:cubicBezTo>
                <a:cubicBezTo>
                  <a:pt x="18887" y="18884"/>
                  <a:pt x="19091" y="19088"/>
                  <a:pt x="19342" y="19088"/>
                </a:cubicBezTo>
                <a:cubicBezTo>
                  <a:pt x="19594" y="19088"/>
                  <a:pt x="19798" y="18884"/>
                  <a:pt x="19798" y="18632"/>
                </a:cubicBezTo>
                <a:cubicBezTo>
                  <a:pt x="19803" y="17767"/>
                  <a:pt x="19100" y="17066"/>
                  <a:pt x="18236" y="17066"/>
                </a:cubicBezTo>
                <a:close/>
                <a:moveTo>
                  <a:pt x="12097" y="19470"/>
                </a:moveTo>
                <a:cubicBezTo>
                  <a:pt x="11991" y="19470"/>
                  <a:pt x="11885" y="19507"/>
                  <a:pt x="11799" y="19583"/>
                </a:cubicBezTo>
                <a:cubicBezTo>
                  <a:pt x="11610" y="19749"/>
                  <a:pt x="11588" y="20037"/>
                  <a:pt x="11755" y="20226"/>
                </a:cubicBezTo>
                <a:cubicBezTo>
                  <a:pt x="12139" y="20668"/>
                  <a:pt x="12693" y="20919"/>
                  <a:pt x="13276" y="20919"/>
                </a:cubicBezTo>
                <a:cubicBezTo>
                  <a:pt x="13859" y="20919"/>
                  <a:pt x="14414" y="20668"/>
                  <a:pt x="14797" y="20226"/>
                </a:cubicBezTo>
                <a:cubicBezTo>
                  <a:pt x="14962" y="20037"/>
                  <a:pt x="14941" y="19749"/>
                  <a:pt x="14752" y="19583"/>
                </a:cubicBezTo>
                <a:cubicBezTo>
                  <a:pt x="14666" y="19507"/>
                  <a:pt x="14559" y="19470"/>
                  <a:pt x="14453" y="19470"/>
                </a:cubicBezTo>
                <a:cubicBezTo>
                  <a:pt x="14325" y="19470"/>
                  <a:pt x="14198" y="19524"/>
                  <a:pt x="14108" y="19627"/>
                </a:cubicBezTo>
                <a:cubicBezTo>
                  <a:pt x="13900" y="19869"/>
                  <a:pt x="13594" y="20007"/>
                  <a:pt x="13276" y="20007"/>
                </a:cubicBezTo>
                <a:cubicBezTo>
                  <a:pt x="12957" y="20007"/>
                  <a:pt x="12654" y="19869"/>
                  <a:pt x="12442" y="19627"/>
                </a:cubicBezTo>
                <a:cubicBezTo>
                  <a:pt x="12351" y="19524"/>
                  <a:pt x="12224" y="19470"/>
                  <a:pt x="12097" y="19470"/>
                </a:cubicBezTo>
                <a:close/>
                <a:moveTo>
                  <a:pt x="23916" y="12063"/>
                </a:moveTo>
                <a:cubicBezTo>
                  <a:pt x="24867" y="12063"/>
                  <a:pt x="25637" y="12835"/>
                  <a:pt x="25637" y="13783"/>
                </a:cubicBezTo>
                <a:lnTo>
                  <a:pt x="25637" y="25581"/>
                </a:lnTo>
                <a:lnTo>
                  <a:pt x="910" y="25581"/>
                </a:lnTo>
                <a:lnTo>
                  <a:pt x="910" y="13783"/>
                </a:lnTo>
                <a:cubicBezTo>
                  <a:pt x="910" y="12835"/>
                  <a:pt x="1682" y="12063"/>
                  <a:pt x="2631" y="12063"/>
                </a:cubicBezTo>
                <a:close/>
                <a:moveTo>
                  <a:pt x="19891" y="1"/>
                </a:moveTo>
                <a:cubicBezTo>
                  <a:pt x="19064" y="1"/>
                  <a:pt x="18237" y="316"/>
                  <a:pt x="17608" y="946"/>
                </a:cubicBezTo>
                <a:lnTo>
                  <a:pt x="9424" y="9129"/>
                </a:lnTo>
                <a:cubicBezTo>
                  <a:pt x="9126" y="8917"/>
                  <a:pt x="8766" y="8799"/>
                  <a:pt x="8390" y="8799"/>
                </a:cubicBezTo>
                <a:lnTo>
                  <a:pt x="5737" y="8799"/>
                </a:lnTo>
                <a:cubicBezTo>
                  <a:pt x="4954" y="8799"/>
                  <a:pt x="4266" y="9300"/>
                  <a:pt x="4027" y="10047"/>
                </a:cubicBezTo>
                <a:lnTo>
                  <a:pt x="3674" y="11146"/>
                </a:lnTo>
                <a:lnTo>
                  <a:pt x="2634" y="11146"/>
                </a:lnTo>
                <a:cubicBezTo>
                  <a:pt x="1183" y="11146"/>
                  <a:pt x="0" y="12328"/>
                  <a:pt x="0" y="13781"/>
                </a:cubicBezTo>
                <a:lnTo>
                  <a:pt x="0" y="27687"/>
                </a:lnTo>
                <a:cubicBezTo>
                  <a:pt x="0" y="29177"/>
                  <a:pt x="949" y="30497"/>
                  <a:pt x="2362" y="30973"/>
                </a:cubicBezTo>
                <a:cubicBezTo>
                  <a:pt x="2410" y="30989"/>
                  <a:pt x="2459" y="30997"/>
                  <a:pt x="2507" y="30997"/>
                </a:cubicBezTo>
                <a:cubicBezTo>
                  <a:pt x="2697" y="30997"/>
                  <a:pt x="2876" y="30876"/>
                  <a:pt x="2938" y="30685"/>
                </a:cubicBezTo>
                <a:cubicBezTo>
                  <a:pt x="3019" y="30447"/>
                  <a:pt x="2890" y="30187"/>
                  <a:pt x="2651" y="30108"/>
                </a:cubicBezTo>
                <a:cubicBezTo>
                  <a:pt x="1611" y="29759"/>
                  <a:pt x="912" y="28785"/>
                  <a:pt x="912" y="27688"/>
                </a:cubicBezTo>
                <a:lnTo>
                  <a:pt x="912" y="26494"/>
                </a:lnTo>
                <a:lnTo>
                  <a:pt x="25639" y="26494"/>
                </a:lnTo>
                <a:lnTo>
                  <a:pt x="25639" y="27688"/>
                </a:lnTo>
                <a:cubicBezTo>
                  <a:pt x="25639" y="29096"/>
                  <a:pt x="24493" y="30240"/>
                  <a:pt x="23085" y="30240"/>
                </a:cubicBezTo>
                <a:lnTo>
                  <a:pt x="4676" y="30240"/>
                </a:lnTo>
                <a:cubicBezTo>
                  <a:pt x="4423" y="30240"/>
                  <a:pt x="4219" y="30444"/>
                  <a:pt x="4219" y="30697"/>
                </a:cubicBezTo>
                <a:cubicBezTo>
                  <a:pt x="4219" y="30948"/>
                  <a:pt x="4423" y="31153"/>
                  <a:pt x="4676" y="31153"/>
                </a:cubicBezTo>
                <a:lnTo>
                  <a:pt x="23085" y="31153"/>
                </a:lnTo>
                <a:cubicBezTo>
                  <a:pt x="24997" y="31153"/>
                  <a:pt x="26552" y="29597"/>
                  <a:pt x="26552" y="27687"/>
                </a:cubicBezTo>
                <a:lnTo>
                  <a:pt x="26552" y="17201"/>
                </a:lnTo>
                <a:lnTo>
                  <a:pt x="30210" y="13544"/>
                </a:lnTo>
                <a:cubicBezTo>
                  <a:pt x="31359" y="12393"/>
                  <a:pt x="31472" y="10559"/>
                  <a:pt x="30470" y="9275"/>
                </a:cubicBezTo>
                <a:cubicBezTo>
                  <a:pt x="30381" y="9160"/>
                  <a:pt x="30246" y="9100"/>
                  <a:pt x="30110" y="9100"/>
                </a:cubicBezTo>
                <a:cubicBezTo>
                  <a:pt x="30012" y="9100"/>
                  <a:pt x="29913" y="9131"/>
                  <a:pt x="29830" y="9197"/>
                </a:cubicBezTo>
                <a:cubicBezTo>
                  <a:pt x="29630" y="9351"/>
                  <a:pt x="29595" y="9639"/>
                  <a:pt x="29750" y="9839"/>
                </a:cubicBezTo>
                <a:cubicBezTo>
                  <a:pt x="30469" y="10757"/>
                  <a:pt x="30387" y="12074"/>
                  <a:pt x="29561" y="12900"/>
                </a:cubicBezTo>
                <a:lnTo>
                  <a:pt x="26549" y="15913"/>
                </a:lnTo>
                <a:lnTo>
                  <a:pt x="26549" y="13783"/>
                </a:lnTo>
                <a:cubicBezTo>
                  <a:pt x="26549" y="12331"/>
                  <a:pt x="25368" y="11149"/>
                  <a:pt x="23915" y="11149"/>
                </a:cubicBezTo>
                <a:lnTo>
                  <a:pt x="22135" y="11149"/>
                </a:lnTo>
                <a:cubicBezTo>
                  <a:pt x="22132" y="11034"/>
                  <a:pt x="22090" y="10921"/>
                  <a:pt x="22002" y="10831"/>
                </a:cubicBezTo>
                <a:lnTo>
                  <a:pt x="17379" y="6209"/>
                </a:lnTo>
                <a:cubicBezTo>
                  <a:pt x="17291" y="6120"/>
                  <a:pt x="17174" y="6076"/>
                  <a:pt x="17057" y="6076"/>
                </a:cubicBezTo>
                <a:cubicBezTo>
                  <a:pt x="16941" y="6076"/>
                  <a:pt x="16824" y="6120"/>
                  <a:pt x="16735" y="6209"/>
                </a:cubicBezTo>
                <a:cubicBezTo>
                  <a:pt x="16557" y="6388"/>
                  <a:pt x="16557" y="6677"/>
                  <a:pt x="16735" y="6854"/>
                </a:cubicBezTo>
                <a:lnTo>
                  <a:pt x="21027" y="11148"/>
                </a:lnTo>
                <a:lnTo>
                  <a:pt x="19299" y="11148"/>
                </a:lnTo>
                <a:lnTo>
                  <a:pt x="19020" y="10869"/>
                </a:lnTo>
                <a:cubicBezTo>
                  <a:pt x="18931" y="10780"/>
                  <a:pt x="18815" y="10735"/>
                  <a:pt x="18698" y="10735"/>
                </a:cubicBezTo>
                <a:cubicBezTo>
                  <a:pt x="18581" y="10735"/>
                  <a:pt x="18464" y="10780"/>
                  <a:pt x="18375" y="10869"/>
                </a:cubicBezTo>
                <a:cubicBezTo>
                  <a:pt x="18298" y="10946"/>
                  <a:pt x="18254" y="11045"/>
                  <a:pt x="18245" y="11148"/>
                </a:cubicBezTo>
                <a:lnTo>
                  <a:pt x="16279" y="11148"/>
                </a:lnTo>
                <a:lnTo>
                  <a:pt x="14363" y="9230"/>
                </a:lnTo>
                <a:cubicBezTo>
                  <a:pt x="14273" y="9142"/>
                  <a:pt x="14157" y="9097"/>
                  <a:pt x="14040" y="9097"/>
                </a:cubicBezTo>
                <a:cubicBezTo>
                  <a:pt x="13923" y="9097"/>
                  <a:pt x="13806" y="9142"/>
                  <a:pt x="13716" y="9230"/>
                </a:cubicBezTo>
                <a:cubicBezTo>
                  <a:pt x="13539" y="9409"/>
                  <a:pt x="13539" y="9698"/>
                  <a:pt x="13716" y="9876"/>
                </a:cubicBezTo>
                <a:lnTo>
                  <a:pt x="14988" y="11148"/>
                </a:lnTo>
                <a:lnTo>
                  <a:pt x="13258" y="11148"/>
                </a:lnTo>
                <a:lnTo>
                  <a:pt x="12851" y="10741"/>
                </a:lnTo>
                <a:cubicBezTo>
                  <a:pt x="12762" y="10651"/>
                  <a:pt x="12645" y="10607"/>
                  <a:pt x="12528" y="10607"/>
                </a:cubicBezTo>
                <a:cubicBezTo>
                  <a:pt x="12411" y="10607"/>
                  <a:pt x="12294" y="10651"/>
                  <a:pt x="12206" y="10741"/>
                </a:cubicBezTo>
                <a:cubicBezTo>
                  <a:pt x="12095" y="10850"/>
                  <a:pt x="12052" y="11004"/>
                  <a:pt x="12080" y="11148"/>
                </a:cubicBezTo>
                <a:lnTo>
                  <a:pt x="8696" y="11148"/>
                </a:lnTo>
                <a:lnTo>
                  <a:pt x="18253" y="1591"/>
                </a:lnTo>
                <a:cubicBezTo>
                  <a:pt x="18704" y="1139"/>
                  <a:pt x="19298" y="912"/>
                  <a:pt x="19891" y="912"/>
                </a:cubicBezTo>
                <a:cubicBezTo>
                  <a:pt x="20484" y="912"/>
                  <a:pt x="21078" y="1139"/>
                  <a:pt x="21530" y="1591"/>
                </a:cubicBezTo>
                <a:lnTo>
                  <a:pt x="28250" y="8311"/>
                </a:lnTo>
                <a:cubicBezTo>
                  <a:pt x="28338" y="8400"/>
                  <a:pt x="28455" y="8444"/>
                  <a:pt x="28572" y="8444"/>
                </a:cubicBezTo>
                <a:cubicBezTo>
                  <a:pt x="28689" y="8444"/>
                  <a:pt x="28806" y="8400"/>
                  <a:pt x="28895" y="8311"/>
                </a:cubicBezTo>
                <a:cubicBezTo>
                  <a:pt x="29073" y="8133"/>
                  <a:pt x="29073" y="7844"/>
                  <a:pt x="28895" y="7667"/>
                </a:cubicBezTo>
                <a:lnTo>
                  <a:pt x="22174" y="946"/>
                </a:lnTo>
                <a:cubicBezTo>
                  <a:pt x="21545" y="316"/>
                  <a:pt x="20717" y="1"/>
                  <a:pt x="198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1"/>
          <p:cNvSpPr txBox="1"/>
          <p:nvPr>
            <p:ph idx="3" type="subTitle"/>
          </p:nvPr>
        </p:nvSpPr>
        <p:spPr>
          <a:xfrm>
            <a:off x="651950" y="2949700"/>
            <a:ext cx="2431200" cy="14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Предоставляют пользователям актуальную информацию о банковских услугах и финансовых организациях России</a:t>
            </a:r>
            <a:endParaRPr/>
          </a:p>
        </p:txBody>
      </p:sp>
      <p:sp>
        <p:nvSpPr>
          <p:cNvPr id="390" name="Google Shape;390;p31"/>
          <p:cNvSpPr txBox="1"/>
          <p:nvPr>
            <p:ph idx="4" type="subTitle"/>
          </p:nvPr>
        </p:nvSpPr>
        <p:spPr>
          <a:xfrm>
            <a:off x="795650" y="2502100"/>
            <a:ext cx="2143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Банки.ру</a:t>
            </a:r>
            <a:endParaRPr/>
          </a:p>
        </p:txBody>
      </p:sp>
      <p:sp>
        <p:nvSpPr>
          <p:cNvPr id="391" name="Google Shape;391;p31"/>
          <p:cNvSpPr txBox="1"/>
          <p:nvPr>
            <p:ph idx="5" type="subTitle"/>
          </p:nvPr>
        </p:nvSpPr>
        <p:spPr>
          <a:xfrm>
            <a:off x="6108775" y="2964375"/>
            <a:ext cx="2431200" cy="7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Дочерняя структура,   занимающаяся управлением    активами и инвестициями </a:t>
            </a:r>
            <a:endParaRPr/>
          </a:p>
        </p:txBody>
      </p:sp>
      <p:sp>
        <p:nvSpPr>
          <p:cNvPr id="392" name="Google Shape;392;p31"/>
          <p:cNvSpPr txBox="1"/>
          <p:nvPr>
            <p:ph idx="6" type="subTitle"/>
          </p:nvPr>
        </p:nvSpPr>
        <p:spPr>
          <a:xfrm>
            <a:off x="5842200" y="2502100"/>
            <a:ext cx="3301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Газпромбанк инвестиции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2"/>
          <p:cNvSpPr txBox="1"/>
          <p:nvPr>
            <p:ph type="title"/>
          </p:nvPr>
        </p:nvSpPr>
        <p:spPr>
          <a:xfrm>
            <a:off x="719995" y="253156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Риски</a:t>
            </a:r>
            <a:endParaRPr sz="3600"/>
          </a:p>
        </p:txBody>
      </p:sp>
      <p:sp>
        <p:nvSpPr>
          <p:cNvPr id="398" name="Google Shape;398;p32"/>
          <p:cNvSpPr/>
          <p:nvPr/>
        </p:nvSpPr>
        <p:spPr>
          <a:xfrm>
            <a:off x="4653150" y="825850"/>
            <a:ext cx="964050" cy="87200"/>
          </a:xfrm>
          <a:custGeom>
            <a:rect b="b" l="l" r="r" t="t"/>
            <a:pathLst>
              <a:path extrusionOk="0" h="3488" w="38562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2"/>
          <p:cNvSpPr/>
          <p:nvPr/>
        </p:nvSpPr>
        <p:spPr>
          <a:xfrm>
            <a:off x="429288" y="269458"/>
            <a:ext cx="567877" cy="540088"/>
          </a:xfrm>
          <a:custGeom>
            <a:rect b="b" l="l" r="r" t="t"/>
            <a:pathLst>
              <a:path extrusionOk="0" h="74010" w="77818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00" name="Google Shape;400;p32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2"/>
          <p:cNvSpPr txBox="1"/>
          <p:nvPr/>
        </p:nvSpPr>
        <p:spPr>
          <a:xfrm>
            <a:off x="438750" y="1090475"/>
            <a:ext cx="8359500" cy="3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1.Недостаточность глубины анализа:Возможно,исследование не будет достаточно глубоким   или всесторонним.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2.Отсутствие практической значимости:Результаты проекта могут оказаться слишком теоретическими и не применимые на практике.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3.Неоправданные ожидание:Результаты исследования могут не соответствовать ожиданиям заказчиков или целевой аудитории.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rPr>
              <a:t>4.Нестабильная экономическая ситуация: Может повлиять на интерес к исследованию фондового рынка и снизить его практическую значимость.</a:t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81B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F2046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3"/>
          <p:cNvSpPr/>
          <p:nvPr/>
        </p:nvSpPr>
        <p:spPr>
          <a:xfrm>
            <a:off x="360602" y="234196"/>
            <a:ext cx="400943" cy="393566"/>
          </a:xfrm>
          <a:custGeom>
            <a:rect b="b" l="l" r="r" t="t"/>
            <a:pathLst>
              <a:path extrusionOk="0" h="31155" w="31739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3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3"/>
          <p:cNvSpPr txBox="1"/>
          <p:nvPr/>
        </p:nvSpPr>
        <p:spPr>
          <a:xfrm>
            <a:off x="2515325" y="0"/>
            <a:ext cx="53244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CD88FD"/>
                </a:solidFill>
                <a:latin typeface="Impact"/>
                <a:ea typeface="Impact"/>
                <a:cs typeface="Impact"/>
                <a:sym typeface="Impact"/>
              </a:rPr>
              <a:t>Опросы для проекта</a:t>
            </a:r>
            <a:endParaRPr sz="4100">
              <a:solidFill>
                <a:srgbClr val="CD88FD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09" name="Google Shape;409;p33"/>
          <p:cNvPicPr preferRelativeResize="0"/>
          <p:nvPr/>
        </p:nvPicPr>
        <p:blipFill rotWithShape="1">
          <a:blip r:embed="rId3">
            <a:alphaModFix/>
          </a:blip>
          <a:srcRect b="15425" l="29841" r="28305" t="10941"/>
          <a:stretch/>
        </p:blipFill>
        <p:spPr>
          <a:xfrm>
            <a:off x="247025" y="827575"/>
            <a:ext cx="4175674" cy="413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3"/>
          <p:cNvPicPr preferRelativeResize="0"/>
          <p:nvPr/>
        </p:nvPicPr>
        <p:blipFill rotWithShape="1">
          <a:blip r:embed="rId4">
            <a:alphaModFix/>
          </a:blip>
          <a:srcRect b="9929" l="30262" r="28869" t="19647"/>
          <a:stretch/>
        </p:blipFill>
        <p:spPr>
          <a:xfrm>
            <a:off x="4709841" y="870175"/>
            <a:ext cx="4312032" cy="417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F2046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4"/>
          <p:cNvSpPr/>
          <p:nvPr/>
        </p:nvSpPr>
        <p:spPr>
          <a:xfrm>
            <a:off x="360602" y="234196"/>
            <a:ext cx="400943" cy="393566"/>
          </a:xfrm>
          <a:custGeom>
            <a:rect b="b" l="l" r="r" t="t"/>
            <a:pathLst>
              <a:path extrusionOk="0" h="31155" w="31739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4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/>
        </p:nvSpPr>
        <p:spPr>
          <a:xfrm>
            <a:off x="2515325" y="0"/>
            <a:ext cx="53244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CD88FD"/>
                </a:solidFill>
                <a:latin typeface="Impact"/>
                <a:ea typeface="Impact"/>
                <a:cs typeface="Impact"/>
                <a:sym typeface="Impact"/>
              </a:rPr>
              <a:t>Опросы для проекта</a:t>
            </a:r>
            <a:endParaRPr sz="4100">
              <a:solidFill>
                <a:srgbClr val="CD88FD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9699" l="30568" r="28894" t="23956"/>
          <a:stretch/>
        </p:blipFill>
        <p:spPr>
          <a:xfrm>
            <a:off x="300300" y="952025"/>
            <a:ext cx="3990925" cy="36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4"/>
          <p:cNvPicPr preferRelativeResize="0"/>
          <p:nvPr/>
        </p:nvPicPr>
        <p:blipFill rotWithShape="1">
          <a:blip r:embed="rId4">
            <a:alphaModFix/>
          </a:blip>
          <a:srcRect b="11261" l="31061" r="28281" t="17776"/>
          <a:stretch/>
        </p:blipFill>
        <p:spPr>
          <a:xfrm>
            <a:off x="5156275" y="798725"/>
            <a:ext cx="3034874" cy="42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F2046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5"/>
          <p:cNvSpPr/>
          <p:nvPr/>
        </p:nvSpPr>
        <p:spPr>
          <a:xfrm>
            <a:off x="360602" y="234196"/>
            <a:ext cx="400943" cy="393566"/>
          </a:xfrm>
          <a:custGeom>
            <a:rect b="b" l="l" r="r" t="t"/>
            <a:pathLst>
              <a:path extrusionOk="0" h="31155" w="31739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5">
            <a:hlinkClick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rect b="b" l="l" r="r" t="t"/>
            <a:pathLst>
              <a:path extrusionOk="0" h="196382" w="144657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5"/>
          <p:cNvSpPr txBox="1"/>
          <p:nvPr/>
        </p:nvSpPr>
        <p:spPr>
          <a:xfrm>
            <a:off x="2515325" y="0"/>
            <a:ext cx="53244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CD88FD"/>
                </a:solidFill>
                <a:latin typeface="Impact"/>
                <a:ea typeface="Impact"/>
                <a:cs typeface="Impact"/>
                <a:sym typeface="Impact"/>
              </a:rPr>
              <a:t>Опросы для проекта</a:t>
            </a:r>
            <a:endParaRPr sz="4100">
              <a:solidFill>
                <a:srgbClr val="CD88FD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27" name="Google Shape;427;p35"/>
          <p:cNvPicPr preferRelativeResize="0"/>
          <p:nvPr/>
        </p:nvPicPr>
        <p:blipFill rotWithShape="1">
          <a:blip r:embed="rId3">
            <a:alphaModFix/>
          </a:blip>
          <a:srcRect b="9107" l="31298" r="29042" t="19910"/>
          <a:stretch/>
        </p:blipFill>
        <p:spPr>
          <a:xfrm>
            <a:off x="360600" y="866825"/>
            <a:ext cx="3844301" cy="40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5"/>
          <p:cNvPicPr preferRelativeResize="0"/>
          <p:nvPr/>
        </p:nvPicPr>
        <p:blipFill rotWithShape="1">
          <a:blip r:embed="rId4">
            <a:alphaModFix/>
          </a:blip>
          <a:srcRect b="14989" l="30337" r="28990" t="10249"/>
          <a:stretch/>
        </p:blipFill>
        <p:spPr>
          <a:xfrm>
            <a:off x="4772900" y="824225"/>
            <a:ext cx="4136387" cy="427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Doodle Minitheme by Slidesgo">
  <a:themeElements>
    <a:clrScheme name="Simple Light">
      <a:dk1>
        <a:srgbClr val="351F5D"/>
      </a:dk1>
      <a:lt1>
        <a:srgbClr val="FFFFFF"/>
      </a:lt1>
      <a:dk2>
        <a:srgbClr val="764FAF"/>
      </a:dk2>
      <a:lt2>
        <a:srgbClr val="CD88FD"/>
      </a:lt2>
      <a:accent1>
        <a:srgbClr val="E3C6FF"/>
      </a:accent1>
      <a:accent2>
        <a:srgbClr val="C6C6C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1F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