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65" r:id="rId3"/>
    <p:sldId id="257" r:id="rId4"/>
    <p:sldId id="266" r:id="rId5"/>
    <p:sldId id="285" r:id="rId6"/>
    <p:sldId id="286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Trebuchet MS" panose="020B0603020202020204" pitchFamily="34" charset="0"/>
      <p:regular r:id="rId12"/>
      <p:bold r:id="rId13"/>
      <p:italic r:id="rId14"/>
      <p:boldItalic r:id="rId15"/>
    </p:embeddedFont>
    <p:embeddedFont>
      <p:font typeface="Wingdings 3" panose="05040102010807070707" pitchFamily="18" charset="2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026" autoAdjust="0"/>
  </p:normalViewPr>
  <p:slideViewPr>
    <p:cSldViewPr snapToGrid="0">
      <p:cViewPr varScale="1">
        <p:scale>
          <a:sx n="99" d="100"/>
          <a:sy n="99" d="100"/>
        </p:scale>
        <p:origin x="194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e49c100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e49c100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e49c100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e49c100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 этом слайде вы можете выписать вопросы, которые появились у вас на начальном этапе работы над проектом.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Постарайтесь воздержаться от вопросов вроде где нам рекламировать ваш продукт или как бороться с конкурентами — пока никакого продукта нет, эти вопросы преждевременны.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Обсудите с командой, как будете проводить исследование, и выпишите то, что осталось для вас непонятным.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e49c100d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e49c100d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Вовлеченные стороны — это те, на кого влияет проблемная ситуация, или кто как-либо влияет на проект. В принципе, если достаточно подробно пройдена стадия работы с проблемой, многих, если не всех из них вы уже выявили. Иногда вовлеченные стороны называют стейкхолдерами.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Зачем их искать?</a:t>
            </a:r>
            <a:r>
              <a:rPr lang="ru" dirty="0">
                <a:solidFill>
                  <a:schemeClr val="dk1"/>
                </a:solidFill>
              </a:rPr>
              <a:t> Это необходимо, чтобы максимально учесть требования к решению, чтобы оно стало и правда реалистичным, встраивающимся в реальную жизнь реальных людей.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Слайд можно оформить в виде простой таблицы, из которой </a:t>
            </a:r>
            <a:r>
              <a:rPr lang="ru" b="1" dirty="0"/>
              <a:t>понятны интересы стейкхолдеров и как они могут повлиять</a:t>
            </a:r>
            <a:r>
              <a:rPr lang="ru" dirty="0"/>
              <a:t> на развитие проекта. Мы не ограничиваем вас в шаблоне — простой поиск в интернете даст вам массу вариантов, используйте тот, который для вас подходит.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Если вы достаточно хорошо изучили проблему, можете изложить свои наблюдения в виде диаграммы связей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49c100d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49c100d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ЭТОТ СЛАЙД ЗАПОЛНЯЕТСЯ СОВМЕСТНО С ЭКСПЕРТАМИ ВО ВРЕМЯ КОНСУЛЬТАЦИИ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ПОКА ОСТАВЬТЕ ЕГО ПУСТЫМ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Дальше у вас этап исследование … если у вас уже есть понимание, каким образов вы проверите актуальность вашей идей: с кем будете проводить интервью, как изучите проблему, которую решает ваш проект - напишите об этом на этом слайде. Во время консультаций эксперты помогут вам уточнить задачи.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4385618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666799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63031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186259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7956268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486301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2668467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589427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0678815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140242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85608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645700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02040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008102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4406952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4056493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025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3278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86572" y="209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Скопируйте этот шаблон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854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Этот шаблон редактировать нельзя</a:t>
            </a:r>
            <a:endParaRPr sz="1600"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dirty="0"/>
              <a:t>Скопируйте его и сохраните на свой диск:</a:t>
            </a:r>
            <a:endParaRPr sz="1600" dirty="0"/>
          </a:p>
          <a:p>
            <a:pPr marL="0" lvl="0" indent="45720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dirty="0"/>
              <a:t>Файл / Создать копию / Вся презентация / …</a:t>
            </a:r>
            <a:endParaRPr sz="1600"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 dirty="0"/>
              <a:t>Обратите внимание на заметки докладчика (это область под слайдами). Мы оставили вам рекомендации по заполнению слайдов</a:t>
            </a:r>
            <a:endParaRPr sz="1600"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 dirty="0"/>
              <a:t>Удалите этот слайд, когда всё сделаете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D506-200E-3384-F539-88A4CF260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2057399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600"/>
              </a:spcAft>
            </a:pPr>
            <a:r>
              <a:rPr lang="ru-RU" sz="2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озоном»</a:t>
            </a:r>
            <a:br>
              <a:rPr lang="ru-RU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 Майкопского государственного технологического университета (пгт. Яблоновский, Республика Адыгея)</a:t>
            </a:r>
            <a:br>
              <a:rPr lang="ru-RU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Инициативная разработка</a:t>
            </a:r>
            <a:br>
              <a:rPr lang="ru-RU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1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A7286-3351-D4A8-9F39-CFCC25C21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43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8EFE3-F904-F064-058D-D9F8BA230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6887600" cy="1339159"/>
          </a:xfrm>
        </p:spPr>
        <p:txBody>
          <a:bodyPr>
            <a:noAutofit/>
          </a:bodyPr>
          <a:lstStyle/>
          <a:p>
            <a:r>
              <a:rPr lang="ru-RU" sz="3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Потребитель: Нефтегазовая отрасль</a:t>
            </a:r>
            <a:br>
              <a:rPr lang="ru-R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6E048-5721-6240-670D-A14ABE012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02" y="1447801"/>
            <a:ext cx="6819700" cy="308322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Проблематика: </a:t>
            </a: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«Активные» сернистые соединения, а именно сероводород, меркаптаны, </a:t>
            </a:r>
            <a:r>
              <a:rPr lang="ru-RU" sz="18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сероокись</a:t>
            </a:r>
            <a: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углерода. Они	являются ядами	для	вторичных нефтехимических         процессов,         снижают потребительские свойства конечных продуктов, придавая им неприятный запах и коррозионную активность. Сера также может нанести вред некоторым катализаторам, применяемым в технологических установках переработки нефтепродуктов (бензин, дизельное топливо), поэтому ее необходимо удалять, также негативно влияет на экологии.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61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24E8A-2119-A895-EFB7-BEC35ED2E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55502" cy="1447800"/>
          </a:xfrm>
        </p:spPr>
        <p:txBody>
          <a:bodyPr>
            <a:normAutofit/>
          </a:bodyPr>
          <a:lstStyle/>
          <a:p>
            <a:r>
              <a:rPr lang="ru-RU" sz="3000" dirty="0"/>
              <a:t>Решение: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86A994-ACE8-A174-B43C-4A19DCD9A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6419"/>
            <a:ext cx="6955502" cy="3994604"/>
          </a:xfrm>
        </p:spPr>
        <p:txBody>
          <a:bodyPr>
            <a:normAutofit/>
          </a:bodyPr>
          <a:lstStyle/>
          <a:p>
            <a:r>
              <a:rPr lang="ru-RU" sz="1500" b="1" dirty="0">
                <a:latin typeface="Arial" panose="020B0604020202020204" pitchFamily="34" charset="0"/>
                <a:ea typeface="Calibri" panose="020F0502020204030204" pitchFamily="34" charset="0"/>
              </a:rPr>
              <a:t>Предлагается использовать инновационный метод очистки нефтепродуктов от серы озоном. </a:t>
            </a:r>
            <a:r>
              <a:rPr lang="ru-RU" sz="1500" dirty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ru-RU" sz="1500" spc="-8" dirty="0">
                <a:latin typeface="Arial" panose="020B0604020202020204" pitchFamily="34" charset="0"/>
                <a:ea typeface="Calibri" panose="020F0502020204030204" pitchFamily="34" charset="0"/>
              </a:rPr>
              <a:t>Новизна технического решения заключается в том, что за счет обработки тонкодисперсных нефтепродуктов в смеси озона происходит нейтрализация (экстрагирование) соединений серы под воздействием озона, молекулы озонирования или окисления нефтепродуктов значительно более полярны, чем молекулы исходного компоненты углеводного сырья и гораздо эффективнее удаляются из состава прямогонных дистиллятов и остатков с использованием традиционных методов экстракции или адсорбции., в то же время исключается локализация высоких концентраций озона и одностадийная обработка).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5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2EFE22-1769-5DB3-E8FD-E714F9CFE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34" y="3086362"/>
            <a:ext cx="2743200" cy="20572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85ACF3-96C5-9923-7F66-0B93036D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318" y="3086297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2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6400F-281D-C3BD-DA84-12CAA682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55502" cy="1447800"/>
          </a:xfrm>
        </p:spPr>
        <p:txBody>
          <a:bodyPr/>
          <a:lstStyle/>
          <a:p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48FF2-E721-1F88-D84A-9D4C9203D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69" y="666572"/>
            <a:ext cx="1595927" cy="3864450"/>
          </a:xfrm>
        </p:spPr>
        <p:txBody>
          <a:bodyPr>
            <a:normAutofit fontScale="92500" lnSpcReduction="10000"/>
          </a:bodyPr>
          <a:lstStyle/>
          <a:p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это процесс очистки нефти, который включает разделение бензиновой фракции на тяжёлую и лёгкую, удаление лёгких меркаптанов, изомеризацию лёгких α-олефинов в β-олефины и максимальное извлечение олефинов.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FED228EA-24DE-68C8-A270-10963D84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96" y="442245"/>
            <a:ext cx="5373014" cy="37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38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9581E-C0C3-F554-F30F-9F788CE4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55502" cy="1447800"/>
          </a:xfrm>
        </p:spPr>
        <p:txBody>
          <a:bodyPr>
            <a:normAutofit/>
          </a:bodyPr>
          <a:lstStyle/>
          <a:p>
            <a:r>
              <a:rPr lang="ru-RU" sz="3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Командный состав: </a:t>
            </a:r>
            <a:br>
              <a:rPr lang="ru-R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C5E9DFE-176E-705C-8324-35E270B00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6" y="727285"/>
            <a:ext cx="2322215" cy="1308791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Организатор-наставник</a:t>
            </a:r>
            <a:b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31EB9A-F330-DF84-D5B1-43B2B838DE88}"/>
              </a:ext>
            </a:extLst>
          </p:cNvPr>
          <p:cNvSpPr txBox="1"/>
          <p:nvPr/>
        </p:nvSpPr>
        <p:spPr>
          <a:xfrm>
            <a:off x="590738" y="1033504"/>
            <a:ext cx="14598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dirty="0" err="1"/>
              <a:t>Бебко</a:t>
            </a:r>
            <a:r>
              <a:rPr lang="ru-RU" sz="1350" dirty="0"/>
              <a:t> Дмитрий </a:t>
            </a:r>
            <a:br>
              <a:rPr lang="ru-RU" sz="1350" dirty="0"/>
            </a:br>
            <a:r>
              <a:rPr lang="ru-RU" sz="1350" dirty="0"/>
              <a:t>  Анатольевич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D9DB20-38F5-33AA-5BEF-C4425715C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225" y="651826"/>
            <a:ext cx="1123474" cy="14597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5B5C58-2A11-4AD1-BE70-54F2DE3C1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298" y="2294786"/>
            <a:ext cx="1793081" cy="17930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1CAB5A-AA1C-9CDD-62FC-B1AD6781BFAE}"/>
              </a:ext>
            </a:extLst>
          </p:cNvPr>
          <p:cNvSpPr txBox="1"/>
          <p:nvPr/>
        </p:nvSpPr>
        <p:spPr>
          <a:xfrm>
            <a:off x="203704" y="2611793"/>
            <a:ext cx="3849986" cy="602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Цветной Кирилл Евгеньевич НД-11 </a:t>
            </a:r>
            <a:endParaRPr lang="ru-RU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Богатырев Владислав Александрович</a:t>
            </a:r>
            <a:r>
              <a:rPr lang="ru-RU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</a:rPr>
              <a:t>ТД-11</a:t>
            </a:r>
            <a:endParaRPr lang="ru-RU" sz="135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DBD68-9A2F-4BDF-70D4-1CADCB07EF69}"/>
              </a:ext>
            </a:extLst>
          </p:cNvPr>
          <p:cNvSpPr txBox="1"/>
          <p:nvPr/>
        </p:nvSpPr>
        <p:spPr>
          <a:xfrm>
            <a:off x="203703" y="3221736"/>
            <a:ext cx="6584221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 Аслан </a:t>
            </a:r>
            <a:r>
              <a:rPr lang="ru-RU" sz="135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Азаматович</a:t>
            </a:r>
            <a:r>
              <a:rPr lang="ru-RU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ЗУ-11</a:t>
            </a:r>
            <a:endParaRPr lang="ru-RU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207152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Вопросы к экспертам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32300" cy="1017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Заинтересованные стороны / стейкхолдеры</a:t>
            </a:r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82502" y="852523"/>
            <a:ext cx="6971441" cy="37163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Нефтедобывающие и перерабатывающие предприятия</a:t>
            </a: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a:t>
            </a:r>
            <a:b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Государство</a:t>
            </a: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В разработке и внедрении технологий очистки нефти от серы заинтересованы и государственные структуры, так как у таких технологий высокий экспортный потенциал.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32300" cy="1017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Дальнейшие шаги по работе над проектом</a:t>
            </a:r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0" y="886899"/>
            <a:ext cx="8832300" cy="3681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652</Words>
  <Application>Microsoft Office PowerPoint</Application>
  <PresentationFormat>Экран (16:9)</PresentationFormat>
  <Paragraphs>37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Wingdings 3</vt:lpstr>
      <vt:lpstr>Trebuchet MS</vt:lpstr>
      <vt:lpstr>Calibri</vt:lpstr>
      <vt:lpstr>Аспект</vt:lpstr>
      <vt:lpstr>Скопируйте этот шаблон</vt:lpstr>
      <vt:lpstr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 </vt:lpstr>
      <vt:lpstr>Потребитель: Нефтегазовая отрасль </vt:lpstr>
      <vt:lpstr>Решение:</vt:lpstr>
      <vt:lpstr>Каталитическая дистилляция:</vt:lpstr>
      <vt:lpstr>Командный состав:  </vt:lpstr>
      <vt:lpstr>Вопросы к экспертам</vt:lpstr>
      <vt:lpstr>Заинтересованные стороны / стейкхолдеры</vt:lpstr>
      <vt:lpstr>Дальнейшие шаги по работе над проектом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n11 N</cp:lastModifiedBy>
  <cp:revision>4</cp:revision>
  <dcterms:modified xsi:type="dcterms:W3CDTF">2024-10-21T16:03:32Z</dcterms:modified>
</cp:coreProperties>
</file>