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9" r:id="rId2"/>
    <p:sldId id="257" r:id="rId3"/>
    <p:sldId id="274" r:id="rId4"/>
    <p:sldId id="275" r:id="rId5"/>
    <p:sldId id="267" r:id="rId6"/>
    <p:sldId id="268" r:id="rId7"/>
    <p:sldId id="278" r:id="rId8"/>
    <p:sldId id="276" r:id="rId9"/>
    <p:sldId id="25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kurova" initials="T.N.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474" y="-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0DA54-6799-402B-A23F-5C107B2CA79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1D4E65-AE64-4A3A-A3C4-D5AF6DA42731}">
      <dgm:prSet phldrT="[Текст]"/>
      <dgm:spPr/>
      <dgm:t>
        <a:bodyPr/>
        <a:lstStyle/>
        <a:p>
          <a:r>
            <a:rPr lang="ru-RU" dirty="0" smtClean="0"/>
            <a:t>Презентация </a:t>
          </a:r>
          <a:r>
            <a:rPr lang="ru-RU" dirty="0" err="1" smtClean="0"/>
            <a:t>Хакатон</a:t>
          </a:r>
          <a:r>
            <a:rPr lang="ru-RU" dirty="0" smtClean="0"/>
            <a:t> 17.10.2021</a:t>
          </a:r>
        </a:p>
        <a:p>
          <a:endParaRPr lang="ru-RU" dirty="0"/>
        </a:p>
      </dgm:t>
    </dgm:pt>
    <dgm:pt modelId="{7ECA0427-219C-408A-BD72-5941E645ADB7}" type="parTrans" cxnId="{C79F04D2-436D-4E48-BACE-B16A7F78530E}">
      <dgm:prSet/>
      <dgm:spPr/>
      <dgm:t>
        <a:bodyPr/>
        <a:lstStyle/>
        <a:p>
          <a:endParaRPr lang="ru-RU"/>
        </a:p>
      </dgm:t>
    </dgm:pt>
    <dgm:pt modelId="{15E8F1B0-DBD9-4F5F-8F41-C76DE88F0F99}" type="sibTrans" cxnId="{C79F04D2-436D-4E48-BACE-B16A7F78530E}">
      <dgm:prSet/>
      <dgm:spPr/>
      <dgm:t>
        <a:bodyPr/>
        <a:lstStyle/>
        <a:p>
          <a:endParaRPr lang="ru-RU"/>
        </a:p>
      </dgm:t>
    </dgm:pt>
    <dgm:pt modelId="{08173A10-A47F-4F21-B658-F6CB4086DC4E}">
      <dgm:prSet phldrT="[Текст]"/>
      <dgm:spPr/>
      <dgm:t>
        <a:bodyPr/>
        <a:lstStyle/>
        <a:p>
          <a:r>
            <a:rPr lang="ru-RU" dirty="0" smtClean="0"/>
            <a:t>Окончание исследования проблемы образовательной безопасности </a:t>
          </a:r>
          <a:r>
            <a:rPr lang="ru-RU" dirty="0" smtClean="0"/>
            <a:t>школьника. Сбор ресурсов для </a:t>
          </a:r>
          <a:r>
            <a:rPr lang="ru-RU" dirty="0" err="1" smtClean="0"/>
            <a:t>саморегуляции</a:t>
          </a:r>
          <a:r>
            <a:rPr lang="ru-RU" dirty="0" smtClean="0"/>
            <a:t>, рефлексии, коммуникабельности</a:t>
          </a:r>
          <a:endParaRPr lang="ru-RU" dirty="0" smtClean="0"/>
        </a:p>
        <a:p>
          <a:r>
            <a:rPr lang="ru-RU" dirty="0" smtClean="0"/>
            <a:t>07.11.2021</a:t>
          </a:r>
          <a:endParaRPr lang="ru-RU" dirty="0"/>
        </a:p>
      </dgm:t>
    </dgm:pt>
    <dgm:pt modelId="{533DD640-FB1C-4C89-BF84-1DAAC4FE98EE}" type="parTrans" cxnId="{2511135C-4FFA-4E37-9D92-16D6279CE0CC}">
      <dgm:prSet/>
      <dgm:spPr/>
      <dgm:t>
        <a:bodyPr/>
        <a:lstStyle/>
        <a:p>
          <a:endParaRPr lang="ru-RU"/>
        </a:p>
      </dgm:t>
    </dgm:pt>
    <dgm:pt modelId="{41F6E6B1-5483-4868-908D-AF3B0E664B06}" type="sibTrans" cxnId="{2511135C-4FFA-4E37-9D92-16D6279CE0CC}">
      <dgm:prSet/>
      <dgm:spPr/>
      <dgm:t>
        <a:bodyPr/>
        <a:lstStyle/>
        <a:p>
          <a:endParaRPr lang="ru-RU"/>
        </a:p>
      </dgm:t>
    </dgm:pt>
    <dgm:pt modelId="{83B95EF6-DC5E-4267-92B5-E1E452047A2A}">
      <dgm:prSet/>
      <dgm:spPr/>
      <dgm:t>
        <a:bodyPr/>
        <a:lstStyle/>
        <a:p>
          <a:r>
            <a:rPr lang="ru-RU" dirty="0" smtClean="0"/>
            <a:t>Сбор цифровых творческих ресурсов</a:t>
          </a:r>
        </a:p>
        <a:p>
          <a:r>
            <a:rPr lang="ru-RU" dirty="0" smtClean="0"/>
            <a:t>07.11.2021 </a:t>
          </a:r>
          <a:endParaRPr lang="ru-RU" dirty="0"/>
        </a:p>
      </dgm:t>
    </dgm:pt>
    <dgm:pt modelId="{9F8A7811-E8A9-46EB-9091-E8A8C813D1C6}" type="parTrans" cxnId="{3DC75640-B174-4CFC-B6A5-6AE11E10445D}">
      <dgm:prSet/>
      <dgm:spPr/>
      <dgm:t>
        <a:bodyPr/>
        <a:lstStyle/>
        <a:p>
          <a:endParaRPr lang="ru-RU"/>
        </a:p>
      </dgm:t>
    </dgm:pt>
    <dgm:pt modelId="{5D9F0C0B-8FDA-47D5-B475-D16E2081798F}" type="sibTrans" cxnId="{3DC75640-B174-4CFC-B6A5-6AE11E10445D}">
      <dgm:prSet/>
      <dgm:spPr/>
      <dgm:t>
        <a:bodyPr/>
        <a:lstStyle/>
        <a:p>
          <a:endParaRPr lang="ru-RU"/>
        </a:p>
      </dgm:t>
    </dgm:pt>
    <dgm:pt modelId="{DFECC0ED-B42A-49CD-A297-960A45400ABA}">
      <dgm:prSet/>
      <dgm:spPr/>
      <dgm:t>
        <a:bodyPr/>
        <a:lstStyle/>
        <a:p>
          <a:pPr rtl="0"/>
          <a:r>
            <a:rPr lang="ru-RU" dirty="0" smtClean="0"/>
            <a:t>Создание сайта</a:t>
          </a:r>
        </a:p>
        <a:p>
          <a:pPr rtl="0"/>
          <a:r>
            <a:rPr lang="ru-RU" dirty="0" smtClean="0"/>
            <a:t>21.11.2021</a:t>
          </a:r>
        </a:p>
        <a:p>
          <a:pPr rtl="0"/>
          <a:r>
            <a:rPr lang="ru-RU" dirty="0" smtClean="0"/>
            <a:t> </a:t>
          </a:r>
        </a:p>
      </dgm:t>
    </dgm:pt>
    <dgm:pt modelId="{4A715070-F2AB-45A9-975C-93D3B1FE4F33}" type="parTrans" cxnId="{6AE5C1C2-627E-481E-BB6F-3999BED35720}">
      <dgm:prSet/>
      <dgm:spPr/>
      <dgm:t>
        <a:bodyPr/>
        <a:lstStyle/>
        <a:p>
          <a:endParaRPr lang="ru-RU"/>
        </a:p>
      </dgm:t>
    </dgm:pt>
    <dgm:pt modelId="{BB0D3B2D-28F8-4678-AC38-39FB4FB207B8}" type="sibTrans" cxnId="{6AE5C1C2-627E-481E-BB6F-3999BED35720}">
      <dgm:prSet/>
      <dgm:spPr/>
      <dgm:t>
        <a:bodyPr/>
        <a:lstStyle/>
        <a:p>
          <a:endParaRPr lang="ru-RU"/>
        </a:p>
      </dgm:t>
    </dgm:pt>
    <dgm:pt modelId="{37183422-5574-4CDE-96B2-92CF9DF7BBE7}">
      <dgm:prSet/>
      <dgm:spPr/>
      <dgm:t>
        <a:bodyPr/>
        <a:lstStyle/>
        <a:p>
          <a:pPr rtl="0"/>
          <a:r>
            <a:rPr lang="ru-RU" dirty="0" smtClean="0"/>
            <a:t>Загрузка </a:t>
          </a:r>
          <a:r>
            <a:rPr lang="ru-RU" dirty="0" err="1" smtClean="0"/>
            <a:t>контента</a:t>
          </a:r>
          <a:endParaRPr lang="ru-RU" dirty="0" smtClean="0"/>
        </a:p>
        <a:p>
          <a:pPr rtl="0"/>
          <a:r>
            <a:rPr lang="ru-RU" dirty="0" smtClean="0"/>
            <a:t>15.12.2021</a:t>
          </a:r>
        </a:p>
        <a:p>
          <a:pPr rtl="0"/>
          <a:endParaRPr lang="ru-RU" dirty="0" smtClean="0"/>
        </a:p>
      </dgm:t>
    </dgm:pt>
    <dgm:pt modelId="{D50725FE-66B2-45FA-AAE9-AC5904364992}" type="parTrans" cxnId="{D76C6233-914A-4172-8DEF-E54E30C3D6DE}">
      <dgm:prSet/>
      <dgm:spPr/>
      <dgm:t>
        <a:bodyPr/>
        <a:lstStyle/>
        <a:p>
          <a:endParaRPr lang="ru-RU"/>
        </a:p>
      </dgm:t>
    </dgm:pt>
    <dgm:pt modelId="{13A628C9-A25B-4335-B82B-2C293622F669}" type="sibTrans" cxnId="{D76C6233-914A-4172-8DEF-E54E30C3D6DE}">
      <dgm:prSet/>
      <dgm:spPr/>
      <dgm:t>
        <a:bodyPr/>
        <a:lstStyle/>
        <a:p>
          <a:endParaRPr lang="ru-RU"/>
        </a:p>
      </dgm:t>
    </dgm:pt>
    <dgm:pt modelId="{DFEAA4E5-93FC-43BF-ACE0-7FF5A83CFAC8}" type="pres">
      <dgm:prSet presAssocID="{7A20DA54-6799-402B-A23F-5C107B2CA79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06F8F0-222B-4D0F-90BE-F38B6F6E82A6}" type="pres">
      <dgm:prSet presAssocID="{7A20DA54-6799-402B-A23F-5C107B2CA79D}" presName="arrow" presStyleLbl="bgShp" presStyleIdx="0" presStyleCnt="1" custLinFactNeighborX="22443" custLinFactNeighborY="-12783"/>
      <dgm:spPr/>
    </dgm:pt>
    <dgm:pt modelId="{241FD5DB-3816-49A0-A6C5-DA081F0E4D5A}" type="pres">
      <dgm:prSet presAssocID="{7A20DA54-6799-402B-A23F-5C107B2CA79D}" presName="arrowDiagram5" presStyleCnt="0"/>
      <dgm:spPr/>
    </dgm:pt>
    <dgm:pt modelId="{3D10DADB-5B41-4C0F-A95E-D48F2B3A4E80}" type="pres">
      <dgm:prSet presAssocID="{951D4E65-AE64-4A3A-A3C4-D5AF6DA42731}" presName="bullet5a" presStyleLbl="node1" presStyleIdx="0" presStyleCnt="5"/>
      <dgm:spPr/>
    </dgm:pt>
    <dgm:pt modelId="{CF0F6289-208E-4FC2-AE49-D9E9C9C02D3B}" type="pres">
      <dgm:prSet presAssocID="{951D4E65-AE64-4A3A-A3C4-D5AF6DA42731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CFEF9-6819-4FB7-B56B-B413FF1C2FB2}" type="pres">
      <dgm:prSet presAssocID="{08173A10-A47F-4F21-B658-F6CB4086DC4E}" presName="bullet5b" presStyleLbl="node1" presStyleIdx="1" presStyleCnt="5"/>
      <dgm:spPr/>
    </dgm:pt>
    <dgm:pt modelId="{FDBFCB25-B954-4355-8B2E-DB0C68970C86}" type="pres">
      <dgm:prSet presAssocID="{08173A10-A47F-4F21-B658-F6CB4086DC4E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CAF1F-DA9E-4044-A9BE-86F773F1C49B}" type="pres">
      <dgm:prSet presAssocID="{83B95EF6-DC5E-4267-92B5-E1E452047A2A}" presName="bullet5c" presStyleLbl="node1" presStyleIdx="2" presStyleCnt="5"/>
      <dgm:spPr/>
    </dgm:pt>
    <dgm:pt modelId="{E8FEE3B1-793C-4CB7-A8A7-D46292E25A8C}" type="pres">
      <dgm:prSet presAssocID="{83B95EF6-DC5E-4267-92B5-E1E452047A2A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E77B7-0762-4C5B-9D68-8D862FD1BC17}" type="pres">
      <dgm:prSet presAssocID="{DFECC0ED-B42A-49CD-A297-960A45400ABA}" presName="bullet5d" presStyleLbl="node1" presStyleIdx="3" presStyleCnt="5"/>
      <dgm:spPr/>
    </dgm:pt>
    <dgm:pt modelId="{25AE93F1-71D2-4161-914C-0F7DF4CC5C75}" type="pres">
      <dgm:prSet presAssocID="{DFECC0ED-B42A-49CD-A297-960A45400AB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095F2-95DE-4F76-9903-1614E6BB63CE}" type="pres">
      <dgm:prSet presAssocID="{37183422-5574-4CDE-96B2-92CF9DF7BBE7}" presName="bullet5e" presStyleLbl="node1" presStyleIdx="4" presStyleCnt="5"/>
      <dgm:spPr/>
    </dgm:pt>
    <dgm:pt modelId="{F6A318E6-2031-4B97-9906-9047102CC270}" type="pres">
      <dgm:prSet presAssocID="{37183422-5574-4CDE-96B2-92CF9DF7BBE7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41F9A4-7D61-43BB-8B06-CF2467CB5D65}" type="presOf" srcId="{951D4E65-AE64-4A3A-A3C4-D5AF6DA42731}" destId="{CF0F6289-208E-4FC2-AE49-D9E9C9C02D3B}" srcOrd="0" destOrd="0" presId="urn:microsoft.com/office/officeart/2005/8/layout/arrow2"/>
    <dgm:cxn modelId="{714A0687-6531-47C9-B6DD-77E37CA375A3}" type="presOf" srcId="{08173A10-A47F-4F21-B658-F6CB4086DC4E}" destId="{FDBFCB25-B954-4355-8B2E-DB0C68970C86}" srcOrd="0" destOrd="0" presId="urn:microsoft.com/office/officeart/2005/8/layout/arrow2"/>
    <dgm:cxn modelId="{C79F04D2-436D-4E48-BACE-B16A7F78530E}" srcId="{7A20DA54-6799-402B-A23F-5C107B2CA79D}" destId="{951D4E65-AE64-4A3A-A3C4-D5AF6DA42731}" srcOrd="0" destOrd="0" parTransId="{7ECA0427-219C-408A-BD72-5941E645ADB7}" sibTransId="{15E8F1B0-DBD9-4F5F-8F41-C76DE88F0F99}"/>
    <dgm:cxn modelId="{3DC75640-B174-4CFC-B6A5-6AE11E10445D}" srcId="{7A20DA54-6799-402B-A23F-5C107B2CA79D}" destId="{83B95EF6-DC5E-4267-92B5-E1E452047A2A}" srcOrd="2" destOrd="0" parTransId="{9F8A7811-E8A9-46EB-9091-E8A8C813D1C6}" sibTransId="{5D9F0C0B-8FDA-47D5-B475-D16E2081798F}"/>
    <dgm:cxn modelId="{2511135C-4FFA-4E37-9D92-16D6279CE0CC}" srcId="{7A20DA54-6799-402B-A23F-5C107B2CA79D}" destId="{08173A10-A47F-4F21-B658-F6CB4086DC4E}" srcOrd="1" destOrd="0" parTransId="{533DD640-FB1C-4C89-BF84-1DAAC4FE98EE}" sibTransId="{41F6E6B1-5483-4868-908D-AF3B0E664B06}"/>
    <dgm:cxn modelId="{6AE5C1C2-627E-481E-BB6F-3999BED35720}" srcId="{7A20DA54-6799-402B-A23F-5C107B2CA79D}" destId="{DFECC0ED-B42A-49CD-A297-960A45400ABA}" srcOrd="3" destOrd="0" parTransId="{4A715070-F2AB-45A9-975C-93D3B1FE4F33}" sibTransId="{BB0D3B2D-28F8-4678-AC38-39FB4FB207B8}"/>
    <dgm:cxn modelId="{D76C6233-914A-4172-8DEF-E54E30C3D6DE}" srcId="{7A20DA54-6799-402B-A23F-5C107B2CA79D}" destId="{37183422-5574-4CDE-96B2-92CF9DF7BBE7}" srcOrd="4" destOrd="0" parTransId="{D50725FE-66B2-45FA-AAE9-AC5904364992}" sibTransId="{13A628C9-A25B-4335-B82B-2C293622F669}"/>
    <dgm:cxn modelId="{C1B6251A-D40C-4E0C-B23E-3F313CABB349}" type="presOf" srcId="{7A20DA54-6799-402B-A23F-5C107B2CA79D}" destId="{DFEAA4E5-93FC-43BF-ACE0-7FF5A83CFAC8}" srcOrd="0" destOrd="0" presId="urn:microsoft.com/office/officeart/2005/8/layout/arrow2"/>
    <dgm:cxn modelId="{A95AB945-220F-4766-AF63-50E53DCCC3B2}" type="presOf" srcId="{83B95EF6-DC5E-4267-92B5-E1E452047A2A}" destId="{E8FEE3B1-793C-4CB7-A8A7-D46292E25A8C}" srcOrd="0" destOrd="0" presId="urn:microsoft.com/office/officeart/2005/8/layout/arrow2"/>
    <dgm:cxn modelId="{6A86FD70-EC8B-41DE-BEF4-197BFC0CD25B}" type="presOf" srcId="{DFECC0ED-B42A-49CD-A297-960A45400ABA}" destId="{25AE93F1-71D2-4161-914C-0F7DF4CC5C75}" srcOrd="0" destOrd="0" presId="urn:microsoft.com/office/officeart/2005/8/layout/arrow2"/>
    <dgm:cxn modelId="{B7CB70FF-620F-4290-A2DB-778D35C455B7}" type="presOf" srcId="{37183422-5574-4CDE-96B2-92CF9DF7BBE7}" destId="{F6A318E6-2031-4B97-9906-9047102CC270}" srcOrd="0" destOrd="0" presId="urn:microsoft.com/office/officeart/2005/8/layout/arrow2"/>
    <dgm:cxn modelId="{9856A879-E248-4546-8772-362D45144EB0}" type="presParOf" srcId="{DFEAA4E5-93FC-43BF-ACE0-7FF5A83CFAC8}" destId="{4D06F8F0-222B-4D0F-90BE-F38B6F6E82A6}" srcOrd="0" destOrd="0" presId="urn:microsoft.com/office/officeart/2005/8/layout/arrow2"/>
    <dgm:cxn modelId="{A4B11000-27A0-4F39-9AB1-411C7979D81B}" type="presParOf" srcId="{DFEAA4E5-93FC-43BF-ACE0-7FF5A83CFAC8}" destId="{241FD5DB-3816-49A0-A6C5-DA081F0E4D5A}" srcOrd="1" destOrd="0" presId="urn:microsoft.com/office/officeart/2005/8/layout/arrow2"/>
    <dgm:cxn modelId="{3A30D996-0B56-4A3C-BA67-7E902EC30439}" type="presParOf" srcId="{241FD5DB-3816-49A0-A6C5-DA081F0E4D5A}" destId="{3D10DADB-5B41-4C0F-A95E-D48F2B3A4E80}" srcOrd="0" destOrd="0" presId="urn:microsoft.com/office/officeart/2005/8/layout/arrow2"/>
    <dgm:cxn modelId="{E171FBD5-B8D2-48FF-9B33-E333F0D093D5}" type="presParOf" srcId="{241FD5DB-3816-49A0-A6C5-DA081F0E4D5A}" destId="{CF0F6289-208E-4FC2-AE49-D9E9C9C02D3B}" srcOrd="1" destOrd="0" presId="urn:microsoft.com/office/officeart/2005/8/layout/arrow2"/>
    <dgm:cxn modelId="{A9D2C4CC-4A8A-4217-86CE-06B303BA9E09}" type="presParOf" srcId="{241FD5DB-3816-49A0-A6C5-DA081F0E4D5A}" destId="{BD0CFEF9-6819-4FB7-B56B-B413FF1C2FB2}" srcOrd="2" destOrd="0" presId="urn:microsoft.com/office/officeart/2005/8/layout/arrow2"/>
    <dgm:cxn modelId="{04E56643-DD57-4DCD-A53F-A52661D3FD47}" type="presParOf" srcId="{241FD5DB-3816-49A0-A6C5-DA081F0E4D5A}" destId="{FDBFCB25-B954-4355-8B2E-DB0C68970C86}" srcOrd="3" destOrd="0" presId="urn:microsoft.com/office/officeart/2005/8/layout/arrow2"/>
    <dgm:cxn modelId="{165E5184-E75D-4A46-9350-2963AE252C69}" type="presParOf" srcId="{241FD5DB-3816-49A0-A6C5-DA081F0E4D5A}" destId="{5E9CAF1F-DA9E-4044-A9BE-86F773F1C49B}" srcOrd="4" destOrd="0" presId="urn:microsoft.com/office/officeart/2005/8/layout/arrow2"/>
    <dgm:cxn modelId="{D02C0784-01FA-4DD0-A189-38ABB6CBF2B8}" type="presParOf" srcId="{241FD5DB-3816-49A0-A6C5-DA081F0E4D5A}" destId="{E8FEE3B1-793C-4CB7-A8A7-D46292E25A8C}" srcOrd="5" destOrd="0" presId="urn:microsoft.com/office/officeart/2005/8/layout/arrow2"/>
    <dgm:cxn modelId="{5EAD2F17-D553-4DAE-BB05-D1AEA58E808C}" type="presParOf" srcId="{241FD5DB-3816-49A0-A6C5-DA081F0E4D5A}" destId="{929E77B7-0762-4C5B-9D68-8D862FD1BC17}" srcOrd="6" destOrd="0" presId="urn:microsoft.com/office/officeart/2005/8/layout/arrow2"/>
    <dgm:cxn modelId="{A40E9AEA-DF5C-4C61-B5AF-AFEF8A7C5590}" type="presParOf" srcId="{241FD5DB-3816-49A0-A6C5-DA081F0E4D5A}" destId="{25AE93F1-71D2-4161-914C-0F7DF4CC5C75}" srcOrd="7" destOrd="0" presId="urn:microsoft.com/office/officeart/2005/8/layout/arrow2"/>
    <dgm:cxn modelId="{792583CE-C6E8-445C-9D2F-E91DD6CA6124}" type="presParOf" srcId="{241FD5DB-3816-49A0-A6C5-DA081F0E4D5A}" destId="{6E9095F2-95DE-4F76-9903-1614E6BB63CE}" srcOrd="8" destOrd="0" presId="urn:microsoft.com/office/officeart/2005/8/layout/arrow2"/>
    <dgm:cxn modelId="{9E912853-A4CC-4D8A-9261-9DF02255133D}" type="presParOf" srcId="{241FD5DB-3816-49A0-A6C5-DA081F0E4D5A}" destId="{F6A318E6-2031-4B97-9906-9047102CC270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06F8F0-222B-4D0F-90BE-F38B6F6E82A6}">
      <dsp:nvSpPr>
        <dsp:cNvPr id="0" name=""/>
        <dsp:cNvSpPr/>
      </dsp:nvSpPr>
      <dsp:spPr>
        <a:xfrm>
          <a:off x="0" y="0"/>
          <a:ext cx="9144000" cy="5715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10DADB-5B41-4C0F-A95E-D48F2B3A4E80}">
      <dsp:nvSpPr>
        <dsp:cNvPr id="0" name=""/>
        <dsp:cNvSpPr/>
      </dsp:nvSpPr>
      <dsp:spPr>
        <a:xfrm>
          <a:off x="900683" y="4474826"/>
          <a:ext cx="210312" cy="210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F6289-208E-4FC2-AE49-D9E9C9C02D3B}">
      <dsp:nvSpPr>
        <dsp:cNvPr id="0" name=""/>
        <dsp:cNvSpPr/>
      </dsp:nvSpPr>
      <dsp:spPr>
        <a:xfrm>
          <a:off x="1005839" y="4579982"/>
          <a:ext cx="1197864" cy="136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440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Презентация </a:t>
          </a:r>
          <a:r>
            <a:rPr lang="ru-RU" sz="900" kern="1200" dirty="0" err="1" smtClean="0"/>
            <a:t>Хакатон</a:t>
          </a:r>
          <a:r>
            <a:rPr lang="ru-RU" sz="900" kern="1200" dirty="0" smtClean="0"/>
            <a:t> 17.10.2021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005839" y="4579982"/>
        <a:ext cx="1197864" cy="1360170"/>
      </dsp:txXfrm>
    </dsp:sp>
    <dsp:sp modelId="{BD0CFEF9-6819-4FB7-B56B-B413FF1C2FB2}">
      <dsp:nvSpPr>
        <dsp:cNvPr id="0" name=""/>
        <dsp:cNvSpPr/>
      </dsp:nvSpPr>
      <dsp:spPr>
        <a:xfrm>
          <a:off x="2039111" y="3380975"/>
          <a:ext cx="329184" cy="3291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FCB25-B954-4355-8B2E-DB0C68970C86}">
      <dsp:nvSpPr>
        <dsp:cNvPr id="0" name=""/>
        <dsp:cNvSpPr/>
      </dsp:nvSpPr>
      <dsp:spPr>
        <a:xfrm>
          <a:off x="2203703" y="3545567"/>
          <a:ext cx="1517904" cy="239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428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Окончание исследования проблемы образовательной безопасности </a:t>
          </a:r>
          <a:r>
            <a:rPr lang="ru-RU" sz="900" kern="1200" dirty="0" smtClean="0"/>
            <a:t>школьника. Сбор ресурсов для </a:t>
          </a:r>
          <a:r>
            <a:rPr lang="ru-RU" sz="900" kern="1200" dirty="0" err="1" smtClean="0"/>
            <a:t>саморегуляции</a:t>
          </a:r>
          <a:r>
            <a:rPr lang="ru-RU" sz="900" kern="1200" dirty="0" smtClean="0"/>
            <a:t>, рефлексии, коммуникабельности</a:t>
          </a:r>
          <a:endParaRPr lang="ru-RU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07.11.2021</a:t>
          </a:r>
          <a:endParaRPr lang="ru-RU" sz="900" kern="1200" dirty="0"/>
        </a:p>
      </dsp:txBody>
      <dsp:txXfrm>
        <a:off x="2203703" y="3545567"/>
        <a:ext cx="1517904" cy="2394585"/>
      </dsp:txXfrm>
    </dsp:sp>
    <dsp:sp modelId="{5E9CAF1F-DA9E-4044-A9BE-86F773F1C49B}">
      <dsp:nvSpPr>
        <dsp:cNvPr id="0" name=""/>
        <dsp:cNvSpPr/>
      </dsp:nvSpPr>
      <dsp:spPr>
        <a:xfrm>
          <a:off x="3502152" y="2508866"/>
          <a:ext cx="438912" cy="4389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FEE3B1-793C-4CB7-A8A7-D46292E25A8C}">
      <dsp:nvSpPr>
        <dsp:cNvPr id="0" name=""/>
        <dsp:cNvSpPr/>
      </dsp:nvSpPr>
      <dsp:spPr>
        <a:xfrm>
          <a:off x="3721608" y="2728322"/>
          <a:ext cx="1764792" cy="321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570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Сбор цифровых творческих ресурсов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07.11.2021 </a:t>
          </a:r>
          <a:endParaRPr lang="ru-RU" sz="900" kern="1200" dirty="0"/>
        </a:p>
      </dsp:txBody>
      <dsp:txXfrm>
        <a:off x="3721608" y="2728322"/>
        <a:ext cx="1764792" cy="3211830"/>
      </dsp:txXfrm>
    </dsp:sp>
    <dsp:sp modelId="{929E77B7-0762-4C5B-9D68-8D862FD1BC17}">
      <dsp:nvSpPr>
        <dsp:cNvPr id="0" name=""/>
        <dsp:cNvSpPr/>
      </dsp:nvSpPr>
      <dsp:spPr>
        <a:xfrm>
          <a:off x="5202936" y="1827638"/>
          <a:ext cx="566928" cy="5669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E93F1-71D2-4161-914C-0F7DF4CC5C75}">
      <dsp:nvSpPr>
        <dsp:cNvPr id="0" name=""/>
        <dsp:cNvSpPr/>
      </dsp:nvSpPr>
      <dsp:spPr>
        <a:xfrm>
          <a:off x="5486400" y="2111102"/>
          <a:ext cx="1828800" cy="3829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403" tIns="0" rIns="0" bIns="0" numCol="1" spcCol="1270" anchor="t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Создание сайта</a:t>
          </a:r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21.11.2021</a:t>
          </a:r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 </a:t>
          </a:r>
        </a:p>
      </dsp:txBody>
      <dsp:txXfrm>
        <a:off x="5486400" y="2111102"/>
        <a:ext cx="1828800" cy="3829050"/>
      </dsp:txXfrm>
    </dsp:sp>
    <dsp:sp modelId="{6E9095F2-95DE-4F76-9903-1614E6BB63CE}">
      <dsp:nvSpPr>
        <dsp:cNvPr id="0" name=""/>
        <dsp:cNvSpPr/>
      </dsp:nvSpPr>
      <dsp:spPr>
        <a:xfrm>
          <a:off x="6954012" y="1372723"/>
          <a:ext cx="722376" cy="722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318E6-2031-4B97-9906-9047102CC270}">
      <dsp:nvSpPr>
        <dsp:cNvPr id="0" name=""/>
        <dsp:cNvSpPr/>
      </dsp:nvSpPr>
      <dsp:spPr>
        <a:xfrm>
          <a:off x="7315200" y="1733911"/>
          <a:ext cx="1828800" cy="420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772" tIns="0" rIns="0" bIns="0" numCol="1" spcCol="1270" anchor="t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Загрузка </a:t>
          </a:r>
          <a:r>
            <a:rPr lang="ru-RU" sz="900" kern="1200" dirty="0" err="1" smtClean="0"/>
            <a:t>контента</a:t>
          </a:r>
          <a:endParaRPr lang="ru-RU" sz="900" kern="1200" dirty="0" smtClean="0"/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15.12.2021</a:t>
          </a:r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</dsp:txBody>
      <dsp:txXfrm>
        <a:off x="7315200" y="1733911"/>
        <a:ext cx="1828800" cy="4206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19AC6B-F6EB-4E86-8005-5D3E77D8F0D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538B003-6646-48BC-A0AB-9CBC435E5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seo-guid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38412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496944" cy="1470025"/>
          </a:xfrm>
        </p:spPr>
        <p:txBody>
          <a:bodyPr>
            <a:noAutofit/>
          </a:bodyPr>
          <a:lstStyle/>
          <a:p>
            <a:pPr algn="ctr"/>
            <a:r>
              <a:rPr lang="en-US" sz="35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SfeduNet</a:t>
            </a:r>
            <a:r>
              <a:rPr lang="en-US" sz="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4.0 </a:t>
            </a:r>
            <a:r>
              <a:rPr lang="ru-RU" sz="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19п </a:t>
            </a:r>
            <a:br>
              <a:rPr lang="ru-RU" sz="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Безопасная образовательная среда</a:t>
            </a:r>
            <a:endParaRPr lang="ru-RU" sz="3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13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обусловлена растущей динамикой опасных ситуаций, связанных с активным использованием учащихся образовательных организаций интернета и его ресурсов, а так же введения работы с информационными технологиями и ресурсами в программы образовательных учреждений для эффективности и современности образовательного процесса.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стейкхолдеры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Образовательные организации, учащиеся, родители или официальные представители, заинтересованные в потреблении безопасного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контента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лица, представляющие интересы ребенка.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915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18451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Гипотеза: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Безопасная образовательная среда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защищает детей и взрослых от информации, причиняющей вред их здоровью и развитию.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1642194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проекта:</a:t>
            </a:r>
            <a:b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"Информационная безопасность школьника"</a:t>
            </a:r>
            <a:endParaRPr lang="ru-RU" sz="3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738531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Шестакова Татьяна Николаевна – наставник, научный руководитель</a:t>
            </a:r>
          </a:p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ШестаковаАлександра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Геннадьевна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тьютор-наставник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Анастасия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Башлаева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исследователь, разработчик опросов для образовательных организаций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Михаил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Водяхин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исследователь творческой составляющей проекта, исследователь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Палагута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Диана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методист-разработчик, анализирует современные проблемы цифровой безопасности молодёжи</a:t>
            </a:r>
          </a:p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Кайсарова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Мария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методист-разработчик, исследует области цифровой безопасности с учащимися 5-9 классов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Зимина Наталья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исследователь, исследует и анализирует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облать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коммуникабельности  школьников 5-9 классов. </a:t>
            </a:r>
          </a:p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Виташевская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Ирина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методист, разработчик мультимедиа презентаций, организатор работы на платформе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trello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Татьяна Шакурова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 лидер-спикер, защищает и продвигает проект;</a:t>
            </a:r>
          </a:p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Минова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Анастасия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методист – разработчик, изучает  проблемы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рефлексии обучающихся 5-9 классов.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Хрипунова Анастасия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арт-дизайнер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0"/>
            <a:ext cx="7581528" cy="764704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Наша команда: «</a:t>
            </a:r>
            <a:r>
              <a:rPr lang="en-U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ducational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shakurova\Downloads\WhatsApp Image 2021-10-16 at 16.47.4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653136"/>
            <a:ext cx="1244945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shakurova\Downloads\WhatsApp Image 2021-10-16 at 16.48.1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653136"/>
            <a:ext cx="1413818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1" name="Picture 7" descr="D:\photos\IMG-20190317-WA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653136"/>
            <a:ext cx="1089000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C:\Users\shakurova\Desktop\pp.jf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53136"/>
            <a:ext cx="1440000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C:\Users\shakurova\Downloads\WhatsApp Image 2021-10-16 at 16.57.44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4653136"/>
            <a:ext cx="997875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C:\Users\shakurova\Downloads\WhatsApp Image 2021-10-16 at 17.00.3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4653136"/>
            <a:ext cx="810000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3" name="Picture 9" descr="C:\Users\shakurova\Downloads\WhatsApp Image 2021-10-16 at 00.53.03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4653136"/>
            <a:ext cx="1037251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C:\Users\shakurova\Desktop\п 19\фото\170.png"/>
          <p:cNvPicPr>
            <a:picLocks noChangeAspect="1" noChangeArrowheads="1"/>
          </p:cNvPicPr>
          <p:nvPr/>
        </p:nvPicPr>
        <p:blipFill>
          <a:blip r:embed="rId9" cstate="print"/>
          <a:srcRect r="20071"/>
          <a:stretch>
            <a:fillRect/>
          </a:stretch>
        </p:blipFill>
        <p:spPr bwMode="auto">
          <a:xfrm>
            <a:off x="7020272" y="4653136"/>
            <a:ext cx="1139825" cy="1426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shakurova\Downloads\WhatsApp Image 2021-10-16 at 16.47.20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065125" y="4653136"/>
            <a:ext cx="1078875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Создать информационный ресурс   для поддержки учащихся, педагогов, родителей по проблеме «Безопасная образовательная среда»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929411"/>
          </a:xfrm>
        </p:spPr>
        <p:txBody>
          <a:bodyPr>
            <a:noAutofit/>
          </a:bodyPr>
          <a:lstStyle/>
          <a:p>
            <a:pPr lvl="0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раздела "Информационная безопасность школьника".</a:t>
            </a:r>
          </a:p>
          <a:p>
            <a:pPr lvl="1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исследование  существующих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киберугроз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пропаганды, манипуляций,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создание и реализация опросов  объекта исследования (школьников, педагогов, родителей) ;</a:t>
            </a:r>
          </a:p>
          <a:p>
            <a:pPr lvl="1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подбор  ресурсов, которые будут способствовать развитию у обучающихся  5-9 классов  таких компетенций, как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саморегуляция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рефлексия, коммуникабельность.</a:t>
            </a:r>
          </a:p>
          <a:p>
            <a:pPr lvl="0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раздела «Талант в каждом из нас»</a:t>
            </a:r>
          </a:p>
          <a:p>
            <a:pPr lvl="1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подбор ведущих творческих направлений проектной деятельности для детей 11 – 17 лет;</a:t>
            </a:r>
          </a:p>
          <a:p>
            <a:pPr lvl="1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анализ творческих возможностей и самореализации подростков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Иерархическая структура работ по проекту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hakurova\Desktop\п 19\скрин ИСР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748242" cy="62925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Диаграмма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Ганта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hakurova\Desktop\п 19\скрин Диаграмма Ганта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8410206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по вехам: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692696"/>
          <a:ext cx="9144000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355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738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501</TotalTime>
  <Words>278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SfeduNet 4.0 19п  Безопасная образовательная среда</vt:lpstr>
      <vt:lpstr>Актуальность</vt:lpstr>
      <vt:lpstr>Название проекта: "Информационная безопасность школьника"</vt:lpstr>
      <vt:lpstr>Наша команда: «Educational security»</vt:lpstr>
      <vt:lpstr>Цель проекта: </vt:lpstr>
      <vt:lpstr>Задачи: </vt:lpstr>
      <vt:lpstr>Иерархическая структура работ по проекту</vt:lpstr>
      <vt:lpstr>Диаграмма Ганта</vt:lpstr>
      <vt:lpstr>План по вехам:</vt:lpstr>
      <vt:lpstr>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SfeduNet 4.0 19п  Образовательная среда</dc:title>
  <dc:creator>Ира</dc:creator>
  <cp:lastModifiedBy>shakurova</cp:lastModifiedBy>
  <cp:revision>47</cp:revision>
  <dcterms:created xsi:type="dcterms:W3CDTF">2021-10-09T04:26:39Z</dcterms:created>
  <dcterms:modified xsi:type="dcterms:W3CDTF">2021-10-17T09:21:35Z</dcterms:modified>
</cp:coreProperties>
</file>