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media/image394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74" r:id="rId6"/>
    <p:sldId id="282" r:id="rId7"/>
    <p:sldId id="286" r:id="rId8"/>
    <p:sldId id="288" r:id="rId9"/>
    <p:sldId id="293" r:id="rId10"/>
    <p:sldId id="271" r:id="rId11"/>
    <p:sldId id="295" r:id="rId12"/>
    <p:sldId id="267" r:id="rId13"/>
    <p:sldId id="269" r:id="rId14"/>
    <p:sldId id="296" r:id="rId15"/>
    <p:sldId id="294" r:id="rId16"/>
    <p:sldId id="273" r:id="rId17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973"/>
    <a:srgbClr val="F4C8DE"/>
    <a:srgbClr val="C26A96"/>
    <a:srgbClr val="BE88A3"/>
    <a:srgbClr val="450B41"/>
    <a:srgbClr val="D9A2BD"/>
    <a:srgbClr val="FF0000"/>
    <a:srgbClr val="A64475"/>
    <a:srgbClr val="CE88AB"/>
    <a:srgbClr val="D8A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103" autoAdjust="0"/>
  </p:normalViewPr>
  <p:slideViewPr>
    <p:cSldViewPr snapToGrid="0" snapToObjects="1">
      <p:cViewPr varScale="1">
        <p:scale>
          <a:sx n="30" d="100"/>
          <a:sy n="30" d="100"/>
        </p:scale>
        <p:origin x="908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24" d="100"/>
          <a:sy n="24" d="100"/>
        </p:scale>
        <p:origin x="3552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662C6-32E3-CA43-91C1-01744316CC81}" type="doc">
      <dgm:prSet loTypeId="urn:microsoft.com/office/officeart/2005/8/layout/venn2" loCatId="" qsTypeId="urn:microsoft.com/office/officeart/2005/8/quickstyle/simple1#3" qsCatId="simple" csTypeId="urn:microsoft.com/office/officeart/2005/8/colors/accent1_3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E909A965-9879-C344-BBA2-9CE00150632E}">
      <dgm:prSet phldrT="[Текст]"/>
      <dgm:spPr bwMode="auto">
        <a:solidFill>
          <a:srgbClr val="B4859C"/>
        </a:solidFill>
        <a:ln>
          <a:noFill/>
        </a:ln>
      </dgm:spPr>
      <dgm:t>
        <a:bodyPr/>
        <a:lstStyle/>
        <a:p>
          <a:pPr>
            <a:defRPr/>
          </a:pPr>
          <a:r>
            <a:rPr lang="en-US">
              <a:latin typeface="Aptos"/>
            </a:rPr>
            <a:t>TAM</a:t>
          </a:r>
          <a:endParaRPr lang="ru-RU">
            <a:latin typeface="Aptos"/>
          </a:endParaRPr>
        </a:p>
      </dgm:t>
    </dgm:pt>
    <dgm:pt modelId="{279A241D-8CEA-C746-9458-6DF219D91FC0}" type="parTrans" cxnId="{0AAFB50F-A147-964E-9385-CB51CDB4F982}">
      <dgm:prSet/>
      <dgm:spPr bwMode="auto"/>
      <dgm:t>
        <a:bodyPr/>
        <a:lstStyle/>
        <a:p>
          <a:pPr>
            <a:defRPr/>
          </a:pPr>
          <a:endParaRPr lang="ru-RU">
            <a:latin typeface="Aptos"/>
          </a:endParaRPr>
        </a:p>
      </dgm:t>
    </dgm:pt>
    <dgm:pt modelId="{9027A234-F05B-264F-BC0E-386ED5CA64E5}" type="sibTrans" cxnId="{0AAFB50F-A147-964E-9385-CB51CDB4F982}">
      <dgm:prSet/>
      <dgm:spPr bwMode="auto"/>
      <dgm:t>
        <a:bodyPr/>
        <a:lstStyle/>
        <a:p>
          <a:pPr>
            <a:defRPr/>
          </a:pPr>
          <a:endParaRPr lang="ru-RU">
            <a:latin typeface="Aptos"/>
          </a:endParaRPr>
        </a:p>
      </dgm:t>
    </dgm:pt>
    <dgm:pt modelId="{7C35DBCB-D1C0-3740-A018-300A761F0E06}">
      <dgm:prSet phldrT="[Текст]"/>
      <dgm:spPr bwMode="auto">
        <a:solidFill>
          <a:srgbClr val="1F1A8F"/>
        </a:solidFill>
        <a:ln>
          <a:noFill/>
          <a:bevel/>
        </a:ln>
      </dgm:spPr>
      <dgm:t>
        <a:bodyPr/>
        <a:lstStyle/>
        <a:p>
          <a:pPr>
            <a:defRPr/>
          </a:pPr>
          <a:r>
            <a:rPr lang="en-US" dirty="0">
              <a:latin typeface="Aptos"/>
            </a:rPr>
            <a:t>SAM</a:t>
          </a:r>
          <a:endParaRPr lang="ru-RU" dirty="0">
            <a:latin typeface="Aptos"/>
          </a:endParaRPr>
        </a:p>
      </dgm:t>
    </dgm:pt>
    <dgm:pt modelId="{DB986FFB-FEF6-EA40-A09C-6F99A1C2C37B}" type="parTrans" cxnId="{840E2FAD-C70D-B142-8D11-138E44F2EF47}">
      <dgm:prSet/>
      <dgm:spPr bwMode="auto"/>
      <dgm:t>
        <a:bodyPr/>
        <a:lstStyle/>
        <a:p>
          <a:pPr>
            <a:defRPr/>
          </a:pPr>
          <a:endParaRPr lang="ru-RU">
            <a:latin typeface="Aptos"/>
          </a:endParaRPr>
        </a:p>
      </dgm:t>
    </dgm:pt>
    <dgm:pt modelId="{66417AD0-8FA2-4547-8668-E917A34E34A5}" type="sibTrans" cxnId="{840E2FAD-C70D-B142-8D11-138E44F2EF47}">
      <dgm:prSet/>
      <dgm:spPr bwMode="auto"/>
      <dgm:t>
        <a:bodyPr/>
        <a:lstStyle/>
        <a:p>
          <a:pPr>
            <a:defRPr/>
          </a:pPr>
          <a:endParaRPr lang="ru-RU">
            <a:latin typeface="Aptos"/>
          </a:endParaRPr>
        </a:p>
      </dgm:t>
    </dgm:pt>
    <dgm:pt modelId="{8F1D5E23-D38E-B842-AFD6-6E17A6E98469}">
      <dgm:prSet phldrT="[Текст]"/>
      <dgm:spPr bwMode="auto">
        <a:solidFill>
          <a:srgbClr val="003BA3"/>
        </a:solidFill>
        <a:ln>
          <a:solidFill>
            <a:srgbClr val="003BA3"/>
          </a:solidFill>
        </a:ln>
      </dgm:spPr>
      <dgm:t>
        <a:bodyPr/>
        <a:lstStyle/>
        <a:p>
          <a:pPr>
            <a:defRPr/>
          </a:pPr>
          <a:r>
            <a:rPr lang="en-US" dirty="0">
              <a:latin typeface="Aptos"/>
            </a:rPr>
            <a:t>SOM</a:t>
          </a:r>
          <a:endParaRPr lang="ru-RU" dirty="0">
            <a:latin typeface="Aptos"/>
          </a:endParaRPr>
        </a:p>
      </dgm:t>
    </dgm:pt>
    <dgm:pt modelId="{0DCB4CAA-9744-C34D-8E25-760A0C09AD50}" type="parTrans" cxnId="{98294FDD-4434-D04E-A38F-8D5313E18DC7}">
      <dgm:prSet/>
      <dgm:spPr bwMode="auto"/>
      <dgm:t>
        <a:bodyPr/>
        <a:lstStyle/>
        <a:p>
          <a:pPr>
            <a:defRPr/>
          </a:pPr>
          <a:endParaRPr lang="ru-RU">
            <a:latin typeface="Aptos"/>
          </a:endParaRPr>
        </a:p>
      </dgm:t>
    </dgm:pt>
    <dgm:pt modelId="{62F4BF5E-8B86-1F45-BB5A-A1DCD470D081}" type="sibTrans" cxnId="{98294FDD-4434-D04E-A38F-8D5313E18DC7}">
      <dgm:prSet/>
      <dgm:spPr bwMode="auto"/>
      <dgm:t>
        <a:bodyPr/>
        <a:lstStyle/>
        <a:p>
          <a:pPr>
            <a:defRPr/>
          </a:pPr>
          <a:endParaRPr lang="ru-RU">
            <a:latin typeface="Aptos"/>
          </a:endParaRPr>
        </a:p>
      </dgm:t>
    </dgm:pt>
    <dgm:pt modelId="{D948C526-7EE7-E44D-BB5D-201E82D8E532}" type="pres">
      <dgm:prSet presAssocID="{4D9662C6-32E3-CA43-91C1-01744316CC81}" presName="Name0" presStyleCnt="0">
        <dgm:presLayoutVars>
          <dgm:chMax val="7"/>
          <dgm:resizeHandles val="exact"/>
        </dgm:presLayoutVars>
      </dgm:prSet>
      <dgm:spPr bwMode="auto"/>
    </dgm:pt>
    <dgm:pt modelId="{B957DEA5-0B25-B346-B1AB-9B550FEC6D18}" type="pres">
      <dgm:prSet presAssocID="{4D9662C6-32E3-CA43-91C1-01744316CC81}" presName="comp1" presStyleCnt="0"/>
      <dgm:spPr bwMode="auto"/>
    </dgm:pt>
    <dgm:pt modelId="{A308A42D-76B6-2C47-A023-80AE9221FE20}" type="pres">
      <dgm:prSet presAssocID="{4D9662C6-32E3-CA43-91C1-01744316CC81}" presName="circle1" presStyleLbl="node1" presStyleIdx="0" presStyleCnt="3" custLinFactY="1908" custLinFactNeighborX="-43067"/>
      <dgm:spPr bwMode="auto">
        <a:solidFill>
          <a:srgbClr val="1E6ACC"/>
        </a:solidFill>
      </dgm:spPr>
    </dgm:pt>
    <dgm:pt modelId="{E59CFDB7-B6FA-D249-BE42-4F25238CC713}" type="pres">
      <dgm:prSet presAssocID="{4D9662C6-32E3-CA43-91C1-01744316CC81}" presName="c1text" presStyleLbl="node1" presStyleIdx="0" presStyleCnt="3">
        <dgm:presLayoutVars>
          <dgm:bulletEnabled val="1"/>
        </dgm:presLayoutVars>
      </dgm:prSet>
      <dgm:spPr bwMode="auto"/>
    </dgm:pt>
    <dgm:pt modelId="{61DF17B0-1454-2440-A23C-CAD64395CC30}" type="pres">
      <dgm:prSet presAssocID="{4D9662C6-32E3-CA43-91C1-01744316CC81}" presName="comp2" presStyleCnt="0"/>
      <dgm:spPr bwMode="auto"/>
    </dgm:pt>
    <dgm:pt modelId="{E93B0AC0-7FEB-AF4F-B9F6-3FEB392EDA9B}" type="pres">
      <dgm:prSet presAssocID="{4D9662C6-32E3-CA43-91C1-01744316CC81}" presName="circle2" presStyleLbl="node1" presStyleIdx="1" presStyleCnt="3" custLinFactY="2544"/>
      <dgm:spPr bwMode="auto">
        <a:solidFill>
          <a:srgbClr val="317CFF"/>
        </a:solidFill>
      </dgm:spPr>
    </dgm:pt>
    <dgm:pt modelId="{67009AE5-3A23-8C45-B2C0-28D590813989}" type="pres">
      <dgm:prSet presAssocID="{4D9662C6-32E3-CA43-91C1-01744316CC81}" presName="c2text" presStyleLbl="node1" presStyleIdx="1" presStyleCnt="3">
        <dgm:presLayoutVars>
          <dgm:bulletEnabled val="1"/>
        </dgm:presLayoutVars>
      </dgm:prSet>
      <dgm:spPr bwMode="auto"/>
    </dgm:pt>
    <dgm:pt modelId="{B2B6A2A2-4D6D-B244-8572-66592D266338}" type="pres">
      <dgm:prSet presAssocID="{4D9662C6-32E3-CA43-91C1-01744316CC81}" presName="comp3" presStyleCnt="0"/>
      <dgm:spPr bwMode="auto"/>
    </dgm:pt>
    <dgm:pt modelId="{05965B9A-130C-AD48-977A-B80A202D6C58}" type="pres">
      <dgm:prSet presAssocID="{4D9662C6-32E3-CA43-91C1-01744316CC81}" presName="circle3" presStyleLbl="node1" presStyleIdx="2" presStyleCnt="3" custLinFactY="3816"/>
      <dgm:spPr bwMode="auto">
        <a:solidFill>
          <a:srgbClr val="5BA9FF"/>
        </a:solidFill>
        <a:ln w="12700" cap="flat" cmpd="sng" algn="ctr">
          <a:noFill/>
          <a:prstDash val="solid"/>
          <a:miter lim="800000"/>
        </a:ln>
      </dgm:spPr>
    </dgm:pt>
    <dgm:pt modelId="{C1FA8EA9-FD4D-7549-9903-49BE327330C2}" type="pres">
      <dgm:prSet presAssocID="{4D9662C6-32E3-CA43-91C1-01744316CC81}" presName="c3text" presStyleLbl="node1" presStyleIdx="2" presStyleCnt="3">
        <dgm:presLayoutVars>
          <dgm:bulletEnabled val="1"/>
        </dgm:presLayoutVars>
      </dgm:prSet>
      <dgm:spPr bwMode="auto"/>
    </dgm:pt>
  </dgm:ptLst>
  <dgm:cxnLst>
    <dgm:cxn modelId="{0AAFB50F-A147-964E-9385-CB51CDB4F982}" srcId="{4D9662C6-32E3-CA43-91C1-01744316CC81}" destId="{E909A965-9879-C344-BBA2-9CE00150632E}" srcOrd="0" destOrd="0" parTransId="{279A241D-8CEA-C746-9458-6DF219D91FC0}" sibTransId="{9027A234-F05B-264F-BC0E-386ED5CA64E5}"/>
    <dgm:cxn modelId="{5C5EE767-6A9E-B64C-9801-6E004FA310DB}" type="presOf" srcId="{7C35DBCB-D1C0-3740-A018-300A761F0E06}" destId="{67009AE5-3A23-8C45-B2C0-28D590813989}" srcOrd="1" destOrd="0" presId="urn:microsoft.com/office/officeart/2005/8/layout/venn2"/>
    <dgm:cxn modelId="{A754C179-A46C-6545-B1A7-81F319149229}" type="presOf" srcId="{8F1D5E23-D38E-B842-AFD6-6E17A6E98469}" destId="{C1FA8EA9-FD4D-7549-9903-49BE327330C2}" srcOrd="1" destOrd="0" presId="urn:microsoft.com/office/officeart/2005/8/layout/venn2"/>
    <dgm:cxn modelId="{98FC509C-6CD2-4249-993A-A91987A2FFD4}" type="presOf" srcId="{8F1D5E23-D38E-B842-AFD6-6E17A6E98469}" destId="{05965B9A-130C-AD48-977A-B80A202D6C58}" srcOrd="0" destOrd="0" presId="urn:microsoft.com/office/officeart/2005/8/layout/venn2"/>
    <dgm:cxn modelId="{424EB5AA-66D8-A847-BE9C-CA45494508B3}" type="presOf" srcId="{E909A965-9879-C344-BBA2-9CE00150632E}" destId="{E59CFDB7-B6FA-D249-BE42-4F25238CC713}" srcOrd="1" destOrd="0" presId="urn:microsoft.com/office/officeart/2005/8/layout/venn2"/>
    <dgm:cxn modelId="{840E2FAD-C70D-B142-8D11-138E44F2EF47}" srcId="{4D9662C6-32E3-CA43-91C1-01744316CC81}" destId="{7C35DBCB-D1C0-3740-A018-300A761F0E06}" srcOrd="1" destOrd="0" parTransId="{DB986FFB-FEF6-EA40-A09C-6F99A1C2C37B}" sibTransId="{66417AD0-8FA2-4547-8668-E917A34E34A5}"/>
    <dgm:cxn modelId="{2101B5B8-6279-6744-8C06-90F4051DF0BD}" type="presOf" srcId="{E909A965-9879-C344-BBA2-9CE00150632E}" destId="{A308A42D-76B6-2C47-A023-80AE9221FE20}" srcOrd="0" destOrd="0" presId="urn:microsoft.com/office/officeart/2005/8/layout/venn2"/>
    <dgm:cxn modelId="{76EF48BA-F13A-8F4C-9B27-21DD3AE5CB96}" type="presOf" srcId="{7C35DBCB-D1C0-3740-A018-300A761F0E06}" destId="{E93B0AC0-7FEB-AF4F-B9F6-3FEB392EDA9B}" srcOrd="0" destOrd="0" presId="urn:microsoft.com/office/officeart/2005/8/layout/venn2"/>
    <dgm:cxn modelId="{8BC220D5-0BC8-2243-AC70-940DE1C2B5A6}" type="presOf" srcId="{4D9662C6-32E3-CA43-91C1-01744316CC81}" destId="{D948C526-7EE7-E44D-BB5D-201E82D8E532}" srcOrd="0" destOrd="0" presId="urn:microsoft.com/office/officeart/2005/8/layout/venn2"/>
    <dgm:cxn modelId="{98294FDD-4434-D04E-A38F-8D5313E18DC7}" srcId="{4D9662C6-32E3-CA43-91C1-01744316CC81}" destId="{8F1D5E23-D38E-B842-AFD6-6E17A6E98469}" srcOrd="2" destOrd="0" parTransId="{0DCB4CAA-9744-C34D-8E25-760A0C09AD50}" sibTransId="{62F4BF5E-8B86-1F45-BB5A-A1DCD470D081}"/>
    <dgm:cxn modelId="{EF5B3262-1D0B-564D-9E93-45B804D06E35}" type="presParOf" srcId="{D948C526-7EE7-E44D-BB5D-201E82D8E532}" destId="{B957DEA5-0B25-B346-B1AB-9B550FEC6D18}" srcOrd="0" destOrd="0" presId="urn:microsoft.com/office/officeart/2005/8/layout/venn2"/>
    <dgm:cxn modelId="{74F5BD7C-7938-B94D-97BE-83A5C989545B}" type="presParOf" srcId="{B957DEA5-0B25-B346-B1AB-9B550FEC6D18}" destId="{A308A42D-76B6-2C47-A023-80AE9221FE20}" srcOrd="0" destOrd="0" presId="urn:microsoft.com/office/officeart/2005/8/layout/venn2"/>
    <dgm:cxn modelId="{4FB38EAF-35CC-3143-BF3E-89508CCF2D74}" type="presParOf" srcId="{B957DEA5-0B25-B346-B1AB-9B550FEC6D18}" destId="{E59CFDB7-B6FA-D249-BE42-4F25238CC713}" srcOrd="1" destOrd="0" presId="urn:microsoft.com/office/officeart/2005/8/layout/venn2"/>
    <dgm:cxn modelId="{6048C8D0-BEEF-5844-A9FD-BBE3E3CB6B58}" type="presParOf" srcId="{D948C526-7EE7-E44D-BB5D-201E82D8E532}" destId="{61DF17B0-1454-2440-A23C-CAD64395CC30}" srcOrd="1" destOrd="0" presId="urn:microsoft.com/office/officeart/2005/8/layout/venn2"/>
    <dgm:cxn modelId="{65794252-4523-8E4A-94B1-A70F835ABEBE}" type="presParOf" srcId="{61DF17B0-1454-2440-A23C-CAD64395CC30}" destId="{E93B0AC0-7FEB-AF4F-B9F6-3FEB392EDA9B}" srcOrd="0" destOrd="0" presId="urn:microsoft.com/office/officeart/2005/8/layout/venn2"/>
    <dgm:cxn modelId="{7AE1F7F4-9705-9142-97FC-2E43F1A17740}" type="presParOf" srcId="{61DF17B0-1454-2440-A23C-CAD64395CC30}" destId="{67009AE5-3A23-8C45-B2C0-28D590813989}" srcOrd="1" destOrd="0" presId="urn:microsoft.com/office/officeart/2005/8/layout/venn2"/>
    <dgm:cxn modelId="{F867518C-B3B2-6740-B8BD-7B727F346317}" type="presParOf" srcId="{D948C526-7EE7-E44D-BB5D-201E82D8E532}" destId="{B2B6A2A2-4D6D-B244-8572-66592D266338}" srcOrd="2" destOrd="0" presId="urn:microsoft.com/office/officeart/2005/8/layout/venn2"/>
    <dgm:cxn modelId="{22C9738E-4D36-3E44-9F1E-D1B21820FB59}" type="presParOf" srcId="{B2B6A2A2-4D6D-B244-8572-66592D266338}" destId="{05965B9A-130C-AD48-977A-B80A202D6C58}" srcOrd="0" destOrd="0" presId="urn:microsoft.com/office/officeart/2005/8/layout/venn2"/>
    <dgm:cxn modelId="{C5FEF918-264F-8644-B8FC-CDC7730F08EC}" type="presParOf" srcId="{B2B6A2A2-4D6D-B244-8572-66592D266338}" destId="{C1FA8EA9-FD4D-7549-9903-49BE327330C2}" srcOrd="1" destOrd="0" presId="urn:microsoft.com/office/officeart/2005/8/layout/venn2"/>
  </dgm:cxnLst>
  <dgm:bg>
    <a:noFill/>
  </dgm:bg>
  <dgm:whole>
    <a:ln>
      <a:noFill/>
      <a:miter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8A42D-76B6-2C47-A023-80AE9221FE20}">
      <dsp:nvSpPr>
        <dsp:cNvPr id="0" name=""/>
        <dsp:cNvSpPr/>
      </dsp:nvSpPr>
      <dsp:spPr bwMode="auto">
        <a:xfrm>
          <a:off x="0" y="0"/>
          <a:ext cx="8828813" cy="8828813"/>
        </a:xfrm>
        <a:prstGeom prst="ellipse">
          <a:avLst/>
        </a:prstGeom>
        <a:solidFill>
          <a:srgbClr val="1E6ACC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4300" kern="1200">
              <a:latin typeface="Aptos"/>
            </a:rPr>
            <a:t>TAM</a:t>
          </a:r>
          <a:endParaRPr lang="ru-RU" sz="4300" kern="1200">
            <a:latin typeface="Aptos"/>
          </a:endParaRPr>
        </a:p>
      </dsp:txBody>
      <dsp:txXfrm>
        <a:off x="2871571" y="441440"/>
        <a:ext cx="3085670" cy="1324321"/>
      </dsp:txXfrm>
    </dsp:sp>
    <dsp:sp modelId="{E93B0AC0-7FEB-AF4F-B9F6-3FEB392EDA9B}">
      <dsp:nvSpPr>
        <dsp:cNvPr id="0" name=""/>
        <dsp:cNvSpPr/>
      </dsp:nvSpPr>
      <dsp:spPr bwMode="auto">
        <a:xfrm>
          <a:off x="1393563" y="2207203"/>
          <a:ext cx="6621609" cy="6621609"/>
        </a:xfrm>
        <a:prstGeom prst="ellipse">
          <a:avLst/>
        </a:prstGeom>
        <a:solidFill>
          <a:srgbClr val="317CFF"/>
        </a:solidFill>
        <a:ln w="19050" cap="flat" cmpd="sng" algn="ctr">
          <a:noFill/>
          <a:prstDash val="solid"/>
          <a:bevel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4300" kern="1200" dirty="0">
              <a:latin typeface="Aptos"/>
            </a:rPr>
            <a:t>SAM</a:t>
          </a:r>
          <a:endParaRPr lang="ru-RU" sz="4300" kern="1200" dirty="0">
            <a:latin typeface="Aptos"/>
          </a:endParaRPr>
        </a:p>
      </dsp:txBody>
      <dsp:txXfrm>
        <a:off x="3161533" y="2621053"/>
        <a:ext cx="3085670" cy="1241551"/>
      </dsp:txXfrm>
    </dsp:sp>
    <dsp:sp modelId="{05965B9A-130C-AD48-977A-B80A202D6C58}">
      <dsp:nvSpPr>
        <dsp:cNvPr id="0" name=""/>
        <dsp:cNvSpPr/>
      </dsp:nvSpPr>
      <dsp:spPr bwMode="auto">
        <a:xfrm>
          <a:off x="2497165" y="4414406"/>
          <a:ext cx="4414406" cy="4414406"/>
        </a:xfrm>
        <a:prstGeom prst="ellipse">
          <a:avLst/>
        </a:prstGeom>
        <a:solidFill>
          <a:srgbClr val="5BA9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4300" kern="1200" dirty="0">
              <a:latin typeface="Aptos"/>
            </a:rPr>
            <a:t>SOM</a:t>
          </a:r>
          <a:endParaRPr lang="ru-RU" sz="4300" kern="1200" dirty="0">
            <a:latin typeface="Aptos"/>
          </a:endParaRPr>
        </a:p>
      </dsp:txBody>
      <dsp:txXfrm>
        <a:off x="3143640" y="5518008"/>
        <a:ext cx="3121456" cy="2207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CF246CF-BE03-B68E-CC54-29402C6AE9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398989-84A0-4AA9-1DAF-9E09CCADB6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0D20B-AA9F-4F9C-92CE-407EA2F8DA0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68DC98-DF20-2D04-2613-50C4E2DD0B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480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A2AF4-BADC-BF88-763C-D95B7B5062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480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9057B-8579-472E-9CB2-0861D576B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278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7481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0D5BA-1C41-5BCF-6BC3-287D5AF53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8A69C1-8D72-00A3-E02B-541E652A51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74B837-A2D8-6879-BFA3-523EF7E68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06AD4-56F6-918A-7496-46273E5506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5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44FAC-3A5D-8AE2-5CC7-262613623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43BEF8-B750-4C5B-A023-055E24667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3FBA9-00F5-A853-8CA5-7C4D89F74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D19C7-A7A4-1C05-5A80-76AE0890AB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95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ADF65-2A59-D02C-7543-9A86A4C02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623FB-AF97-2420-F70E-5D8C5EF4E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CA14F9-8E64-E8D7-836B-64BC2510A3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E0072-6308-67BB-1F72-6EB928FF71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7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9.svg"/><Relationship Id="rId21" Type="http://schemas.openxmlformats.org/officeDocument/2006/relationships/image" Target="../media/image23.svg"/><Relationship Id="rId42" Type="http://schemas.openxmlformats.org/officeDocument/2006/relationships/image" Target="../media/image44.svg"/><Relationship Id="rId63" Type="http://schemas.openxmlformats.org/officeDocument/2006/relationships/image" Target="../media/image65.svg"/><Relationship Id="rId84" Type="http://schemas.openxmlformats.org/officeDocument/2006/relationships/image" Target="../media/image86.svg"/><Relationship Id="rId138" Type="http://schemas.openxmlformats.org/officeDocument/2006/relationships/image" Target="../media/image140.svg"/><Relationship Id="rId159" Type="http://schemas.openxmlformats.org/officeDocument/2006/relationships/image" Target="../media/image161.png"/><Relationship Id="rId107" Type="http://schemas.openxmlformats.org/officeDocument/2006/relationships/image" Target="../media/image109.svg"/><Relationship Id="rId11" Type="http://schemas.openxmlformats.org/officeDocument/2006/relationships/image" Target="../media/image13.svg"/><Relationship Id="rId32" Type="http://schemas.openxmlformats.org/officeDocument/2006/relationships/image" Target="../media/image34.svg"/><Relationship Id="rId53" Type="http://schemas.openxmlformats.org/officeDocument/2006/relationships/image" Target="../media/image55.svg"/><Relationship Id="rId74" Type="http://schemas.openxmlformats.org/officeDocument/2006/relationships/image" Target="../media/image76.svg"/><Relationship Id="rId128" Type="http://schemas.openxmlformats.org/officeDocument/2006/relationships/image" Target="../media/image130.svg"/><Relationship Id="rId149" Type="http://schemas.openxmlformats.org/officeDocument/2006/relationships/image" Target="../media/image151.svg"/><Relationship Id="rId5" Type="http://schemas.openxmlformats.org/officeDocument/2006/relationships/image" Target="../media/image7.svg"/><Relationship Id="rId95" Type="http://schemas.openxmlformats.org/officeDocument/2006/relationships/image" Target="../media/image97.png"/><Relationship Id="rId160" Type="http://schemas.openxmlformats.org/officeDocument/2006/relationships/image" Target="../media/image162.svg"/><Relationship Id="rId22" Type="http://schemas.openxmlformats.org/officeDocument/2006/relationships/image" Target="../media/image24.svg"/><Relationship Id="rId43" Type="http://schemas.openxmlformats.org/officeDocument/2006/relationships/image" Target="../media/image45.svg"/><Relationship Id="rId64" Type="http://schemas.openxmlformats.org/officeDocument/2006/relationships/image" Target="../media/image66.svg"/><Relationship Id="rId118" Type="http://schemas.openxmlformats.org/officeDocument/2006/relationships/image" Target="../media/image120.svg"/><Relationship Id="rId139" Type="http://schemas.openxmlformats.org/officeDocument/2006/relationships/image" Target="../media/image141.svg"/><Relationship Id="rId80" Type="http://schemas.openxmlformats.org/officeDocument/2006/relationships/image" Target="../media/image82.svg"/><Relationship Id="rId85" Type="http://schemas.openxmlformats.org/officeDocument/2006/relationships/image" Target="../media/image87.svg"/><Relationship Id="rId150" Type="http://schemas.openxmlformats.org/officeDocument/2006/relationships/image" Target="../media/image152.svg"/><Relationship Id="rId155" Type="http://schemas.openxmlformats.org/officeDocument/2006/relationships/image" Target="../media/image157.svg"/><Relationship Id="rId12" Type="http://schemas.openxmlformats.org/officeDocument/2006/relationships/image" Target="../media/image14.svg"/><Relationship Id="rId17" Type="http://schemas.openxmlformats.org/officeDocument/2006/relationships/image" Target="../media/image19.svg"/><Relationship Id="rId33" Type="http://schemas.openxmlformats.org/officeDocument/2006/relationships/image" Target="../media/image35.svg"/><Relationship Id="rId38" Type="http://schemas.openxmlformats.org/officeDocument/2006/relationships/image" Target="../media/image40.svg"/><Relationship Id="rId59" Type="http://schemas.openxmlformats.org/officeDocument/2006/relationships/image" Target="../media/image61.svg"/><Relationship Id="rId103" Type="http://schemas.openxmlformats.org/officeDocument/2006/relationships/image" Target="../media/image105.svg"/><Relationship Id="rId108" Type="http://schemas.openxmlformats.org/officeDocument/2006/relationships/image" Target="../media/image110.svg"/><Relationship Id="rId124" Type="http://schemas.openxmlformats.org/officeDocument/2006/relationships/image" Target="../media/image126.svg"/><Relationship Id="rId129" Type="http://schemas.openxmlformats.org/officeDocument/2006/relationships/image" Target="../media/image131.svg"/><Relationship Id="rId54" Type="http://schemas.openxmlformats.org/officeDocument/2006/relationships/image" Target="../media/image56.svg"/><Relationship Id="rId70" Type="http://schemas.openxmlformats.org/officeDocument/2006/relationships/image" Target="../media/image72.svg"/><Relationship Id="rId75" Type="http://schemas.openxmlformats.org/officeDocument/2006/relationships/image" Target="../media/image77.svg"/><Relationship Id="rId91" Type="http://schemas.openxmlformats.org/officeDocument/2006/relationships/image" Target="../media/image93.svg"/><Relationship Id="rId96" Type="http://schemas.openxmlformats.org/officeDocument/2006/relationships/image" Target="../media/image98.svg"/><Relationship Id="rId140" Type="http://schemas.openxmlformats.org/officeDocument/2006/relationships/image" Target="../media/image142.svg"/><Relationship Id="rId145" Type="http://schemas.openxmlformats.org/officeDocument/2006/relationships/image" Target="../media/image14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23" Type="http://schemas.openxmlformats.org/officeDocument/2006/relationships/image" Target="../media/image25.svg"/><Relationship Id="rId28" Type="http://schemas.openxmlformats.org/officeDocument/2006/relationships/image" Target="../media/image30.svg"/><Relationship Id="rId49" Type="http://schemas.openxmlformats.org/officeDocument/2006/relationships/image" Target="../media/image51.svg"/><Relationship Id="rId114" Type="http://schemas.openxmlformats.org/officeDocument/2006/relationships/image" Target="../media/image116.svg"/><Relationship Id="rId119" Type="http://schemas.openxmlformats.org/officeDocument/2006/relationships/image" Target="../media/image121.svg"/><Relationship Id="rId44" Type="http://schemas.openxmlformats.org/officeDocument/2006/relationships/image" Target="../media/image46.svg"/><Relationship Id="rId60" Type="http://schemas.openxmlformats.org/officeDocument/2006/relationships/image" Target="../media/image62.svg"/><Relationship Id="rId65" Type="http://schemas.openxmlformats.org/officeDocument/2006/relationships/image" Target="../media/image67.svg"/><Relationship Id="rId81" Type="http://schemas.openxmlformats.org/officeDocument/2006/relationships/image" Target="../media/image83.svg"/><Relationship Id="rId86" Type="http://schemas.openxmlformats.org/officeDocument/2006/relationships/image" Target="../media/image88.svg"/><Relationship Id="rId130" Type="http://schemas.openxmlformats.org/officeDocument/2006/relationships/image" Target="../media/image132.svg"/><Relationship Id="rId135" Type="http://schemas.openxmlformats.org/officeDocument/2006/relationships/image" Target="../media/image137.svg"/><Relationship Id="rId151" Type="http://schemas.openxmlformats.org/officeDocument/2006/relationships/image" Target="../media/image153.svg"/><Relationship Id="rId156" Type="http://schemas.openxmlformats.org/officeDocument/2006/relationships/image" Target="../media/image158.svg"/><Relationship Id="rId13" Type="http://schemas.openxmlformats.org/officeDocument/2006/relationships/image" Target="../media/image15.svg"/><Relationship Id="rId18" Type="http://schemas.openxmlformats.org/officeDocument/2006/relationships/image" Target="../media/image20.svg"/><Relationship Id="rId39" Type="http://schemas.openxmlformats.org/officeDocument/2006/relationships/image" Target="../media/image41.svg"/><Relationship Id="rId109" Type="http://schemas.openxmlformats.org/officeDocument/2006/relationships/image" Target="../media/image111.svg"/><Relationship Id="rId34" Type="http://schemas.openxmlformats.org/officeDocument/2006/relationships/image" Target="../media/image36.svg"/><Relationship Id="rId50" Type="http://schemas.openxmlformats.org/officeDocument/2006/relationships/image" Target="../media/image52.svg"/><Relationship Id="rId55" Type="http://schemas.openxmlformats.org/officeDocument/2006/relationships/image" Target="../media/image57.svg"/><Relationship Id="rId76" Type="http://schemas.openxmlformats.org/officeDocument/2006/relationships/image" Target="../media/image78.svg"/><Relationship Id="rId97" Type="http://schemas.openxmlformats.org/officeDocument/2006/relationships/image" Target="../media/image99.svg"/><Relationship Id="rId104" Type="http://schemas.openxmlformats.org/officeDocument/2006/relationships/image" Target="../media/image106.svg"/><Relationship Id="rId120" Type="http://schemas.openxmlformats.org/officeDocument/2006/relationships/image" Target="../media/image122.svg"/><Relationship Id="rId125" Type="http://schemas.openxmlformats.org/officeDocument/2006/relationships/image" Target="../media/image127.svg"/><Relationship Id="rId141" Type="http://schemas.openxmlformats.org/officeDocument/2006/relationships/image" Target="../media/image143.svg"/><Relationship Id="rId146" Type="http://schemas.openxmlformats.org/officeDocument/2006/relationships/image" Target="../media/image148.svg"/><Relationship Id="rId7" Type="http://schemas.openxmlformats.org/officeDocument/2006/relationships/image" Target="../media/image9.svg"/><Relationship Id="rId71" Type="http://schemas.openxmlformats.org/officeDocument/2006/relationships/image" Target="../media/image73.svg"/><Relationship Id="rId92" Type="http://schemas.openxmlformats.org/officeDocument/2006/relationships/image" Target="../media/image94.svg"/><Relationship Id="rId2" Type="http://schemas.openxmlformats.org/officeDocument/2006/relationships/image" Target="../media/image318.png"/><Relationship Id="rId29" Type="http://schemas.openxmlformats.org/officeDocument/2006/relationships/image" Target="../media/image31.svg"/><Relationship Id="rId24" Type="http://schemas.openxmlformats.org/officeDocument/2006/relationships/image" Target="../media/image26.svg"/><Relationship Id="rId40" Type="http://schemas.openxmlformats.org/officeDocument/2006/relationships/image" Target="../media/image42.svg"/><Relationship Id="rId45" Type="http://schemas.openxmlformats.org/officeDocument/2006/relationships/image" Target="../media/image47.svg"/><Relationship Id="rId66" Type="http://schemas.openxmlformats.org/officeDocument/2006/relationships/image" Target="../media/image68.svg"/><Relationship Id="rId87" Type="http://schemas.openxmlformats.org/officeDocument/2006/relationships/image" Target="../media/image89.svg"/><Relationship Id="rId110" Type="http://schemas.openxmlformats.org/officeDocument/2006/relationships/image" Target="../media/image112.svg"/><Relationship Id="rId115" Type="http://schemas.openxmlformats.org/officeDocument/2006/relationships/image" Target="../media/image117.svg"/><Relationship Id="rId131" Type="http://schemas.openxmlformats.org/officeDocument/2006/relationships/image" Target="../media/image133.svg"/><Relationship Id="rId136" Type="http://schemas.openxmlformats.org/officeDocument/2006/relationships/image" Target="../media/image138.svg"/><Relationship Id="rId157" Type="http://schemas.openxmlformats.org/officeDocument/2006/relationships/image" Target="../media/image159.svg"/><Relationship Id="rId61" Type="http://schemas.openxmlformats.org/officeDocument/2006/relationships/image" Target="../media/image63.svg"/><Relationship Id="rId82" Type="http://schemas.openxmlformats.org/officeDocument/2006/relationships/image" Target="../media/image84.svg"/><Relationship Id="rId152" Type="http://schemas.openxmlformats.org/officeDocument/2006/relationships/image" Target="../media/image154.svg"/><Relationship Id="rId19" Type="http://schemas.openxmlformats.org/officeDocument/2006/relationships/image" Target="../media/image21.svg"/><Relationship Id="rId14" Type="http://schemas.openxmlformats.org/officeDocument/2006/relationships/image" Target="../media/image16.svg"/><Relationship Id="rId30" Type="http://schemas.openxmlformats.org/officeDocument/2006/relationships/image" Target="../media/image32.svg"/><Relationship Id="rId35" Type="http://schemas.openxmlformats.org/officeDocument/2006/relationships/image" Target="../media/image37.svg"/><Relationship Id="rId56" Type="http://schemas.openxmlformats.org/officeDocument/2006/relationships/image" Target="../media/image58.svg"/><Relationship Id="rId77" Type="http://schemas.openxmlformats.org/officeDocument/2006/relationships/image" Target="../media/image79.svg"/><Relationship Id="rId100" Type="http://schemas.openxmlformats.org/officeDocument/2006/relationships/image" Target="../media/image102.svg"/><Relationship Id="rId105" Type="http://schemas.openxmlformats.org/officeDocument/2006/relationships/image" Target="../media/image107.svg"/><Relationship Id="rId126" Type="http://schemas.openxmlformats.org/officeDocument/2006/relationships/image" Target="../media/image128.svg"/><Relationship Id="rId147" Type="http://schemas.openxmlformats.org/officeDocument/2006/relationships/image" Target="../media/image149.svg"/><Relationship Id="rId8" Type="http://schemas.openxmlformats.org/officeDocument/2006/relationships/image" Target="../media/image10.svg"/><Relationship Id="rId51" Type="http://schemas.openxmlformats.org/officeDocument/2006/relationships/image" Target="../media/image53.svg"/><Relationship Id="rId72" Type="http://schemas.openxmlformats.org/officeDocument/2006/relationships/image" Target="../media/image74.svg"/><Relationship Id="rId93" Type="http://schemas.openxmlformats.org/officeDocument/2006/relationships/image" Target="../media/image95.svg"/><Relationship Id="rId98" Type="http://schemas.openxmlformats.org/officeDocument/2006/relationships/image" Target="../media/image100.svg"/><Relationship Id="rId121" Type="http://schemas.openxmlformats.org/officeDocument/2006/relationships/image" Target="../media/image123.svg"/><Relationship Id="rId142" Type="http://schemas.openxmlformats.org/officeDocument/2006/relationships/image" Target="../media/image144.svg"/><Relationship Id="rId3" Type="http://schemas.openxmlformats.org/officeDocument/2006/relationships/image" Target="../media/image320.png"/><Relationship Id="rId25" Type="http://schemas.openxmlformats.org/officeDocument/2006/relationships/image" Target="../media/image27.svg"/><Relationship Id="rId46" Type="http://schemas.openxmlformats.org/officeDocument/2006/relationships/image" Target="../media/image48.png"/><Relationship Id="rId67" Type="http://schemas.openxmlformats.org/officeDocument/2006/relationships/image" Target="../media/image69.svg"/><Relationship Id="rId116" Type="http://schemas.openxmlformats.org/officeDocument/2006/relationships/image" Target="../media/image118.svg"/><Relationship Id="rId137" Type="http://schemas.openxmlformats.org/officeDocument/2006/relationships/image" Target="../media/image139.svg"/><Relationship Id="rId158" Type="http://schemas.openxmlformats.org/officeDocument/2006/relationships/image" Target="../media/image160.png"/><Relationship Id="rId20" Type="http://schemas.openxmlformats.org/officeDocument/2006/relationships/image" Target="../media/image22.svg"/><Relationship Id="rId41" Type="http://schemas.openxmlformats.org/officeDocument/2006/relationships/image" Target="../media/image43.svg"/><Relationship Id="rId62" Type="http://schemas.openxmlformats.org/officeDocument/2006/relationships/image" Target="../media/image64.svg"/><Relationship Id="rId83" Type="http://schemas.openxmlformats.org/officeDocument/2006/relationships/image" Target="../media/image85.svg"/><Relationship Id="rId88" Type="http://schemas.openxmlformats.org/officeDocument/2006/relationships/image" Target="../media/image90.svg"/><Relationship Id="rId111" Type="http://schemas.openxmlformats.org/officeDocument/2006/relationships/image" Target="../media/image113.svg"/><Relationship Id="rId132" Type="http://schemas.openxmlformats.org/officeDocument/2006/relationships/image" Target="../media/image134.svg"/><Relationship Id="rId153" Type="http://schemas.openxmlformats.org/officeDocument/2006/relationships/image" Target="../media/image155.svg"/><Relationship Id="rId15" Type="http://schemas.openxmlformats.org/officeDocument/2006/relationships/image" Target="../media/image17.svg"/><Relationship Id="rId36" Type="http://schemas.openxmlformats.org/officeDocument/2006/relationships/image" Target="../media/image38.svg"/><Relationship Id="rId57" Type="http://schemas.openxmlformats.org/officeDocument/2006/relationships/image" Target="../media/image59.svg"/><Relationship Id="rId106" Type="http://schemas.openxmlformats.org/officeDocument/2006/relationships/image" Target="../media/image108.svg"/><Relationship Id="rId127" Type="http://schemas.openxmlformats.org/officeDocument/2006/relationships/image" Target="../media/image129.svg"/><Relationship Id="rId10" Type="http://schemas.openxmlformats.org/officeDocument/2006/relationships/image" Target="../media/image12.svg"/><Relationship Id="rId31" Type="http://schemas.openxmlformats.org/officeDocument/2006/relationships/image" Target="../media/image33.svg"/><Relationship Id="rId52" Type="http://schemas.openxmlformats.org/officeDocument/2006/relationships/image" Target="../media/image54.svg"/><Relationship Id="rId73" Type="http://schemas.openxmlformats.org/officeDocument/2006/relationships/image" Target="../media/image75.svg"/><Relationship Id="rId78" Type="http://schemas.openxmlformats.org/officeDocument/2006/relationships/image" Target="../media/image80.svg"/><Relationship Id="rId94" Type="http://schemas.openxmlformats.org/officeDocument/2006/relationships/image" Target="../media/image96.svg"/><Relationship Id="rId99" Type="http://schemas.openxmlformats.org/officeDocument/2006/relationships/image" Target="../media/image101.svg"/><Relationship Id="rId101" Type="http://schemas.openxmlformats.org/officeDocument/2006/relationships/image" Target="../media/image103.svg"/><Relationship Id="rId122" Type="http://schemas.openxmlformats.org/officeDocument/2006/relationships/image" Target="../media/image124.svg"/><Relationship Id="rId143" Type="http://schemas.openxmlformats.org/officeDocument/2006/relationships/image" Target="../media/image145.svg"/><Relationship Id="rId148" Type="http://schemas.openxmlformats.org/officeDocument/2006/relationships/image" Target="../media/image150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26" Type="http://schemas.openxmlformats.org/officeDocument/2006/relationships/image" Target="../media/image28.svg"/><Relationship Id="rId47" Type="http://schemas.openxmlformats.org/officeDocument/2006/relationships/image" Target="../media/image49.svg"/><Relationship Id="rId68" Type="http://schemas.openxmlformats.org/officeDocument/2006/relationships/image" Target="../media/image70.svg"/><Relationship Id="rId89" Type="http://schemas.openxmlformats.org/officeDocument/2006/relationships/image" Target="../media/image91.svg"/><Relationship Id="rId112" Type="http://schemas.openxmlformats.org/officeDocument/2006/relationships/image" Target="../media/image114.svg"/><Relationship Id="rId133" Type="http://schemas.openxmlformats.org/officeDocument/2006/relationships/image" Target="../media/image135.svg"/><Relationship Id="rId154" Type="http://schemas.openxmlformats.org/officeDocument/2006/relationships/image" Target="../media/image156.svg"/><Relationship Id="rId16" Type="http://schemas.openxmlformats.org/officeDocument/2006/relationships/image" Target="../media/image18.svg"/><Relationship Id="rId37" Type="http://schemas.openxmlformats.org/officeDocument/2006/relationships/image" Target="../media/image39.svg"/><Relationship Id="rId58" Type="http://schemas.openxmlformats.org/officeDocument/2006/relationships/image" Target="../media/image60.svg"/><Relationship Id="rId79" Type="http://schemas.openxmlformats.org/officeDocument/2006/relationships/image" Target="../media/image81.svg"/><Relationship Id="rId102" Type="http://schemas.openxmlformats.org/officeDocument/2006/relationships/image" Target="../media/image104.svg"/><Relationship Id="rId123" Type="http://schemas.openxmlformats.org/officeDocument/2006/relationships/image" Target="../media/image125.svg"/><Relationship Id="rId144" Type="http://schemas.openxmlformats.org/officeDocument/2006/relationships/image" Target="../media/image146.svg"/><Relationship Id="rId90" Type="http://schemas.openxmlformats.org/officeDocument/2006/relationships/image" Target="../media/image92.svg"/><Relationship Id="rId27" Type="http://schemas.openxmlformats.org/officeDocument/2006/relationships/image" Target="../media/image29.svg"/><Relationship Id="rId48" Type="http://schemas.openxmlformats.org/officeDocument/2006/relationships/image" Target="../media/image50.svg"/><Relationship Id="rId69" Type="http://schemas.openxmlformats.org/officeDocument/2006/relationships/image" Target="../media/image71.svg"/><Relationship Id="rId113" Type="http://schemas.openxmlformats.org/officeDocument/2006/relationships/image" Target="../media/image115.svg"/><Relationship Id="rId134" Type="http://schemas.openxmlformats.org/officeDocument/2006/relationships/image" Target="../media/image136.svg"/></Relationships>
</file>

<file path=ppt/slideLayouts/_rels/slideLayout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1.svg"/><Relationship Id="rId21" Type="http://schemas.openxmlformats.org/officeDocument/2006/relationships/image" Target="../media/image25.svg"/><Relationship Id="rId42" Type="http://schemas.openxmlformats.org/officeDocument/2006/relationships/image" Target="../media/image46.svg"/><Relationship Id="rId63" Type="http://schemas.openxmlformats.org/officeDocument/2006/relationships/image" Target="../media/image67.svg"/><Relationship Id="rId84" Type="http://schemas.openxmlformats.org/officeDocument/2006/relationships/image" Target="../media/image88.svg"/><Relationship Id="rId138" Type="http://schemas.openxmlformats.org/officeDocument/2006/relationships/image" Target="../media/image142.svg"/><Relationship Id="rId107" Type="http://schemas.openxmlformats.org/officeDocument/2006/relationships/image" Target="../media/image111.svg"/><Relationship Id="rId11" Type="http://schemas.openxmlformats.org/officeDocument/2006/relationships/image" Target="../media/image15.svg"/><Relationship Id="rId32" Type="http://schemas.openxmlformats.org/officeDocument/2006/relationships/image" Target="../media/image36.svg"/><Relationship Id="rId53" Type="http://schemas.openxmlformats.org/officeDocument/2006/relationships/image" Target="../media/image57.svg"/><Relationship Id="rId74" Type="http://schemas.openxmlformats.org/officeDocument/2006/relationships/image" Target="../media/image78.svg"/><Relationship Id="rId128" Type="http://schemas.openxmlformats.org/officeDocument/2006/relationships/image" Target="../media/image132.svg"/><Relationship Id="rId149" Type="http://schemas.openxmlformats.org/officeDocument/2006/relationships/image" Target="../media/image153.svg"/><Relationship Id="rId5" Type="http://schemas.openxmlformats.org/officeDocument/2006/relationships/image" Target="../media/image9.svg"/><Relationship Id="rId95" Type="http://schemas.openxmlformats.org/officeDocument/2006/relationships/image" Target="../media/image99.svg"/><Relationship Id="rId22" Type="http://schemas.openxmlformats.org/officeDocument/2006/relationships/image" Target="../media/image26.svg"/><Relationship Id="rId43" Type="http://schemas.openxmlformats.org/officeDocument/2006/relationships/image" Target="../media/image47.svg"/><Relationship Id="rId64" Type="http://schemas.openxmlformats.org/officeDocument/2006/relationships/image" Target="../media/image68.svg"/><Relationship Id="rId118" Type="http://schemas.openxmlformats.org/officeDocument/2006/relationships/image" Target="../media/image122.svg"/><Relationship Id="rId139" Type="http://schemas.openxmlformats.org/officeDocument/2006/relationships/image" Target="../media/image143.svg"/><Relationship Id="rId80" Type="http://schemas.openxmlformats.org/officeDocument/2006/relationships/image" Target="../media/image84.svg"/><Relationship Id="rId85" Type="http://schemas.openxmlformats.org/officeDocument/2006/relationships/image" Target="../media/image89.svg"/><Relationship Id="rId150" Type="http://schemas.openxmlformats.org/officeDocument/2006/relationships/image" Target="../media/image154.svg"/><Relationship Id="rId155" Type="http://schemas.openxmlformats.org/officeDocument/2006/relationships/image" Target="../media/image159.sv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33" Type="http://schemas.openxmlformats.org/officeDocument/2006/relationships/image" Target="../media/image37.svg"/><Relationship Id="rId38" Type="http://schemas.openxmlformats.org/officeDocument/2006/relationships/image" Target="../media/image42.svg"/><Relationship Id="rId59" Type="http://schemas.openxmlformats.org/officeDocument/2006/relationships/image" Target="../media/image63.svg"/><Relationship Id="rId103" Type="http://schemas.openxmlformats.org/officeDocument/2006/relationships/image" Target="../media/image107.svg"/><Relationship Id="rId108" Type="http://schemas.openxmlformats.org/officeDocument/2006/relationships/image" Target="../media/image112.svg"/><Relationship Id="rId124" Type="http://schemas.openxmlformats.org/officeDocument/2006/relationships/image" Target="../media/image128.svg"/><Relationship Id="rId129" Type="http://schemas.openxmlformats.org/officeDocument/2006/relationships/image" Target="../media/image133.svg"/><Relationship Id="rId54" Type="http://schemas.openxmlformats.org/officeDocument/2006/relationships/image" Target="../media/image58.svg"/><Relationship Id="rId70" Type="http://schemas.openxmlformats.org/officeDocument/2006/relationships/image" Target="../media/image74.svg"/><Relationship Id="rId75" Type="http://schemas.openxmlformats.org/officeDocument/2006/relationships/image" Target="../media/image79.svg"/><Relationship Id="rId91" Type="http://schemas.openxmlformats.org/officeDocument/2006/relationships/image" Target="../media/image95.svg"/><Relationship Id="rId96" Type="http://schemas.openxmlformats.org/officeDocument/2006/relationships/image" Target="../media/image100.svg"/><Relationship Id="rId140" Type="http://schemas.openxmlformats.org/officeDocument/2006/relationships/image" Target="../media/image144.svg"/><Relationship Id="rId145" Type="http://schemas.openxmlformats.org/officeDocument/2006/relationships/image" Target="../media/image14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23" Type="http://schemas.openxmlformats.org/officeDocument/2006/relationships/image" Target="../media/image27.svg"/><Relationship Id="rId28" Type="http://schemas.openxmlformats.org/officeDocument/2006/relationships/image" Target="../media/image32.svg"/><Relationship Id="rId49" Type="http://schemas.openxmlformats.org/officeDocument/2006/relationships/image" Target="../media/image53.svg"/><Relationship Id="rId114" Type="http://schemas.openxmlformats.org/officeDocument/2006/relationships/image" Target="../media/image118.svg"/><Relationship Id="rId119" Type="http://schemas.openxmlformats.org/officeDocument/2006/relationships/image" Target="../media/image123.svg"/><Relationship Id="rId44" Type="http://schemas.openxmlformats.org/officeDocument/2006/relationships/image" Target="../media/image48.png"/><Relationship Id="rId60" Type="http://schemas.openxmlformats.org/officeDocument/2006/relationships/image" Target="../media/image64.svg"/><Relationship Id="rId65" Type="http://schemas.openxmlformats.org/officeDocument/2006/relationships/image" Target="../media/image69.svg"/><Relationship Id="rId81" Type="http://schemas.openxmlformats.org/officeDocument/2006/relationships/image" Target="../media/image85.svg"/><Relationship Id="rId86" Type="http://schemas.openxmlformats.org/officeDocument/2006/relationships/image" Target="../media/image90.svg"/><Relationship Id="rId130" Type="http://schemas.openxmlformats.org/officeDocument/2006/relationships/image" Target="../media/image134.svg"/><Relationship Id="rId135" Type="http://schemas.openxmlformats.org/officeDocument/2006/relationships/image" Target="../media/image139.svg"/><Relationship Id="rId151" Type="http://schemas.openxmlformats.org/officeDocument/2006/relationships/image" Target="../media/image155.svg"/><Relationship Id="rId156" Type="http://schemas.openxmlformats.org/officeDocument/2006/relationships/image" Target="../media/image160.png"/><Relationship Id="rId13" Type="http://schemas.openxmlformats.org/officeDocument/2006/relationships/image" Target="../media/image17.svg"/><Relationship Id="rId18" Type="http://schemas.openxmlformats.org/officeDocument/2006/relationships/image" Target="../media/image22.svg"/><Relationship Id="rId39" Type="http://schemas.openxmlformats.org/officeDocument/2006/relationships/image" Target="../media/image43.svg"/><Relationship Id="rId109" Type="http://schemas.openxmlformats.org/officeDocument/2006/relationships/image" Target="../media/image113.svg"/><Relationship Id="rId34" Type="http://schemas.openxmlformats.org/officeDocument/2006/relationships/image" Target="../media/image38.svg"/><Relationship Id="rId50" Type="http://schemas.openxmlformats.org/officeDocument/2006/relationships/image" Target="../media/image54.svg"/><Relationship Id="rId55" Type="http://schemas.openxmlformats.org/officeDocument/2006/relationships/image" Target="../media/image59.svg"/><Relationship Id="rId76" Type="http://schemas.openxmlformats.org/officeDocument/2006/relationships/image" Target="../media/image80.svg"/><Relationship Id="rId97" Type="http://schemas.openxmlformats.org/officeDocument/2006/relationships/image" Target="../media/image101.svg"/><Relationship Id="rId104" Type="http://schemas.openxmlformats.org/officeDocument/2006/relationships/image" Target="../media/image108.svg"/><Relationship Id="rId120" Type="http://schemas.openxmlformats.org/officeDocument/2006/relationships/image" Target="../media/image124.svg"/><Relationship Id="rId125" Type="http://schemas.openxmlformats.org/officeDocument/2006/relationships/image" Target="../media/image129.svg"/><Relationship Id="rId141" Type="http://schemas.openxmlformats.org/officeDocument/2006/relationships/image" Target="../media/image145.svg"/><Relationship Id="rId146" Type="http://schemas.openxmlformats.org/officeDocument/2006/relationships/image" Target="../media/image150.svg"/><Relationship Id="rId7" Type="http://schemas.openxmlformats.org/officeDocument/2006/relationships/image" Target="../media/image11.svg"/><Relationship Id="rId71" Type="http://schemas.openxmlformats.org/officeDocument/2006/relationships/image" Target="../media/image75.svg"/><Relationship Id="rId92" Type="http://schemas.openxmlformats.org/officeDocument/2006/relationships/image" Target="../media/image96.svg"/><Relationship Id="rId2" Type="http://schemas.openxmlformats.org/officeDocument/2006/relationships/image" Target="../media/image6.png"/><Relationship Id="rId29" Type="http://schemas.openxmlformats.org/officeDocument/2006/relationships/image" Target="../media/image33.svg"/><Relationship Id="rId24" Type="http://schemas.openxmlformats.org/officeDocument/2006/relationships/image" Target="../media/image28.svg"/><Relationship Id="rId40" Type="http://schemas.openxmlformats.org/officeDocument/2006/relationships/image" Target="../media/image44.svg"/><Relationship Id="rId45" Type="http://schemas.openxmlformats.org/officeDocument/2006/relationships/image" Target="../media/image49.svg"/><Relationship Id="rId66" Type="http://schemas.openxmlformats.org/officeDocument/2006/relationships/image" Target="../media/image70.svg"/><Relationship Id="rId87" Type="http://schemas.openxmlformats.org/officeDocument/2006/relationships/image" Target="../media/image91.svg"/><Relationship Id="rId110" Type="http://schemas.openxmlformats.org/officeDocument/2006/relationships/image" Target="../media/image114.svg"/><Relationship Id="rId115" Type="http://schemas.openxmlformats.org/officeDocument/2006/relationships/image" Target="../media/image119.svg"/><Relationship Id="rId131" Type="http://schemas.openxmlformats.org/officeDocument/2006/relationships/image" Target="../media/image135.svg"/><Relationship Id="rId136" Type="http://schemas.openxmlformats.org/officeDocument/2006/relationships/image" Target="../media/image140.svg"/><Relationship Id="rId157" Type="http://schemas.openxmlformats.org/officeDocument/2006/relationships/image" Target="../media/image161.png"/><Relationship Id="rId61" Type="http://schemas.openxmlformats.org/officeDocument/2006/relationships/image" Target="../media/image65.svg"/><Relationship Id="rId82" Type="http://schemas.openxmlformats.org/officeDocument/2006/relationships/image" Target="../media/image86.svg"/><Relationship Id="rId152" Type="http://schemas.openxmlformats.org/officeDocument/2006/relationships/image" Target="../media/image156.svg"/><Relationship Id="rId19" Type="http://schemas.openxmlformats.org/officeDocument/2006/relationships/image" Target="../media/image23.svg"/><Relationship Id="rId14" Type="http://schemas.openxmlformats.org/officeDocument/2006/relationships/image" Target="../media/image18.svg"/><Relationship Id="rId30" Type="http://schemas.openxmlformats.org/officeDocument/2006/relationships/image" Target="../media/image34.svg"/><Relationship Id="rId35" Type="http://schemas.openxmlformats.org/officeDocument/2006/relationships/image" Target="../media/image39.svg"/><Relationship Id="rId56" Type="http://schemas.openxmlformats.org/officeDocument/2006/relationships/image" Target="../media/image60.svg"/><Relationship Id="rId77" Type="http://schemas.openxmlformats.org/officeDocument/2006/relationships/image" Target="../media/image81.svg"/><Relationship Id="rId100" Type="http://schemas.openxmlformats.org/officeDocument/2006/relationships/image" Target="../media/image104.svg"/><Relationship Id="rId105" Type="http://schemas.openxmlformats.org/officeDocument/2006/relationships/image" Target="../media/image109.svg"/><Relationship Id="rId126" Type="http://schemas.openxmlformats.org/officeDocument/2006/relationships/image" Target="../media/image130.svg"/><Relationship Id="rId147" Type="http://schemas.openxmlformats.org/officeDocument/2006/relationships/image" Target="../media/image151.svg"/><Relationship Id="rId8" Type="http://schemas.openxmlformats.org/officeDocument/2006/relationships/image" Target="../media/image12.svg"/><Relationship Id="rId51" Type="http://schemas.openxmlformats.org/officeDocument/2006/relationships/image" Target="../media/image55.svg"/><Relationship Id="rId72" Type="http://schemas.openxmlformats.org/officeDocument/2006/relationships/image" Target="../media/image76.svg"/><Relationship Id="rId93" Type="http://schemas.openxmlformats.org/officeDocument/2006/relationships/image" Target="../media/image97.png"/><Relationship Id="rId98" Type="http://schemas.openxmlformats.org/officeDocument/2006/relationships/image" Target="../media/image102.svg"/><Relationship Id="rId121" Type="http://schemas.openxmlformats.org/officeDocument/2006/relationships/image" Target="../media/image125.svg"/><Relationship Id="rId142" Type="http://schemas.openxmlformats.org/officeDocument/2006/relationships/image" Target="../media/image146.svg"/><Relationship Id="rId3" Type="http://schemas.openxmlformats.org/officeDocument/2006/relationships/image" Target="../media/image7.svg"/><Relationship Id="rId25" Type="http://schemas.openxmlformats.org/officeDocument/2006/relationships/image" Target="../media/image29.svg"/><Relationship Id="rId46" Type="http://schemas.openxmlformats.org/officeDocument/2006/relationships/image" Target="../media/image50.svg"/><Relationship Id="rId67" Type="http://schemas.openxmlformats.org/officeDocument/2006/relationships/image" Target="../media/image71.svg"/><Relationship Id="rId116" Type="http://schemas.openxmlformats.org/officeDocument/2006/relationships/image" Target="../media/image120.svg"/><Relationship Id="rId137" Type="http://schemas.openxmlformats.org/officeDocument/2006/relationships/image" Target="../media/image141.svg"/><Relationship Id="rId158" Type="http://schemas.openxmlformats.org/officeDocument/2006/relationships/image" Target="../media/image162.svg"/><Relationship Id="rId20" Type="http://schemas.openxmlformats.org/officeDocument/2006/relationships/image" Target="../media/image24.svg"/><Relationship Id="rId41" Type="http://schemas.openxmlformats.org/officeDocument/2006/relationships/image" Target="../media/image45.svg"/><Relationship Id="rId62" Type="http://schemas.openxmlformats.org/officeDocument/2006/relationships/image" Target="../media/image66.svg"/><Relationship Id="rId83" Type="http://schemas.openxmlformats.org/officeDocument/2006/relationships/image" Target="../media/image87.svg"/><Relationship Id="rId88" Type="http://schemas.openxmlformats.org/officeDocument/2006/relationships/image" Target="../media/image92.svg"/><Relationship Id="rId111" Type="http://schemas.openxmlformats.org/officeDocument/2006/relationships/image" Target="../media/image115.svg"/><Relationship Id="rId132" Type="http://schemas.openxmlformats.org/officeDocument/2006/relationships/image" Target="../media/image136.svg"/><Relationship Id="rId153" Type="http://schemas.openxmlformats.org/officeDocument/2006/relationships/image" Target="../media/image157.svg"/><Relationship Id="rId15" Type="http://schemas.openxmlformats.org/officeDocument/2006/relationships/image" Target="../media/image19.svg"/><Relationship Id="rId36" Type="http://schemas.openxmlformats.org/officeDocument/2006/relationships/image" Target="../media/image40.svg"/><Relationship Id="rId57" Type="http://schemas.openxmlformats.org/officeDocument/2006/relationships/image" Target="../media/image61.svg"/><Relationship Id="rId106" Type="http://schemas.openxmlformats.org/officeDocument/2006/relationships/image" Target="../media/image110.svg"/><Relationship Id="rId127" Type="http://schemas.openxmlformats.org/officeDocument/2006/relationships/image" Target="../media/image131.svg"/><Relationship Id="rId10" Type="http://schemas.openxmlformats.org/officeDocument/2006/relationships/image" Target="../media/image14.svg"/><Relationship Id="rId31" Type="http://schemas.openxmlformats.org/officeDocument/2006/relationships/image" Target="../media/image35.svg"/><Relationship Id="rId52" Type="http://schemas.openxmlformats.org/officeDocument/2006/relationships/image" Target="../media/image56.svg"/><Relationship Id="rId73" Type="http://schemas.openxmlformats.org/officeDocument/2006/relationships/image" Target="../media/image77.svg"/><Relationship Id="rId78" Type="http://schemas.openxmlformats.org/officeDocument/2006/relationships/image" Target="../media/image82.svg"/><Relationship Id="rId94" Type="http://schemas.openxmlformats.org/officeDocument/2006/relationships/image" Target="../media/image98.svg"/><Relationship Id="rId99" Type="http://schemas.openxmlformats.org/officeDocument/2006/relationships/image" Target="../media/image103.svg"/><Relationship Id="rId101" Type="http://schemas.openxmlformats.org/officeDocument/2006/relationships/image" Target="../media/image105.svg"/><Relationship Id="rId122" Type="http://schemas.openxmlformats.org/officeDocument/2006/relationships/image" Target="../media/image126.svg"/><Relationship Id="rId143" Type="http://schemas.openxmlformats.org/officeDocument/2006/relationships/image" Target="../media/image147.svg"/><Relationship Id="rId148" Type="http://schemas.openxmlformats.org/officeDocument/2006/relationships/image" Target="../media/image152.svg"/><Relationship Id="rId4" Type="http://schemas.openxmlformats.org/officeDocument/2006/relationships/image" Target="../media/image8.svg"/><Relationship Id="rId9" Type="http://schemas.openxmlformats.org/officeDocument/2006/relationships/image" Target="../media/image13.svg"/><Relationship Id="rId26" Type="http://schemas.openxmlformats.org/officeDocument/2006/relationships/image" Target="../media/image30.svg"/><Relationship Id="rId47" Type="http://schemas.openxmlformats.org/officeDocument/2006/relationships/image" Target="../media/image51.svg"/><Relationship Id="rId68" Type="http://schemas.openxmlformats.org/officeDocument/2006/relationships/image" Target="../media/image72.svg"/><Relationship Id="rId89" Type="http://schemas.openxmlformats.org/officeDocument/2006/relationships/image" Target="../media/image93.svg"/><Relationship Id="rId112" Type="http://schemas.openxmlformats.org/officeDocument/2006/relationships/image" Target="../media/image116.svg"/><Relationship Id="rId133" Type="http://schemas.openxmlformats.org/officeDocument/2006/relationships/image" Target="../media/image137.svg"/><Relationship Id="rId154" Type="http://schemas.openxmlformats.org/officeDocument/2006/relationships/image" Target="../media/image158.svg"/><Relationship Id="rId16" Type="http://schemas.openxmlformats.org/officeDocument/2006/relationships/image" Target="../media/image20.svg"/><Relationship Id="rId37" Type="http://schemas.openxmlformats.org/officeDocument/2006/relationships/image" Target="../media/image41.svg"/><Relationship Id="rId58" Type="http://schemas.openxmlformats.org/officeDocument/2006/relationships/image" Target="../media/image62.svg"/><Relationship Id="rId79" Type="http://schemas.openxmlformats.org/officeDocument/2006/relationships/image" Target="../media/image83.svg"/><Relationship Id="rId102" Type="http://schemas.openxmlformats.org/officeDocument/2006/relationships/image" Target="../media/image106.svg"/><Relationship Id="rId123" Type="http://schemas.openxmlformats.org/officeDocument/2006/relationships/image" Target="../media/image127.svg"/><Relationship Id="rId144" Type="http://schemas.openxmlformats.org/officeDocument/2006/relationships/image" Target="../media/image148.svg"/><Relationship Id="rId90" Type="http://schemas.openxmlformats.org/officeDocument/2006/relationships/image" Target="../media/image94.svg"/><Relationship Id="rId27" Type="http://schemas.openxmlformats.org/officeDocument/2006/relationships/image" Target="../media/image31.svg"/><Relationship Id="rId48" Type="http://schemas.openxmlformats.org/officeDocument/2006/relationships/image" Target="../media/image52.svg"/><Relationship Id="rId69" Type="http://schemas.openxmlformats.org/officeDocument/2006/relationships/image" Target="../media/image73.svg"/><Relationship Id="rId113" Type="http://schemas.openxmlformats.org/officeDocument/2006/relationships/image" Target="../media/image117.svg"/><Relationship Id="rId134" Type="http://schemas.openxmlformats.org/officeDocument/2006/relationships/image" Target="../media/image138.svg"/></Relationships>
</file>

<file path=ppt/slideLayouts/_rels/slideLayout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7.svg"/><Relationship Id="rId21" Type="http://schemas.openxmlformats.org/officeDocument/2006/relationships/image" Target="../media/image182.svg"/><Relationship Id="rId42" Type="http://schemas.openxmlformats.org/officeDocument/2006/relationships/image" Target="../media/image203.svg"/><Relationship Id="rId63" Type="http://schemas.openxmlformats.org/officeDocument/2006/relationships/image" Target="../media/image223.svg"/><Relationship Id="rId84" Type="http://schemas.openxmlformats.org/officeDocument/2006/relationships/image" Target="../media/image244.svg"/><Relationship Id="rId138" Type="http://schemas.openxmlformats.org/officeDocument/2006/relationships/image" Target="../media/image298.svg"/><Relationship Id="rId107" Type="http://schemas.openxmlformats.org/officeDocument/2006/relationships/image" Target="../media/image267.svg"/><Relationship Id="rId11" Type="http://schemas.openxmlformats.org/officeDocument/2006/relationships/image" Target="../media/image172.svg"/><Relationship Id="rId32" Type="http://schemas.openxmlformats.org/officeDocument/2006/relationships/image" Target="../media/image193.svg"/><Relationship Id="rId53" Type="http://schemas.openxmlformats.org/officeDocument/2006/relationships/image" Target="../media/image213.svg"/><Relationship Id="rId74" Type="http://schemas.openxmlformats.org/officeDocument/2006/relationships/image" Target="../media/image234.svg"/><Relationship Id="rId128" Type="http://schemas.openxmlformats.org/officeDocument/2006/relationships/image" Target="../media/image288.svg"/><Relationship Id="rId149" Type="http://schemas.openxmlformats.org/officeDocument/2006/relationships/image" Target="../media/image309.svg"/><Relationship Id="rId5" Type="http://schemas.openxmlformats.org/officeDocument/2006/relationships/image" Target="../media/image166.svg"/><Relationship Id="rId95" Type="http://schemas.openxmlformats.org/officeDocument/2006/relationships/image" Target="../media/image255.svg"/><Relationship Id="rId22" Type="http://schemas.openxmlformats.org/officeDocument/2006/relationships/image" Target="../media/image183.svg"/><Relationship Id="rId43" Type="http://schemas.openxmlformats.org/officeDocument/2006/relationships/image" Target="../media/image48.png"/><Relationship Id="rId64" Type="http://schemas.openxmlformats.org/officeDocument/2006/relationships/image" Target="../media/image224.svg"/><Relationship Id="rId118" Type="http://schemas.openxmlformats.org/officeDocument/2006/relationships/image" Target="../media/image278.svg"/><Relationship Id="rId139" Type="http://schemas.openxmlformats.org/officeDocument/2006/relationships/image" Target="../media/image299.svg"/><Relationship Id="rId80" Type="http://schemas.openxmlformats.org/officeDocument/2006/relationships/image" Target="../media/image240.svg"/><Relationship Id="rId85" Type="http://schemas.openxmlformats.org/officeDocument/2006/relationships/image" Target="../media/image245.svg"/><Relationship Id="rId150" Type="http://schemas.openxmlformats.org/officeDocument/2006/relationships/image" Target="../media/image310.svg"/><Relationship Id="rId155" Type="http://schemas.openxmlformats.org/officeDocument/2006/relationships/image" Target="../media/image315.png"/><Relationship Id="rId12" Type="http://schemas.openxmlformats.org/officeDocument/2006/relationships/image" Target="../media/image173.svg"/><Relationship Id="rId17" Type="http://schemas.openxmlformats.org/officeDocument/2006/relationships/image" Target="../media/image178.svg"/><Relationship Id="rId33" Type="http://schemas.openxmlformats.org/officeDocument/2006/relationships/image" Target="../media/image194.svg"/><Relationship Id="rId38" Type="http://schemas.openxmlformats.org/officeDocument/2006/relationships/image" Target="../media/image199.svg"/><Relationship Id="rId59" Type="http://schemas.openxmlformats.org/officeDocument/2006/relationships/image" Target="../media/image219.svg"/><Relationship Id="rId103" Type="http://schemas.openxmlformats.org/officeDocument/2006/relationships/image" Target="../media/image263.svg"/><Relationship Id="rId108" Type="http://schemas.openxmlformats.org/officeDocument/2006/relationships/image" Target="../media/image268.svg"/><Relationship Id="rId124" Type="http://schemas.openxmlformats.org/officeDocument/2006/relationships/image" Target="../media/image284.svg"/><Relationship Id="rId129" Type="http://schemas.openxmlformats.org/officeDocument/2006/relationships/image" Target="../media/image289.svg"/><Relationship Id="rId54" Type="http://schemas.openxmlformats.org/officeDocument/2006/relationships/image" Target="../media/image214.svg"/><Relationship Id="rId70" Type="http://schemas.openxmlformats.org/officeDocument/2006/relationships/image" Target="../media/image230.svg"/><Relationship Id="rId75" Type="http://schemas.openxmlformats.org/officeDocument/2006/relationships/image" Target="../media/image235.svg"/><Relationship Id="rId91" Type="http://schemas.openxmlformats.org/officeDocument/2006/relationships/image" Target="../media/image251.svg"/><Relationship Id="rId96" Type="http://schemas.openxmlformats.org/officeDocument/2006/relationships/image" Target="../media/image256.svg"/><Relationship Id="rId140" Type="http://schemas.openxmlformats.org/officeDocument/2006/relationships/image" Target="../media/image300.svg"/><Relationship Id="rId145" Type="http://schemas.openxmlformats.org/officeDocument/2006/relationships/image" Target="../media/image30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7.svg"/><Relationship Id="rId23" Type="http://schemas.openxmlformats.org/officeDocument/2006/relationships/image" Target="../media/image184.svg"/><Relationship Id="rId28" Type="http://schemas.openxmlformats.org/officeDocument/2006/relationships/image" Target="../media/image189.svg"/><Relationship Id="rId49" Type="http://schemas.openxmlformats.org/officeDocument/2006/relationships/image" Target="../media/image209.svg"/><Relationship Id="rId114" Type="http://schemas.openxmlformats.org/officeDocument/2006/relationships/image" Target="../media/image274.svg"/><Relationship Id="rId119" Type="http://schemas.openxmlformats.org/officeDocument/2006/relationships/image" Target="../media/image279.svg"/><Relationship Id="rId44" Type="http://schemas.openxmlformats.org/officeDocument/2006/relationships/image" Target="../media/image204.svg"/><Relationship Id="rId60" Type="http://schemas.openxmlformats.org/officeDocument/2006/relationships/image" Target="../media/image220.svg"/><Relationship Id="rId65" Type="http://schemas.openxmlformats.org/officeDocument/2006/relationships/image" Target="../media/image225.svg"/><Relationship Id="rId81" Type="http://schemas.openxmlformats.org/officeDocument/2006/relationships/image" Target="../media/image241.svg"/><Relationship Id="rId86" Type="http://schemas.openxmlformats.org/officeDocument/2006/relationships/image" Target="../media/image246.svg"/><Relationship Id="rId130" Type="http://schemas.openxmlformats.org/officeDocument/2006/relationships/image" Target="../media/image290.svg"/><Relationship Id="rId135" Type="http://schemas.openxmlformats.org/officeDocument/2006/relationships/image" Target="../media/image295.svg"/><Relationship Id="rId151" Type="http://schemas.openxmlformats.org/officeDocument/2006/relationships/image" Target="../media/image311.svg"/><Relationship Id="rId156" Type="http://schemas.openxmlformats.org/officeDocument/2006/relationships/image" Target="../media/image316.png"/><Relationship Id="rId13" Type="http://schemas.openxmlformats.org/officeDocument/2006/relationships/image" Target="../media/image174.svg"/><Relationship Id="rId18" Type="http://schemas.openxmlformats.org/officeDocument/2006/relationships/image" Target="../media/image179.svg"/><Relationship Id="rId39" Type="http://schemas.openxmlformats.org/officeDocument/2006/relationships/image" Target="../media/image200.svg"/><Relationship Id="rId109" Type="http://schemas.openxmlformats.org/officeDocument/2006/relationships/image" Target="../media/image269.svg"/><Relationship Id="rId34" Type="http://schemas.openxmlformats.org/officeDocument/2006/relationships/image" Target="../media/image195.svg"/><Relationship Id="rId50" Type="http://schemas.openxmlformats.org/officeDocument/2006/relationships/image" Target="../media/image210.svg"/><Relationship Id="rId55" Type="http://schemas.openxmlformats.org/officeDocument/2006/relationships/image" Target="../media/image215.svg"/><Relationship Id="rId76" Type="http://schemas.openxmlformats.org/officeDocument/2006/relationships/image" Target="../media/image236.svg"/><Relationship Id="rId97" Type="http://schemas.openxmlformats.org/officeDocument/2006/relationships/image" Target="../media/image257.svg"/><Relationship Id="rId104" Type="http://schemas.openxmlformats.org/officeDocument/2006/relationships/image" Target="../media/image264.svg"/><Relationship Id="rId120" Type="http://schemas.openxmlformats.org/officeDocument/2006/relationships/image" Target="../media/image280.svg"/><Relationship Id="rId125" Type="http://schemas.openxmlformats.org/officeDocument/2006/relationships/image" Target="../media/image285.svg"/><Relationship Id="rId141" Type="http://schemas.openxmlformats.org/officeDocument/2006/relationships/image" Target="../media/image301.svg"/><Relationship Id="rId146" Type="http://schemas.openxmlformats.org/officeDocument/2006/relationships/image" Target="../media/image306.svg"/><Relationship Id="rId7" Type="http://schemas.openxmlformats.org/officeDocument/2006/relationships/image" Target="../media/image168.svg"/><Relationship Id="rId71" Type="http://schemas.openxmlformats.org/officeDocument/2006/relationships/image" Target="../media/image231.svg"/><Relationship Id="rId92" Type="http://schemas.openxmlformats.org/officeDocument/2006/relationships/image" Target="../media/image252.png"/><Relationship Id="rId2" Type="http://schemas.openxmlformats.org/officeDocument/2006/relationships/image" Target="../media/image163.png"/><Relationship Id="rId29" Type="http://schemas.openxmlformats.org/officeDocument/2006/relationships/image" Target="../media/image190.svg"/><Relationship Id="rId24" Type="http://schemas.openxmlformats.org/officeDocument/2006/relationships/image" Target="../media/image185.svg"/><Relationship Id="rId40" Type="http://schemas.openxmlformats.org/officeDocument/2006/relationships/image" Target="../media/image201.svg"/><Relationship Id="rId45" Type="http://schemas.openxmlformats.org/officeDocument/2006/relationships/image" Target="../media/image205.svg"/><Relationship Id="rId66" Type="http://schemas.openxmlformats.org/officeDocument/2006/relationships/image" Target="../media/image226.svg"/><Relationship Id="rId87" Type="http://schemas.openxmlformats.org/officeDocument/2006/relationships/image" Target="../media/image247.svg"/><Relationship Id="rId110" Type="http://schemas.openxmlformats.org/officeDocument/2006/relationships/image" Target="../media/image270.svg"/><Relationship Id="rId115" Type="http://schemas.openxmlformats.org/officeDocument/2006/relationships/image" Target="../media/image275.svg"/><Relationship Id="rId131" Type="http://schemas.openxmlformats.org/officeDocument/2006/relationships/image" Target="../media/image291.svg"/><Relationship Id="rId136" Type="http://schemas.openxmlformats.org/officeDocument/2006/relationships/image" Target="../media/image296.svg"/><Relationship Id="rId157" Type="http://schemas.openxmlformats.org/officeDocument/2006/relationships/image" Target="../media/image317.svg"/><Relationship Id="rId61" Type="http://schemas.openxmlformats.org/officeDocument/2006/relationships/image" Target="../media/image221.svg"/><Relationship Id="rId82" Type="http://schemas.openxmlformats.org/officeDocument/2006/relationships/image" Target="../media/image242.svg"/><Relationship Id="rId152" Type="http://schemas.openxmlformats.org/officeDocument/2006/relationships/image" Target="../media/image312.svg"/><Relationship Id="rId19" Type="http://schemas.openxmlformats.org/officeDocument/2006/relationships/image" Target="../media/image180.svg"/><Relationship Id="rId14" Type="http://schemas.openxmlformats.org/officeDocument/2006/relationships/image" Target="../media/image175.svg"/><Relationship Id="rId30" Type="http://schemas.openxmlformats.org/officeDocument/2006/relationships/image" Target="../media/image191.svg"/><Relationship Id="rId35" Type="http://schemas.openxmlformats.org/officeDocument/2006/relationships/image" Target="../media/image196.svg"/><Relationship Id="rId56" Type="http://schemas.openxmlformats.org/officeDocument/2006/relationships/image" Target="../media/image216.svg"/><Relationship Id="rId77" Type="http://schemas.openxmlformats.org/officeDocument/2006/relationships/image" Target="../media/image237.svg"/><Relationship Id="rId100" Type="http://schemas.openxmlformats.org/officeDocument/2006/relationships/image" Target="../media/image260.svg"/><Relationship Id="rId105" Type="http://schemas.openxmlformats.org/officeDocument/2006/relationships/image" Target="../media/image265.svg"/><Relationship Id="rId126" Type="http://schemas.openxmlformats.org/officeDocument/2006/relationships/image" Target="../media/image286.svg"/><Relationship Id="rId147" Type="http://schemas.openxmlformats.org/officeDocument/2006/relationships/image" Target="../media/image307.svg"/><Relationship Id="rId8" Type="http://schemas.openxmlformats.org/officeDocument/2006/relationships/image" Target="../media/image169.svg"/><Relationship Id="rId51" Type="http://schemas.openxmlformats.org/officeDocument/2006/relationships/image" Target="../media/image211.svg"/><Relationship Id="rId72" Type="http://schemas.openxmlformats.org/officeDocument/2006/relationships/image" Target="../media/image232.svg"/><Relationship Id="rId93" Type="http://schemas.openxmlformats.org/officeDocument/2006/relationships/image" Target="../media/image253.svg"/><Relationship Id="rId98" Type="http://schemas.openxmlformats.org/officeDocument/2006/relationships/image" Target="../media/image258.svg"/><Relationship Id="rId121" Type="http://schemas.openxmlformats.org/officeDocument/2006/relationships/image" Target="../media/image281.svg"/><Relationship Id="rId142" Type="http://schemas.openxmlformats.org/officeDocument/2006/relationships/image" Target="../media/image302.svg"/><Relationship Id="rId3" Type="http://schemas.openxmlformats.org/officeDocument/2006/relationships/image" Target="../media/image164.svg"/><Relationship Id="rId25" Type="http://schemas.openxmlformats.org/officeDocument/2006/relationships/image" Target="../media/image186.svg"/><Relationship Id="rId46" Type="http://schemas.openxmlformats.org/officeDocument/2006/relationships/image" Target="../media/image206.svg"/><Relationship Id="rId67" Type="http://schemas.openxmlformats.org/officeDocument/2006/relationships/image" Target="../media/image227.svg"/><Relationship Id="rId116" Type="http://schemas.openxmlformats.org/officeDocument/2006/relationships/image" Target="../media/image276.svg"/><Relationship Id="rId137" Type="http://schemas.openxmlformats.org/officeDocument/2006/relationships/image" Target="../media/image297.svg"/><Relationship Id="rId20" Type="http://schemas.openxmlformats.org/officeDocument/2006/relationships/image" Target="../media/image181.svg"/><Relationship Id="rId41" Type="http://schemas.openxmlformats.org/officeDocument/2006/relationships/image" Target="../media/image202.svg"/><Relationship Id="rId62" Type="http://schemas.openxmlformats.org/officeDocument/2006/relationships/image" Target="../media/image222.svg"/><Relationship Id="rId83" Type="http://schemas.openxmlformats.org/officeDocument/2006/relationships/image" Target="../media/image243.svg"/><Relationship Id="rId88" Type="http://schemas.openxmlformats.org/officeDocument/2006/relationships/image" Target="../media/image248.svg"/><Relationship Id="rId111" Type="http://schemas.openxmlformats.org/officeDocument/2006/relationships/image" Target="../media/image271.svg"/><Relationship Id="rId132" Type="http://schemas.openxmlformats.org/officeDocument/2006/relationships/image" Target="../media/image292.svg"/><Relationship Id="rId153" Type="http://schemas.openxmlformats.org/officeDocument/2006/relationships/image" Target="../media/image313.svg"/><Relationship Id="rId15" Type="http://schemas.openxmlformats.org/officeDocument/2006/relationships/image" Target="../media/image176.svg"/><Relationship Id="rId36" Type="http://schemas.openxmlformats.org/officeDocument/2006/relationships/image" Target="../media/image197.svg"/><Relationship Id="rId57" Type="http://schemas.openxmlformats.org/officeDocument/2006/relationships/image" Target="../media/image217.svg"/><Relationship Id="rId106" Type="http://schemas.openxmlformats.org/officeDocument/2006/relationships/image" Target="../media/image266.svg"/><Relationship Id="rId127" Type="http://schemas.openxmlformats.org/officeDocument/2006/relationships/image" Target="../media/image287.svg"/><Relationship Id="rId10" Type="http://schemas.openxmlformats.org/officeDocument/2006/relationships/image" Target="../media/image171.svg"/><Relationship Id="rId31" Type="http://schemas.openxmlformats.org/officeDocument/2006/relationships/image" Target="../media/image192.svg"/><Relationship Id="rId52" Type="http://schemas.openxmlformats.org/officeDocument/2006/relationships/image" Target="../media/image212.svg"/><Relationship Id="rId73" Type="http://schemas.openxmlformats.org/officeDocument/2006/relationships/image" Target="../media/image233.svg"/><Relationship Id="rId78" Type="http://schemas.openxmlformats.org/officeDocument/2006/relationships/image" Target="../media/image238.svg"/><Relationship Id="rId94" Type="http://schemas.openxmlformats.org/officeDocument/2006/relationships/image" Target="../media/image254.svg"/><Relationship Id="rId99" Type="http://schemas.openxmlformats.org/officeDocument/2006/relationships/image" Target="../media/image259.svg"/><Relationship Id="rId101" Type="http://schemas.openxmlformats.org/officeDocument/2006/relationships/image" Target="../media/image261.svg"/><Relationship Id="rId122" Type="http://schemas.openxmlformats.org/officeDocument/2006/relationships/image" Target="../media/image282.svg"/><Relationship Id="rId143" Type="http://schemas.openxmlformats.org/officeDocument/2006/relationships/image" Target="../media/image303.svg"/><Relationship Id="rId148" Type="http://schemas.openxmlformats.org/officeDocument/2006/relationships/image" Target="../media/image308.svg"/><Relationship Id="rId4" Type="http://schemas.openxmlformats.org/officeDocument/2006/relationships/image" Target="../media/image165.svg"/><Relationship Id="rId9" Type="http://schemas.openxmlformats.org/officeDocument/2006/relationships/image" Target="../media/image170.svg"/><Relationship Id="rId26" Type="http://schemas.openxmlformats.org/officeDocument/2006/relationships/image" Target="../media/image187.svg"/><Relationship Id="rId47" Type="http://schemas.openxmlformats.org/officeDocument/2006/relationships/image" Target="../media/image207.svg"/><Relationship Id="rId68" Type="http://schemas.openxmlformats.org/officeDocument/2006/relationships/image" Target="../media/image228.svg"/><Relationship Id="rId89" Type="http://schemas.openxmlformats.org/officeDocument/2006/relationships/image" Target="../media/image249.svg"/><Relationship Id="rId112" Type="http://schemas.openxmlformats.org/officeDocument/2006/relationships/image" Target="../media/image272.svg"/><Relationship Id="rId133" Type="http://schemas.openxmlformats.org/officeDocument/2006/relationships/image" Target="../media/image293.svg"/><Relationship Id="rId154" Type="http://schemas.openxmlformats.org/officeDocument/2006/relationships/image" Target="../media/image314.svg"/><Relationship Id="rId16" Type="http://schemas.openxmlformats.org/officeDocument/2006/relationships/image" Target="../media/image177.svg"/><Relationship Id="rId37" Type="http://schemas.openxmlformats.org/officeDocument/2006/relationships/image" Target="../media/image198.svg"/><Relationship Id="rId58" Type="http://schemas.openxmlformats.org/officeDocument/2006/relationships/image" Target="../media/image218.svg"/><Relationship Id="rId79" Type="http://schemas.openxmlformats.org/officeDocument/2006/relationships/image" Target="../media/image239.svg"/><Relationship Id="rId102" Type="http://schemas.openxmlformats.org/officeDocument/2006/relationships/image" Target="../media/image262.svg"/><Relationship Id="rId123" Type="http://schemas.openxmlformats.org/officeDocument/2006/relationships/image" Target="../media/image283.svg"/><Relationship Id="rId144" Type="http://schemas.openxmlformats.org/officeDocument/2006/relationships/image" Target="../media/image304.svg"/><Relationship Id="rId90" Type="http://schemas.openxmlformats.org/officeDocument/2006/relationships/image" Target="../media/image250.svg"/><Relationship Id="rId27" Type="http://schemas.openxmlformats.org/officeDocument/2006/relationships/image" Target="../media/image188.svg"/><Relationship Id="rId48" Type="http://schemas.openxmlformats.org/officeDocument/2006/relationships/image" Target="../media/image208.svg"/><Relationship Id="rId69" Type="http://schemas.openxmlformats.org/officeDocument/2006/relationships/image" Target="../media/image229.svg"/><Relationship Id="rId113" Type="http://schemas.openxmlformats.org/officeDocument/2006/relationships/image" Target="../media/image273.svg"/><Relationship Id="rId134" Type="http://schemas.openxmlformats.org/officeDocument/2006/relationships/image" Target="../media/image294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0.svg"/><Relationship Id="rId21" Type="http://schemas.openxmlformats.org/officeDocument/2006/relationships/image" Target="../media/image24.svg"/><Relationship Id="rId42" Type="http://schemas.openxmlformats.org/officeDocument/2006/relationships/image" Target="../media/image45.svg"/><Relationship Id="rId63" Type="http://schemas.openxmlformats.org/officeDocument/2006/relationships/image" Target="../media/image66.svg"/><Relationship Id="rId84" Type="http://schemas.openxmlformats.org/officeDocument/2006/relationships/image" Target="../media/image87.svg"/><Relationship Id="rId138" Type="http://schemas.openxmlformats.org/officeDocument/2006/relationships/image" Target="../media/image141.svg"/><Relationship Id="rId159" Type="http://schemas.openxmlformats.org/officeDocument/2006/relationships/image" Target="../media/image162.svg"/><Relationship Id="rId107" Type="http://schemas.openxmlformats.org/officeDocument/2006/relationships/image" Target="../media/image110.svg"/><Relationship Id="rId11" Type="http://schemas.openxmlformats.org/officeDocument/2006/relationships/image" Target="../media/image14.svg"/><Relationship Id="rId32" Type="http://schemas.openxmlformats.org/officeDocument/2006/relationships/image" Target="../media/image35.svg"/><Relationship Id="rId53" Type="http://schemas.openxmlformats.org/officeDocument/2006/relationships/image" Target="../media/image56.svg"/><Relationship Id="rId74" Type="http://schemas.openxmlformats.org/officeDocument/2006/relationships/image" Target="../media/image77.svg"/><Relationship Id="rId128" Type="http://schemas.openxmlformats.org/officeDocument/2006/relationships/image" Target="../media/image131.svg"/><Relationship Id="rId149" Type="http://schemas.openxmlformats.org/officeDocument/2006/relationships/image" Target="../media/image152.svg"/><Relationship Id="rId5" Type="http://schemas.openxmlformats.org/officeDocument/2006/relationships/image" Target="../media/image8.svg"/><Relationship Id="rId95" Type="http://schemas.openxmlformats.org/officeDocument/2006/relationships/image" Target="../media/image98.svg"/><Relationship Id="rId22" Type="http://schemas.openxmlformats.org/officeDocument/2006/relationships/image" Target="../media/image25.svg"/><Relationship Id="rId43" Type="http://schemas.openxmlformats.org/officeDocument/2006/relationships/image" Target="../media/image46.svg"/><Relationship Id="rId64" Type="http://schemas.openxmlformats.org/officeDocument/2006/relationships/image" Target="../media/image67.svg"/><Relationship Id="rId118" Type="http://schemas.openxmlformats.org/officeDocument/2006/relationships/image" Target="../media/image121.svg"/><Relationship Id="rId139" Type="http://schemas.openxmlformats.org/officeDocument/2006/relationships/image" Target="../media/image142.svg"/><Relationship Id="rId80" Type="http://schemas.openxmlformats.org/officeDocument/2006/relationships/image" Target="../media/image83.svg"/><Relationship Id="rId85" Type="http://schemas.openxmlformats.org/officeDocument/2006/relationships/image" Target="../media/image88.svg"/><Relationship Id="rId150" Type="http://schemas.openxmlformats.org/officeDocument/2006/relationships/image" Target="../media/image153.svg"/><Relationship Id="rId155" Type="http://schemas.openxmlformats.org/officeDocument/2006/relationships/image" Target="../media/image158.svg"/><Relationship Id="rId12" Type="http://schemas.openxmlformats.org/officeDocument/2006/relationships/image" Target="../media/image15.svg"/><Relationship Id="rId17" Type="http://schemas.openxmlformats.org/officeDocument/2006/relationships/image" Target="../media/image20.svg"/><Relationship Id="rId33" Type="http://schemas.openxmlformats.org/officeDocument/2006/relationships/image" Target="../media/image36.svg"/><Relationship Id="rId38" Type="http://schemas.openxmlformats.org/officeDocument/2006/relationships/image" Target="../media/image41.svg"/><Relationship Id="rId59" Type="http://schemas.openxmlformats.org/officeDocument/2006/relationships/image" Target="../media/image62.svg"/><Relationship Id="rId103" Type="http://schemas.openxmlformats.org/officeDocument/2006/relationships/image" Target="../media/image106.svg"/><Relationship Id="rId108" Type="http://schemas.openxmlformats.org/officeDocument/2006/relationships/image" Target="../media/image111.svg"/><Relationship Id="rId124" Type="http://schemas.openxmlformats.org/officeDocument/2006/relationships/image" Target="../media/image127.svg"/><Relationship Id="rId129" Type="http://schemas.openxmlformats.org/officeDocument/2006/relationships/image" Target="../media/image132.svg"/><Relationship Id="rId54" Type="http://schemas.openxmlformats.org/officeDocument/2006/relationships/image" Target="../media/image57.svg"/><Relationship Id="rId70" Type="http://schemas.openxmlformats.org/officeDocument/2006/relationships/image" Target="../media/image73.svg"/><Relationship Id="rId75" Type="http://schemas.openxmlformats.org/officeDocument/2006/relationships/image" Target="../media/image78.svg"/><Relationship Id="rId91" Type="http://schemas.openxmlformats.org/officeDocument/2006/relationships/image" Target="../media/image94.svg"/><Relationship Id="rId96" Type="http://schemas.openxmlformats.org/officeDocument/2006/relationships/image" Target="../media/image99.svg"/><Relationship Id="rId140" Type="http://schemas.openxmlformats.org/officeDocument/2006/relationships/image" Target="../media/image143.svg"/><Relationship Id="rId145" Type="http://schemas.openxmlformats.org/officeDocument/2006/relationships/image" Target="../media/image14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23" Type="http://schemas.openxmlformats.org/officeDocument/2006/relationships/image" Target="../media/image26.svg"/><Relationship Id="rId28" Type="http://schemas.openxmlformats.org/officeDocument/2006/relationships/image" Target="../media/image31.svg"/><Relationship Id="rId49" Type="http://schemas.openxmlformats.org/officeDocument/2006/relationships/image" Target="../media/image52.svg"/><Relationship Id="rId114" Type="http://schemas.openxmlformats.org/officeDocument/2006/relationships/image" Target="../media/image117.svg"/><Relationship Id="rId119" Type="http://schemas.openxmlformats.org/officeDocument/2006/relationships/image" Target="../media/image122.svg"/><Relationship Id="rId44" Type="http://schemas.openxmlformats.org/officeDocument/2006/relationships/image" Target="../media/image47.svg"/><Relationship Id="rId60" Type="http://schemas.openxmlformats.org/officeDocument/2006/relationships/image" Target="../media/image63.svg"/><Relationship Id="rId65" Type="http://schemas.openxmlformats.org/officeDocument/2006/relationships/image" Target="../media/image68.svg"/><Relationship Id="rId81" Type="http://schemas.openxmlformats.org/officeDocument/2006/relationships/image" Target="../media/image84.svg"/><Relationship Id="rId86" Type="http://schemas.openxmlformats.org/officeDocument/2006/relationships/image" Target="../media/image89.svg"/><Relationship Id="rId130" Type="http://schemas.openxmlformats.org/officeDocument/2006/relationships/image" Target="../media/image133.svg"/><Relationship Id="rId135" Type="http://schemas.openxmlformats.org/officeDocument/2006/relationships/image" Target="../media/image138.svg"/><Relationship Id="rId151" Type="http://schemas.openxmlformats.org/officeDocument/2006/relationships/image" Target="../media/image154.svg"/><Relationship Id="rId156" Type="http://schemas.openxmlformats.org/officeDocument/2006/relationships/image" Target="../media/image159.svg"/><Relationship Id="rId13" Type="http://schemas.openxmlformats.org/officeDocument/2006/relationships/image" Target="../media/image16.svg"/><Relationship Id="rId18" Type="http://schemas.openxmlformats.org/officeDocument/2006/relationships/image" Target="../media/image21.svg"/><Relationship Id="rId39" Type="http://schemas.openxmlformats.org/officeDocument/2006/relationships/image" Target="../media/image42.svg"/><Relationship Id="rId109" Type="http://schemas.openxmlformats.org/officeDocument/2006/relationships/image" Target="../media/image112.svg"/><Relationship Id="rId34" Type="http://schemas.openxmlformats.org/officeDocument/2006/relationships/image" Target="../media/image37.svg"/><Relationship Id="rId50" Type="http://schemas.openxmlformats.org/officeDocument/2006/relationships/image" Target="../media/image53.svg"/><Relationship Id="rId55" Type="http://schemas.openxmlformats.org/officeDocument/2006/relationships/image" Target="../media/image58.svg"/><Relationship Id="rId76" Type="http://schemas.openxmlformats.org/officeDocument/2006/relationships/image" Target="../media/image79.svg"/><Relationship Id="rId97" Type="http://schemas.openxmlformats.org/officeDocument/2006/relationships/image" Target="../media/image100.svg"/><Relationship Id="rId104" Type="http://schemas.openxmlformats.org/officeDocument/2006/relationships/image" Target="../media/image107.svg"/><Relationship Id="rId120" Type="http://schemas.openxmlformats.org/officeDocument/2006/relationships/image" Target="../media/image123.svg"/><Relationship Id="rId125" Type="http://schemas.openxmlformats.org/officeDocument/2006/relationships/image" Target="../media/image128.svg"/><Relationship Id="rId141" Type="http://schemas.openxmlformats.org/officeDocument/2006/relationships/image" Target="../media/image144.svg"/><Relationship Id="rId146" Type="http://schemas.openxmlformats.org/officeDocument/2006/relationships/image" Target="../media/image149.svg"/><Relationship Id="rId7" Type="http://schemas.openxmlformats.org/officeDocument/2006/relationships/image" Target="../media/image10.svg"/><Relationship Id="rId71" Type="http://schemas.openxmlformats.org/officeDocument/2006/relationships/image" Target="../media/image74.svg"/><Relationship Id="rId92" Type="http://schemas.openxmlformats.org/officeDocument/2006/relationships/image" Target="../media/image95.svg"/><Relationship Id="rId2" Type="http://schemas.openxmlformats.org/officeDocument/2006/relationships/image" Target="../media/image5.png"/><Relationship Id="rId29" Type="http://schemas.openxmlformats.org/officeDocument/2006/relationships/image" Target="../media/image32.svg"/><Relationship Id="rId24" Type="http://schemas.openxmlformats.org/officeDocument/2006/relationships/image" Target="../media/image27.svg"/><Relationship Id="rId40" Type="http://schemas.openxmlformats.org/officeDocument/2006/relationships/image" Target="../media/image43.svg"/><Relationship Id="rId45" Type="http://schemas.openxmlformats.org/officeDocument/2006/relationships/image" Target="../media/image48.png"/><Relationship Id="rId66" Type="http://schemas.openxmlformats.org/officeDocument/2006/relationships/image" Target="../media/image69.svg"/><Relationship Id="rId87" Type="http://schemas.openxmlformats.org/officeDocument/2006/relationships/image" Target="../media/image90.svg"/><Relationship Id="rId110" Type="http://schemas.openxmlformats.org/officeDocument/2006/relationships/image" Target="../media/image113.svg"/><Relationship Id="rId115" Type="http://schemas.openxmlformats.org/officeDocument/2006/relationships/image" Target="../media/image118.svg"/><Relationship Id="rId131" Type="http://schemas.openxmlformats.org/officeDocument/2006/relationships/image" Target="../media/image134.svg"/><Relationship Id="rId136" Type="http://schemas.openxmlformats.org/officeDocument/2006/relationships/image" Target="../media/image139.svg"/><Relationship Id="rId157" Type="http://schemas.openxmlformats.org/officeDocument/2006/relationships/image" Target="../media/image160.png"/><Relationship Id="rId61" Type="http://schemas.openxmlformats.org/officeDocument/2006/relationships/image" Target="../media/image64.svg"/><Relationship Id="rId82" Type="http://schemas.openxmlformats.org/officeDocument/2006/relationships/image" Target="../media/image85.svg"/><Relationship Id="rId152" Type="http://schemas.openxmlformats.org/officeDocument/2006/relationships/image" Target="../media/image155.svg"/><Relationship Id="rId19" Type="http://schemas.openxmlformats.org/officeDocument/2006/relationships/image" Target="../media/image22.svg"/><Relationship Id="rId14" Type="http://schemas.openxmlformats.org/officeDocument/2006/relationships/image" Target="../media/image17.svg"/><Relationship Id="rId30" Type="http://schemas.openxmlformats.org/officeDocument/2006/relationships/image" Target="../media/image33.svg"/><Relationship Id="rId35" Type="http://schemas.openxmlformats.org/officeDocument/2006/relationships/image" Target="../media/image38.svg"/><Relationship Id="rId56" Type="http://schemas.openxmlformats.org/officeDocument/2006/relationships/image" Target="../media/image59.svg"/><Relationship Id="rId77" Type="http://schemas.openxmlformats.org/officeDocument/2006/relationships/image" Target="../media/image80.svg"/><Relationship Id="rId100" Type="http://schemas.openxmlformats.org/officeDocument/2006/relationships/image" Target="../media/image103.svg"/><Relationship Id="rId105" Type="http://schemas.openxmlformats.org/officeDocument/2006/relationships/image" Target="../media/image108.svg"/><Relationship Id="rId126" Type="http://schemas.openxmlformats.org/officeDocument/2006/relationships/image" Target="../media/image129.svg"/><Relationship Id="rId147" Type="http://schemas.openxmlformats.org/officeDocument/2006/relationships/image" Target="../media/image150.svg"/><Relationship Id="rId8" Type="http://schemas.openxmlformats.org/officeDocument/2006/relationships/image" Target="../media/image11.svg"/><Relationship Id="rId51" Type="http://schemas.openxmlformats.org/officeDocument/2006/relationships/image" Target="../media/image54.svg"/><Relationship Id="rId72" Type="http://schemas.openxmlformats.org/officeDocument/2006/relationships/image" Target="../media/image75.svg"/><Relationship Id="rId93" Type="http://schemas.openxmlformats.org/officeDocument/2006/relationships/image" Target="../media/image96.svg"/><Relationship Id="rId98" Type="http://schemas.openxmlformats.org/officeDocument/2006/relationships/image" Target="../media/image101.svg"/><Relationship Id="rId121" Type="http://schemas.openxmlformats.org/officeDocument/2006/relationships/image" Target="../media/image124.svg"/><Relationship Id="rId142" Type="http://schemas.openxmlformats.org/officeDocument/2006/relationships/image" Target="../media/image145.svg"/><Relationship Id="rId3" Type="http://schemas.openxmlformats.org/officeDocument/2006/relationships/image" Target="../media/image6.png"/><Relationship Id="rId25" Type="http://schemas.openxmlformats.org/officeDocument/2006/relationships/image" Target="../media/image28.svg"/><Relationship Id="rId46" Type="http://schemas.openxmlformats.org/officeDocument/2006/relationships/image" Target="../media/image49.svg"/><Relationship Id="rId67" Type="http://schemas.openxmlformats.org/officeDocument/2006/relationships/image" Target="../media/image70.svg"/><Relationship Id="rId116" Type="http://schemas.openxmlformats.org/officeDocument/2006/relationships/image" Target="../media/image119.svg"/><Relationship Id="rId137" Type="http://schemas.openxmlformats.org/officeDocument/2006/relationships/image" Target="../media/image140.svg"/><Relationship Id="rId158" Type="http://schemas.openxmlformats.org/officeDocument/2006/relationships/image" Target="../media/image161.png"/><Relationship Id="rId20" Type="http://schemas.openxmlformats.org/officeDocument/2006/relationships/image" Target="../media/image23.svg"/><Relationship Id="rId41" Type="http://schemas.openxmlformats.org/officeDocument/2006/relationships/image" Target="../media/image44.svg"/><Relationship Id="rId62" Type="http://schemas.openxmlformats.org/officeDocument/2006/relationships/image" Target="../media/image65.svg"/><Relationship Id="rId83" Type="http://schemas.openxmlformats.org/officeDocument/2006/relationships/image" Target="../media/image86.svg"/><Relationship Id="rId88" Type="http://schemas.openxmlformats.org/officeDocument/2006/relationships/image" Target="../media/image91.svg"/><Relationship Id="rId111" Type="http://schemas.openxmlformats.org/officeDocument/2006/relationships/image" Target="../media/image114.svg"/><Relationship Id="rId132" Type="http://schemas.openxmlformats.org/officeDocument/2006/relationships/image" Target="../media/image135.svg"/><Relationship Id="rId153" Type="http://schemas.openxmlformats.org/officeDocument/2006/relationships/image" Target="../media/image156.svg"/><Relationship Id="rId15" Type="http://schemas.openxmlformats.org/officeDocument/2006/relationships/image" Target="../media/image18.svg"/><Relationship Id="rId36" Type="http://schemas.openxmlformats.org/officeDocument/2006/relationships/image" Target="../media/image39.svg"/><Relationship Id="rId57" Type="http://schemas.openxmlformats.org/officeDocument/2006/relationships/image" Target="../media/image60.svg"/><Relationship Id="rId106" Type="http://schemas.openxmlformats.org/officeDocument/2006/relationships/image" Target="../media/image109.svg"/><Relationship Id="rId127" Type="http://schemas.openxmlformats.org/officeDocument/2006/relationships/image" Target="../media/image130.svg"/><Relationship Id="rId10" Type="http://schemas.openxmlformats.org/officeDocument/2006/relationships/image" Target="../media/image13.svg"/><Relationship Id="rId31" Type="http://schemas.openxmlformats.org/officeDocument/2006/relationships/image" Target="../media/image34.svg"/><Relationship Id="rId52" Type="http://schemas.openxmlformats.org/officeDocument/2006/relationships/image" Target="../media/image55.svg"/><Relationship Id="rId73" Type="http://schemas.openxmlformats.org/officeDocument/2006/relationships/image" Target="../media/image76.svg"/><Relationship Id="rId78" Type="http://schemas.openxmlformats.org/officeDocument/2006/relationships/image" Target="../media/image81.svg"/><Relationship Id="rId94" Type="http://schemas.openxmlformats.org/officeDocument/2006/relationships/image" Target="../media/image97.png"/><Relationship Id="rId99" Type="http://schemas.openxmlformats.org/officeDocument/2006/relationships/image" Target="../media/image102.svg"/><Relationship Id="rId101" Type="http://schemas.openxmlformats.org/officeDocument/2006/relationships/image" Target="../media/image104.svg"/><Relationship Id="rId122" Type="http://schemas.openxmlformats.org/officeDocument/2006/relationships/image" Target="../media/image125.svg"/><Relationship Id="rId143" Type="http://schemas.openxmlformats.org/officeDocument/2006/relationships/image" Target="../media/image146.svg"/><Relationship Id="rId148" Type="http://schemas.openxmlformats.org/officeDocument/2006/relationships/image" Target="../media/image151.svg"/><Relationship Id="rId4" Type="http://schemas.openxmlformats.org/officeDocument/2006/relationships/image" Target="../media/image7.svg"/><Relationship Id="rId9" Type="http://schemas.openxmlformats.org/officeDocument/2006/relationships/image" Target="../media/image12.svg"/><Relationship Id="rId26" Type="http://schemas.openxmlformats.org/officeDocument/2006/relationships/image" Target="../media/image29.svg"/><Relationship Id="rId47" Type="http://schemas.openxmlformats.org/officeDocument/2006/relationships/image" Target="../media/image50.svg"/><Relationship Id="rId68" Type="http://schemas.openxmlformats.org/officeDocument/2006/relationships/image" Target="../media/image71.svg"/><Relationship Id="rId89" Type="http://schemas.openxmlformats.org/officeDocument/2006/relationships/image" Target="../media/image92.svg"/><Relationship Id="rId112" Type="http://schemas.openxmlformats.org/officeDocument/2006/relationships/image" Target="../media/image115.svg"/><Relationship Id="rId133" Type="http://schemas.openxmlformats.org/officeDocument/2006/relationships/image" Target="../media/image136.svg"/><Relationship Id="rId154" Type="http://schemas.openxmlformats.org/officeDocument/2006/relationships/image" Target="../media/image157.svg"/><Relationship Id="rId16" Type="http://schemas.openxmlformats.org/officeDocument/2006/relationships/image" Target="../media/image19.svg"/><Relationship Id="rId37" Type="http://schemas.openxmlformats.org/officeDocument/2006/relationships/image" Target="../media/image40.svg"/><Relationship Id="rId58" Type="http://schemas.openxmlformats.org/officeDocument/2006/relationships/image" Target="../media/image61.svg"/><Relationship Id="rId79" Type="http://schemas.openxmlformats.org/officeDocument/2006/relationships/image" Target="../media/image82.svg"/><Relationship Id="rId102" Type="http://schemas.openxmlformats.org/officeDocument/2006/relationships/image" Target="../media/image105.svg"/><Relationship Id="rId123" Type="http://schemas.openxmlformats.org/officeDocument/2006/relationships/image" Target="../media/image126.svg"/><Relationship Id="rId144" Type="http://schemas.openxmlformats.org/officeDocument/2006/relationships/image" Target="../media/image147.svg"/><Relationship Id="rId90" Type="http://schemas.openxmlformats.org/officeDocument/2006/relationships/image" Target="../media/image93.svg"/><Relationship Id="rId27" Type="http://schemas.openxmlformats.org/officeDocument/2006/relationships/image" Target="../media/image30.svg"/><Relationship Id="rId48" Type="http://schemas.openxmlformats.org/officeDocument/2006/relationships/image" Target="../media/image51.svg"/><Relationship Id="rId69" Type="http://schemas.openxmlformats.org/officeDocument/2006/relationships/image" Target="../media/image72.svg"/><Relationship Id="rId113" Type="http://schemas.openxmlformats.org/officeDocument/2006/relationships/image" Target="../media/image116.svg"/><Relationship Id="rId134" Type="http://schemas.openxmlformats.org/officeDocument/2006/relationships/image" Target="../media/image137.svg"/></Relationships>
</file>

<file path=ppt/slideLayouts/_rels/slideLayout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6.svg"/><Relationship Id="rId21" Type="http://schemas.openxmlformats.org/officeDocument/2006/relationships/image" Target="../media/image181.svg"/><Relationship Id="rId42" Type="http://schemas.openxmlformats.org/officeDocument/2006/relationships/image" Target="../media/image202.svg"/><Relationship Id="rId63" Type="http://schemas.openxmlformats.org/officeDocument/2006/relationships/image" Target="../media/image222.svg"/><Relationship Id="rId84" Type="http://schemas.openxmlformats.org/officeDocument/2006/relationships/image" Target="../media/image243.svg"/><Relationship Id="rId138" Type="http://schemas.openxmlformats.org/officeDocument/2006/relationships/image" Target="../media/image297.svg"/><Relationship Id="rId107" Type="http://schemas.openxmlformats.org/officeDocument/2006/relationships/image" Target="../media/image266.svg"/><Relationship Id="rId11" Type="http://schemas.openxmlformats.org/officeDocument/2006/relationships/image" Target="../media/image171.svg"/><Relationship Id="rId32" Type="http://schemas.openxmlformats.org/officeDocument/2006/relationships/image" Target="../media/image192.svg"/><Relationship Id="rId53" Type="http://schemas.openxmlformats.org/officeDocument/2006/relationships/image" Target="../media/image212.svg"/><Relationship Id="rId74" Type="http://schemas.openxmlformats.org/officeDocument/2006/relationships/image" Target="../media/image233.svg"/><Relationship Id="rId128" Type="http://schemas.openxmlformats.org/officeDocument/2006/relationships/image" Target="../media/image287.svg"/><Relationship Id="rId149" Type="http://schemas.openxmlformats.org/officeDocument/2006/relationships/image" Target="../media/image308.svg"/><Relationship Id="rId5" Type="http://schemas.openxmlformats.org/officeDocument/2006/relationships/image" Target="../media/image165.svg"/><Relationship Id="rId95" Type="http://schemas.openxmlformats.org/officeDocument/2006/relationships/image" Target="../media/image254.svg"/><Relationship Id="rId22" Type="http://schemas.openxmlformats.org/officeDocument/2006/relationships/image" Target="../media/image182.svg"/><Relationship Id="rId43" Type="http://schemas.openxmlformats.org/officeDocument/2006/relationships/image" Target="../media/image203.svg"/><Relationship Id="rId64" Type="http://schemas.openxmlformats.org/officeDocument/2006/relationships/image" Target="../media/image223.svg"/><Relationship Id="rId118" Type="http://schemas.openxmlformats.org/officeDocument/2006/relationships/image" Target="../media/image277.svg"/><Relationship Id="rId139" Type="http://schemas.openxmlformats.org/officeDocument/2006/relationships/image" Target="../media/image298.svg"/><Relationship Id="rId80" Type="http://schemas.openxmlformats.org/officeDocument/2006/relationships/image" Target="../media/image239.svg"/><Relationship Id="rId85" Type="http://schemas.openxmlformats.org/officeDocument/2006/relationships/image" Target="../media/image244.svg"/><Relationship Id="rId150" Type="http://schemas.openxmlformats.org/officeDocument/2006/relationships/image" Target="../media/image309.svg"/><Relationship Id="rId155" Type="http://schemas.openxmlformats.org/officeDocument/2006/relationships/image" Target="../media/image314.svg"/><Relationship Id="rId12" Type="http://schemas.openxmlformats.org/officeDocument/2006/relationships/image" Target="../media/image172.svg"/><Relationship Id="rId17" Type="http://schemas.openxmlformats.org/officeDocument/2006/relationships/image" Target="../media/image177.svg"/><Relationship Id="rId33" Type="http://schemas.openxmlformats.org/officeDocument/2006/relationships/image" Target="../media/image193.svg"/><Relationship Id="rId38" Type="http://schemas.openxmlformats.org/officeDocument/2006/relationships/image" Target="../media/image198.svg"/><Relationship Id="rId59" Type="http://schemas.openxmlformats.org/officeDocument/2006/relationships/image" Target="../media/image218.svg"/><Relationship Id="rId103" Type="http://schemas.openxmlformats.org/officeDocument/2006/relationships/image" Target="../media/image262.svg"/><Relationship Id="rId108" Type="http://schemas.openxmlformats.org/officeDocument/2006/relationships/image" Target="../media/image267.svg"/><Relationship Id="rId124" Type="http://schemas.openxmlformats.org/officeDocument/2006/relationships/image" Target="../media/image283.svg"/><Relationship Id="rId129" Type="http://schemas.openxmlformats.org/officeDocument/2006/relationships/image" Target="../media/image288.svg"/><Relationship Id="rId54" Type="http://schemas.openxmlformats.org/officeDocument/2006/relationships/image" Target="../media/image213.svg"/><Relationship Id="rId70" Type="http://schemas.openxmlformats.org/officeDocument/2006/relationships/image" Target="../media/image229.svg"/><Relationship Id="rId75" Type="http://schemas.openxmlformats.org/officeDocument/2006/relationships/image" Target="../media/image234.svg"/><Relationship Id="rId91" Type="http://schemas.openxmlformats.org/officeDocument/2006/relationships/image" Target="../media/image250.svg"/><Relationship Id="rId96" Type="http://schemas.openxmlformats.org/officeDocument/2006/relationships/image" Target="../media/image255.svg"/><Relationship Id="rId140" Type="http://schemas.openxmlformats.org/officeDocument/2006/relationships/image" Target="../media/image299.svg"/><Relationship Id="rId145" Type="http://schemas.openxmlformats.org/officeDocument/2006/relationships/image" Target="../media/image304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6.svg"/><Relationship Id="rId23" Type="http://schemas.openxmlformats.org/officeDocument/2006/relationships/image" Target="../media/image183.svg"/><Relationship Id="rId28" Type="http://schemas.openxmlformats.org/officeDocument/2006/relationships/image" Target="../media/image188.svg"/><Relationship Id="rId49" Type="http://schemas.openxmlformats.org/officeDocument/2006/relationships/image" Target="../media/image208.svg"/><Relationship Id="rId114" Type="http://schemas.openxmlformats.org/officeDocument/2006/relationships/image" Target="../media/image273.svg"/><Relationship Id="rId119" Type="http://schemas.openxmlformats.org/officeDocument/2006/relationships/image" Target="../media/image278.svg"/><Relationship Id="rId44" Type="http://schemas.openxmlformats.org/officeDocument/2006/relationships/image" Target="../media/image48.png"/><Relationship Id="rId60" Type="http://schemas.openxmlformats.org/officeDocument/2006/relationships/image" Target="../media/image219.svg"/><Relationship Id="rId65" Type="http://schemas.openxmlformats.org/officeDocument/2006/relationships/image" Target="../media/image224.svg"/><Relationship Id="rId81" Type="http://schemas.openxmlformats.org/officeDocument/2006/relationships/image" Target="../media/image240.svg"/><Relationship Id="rId86" Type="http://schemas.openxmlformats.org/officeDocument/2006/relationships/image" Target="../media/image245.svg"/><Relationship Id="rId130" Type="http://schemas.openxmlformats.org/officeDocument/2006/relationships/image" Target="../media/image289.svg"/><Relationship Id="rId135" Type="http://schemas.openxmlformats.org/officeDocument/2006/relationships/image" Target="../media/image294.svg"/><Relationship Id="rId151" Type="http://schemas.openxmlformats.org/officeDocument/2006/relationships/image" Target="../media/image310.svg"/><Relationship Id="rId156" Type="http://schemas.openxmlformats.org/officeDocument/2006/relationships/image" Target="../media/image315.png"/><Relationship Id="rId13" Type="http://schemas.openxmlformats.org/officeDocument/2006/relationships/image" Target="../media/image173.svg"/><Relationship Id="rId18" Type="http://schemas.openxmlformats.org/officeDocument/2006/relationships/image" Target="../media/image178.svg"/><Relationship Id="rId39" Type="http://schemas.openxmlformats.org/officeDocument/2006/relationships/image" Target="../media/image199.svg"/><Relationship Id="rId109" Type="http://schemas.openxmlformats.org/officeDocument/2006/relationships/image" Target="../media/image268.svg"/><Relationship Id="rId34" Type="http://schemas.openxmlformats.org/officeDocument/2006/relationships/image" Target="../media/image194.svg"/><Relationship Id="rId50" Type="http://schemas.openxmlformats.org/officeDocument/2006/relationships/image" Target="../media/image209.svg"/><Relationship Id="rId55" Type="http://schemas.openxmlformats.org/officeDocument/2006/relationships/image" Target="../media/image214.svg"/><Relationship Id="rId76" Type="http://schemas.openxmlformats.org/officeDocument/2006/relationships/image" Target="../media/image235.svg"/><Relationship Id="rId97" Type="http://schemas.openxmlformats.org/officeDocument/2006/relationships/image" Target="../media/image256.svg"/><Relationship Id="rId104" Type="http://schemas.openxmlformats.org/officeDocument/2006/relationships/image" Target="../media/image263.svg"/><Relationship Id="rId120" Type="http://schemas.openxmlformats.org/officeDocument/2006/relationships/image" Target="../media/image279.svg"/><Relationship Id="rId125" Type="http://schemas.openxmlformats.org/officeDocument/2006/relationships/image" Target="../media/image284.svg"/><Relationship Id="rId141" Type="http://schemas.openxmlformats.org/officeDocument/2006/relationships/image" Target="../media/image300.svg"/><Relationship Id="rId146" Type="http://schemas.openxmlformats.org/officeDocument/2006/relationships/image" Target="../media/image305.svg"/><Relationship Id="rId7" Type="http://schemas.openxmlformats.org/officeDocument/2006/relationships/image" Target="../media/image167.svg"/><Relationship Id="rId71" Type="http://schemas.openxmlformats.org/officeDocument/2006/relationships/image" Target="../media/image230.svg"/><Relationship Id="rId92" Type="http://schemas.openxmlformats.org/officeDocument/2006/relationships/image" Target="../media/image251.svg"/><Relationship Id="rId2" Type="http://schemas.openxmlformats.org/officeDocument/2006/relationships/image" Target="../media/image5.png"/><Relationship Id="rId29" Type="http://schemas.openxmlformats.org/officeDocument/2006/relationships/image" Target="../media/image189.svg"/><Relationship Id="rId24" Type="http://schemas.openxmlformats.org/officeDocument/2006/relationships/image" Target="../media/image184.svg"/><Relationship Id="rId40" Type="http://schemas.openxmlformats.org/officeDocument/2006/relationships/image" Target="../media/image200.svg"/><Relationship Id="rId45" Type="http://schemas.openxmlformats.org/officeDocument/2006/relationships/image" Target="../media/image204.svg"/><Relationship Id="rId66" Type="http://schemas.openxmlformats.org/officeDocument/2006/relationships/image" Target="../media/image225.svg"/><Relationship Id="rId87" Type="http://schemas.openxmlformats.org/officeDocument/2006/relationships/image" Target="../media/image246.svg"/><Relationship Id="rId110" Type="http://schemas.openxmlformats.org/officeDocument/2006/relationships/image" Target="../media/image269.svg"/><Relationship Id="rId115" Type="http://schemas.openxmlformats.org/officeDocument/2006/relationships/image" Target="../media/image274.svg"/><Relationship Id="rId131" Type="http://schemas.openxmlformats.org/officeDocument/2006/relationships/image" Target="../media/image290.svg"/><Relationship Id="rId136" Type="http://schemas.openxmlformats.org/officeDocument/2006/relationships/image" Target="../media/image295.svg"/><Relationship Id="rId157" Type="http://schemas.openxmlformats.org/officeDocument/2006/relationships/image" Target="../media/image316.png"/><Relationship Id="rId61" Type="http://schemas.openxmlformats.org/officeDocument/2006/relationships/image" Target="../media/image220.svg"/><Relationship Id="rId82" Type="http://schemas.openxmlformats.org/officeDocument/2006/relationships/image" Target="../media/image241.svg"/><Relationship Id="rId152" Type="http://schemas.openxmlformats.org/officeDocument/2006/relationships/image" Target="../media/image311.svg"/><Relationship Id="rId19" Type="http://schemas.openxmlformats.org/officeDocument/2006/relationships/image" Target="../media/image179.svg"/><Relationship Id="rId14" Type="http://schemas.openxmlformats.org/officeDocument/2006/relationships/image" Target="../media/image174.svg"/><Relationship Id="rId30" Type="http://schemas.openxmlformats.org/officeDocument/2006/relationships/image" Target="../media/image190.svg"/><Relationship Id="rId35" Type="http://schemas.openxmlformats.org/officeDocument/2006/relationships/image" Target="../media/image195.svg"/><Relationship Id="rId56" Type="http://schemas.openxmlformats.org/officeDocument/2006/relationships/image" Target="../media/image215.svg"/><Relationship Id="rId77" Type="http://schemas.openxmlformats.org/officeDocument/2006/relationships/image" Target="../media/image236.svg"/><Relationship Id="rId100" Type="http://schemas.openxmlformats.org/officeDocument/2006/relationships/image" Target="../media/image259.svg"/><Relationship Id="rId105" Type="http://schemas.openxmlformats.org/officeDocument/2006/relationships/image" Target="../media/image264.svg"/><Relationship Id="rId126" Type="http://schemas.openxmlformats.org/officeDocument/2006/relationships/image" Target="../media/image285.svg"/><Relationship Id="rId147" Type="http://schemas.openxmlformats.org/officeDocument/2006/relationships/image" Target="../media/image306.svg"/><Relationship Id="rId8" Type="http://schemas.openxmlformats.org/officeDocument/2006/relationships/image" Target="../media/image168.svg"/><Relationship Id="rId51" Type="http://schemas.openxmlformats.org/officeDocument/2006/relationships/image" Target="../media/image210.svg"/><Relationship Id="rId72" Type="http://schemas.openxmlformats.org/officeDocument/2006/relationships/image" Target="../media/image231.svg"/><Relationship Id="rId93" Type="http://schemas.openxmlformats.org/officeDocument/2006/relationships/image" Target="../media/image252.png"/><Relationship Id="rId98" Type="http://schemas.openxmlformats.org/officeDocument/2006/relationships/image" Target="../media/image257.svg"/><Relationship Id="rId121" Type="http://schemas.openxmlformats.org/officeDocument/2006/relationships/image" Target="../media/image280.svg"/><Relationship Id="rId142" Type="http://schemas.openxmlformats.org/officeDocument/2006/relationships/image" Target="../media/image301.svg"/><Relationship Id="rId3" Type="http://schemas.openxmlformats.org/officeDocument/2006/relationships/image" Target="../media/image163.png"/><Relationship Id="rId25" Type="http://schemas.openxmlformats.org/officeDocument/2006/relationships/image" Target="../media/image185.svg"/><Relationship Id="rId46" Type="http://schemas.openxmlformats.org/officeDocument/2006/relationships/image" Target="../media/image205.svg"/><Relationship Id="rId67" Type="http://schemas.openxmlformats.org/officeDocument/2006/relationships/image" Target="../media/image226.svg"/><Relationship Id="rId116" Type="http://schemas.openxmlformats.org/officeDocument/2006/relationships/image" Target="../media/image275.svg"/><Relationship Id="rId137" Type="http://schemas.openxmlformats.org/officeDocument/2006/relationships/image" Target="../media/image296.svg"/><Relationship Id="rId158" Type="http://schemas.openxmlformats.org/officeDocument/2006/relationships/image" Target="../media/image317.svg"/><Relationship Id="rId20" Type="http://schemas.openxmlformats.org/officeDocument/2006/relationships/image" Target="../media/image180.svg"/><Relationship Id="rId41" Type="http://schemas.openxmlformats.org/officeDocument/2006/relationships/image" Target="../media/image201.svg"/><Relationship Id="rId62" Type="http://schemas.openxmlformats.org/officeDocument/2006/relationships/image" Target="../media/image221.svg"/><Relationship Id="rId83" Type="http://schemas.openxmlformats.org/officeDocument/2006/relationships/image" Target="../media/image242.svg"/><Relationship Id="rId88" Type="http://schemas.openxmlformats.org/officeDocument/2006/relationships/image" Target="../media/image247.svg"/><Relationship Id="rId111" Type="http://schemas.openxmlformats.org/officeDocument/2006/relationships/image" Target="../media/image270.svg"/><Relationship Id="rId132" Type="http://schemas.openxmlformats.org/officeDocument/2006/relationships/image" Target="../media/image291.svg"/><Relationship Id="rId153" Type="http://schemas.openxmlformats.org/officeDocument/2006/relationships/image" Target="../media/image312.svg"/><Relationship Id="rId15" Type="http://schemas.openxmlformats.org/officeDocument/2006/relationships/image" Target="../media/image175.svg"/><Relationship Id="rId36" Type="http://schemas.openxmlformats.org/officeDocument/2006/relationships/image" Target="../media/image196.svg"/><Relationship Id="rId57" Type="http://schemas.openxmlformats.org/officeDocument/2006/relationships/image" Target="../media/image216.svg"/><Relationship Id="rId106" Type="http://schemas.openxmlformats.org/officeDocument/2006/relationships/image" Target="../media/image265.svg"/><Relationship Id="rId127" Type="http://schemas.openxmlformats.org/officeDocument/2006/relationships/image" Target="../media/image286.svg"/><Relationship Id="rId10" Type="http://schemas.openxmlformats.org/officeDocument/2006/relationships/image" Target="../media/image170.svg"/><Relationship Id="rId31" Type="http://schemas.openxmlformats.org/officeDocument/2006/relationships/image" Target="../media/image191.svg"/><Relationship Id="rId52" Type="http://schemas.openxmlformats.org/officeDocument/2006/relationships/image" Target="../media/image211.svg"/><Relationship Id="rId73" Type="http://schemas.openxmlformats.org/officeDocument/2006/relationships/image" Target="../media/image232.svg"/><Relationship Id="rId78" Type="http://schemas.openxmlformats.org/officeDocument/2006/relationships/image" Target="../media/image237.svg"/><Relationship Id="rId94" Type="http://schemas.openxmlformats.org/officeDocument/2006/relationships/image" Target="../media/image253.svg"/><Relationship Id="rId99" Type="http://schemas.openxmlformats.org/officeDocument/2006/relationships/image" Target="../media/image258.svg"/><Relationship Id="rId101" Type="http://schemas.openxmlformats.org/officeDocument/2006/relationships/image" Target="../media/image260.svg"/><Relationship Id="rId122" Type="http://schemas.openxmlformats.org/officeDocument/2006/relationships/image" Target="../media/image281.svg"/><Relationship Id="rId143" Type="http://schemas.openxmlformats.org/officeDocument/2006/relationships/image" Target="../media/image302.svg"/><Relationship Id="rId148" Type="http://schemas.openxmlformats.org/officeDocument/2006/relationships/image" Target="../media/image307.svg"/><Relationship Id="rId4" Type="http://schemas.openxmlformats.org/officeDocument/2006/relationships/image" Target="../media/image164.svg"/><Relationship Id="rId9" Type="http://schemas.openxmlformats.org/officeDocument/2006/relationships/image" Target="../media/image169.svg"/><Relationship Id="rId26" Type="http://schemas.openxmlformats.org/officeDocument/2006/relationships/image" Target="../media/image186.svg"/><Relationship Id="rId47" Type="http://schemas.openxmlformats.org/officeDocument/2006/relationships/image" Target="../media/image206.svg"/><Relationship Id="rId68" Type="http://schemas.openxmlformats.org/officeDocument/2006/relationships/image" Target="../media/image227.svg"/><Relationship Id="rId89" Type="http://schemas.openxmlformats.org/officeDocument/2006/relationships/image" Target="../media/image248.svg"/><Relationship Id="rId112" Type="http://schemas.openxmlformats.org/officeDocument/2006/relationships/image" Target="../media/image271.svg"/><Relationship Id="rId133" Type="http://schemas.openxmlformats.org/officeDocument/2006/relationships/image" Target="../media/image292.svg"/><Relationship Id="rId154" Type="http://schemas.openxmlformats.org/officeDocument/2006/relationships/image" Target="../media/image313.svg"/><Relationship Id="rId16" Type="http://schemas.openxmlformats.org/officeDocument/2006/relationships/image" Target="../media/image176.svg"/><Relationship Id="rId37" Type="http://schemas.openxmlformats.org/officeDocument/2006/relationships/image" Target="../media/image197.svg"/><Relationship Id="rId58" Type="http://schemas.openxmlformats.org/officeDocument/2006/relationships/image" Target="../media/image217.svg"/><Relationship Id="rId79" Type="http://schemas.openxmlformats.org/officeDocument/2006/relationships/image" Target="../media/image238.svg"/><Relationship Id="rId102" Type="http://schemas.openxmlformats.org/officeDocument/2006/relationships/image" Target="../media/image261.svg"/><Relationship Id="rId123" Type="http://schemas.openxmlformats.org/officeDocument/2006/relationships/image" Target="../media/image282.svg"/><Relationship Id="rId144" Type="http://schemas.openxmlformats.org/officeDocument/2006/relationships/image" Target="../media/image303.svg"/><Relationship Id="rId90" Type="http://schemas.openxmlformats.org/officeDocument/2006/relationships/image" Target="../media/image249.svg"/><Relationship Id="rId27" Type="http://schemas.openxmlformats.org/officeDocument/2006/relationships/image" Target="../media/image187.svg"/><Relationship Id="rId48" Type="http://schemas.openxmlformats.org/officeDocument/2006/relationships/image" Target="../media/image207.svg"/><Relationship Id="rId69" Type="http://schemas.openxmlformats.org/officeDocument/2006/relationships/image" Target="../media/image228.svg"/><Relationship Id="rId113" Type="http://schemas.openxmlformats.org/officeDocument/2006/relationships/image" Target="../media/image272.svg"/><Relationship Id="rId134" Type="http://schemas.openxmlformats.org/officeDocument/2006/relationships/image" Target="../media/image293.svg"/></Relationships>
</file>

<file path=ppt/slideLayouts/_rels/slideLayout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1.svg"/><Relationship Id="rId21" Type="http://schemas.openxmlformats.org/officeDocument/2006/relationships/image" Target="../media/image25.svg"/><Relationship Id="rId42" Type="http://schemas.openxmlformats.org/officeDocument/2006/relationships/image" Target="../media/image46.svg"/><Relationship Id="rId63" Type="http://schemas.openxmlformats.org/officeDocument/2006/relationships/image" Target="../media/image67.svg"/><Relationship Id="rId84" Type="http://schemas.openxmlformats.org/officeDocument/2006/relationships/image" Target="../media/image88.svg"/><Relationship Id="rId138" Type="http://schemas.openxmlformats.org/officeDocument/2006/relationships/image" Target="../media/image142.svg"/><Relationship Id="rId159" Type="http://schemas.openxmlformats.org/officeDocument/2006/relationships/image" Target="../media/image318.png"/><Relationship Id="rId107" Type="http://schemas.openxmlformats.org/officeDocument/2006/relationships/image" Target="../media/image111.svg"/><Relationship Id="rId11" Type="http://schemas.openxmlformats.org/officeDocument/2006/relationships/image" Target="../media/image15.svg"/><Relationship Id="rId32" Type="http://schemas.openxmlformats.org/officeDocument/2006/relationships/image" Target="../media/image36.svg"/><Relationship Id="rId53" Type="http://schemas.openxmlformats.org/officeDocument/2006/relationships/image" Target="../media/image57.svg"/><Relationship Id="rId74" Type="http://schemas.openxmlformats.org/officeDocument/2006/relationships/image" Target="../media/image78.svg"/><Relationship Id="rId128" Type="http://schemas.openxmlformats.org/officeDocument/2006/relationships/image" Target="../media/image132.svg"/><Relationship Id="rId149" Type="http://schemas.openxmlformats.org/officeDocument/2006/relationships/image" Target="../media/image153.svg"/><Relationship Id="rId5" Type="http://schemas.openxmlformats.org/officeDocument/2006/relationships/image" Target="../media/image9.svg"/><Relationship Id="rId95" Type="http://schemas.openxmlformats.org/officeDocument/2006/relationships/image" Target="../media/image99.svg"/><Relationship Id="rId22" Type="http://schemas.openxmlformats.org/officeDocument/2006/relationships/image" Target="../media/image26.svg"/><Relationship Id="rId43" Type="http://schemas.openxmlformats.org/officeDocument/2006/relationships/image" Target="../media/image47.svg"/><Relationship Id="rId64" Type="http://schemas.openxmlformats.org/officeDocument/2006/relationships/image" Target="../media/image68.svg"/><Relationship Id="rId118" Type="http://schemas.openxmlformats.org/officeDocument/2006/relationships/image" Target="../media/image122.svg"/><Relationship Id="rId139" Type="http://schemas.openxmlformats.org/officeDocument/2006/relationships/image" Target="../media/image143.svg"/><Relationship Id="rId80" Type="http://schemas.openxmlformats.org/officeDocument/2006/relationships/image" Target="../media/image84.svg"/><Relationship Id="rId85" Type="http://schemas.openxmlformats.org/officeDocument/2006/relationships/image" Target="../media/image89.svg"/><Relationship Id="rId150" Type="http://schemas.openxmlformats.org/officeDocument/2006/relationships/image" Target="../media/image154.svg"/><Relationship Id="rId155" Type="http://schemas.openxmlformats.org/officeDocument/2006/relationships/image" Target="../media/image159.sv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33" Type="http://schemas.openxmlformats.org/officeDocument/2006/relationships/image" Target="../media/image37.svg"/><Relationship Id="rId38" Type="http://schemas.openxmlformats.org/officeDocument/2006/relationships/image" Target="../media/image42.svg"/><Relationship Id="rId59" Type="http://schemas.openxmlformats.org/officeDocument/2006/relationships/image" Target="../media/image63.svg"/><Relationship Id="rId103" Type="http://schemas.openxmlformats.org/officeDocument/2006/relationships/image" Target="../media/image107.svg"/><Relationship Id="rId108" Type="http://schemas.openxmlformats.org/officeDocument/2006/relationships/image" Target="../media/image112.svg"/><Relationship Id="rId124" Type="http://schemas.openxmlformats.org/officeDocument/2006/relationships/image" Target="../media/image128.svg"/><Relationship Id="rId129" Type="http://schemas.openxmlformats.org/officeDocument/2006/relationships/image" Target="../media/image133.svg"/><Relationship Id="rId54" Type="http://schemas.openxmlformats.org/officeDocument/2006/relationships/image" Target="../media/image58.svg"/><Relationship Id="rId70" Type="http://schemas.openxmlformats.org/officeDocument/2006/relationships/image" Target="../media/image74.svg"/><Relationship Id="rId75" Type="http://schemas.openxmlformats.org/officeDocument/2006/relationships/image" Target="../media/image79.svg"/><Relationship Id="rId91" Type="http://schemas.openxmlformats.org/officeDocument/2006/relationships/image" Target="../media/image95.svg"/><Relationship Id="rId96" Type="http://schemas.openxmlformats.org/officeDocument/2006/relationships/image" Target="../media/image100.svg"/><Relationship Id="rId140" Type="http://schemas.openxmlformats.org/officeDocument/2006/relationships/image" Target="../media/image144.svg"/><Relationship Id="rId145" Type="http://schemas.openxmlformats.org/officeDocument/2006/relationships/image" Target="../media/image14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23" Type="http://schemas.openxmlformats.org/officeDocument/2006/relationships/image" Target="../media/image27.svg"/><Relationship Id="rId28" Type="http://schemas.openxmlformats.org/officeDocument/2006/relationships/image" Target="../media/image32.svg"/><Relationship Id="rId49" Type="http://schemas.openxmlformats.org/officeDocument/2006/relationships/image" Target="../media/image53.svg"/><Relationship Id="rId114" Type="http://schemas.openxmlformats.org/officeDocument/2006/relationships/image" Target="../media/image118.svg"/><Relationship Id="rId119" Type="http://schemas.openxmlformats.org/officeDocument/2006/relationships/image" Target="../media/image123.svg"/><Relationship Id="rId44" Type="http://schemas.openxmlformats.org/officeDocument/2006/relationships/image" Target="../media/image48.png"/><Relationship Id="rId60" Type="http://schemas.openxmlformats.org/officeDocument/2006/relationships/image" Target="../media/image64.svg"/><Relationship Id="rId65" Type="http://schemas.openxmlformats.org/officeDocument/2006/relationships/image" Target="../media/image69.svg"/><Relationship Id="rId81" Type="http://schemas.openxmlformats.org/officeDocument/2006/relationships/image" Target="../media/image85.svg"/><Relationship Id="rId86" Type="http://schemas.openxmlformats.org/officeDocument/2006/relationships/image" Target="../media/image90.svg"/><Relationship Id="rId130" Type="http://schemas.openxmlformats.org/officeDocument/2006/relationships/image" Target="../media/image134.svg"/><Relationship Id="rId135" Type="http://schemas.openxmlformats.org/officeDocument/2006/relationships/image" Target="../media/image139.svg"/><Relationship Id="rId151" Type="http://schemas.openxmlformats.org/officeDocument/2006/relationships/image" Target="../media/image155.svg"/><Relationship Id="rId156" Type="http://schemas.openxmlformats.org/officeDocument/2006/relationships/image" Target="../media/image160.png"/><Relationship Id="rId13" Type="http://schemas.openxmlformats.org/officeDocument/2006/relationships/image" Target="../media/image17.svg"/><Relationship Id="rId18" Type="http://schemas.openxmlformats.org/officeDocument/2006/relationships/image" Target="../media/image22.svg"/><Relationship Id="rId39" Type="http://schemas.openxmlformats.org/officeDocument/2006/relationships/image" Target="../media/image43.svg"/><Relationship Id="rId109" Type="http://schemas.openxmlformats.org/officeDocument/2006/relationships/image" Target="../media/image113.svg"/><Relationship Id="rId34" Type="http://schemas.openxmlformats.org/officeDocument/2006/relationships/image" Target="../media/image38.svg"/><Relationship Id="rId50" Type="http://schemas.openxmlformats.org/officeDocument/2006/relationships/image" Target="../media/image54.svg"/><Relationship Id="rId55" Type="http://schemas.openxmlformats.org/officeDocument/2006/relationships/image" Target="../media/image59.svg"/><Relationship Id="rId76" Type="http://schemas.openxmlformats.org/officeDocument/2006/relationships/image" Target="../media/image80.svg"/><Relationship Id="rId97" Type="http://schemas.openxmlformats.org/officeDocument/2006/relationships/image" Target="../media/image101.svg"/><Relationship Id="rId104" Type="http://schemas.openxmlformats.org/officeDocument/2006/relationships/image" Target="../media/image108.svg"/><Relationship Id="rId120" Type="http://schemas.openxmlformats.org/officeDocument/2006/relationships/image" Target="../media/image124.svg"/><Relationship Id="rId125" Type="http://schemas.openxmlformats.org/officeDocument/2006/relationships/image" Target="../media/image129.svg"/><Relationship Id="rId141" Type="http://schemas.openxmlformats.org/officeDocument/2006/relationships/image" Target="../media/image145.svg"/><Relationship Id="rId146" Type="http://schemas.openxmlformats.org/officeDocument/2006/relationships/image" Target="../media/image150.svg"/><Relationship Id="rId7" Type="http://schemas.openxmlformats.org/officeDocument/2006/relationships/image" Target="../media/image11.svg"/><Relationship Id="rId71" Type="http://schemas.openxmlformats.org/officeDocument/2006/relationships/image" Target="../media/image75.svg"/><Relationship Id="rId92" Type="http://schemas.openxmlformats.org/officeDocument/2006/relationships/image" Target="../media/image96.svg"/><Relationship Id="rId2" Type="http://schemas.openxmlformats.org/officeDocument/2006/relationships/image" Target="../media/image6.png"/><Relationship Id="rId29" Type="http://schemas.openxmlformats.org/officeDocument/2006/relationships/image" Target="../media/image33.svg"/><Relationship Id="rId24" Type="http://schemas.openxmlformats.org/officeDocument/2006/relationships/image" Target="../media/image28.svg"/><Relationship Id="rId40" Type="http://schemas.openxmlformats.org/officeDocument/2006/relationships/image" Target="../media/image44.svg"/><Relationship Id="rId45" Type="http://schemas.openxmlformats.org/officeDocument/2006/relationships/image" Target="../media/image49.svg"/><Relationship Id="rId66" Type="http://schemas.openxmlformats.org/officeDocument/2006/relationships/image" Target="../media/image70.svg"/><Relationship Id="rId87" Type="http://schemas.openxmlformats.org/officeDocument/2006/relationships/image" Target="../media/image91.svg"/><Relationship Id="rId110" Type="http://schemas.openxmlformats.org/officeDocument/2006/relationships/image" Target="../media/image114.svg"/><Relationship Id="rId115" Type="http://schemas.openxmlformats.org/officeDocument/2006/relationships/image" Target="../media/image119.svg"/><Relationship Id="rId131" Type="http://schemas.openxmlformats.org/officeDocument/2006/relationships/image" Target="../media/image135.svg"/><Relationship Id="rId136" Type="http://schemas.openxmlformats.org/officeDocument/2006/relationships/image" Target="../media/image140.svg"/><Relationship Id="rId157" Type="http://schemas.openxmlformats.org/officeDocument/2006/relationships/image" Target="../media/image161.png"/><Relationship Id="rId61" Type="http://schemas.openxmlformats.org/officeDocument/2006/relationships/image" Target="../media/image65.svg"/><Relationship Id="rId82" Type="http://schemas.openxmlformats.org/officeDocument/2006/relationships/image" Target="../media/image86.svg"/><Relationship Id="rId152" Type="http://schemas.openxmlformats.org/officeDocument/2006/relationships/image" Target="../media/image156.svg"/><Relationship Id="rId19" Type="http://schemas.openxmlformats.org/officeDocument/2006/relationships/image" Target="../media/image23.svg"/><Relationship Id="rId14" Type="http://schemas.openxmlformats.org/officeDocument/2006/relationships/image" Target="../media/image18.svg"/><Relationship Id="rId30" Type="http://schemas.openxmlformats.org/officeDocument/2006/relationships/image" Target="../media/image34.svg"/><Relationship Id="rId35" Type="http://schemas.openxmlformats.org/officeDocument/2006/relationships/image" Target="../media/image39.svg"/><Relationship Id="rId56" Type="http://schemas.openxmlformats.org/officeDocument/2006/relationships/image" Target="../media/image60.svg"/><Relationship Id="rId77" Type="http://schemas.openxmlformats.org/officeDocument/2006/relationships/image" Target="../media/image81.svg"/><Relationship Id="rId100" Type="http://schemas.openxmlformats.org/officeDocument/2006/relationships/image" Target="../media/image104.svg"/><Relationship Id="rId105" Type="http://schemas.openxmlformats.org/officeDocument/2006/relationships/image" Target="../media/image109.svg"/><Relationship Id="rId126" Type="http://schemas.openxmlformats.org/officeDocument/2006/relationships/image" Target="../media/image130.svg"/><Relationship Id="rId147" Type="http://schemas.openxmlformats.org/officeDocument/2006/relationships/image" Target="../media/image151.svg"/><Relationship Id="rId8" Type="http://schemas.openxmlformats.org/officeDocument/2006/relationships/image" Target="../media/image12.svg"/><Relationship Id="rId51" Type="http://schemas.openxmlformats.org/officeDocument/2006/relationships/image" Target="../media/image55.svg"/><Relationship Id="rId72" Type="http://schemas.openxmlformats.org/officeDocument/2006/relationships/image" Target="../media/image76.svg"/><Relationship Id="rId93" Type="http://schemas.openxmlformats.org/officeDocument/2006/relationships/image" Target="../media/image97.png"/><Relationship Id="rId98" Type="http://schemas.openxmlformats.org/officeDocument/2006/relationships/image" Target="../media/image102.svg"/><Relationship Id="rId121" Type="http://schemas.openxmlformats.org/officeDocument/2006/relationships/image" Target="../media/image125.svg"/><Relationship Id="rId142" Type="http://schemas.openxmlformats.org/officeDocument/2006/relationships/image" Target="../media/image146.svg"/><Relationship Id="rId3" Type="http://schemas.openxmlformats.org/officeDocument/2006/relationships/image" Target="../media/image7.svg"/><Relationship Id="rId25" Type="http://schemas.openxmlformats.org/officeDocument/2006/relationships/image" Target="../media/image29.svg"/><Relationship Id="rId46" Type="http://schemas.openxmlformats.org/officeDocument/2006/relationships/image" Target="../media/image50.svg"/><Relationship Id="rId67" Type="http://schemas.openxmlformats.org/officeDocument/2006/relationships/image" Target="../media/image71.svg"/><Relationship Id="rId116" Type="http://schemas.openxmlformats.org/officeDocument/2006/relationships/image" Target="../media/image120.svg"/><Relationship Id="rId137" Type="http://schemas.openxmlformats.org/officeDocument/2006/relationships/image" Target="../media/image141.svg"/><Relationship Id="rId158" Type="http://schemas.openxmlformats.org/officeDocument/2006/relationships/image" Target="../media/image162.svg"/><Relationship Id="rId20" Type="http://schemas.openxmlformats.org/officeDocument/2006/relationships/image" Target="../media/image24.svg"/><Relationship Id="rId41" Type="http://schemas.openxmlformats.org/officeDocument/2006/relationships/image" Target="../media/image45.svg"/><Relationship Id="rId62" Type="http://schemas.openxmlformats.org/officeDocument/2006/relationships/image" Target="../media/image66.svg"/><Relationship Id="rId83" Type="http://schemas.openxmlformats.org/officeDocument/2006/relationships/image" Target="../media/image87.svg"/><Relationship Id="rId88" Type="http://schemas.openxmlformats.org/officeDocument/2006/relationships/image" Target="../media/image92.svg"/><Relationship Id="rId111" Type="http://schemas.openxmlformats.org/officeDocument/2006/relationships/image" Target="../media/image115.svg"/><Relationship Id="rId132" Type="http://schemas.openxmlformats.org/officeDocument/2006/relationships/image" Target="../media/image136.svg"/><Relationship Id="rId153" Type="http://schemas.openxmlformats.org/officeDocument/2006/relationships/image" Target="../media/image157.svg"/><Relationship Id="rId15" Type="http://schemas.openxmlformats.org/officeDocument/2006/relationships/image" Target="../media/image19.svg"/><Relationship Id="rId36" Type="http://schemas.openxmlformats.org/officeDocument/2006/relationships/image" Target="../media/image40.svg"/><Relationship Id="rId57" Type="http://schemas.openxmlformats.org/officeDocument/2006/relationships/image" Target="../media/image61.svg"/><Relationship Id="rId106" Type="http://schemas.openxmlformats.org/officeDocument/2006/relationships/image" Target="../media/image110.svg"/><Relationship Id="rId127" Type="http://schemas.openxmlformats.org/officeDocument/2006/relationships/image" Target="../media/image131.svg"/><Relationship Id="rId10" Type="http://schemas.openxmlformats.org/officeDocument/2006/relationships/image" Target="../media/image14.svg"/><Relationship Id="rId31" Type="http://schemas.openxmlformats.org/officeDocument/2006/relationships/image" Target="../media/image35.svg"/><Relationship Id="rId52" Type="http://schemas.openxmlformats.org/officeDocument/2006/relationships/image" Target="../media/image56.svg"/><Relationship Id="rId73" Type="http://schemas.openxmlformats.org/officeDocument/2006/relationships/image" Target="../media/image77.svg"/><Relationship Id="rId78" Type="http://schemas.openxmlformats.org/officeDocument/2006/relationships/image" Target="../media/image82.svg"/><Relationship Id="rId94" Type="http://schemas.openxmlformats.org/officeDocument/2006/relationships/image" Target="../media/image98.svg"/><Relationship Id="rId99" Type="http://schemas.openxmlformats.org/officeDocument/2006/relationships/image" Target="../media/image103.svg"/><Relationship Id="rId101" Type="http://schemas.openxmlformats.org/officeDocument/2006/relationships/image" Target="../media/image105.svg"/><Relationship Id="rId122" Type="http://schemas.openxmlformats.org/officeDocument/2006/relationships/image" Target="../media/image126.svg"/><Relationship Id="rId143" Type="http://schemas.openxmlformats.org/officeDocument/2006/relationships/image" Target="../media/image147.svg"/><Relationship Id="rId148" Type="http://schemas.openxmlformats.org/officeDocument/2006/relationships/image" Target="../media/image152.svg"/><Relationship Id="rId4" Type="http://schemas.openxmlformats.org/officeDocument/2006/relationships/image" Target="../media/image8.svg"/><Relationship Id="rId9" Type="http://schemas.openxmlformats.org/officeDocument/2006/relationships/image" Target="../media/image13.svg"/><Relationship Id="rId26" Type="http://schemas.openxmlformats.org/officeDocument/2006/relationships/image" Target="../media/image30.svg"/><Relationship Id="rId47" Type="http://schemas.openxmlformats.org/officeDocument/2006/relationships/image" Target="../media/image51.svg"/><Relationship Id="rId68" Type="http://schemas.openxmlformats.org/officeDocument/2006/relationships/image" Target="../media/image72.svg"/><Relationship Id="rId89" Type="http://schemas.openxmlformats.org/officeDocument/2006/relationships/image" Target="../media/image93.svg"/><Relationship Id="rId112" Type="http://schemas.openxmlformats.org/officeDocument/2006/relationships/image" Target="../media/image116.svg"/><Relationship Id="rId133" Type="http://schemas.openxmlformats.org/officeDocument/2006/relationships/image" Target="../media/image137.svg"/><Relationship Id="rId154" Type="http://schemas.openxmlformats.org/officeDocument/2006/relationships/image" Target="../media/image158.svg"/><Relationship Id="rId16" Type="http://schemas.openxmlformats.org/officeDocument/2006/relationships/image" Target="../media/image20.svg"/><Relationship Id="rId37" Type="http://schemas.openxmlformats.org/officeDocument/2006/relationships/image" Target="../media/image41.svg"/><Relationship Id="rId58" Type="http://schemas.openxmlformats.org/officeDocument/2006/relationships/image" Target="../media/image62.svg"/><Relationship Id="rId79" Type="http://schemas.openxmlformats.org/officeDocument/2006/relationships/image" Target="../media/image83.svg"/><Relationship Id="rId102" Type="http://schemas.openxmlformats.org/officeDocument/2006/relationships/image" Target="../media/image106.svg"/><Relationship Id="rId123" Type="http://schemas.openxmlformats.org/officeDocument/2006/relationships/image" Target="../media/image127.svg"/><Relationship Id="rId144" Type="http://schemas.openxmlformats.org/officeDocument/2006/relationships/image" Target="../media/image148.svg"/><Relationship Id="rId90" Type="http://schemas.openxmlformats.org/officeDocument/2006/relationships/image" Target="../media/image94.svg"/><Relationship Id="rId27" Type="http://schemas.openxmlformats.org/officeDocument/2006/relationships/image" Target="../media/image31.svg"/><Relationship Id="rId48" Type="http://schemas.openxmlformats.org/officeDocument/2006/relationships/image" Target="../media/image52.svg"/><Relationship Id="rId69" Type="http://schemas.openxmlformats.org/officeDocument/2006/relationships/image" Target="../media/image73.svg"/><Relationship Id="rId113" Type="http://schemas.openxmlformats.org/officeDocument/2006/relationships/image" Target="../media/image117.svg"/><Relationship Id="rId134" Type="http://schemas.openxmlformats.org/officeDocument/2006/relationships/image" Target="../media/image138.svg"/></Relationships>
</file>

<file path=ppt/slideLayouts/_rels/slideLayout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7.svg"/><Relationship Id="rId21" Type="http://schemas.openxmlformats.org/officeDocument/2006/relationships/image" Target="../media/image182.svg"/><Relationship Id="rId42" Type="http://schemas.openxmlformats.org/officeDocument/2006/relationships/image" Target="../media/image203.svg"/><Relationship Id="rId63" Type="http://schemas.openxmlformats.org/officeDocument/2006/relationships/image" Target="../media/image223.svg"/><Relationship Id="rId84" Type="http://schemas.openxmlformats.org/officeDocument/2006/relationships/image" Target="../media/image244.svg"/><Relationship Id="rId138" Type="http://schemas.openxmlformats.org/officeDocument/2006/relationships/image" Target="../media/image298.svg"/><Relationship Id="rId107" Type="http://schemas.openxmlformats.org/officeDocument/2006/relationships/image" Target="../media/image267.svg"/><Relationship Id="rId11" Type="http://schemas.openxmlformats.org/officeDocument/2006/relationships/image" Target="../media/image172.svg"/><Relationship Id="rId32" Type="http://schemas.openxmlformats.org/officeDocument/2006/relationships/image" Target="../media/image193.svg"/><Relationship Id="rId53" Type="http://schemas.openxmlformats.org/officeDocument/2006/relationships/image" Target="../media/image213.svg"/><Relationship Id="rId74" Type="http://schemas.openxmlformats.org/officeDocument/2006/relationships/image" Target="../media/image234.svg"/><Relationship Id="rId128" Type="http://schemas.openxmlformats.org/officeDocument/2006/relationships/image" Target="../media/image288.svg"/><Relationship Id="rId149" Type="http://schemas.openxmlformats.org/officeDocument/2006/relationships/image" Target="../media/image309.svg"/><Relationship Id="rId5" Type="http://schemas.openxmlformats.org/officeDocument/2006/relationships/image" Target="../media/image166.svg"/><Relationship Id="rId95" Type="http://schemas.openxmlformats.org/officeDocument/2006/relationships/image" Target="../media/image255.svg"/><Relationship Id="rId22" Type="http://schemas.openxmlformats.org/officeDocument/2006/relationships/image" Target="../media/image183.svg"/><Relationship Id="rId43" Type="http://schemas.openxmlformats.org/officeDocument/2006/relationships/image" Target="../media/image48.png"/><Relationship Id="rId64" Type="http://schemas.openxmlformats.org/officeDocument/2006/relationships/image" Target="../media/image224.svg"/><Relationship Id="rId118" Type="http://schemas.openxmlformats.org/officeDocument/2006/relationships/image" Target="../media/image278.svg"/><Relationship Id="rId139" Type="http://schemas.openxmlformats.org/officeDocument/2006/relationships/image" Target="../media/image299.svg"/><Relationship Id="rId80" Type="http://schemas.openxmlformats.org/officeDocument/2006/relationships/image" Target="../media/image240.svg"/><Relationship Id="rId85" Type="http://schemas.openxmlformats.org/officeDocument/2006/relationships/image" Target="../media/image245.svg"/><Relationship Id="rId150" Type="http://schemas.openxmlformats.org/officeDocument/2006/relationships/image" Target="../media/image310.svg"/><Relationship Id="rId155" Type="http://schemas.openxmlformats.org/officeDocument/2006/relationships/image" Target="../media/image315.png"/><Relationship Id="rId12" Type="http://schemas.openxmlformats.org/officeDocument/2006/relationships/image" Target="../media/image173.svg"/><Relationship Id="rId17" Type="http://schemas.openxmlformats.org/officeDocument/2006/relationships/image" Target="../media/image178.svg"/><Relationship Id="rId33" Type="http://schemas.openxmlformats.org/officeDocument/2006/relationships/image" Target="../media/image194.svg"/><Relationship Id="rId38" Type="http://schemas.openxmlformats.org/officeDocument/2006/relationships/image" Target="../media/image199.svg"/><Relationship Id="rId59" Type="http://schemas.openxmlformats.org/officeDocument/2006/relationships/image" Target="../media/image219.svg"/><Relationship Id="rId103" Type="http://schemas.openxmlformats.org/officeDocument/2006/relationships/image" Target="../media/image263.svg"/><Relationship Id="rId108" Type="http://schemas.openxmlformats.org/officeDocument/2006/relationships/image" Target="../media/image268.svg"/><Relationship Id="rId124" Type="http://schemas.openxmlformats.org/officeDocument/2006/relationships/image" Target="../media/image284.svg"/><Relationship Id="rId129" Type="http://schemas.openxmlformats.org/officeDocument/2006/relationships/image" Target="../media/image289.svg"/><Relationship Id="rId54" Type="http://schemas.openxmlformats.org/officeDocument/2006/relationships/image" Target="../media/image214.svg"/><Relationship Id="rId70" Type="http://schemas.openxmlformats.org/officeDocument/2006/relationships/image" Target="../media/image230.svg"/><Relationship Id="rId75" Type="http://schemas.openxmlformats.org/officeDocument/2006/relationships/image" Target="../media/image235.svg"/><Relationship Id="rId91" Type="http://schemas.openxmlformats.org/officeDocument/2006/relationships/image" Target="../media/image251.svg"/><Relationship Id="rId96" Type="http://schemas.openxmlformats.org/officeDocument/2006/relationships/image" Target="../media/image256.svg"/><Relationship Id="rId140" Type="http://schemas.openxmlformats.org/officeDocument/2006/relationships/image" Target="../media/image300.svg"/><Relationship Id="rId145" Type="http://schemas.openxmlformats.org/officeDocument/2006/relationships/image" Target="../media/image30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7.svg"/><Relationship Id="rId23" Type="http://schemas.openxmlformats.org/officeDocument/2006/relationships/image" Target="../media/image184.svg"/><Relationship Id="rId28" Type="http://schemas.openxmlformats.org/officeDocument/2006/relationships/image" Target="../media/image189.svg"/><Relationship Id="rId49" Type="http://schemas.openxmlformats.org/officeDocument/2006/relationships/image" Target="../media/image209.svg"/><Relationship Id="rId114" Type="http://schemas.openxmlformats.org/officeDocument/2006/relationships/image" Target="../media/image274.svg"/><Relationship Id="rId119" Type="http://schemas.openxmlformats.org/officeDocument/2006/relationships/image" Target="../media/image279.svg"/><Relationship Id="rId44" Type="http://schemas.openxmlformats.org/officeDocument/2006/relationships/image" Target="../media/image204.svg"/><Relationship Id="rId60" Type="http://schemas.openxmlformats.org/officeDocument/2006/relationships/image" Target="../media/image220.svg"/><Relationship Id="rId65" Type="http://schemas.openxmlformats.org/officeDocument/2006/relationships/image" Target="../media/image225.svg"/><Relationship Id="rId81" Type="http://schemas.openxmlformats.org/officeDocument/2006/relationships/image" Target="../media/image241.svg"/><Relationship Id="rId86" Type="http://schemas.openxmlformats.org/officeDocument/2006/relationships/image" Target="../media/image246.svg"/><Relationship Id="rId130" Type="http://schemas.openxmlformats.org/officeDocument/2006/relationships/image" Target="../media/image290.svg"/><Relationship Id="rId135" Type="http://schemas.openxmlformats.org/officeDocument/2006/relationships/image" Target="../media/image295.svg"/><Relationship Id="rId151" Type="http://schemas.openxmlformats.org/officeDocument/2006/relationships/image" Target="../media/image311.svg"/><Relationship Id="rId156" Type="http://schemas.openxmlformats.org/officeDocument/2006/relationships/image" Target="../media/image316.png"/><Relationship Id="rId13" Type="http://schemas.openxmlformats.org/officeDocument/2006/relationships/image" Target="../media/image174.svg"/><Relationship Id="rId18" Type="http://schemas.openxmlformats.org/officeDocument/2006/relationships/image" Target="../media/image179.svg"/><Relationship Id="rId39" Type="http://schemas.openxmlformats.org/officeDocument/2006/relationships/image" Target="../media/image200.svg"/><Relationship Id="rId109" Type="http://schemas.openxmlformats.org/officeDocument/2006/relationships/image" Target="../media/image269.svg"/><Relationship Id="rId34" Type="http://schemas.openxmlformats.org/officeDocument/2006/relationships/image" Target="../media/image195.svg"/><Relationship Id="rId50" Type="http://schemas.openxmlformats.org/officeDocument/2006/relationships/image" Target="../media/image210.svg"/><Relationship Id="rId55" Type="http://schemas.openxmlformats.org/officeDocument/2006/relationships/image" Target="../media/image215.svg"/><Relationship Id="rId76" Type="http://schemas.openxmlformats.org/officeDocument/2006/relationships/image" Target="../media/image236.svg"/><Relationship Id="rId97" Type="http://schemas.openxmlformats.org/officeDocument/2006/relationships/image" Target="../media/image257.svg"/><Relationship Id="rId104" Type="http://schemas.openxmlformats.org/officeDocument/2006/relationships/image" Target="../media/image264.svg"/><Relationship Id="rId120" Type="http://schemas.openxmlformats.org/officeDocument/2006/relationships/image" Target="../media/image280.svg"/><Relationship Id="rId125" Type="http://schemas.openxmlformats.org/officeDocument/2006/relationships/image" Target="../media/image285.svg"/><Relationship Id="rId141" Type="http://schemas.openxmlformats.org/officeDocument/2006/relationships/image" Target="../media/image301.svg"/><Relationship Id="rId146" Type="http://schemas.openxmlformats.org/officeDocument/2006/relationships/image" Target="../media/image306.svg"/><Relationship Id="rId7" Type="http://schemas.openxmlformats.org/officeDocument/2006/relationships/image" Target="../media/image168.svg"/><Relationship Id="rId71" Type="http://schemas.openxmlformats.org/officeDocument/2006/relationships/image" Target="../media/image231.svg"/><Relationship Id="rId92" Type="http://schemas.openxmlformats.org/officeDocument/2006/relationships/image" Target="../media/image252.png"/><Relationship Id="rId2" Type="http://schemas.openxmlformats.org/officeDocument/2006/relationships/image" Target="../media/image163.png"/><Relationship Id="rId29" Type="http://schemas.openxmlformats.org/officeDocument/2006/relationships/image" Target="../media/image190.svg"/><Relationship Id="rId24" Type="http://schemas.openxmlformats.org/officeDocument/2006/relationships/image" Target="../media/image185.svg"/><Relationship Id="rId40" Type="http://schemas.openxmlformats.org/officeDocument/2006/relationships/image" Target="../media/image201.svg"/><Relationship Id="rId45" Type="http://schemas.openxmlformats.org/officeDocument/2006/relationships/image" Target="../media/image205.svg"/><Relationship Id="rId66" Type="http://schemas.openxmlformats.org/officeDocument/2006/relationships/image" Target="../media/image226.svg"/><Relationship Id="rId87" Type="http://schemas.openxmlformats.org/officeDocument/2006/relationships/image" Target="../media/image247.svg"/><Relationship Id="rId110" Type="http://schemas.openxmlformats.org/officeDocument/2006/relationships/image" Target="../media/image270.svg"/><Relationship Id="rId115" Type="http://schemas.openxmlformats.org/officeDocument/2006/relationships/image" Target="../media/image275.svg"/><Relationship Id="rId131" Type="http://schemas.openxmlformats.org/officeDocument/2006/relationships/image" Target="../media/image291.svg"/><Relationship Id="rId136" Type="http://schemas.openxmlformats.org/officeDocument/2006/relationships/image" Target="../media/image296.svg"/><Relationship Id="rId157" Type="http://schemas.openxmlformats.org/officeDocument/2006/relationships/image" Target="../media/image317.svg"/><Relationship Id="rId61" Type="http://schemas.openxmlformats.org/officeDocument/2006/relationships/image" Target="../media/image221.svg"/><Relationship Id="rId82" Type="http://schemas.openxmlformats.org/officeDocument/2006/relationships/image" Target="../media/image242.svg"/><Relationship Id="rId152" Type="http://schemas.openxmlformats.org/officeDocument/2006/relationships/image" Target="../media/image312.svg"/><Relationship Id="rId19" Type="http://schemas.openxmlformats.org/officeDocument/2006/relationships/image" Target="../media/image180.svg"/><Relationship Id="rId14" Type="http://schemas.openxmlformats.org/officeDocument/2006/relationships/image" Target="../media/image175.svg"/><Relationship Id="rId30" Type="http://schemas.openxmlformats.org/officeDocument/2006/relationships/image" Target="../media/image191.svg"/><Relationship Id="rId35" Type="http://schemas.openxmlformats.org/officeDocument/2006/relationships/image" Target="../media/image196.svg"/><Relationship Id="rId56" Type="http://schemas.openxmlformats.org/officeDocument/2006/relationships/image" Target="../media/image216.svg"/><Relationship Id="rId77" Type="http://schemas.openxmlformats.org/officeDocument/2006/relationships/image" Target="../media/image237.svg"/><Relationship Id="rId100" Type="http://schemas.openxmlformats.org/officeDocument/2006/relationships/image" Target="../media/image260.svg"/><Relationship Id="rId105" Type="http://schemas.openxmlformats.org/officeDocument/2006/relationships/image" Target="../media/image265.svg"/><Relationship Id="rId126" Type="http://schemas.openxmlformats.org/officeDocument/2006/relationships/image" Target="../media/image286.svg"/><Relationship Id="rId147" Type="http://schemas.openxmlformats.org/officeDocument/2006/relationships/image" Target="../media/image307.svg"/><Relationship Id="rId8" Type="http://schemas.openxmlformats.org/officeDocument/2006/relationships/image" Target="../media/image169.svg"/><Relationship Id="rId51" Type="http://schemas.openxmlformats.org/officeDocument/2006/relationships/image" Target="../media/image211.svg"/><Relationship Id="rId72" Type="http://schemas.openxmlformats.org/officeDocument/2006/relationships/image" Target="../media/image232.svg"/><Relationship Id="rId93" Type="http://schemas.openxmlformats.org/officeDocument/2006/relationships/image" Target="../media/image253.svg"/><Relationship Id="rId98" Type="http://schemas.openxmlformats.org/officeDocument/2006/relationships/image" Target="../media/image258.svg"/><Relationship Id="rId121" Type="http://schemas.openxmlformats.org/officeDocument/2006/relationships/image" Target="../media/image281.svg"/><Relationship Id="rId142" Type="http://schemas.openxmlformats.org/officeDocument/2006/relationships/image" Target="../media/image302.svg"/><Relationship Id="rId3" Type="http://schemas.openxmlformats.org/officeDocument/2006/relationships/image" Target="../media/image164.svg"/><Relationship Id="rId25" Type="http://schemas.openxmlformats.org/officeDocument/2006/relationships/image" Target="../media/image186.svg"/><Relationship Id="rId46" Type="http://schemas.openxmlformats.org/officeDocument/2006/relationships/image" Target="../media/image206.svg"/><Relationship Id="rId67" Type="http://schemas.openxmlformats.org/officeDocument/2006/relationships/image" Target="../media/image227.svg"/><Relationship Id="rId116" Type="http://schemas.openxmlformats.org/officeDocument/2006/relationships/image" Target="../media/image276.svg"/><Relationship Id="rId137" Type="http://schemas.openxmlformats.org/officeDocument/2006/relationships/image" Target="../media/image297.svg"/><Relationship Id="rId158" Type="http://schemas.openxmlformats.org/officeDocument/2006/relationships/image" Target="../media/image318.png"/><Relationship Id="rId20" Type="http://schemas.openxmlformats.org/officeDocument/2006/relationships/image" Target="../media/image181.svg"/><Relationship Id="rId41" Type="http://schemas.openxmlformats.org/officeDocument/2006/relationships/image" Target="../media/image202.svg"/><Relationship Id="rId62" Type="http://schemas.openxmlformats.org/officeDocument/2006/relationships/image" Target="../media/image222.svg"/><Relationship Id="rId83" Type="http://schemas.openxmlformats.org/officeDocument/2006/relationships/image" Target="../media/image243.svg"/><Relationship Id="rId88" Type="http://schemas.openxmlformats.org/officeDocument/2006/relationships/image" Target="../media/image248.svg"/><Relationship Id="rId111" Type="http://schemas.openxmlformats.org/officeDocument/2006/relationships/image" Target="../media/image271.svg"/><Relationship Id="rId132" Type="http://schemas.openxmlformats.org/officeDocument/2006/relationships/image" Target="../media/image292.svg"/><Relationship Id="rId153" Type="http://schemas.openxmlformats.org/officeDocument/2006/relationships/image" Target="../media/image313.svg"/><Relationship Id="rId15" Type="http://schemas.openxmlformats.org/officeDocument/2006/relationships/image" Target="../media/image176.svg"/><Relationship Id="rId36" Type="http://schemas.openxmlformats.org/officeDocument/2006/relationships/image" Target="../media/image197.svg"/><Relationship Id="rId57" Type="http://schemas.openxmlformats.org/officeDocument/2006/relationships/image" Target="../media/image217.svg"/><Relationship Id="rId106" Type="http://schemas.openxmlformats.org/officeDocument/2006/relationships/image" Target="../media/image266.svg"/><Relationship Id="rId127" Type="http://schemas.openxmlformats.org/officeDocument/2006/relationships/image" Target="../media/image287.svg"/><Relationship Id="rId10" Type="http://schemas.openxmlformats.org/officeDocument/2006/relationships/image" Target="../media/image171.svg"/><Relationship Id="rId31" Type="http://schemas.openxmlformats.org/officeDocument/2006/relationships/image" Target="../media/image192.svg"/><Relationship Id="rId52" Type="http://schemas.openxmlformats.org/officeDocument/2006/relationships/image" Target="../media/image212.svg"/><Relationship Id="rId73" Type="http://schemas.openxmlformats.org/officeDocument/2006/relationships/image" Target="../media/image233.svg"/><Relationship Id="rId78" Type="http://schemas.openxmlformats.org/officeDocument/2006/relationships/image" Target="../media/image238.svg"/><Relationship Id="rId94" Type="http://schemas.openxmlformats.org/officeDocument/2006/relationships/image" Target="../media/image254.svg"/><Relationship Id="rId99" Type="http://schemas.openxmlformats.org/officeDocument/2006/relationships/image" Target="../media/image259.svg"/><Relationship Id="rId101" Type="http://schemas.openxmlformats.org/officeDocument/2006/relationships/image" Target="../media/image261.svg"/><Relationship Id="rId122" Type="http://schemas.openxmlformats.org/officeDocument/2006/relationships/image" Target="../media/image282.svg"/><Relationship Id="rId143" Type="http://schemas.openxmlformats.org/officeDocument/2006/relationships/image" Target="../media/image303.svg"/><Relationship Id="rId148" Type="http://schemas.openxmlformats.org/officeDocument/2006/relationships/image" Target="../media/image308.svg"/><Relationship Id="rId4" Type="http://schemas.openxmlformats.org/officeDocument/2006/relationships/image" Target="../media/image165.svg"/><Relationship Id="rId9" Type="http://schemas.openxmlformats.org/officeDocument/2006/relationships/image" Target="../media/image170.svg"/><Relationship Id="rId26" Type="http://schemas.openxmlformats.org/officeDocument/2006/relationships/image" Target="../media/image187.svg"/><Relationship Id="rId47" Type="http://schemas.openxmlformats.org/officeDocument/2006/relationships/image" Target="../media/image207.svg"/><Relationship Id="rId68" Type="http://schemas.openxmlformats.org/officeDocument/2006/relationships/image" Target="../media/image228.svg"/><Relationship Id="rId89" Type="http://schemas.openxmlformats.org/officeDocument/2006/relationships/image" Target="../media/image249.svg"/><Relationship Id="rId112" Type="http://schemas.openxmlformats.org/officeDocument/2006/relationships/image" Target="../media/image272.svg"/><Relationship Id="rId133" Type="http://schemas.openxmlformats.org/officeDocument/2006/relationships/image" Target="../media/image293.svg"/><Relationship Id="rId154" Type="http://schemas.openxmlformats.org/officeDocument/2006/relationships/image" Target="../media/image314.svg"/><Relationship Id="rId16" Type="http://schemas.openxmlformats.org/officeDocument/2006/relationships/image" Target="../media/image177.svg"/><Relationship Id="rId37" Type="http://schemas.openxmlformats.org/officeDocument/2006/relationships/image" Target="../media/image198.svg"/><Relationship Id="rId58" Type="http://schemas.openxmlformats.org/officeDocument/2006/relationships/image" Target="../media/image218.svg"/><Relationship Id="rId79" Type="http://schemas.openxmlformats.org/officeDocument/2006/relationships/image" Target="../media/image239.svg"/><Relationship Id="rId102" Type="http://schemas.openxmlformats.org/officeDocument/2006/relationships/image" Target="../media/image262.svg"/><Relationship Id="rId123" Type="http://schemas.openxmlformats.org/officeDocument/2006/relationships/image" Target="../media/image283.svg"/><Relationship Id="rId144" Type="http://schemas.openxmlformats.org/officeDocument/2006/relationships/image" Target="../media/image304.svg"/><Relationship Id="rId90" Type="http://schemas.openxmlformats.org/officeDocument/2006/relationships/image" Target="../media/image250.svg"/><Relationship Id="rId27" Type="http://schemas.openxmlformats.org/officeDocument/2006/relationships/image" Target="../media/image188.svg"/><Relationship Id="rId48" Type="http://schemas.openxmlformats.org/officeDocument/2006/relationships/image" Target="../media/image208.svg"/><Relationship Id="rId69" Type="http://schemas.openxmlformats.org/officeDocument/2006/relationships/image" Target="../media/image229.svg"/><Relationship Id="rId113" Type="http://schemas.openxmlformats.org/officeDocument/2006/relationships/image" Target="../media/image273.svg"/><Relationship Id="rId134" Type="http://schemas.openxmlformats.org/officeDocument/2006/relationships/image" Target="../media/image294.svg"/></Relationships>
</file>

<file path=ppt/slideLayouts/_rels/slideLayout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1.svg"/><Relationship Id="rId21" Type="http://schemas.openxmlformats.org/officeDocument/2006/relationships/image" Target="../media/image25.svg"/><Relationship Id="rId42" Type="http://schemas.openxmlformats.org/officeDocument/2006/relationships/image" Target="../media/image46.svg"/><Relationship Id="rId63" Type="http://schemas.openxmlformats.org/officeDocument/2006/relationships/image" Target="../media/image67.svg"/><Relationship Id="rId84" Type="http://schemas.openxmlformats.org/officeDocument/2006/relationships/image" Target="../media/image88.svg"/><Relationship Id="rId138" Type="http://schemas.openxmlformats.org/officeDocument/2006/relationships/image" Target="../media/image142.svg"/><Relationship Id="rId107" Type="http://schemas.openxmlformats.org/officeDocument/2006/relationships/image" Target="../media/image111.svg"/><Relationship Id="rId11" Type="http://schemas.openxmlformats.org/officeDocument/2006/relationships/image" Target="../media/image15.svg"/><Relationship Id="rId32" Type="http://schemas.openxmlformats.org/officeDocument/2006/relationships/image" Target="../media/image36.svg"/><Relationship Id="rId53" Type="http://schemas.openxmlformats.org/officeDocument/2006/relationships/image" Target="../media/image57.svg"/><Relationship Id="rId74" Type="http://schemas.openxmlformats.org/officeDocument/2006/relationships/image" Target="../media/image78.svg"/><Relationship Id="rId128" Type="http://schemas.openxmlformats.org/officeDocument/2006/relationships/image" Target="../media/image132.svg"/><Relationship Id="rId149" Type="http://schemas.openxmlformats.org/officeDocument/2006/relationships/image" Target="../media/image153.svg"/><Relationship Id="rId5" Type="http://schemas.openxmlformats.org/officeDocument/2006/relationships/image" Target="../media/image9.svg"/><Relationship Id="rId95" Type="http://schemas.openxmlformats.org/officeDocument/2006/relationships/image" Target="../media/image99.svg"/><Relationship Id="rId22" Type="http://schemas.openxmlformats.org/officeDocument/2006/relationships/image" Target="../media/image26.svg"/><Relationship Id="rId43" Type="http://schemas.openxmlformats.org/officeDocument/2006/relationships/image" Target="../media/image47.svg"/><Relationship Id="rId64" Type="http://schemas.openxmlformats.org/officeDocument/2006/relationships/image" Target="../media/image68.svg"/><Relationship Id="rId118" Type="http://schemas.openxmlformats.org/officeDocument/2006/relationships/image" Target="../media/image122.svg"/><Relationship Id="rId139" Type="http://schemas.openxmlformats.org/officeDocument/2006/relationships/image" Target="../media/image143.svg"/><Relationship Id="rId80" Type="http://schemas.openxmlformats.org/officeDocument/2006/relationships/image" Target="../media/image84.svg"/><Relationship Id="rId85" Type="http://schemas.openxmlformats.org/officeDocument/2006/relationships/image" Target="../media/image89.svg"/><Relationship Id="rId150" Type="http://schemas.openxmlformats.org/officeDocument/2006/relationships/image" Target="../media/image154.svg"/><Relationship Id="rId155" Type="http://schemas.openxmlformats.org/officeDocument/2006/relationships/image" Target="../media/image159.sv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33" Type="http://schemas.openxmlformats.org/officeDocument/2006/relationships/image" Target="../media/image37.svg"/><Relationship Id="rId38" Type="http://schemas.openxmlformats.org/officeDocument/2006/relationships/image" Target="../media/image42.svg"/><Relationship Id="rId59" Type="http://schemas.openxmlformats.org/officeDocument/2006/relationships/image" Target="../media/image63.svg"/><Relationship Id="rId103" Type="http://schemas.openxmlformats.org/officeDocument/2006/relationships/image" Target="../media/image107.svg"/><Relationship Id="rId108" Type="http://schemas.openxmlformats.org/officeDocument/2006/relationships/image" Target="../media/image112.svg"/><Relationship Id="rId124" Type="http://schemas.openxmlformats.org/officeDocument/2006/relationships/image" Target="../media/image128.svg"/><Relationship Id="rId129" Type="http://schemas.openxmlformats.org/officeDocument/2006/relationships/image" Target="../media/image133.svg"/><Relationship Id="rId54" Type="http://schemas.openxmlformats.org/officeDocument/2006/relationships/image" Target="../media/image58.svg"/><Relationship Id="rId70" Type="http://schemas.openxmlformats.org/officeDocument/2006/relationships/image" Target="../media/image74.svg"/><Relationship Id="rId75" Type="http://schemas.openxmlformats.org/officeDocument/2006/relationships/image" Target="../media/image79.svg"/><Relationship Id="rId91" Type="http://schemas.openxmlformats.org/officeDocument/2006/relationships/image" Target="../media/image95.svg"/><Relationship Id="rId96" Type="http://schemas.openxmlformats.org/officeDocument/2006/relationships/image" Target="../media/image100.svg"/><Relationship Id="rId140" Type="http://schemas.openxmlformats.org/officeDocument/2006/relationships/image" Target="../media/image144.svg"/><Relationship Id="rId145" Type="http://schemas.openxmlformats.org/officeDocument/2006/relationships/image" Target="../media/image14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23" Type="http://schemas.openxmlformats.org/officeDocument/2006/relationships/image" Target="../media/image27.svg"/><Relationship Id="rId28" Type="http://schemas.openxmlformats.org/officeDocument/2006/relationships/image" Target="../media/image32.svg"/><Relationship Id="rId49" Type="http://schemas.openxmlformats.org/officeDocument/2006/relationships/image" Target="../media/image53.svg"/><Relationship Id="rId114" Type="http://schemas.openxmlformats.org/officeDocument/2006/relationships/image" Target="../media/image118.svg"/><Relationship Id="rId119" Type="http://schemas.openxmlformats.org/officeDocument/2006/relationships/image" Target="../media/image123.svg"/><Relationship Id="rId44" Type="http://schemas.openxmlformats.org/officeDocument/2006/relationships/image" Target="../media/image48.png"/><Relationship Id="rId60" Type="http://schemas.openxmlformats.org/officeDocument/2006/relationships/image" Target="../media/image64.svg"/><Relationship Id="rId65" Type="http://schemas.openxmlformats.org/officeDocument/2006/relationships/image" Target="../media/image69.svg"/><Relationship Id="rId81" Type="http://schemas.openxmlformats.org/officeDocument/2006/relationships/image" Target="../media/image85.svg"/><Relationship Id="rId86" Type="http://schemas.openxmlformats.org/officeDocument/2006/relationships/image" Target="../media/image90.svg"/><Relationship Id="rId130" Type="http://schemas.openxmlformats.org/officeDocument/2006/relationships/image" Target="../media/image134.svg"/><Relationship Id="rId135" Type="http://schemas.openxmlformats.org/officeDocument/2006/relationships/image" Target="../media/image139.svg"/><Relationship Id="rId151" Type="http://schemas.openxmlformats.org/officeDocument/2006/relationships/image" Target="../media/image155.svg"/><Relationship Id="rId156" Type="http://schemas.openxmlformats.org/officeDocument/2006/relationships/image" Target="../media/image160.png"/><Relationship Id="rId13" Type="http://schemas.openxmlformats.org/officeDocument/2006/relationships/image" Target="../media/image17.svg"/><Relationship Id="rId18" Type="http://schemas.openxmlformats.org/officeDocument/2006/relationships/image" Target="../media/image22.svg"/><Relationship Id="rId39" Type="http://schemas.openxmlformats.org/officeDocument/2006/relationships/image" Target="../media/image43.svg"/><Relationship Id="rId109" Type="http://schemas.openxmlformats.org/officeDocument/2006/relationships/image" Target="../media/image113.svg"/><Relationship Id="rId34" Type="http://schemas.openxmlformats.org/officeDocument/2006/relationships/image" Target="../media/image38.svg"/><Relationship Id="rId50" Type="http://schemas.openxmlformats.org/officeDocument/2006/relationships/image" Target="../media/image54.svg"/><Relationship Id="rId55" Type="http://schemas.openxmlformats.org/officeDocument/2006/relationships/image" Target="../media/image59.svg"/><Relationship Id="rId76" Type="http://schemas.openxmlformats.org/officeDocument/2006/relationships/image" Target="../media/image80.svg"/><Relationship Id="rId97" Type="http://schemas.openxmlformats.org/officeDocument/2006/relationships/image" Target="../media/image101.svg"/><Relationship Id="rId104" Type="http://schemas.openxmlformats.org/officeDocument/2006/relationships/image" Target="../media/image108.svg"/><Relationship Id="rId120" Type="http://schemas.openxmlformats.org/officeDocument/2006/relationships/image" Target="../media/image124.svg"/><Relationship Id="rId125" Type="http://schemas.openxmlformats.org/officeDocument/2006/relationships/image" Target="../media/image129.svg"/><Relationship Id="rId141" Type="http://schemas.openxmlformats.org/officeDocument/2006/relationships/image" Target="../media/image145.svg"/><Relationship Id="rId146" Type="http://schemas.openxmlformats.org/officeDocument/2006/relationships/image" Target="../media/image150.svg"/><Relationship Id="rId7" Type="http://schemas.openxmlformats.org/officeDocument/2006/relationships/image" Target="../media/image11.svg"/><Relationship Id="rId71" Type="http://schemas.openxmlformats.org/officeDocument/2006/relationships/image" Target="../media/image75.svg"/><Relationship Id="rId92" Type="http://schemas.openxmlformats.org/officeDocument/2006/relationships/image" Target="../media/image96.svg"/><Relationship Id="rId2" Type="http://schemas.openxmlformats.org/officeDocument/2006/relationships/image" Target="../media/image6.png"/><Relationship Id="rId29" Type="http://schemas.openxmlformats.org/officeDocument/2006/relationships/image" Target="../media/image33.svg"/><Relationship Id="rId24" Type="http://schemas.openxmlformats.org/officeDocument/2006/relationships/image" Target="../media/image28.svg"/><Relationship Id="rId40" Type="http://schemas.openxmlformats.org/officeDocument/2006/relationships/image" Target="../media/image44.svg"/><Relationship Id="rId45" Type="http://schemas.openxmlformats.org/officeDocument/2006/relationships/image" Target="../media/image49.svg"/><Relationship Id="rId66" Type="http://schemas.openxmlformats.org/officeDocument/2006/relationships/image" Target="../media/image70.svg"/><Relationship Id="rId87" Type="http://schemas.openxmlformats.org/officeDocument/2006/relationships/image" Target="../media/image91.svg"/><Relationship Id="rId110" Type="http://schemas.openxmlformats.org/officeDocument/2006/relationships/image" Target="../media/image114.svg"/><Relationship Id="rId115" Type="http://schemas.openxmlformats.org/officeDocument/2006/relationships/image" Target="../media/image119.svg"/><Relationship Id="rId131" Type="http://schemas.openxmlformats.org/officeDocument/2006/relationships/image" Target="../media/image135.svg"/><Relationship Id="rId136" Type="http://schemas.openxmlformats.org/officeDocument/2006/relationships/image" Target="../media/image140.svg"/><Relationship Id="rId157" Type="http://schemas.openxmlformats.org/officeDocument/2006/relationships/image" Target="../media/image161.png"/><Relationship Id="rId61" Type="http://schemas.openxmlformats.org/officeDocument/2006/relationships/image" Target="../media/image65.svg"/><Relationship Id="rId82" Type="http://schemas.openxmlformats.org/officeDocument/2006/relationships/image" Target="../media/image86.svg"/><Relationship Id="rId152" Type="http://schemas.openxmlformats.org/officeDocument/2006/relationships/image" Target="../media/image156.svg"/><Relationship Id="rId19" Type="http://schemas.openxmlformats.org/officeDocument/2006/relationships/image" Target="../media/image23.svg"/><Relationship Id="rId14" Type="http://schemas.openxmlformats.org/officeDocument/2006/relationships/image" Target="../media/image18.svg"/><Relationship Id="rId30" Type="http://schemas.openxmlformats.org/officeDocument/2006/relationships/image" Target="../media/image34.svg"/><Relationship Id="rId35" Type="http://schemas.openxmlformats.org/officeDocument/2006/relationships/image" Target="../media/image39.svg"/><Relationship Id="rId56" Type="http://schemas.openxmlformats.org/officeDocument/2006/relationships/image" Target="../media/image60.svg"/><Relationship Id="rId77" Type="http://schemas.openxmlformats.org/officeDocument/2006/relationships/image" Target="../media/image81.svg"/><Relationship Id="rId100" Type="http://schemas.openxmlformats.org/officeDocument/2006/relationships/image" Target="../media/image104.svg"/><Relationship Id="rId105" Type="http://schemas.openxmlformats.org/officeDocument/2006/relationships/image" Target="../media/image109.svg"/><Relationship Id="rId126" Type="http://schemas.openxmlformats.org/officeDocument/2006/relationships/image" Target="../media/image130.svg"/><Relationship Id="rId147" Type="http://schemas.openxmlformats.org/officeDocument/2006/relationships/image" Target="../media/image151.svg"/><Relationship Id="rId8" Type="http://schemas.openxmlformats.org/officeDocument/2006/relationships/image" Target="../media/image12.svg"/><Relationship Id="rId51" Type="http://schemas.openxmlformats.org/officeDocument/2006/relationships/image" Target="../media/image55.svg"/><Relationship Id="rId72" Type="http://schemas.openxmlformats.org/officeDocument/2006/relationships/image" Target="../media/image76.svg"/><Relationship Id="rId93" Type="http://schemas.openxmlformats.org/officeDocument/2006/relationships/image" Target="../media/image97.png"/><Relationship Id="rId98" Type="http://schemas.openxmlformats.org/officeDocument/2006/relationships/image" Target="../media/image102.svg"/><Relationship Id="rId121" Type="http://schemas.openxmlformats.org/officeDocument/2006/relationships/image" Target="../media/image125.svg"/><Relationship Id="rId142" Type="http://schemas.openxmlformats.org/officeDocument/2006/relationships/image" Target="../media/image146.svg"/><Relationship Id="rId3" Type="http://schemas.openxmlformats.org/officeDocument/2006/relationships/image" Target="../media/image7.svg"/><Relationship Id="rId25" Type="http://schemas.openxmlformats.org/officeDocument/2006/relationships/image" Target="../media/image29.svg"/><Relationship Id="rId46" Type="http://schemas.openxmlformats.org/officeDocument/2006/relationships/image" Target="../media/image50.svg"/><Relationship Id="rId67" Type="http://schemas.openxmlformats.org/officeDocument/2006/relationships/image" Target="../media/image71.svg"/><Relationship Id="rId116" Type="http://schemas.openxmlformats.org/officeDocument/2006/relationships/image" Target="../media/image120.svg"/><Relationship Id="rId137" Type="http://schemas.openxmlformats.org/officeDocument/2006/relationships/image" Target="../media/image141.svg"/><Relationship Id="rId158" Type="http://schemas.openxmlformats.org/officeDocument/2006/relationships/image" Target="../media/image162.svg"/><Relationship Id="rId20" Type="http://schemas.openxmlformats.org/officeDocument/2006/relationships/image" Target="../media/image24.svg"/><Relationship Id="rId41" Type="http://schemas.openxmlformats.org/officeDocument/2006/relationships/image" Target="../media/image45.svg"/><Relationship Id="rId62" Type="http://schemas.openxmlformats.org/officeDocument/2006/relationships/image" Target="../media/image66.svg"/><Relationship Id="rId83" Type="http://schemas.openxmlformats.org/officeDocument/2006/relationships/image" Target="../media/image87.svg"/><Relationship Id="rId88" Type="http://schemas.openxmlformats.org/officeDocument/2006/relationships/image" Target="../media/image92.svg"/><Relationship Id="rId111" Type="http://schemas.openxmlformats.org/officeDocument/2006/relationships/image" Target="../media/image115.svg"/><Relationship Id="rId132" Type="http://schemas.openxmlformats.org/officeDocument/2006/relationships/image" Target="../media/image136.svg"/><Relationship Id="rId153" Type="http://schemas.openxmlformats.org/officeDocument/2006/relationships/image" Target="../media/image157.svg"/><Relationship Id="rId15" Type="http://schemas.openxmlformats.org/officeDocument/2006/relationships/image" Target="../media/image19.svg"/><Relationship Id="rId36" Type="http://schemas.openxmlformats.org/officeDocument/2006/relationships/image" Target="../media/image40.svg"/><Relationship Id="rId57" Type="http://schemas.openxmlformats.org/officeDocument/2006/relationships/image" Target="../media/image61.svg"/><Relationship Id="rId106" Type="http://schemas.openxmlformats.org/officeDocument/2006/relationships/image" Target="../media/image110.svg"/><Relationship Id="rId127" Type="http://schemas.openxmlformats.org/officeDocument/2006/relationships/image" Target="../media/image131.svg"/><Relationship Id="rId10" Type="http://schemas.openxmlformats.org/officeDocument/2006/relationships/image" Target="../media/image14.svg"/><Relationship Id="rId31" Type="http://schemas.openxmlformats.org/officeDocument/2006/relationships/image" Target="../media/image35.svg"/><Relationship Id="rId52" Type="http://schemas.openxmlformats.org/officeDocument/2006/relationships/image" Target="../media/image56.svg"/><Relationship Id="rId73" Type="http://schemas.openxmlformats.org/officeDocument/2006/relationships/image" Target="../media/image77.svg"/><Relationship Id="rId78" Type="http://schemas.openxmlformats.org/officeDocument/2006/relationships/image" Target="../media/image82.svg"/><Relationship Id="rId94" Type="http://schemas.openxmlformats.org/officeDocument/2006/relationships/image" Target="../media/image98.svg"/><Relationship Id="rId99" Type="http://schemas.openxmlformats.org/officeDocument/2006/relationships/image" Target="../media/image103.svg"/><Relationship Id="rId101" Type="http://schemas.openxmlformats.org/officeDocument/2006/relationships/image" Target="../media/image105.svg"/><Relationship Id="rId122" Type="http://schemas.openxmlformats.org/officeDocument/2006/relationships/image" Target="../media/image126.svg"/><Relationship Id="rId143" Type="http://schemas.openxmlformats.org/officeDocument/2006/relationships/image" Target="../media/image147.svg"/><Relationship Id="rId148" Type="http://schemas.openxmlformats.org/officeDocument/2006/relationships/image" Target="../media/image152.svg"/><Relationship Id="rId4" Type="http://schemas.openxmlformats.org/officeDocument/2006/relationships/image" Target="../media/image8.svg"/><Relationship Id="rId9" Type="http://schemas.openxmlformats.org/officeDocument/2006/relationships/image" Target="../media/image13.svg"/><Relationship Id="rId26" Type="http://schemas.openxmlformats.org/officeDocument/2006/relationships/image" Target="../media/image30.svg"/><Relationship Id="rId47" Type="http://schemas.openxmlformats.org/officeDocument/2006/relationships/image" Target="../media/image51.svg"/><Relationship Id="rId68" Type="http://schemas.openxmlformats.org/officeDocument/2006/relationships/image" Target="../media/image72.svg"/><Relationship Id="rId89" Type="http://schemas.openxmlformats.org/officeDocument/2006/relationships/image" Target="../media/image93.svg"/><Relationship Id="rId112" Type="http://schemas.openxmlformats.org/officeDocument/2006/relationships/image" Target="../media/image116.svg"/><Relationship Id="rId133" Type="http://schemas.openxmlformats.org/officeDocument/2006/relationships/image" Target="../media/image137.svg"/><Relationship Id="rId154" Type="http://schemas.openxmlformats.org/officeDocument/2006/relationships/image" Target="../media/image158.svg"/><Relationship Id="rId16" Type="http://schemas.openxmlformats.org/officeDocument/2006/relationships/image" Target="../media/image20.svg"/><Relationship Id="rId37" Type="http://schemas.openxmlformats.org/officeDocument/2006/relationships/image" Target="../media/image41.svg"/><Relationship Id="rId58" Type="http://schemas.openxmlformats.org/officeDocument/2006/relationships/image" Target="../media/image62.svg"/><Relationship Id="rId79" Type="http://schemas.openxmlformats.org/officeDocument/2006/relationships/image" Target="../media/image83.svg"/><Relationship Id="rId102" Type="http://schemas.openxmlformats.org/officeDocument/2006/relationships/image" Target="../media/image106.svg"/><Relationship Id="rId123" Type="http://schemas.openxmlformats.org/officeDocument/2006/relationships/image" Target="../media/image127.svg"/><Relationship Id="rId144" Type="http://schemas.openxmlformats.org/officeDocument/2006/relationships/image" Target="../media/image148.svg"/><Relationship Id="rId90" Type="http://schemas.openxmlformats.org/officeDocument/2006/relationships/image" Target="../media/image94.svg"/><Relationship Id="rId27" Type="http://schemas.openxmlformats.org/officeDocument/2006/relationships/image" Target="../media/image31.svg"/><Relationship Id="rId48" Type="http://schemas.openxmlformats.org/officeDocument/2006/relationships/image" Target="../media/image52.svg"/><Relationship Id="rId69" Type="http://schemas.openxmlformats.org/officeDocument/2006/relationships/image" Target="../media/image73.svg"/><Relationship Id="rId113" Type="http://schemas.openxmlformats.org/officeDocument/2006/relationships/image" Target="../media/image117.svg"/><Relationship Id="rId134" Type="http://schemas.openxmlformats.org/officeDocument/2006/relationships/image" Target="../media/image138.svg"/></Relationships>
</file>

<file path=ppt/slideLayouts/_rels/slideLayout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7.svg"/><Relationship Id="rId21" Type="http://schemas.openxmlformats.org/officeDocument/2006/relationships/image" Target="../media/image182.svg"/><Relationship Id="rId42" Type="http://schemas.openxmlformats.org/officeDocument/2006/relationships/image" Target="../media/image203.svg"/><Relationship Id="rId63" Type="http://schemas.openxmlformats.org/officeDocument/2006/relationships/image" Target="../media/image223.svg"/><Relationship Id="rId84" Type="http://schemas.openxmlformats.org/officeDocument/2006/relationships/image" Target="../media/image244.svg"/><Relationship Id="rId138" Type="http://schemas.openxmlformats.org/officeDocument/2006/relationships/image" Target="../media/image298.svg"/><Relationship Id="rId107" Type="http://schemas.openxmlformats.org/officeDocument/2006/relationships/image" Target="../media/image267.svg"/><Relationship Id="rId11" Type="http://schemas.openxmlformats.org/officeDocument/2006/relationships/image" Target="../media/image172.svg"/><Relationship Id="rId32" Type="http://schemas.openxmlformats.org/officeDocument/2006/relationships/image" Target="../media/image193.svg"/><Relationship Id="rId53" Type="http://schemas.openxmlformats.org/officeDocument/2006/relationships/image" Target="../media/image213.svg"/><Relationship Id="rId74" Type="http://schemas.openxmlformats.org/officeDocument/2006/relationships/image" Target="../media/image234.svg"/><Relationship Id="rId128" Type="http://schemas.openxmlformats.org/officeDocument/2006/relationships/image" Target="../media/image288.svg"/><Relationship Id="rId149" Type="http://schemas.openxmlformats.org/officeDocument/2006/relationships/image" Target="../media/image309.svg"/><Relationship Id="rId5" Type="http://schemas.openxmlformats.org/officeDocument/2006/relationships/image" Target="../media/image166.svg"/><Relationship Id="rId95" Type="http://schemas.openxmlformats.org/officeDocument/2006/relationships/image" Target="../media/image255.svg"/><Relationship Id="rId22" Type="http://schemas.openxmlformats.org/officeDocument/2006/relationships/image" Target="../media/image183.svg"/><Relationship Id="rId43" Type="http://schemas.openxmlformats.org/officeDocument/2006/relationships/image" Target="../media/image48.png"/><Relationship Id="rId64" Type="http://schemas.openxmlformats.org/officeDocument/2006/relationships/image" Target="../media/image224.svg"/><Relationship Id="rId118" Type="http://schemas.openxmlformats.org/officeDocument/2006/relationships/image" Target="../media/image278.svg"/><Relationship Id="rId139" Type="http://schemas.openxmlformats.org/officeDocument/2006/relationships/image" Target="../media/image299.svg"/><Relationship Id="rId80" Type="http://schemas.openxmlformats.org/officeDocument/2006/relationships/image" Target="../media/image240.svg"/><Relationship Id="rId85" Type="http://schemas.openxmlformats.org/officeDocument/2006/relationships/image" Target="../media/image245.svg"/><Relationship Id="rId150" Type="http://schemas.openxmlformats.org/officeDocument/2006/relationships/image" Target="../media/image310.svg"/><Relationship Id="rId155" Type="http://schemas.openxmlformats.org/officeDocument/2006/relationships/image" Target="../media/image315.png"/><Relationship Id="rId12" Type="http://schemas.openxmlformats.org/officeDocument/2006/relationships/image" Target="../media/image173.svg"/><Relationship Id="rId17" Type="http://schemas.openxmlformats.org/officeDocument/2006/relationships/image" Target="../media/image178.svg"/><Relationship Id="rId33" Type="http://schemas.openxmlformats.org/officeDocument/2006/relationships/image" Target="../media/image194.svg"/><Relationship Id="rId38" Type="http://schemas.openxmlformats.org/officeDocument/2006/relationships/image" Target="../media/image199.svg"/><Relationship Id="rId59" Type="http://schemas.openxmlformats.org/officeDocument/2006/relationships/image" Target="../media/image219.svg"/><Relationship Id="rId103" Type="http://schemas.openxmlformats.org/officeDocument/2006/relationships/image" Target="../media/image263.svg"/><Relationship Id="rId108" Type="http://schemas.openxmlformats.org/officeDocument/2006/relationships/image" Target="../media/image268.svg"/><Relationship Id="rId124" Type="http://schemas.openxmlformats.org/officeDocument/2006/relationships/image" Target="../media/image284.svg"/><Relationship Id="rId129" Type="http://schemas.openxmlformats.org/officeDocument/2006/relationships/image" Target="../media/image289.svg"/><Relationship Id="rId54" Type="http://schemas.openxmlformats.org/officeDocument/2006/relationships/image" Target="../media/image214.svg"/><Relationship Id="rId70" Type="http://schemas.openxmlformats.org/officeDocument/2006/relationships/image" Target="../media/image230.svg"/><Relationship Id="rId75" Type="http://schemas.openxmlformats.org/officeDocument/2006/relationships/image" Target="../media/image235.svg"/><Relationship Id="rId91" Type="http://schemas.openxmlformats.org/officeDocument/2006/relationships/image" Target="../media/image251.svg"/><Relationship Id="rId96" Type="http://schemas.openxmlformats.org/officeDocument/2006/relationships/image" Target="../media/image256.svg"/><Relationship Id="rId140" Type="http://schemas.openxmlformats.org/officeDocument/2006/relationships/image" Target="../media/image300.svg"/><Relationship Id="rId145" Type="http://schemas.openxmlformats.org/officeDocument/2006/relationships/image" Target="../media/image30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7.svg"/><Relationship Id="rId23" Type="http://schemas.openxmlformats.org/officeDocument/2006/relationships/image" Target="../media/image184.svg"/><Relationship Id="rId28" Type="http://schemas.openxmlformats.org/officeDocument/2006/relationships/image" Target="../media/image189.svg"/><Relationship Id="rId49" Type="http://schemas.openxmlformats.org/officeDocument/2006/relationships/image" Target="../media/image209.svg"/><Relationship Id="rId114" Type="http://schemas.openxmlformats.org/officeDocument/2006/relationships/image" Target="../media/image274.svg"/><Relationship Id="rId119" Type="http://schemas.openxmlformats.org/officeDocument/2006/relationships/image" Target="../media/image279.svg"/><Relationship Id="rId44" Type="http://schemas.openxmlformats.org/officeDocument/2006/relationships/image" Target="../media/image204.svg"/><Relationship Id="rId60" Type="http://schemas.openxmlformats.org/officeDocument/2006/relationships/image" Target="../media/image220.svg"/><Relationship Id="rId65" Type="http://schemas.openxmlformats.org/officeDocument/2006/relationships/image" Target="../media/image225.svg"/><Relationship Id="rId81" Type="http://schemas.openxmlformats.org/officeDocument/2006/relationships/image" Target="../media/image241.svg"/><Relationship Id="rId86" Type="http://schemas.openxmlformats.org/officeDocument/2006/relationships/image" Target="../media/image246.svg"/><Relationship Id="rId130" Type="http://schemas.openxmlformats.org/officeDocument/2006/relationships/image" Target="../media/image290.svg"/><Relationship Id="rId135" Type="http://schemas.openxmlformats.org/officeDocument/2006/relationships/image" Target="../media/image295.svg"/><Relationship Id="rId151" Type="http://schemas.openxmlformats.org/officeDocument/2006/relationships/image" Target="../media/image311.svg"/><Relationship Id="rId156" Type="http://schemas.openxmlformats.org/officeDocument/2006/relationships/image" Target="../media/image316.png"/><Relationship Id="rId13" Type="http://schemas.openxmlformats.org/officeDocument/2006/relationships/image" Target="../media/image174.svg"/><Relationship Id="rId18" Type="http://schemas.openxmlformats.org/officeDocument/2006/relationships/image" Target="../media/image179.svg"/><Relationship Id="rId39" Type="http://schemas.openxmlformats.org/officeDocument/2006/relationships/image" Target="../media/image200.svg"/><Relationship Id="rId109" Type="http://schemas.openxmlformats.org/officeDocument/2006/relationships/image" Target="../media/image269.svg"/><Relationship Id="rId34" Type="http://schemas.openxmlformats.org/officeDocument/2006/relationships/image" Target="../media/image195.svg"/><Relationship Id="rId50" Type="http://schemas.openxmlformats.org/officeDocument/2006/relationships/image" Target="../media/image210.svg"/><Relationship Id="rId55" Type="http://schemas.openxmlformats.org/officeDocument/2006/relationships/image" Target="../media/image215.svg"/><Relationship Id="rId76" Type="http://schemas.openxmlformats.org/officeDocument/2006/relationships/image" Target="../media/image236.svg"/><Relationship Id="rId97" Type="http://schemas.openxmlformats.org/officeDocument/2006/relationships/image" Target="../media/image257.svg"/><Relationship Id="rId104" Type="http://schemas.openxmlformats.org/officeDocument/2006/relationships/image" Target="../media/image264.svg"/><Relationship Id="rId120" Type="http://schemas.openxmlformats.org/officeDocument/2006/relationships/image" Target="../media/image280.svg"/><Relationship Id="rId125" Type="http://schemas.openxmlformats.org/officeDocument/2006/relationships/image" Target="../media/image285.svg"/><Relationship Id="rId141" Type="http://schemas.openxmlformats.org/officeDocument/2006/relationships/image" Target="../media/image301.svg"/><Relationship Id="rId146" Type="http://schemas.openxmlformats.org/officeDocument/2006/relationships/image" Target="../media/image306.svg"/><Relationship Id="rId7" Type="http://schemas.openxmlformats.org/officeDocument/2006/relationships/image" Target="../media/image168.svg"/><Relationship Id="rId71" Type="http://schemas.openxmlformats.org/officeDocument/2006/relationships/image" Target="../media/image231.svg"/><Relationship Id="rId92" Type="http://schemas.openxmlformats.org/officeDocument/2006/relationships/image" Target="../media/image252.png"/><Relationship Id="rId2" Type="http://schemas.openxmlformats.org/officeDocument/2006/relationships/image" Target="../media/image163.png"/><Relationship Id="rId29" Type="http://schemas.openxmlformats.org/officeDocument/2006/relationships/image" Target="../media/image190.svg"/><Relationship Id="rId24" Type="http://schemas.openxmlformats.org/officeDocument/2006/relationships/image" Target="../media/image185.svg"/><Relationship Id="rId40" Type="http://schemas.openxmlformats.org/officeDocument/2006/relationships/image" Target="../media/image201.svg"/><Relationship Id="rId45" Type="http://schemas.openxmlformats.org/officeDocument/2006/relationships/image" Target="../media/image205.svg"/><Relationship Id="rId66" Type="http://schemas.openxmlformats.org/officeDocument/2006/relationships/image" Target="../media/image226.svg"/><Relationship Id="rId87" Type="http://schemas.openxmlformats.org/officeDocument/2006/relationships/image" Target="../media/image247.svg"/><Relationship Id="rId110" Type="http://schemas.openxmlformats.org/officeDocument/2006/relationships/image" Target="../media/image270.svg"/><Relationship Id="rId115" Type="http://schemas.openxmlformats.org/officeDocument/2006/relationships/image" Target="../media/image275.svg"/><Relationship Id="rId131" Type="http://schemas.openxmlformats.org/officeDocument/2006/relationships/image" Target="../media/image291.svg"/><Relationship Id="rId136" Type="http://schemas.openxmlformats.org/officeDocument/2006/relationships/image" Target="../media/image296.svg"/><Relationship Id="rId157" Type="http://schemas.openxmlformats.org/officeDocument/2006/relationships/image" Target="../media/image317.svg"/><Relationship Id="rId61" Type="http://schemas.openxmlformats.org/officeDocument/2006/relationships/image" Target="../media/image221.svg"/><Relationship Id="rId82" Type="http://schemas.openxmlformats.org/officeDocument/2006/relationships/image" Target="../media/image242.svg"/><Relationship Id="rId152" Type="http://schemas.openxmlformats.org/officeDocument/2006/relationships/image" Target="../media/image312.svg"/><Relationship Id="rId19" Type="http://schemas.openxmlformats.org/officeDocument/2006/relationships/image" Target="../media/image180.svg"/><Relationship Id="rId14" Type="http://schemas.openxmlformats.org/officeDocument/2006/relationships/image" Target="../media/image175.svg"/><Relationship Id="rId30" Type="http://schemas.openxmlformats.org/officeDocument/2006/relationships/image" Target="../media/image191.svg"/><Relationship Id="rId35" Type="http://schemas.openxmlformats.org/officeDocument/2006/relationships/image" Target="../media/image196.svg"/><Relationship Id="rId56" Type="http://schemas.openxmlformats.org/officeDocument/2006/relationships/image" Target="../media/image216.svg"/><Relationship Id="rId77" Type="http://schemas.openxmlformats.org/officeDocument/2006/relationships/image" Target="../media/image237.svg"/><Relationship Id="rId100" Type="http://schemas.openxmlformats.org/officeDocument/2006/relationships/image" Target="../media/image260.svg"/><Relationship Id="rId105" Type="http://schemas.openxmlformats.org/officeDocument/2006/relationships/image" Target="../media/image265.svg"/><Relationship Id="rId126" Type="http://schemas.openxmlformats.org/officeDocument/2006/relationships/image" Target="../media/image286.svg"/><Relationship Id="rId147" Type="http://schemas.openxmlformats.org/officeDocument/2006/relationships/image" Target="../media/image307.svg"/><Relationship Id="rId8" Type="http://schemas.openxmlformats.org/officeDocument/2006/relationships/image" Target="../media/image169.svg"/><Relationship Id="rId51" Type="http://schemas.openxmlformats.org/officeDocument/2006/relationships/image" Target="../media/image211.svg"/><Relationship Id="rId72" Type="http://schemas.openxmlformats.org/officeDocument/2006/relationships/image" Target="../media/image232.svg"/><Relationship Id="rId93" Type="http://schemas.openxmlformats.org/officeDocument/2006/relationships/image" Target="../media/image253.svg"/><Relationship Id="rId98" Type="http://schemas.openxmlformats.org/officeDocument/2006/relationships/image" Target="../media/image258.svg"/><Relationship Id="rId121" Type="http://schemas.openxmlformats.org/officeDocument/2006/relationships/image" Target="../media/image281.svg"/><Relationship Id="rId142" Type="http://schemas.openxmlformats.org/officeDocument/2006/relationships/image" Target="../media/image302.svg"/><Relationship Id="rId3" Type="http://schemas.openxmlformats.org/officeDocument/2006/relationships/image" Target="../media/image164.svg"/><Relationship Id="rId25" Type="http://schemas.openxmlformats.org/officeDocument/2006/relationships/image" Target="../media/image186.svg"/><Relationship Id="rId46" Type="http://schemas.openxmlformats.org/officeDocument/2006/relationships/image" Target="../media/image206.svg"/><Relationship Id="rId67" Type="http://schemas.openxmlformats.org/officeDocument/2006/relationships/image" Target="../media/image227.svg"/><Relationship Id="rId116" Type="http://schemas.openxmlformats.org/officeDocument/2006/relationships/image" Target="../media/image276.svg"/><Relationship Id="rId137" Type="http://schemas.openxmlformats.org/officeDocument/2006/relationships/image" Target="../media/image297.svg"/><Relationship Id="rId158" Type="http://schemas.openxmlformats.org/officeDocument/2006/relationships/image" Target="../media/image319.png"/><Relationship Id="rId20" Type="http://schemas.openxmlformats.org/officeDocument/2006/relationships/image" Target="../media/image181.svg"/><Relationship Id="rId41" Type="http://schemas.openxmlformats.org/officeDocument/2006/relationships/image" Target="../media/image202.svg"/><Relationship Id="rId62" Type="http://schemas.openxmlformats.org/officeDocument/2006/relationships/image" Target="../media/image222.svg"/><Relationship Id="rId83" Type="http://schemas.openxmlformats.org/officeDocument/2006/relationships/image" Target="../media/image243.svg"/><Relationship Id="rId88" Type="http://schemas.openxmlformats.org/officeDocument/2006/relationships/image" Target="../media/image248.svg"/><Relationship Id="rId111" Type="http://schemas.openxmlformats.org/officeDocument/2006/relationships/image" Target="../media/image271.svg"/><Relationship Id="rId132" Type="http://schemas.openxmlformats.org/officeDocument/2006/relationships/image" Target="../media/image292.svg"/><Relationship Id="rId153" Type="http://schemas.openxmlformats.org/officeDocument/2006/relationships/image" Target="../media/image313.svg"/><Relationship Id="rId15" Type="http://schemas.openxmlformats.org/officeDocument/2006/relationships/image" Target="../media/image176.svg"/><Relationship Id="rId36" Type="http://schemas.openxmlformats.org/officeDocument/2006/relationships/image" Target="../media/image197.svg"/><Relationship Id="rId57" Type="http://schemas.openxmlformats.org/officeDocument/2006/relationships/image" Target="../media/image217.svg"/><Relationship Id="rId106" Type="http://schemas.openxmlformats.org/officeDocument/2006/relationships/image" Target="../media/image266.svg"/><Relationship Id="rId127" Type="http://schemas.openxmlformats.org/officeDocument/2006/relationships/image" Target="../media/image287.svg"/><Relationship Id="rId10" Type="http://schemas.openxmlformats.org/officeDocument/2006/relationships/image" Target="../media/image171.svg"/><Relationship Id="rId31" Type="http://schemas.openxmlformats.org/officeDocument/2006/relationships/image" Target="../media/image192.svg"/><Relationship Id="rId52" Type="http://schemas.openxmlformats.org/officeDocument/2006/relationships/image" Target="../media/image212.svg"/><Relationship Id="rId73" Type="http://schemas.openxmlformats.org/officeDocument/2006/relationships/image" Target="../media/image233.svg"/><Relationship Id="rId78" Type="http://schemas.openxmlformats.org/officeDocument/2006/relationships/image" Target="../media/image238.svg"/><Relationship Id="rId94" Type="http://schemas.openxmlformats.org/officeDocument/2006/relationships/image" Target="../media/image254.svg"/><Relationship Id="rId99" Type="http://schemas.openxmlformats.org/officeDocument/2006/relationships/image" Target="../media/image259.svg"/><Relationship Id="rId101" Type="http://schemas.openxmlformats.org/officeDocument/2006/relationships/image" Target="../media/image261.svg"/><Relationship Id="rId122" Type="http://schemas.openxmlformats.org/officeDocument/2006/relationships/image" Target="../media/image282.svg"/><Relationship Id="rId143" Type="http://schemas.openxmlformats.org/officeDocument/2006/relationships/image" Target="../media/image303.svg"/><Relationship Id="rId148" Type="http://schemas.openxmlformats.org/officeDocument/2006/relationships/image" Target="../media/image308.svg"/><Relationship Id="rId4" Type="http://schemas.openxmlformats.org/officeDocument/2006/relationships/image" Target="../media/image165.svg"/><Relationship Id="rId9" Type="http://schemas.openxmlformats.org/officeDocument/2006/relationships/image" Target="../media/image170.svg"/><Relationship Id="rId26" Type="http://schemas.openxmlformats.org/officeDocument/2006/relationships/image" Target="../media/image187.svg"/><Relationship Id="rId47" Type="http://schemas.openxmlformats.org/officeDocument/2006/relationships/image" Target="../media/image207.svg"/><Relationship Id="rId68" Type="http://schemas.openxmlformats.org/officeDocument/2006/relationships/image" Target="../media/image228.svg"/><Relationship Id="rId89" Type="http://schemas.openxmlformats.org/officeDocument/2006/relationships/image" Target="../media/image249.svg"/><Relationship Id="rId112" Type="http://schemas.openxmlformats.org/officeDocument/2006/relationships/image" Target="../media/image272.svg"/><Relationship Id="rId133" Type="http://schemas.openxmlformats.org/officeDocument/2006/relationships/image" Target="../media/image293.svg"/><Relationship Id="rId154" Type="http://schemas.openxmlformats.org/officeDocument/2006/relationships/image" Target="../media/image314.svg"/><Relationship Id="rId16" Type="http://schemas.openxmlformats.org/officeDocument/2006/relationships/image" Target="../media/image177.svg"/><Relationship Id="rId37" Type="http://schemas.openxmlformats.org/officeDocument/2006/relationships/image" Target="../media/image198.svg"/><Relationship Id="rId58" Type="http://schemas.openxmlformats.org/officeDocument/2006/relationships/image" Target="../media/image218.svg"/><Relationship Id="rId79" Type="http://schemas.openxmlformats.org/officeDocument/2006/relationships/image" Target="../media/image239.svg"/><Relationship Id="rId102" Type="http://schemas.openxmlformats.org/officeDocument/2006/relationships/image" Target="../media/image262.svg"/><Relationship Id="rId123" Type="http://schemas.openxmlformats.org/officeDocument/2006/relationships/image" Target="../media/image283.svg"/><Relationship Id="rId144" Type="http://schemas.openxmlformats.org/officeDocument/2006/relationships/image" Target="../media/image304.svg"/><Relationship Id="rId90" Type="http://schemas.openxmlformats.org/officeDocument/2006/relationships/image" Target="../media/image250.svg"/><Relationship Id="rId27" Type="http://schemas.openxmlformats.org/officeDocument/2006/relationships/image" Target="../media/image188.svg"/><Relationship Id="rId48" Type="http://schemas.openxmlformats.org/officeDocument/2006/relationships/image" Target="../media/image208.svg"/><Relationship Id="rId69" Type="http://schemas.openxmlformats.org/officeDocument/2006/relationships/image" Target="../media/image229.svg"/><Relationship Id="rId113" Type="http://schemas.openxmlformats.org/officeDocument/2006/relationships/image" Target="../media/image273.svg"/><Relationship Id="rId134" Type="http://schemas.openxmlformats.org/officeDocument/2006/relationships/image" Target="../media/image294.svg"/></Relationships>
</file>

<file path=ppt/slideLayouts/_rels/slideLayout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1.svg"/><Relationship Id="rId21" Type="http://schemas.openxmlformats.org/officeDocument/2006/relationships/image" Target="../media/image25.svg"/><Relationship Id="rId42" Type="http://schemas.openxmlformats.org/officeDocument/2006/relationships/image" Target="../media/image46.svg"/><Relationship Id="rId63" Type="http://schemas.openxmlformats.org/officeDocument/2006/relationships/image" Target="../media/image67.svg"/><Relationship Id="rId84" Type="http://schemas.openxmlformats.org/officeDocument/2006/relationships/image" Target="../media/image88.svg"/><Relationship Id="rId138" Type="http://schemas.openxmlformats.org/officeDocument/2006/relationships/image" Target="../media/image142.svg"/><Relationship Id="rId107" Type="http://schemas.openxmlformats.org/officeDocument/2006/relationships/image" Target="../media/image111.svg"/><Relationship Id="rId11" Type="http://schemas.openxmlformats.org/officeDocument/2006/relationships/image" Target="../media/image15.svg"/><Relationship Id="rId32" Type="http://schemas.openxmlformats.org/officeDocument/2006/relationships/image" Target="../media/image36.svg"/><Relationship Id="rId53" Type="http://schemas.openxmlformats.org/officeDocument/2006/relationships/image" Target="../media/image57.svg"/><Relationship Id="rId74" Type="http://schemas.openxmlformats.org/officeDocument/2006/relationships/image" Target="../media/image78.svg"/><Relationship Id="rId128" Type="http://schemas.openxmlformats.org/officeDocument/2006/relationships/image" Target="../media/image132.svg"/><Relationship Id="rId149" Type="http://schemas.openxmlformats.org/officeDocument/2006/relationships/image" Target="../media/image153.svg"/><Relationship Id="rId5" Type="http://schemas.openxmlformats.org/officeDocument/2006/relationships/image" Target="../media/image9.svg"/><Relationship Id="rId95" Type="http://schemas.openxmlformats.org/officeDocument/2006/relationships/image" Target="../media/image99.svg"/><Relationship Id="rId22" Type="http://schemas.openxmlformats.org/officeDocument/2006/relationships/image" Target="../media/image26.svg"/><Relationship Id="rId43" Type="http://schemas.openxmlformats.org/officeDocument/2006/relationships/image" Target="../media/image47.svg"/><Relationship Id="rId64" Type="http://schemas.openxmlformats.org/officeDocument/2006/relationships/image" Target="../media/image68.svg"/><Relationship Id="rId118" Type="http://schemas.openxmlformats.org/officeDocument/2006/relationships/image" Target="../media/image122.svg"/><Relationship Id="rId139" Type="http://schemas.openxmlformats.org/officeDocument/2006/relationships/image" Target="../media/image143.svg"/><Relationship Id="rId80" Type="http://schemas.openxmlformats.org/officeDocument/2006/relationships/image" Target="../media/image84.svg"/><Relationship Id="rId85" Type="http://schemas.openxmlformats.org/officeDocument/2006/relationships/image" Target="../media/image89.svg"/><Relationship Id="rId150" Type="http://schemas.openxmlformats.org/officeDocument/2006/relationships/image" Target="../media/image154.svg"/><Relationship Id="rId155" Type="http://schemas.openxmlformats.org/officeDocument/2006/relationships/image" Target="../media/image159.sv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33" Type="http://schemas.openxmlformats.org/officeDocument/2006/relationships/image" Target="../media/image37.svg"/><Relationship Id="rId38" Type="http://schemas.openxmlformats.org/officeDocument/2006/relationships/image" Target="../media/image42.svg"/><Relationship Id="rId59" Type="http://schemas.openxmlformats.org/officeDocument/2006/relationships/image" Target="../media/image63.svg"/><Relationship Id="rId103" Type="http://schemas.openxmlformats.org/officeDocument/2006/relationships/image" Target="../media/image107.svg"/><Relationship Id="rId108" Type="http://schemas.openxmlformats.org/officeDocument/2006/relationships/image" Target="../media/image112.svg"/><Relationship Id="rId124" Type="http://schemas.openxmlformats.org/officeDocument/2006/relationships/image" Target="../media/image128.svg"/><Relationship Id="rId129" Type="http://schemas.openxmlformats.org/officeDocument/2006/relationships/image" Target="../media/image133.svg"/><Relationship Id="rId54" Type="http://schemas.openxmlformats.org/officeDocument/2006/relationships/image" Target="../media/image58.svg"/><Relationship Id="rId70" Type="http://schemas.openxmlformats.org/officeDocument/2006/relationships/image" Target="../media/image74.svg"/><Relationship Id="rId75" Type="http://schemas.openxmlformats.org/officeDocument/2006/relationships/image" Target="../media/image79.svg"/><Relationship Id="rId91" Type="http://schemas.openxmlformats.org/officeDocument/2006/relationships/image" Target="../media/image95.svg"/><Relationship Id="rId96" Type="http://schemas.openxmlformats.org/officeDocument/2006/relationships/image" Target="../media/image100.svg"/><Relationship Id="rId140" Type="http://schemas.openxmlformats.org/officeDocument/2006/relationships/image" Target="../media/image144.svg"/><Relationship Id="rId145" Type="http://schemas.openxmlformats.org/officeDocument/2006/relationships/image" Target="../media/image14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23" Type="http://schemas.openxmlformats.org/officeDocument/2006/relationships/image" Target="../media/image27.svg"/><Relationship Id="rId28" Type="http://schemas.openxmlformats.org/officeDocument/2006/relationships/image" Target="../media/image32.svg"/><Relationship Id="rId49" Type="http://schemas.openxmlformats.org/officeDocument/2006/relationships/image" Target="../media/image53.svg"/><Relationship Id="rId114" Type="http://schemas.openxmlformats.org/officeDocument/2006/relationships/image" Target="../media/image118.svg"/><Relationship Id="rId119" Type="http://schemas.openxmlformats.org/officeDocument/2006/relationships/image" Target="../media/image123.svg"/><Relationship Id="rId44" Type="http://schemas.openxmlformats.org/officeDocument/2006/relationships/image" Target="../media/image48.png"/><Relationship Id="rId60" Type="http://schemas.openxmlformats.org/officeDocument/2006/relationships/image" Target="../media/image64.svg"/><Relationship Id="rId65" Type="http://schemas.openxmlformats.org/officeDocument/2006/relationships/image" Target="../media/image69.svg"/><Relationship Id="rId81" Type="http://schemas.openxmlformats.org/officeDocument/2006/relationships/image" Target="../media/image85.svg"/><Relationship Id="rId86" Type="http://schemas.openxmlformats.org/officeDocument/2006/relationships/image" Target="../media/image90.svg"/><Relationship Id="rId130" Type="http://schemas.openxmlformats.org/officeDocument/2006/relationships/image" Target="../media/image134.svg"/><Relationship Id="rId135" Type="http://schemas.openxmlformats.org/officeDocument/2006/relationships/image" Target="../media/image139.svg"/><Relationship Id="rId151" Type="http://schemas.openxmlformats.org/officeDocument/2006/relationships/image" Target="../media/image155.svg"/><Relationship Id="rId156" Type="http://schemas.openxmlformats.org/officeDocument/2006/relationships/image" Target="../media/image160.png"/><Relationship Id="rId13" Type="http://schemas.openxmlformats.org/officeDocument/2006/relationships/image" Target="../media/image17.svg"/><Relationship Id="rId18" Type="http://schemas.openxmlformats.org/officeDocument/2006/relationships/image" Target="../media/image22.svg"/><Relationship Id="rId39" Type="http://schemas.openxmlformats.org/officeDocument/2006/relationships/image" Target="../media/image43.svg"/><Relationship Id="rId109" Type="http://schemas.openxmlformats.org/officeDocument/2006/relationships/image" Target="../media/image113.svg"/><Relationship Id="rId34" Type="http://schemas.openxmlformats.org/officeDocument/2006/relationships/image" Target="../media/image38.svg"/><Relationship Id="rId50" Type="http://schemas.openxmlformats.org/officeDocument/2006/relationships/image" Target="../media/image54.svg"/><Relationship Id="rId55" Type="http://schemas.openxmlformats.org/officeDocument/2006/relationships/image" Target="../media/image59.svg"/><Relationship Id="rId76" Type="http://schemas.openxmlformats.org/officeDocument/2006/relationships/image" Target="../media/image80.svg"/><Relationship Id="rId97" Type="http://schemas.openxmlformats.org/officeDocument/2006/relationships/image" Target="../media/image101.svg"/><Relationship Id="rId104" Type="http://schemas.openxmlformats.org/officeDocument/2006/relationships/image" Target="../media/image108.svg"/><Relationship Id="rId120" Type="http://schemas.openxmlformats.org/officeDocument/2006/relationships/image" Target="../media/image124.svg"/><Relationship Id="rId125" Type="http://schemas.openxmlformats.org/officeDocument/2006/relationships/image" Target="../media/image129.svg"/><Relationship Id="rId141" Type="http://schemas.openxmlformats.org/officeDocument/2006/relationships/image" Target="../media/image145.svg"/><Relationship Id="rId146" Type="http://schemas.openxmlformats.org/officeDocument/2006/relationships/image" Target="../media/image150.svg"/><Relationship Id="rId7" Type="http://schemas.openxmlformats.org/officeDocument/2006/relationships/image" Target="../media/image11.svg"/><Relationship Id="rId71" Type="http://schemas.openxmlformats.org/officeDocument/2006/relationships/image" Target="../media/image75.svg"/><Relationship Id="rId92" Type="http://schemas.openxmlformats.org/officeDocument/2006/relationships/image" Target="../media/image96.svg"/><Relationship Id="rId2" Type="http://schemas.openxmlformats.org/officeDocument/2006/relationships/image" Target="../media/image6.png"/><Relationship Id="rId29" Type="http://schemas.openxmlformats.org/officeDocument/2006/relationships/image" Target="../media/image33.svg"/><Relationship Id="rId24" Type="http://schemas.openxmlformats.org/officeDocument/2006/relationships/image" Target="../media/image28.svg"/><Relationship Id="rId40" Type="http://schemas.openxmlformats.org/officeDocument/2006/relationships/image" Target="../media/image44.svg"/><Relationship Id="rId45" Type="http://schemas.openxmlformats.org/officeDocument/2006/relationships/image" Target="../media/image49.svg"/><Relationship Id="rId66" Type="http://schemas.openxmlformats.org/officeDocument/2006/relationships/image" Target="../media/image70.svg"/><Relationship Id="rId87" Type="http://schemas.openxmlformats.org/officeDocument/2006/relationships/image" Target="../media/image91.svg"/><Relationship Id="rId110" Type="http://schemas.openxmlformats.org/officeDocument/2006/relationships/image" Target="../media/image114.svg"/><Relationship Id="rId115" Type="http://schemas.openxmlformats.org/officeDocument/2006/relationships/image" Target="../media/image119.svg"/><Relationship Id="rId131" Type="http://schemas.openxmlformats.org/officeDocument/2006/relationships/image" Target="../media/image135.svg"/><Relationship Id="rId136" Type="http://schemas.openxmlformats.org/officeDocument/2006/relationships/image" Target="../media/image140.svg"/><Relationship Id="rId157" Type="http://schemas.openxmlformats.org/officeDocument/2006/relationships/image" Target="../media/image161.png"/><Relationship Id="rId61" Type="http://schemas.openxmlformats.org/officeDocument/2006/relationships/image" Target="../media/image65.svg"/><Relationship Id="rId82" Type="http://schemas.openxmlformats.org/officeDocument/2006/relationships/image" Target="../media/image86.svg"/><Relationship Id="rId152" Type="http://schemas.openxmlformats.org/officeDocument/2006/relationships/image" Target="../media/image156.svg"/><Relationship Id="rId19" Type="http://schemas.openxmlformats.org/officeDocument/2006/relationships/image" Target="../media/image23.svg"/><Relationship Id="rId14" Type="http://schemas.openxmlformats.org/officeDocument/2006/relationships/image" Target="../media/image18.svg"/><Relationship Id="rId30" Type="http://schemas.openxmlformats.org/officeDocument/2006/relationships/image" Target="../media/image34.svg"/><Relationship Id="rId35" Type="http://schemas.openxmlformats.org/officeDocument/2006/relationships/image" Target="../media/image39.svg"/><Relationship Id="rId56" Type="http://schemas.openxmlformats.org/officeDocument/2006/relationships/image" Target="../media/image60.svg"/><Relationship Id="rId77" Type="http://schemas.openxmlformats.org/officeDocument/2006/relationships/image" Target="../media/image81.svg"/><Relationship Id="rId100" Type="http://schemas.openxmlformats.org/officeDocument/2006/relationships/image" Target="../media/image104.svg"/><Relationship Id="rId105" Type="http://schemas.openxmlformats.org/officeDocument/2006/relationships/image" Target="../media/image109.svg"/><Relationship Id="rId126" Type="http://schemas.openxmlformats.org/officeDocument/2006/relationships/image" Target="../media/image130.svg"/><Relationship Id="rId147" Type="http://schemas.openxmlformats.org/officeDocument/2006/relationships/image" Target="../media/image151.svg"/><Relationship Id="rId8" Type="http://schemas.openxmlformats.org/officeDocument/2006/relationships/image" Target="../media/image12.svg"/><Relationship Id="rId51" Type="http://schemas.openxmlformats.org/officeDocument/2006/relationships/image" Target="../media/image55.svg"/><Relationship Id="rId72" Type="http://schemas.openxmlformats.org/officeDocument/2006/relationships/image" Target="../media/image76.svg"/><Relationship Id="rId93" Type="http://schemas.openxmlformats.org/officeDocument/2006/relationships/image" Target="../media/image97.png"/><Relationship Id="rId98" Type="http://schemas.openxmlformats.org/officeDocument/2006/relationships/image" Target="../media/image102.svg"/><Relationship Id="rId121" Type="http://schemas.openxmlformats.org/officeDocument/2006/relationships/image" Target="../media/image125.svg"/><Relationship Id="rId142" Type="http://schemas.openxmlformats.org/officeDocument/2006/relationships/image" Target="../media/image146.svg"/><Relationship Id="rId3" Type="http://schemas.openxmlformats.org/officeDocument/2006/relationships/image" Target="../media/image7.svg"/><Relationship Id="rId25" Type="http://schemas.openxmlformats.org/officeDocument/2006/relationships/image" Target="../media/image29.svg"/><Relationship Id="rId46" Type="http://schemas.openxmlformats.org/officeDocument/2006/relationships/image" Target="../media/image50.svg"/><Relationship Id="rId67" Type="http://schemas.openxmlformats.org/officeDocument/2006/relationships/image" Target="../media/image71.svg"/><Relationship Id="rId116" Type="http://schemas.openxmlformats.org/officeDocument/2006/relationships/image" Target="../media/image120.svg"/><Relationship Id="rId137" Type="http://schemas.openxmlformats.org/officeDocument/2006/relationships/image" Target="../media/image141.svg"/><Relationship Id="rId158" Type="http://schemas.openxmlformats.org/officeDocument/2006/relationships/image" Target="../media/image162.svg"/><Relationship Id="rId20" Type="http://schemas.openxmlformats.org/officeDocument/2006/relationships/image" Target="../media/image24.svg"/><Relationship Id="rId41" Type="http://schemas.openxmlformats.org/officeDocument/2006/relationships/image" Target="../media/image45.svg"/><Relationship Id="rId62" Type="http://schemas.openxmlformats.org/officeDocument/2006/relationships/image" Target="../media/image66.svg"/><Relationship Id="rId83" Type="http://schemas.openxmlformats.org/officeDocument/2006/relationships/image" Target="../media/image87.svg"/><Relationship Id="rId88" Type="http://schemas.openxmlformats.org/officeDocument/2006/relationships/image" Target="../media/image92.svg"/><Relationship Id="rId111" Type="http://schemas.openxmlformats.org/officeDocument/2006/relationships/image" Target="../media/image115.svg"/><Relationship Id="rId132" Type="http://schemas.openxmlformats.org/officeDocument/2006/relationships/image" Target="../media/image136.svg"/><Relationship Id="rId153" Type="http://schemas.openxmlformats.org/officeDocument/2006/relationships/image" Target="../media/image157.svg"/><Relationship Id="rId15" Type="http://schemas.openxmlformats.org/officeDocument/2006/relationships/image" Target="../media/image19.svg"/><Relationship Id="rId36" Type="http://schemas.openxmlformats.org/officeDocument/2006/relationships/image" Target="../media/image40.svg"/><Relationship Id="rId57" Type="http://schemas.openxmlformats.org/officeDocument/2006/relationships/image" Target="../media/image61.svg"/><Relationship Id="rId106" Type="http://schemas.openxmlformats.org/officeDocument/2006/relationships/image" Target="../media/image110.svg"/><Relationship Id="rId127" Type="http://schemas.openxmlformats.org/officeDocument/2006/relationships/image" Target="../media/image131.svg"/><Relationship Id="rId10" Type="http://schemas.openxmlformats.org/officeDocument/2006/relationships/image" Target="../media/image14.svg"/><Relationship Id="rId31" Type="http://schemas.openxmlformats.org/officeDocument/2006/relationships/image" Target="../media/image35.svg"/><Relationship Id="rId52" Type="http://schemas.openxmlformats.org/officeDocument/2006/relationships/image" Target="../media/image56.svg"/><Relationship Id="rId73" Type="http://schemas.openxmlformats.org/officeDocument/2006/relationships/image" Target="../media/image77.svg"/><Relationship Id="rId78" Type="http://schemas.openxmlformats.org/officeDocument/2006/relationships/image" Target="../media/image82.svg"/><Relationship Id="rId94" Type="http://schemas.openxmlformats.org/officeDocument/2006/relationships/image" Target="../media/image98.svg"/><Relationship Id="rId99" Type="http://schemas.openxmlformats.org/officeDocument/2006/relationships/image" Target="../media/image103.svg"/><Relationship Id="rId101" Type="http://schemas.openxmlformats.org/officeDocument/2006/relationships/image" Target="../media/image105.svg"/><Relationship Id="rId122" Type="http://schemas.openxmlformats.org/officeDocument/2006/relationships/image" Target="../media/image126.svg"/><Relationship Id="rId143" Type="http://schemas.openxmlformats.org/officeDocument/2006/relationships/image" Target="../media/image147.svg"/><Relationship Id="rId148" Type="http://schemas.openxmlformats.org/officeDocument/2006/relationships/image" Target="../media/image152.svg"/><Relationship Id="rId4" Type="http://schemas.openxmlformats.org/officeDocument/2006/relationships/image" Target="../media/image8.svg"/><Relationship Id="rId9" Type="http://schemas.openxmlformats.org/officeDocument/2006/relationships/image" Target="../media/image13.svg"/><Relationship Id="rId26" Type="http://schemas.openxmlformats.org/officeDocument/2006/relationships/image" Target="../media/image30.svg"/><Relationship Id="rId47" Type="http://schemas.openxmlformats.org/officeDocument/2006/relationships/image" Target="../media/image51.svg"/><Relationship Id="rId68" Type="http://schemas.openxmlformats.org/officeDocument/2006/relationships/image" Target="../media/image72.svg"/><Relationship Id="rId89" Type="http://schemas.openxmlformats.org/officeDocument/2006/relationships/image" Target="../media/image93.svg"/><Relationship Id="rId112" Type="http://schemas.openxmlformats.org/officeDocument/2006/relationships/image" Target="../media/image116.svg"/><Relationship Id="rId133" Type="http://schemas.openxmlformats.org/officeDocument/2006/relationships/image" Target="../media/image137.svg"/><Relationship Id="rId154" Type="http://schemas.openxmlformats.org/officeDocument/2006/relationships/image" Target="../media/image158.svg"/><Relationship Id="rId16" Type="http://schemas.openxmlformats.org/officeDocument/2006/relationships/image" Target="../media/image20.svg"/><Relationship Id="rId37" Type="http://schemas.openxmlformats.org/officeDocument/2006/relationships/image" Target="../media/image41.svg"/><Relationship Id="rId58" Type="http://schemas.openxmlformats.org/officeDocument/2006/relationships/image" Target="../media/image62.svg"/><Relationship Id="rId79" Type="http://schemas.openxmlformats.org/officeDocument/2006/relationships/image" Target="../media/image83.svg"/><Relationship Id="rId102" Type="http://schemas.openxmlformats.org/officeDocument/2006/relationships/image" Target="../media/image106.svg"/><Relationship Id="rId123" Type="http://schemas.openxmlformats.org/officeDocument/2006/relationships/image" Target="../media/image127.svg"/><Relationship Id="rId144" Type="http://schemas.openxmlformats.org/officeDocument/2006/relationships/image" Target="../media/image148.svg"/><Relationship Id="rId90" Type="http://schemas.openxmlformats.org/officeDocument/2006/relationships/image" Target="../media/image94.svg"/><Relationship Id="rId27" Type="http://schemas.openxmlformats.org/officeDocument/2006/relationships/image" Target="../media/image31.svg"/><Relationship Id="rId48" Type="http://schemas.openxmlformats.org/officeDocument/2006/relationships/image" Target="../media/image52.svg"/><Relationship Id="rId69" Type="http://schemas.openxmlformats.org/officeDocument/2006/relationships/image" Target="../media/image73.svg"/><Relationship Id="rId113" Type="http://schemas.openxmlformats.org/officeDocument/2006/relationships/image" Target="../media/image117.svg"/><Relationship Id="rId134" Type="http://schemas.openxmlformats.org/officeDocument/2006/relationships/image" Target="../media/image138.svg"/></Relationships>
</file>

<file path=ppt/slideLayouts/_rels/slideLayout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7.svg"/><Relationship Id="rId21" Type="http://schemas.openxmlformats.org/officeDocument/2006/relationships/image" Target="../media/image182.svg"/><Relationship Id="rId42" Type="http://schemas.openxmlformats.org/officeDocument/2006/relationships/image" Target="../media/image203.svg"/><Relationship Id="rId63" Type="http://schemas.openxmlformats.org/officeDocument/2006/relationships/image" Target="../media/image223.svg"/><Relationship Id="rId84" Type="http://schemas.openxmlformats.org/officeDocument/2006/relationships/image" Target="../media/image244.svg"/><Relationship Id="rId138" Type="http://schemas.openxmlformats.org/officeDocument/2006/relationships/image" Target="../media/image298.svg"/><Relationship Id="rId107" Type="http://schemas.openxmlformats.org/officeDocument/2006/relationships/image" Target="../media/image267.svg"/><Relationship Id="rId11" Type="http://schemas.openxmlformats.org/officeDocument/2006/relationships/image" Target="../media/image172.svg"/><Relationship Id="rId32" Type="http://schemas.openxmlformats.org/officeDocument/2006/relationships/image" Target="../media/image193.svg"/><Relationship Id="rId53" Type="http://schemas.openxmlformats.org/officeDocument/2006/relationships/image" Target="../media/image213.svg"/><Relationship Id="rId74" Type="http://schemas.openxmlformats.org/officeDocument/2006/relationships/image" Target="../media/image234.svg"/><Relationship Id="rId128" Type="http://schemas.openxmlformats.org/officeDocument/2006/relationships/image" Target="../media/image288.svg"/><Relationship Id="rId149" Type="http://schemas.openxmlformats.org/officeDocument/2006/relationships/image" Target="../media/image309.svg"/><Relationship Id="rId5" Type="http://schemas.openxmlformats.org/officeDocument/2006/relationships/image" Target="../media/image166.svg"/><Relationship Id="rId95" Type="http://schemas.openxmlformats.org/officeDocument/2006/relationships/image" Target="../media/image255.svg"/><Relationship Id="rId22" Type="http://schemas.openxmlformats.org/officeDocument/2006/relationships/image" Target="../media/image183.svg"/><Relationship Id="rId43" Type="http://schemas.openxmlformats.org/officeDocument/2006/relationships/image" Target="../media/image48.png"/><Relationship Id="rId64" Type="http://schemas.openxmlformats.org/officeDocument/2006/relationships/image" Target="../media/image224.svg"/><Relationship Id="rId118" Type="http://schemas.openxmlformats.org/officeDocument/2006/relationships/image" Target="../media/image278.svg"/><Relationship Id="rId139" Type="http://schemas.openxmlformats.org/officeDocument/2006/relationships/image" Target="../media/image299.svg"/><Relationship Id="rId80" Type="http://schemas.openxmlformats.org/officeDocument/2006/relationships/image" Target="../media/image240.svg"/><Relationship Id="rId85" Type="http://schemas.openxmlformats.org/officeDocument/2006/relationships/image" Target="../media/image245.svg"/><Relationship Id="rId150" Type="http://schemas.openxmlformats.org/officeDocument/2006/relationships/image" Target="../media/image310.svg"/><Relationship Id="rId155" Type="http://schemas.openxmlformats.org/officeDocument/2006/relationships/image" Target="../media/image315.png"/><Relationship Id="rId12" Type="http://schemas.openxmlformats.org/officeDocument/2006/relationships/image" Target="../media/image173.svg"/><Relationship Id="rId17" Type="http://schemas.openxmlformats.org/officeDocument/2006/relationships/image" Target="../media/image178.svg"/><Relationship Id="rId33" Type="http://schemas.openxmlformats.org/officeDocument/2006/relationships/image" Target="../media/image194.svg"/><Relationship Id="rId38" Type="http://schemas.openxmlformats.org/officeDocument/2006/relationships/image" Target="../media/image199.svg"/><Relationship Id="rId59" Type="http://schemas.openxmlformats.org/officeDocument/2006/relationships/image" Target="../media/image219.svg"/><Relationship Id="rId103" Type="http://schemas.openxmlformats.org/officeDocument/2006/relationships/image" Target="../media/image263.svg"/><Relationship Id="rId108" Type="http://schemas.openxmlformats.org/officeDocument/2006/relationships/image" Target="../media/image268.svg"/><Relationship Id="rId124" Type="http://schemas.openxmlformats.org/officeDocument/2006/relationships/image" Target="../media/image284.svg"/><Relationship Id="rId129" Type="http://schemas.openxmlformats.org/officeDocument/2006/relationships/image" Target="../media/image289.svg"/><Relationship Id="rId54" Type="http://schemas.openxmlformats.org/officeDocument/2006/relationships/image" Target="../media/image214.svg"/><Relationship Id="rId70" Type="http://schemas.openxmlformats.org/officeDocument/2006/relationships/image" Target="../media/image230.svg"/><Relationship Id="rId75" Type="http://schemas.openxmlformats.org/officeDocument/2006/relationships/image" Target="../media/image235.svg"/><Relationship Id="rId91" Type="http://schemas.openxmlformats.org/officeDocument/2006/relationships/image" Target="../media/image251.svg"/><Relationship Id="rId96" Type="http://schemas.openxmlformats.org/officeDocument/2006/relationships/image" Target="../media/image256.svg"/><Relationship Id="rId140" Type="http://schemas.openxmlformats.org/officeDocument/2006/relationships/image" Target="../media/image300.svg"/><Relationship Id="rId145" Type="http://schemas.openxmlformats.org/officeDocument/2006/relationships/image" Target="../media/image30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7.svg"/><Relationship Id="rId23" Type="http://schemas.openxmlformats.org/officeDocument/2006/relationships/image" Target="../media/image184.svg"/><Relationship Id="rId28" Type="http://schemas.openxmlformats.org/officeDocument/2006/relationships/image" Target="../media/image189.svg"/><Relationship Id="rId49" Type="http://schemas.openxmlformats.org/officeDocument/2006/relationships/image" Target="../media/image209.svg"/><Relationship Id="rId114" Type="http://schemas.openxmlformats.org/officeDocument/2006/relationships/image" Target="../media/image274.svg"/><Relationship Id="rId119" Type="http://schemas.openxmlformats.org/officeDocument/2006/relationships/image" Target="../media/image279.svg"/><Relationship Id="rId44" Type="http://schemas.openxmlformats.org/officeDocument/2006/relationships/image" Target="../media/image204.svg"/><Relationship Id="rId60" Type="http://schemas.openxmlformats.org/officeDocument/2006/relationships/image" Target="../media/image220.svg"/><Relationship Id="rId65" Type="http://schemas.openxmlformats.org/officeDocument/2006/relationships/image" Target="../media/image225.svg"/><Relationship Id="rId81" Type="http://schemas.openxmlformats.org/officeDocument/2006/relationships/image" Target="../media/image241.svg"/><Relationship Id="rId86" Type="http://schemas.openxmlformats.org/officeDocument/2006/relationships/image" Target="../media/image246.svg"/><Relationship Id="rId130" Type="http://schemas.openxmlformats.org/officeDocument/2006/relationships/image" Target="../media/image290.svg"/><Relationship Id="rId135" Type="http://schemas.openxmlformats.org/officeDocument/2006/relationships/image" Target="../media/image295.svg"/><Relationship Id="rId151" Type="http://schemas.openxmlformats.org/officeDocument/2006/relationships/image" Target="../media/image311.svg"/><Relationship Id="rId156" Type="http://schemas.openxmlformats.org/officeDocument/2006/relationships/image" Target="../media/image316.png"/><Relationship Id="rId13" Type="http://schemas.openxmlformats.org/officeDocument/2006/relationships/image" Target="../media/image174.svg"/><Relationship Id="rId18" Type="http://schemas.openxmlformats.org/officeDocument/2006/relationships/image" Target="../media/image179.svg"/><Relationship Id="rId39" Type="http://schemas.openxmlformats.org/officeDocument/2006/relationships/image" Target="../media/image200.svg"/><Relationship Id="rId109" Type="http://schemas.openxmlformats.org/officeDocument/2006/relationships/image" Target="../media/image269.svg"/><Relationship Id="rId34" Type="http://schemas.openxmlformats.org/officeDocument/2006/relationships/image" Target="../media/image195.svg"/><Relationship Id="rId50" Type="http://schemas.openxmlformats.org/officeDocument/2006/relationships/image" Target="../media/image210.svg"/><Relationship Id="rId55" Type="http://schemas.openxmlformats.org/officeDocument/2006/relationships/image" Target="../media/image215.svg"/><Relationship Id="rId76" Type="http://schemas.openxmlformats.org/officeDocument/2006/relationships/image" Target="../media/image236.svg"/><Relationship Id="rId97" Type="http://schemas.openxmlformats.org/officeDocument/2006/relationships/image" Target="../media/image257.svg"/><Relationship Id="rId104" Type="http://schemas.openxmlformats.org/officeDocument/2006/relationships/image" Target="../media/image264.svg"/><Relationship Id="rId120" Type="http://schemas.openxmlformats.org/officeDocument/2006/relationships/image" Target="../media/image280.svg"/><Relationship Id="rId125" Type="http://schemas.openxmlformats.org/officeDocument/2006/relationships/image" Target="../media/image285.svg"/><Relationship Id="rId141" Type="http://schemas.openxmlformats.org/officeDocument/2006/relationships/image" Target="../media/image301.svg"/><Relationship Id="rId146" Type="http://schemas.openxmlformats.org/officeDocument/2006/relationships/image" Target="../media/image306.svg"/><Relationship Id="rId7" Type="http://schemas.openxmlformats.org/officeDocument/2006/relationships/image" Target="../media/image168.svg"/><Relationship Id="rId71" Type="http://schemas.openxmlformats.org/officeDocument/2006/relationships/image" Target="../media/image231.svg"/><Relationship Id="rId92" Type="http://schemas.openxmlformats.org/officeDocument/2006/relationships/image" Target="../media/image252.png"/><Relationship Id="rId2" Type="http://schemas.openxmlformats.org/officeDocument/2006/relationships/image" Target="../media/image163.png"/><Relationship Id="rId29" Type="http://schemas.openxmlformats.org/officeDocument/2006/relationships/image" Target="../media/image190.svg"/><Relationship Id="rId24" Type="http://schemas.openxmlformats.org/officeDocument/2006/relationships/image" Target="../media/image185.svg"/><Relationship Id="rId40" Type="http://schemas.openxmlformats.org/officeDocument/2006/relationships/image" Target="../media/image201.svg"/><Relationship Id="rId45" Type="http://schemas.openxmlformats.org/officeDocument/2006/relationships/image" Target="../media/image205.svg"/><Relationship Id="rId66" Type="http://schemas.openxmlformats.org/officeDocument/2006/relationships/image" Target="../media/image226.svg"/><Relationship Id="rId87" Type="http://schemas.openxmlformats.org/officeDocument/2006/relationships/image" Target="../media/image247.svg"/><Relationship Id="rId110" Type="http://schemas.openxmlformats.org/officeDocument/2006/relationships/image" Target="../media/image270.svg"/><Relationship Id="rId115" Type="http://schemas.openxmlformats.org/officeDocument/2006/relationships/image" Target="../media/image275.svg"/><Relationship Id="rId131" Type="http://schemas.openxmlformats.org/officeDocument/2006/relationships/image" Target="../media/image291.svg"/><Relationship Id="rId136" Type="http://schemas.openxmlformats.org/officeDocument/2006/relationships/image" Target="../media/image296.svg"/><Relationship Id="rId157" Type="http://schemas.openxmlformats.org/officeDocument/2006/relationships/image" Target="../media/image317.svg"/><Relationship Id="rId61" Type="http://schemas.openxmlformats.org/officeDocument/2006/relationships/image" Target="../media/image221.svg"/><Relationship Id="rId82" Type="http://schemas.openxmlformats.org/officeDocument/2006/relationships/image" Target="../media/image242.svg"/><Relationship Id="rId152" Type="http://schemas.openxmlformats.org/officeDocument/2006/relationships/image" Target="../media/image312.svg"/><Relationship Id="rId19" Type="http://schemas.openxmlformats.org/officeDocument/2006/relationships/image" Target="../media/image180.svg"/><Relationship Id="rId14" Type="http://schemas.openxmlformats.org/officeDocument/2006/relationships/image" Target="../media/image175.svg"/><Relationship Id="rId30" Type="http://schemas.openxmlformats.org/officeDocument/2006/relationships/image" Target="../media/image191.svg"/><Relationship Id="rId35" Type="http://schemas.openxmlformats.org/officeDocument/2006/relationships/image" Target="../media/image196.svg"/><Relationship Id="rId56" Type="http://schemas.openxmlformats.org/officeDocument/2006/relationships/image" Target="../media/image216.svg"/><Relationship Id="rId77" Type="http://schemas.openxmlformats.org/officeDocument/2006/relationships/image" Target="../media/image237.svg"/><Relationship Id="rId100" Type="http://schemas.openxmlformats.org/officeDocument/2006/relationships/image" Target="../media/image260.svg"/><Relationship Id="rId105" Type="http://schemas.openxmlformats.org/officeDocument/2006/relationships/image" Target="../media/image265.svg"/><Relationship Id="rId126" Type="http://schemas.openxmlformats.org/officeDocument/2006/relationships/image" Target="../media/image286.svg"/><Relationship Id="rId147" Type="http://schemas.openxmlformats.org/officeDocument/2006/relationships/image" Target="../media/image307.svg"/><Relationship Id="rId8" Type="http://schemas.openxmlformats.org/officeDocument/2006/relationships/image" Target="../media/image169.svg"/><Relationship Id="rId51" Type="http://schemas.openxmlformats.org/officeDocument/2006/relationships/image" Target="../media/image211.svg"/><Relationship Id="rId72" Type="http://schemas.openxmlformats.org/officeDocument/2006/relationships/image" Target="../media/image232.svg"/><Relationship Id="rId93" Type="http://schemas.openxmlformats.org/officeDocument/2006/relationships/image" Target="../media/image253.svg"/><Relationship Id="rId98" Type="http://schemas.openxmlformats.org/officeDocument/2006/relationships/image" Target="../media/image258.svg"/><Relationship Id="rId121" Type="http://schemas.openxmlformats.org/officeDocument/2006/relationships/image" Target="../media/image281.svg"/><Relationship Id="rId142" Type="http://schemas.openxmlformats.org/officeDocument/2006/relationships/image" Target="../media/image302.svg"/><Relationship Id="rId3" Type="http://schemas.openxmlformats.org/officeDocument/2006/relationships/image" Target="../media/image164.svg"/><Relationship Id="rId25" Type="http://schemas.openxmlformats.org/officeDocument/2006/relationships/image" Target="../media/image186.svg"/><Relationship Id="rId46" Type="http://schemas.openxmlformats.org/officeDocument/2006/relationships/image" Target="../media/image206.svg"/><Relationship Id="rId67" Type="http://schemas.openxmlformats.org/officeDocument/2006/relationships/image" Target="../media/image227.svg"/><Relationship Id="rId116" Type="http://schemas.openxmlformats.org/officeDocument/2006/relationships/image" Target="../media/image276.svg"/><Relationship Id="rId137" Type="http://schemas.openxmlformats.org/officeDocument/2006/relationships/image" Target="../media/image297.svg"/><Relationship Id="rId20" Type="http://schemas.openxmlformats.org/officeDocument/2006/relationships/image" Target="../media/image181.svg"/><Relationship Id="rId41" Type="http://schemas.openxmlformats.org/officeDocument/2006/relationships/image" Target="../media/image202.svg"/><Relationship Id="rId62" Type="http://schemas.openxmlformats.org/officeDocument/2006/relationships/image" Target="../media/image222.svg"/><Relationship Id="rId83" Type="http://schemas.openxmlformats.org/officeDocument/2006/relationships/image" Target="../media/image243.svg"/><Relationship Id="rId88" Type="http://schemas.openxmlformats.org/officeDocument/2006/relationships/image" Target="../media/image248.svg"/><Relationship Id="rId111" Type="http://schemas.openxmlformats.org/officeDocument/2006/relationships/image" Target="../media/image271.svg"/><Relationship Id="rId132" Type="http://schemas.openxmlformats.org/officeDocument/2006/relationships/image" Target="../media/image292.svg"/><Relationship Id="rId153" Type="http://schemas.openxmlformats.org/officeDocument/2006/relationships/image" Target="../media/image313.svg"/><Relationship Id="rId15" Type="http://schemas.openxmlformats.org/officeDocument/2006/relationships/image" Target="../media/image176.svg"/><Relationship Id="rId36" Type="http://schemas.openxmlformats.org/officeDocument/2006/relationships/image" Target="../media/image197.svg"/><Relationship Id="rId57" Type="http://schemas.openxmlformats.org/officeDocument/2006/relationships/image" Target="../media/image217.svg"/><Relationship Id="rId106" Type="http://schemas.openxmlformats.org/officeDocument/2006/relationships/image" Target="../media/image266.svg"/><Relationship Id="rId127" Type="http://schemas.openxmlformats.org/officeDocument/2006/relationships/image" Target="../media/image287.svg"/><Relationship Id="rId10" Type="http://schemas.openxmlformats.org/officeDocument/2006/relationships/image" Target="../media/image171.svg"/><Relationship Id="rId31" Type="http://schemas.openxmlformats.org/officeDocument/2006/relationships/image" Target="../media/image192.svg"/><Relationship Id="rId52" Type="http://schemas.openxmlformats.org/officeDocument/2006/relationships/image" Target="../media/image212.svg"/><Relationship Id="rId73" Type="http://schemas.openxmlformats.org/officeDocument/2006/relationships/image" Target="../media/image233.svg"/><Relationship Id="rId78" Type="http://schemas.openxmlformats.org/officeDocument/2006/relationships/image" Target="../media/image238.svg"/><Relationship Id="rId94" Type="http://schemas.openxmlformats.org/officeDocument/2006/relationships/image" Target="../media/image254.svg"/><Relationship Id="rId99" Type="http://schemas.openxmlformats.org/officeDocument/2006/relationships/image" Target="../media/image259.svg"/><Relationship Id="rId101" Type="http://schemas.openxmlformats.org/officeDocument/2006/relationships/image" Target="../media/image261.svg"/><Relationship Id="rId122" Type="http://schemas.openxmlformats.org/officeDocument/2006/relationships/image" Target="../media/image282.svg"/><Relationship Id="rId143" Type="http://schemas.openxmlformats.org/officeDocument/2006/relationships/image" Target="../media/image303.svg"/><Relationship Id="rId148" Type="http://schemas.openxmlformats.org/officeDocument/2006/relationships/image" Target="../media/image308.svg"/><Relationship Id="rId4" Type="http://schemas.openxmlformats.org/officeDocument/2006/relationships/image" Target="../media/image165.svg"/><Relationship Id="rId9" Type="http://schemas.openxmlformats.org/officeDocument/2006/relationships/image" Target="../media/image170.svg"/><Relationship Id="rId26" Type="http://schemas.openxmlformats.org/officeDocument/2006/relationships/image" Target="../media/image187.svg"/><Relationship Id="rId47" Type="http://schemas.openxmlformats.org/officeDocument/2006/relationships/image" Target="../media/image207.svg"/><Relationship Id="rId68" Type="http://schemas.openxmlformats.org/officeDocument/2006/relationships/image" Target="../media/image228.svg"/><Relationship Id="rId89" Type="http://schemas.openxmlformats.org/officeDocument/2006/relationships/image" Target="../media/image249.svg"/><Relationship Id="rId112" Type="http://schemas.openxmlformats.org/officeDocument/2006/relationships/image" Target="../media/image272.svg"/><Relationship Id="rId133" Type="http://schemas.openxmlformats.org/officeDocument/2006/relationships/image" Target="../media/image293.svg"/><Relationship Id="rId154" Type="http://schemas.openxmlformats.org/officeDocument/2006/relationships/image" Target="../media/image314.svg"/><Relationship Id="rId16" Type="http://schemas.openxmlformats.org/officeDocument/2006/relationships/image" Target="../media/image177.svg"/><Relationship Id="rId37" Type="http://schemas.openxmlformats.org/officeDocument/2006/relationships/image" Target="../media/image198.svg"/><Relationship Id="rId58" Type="http://schemas.openxmlformats.org/officeDocument/2006/relationships/image" Target="../media/image218.svg"/><Relationship Id="rId79" Type="http://schemas.openxmlformats.org/officeDocument/2006/relationships/image" Target="../media/image239.svg"/><Relationship Id="rId102" Type="http://schemas.openxmlformats.org/officeDocument/2006/relationships/image" Target="../media/image262.svg"/><Relationship Id="rId123" Type="http://schemas.openxmlformats.org/officeDocument/2006/relationships/image" Target="../media/image283.svg"/><Relationship Id="rId144" Type="http://schemas.openxmlformats.org/officeDocument/2006/relationships/image" Target="../media/image304.svg"/><Relationship Id="rId90" Type="http://schemas.openxmlformats.org/officeDocument/2006/relationships/image" Target="../media/image250.svg"/><Relationship Id="rId27" Type="http://schemas.openxmlformats.org/officeDocument/2006/relationships/image" Target="../media/image188.svg"/><Relationship Id="rId48" Type="http://schemas.openxmlformats.org/officeDocument/2006/relationships/image" Target="../media/image208.svg"/><Relationship Id="rId69" Type="http://schemas.openxmlformats.org/officeDocument/2006/relationships/image" Target="../media/image229.svg"/><Relationship Id="rId113" Type="http://schemas.openxmlformats.org/officeDocument/2006/relationships/image" Target="../media/image273.svg"/><Relationship Id="rId134" Type="http://schemas.openxmlformats.org/officeDocument/2006/relationships/image" Target="../media/image29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61684-F490-2FA6-069D-E819AEB86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91175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E9BA63-C583-F1B5-D1E9-AD43F5796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91175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82958E-5F16-6353-12E7-A1259DB3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4B1A49-58B2-C56D-2B19-3234DB8F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2BD53C-F476-227A-BCEA-08058674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44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 84" descr=" ">
            <a:extLst>
              <a:ext uri="{FF2B5EF4-FFF2-40B4-BE49-F238E27FC236}">
                <a16:creationId xmlns:a16="http://schemas.microsoft.com/office/drawing/2014/main" id="{400EF1A8-2E93-43A6-07E5-EDC9B7AC0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98024C">
                <a:tint val="45000"/>
                <a:satMod val="400000"/>
              </a:srgbClr>
            </a:duotone>
            <a:alphaModFix amt="50000"/>
          </a:blip>
          <a:stretch>
            <a:fillRect/>
          </a:stretch>
        </p:blipFill>
        <p:spPr>
          <a:xfrm>
            <a:off x="10165775" y="0"/>
            <a:ext cx="14221400" cy="13716000"/>
          </a:xfrm>
          <a:prstGeom prst="rect">
            <a:avLst/>
          </a:prstGeom>
        </p:spPr>
      </p:pic>
      <p:pic>
        <p:nvPicPr>
          <p:cNvPr id="81" name="Image 248" descr=" ">
            <a:extLst>
              <a:ext uri="{FF2B5EF4-FFF2-40B4-BE49-F238E27FC236}">
                <a16:creationId xmlns:a16="http://schemas.microsoft.com/office/drawing/2014/main" id="{D0DA0815-F62E-C291-FA90-5AC927AB7D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82044" y="2542093"/>
            <a:ext cx="8632893" cy="8631814"/>
          </a:xfrm>
          <a:prstGeom prst="rect">
            <a:avLst/>
          </a:prstGeom>
        </p:spPr>
      </p:pic>
      <p:sp>
        <p:nvSpPr>
          <p:cNvPr id="82" name="Объект 2">
            <a:extLst>
              <a:ext uri="{FF2B5EF4-FFF2-40B4-BE49-F238E27FC236}">
                <a16:creationId xmlns:a16="http://schemas.microsoft.com/office/drawing/2014/main" id="{72367D98-DE37-E367-6316-EDA6C0B69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40988" cy="8702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83" name="Image 85" descr=" ">
            <a:extLst>
              <a:ext uri="{FF2B5EF4-FFF2-40B4-BE49-F238E27FC236}">
                <a16:creationId xmlns:a16="http://schemas.microsoft.com/office/drawing/2014/main" id="{11114E34-1484-638F-A64E-8A6AD85435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127" y="1536700"/>
            <a:ext cx="2970658" cy="1143000"/>
          </a:xfrm>
          <a:prstGeom prst="rect">
            <a:avLst/>
          </a:prstGeom>
        </p:spPr>
      </p:pic>
      <p:pic>
        <p:nvPicPr>
          <p:cNvPr id="84" name="Image 86" descr=" ">
            <a:extLst>
              <a:ext uri="{FF2B5EF4-FFF2-40B4-BE49-F238E27FC236}">
                <a16:creationId xmlns:a16="http://schemas.microsoft.com/office/drawing/2014/main" id="{81D65122-02A1-05F9-078D-002FDDE5CE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2403" y="1919350"/>
            <a:ext cx="138527" cy="138621"/>
          </a:xfrm>
          <a:prstGeom prst="rect">
            <a:avLst/>
          </a:prstGeom>
        </p:spPr>
      </p:pic>
      <p:pic>
        <p:nvPicPr>
          <p:cNvPr id="85" name="Image 87" descr=" ">
            <a:extLst>
              <a:ext uri="{FF2B5EF4-FFF2-40B4-BE49-F238E27FC236}">
                <a16:creationId xmlns:a16="http://schemas.microsoft.com/office/drawing/2014/main" id="{AA19C6FD-A4AE-7B2C-EC18-0C24D55883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7373" y="1919350"/>
            <a:ext cx="121459" cy="138621"/>
          </a:xfrm>
          <a:prstGeom prst="rect">
            <a:avLst/>
          </a:prstGeom>
        </p:spPr>
      </p:pic>
      <p:pic>
        <p:nvPicPr>
          <p:cNvPr id="86" name="Image 88" descr=" ">
            <a:extLst>
              <a:ext uri="{FF2B5EF4-FFF2-40B4-BE49-F238E27FC236}">
                <a16:creationId xmlns:a16="http://schemas.microsoft.com/office/drawing/2014/main" id="{F65C8646-C231-0B7F-CEDD-EB0AC0C367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65299" y="1919350"/>
            <a:ext cx="120219" cy="138621"/>
          </a:xfrm>
          <a:prstGeom prst="rect">
            <a:avLst/>
          </a:prstGeom>
        </p:spPr>
      </p:pic>
      <p:pic>
        <p:nvPicPr>
          <p:cNvPr id="87" name="Image 89" descr=" ">
            <a:extLst>
              <a:ext uri="{FF2B5EF4-FFF2-40B4-BE49-F238E27FC236}">
                <a16:creationId xmlns:a16="http://schemas.microsoft.com/office/drawing/2014/main" id="{2AFB43BC-05A1-CB02-DB59-F1E31CBD720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15312" y="1916782"/>
            <a:ext cx="146937" cy="143756"/>
          </a:xfrm>
          <a:prstGeom prst="rect">
            <a:avLst/>
          </a:prstGeom>
        </p:spPr>
      </p:pic>
      <p:pic>
        <p:nvPicPr>
          <p:cNvPr id="88" name="Image 90" descr=" ">
            <a:extLst>
              <a:ext uri="{FF2B5EF4-FFF2-40B4-BE49-F238E27FC236}">
                <a16:creationId xmlns:a16="http://schemas.microsoft.com/office/drawing/2014/main" id="{FCA11A72-6A96-3A5D-ABE1-824D0BFA18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1918" y="1919350"/>
            <a:ext cx="113644" cy="138621"/>
          </a:xfrm>
          <a:prstGeom prst="rect">
            <a:avLst/>
          </a:prstGeom>
        </p:spPr>
      </p:pic>
      <p:pic>
        <p:nvPicPr>
          <p:cNvPr id="89" name="Image 91" descr=" ">
            <a:extLst>
              <a:ext uri="{FF2B5EF4-FFF2-40B4-BE49-F238E27FC236}">
                <a16:creationId xmlns:a16="http://schemas.microsoft.com/office/drawing/2014/main" id="{87FBF600-1F04-64D8-0FDA-0D08A63F10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33000" y="1919350"/>
            <a:ext cx="109948" cy="138621"/>
          </a:xfrm>
          <a:prstGeom prst="rect">
            <a:avLst/>
          </a:prstGeom>
        </p:spPr>
      </p:pic>
      <p:pic>
        <p:nvPicPr>
          <p:cNvPr id="90" name="Image 92" descr=" ">
            <a:extLst>
              <a:ext uri="{FF2B5EF4-FFF2-40B4-BE49-F238E27FC236}">
                <a16:creationId xmlns:a16="http://schemas.microsoft.com/office/drawing/2014/main" id="{88AF22F6-2321-7D25-8EED-5066A912CD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68649" y="1919350"/>
            <a:ext cx="120219" cy="138621"/>
          </a:xfrm>
          <a:prstGeom prst="rect">
            <a:avLst/>
          </a:prstGeom>
        </p:spPr>
      </p:pic>
      <p:pic>
        <p:nvPicPr>
          <p:cNvPr id="91" name="Image 93" descr=" ">
            <a:extLst>
              <a:ext uri="{FF2B5EF4-FFF2-40B4-BE49-F238E27FC236}">
                <a16:creationId xmlns:a16="http://schemas.microsoft.com/office/drawing/2014/main" id="{8832023E-20EE-C4FF-5CDC-3024D54275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12857" y="1918568"/>
            <a:ext cx="147557" cy="139402"/>
          </a:xfrm>
          <a:prstGeom prst="rect">
            <a:avLst/>
          </a:prstGeom>
        </p:spPr>
      </p:pic>
      <p:pic>
        <p:nvPicPr>
          <p:cNvPr id="92" name="Image 94" descr=" ">
            <a:extLst>
              <a:ext uri="{FF2B5EF4-FFF2-40B4-BE49-F238E27FC236}">
                <a16:creationId xmlns:a16="http://schemas.microsoft.com/office/drawing/2014/main" id="{4082F693-E340-D1C4-C7D3-BEA99AF2D2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70833" y="1919350"/>
            <a:ext cx="127611" cy="141188"/>
          </a:xfrm>
          <a:prstGeom prst="rect">
            <a:avLst/>
          </a:prstGeom>
        </p:spPr>
      </p:pic>
      <p:pic>
        <p:nvPicPr>
          <p:cNvPr id="93" name="Image 95" descr=" ">
            <a:extLst>
              <a:ext uri="{FF2B5EF4-FFF2-40B4-BE49-F238E27FC236}">
                <a16:creationId xmlns:a16="http://schemas.microsoft.com/office/drawing/2014/main" id="{A0A1C978-330D-CC63-C3C1-D83D65C3B5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21937" y="1919350"/>
            <a:ext cx="121260" cy="138621"/>
          </a:xfrm>
          <a:prstGeom prst="rect">
            <a:avLst/>
          </a:prstGeom>
        </p:spPr>
      </p:pic>
      <p:pic>
        <p:nvPicPr>
          <p:cNvPr id="94" name="Image 96" descr=" ">
            <a:extLst>
              <a:ext uri="{FF2B5EF4-FFF2-40B4-BE49-F238E27FC236}">
                <a16:creationId xmlns:a16="http://schemas.microsoft.com/office/drawing/2014/main" id="{705D8CD7-D485-7EDF-0342-17820E4E4B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32403" y="2158429"/>
            <a:ext cx="109948" cy="138621"/>
          </a:xfrm>
          <a:prstGeom prst="rect">
            <a:avLst/>
          </a:prstGeom>
        </p:spPr>
      </p:pic>
      <p:pic>
        <p:nvPicPr>
          <p:cNvPr id="95" name="Image 97" descr=" ">
            <a:extLst>
              <a:ext uri="{FF2B5EF4-FFF2-40B4-BE49-F238E27FC236}">
                <a16:creationId xmlns:a16="http://schemas.microsoft.com/office/drawing/2014/main" id="{439BB28A-5509-9E39-9097-C2B0CD96128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64282" y="2155850"/>
            <a:ext cx="146937" cy="143756"/>
          </a:xfrm>
          <a:prstGeom prst="rect">
            <a:avLst/>
          </a:prstGeom>
        </p:spPr>
      </p:pic>
      <p:pic>
        <p:nvPicPr>
          <p:cNvPr id="96" name="Image 98" descr=" ">
            <a:extLst>
              <a:ext uri="{FF2B5EF4-FFF2-40B4-BE49-F238E27FC236}">
                <a16:creationId xmlns:a16="http://schemas.microsoft.com/office/drawing/2014/main" id="{654D1E9B-4DEB-BC10-D3ED-F1CA4AF486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636646" y="2155850"/>
            <a:ext cx="117961" cy="143756"/>
          </a:xfrm>
          <a:prstGeom prst="rect">
            <a:avLst/>
          </a:prstGeom>
        </p:spPr>
      </p:pic>
      <p:pic>
        <p:nvPicPr>
          <p:cNvPr id="97" name="Image 99" descr=" ">
            <a:extLst>
              <a:ext uri="{FF2B5EF4-FFF2-40B4-BE49-F238E27FC236}">
                <a16:creationId xmlns:a16="http://schemas.microsoft.com/office/drawing/2014/main" id="{5D6CD2BD-41F5-A40E-93C2-9C72CF05B7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74131" y="2155850"/>
            <a:ext cx="117961" cy="143756"/>
          </a:xfrm>
          <a:prstGeom prst="rect">
            <a:avLst/>
          </a:prstGeom>
        </p:spPr>
      </p:pic>
      <p:pic>
        <p:nvPicPr>
          <p:cNvPr id="98" name="Image 100" descr=" ">
            <a:extLst>
              <a:ext uri="{FF2B5EF4-FFF2-40B4-BE49-F238E27FC236}">
                <a16:creationId xmlns:a16="http://schemas.microsoft.com/office/drawing/2014/main" id="{9C39EA1B-288C-A1A1-0915-8D24141DC5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20422" y="2158429"/>
            <a:ext cx="121459" cy="138621"/>
          </a:xfrm>
          <a:prstGeom prst="rect">
            <a:avLst/>
          </a:prstGeom>
        </p:spPr>
      </p:pic>
      <p:pic>
        <p:nvPicPr>
          <p:cNvPr id="99" name="Image 101" descr=" ">
            <a:extLst>
              <a:ext uri="{FF2B5EF4-FFF2-40B4-BE49-F238E27FC236}">
                <a16:creationId xmlns:a16="http://schemas.microsoft.com/office/drawing/2014/main" id="{3734198A-4EBD-77DA-9429-7D9923E560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078349" y="2158429"/>
            <a:ext cx="121459" cy="138621"/>
          </a:xfrm>
          <a:prstGeom prst="rect">
            <a:avLst/>
          </a:prstGeom>
        </p:spPr>
      </p:pic>
      <p:pic>
        <p:nvPicPr>
          <p:cNvPr id="100" name="Image 102" descr=" ">
            <a:extLst>
              <a:ext uri="{FF2B5EF4-FFF2-40B4-BE49-F238E27FC236}">
                <a16:creationId xmlns:a16="http://schemas.microsoft.com/office/drawing/2014/main" id="{A8860B44-CCCC-4EDD-7C8C-D4F8C1C5AA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13549" y="2389386"/>
            <a:ext cx="12454" cy="12737"/>
          </a:xfrm>
          <a:prstGeom prst="rect">
            <a:avLst/>
          </a:prstGeom>
        </p:spPr>
      </p:pic>
      <p:pic>
        <p:nvPicPr>
          <p:cNvPr id="101" name="Image 103" descr=" ">
            <a:extLst>
              <a:ext uri="{FF2B5EF4-FFF2-40B4-BE49-F238E27FC236}">
                <a16:creationId xmlns:a16="http://schemas.microsoft.com/office/drawing/2014/main" id="{F69A1F26-D3CE-2CAD-D934-23CE18C561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39870" y="2441327"/>
            <a:ext cx="12454" cy="12737"/>
          </a:xfrm>
          <a:prstGeom prst="rect">
            <a:avLst/>
          </a:prstGeom>
        </p:spPr>
      </p:pic>
      <p:pic>
        <p:nvPicPr>
          <p:cNvPr id="102" name="Image 104" descr=" ">
            <a:extLst>
              <a:ext uri="{FF2B5EF4-FFF2-40B4-BE49-F238E27FC236}">
                <a16:creationId xmlns:a16="http://schemas.microsoft.com/office/drawing/2014/main" id="{9469B81E-26D3-C4D9-3B93-97A886F829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813549" y="2441327"/>
            <a:ext cx="12454" cy="12737"/>
          </a:xfrm>
          <a:prstGeom prst="rect">
            <a:avLst/>
          </a:prstGeom>
        </p:spPr>
      </p:pic>
      <p:pic>
        <p:nvPicPr>
          <p:cNvPr id="103" name="Image 105" descr=" ">
            <a:extLst>
              <a:ext uri="{FF2B5EF4-FFF2-40B4-BE49-F238E27FC236}">
                <a16:creationId xmlns:a16="http://schemas.microsoft.com/office/drawing/2014/main" id="{F85CECA2-B1F3-5257-D550-BCB45AB57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865943" y="2441327"/>
            <a:ext cx="12454" cy="12737"/>
          </a:xfrm>
          <a:prstGeom prst="rect">
            <a:avLst/>
          </a:prstGeom>
        </p:spPr>
      </p:pic>
      <p:pic>
        <p:nvPicPr>
          <p:cNvPr id="104" name="Image 106" descr=" ">
            <a:extLst>
              <a:ext uri="{FF2B5EF4-FFF2-40B4-BE49-F238E27FC236}">
                <a16:creationId xmlns:a16="http://schemas.microsoft.com/office/drawing/2014/main" id="{D9CFDB56-52A9-7012-E3AA-7B21E3574F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799755" y="2331343"/>
            <a:ext cx="39990" cy="44041"/>
          </a:xfrm>
          <a:prstGeom prst="rect">
            <a:avLst/>
          </a:prstGeom>
        </p:spPr>
      </p:pic>
      <p:pic>
        <p:nvPicPr>
          <p:cNvPr id="105" name="Image 107" descr=" ">
            <a:extLst>
              <a:ext uri="{FF2B5EF4-FFF2-40B4-BE49-F238E27FC236}">
                <a16:creationId xmlns:a16="http://schemas.microsoft.com/office/drawing/2014/main" id="{D102B2A3-4D1F-0FAC-9987-4FD2339A58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30591" y="2384289"/>
            <a:ext cx="51749" cy="53094"/>
          </a:xfrm>
          <a:prstGeom prst="rect">
            <a:avLst/>
          </a:prstGeom>
        </p:spPr>
      </p:pic>
      <p:pic>
        <p:nvPicPr>
          <p:cNvPr id="106" name="Image 108" descr=" ">
            <a:extLst>
              <a:ext uri="{FF2B5EF4-FFF2-40B4-BE49-F238E27FC236}">
                <a16:creationId xmlns:a16="http://schemas.microsoft.com/office/drawing/2014/main" id="{8927C62C-A307-6DC5-450D-C6E8EEBF0E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813549" y="2415170"/>
            <a:ext cx="12454" cy="12737"/>
          </a:xfrm>
          <a:prstGeom prst="rect">
            <a:avLst/>
          </a:prstGeom>
        </p:spPr>
      </p:pic>
      <p:pic>
        <p:nvPicPr>
          <p:cNvPr id="107" name="Image 109" descr=" ">
            <a:extLst>
              <a:ext uri="{FF2B5EF4-FFF2-40B4-BE49-F238E27FC236}">
                <a16:creationId xmlns:a16="http://schemas.microsoft.com/office/drawing/2014/main" id="{5F8A8D9C-A34D-B509-43E1-BB7BFFBCD6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38108" y="2483445"/>
            <a:ext cx="18779" cy="29146"/>
          </a:xfrm>
          <a:prstGeom prst="rect">
            <a:avLst/>
          </a:prstGeom>
        </p:spPr>
      </p:pic>
      <p:pic>
        <p:nvPicPr>
          <p:cNvPr id="108" name="Image 110" descr=" ">
            <a:extLst>
              <a:ext uri="{FF2B5EF4-FFF2-40B4-BE49-F238E27FC236}">
                <a16:creationId xmlns:a16="http://schemas.microsoft.com/office/drawing/2014/main" id="{8A74497F-A167-C928-08A3-F03C1318E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782638" y="2483445"/>
            <a:ext cx="18779" cy="29146"/>
          </a:xfrm>
          <a:prstGeom prst="rect">
            <a:avLst/>
          </a:prstGeom>
        </p:spPr>
      </p:pic>
      <p:pic>
        <p:nvPicPr>
          <p:cNvPr id="109" name="Image 111" descr=" ">
            <a:extLst>
              <a:ext uri="{FF2B5EF4-FFF2-40B4-BE49-F238E27FC236}">
                <a16:creationId xmlns:a16="http://schemas.microsoft.com/office/drawing/2014/main" id="{6AA9EFF4-7A07-328A-1FB4-DD5C4458E9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807570" y="2476351"/>
            <a:ext cx="24411" cy="44834"/>
          </a:xfrm>
          <a:prstGeom prst="rect">
            <a:avLst/>
          </a:prstGeom>
        </p:spPr>
      </p:pic>
      <p:pic>
        <p:nvPicPr>
          <p:cNvPr id="110" name="Image 112" descr=" ">
            <a:extLst>
              <a:ext uri="{FF2B5EF4-FFF2-40B4-BE49-F238E27FC236}">
                <a16:creationId xmlns:a16="http://schemas.microsoft.com/office/drawing/2014/main" id="{7B67C932-5F30-F7E4-0AD5-1CF1842713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645203" y="2334493"/>
            <a:ext cx="237262" cy="161354"/>
          </a:xfrm>
          <a:prstGeom prst="rect">
            <a:avLst/>
          </a:prstGeom>
        </p:spPr>
      </p:pic>
      <p:pic>
        <p:nvPicPr>
          <p:cNvPr id="111" name="Image 113" descr=" ">
            <a:extLst>
              <a:ext uri="{FF2B5EF4-FFF2-40B4-BE49-F238E27FC236}">
                <a16:creationId xmlns:a16="http://schemas.microsoft.com/office/drawing/2014/main" id="{3D756719-029B-5A29-EC88-41EBA274A9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787872" y="2441327"/>
            <a:ext cx="12454" cy="12737"/>
          </a:xfrm>
          <a:prstGeom prst="rect">
            <a:avLst/>
          </a:prstGeom>
        </p:spPr>
      </p:pic>
      <p:pic>
        <p:nvPicPr>
          <p:cNvPr id="112" name="Image 114" descr=" ">
            <a:extLst>
              <a:ext uri="{FF2B5EF4-FFF2-40B4-BE49-F238E27FC236}">
                <a16:creationId xmlns:a16="http://schemas.microsoft.com/office/drawing/2014/main" id="{2FF10015-DF45-34E8-0056-D7A9949E73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762444" y="2441327"/>
            <a:ext cx="12454" cy="12737"/>
          </a:xfrm>
          <a:prstGeom prst="rect">
            <a:avLst/>
          </a:prstGeom>
        </p:spPr>
      </p:pic>
      <p:pic>
        <p:nvPicPr>
          <p:cNvPr id="113" name="Image 115" descr=" ">
            <a:extLst>
              <a:ext uri="{FF2B5EF4-FFF2-40B4-BE49-F238E27FC236}">
                <a16:creationId xmlns:a16="http://schemas.microsoft.com/office/drawing/2014/main" id="{58FEEB43-F3E5-E61D-74D2-B2A6CC0948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264254" y="2473635"/>
            <a:ext cx="12726" cy="28786"/>
          </a:xfrm>
          <a:prstGeom prst="rect">
            <a:avLst/>
          </a:prstGeom>
        </p:spPr>
      </p:pic>
      <p:pic>
        <p:nvPicPr>
          <p:cNvPr id="114" name="Image 116" descr=" ">
            <a:extLst>
              <a:ext uri="{FF2B5EF4-FFF2-40B4-BE49-F238E27FC236}">
                <a16:creationId xmlns:a16="http://schemas.microsoft.com/office/drawing/2014/main" id="{294F6F00-FE5B-F964-5F42-F05984E74F0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306577" y="2503140"/>
            <a:ext cx="16696" cy="17363"/>
          </a:xfrm>
          <a:prstGeom prst="rect">
            <a:avLst/>
          </a:prstGeom>
        </p:spPr>
      </p:pic>
      <p:pic>
        <p:nvPicPr>
          <p:cNvPr id="115" name="Image 117" descr=" ">
            <a:extLst>
              <a:ext uri="{FF2B5EF4-FFF2-40B4-BE49-F238E27FC236}">
                <a16:creationId xmlns:a16="http://schemas.microsoft.com/office/drawing/2014/main" id="{B56D882F-2D2B-A003-BB45-1B25C6F089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76311" y="2456904"/>
            <a:ext cx="26172" cy="42987"/>
          </a:xfrm>
          <a:prstGeom prst="rect">
            <a:avLst/>
          </a:prstGeom>
        </p:spPr>
      </p:pic>
      <p:pic>
        <p:nvPicPr>
          <p:cNvPr id="116" name="Image 118" descr=" ">
            <a:extLst>
              <a:ext uri="{FF2B5EF4-FFF2-40B4-BE49-F238E27FC236}">
                <a16:creationId xmlns:a16="http://schemas.microsoft.com/office/drawing/2014/main" id="{09917904-7B1B-B0BE-E17A-6225F66F36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293801" y="2490229"/>
            <a:ext cx="20293" cy="21382"/>
          </a:xfrm>
          <a:prstGeom prst="rect">
            <a:avLst/>
          </a:prstGeom>
        </p:spPr>
      </p:pic>
      <p:pic>
        <p:nvPicPr>
          <p:cNvPr id="117" name="Image 119" descr=" ">
            <a:extLst>
              <a:ext uri="{FF2B5EF4-FFF2-40B4-BE49-F238E27FC236}">
                <a16:creationId xmlns:a16="http://schemas.microsoft.com/office/drawing/2014/main" id="{B8D04367-2937-5E13-E2D9-0050924EF2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232401" y="2428453"/>
            <a:ext cx="8608" cy="8781"/>
          </a:xfrm>
          <a:prstGeom prst="rect">
            <a:avLst/>
          </a:prstGeom>
        </p:spPr>
      </p:pic>
      <p:pic>
        <p:nvPicPr>
          <p:cNvPr id="118" name="Image 120" descr=" ">
            <a:extLst>
              <a:ext uri="{FF2B5EF4-FFF2-40B4-BE49-F238E27FC236}">
                <a16:creationId xmlns:a16="http://schemas.microsoft.com/office/drawing/2014/main" id="{C63BA520-C85D-23D8-DA34-D00D643D97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250709" y="2334493"/>
            <a:ext cx="161598" cy="132842"/>
          </a:xfrm>
          <a:prstGeom prst="rect">
            <a:avLst/>
          </a:prstGeom>
        </p:spPr>
      </p:pic>
      <p:pic>
        <p:nvPicPr>
          <p:cNvPr id="119" name="Image 121" descr=" ">
            <a:extLst>
              <a:ext uri="{FF2B5EF4-FFF2-40B4-BE49-F238E27FC236}">
                <a16:creationId xmlns:a16="http://schemas.microsoft.com/office/drawing/2014/main" id="{FD806A79-F37F-2D6B-1D88-433EED0FD2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40116" y="2338251"/>
            <a:ext cx="99703" cy="99504"/>
          </a:xfrm>
          <a:prstGeom prst="rect">
            <a:avLst/>
          </a:prstGeom>
        </p:spPr>
      </p:pic>
      <p:pic>
        <p:nvPicPr>
          <p:cNvPr id="120" name="Image 122" descr=" ">
            <a:extLst>
              <a:ext uri="{FF2B5EF4-FFF2-40B4-BE49-F238E27FC236}">
                <a16:creationId xmlns:a16="http://schemas.microsoft.com/office/drawing/2014/main" id="{CA6A8347-E6A6-764F-DECD-CB1FCC3662A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212629" y="2445866"/>
            <a:ext cx="35674" cy="22151"/>
          </a:xfrm>
          <a:prstGeom prst="rect">
            <a:avLst/>
          </a:prstGeom>
        </p:spPr>
      </p:pic>
      <p:pic>
        <p:nvPicPr>
          <p:cNvPr id="121" name="Image 123" descr=" ">
            <a:extLst>
              <a:ext uri="{FF2B5EF4-FFF2-40B4-BE49-F238E27FC236}">
                <a16:creationId xmlns:a16="http://schemas.microsoft.com/office/drawing/2014/main" id="{9AA8AD7A-CC04-718D-5068-93AF0116AB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232575" y="2463664"/>
            <a:ext cx="26817" cy="33871"/>
          </a:xfrm>
          <a:prstGeom prst="rect">
            <a:avLst/>
          </a:prstGeom>
        </p:spPr>
      </p:pic>
      <p:pic>
        <p:nvPicPr>
          <p:cNvPr id="122" name="Image 124" descr=" ">
            <a:extLst>
              <a:ext uri="{FF2B5EF4-FFF2-40B4-BE49-F238E27FC236}">
                <a16:creationId xmlns:a16="http://schemas.microsoft.com/office/drawing/2014/main" id="{C04B1F3A-920E-4BCD-BC6B-D29B1BB911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034261" y="2230958"/>
            <a:ext cx="89184" cy="92149"/>
          </a:xfrm>
          <a:prstGeom prst="rect">
            <a:avLst/>
          </a:prstGeom>
        </p:spPr>
      </p:pic>
      <p:pic>
        <p:nvPicPr>
          <p:cNvPr id="123" name="Image 125" descr=" ">
            <a:extLst>
              <a:ext uri="{FF2B5EF4-FFF2-40B4-BE49-F238E27FC236}">
                <a16:creationId xmlns:a16="http://schemas.microsoft.com/office/drawing/2014/main" id="{A32FA5DE-CEE0-79C8-FCF3-E9C1C4CBB1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17740" y="2315716"/>
            <a:ext cx="18730" cy="19050"/>
          </a:xfrm>
          <a:prstGeom prst="rect">
            <a:avLst/>
          </a:prstGeom>
        </p:spPr>
      </p:pic>
      <p:pic>
        <p:nvPicPr>
          <p:cNvPr id="124" name="Image 126" descr=" ">
            <a:extLst>
              <a:ext uri="{FF2B5EF4-FFF2-40B4-BE49-F238E27FC236}">
                <a16:creationId xmlns:a16="http://schemas.microsoft.com/office/drawing/2014/main" id="{4F93E329-30C1-2F69-F071-EC49667428C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078345" y="2276215"/>
            <a:ext cx="13992" cy="14325"/>
          </a:xfrm>
          <a:prstGeom prst="rect">
            <a:avLst/>
          </a:prstGeom>
        </p:spPr>
      </p:pic>
      <p:pic>
        <p:nvPicPr>
          <p:cNvPr id="125" name="Image 127" descr=" ">
            <a:extLst>
              <a:ext uri="{FF2B5EF4-FFF2-40B4-BE49-F238E27FC236}">
                <a16:creationId xmlns:a16="http://schemas.microsoft.com/office/drawing/2014/main" id="{CE47B475-24B4-75B9-C828-A19B553A02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44087" y="2212330"/>
            <a:ext cx="81469" cy="61193"/>
          </a:xfrm>
          <a:prstGeom prst="rect">
            <a:avLst/>
          </a:prstGeom>
        </p:spPr>
      </p:pic>
      <p:pic>
        <p:nvPicPr>
          <p:cNvPr id="126" name="Image 128" descr=" ">
            <a:extLst>
              <a:ext uri="{FF2B5EF4-FFF2-40B4-BE49-F238E27FC236}">
                <a16:creationId xmlns:a16="http://schemas.microsoft.com/office/drawing/2014/main" id="{F6CA6BCA-C91E-5C8F-C30C-5B9DD7E0DE42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1782216" y="2212330"/>
            <a:ext cx="0" cy="0"/>
          </a:xfrm>
          <a:prstGeom prst="rect">
            <a:avLst/>
          </a:prstGeom>
        </p:spPr>
      </p:pic>
      <p:pic>
        <p:nvPicPr>
          <p:cNvPr id="127" name="Image 129" descr=" ">
            <a:extLst>
              <a:ext uri="{FF2B5EF4-FFF2-40B4-BE49-F238E27FC236}">
                <a16:creationId xmlns:a16="http://schemas.microsoft.com/office/drawing/2014/main" id="{4FC55DD3-E1D1-F2A7-4766-EAFB0A25F1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901145" y="1880245"/>
            <a:ext cx="139494" cy="146000"/>
          </a:xfrm>
          <a:prstGeom prst="rect">
            <a:avLst/>
          </a:prstGeom>
        </p:spPr>
      </p:pic>
      <p:pic>
        <p:nvPicPr>
          <p:cNvPr id="128" name="Image 130" descr=" ">
            <a:extLst>
              <a:ext uri="{FF2B5EF4-FFF2-40B4-BE49-F238E27FC236}">
                <a16:creationId xmlns:a16="http://schemas.microsoft.com/office/drawing/2014/main" id="{B62BC50C-07A9-4EDC-3EE7-60CBD8B516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901145" y="1745617"/>
            <a:ext cx="105036" cy="215205"/>
          </a:xfrm>
          <a:prstGeom prst="rect">
            <a:avLst/>
          </a:prstGeom>
        </p:spPr>
      </p:pic>
      <p:pic>
        <p:nvPicPr>
          <p:cNvPr id="129" name="Image 131" descr=" ">
            <a:extLst>
              <a:ext uri="{FF2B5EF4-FFF2-40B4-BE49-F238E27FC236}">
                <a16:creationId xmlns:a16="http://schemas.microsoft.com/office/drawing/2014/main" id="{F42644F2-026B-0EDF-4677-D430792A05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871772" y="2092114"/>
            <a:ext cx="139544" cy="58266"/>
          </a:xfrm>
          <a:prstGeom prst="rect">
            <a:avLst/>
          </a:prstGeom>
        </p:spPr>
      </p:pic>
      <p:pic>
        <p:nvPicPr>
          <p:cNvPr id="130" name="Image 132" descr=" ">
            <a:extLst>
              <a:ext uri="{FF2B5EF4-FFF2-40B4-BE49-F238E27FC236}">
                <a16:creationId xmlns:a16="http://schemas.microsoft.com/office/drawing/2014/main" id="{9599EB26-3619-9D03-5A2C-7C964404F4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898490" y="2001379"/>
            <a:ext cx="142868" cy="85601"/>
          </a:xfrm>
          <a:prstGeom prst="rect">
            <a:avLst/>
          </a:prstGeom>
        </p:spPr>
      </p:pic>
      <p:pic>
        <p:nvPicPr>
          <p:cNvPr id="131" name="Image 133" descr=" ">
            <a:extLst>
              <a:ext uri="{FF2B5EF4-FFF2-40B4-BE49-F238E27FC236}">
                <a16:creationId xmlns:a16="http://schemas.microsoft.com/office/drawing/2014/main" id="{9F64E481-2428-2403-6020-EA34E891B0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834710" y="2139838"/>
            <a:ext cx="136418" cy="68622"/>
          </a:xfrm>
          <a:prstGeom prst="rect">
            <a:avLst/>
          </a:prstGeom>
        </p:spPr>
      </p:pic>
      <p:pic>
        <p:nvPicPr>
          <p:cNvPr id="132" name="Image 134" descr=" ">
            <a:extLst>
              <a:ext uri="{FF2B5EF4-FFF2-40B4-BE49-F238E27FC236}">
                <a16:creationId xmlns:a16="http://schemas.microsoft.com/office/drawing/2014/main" id="{A3C1BFDC-9B29-7759-8695-E56EF1C004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790229" y="2179848"/>
            <a:ext cx="122203" cy="71239"/>
          </a:xfrm>
          <a:prstGeom prst="rect">
            <a:avLst/>
          </a:prstGeom>
        </p:spPr>
      </p:pic>
      <p:pic>
        <p:nvPicPr>
          <p:cNvPr id="133" name="Image 135" descr=" ">
            <a:extLst>
              <a:ext uri="{FF2B5EF4-FFF2-40B4-BE49-F238E27FC236}">
                <a16:creationId xmlns:a16="http://schemas.microsoft.com/office/drawing/2014/main" id="{281176E9-3978-4EC0-0899-44E70633FD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365272" y="2469344"/>
            <a:ext cx="326967" cy="210356"/>
          </a:xfrm>
          <a:prstGeom prst="rect">
            <a:avLst/>
          </a:prstGeom>
        </p:spPr>
      </p:pic>
      <p:pic>
        <p:nvPicPr>
          <p:cNvPr id="134" name="Image 136" descr=" ">
            <a:extLst>
              <a:ext uri="{FF2B5EF4-FFF2-40B4-BE49-F238E27FC236}">
                <a16:creationId xmlns:a16="http://schemas.microsoft.com/office/drawing/2014/main" id="{1FF6A45A-DB2C-0EC5-5AAC-9DFC82F28B3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231930" y="2212330"/>
            <a:ext cx="81469" cy="61193"/>
          </a:xfrm>
          <a:prstGeom prst="rect">
            <a:avLst/>
          </a:prstGeom>
        </p:spPr>
      </p:pic>
      <p:pic>
        <p:nvPicPr>
          <p:cNvPr id="135" name="Image 137" descr=" ">
            <a:extLst>
              <a:ext uri="{FF2B5EF4-FFF2-40B4-BE49-F238E27FC236}">
                <a16:creationId xmlns:a16="http://schemas.microsoft.com/office/drawing/2014/main" id="{CAEEF106-2C37-848C-9E53-C5A98F23A9AE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1275269" y="2212330"/>
            <a:ext cx="0" cy="0"/>
          </a:xfrm>
          <a:prstGeom prst="rect">
            <a:avLst/>
          </a:prstGeom>
        </p:spPr>
      </p:pic>
      <p:pic>
        <p:nvPicPr>
          <p:cNvPr id="136" name="Image 138" descr=" ">
            <a:extLst>
              <a:ext uri="{FF2B5EF4-FFF2-40B4-BE49-F238E27FC236}">
                <a16:creationId xmlns:a16="http://schemas.microsoft.com/office/drawing/2014/main" id="{98015DA4-DC07-E0FA-6030-1D12E01A41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16846" y="1880245"/>
            <a:ext cx="139494" cy="146000"/>
          </a:xfrm>
          <a:prstGeom prst="rect">
            <a:avLst/>
          </a:prstGeom>
        </p:spPr>
      </p:pic>
      <p:pic>
        <p:nvPicPr>
          <p:cNvPr id="137" name="Image 139" descr=" ">
            <a:extLst>
              <a:ext uri="{FF2B5EF4-FFF2-40B4-BE49-F238E27FC236}">
                <a16:creationId xmlns:a16="http://schemas.microsoft.com/office/drawing/2014/main" id="{DD3C981B-81EE-C65A-46EA-E40A2E9A41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51304" y="1745617"/>
            <a:ext cx="105036" cy="215205"/>
          </a:xfrm>
          <a:prstGeom prst="rect">
            <a:avLst/>
          </a:prstGeom>
        </p:spPr>
      </p:pic>
      <p:pic>
        <p:nvPicPr>
          <p:cNvPr id="138" name="Image 140" descr=" ">
            <a:extLst>
              <a:ext uri="{FF2B5EF4-FFF2-40B4-BE49-F238E27FC236}">
                <a16:creationId xmlns:a16="http://schemas.microsoft.com/office/drawing/2014/main" id="{A09DB390-44CA-56D6-86FB-678CF92D99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46169" y="2092114"/>
            <a:ext cx="139544" cy="58266"/>
          </a:xfrm>
          <a:prstGeom prst="rect">
            <a:avLst/>
          </a:prstGeom>
        </p:spPr>
      </p:pic>
      <p:pic>
        <p:nvPicPr>
          <p:cNvPr id="139" name="Image 141" descr=" ">
            <a:extLst>
              <a:ext uri="{FF2B5EF4-FFF2-40B4-BE49-F238E27FC236}">
                <a16:creationId xmlns:a16="http://schemas.microsoft.com/office/drawing/2014/main" id="{247C8D1A-1ED4-1A61-EBF6-6B79088D8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086358" y="2139838"/>
            <a:ext cx="136418" cy="68622"/>
          </a:xfrm>
          <a:prstGeom prst="rect">
            <a:avLst/>
          </a:prstGeom>
        </p:spPr>
      </p:pic>
      <p:pic>
        <p:nvPicPr>
          <p:cNvPr id="140" name="Image 142" descr=" ">
            <a:extLst>
              <a:ext uri="{FF2B5EF4-FFF2-40B4-BE49-F238E27FC236}">
                <a16:creationId xmlns:a16="http://schemas.microsoft.com/office/drawing/2014/main" id="{5F3E196F-8F64-ABA7-8711-65831C3DC8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145053" y="2179848"/>
            <a:ext cx="122203" cy="71239"/>
          </a:xfrm>
          <a:prstGeom prst="rect">
            <a:avLst/>
          </a:prstGeom>
        </p:spPr>
      </p:pic>
      <p:pic>
        <p:nvPicPr>
          <p:cNvPr id="141" name="Image 143" descr=" ">
            <a:extLst>
              <a:ext uri="{FF2B5EF4-FFF2-40B4-BE49-F238E27FC236}">
                <a16:creationId xmlns:a16="http://schemas.microsoft.com/office/drawing/2014/main" id="{F8DEFBE8-64FA-440A-810D-464AE9F0DE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519006" y="1589484"/>
            <a:ext cx="19400" cy="20042"/>
          </a:xfrm>
          <a:prstGeom prst="rect">
            <a:avLst/>
          </a:prstGeom>
        </p:spPr>
      </p:pic>
      <p:pic>
        <p:nvPicPr>
          <p:cNvPr id="142" name="Image 144" descr=" ">
            <a:extLst>
              <a:ext uri="{FF2B5EF4-FFF2-40B4-BE49-F238E27FC236}">
                <a16:creationId xmlns:a16="http://schemas.microsoft.com/office/drawing/2014/main" id="{021FC2DE-0EED-80FA-838C-179D6D6FDD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470556" y="1728936"/>
            <a:ext cx="116299" cy="7888"/>
          </a:xfrm>
          <a:prstGeom prst="rect">
            <a:avLst/>
          </a:prstGeom>
        </p:spPr>
      </p:pic>
      <p:pic>
        <p:nvPicPr>
          <p:cNvPr id="143" name="Image 145" descr=" ">
            <a:extLst>
              <a:ext uri="{FF2B5EF4-FFF2-40B4-BE49-F238E27FC236}">
                <a16:creationId xmlns:a16="http://schemas.microsoft.com/office/drawing/2014/main" id="{C3D38029-66DA-A704-C7E5-0167F5F007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475046" y="1710866"/>
            <a:ext cx="107467" cy="10654"/>
          </a:xfrm>
          <a:prstGeom prst="rect">
            <a:avLst/>
          </a:prstGeom>
        </p:spPr>
      </p:pic>
      <p:pic>
        <p:nvPicPr>
          <p:cNvPr id="144" name="Image 146" descr=" ">
            <a:extLst>
              <a:ext uri="{FF2B5EF4-FFF2-40B4-BE49-F238E27FC236}">
                <a16:creationId xmlns:a16="http://schemas.microsoft.com/office/drawing/2014/main" id="{D3342D90-3F24-2342-8008-7A700DE24A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449742" y="1611325"/>
            <a:ext cx="157951" cy="92211"/>
          </a:xfrm>
          <a:prstGeom prst="rect">
            <a:avLst/>
          </a:prstGeom>
        </p:spPr>
      </p:pic>
      <p:pic>
        <p:nvPicPr>
          <p:cNvPr id="145" name="Image 147" descr=" ">
            <a:extLst>
              <a:ext uri="{FF2B5EF4-FFF2-40B4-BE49-F238E27FC236}">
                <a16:creationId xmlns:a16="http://schemas.microsoft.com/office/drawing/2014/main" id="{A0656342-9481-0C88-E71D-2B1BF5EB8F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507743" y="1618518"/>
            <a:ext cx="41950" cy="62297"/>
          </a:xfrm>
          <a:prstGeom prst="rect">
            <a:avLst/>
          </a:prstGeom>
        </p:spPr>
      </p:pic>
      <p:pic>
        <p:nvPicPr>
          <p:cNvPr id="146" name="Image 148" descr=" ">
            <a:extLst>
              <a:ext uri="{FF2B5EF4-FFF2-40B4-BE49-F238E27FC236}">
                <a16:creationId xmlns:a16="http://schemas.microsoft.com/office/drawing/2014/main" id="{C82236C4-27FF-9F81-B65D-067EF5945ECE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1725729" y="1789286"/>
            <a:ext cx="0" cy="0"/>
          </a:xfrm>
          <a:prstGeom prst="rect">
            <a:avLst/>
          </a:prstGeom>
        </p:spPr>
      </p:pic>
      <p:pic>
        <p:nvPicPr>
          <p:cNvPr id="147" name="Image 149" descr=" ">
            <a:extLst>
              <a:ext uri="{FF2B5EF4-FFF2-40B4-BE49-F238E27FC236}">
                <a16:creationId xmlns:a16="http://schemas.microsoft.com/office/drawing/2014/main" id="{8861D141-4F3C-37C2-0EAA-DB9A522B3B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378296" y="2065933"/>
            <a:ext cx="301514" cy="334392"/>
          </a:xfrm>
          <a:prstGeom prst="rect">
            <a:avLst/>
          </a:prstGeom>
        </p:spPr>
      </p:pic>
      <p:pic>
        <p:nvPicPr>
          <p:cNvPr id="148" name="Image 150" descr=" ">
            <a:extLst>
              <a:ext uri="{FF2B5EF4-FFF2-40B4-BE49-F238E27FC236}">
                <a16:creationId xmlns:a16="http://schemas.microsoft.com/office/drawing/2014/main" id="{3EB42C67-7191-4D51-A036-C73CB346A630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1541258" y="2268079"/>
            <a:ext cx="0" cy="0"/>
          </a:xfrm>
          <a:prstGeom prst="rect">
            <a:avLst/>
          </a:prstGeom>
        </p:spPr>
      </p:pic>
      <p:pic>
        <p:nvPicPr>
          <p:cNvPr id="149" name="Image 151" descr=" ">
            <a:extLst>
              <a:ext uri="{FF2B5EF4-FFF2-40B4-BE49-F238E27FC236}">
                <a16:creationId xmlns:a16="http://schemas.microsoft.com/office/drawing/2014/main" id="{1F240B93-B5DD-C5F6-25E9-DE332A35FB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120915" y="1852228"/>
            <a:ext cx="815630" cy="648320"/>
          </a:xfrm>
          <a:prstGeom prst="rect">
            <a:avLst/>
          </a:prstGeom>
        </p:spPr>
      </p:pic>
      <p:pic>
        <p:nvPicPr>
          <p:cNvPr id="150" name="Image 152" descr=" ">
            <a:extLst>
              <a:ext uri="{FF2B5EF4-FFF2-40B4-BE49-F238E27FC236}">
                <a16:creationId xmlns:a16="http://schemas.microsoft.com/office/drawing/2014/main" id="{5C95D463-DAC8-FB77-ED36-040207E9DBED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1672243" y="1698650"/>
            <a:ext cx="0" cy="0"/>
          </a:xfrm>
          <a:prstGeom prst="rect">
            <a:avLst/>
          </a:prstGeom>
        </p:spPr>
      </p:pic>
      <p:pic>
        <p:nvPicPr>
          <p:cNvPr id="151" name="Image 153" descr=" ">
            <a:extLst>
              <a:ext uri="{FF2B5EF4-FFF2-40B4-BE49-F238E27FC236}">
                <a16:creationId xmlns:a16="http://schemas.microsoft.com/office/drawing/2014/main" id="{E0BA19DD-4C83-6429-6DF0-0E86B45CBB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669713" y="1711375"/>
            <a:ext cx="15232" cy="15639"/>
          </a:xfrm>
          <a:prstGeom prst="rect">
            <a:avLst/>
          </a:prstGeom>
        </p:spPr>
      </p:pic>
      <p:pic>
        <p:nvPicPr>
          <p:cNvPr id="152" name="Image 154" descr=" ">
            <a:extLst>
              <a:ext uri="{FF2B5EF4-FFF2-40B4-BE49-F238E27FC236}">
                <a16:creationId xmlns:a16="http://schemas.microsoft.com/office/drawing/2014/main" id="{8A1F2192-3D0B-716D-063A-AE2AEEFC96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667803" y="1732359"/>
            <a:ext cx="19028" cy="39142"/>
          </a:xfrm>
          <a:prstGeom prst="rect">
            <a:avLst/>
          </a:prstGeom>
        </p:spPr>
      </p:pic>
      <p:pic>
        <p:nvPicPr>
          <p:cNvPr id="153" name="Image 155" descr=" ">
            <a:extLst>
              <a:ext uri="{FF2B5EF4-FFF2-40B4-BE49-F238E27FC236}">
                <a16:creationId xmlns:a16="http://schemas.microsoft.com/office/drawing/2014/main" id="{A584EDEA-BB0E-BA44-F676-360A213B5E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660832" y="1664754"/>
            <a:ext cx="32994" cy="33896"/>
          </a:xfrm>
          <a:prstGeom prst="rect">
            <a:avLst/>
          </a:prstGeom>
        </p:spPr>
      </p:pic>
      <p:pic>
        <p:nvPicPr>
          <p:cNvPr id="154" name="Image 156" descr=" ">
            <a:extLst>
              <a:ext uri="{FF2B5EF4-FFF2-40B4-BE49-F238E27FC236}">
                <a16:creationId xmlns:a16="http://schemas.microsoft.com/office/drawing/2014/main" id="{8938FA71-0038-C0F9-CD75-8E403AC14DB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623074" y="1723988"/>
            <a:ext cx="108807" cy="74116"/>
          </a:xfrm>
          <a:prstGeom prst="rect">
            <a:avLst/>
          </a:prstGeom>
        </p:spPr>
      </p:pic>
      <p:pic>
        <p:nvPicPr>
          <p:cNvPr id="155" name="Image 157" descr=" ">
            <a:extLst>
              <a:ext uri="{FF2B5EF4-FFF2-40B4-BE49-F238E27FC236}">
                <a16:creationId xmlns:a16="http://schemas.microsoft.com/office/drawing/2014/main" id="{C627C5E2-EF80-5B34-712B-4B624B4ED5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757433" y="1632434"/>
            <a:ext cx="61598" cy="87647"/>
          </a:xfrm>
          <a:prstGeom prst="rect">
            <a:avLst/>
          </a:prstGeom>
        </p:spPr>
      </p:pic>
      <p:pic>
        <p:nvPicPr>
          <p:cNvPr id="156" name="Image 158" descr=" ">
            <a:extLst>
              <a:ext uri="{FF2B5EF4-FFF2-40B4-BE49-F238E27FC236}">
                <a16:creationId xmlns:a16="http://schemas.microsoft.com/office/drawing/2014/main" id="{8E44064E-4BC2-A695-DAB7-E7E4426882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790651" y="1621458"/>
            <a:ext cx="135525" cy="107913"/>
          </a:xfrm>
          <a:prstGeom prst="rect">
            <a:avLst/>
          </a:prstGeom>
        </p:spPr>
      </p:pic>
      <p:pic>
        <p:nvPicPr>
          <p:cNvPr id="157" name="Image 159" descr=" ">
            <a:extLst>
              <a:ext uri="{FF2B5EF4-FFF2-40B4-BE49-F238E27FC236}">
                <a16:creationId xmlns:a16="http://schemas.microsoft.com/office/drawing/2014/main" id="{C31A3F56-ADD2-40CD-BA5B-77A3E95877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735181" y="1698923"/>
            <a:ext cx="93897" cy="86680"/>
          </a:xfrm>
          <a:prstGeom prst="rect">
            <a:avLst/>
          </a:prstGeom>
        </p:spPr>
      </p:pic>
      <p:pic>
        <p:nvPicPr>
          <p:cNvPr id="158" name="Image 160" descr=" ">
            <a:extLst>
              <a:ext uri="{FF2B5EF4-FFF2-40B4-BE49-F238E27FC236}">
                <a16:creationId xmlns:a16="http://schemas.microsoft.com/office/drawing/2014/main" id="{987B2B5B-99F1-6E67-49A7-BCD327BE4AC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554084" y="1746572"/>
            <a:ext cx="69015" cy="47092"/>
          </a:xfrm>
          <a:prstGeom prst="rect">
            <a:avLst/>
          </a:prstGeom>
        </p:spPr>
      </p:pic>
      <p:pic>
        <p:nvPicPr>
          <p:cNvPr id="159" name="Image 161" descr=" ">
            <a:extLst>
              <a:ext uri="{FF2B5EF4-FFF2-40B4-BE49-F238E27FC236}">
                <a16:creationId xmlns:a16="http://schemas.microsoft.com/office/drawing/2014/main" id="{CAE38958-8722-6748-E8FC-FCFD63A936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372565" y="1711375"/>
            <a:ext cx="15232" cy="15639"/>
          </a:xfrm>
          <a:prstGeom prst="rect">
            <a:avLst/>
          </a:prstGeom>
        </p:spPr>
      </p:pic>
      <p:pic>
        <p:nvPicPr>
          <p:cNvPr id="160" name="Image 162" descr=" ">
            <a:extLst>
              <a:ext uri="{FF2B5EF4-FFF2-40B4-BE49-F238E27FC236}">
                <a16:creationId xmlns:a16="http://schemas.microsoft.com/office/drawing/2014/main" id="{73B3D421-2A21-294A-E29E-D171446F98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370655" y="1732359"/>
            <a:ext cx="19028" cy="39142"/>
          </a:xfrm>
          <a:prstGeom prst="rect">
            <a:avLst/>
          </a:prstGeom>
        </p:spPr>
      </p:pic>
      <p:pic>
        <p:nvPicPr>
          <p:cNvPr id="161" name="Image 163" descr=" ">
            <a:extLst>
              <a:ext uri="{FF2B5EF4-FFF2-40B4-BE49-F238E27FC236}">
                <a16:creationId xmlns:a16="http://schemas.microsoft.com/office/drawing/2014/main" id="{C7B70B5D-41BE-1692-E4E1-716ED11912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363684" y="1664754"/>
            <a:ext cx="32994" cy="33896"/>
          </a:xfrm>
          <a:prstGeom prst="rect">
            <a:avLst/>
          </a:prstGeom>
        </p:spPr>
      </p:pic>
      <p:pic>
        <p:nvPicPr>
          <p:cNvPr id="162" name="Image 164" descr=" ">
            <a:extLst>
              <a:ext uri="{FF2B5EF4-FFF2-40B4-BE49-F238E27FC236}">
                <a16:creationId xmlns:a16="http://schemas.microsoft.com/office/drawing/2014/main" id="{C374C6F6-8A6C-615F-410F-8A1C5B074A95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1385242" y="1698650"/>
            <a:ext cx="0" cy="0"/>
          </a:xfrm>
          <a:prstGeom prst="rect">
            <a:avLst/>
          </a:prstGeom>
        </p:spPr>
      </p:pic>
      <p:pic>
        <p:nvPicPr>
          <p:cNvPr id="163" name="Image 165" descr=" ">
            <a:extLst>
              <a:ext uri="{FF2B5EF4-FFF2-40B4-BE49-F238E27FC236}">
                <a16:creationId xmlns:a16="http://schemas.microsoft.com/office/drawing/2014/main" id="{4FE86A7E-E689-1DF5-0B85-723CC6DED1F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325604" y="1723988"/>
            <a:ext cx="108807" cy="74116"/>
          </a:xfrm>
          <a:prstGeom prst="rect">
            <a:avLst/>
          </a:prstGeom>
        </p:spPr>
      </p:pic>
      <p:pic>
        <p:nvPicPr>
          <p:cNvPr id="164" name="Image 166" descr=" ">
            <a:extLst>
              <a:ext uri="{FF2B5EF4-FFF2-40B4-BE49-F238E27FC236}">
                <a16:creationId xmlns:a16="http://schemas.microsoft.com/office/drawing/2014/main" id="{CB28CC71-3C53-485E-0838-580BC0C20E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238454" y="1632434"/>
            <a:ext cx="61598" cy="87647"/>
          </a:xfrm>
          <a:prstGeom prst="rect">
            <a:avLst/>
          </a:prstGeom>
        </p:spPr>
      </p:pic>
      <p:pic>
        <p:nvPicPr>
          <p:cNvPr id="165" name="Image 167" descr=" ">
            <a:extLst>
              <a:ext uri="{FF2B5EF4-FFF2-40B4-BE49-F238E27FC236}">
                <a16:creationId xmlns:a16="http://schemas.microsoft.com/office/drawing/2014/main" id="{26123791-EF49-9275-73B8-1DB90107AD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131310" y="1621458"/>
            <a:ext cx="135525" cy="107913"/>
          </a:xfrm>
          <a:prstGeom prst="rect">
            <a:avLst/>
          </a:prstGeom>
        </p:spPr>
      </p:pic>
      <p:pic>
        <p:nvPicPr>
          <p:cNvPr id="166" name="Image 168" descr=" ">
            <a:extLst>
              <a:ext uri="{FF2B5EF4-FFF2-40B4-BE49-F238E27FC236}">
                <a16:creationId xmlns:a16="http://schemas.microsoft.com/office/drawing/2014/main" id="{240D1643-3989-290A-179E-1B0589C5E2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228407" y="1698923"/>
            <a:ext cx="93897" cy="86680"/>
          </a:xfrm>
          <a:prstGeom prst="rect">
            <a:avLst/>
          </a:prstGeom>
        </p:spPr>
      </p:pic>
      <p:pic>
        <p:nvPicPr>
          <p:cNvPr id="167" name="Image 169" descr=" ">
            <a:extLst>
              <a:ext uri="{FF2B5EF4-FFF2-40B4-BE49-F238E27FC236}">
                <a16:creationId xmlns:a16="http://schemas.microsoft.com/office/drawing/2014/main" id="{155EB7D8-5F34-10EE-3A82-B09A2BB131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434411" y="1746572"/>
            <a:ext cx="69015" cy="47092"/>
          </a:xfrm>
          <a:prstGeom prst="rect">
            <a:avLst/>
          </a:prstGeom>
        </p:spPr>
      </p:pic>
      <p:pic>
        <p:nvPicPr>
          <p:cNvPr id="168" name="Image 170" descr=" ">
            <a:extLst>
              <a:ext uri="{FF2B5EF4-FFF2-40B4-BE49-F238E27FC236}">
                <a16:creationId xmlns:a16="http://schemas.microsoft.com/office/drawing/2014/main" id="{3506F4D4-F972-D142-74E3-8B39E2AB62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542201" y="1827733"/>
            <a:ext cx="181494" cy="174811"/>
          </a:xfrm>
          <a:prstGeom prst="rect">
            <a:avLst/>
          </a:prstGeom>
        </p:spPr>
      </p:pic>
      <p:pic>
        <p:nvPicPr>
          <p:cNvPr id="169" name="Image 171" descr=" ">
            <a:extLst>
              <a:ext uri="{FF2B5EF4-FFF2-40B4-BE49-F238E27FC236}">
                <a16:creationId xmlns:a16="http://schemas.microsoft.com/office/drawing/2014/main" id="{00082E21-E39F-E726-05F0-A666818649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701641" y="1825687"/>
            <a:ext cx="13421" cy="16036"/>
          </a:xfrm>
          <a:prstGeom prst="rect">
            <a:avLst/>
          </a:prstGeom>
        </p:spPr>
      </p:pic>
      <p:pic>
        <p:nvPicPr>
          <p:cNvPr id="170" name="Image 172" descr=" ">
            <a:extLst>
              <a:ext uri="{FF2B5EF4-FFF2-40B4-BE49-F238E27FC236}">
                <a16:creationId xmlns:a16="http://schemas.microsoft.com/office/drawing/2014/main" id="{2FDF5389-B3A5-29CA-FA89-0B9165764C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598192" y="1794098"/>
            <a:ext cx="155272" cy="33387"/>
          </a:xfrm>
          <a:prstGeom prst="rect">
            <a:avLst/>
          </a:prstGeom>
        </p:spPr>
      </p:pic>
      <p:pic>
        <p:nvPicPr>
          <p:cNvPr id="171" name="Image 173" descr=" ">
            <a:extLst>
              <a:ext uri="{FF2B5EF4-FFF2-40B4-BE49-F238E27FC236}">
                <a16:creationId xmlns:a16="http://schemas.microsoft.com/office/drawing/2014/main" id="{875D4501-3D26-FD67-B12A-14091992C40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706056" y="1865499"/>
            <a:ext cx="101960" cy="41077"/>
          </a:xfrm>
          <a:prstGeom prst="rect">
            <a:avLst/>
          </a:prstGeom>
        </p:spPr>
      </p:pic>
      <p:pic>
        <p:nvPicPr>
          <p:cNvPr id="172" name="Image 174" descr=" ">
            <a:extLst>
              <a:ext uri="{FF2B5EF4-FFF2-40B4-BE49-F238E27FC236}">
                <a16:creationId xmlns:a16="http://schemas.microsoft.com/office/drawing/2014/main" id="{EF2BA22D-3301-9EEC-045D-AD6AD52F99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666066" y="1827163"/>
            <a:ext cx="74696" cy="22014"/>
          </a:xfrm>
          <a:prstGeom prst="rect">
            <a:avLst/>
          </a:prstGeom>
        </p:spPr>
      </p:pic>
      <p:pic>
        <p:nvPicPr>
          <p:cNvPr id="173" name="Image 175" descr=" ">
            <a:extLst>
              <a:ext uri="{FF2B5EF4-FFF2-40B4-BE49-F238E27FC236}">
                <a16:creationId xmlns:a16="http://schemas.microsoft.com/office/drawing/2014/main" id="{B1D97961-71C0-9836-3515-F7C6E28F2BC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731286" y="1820478"/>
            <a:ext cx="74671" cy="55141"/>
          </a:xfrm>
          <a:prstGeom prst="rect">
            <a:avLst/>
          </a:prstGeom>
        </p:spPr>
      </p:pic>
      <p:pic>
        <p:nvPicPr>
          <p:cNvPr id="174" name="Image 176" descr=" ">
            <a:extLst>
              <a:ext uri="{FF2B5EF4-FFF2-40B4-BE49-F238E27FC236}">
                <a16:creationId xmlns:a16="http://schemas.microsoft.com/office/drawing/2014/main" id="{6123C803-9B4D-9D1A-8E11-85DEFF92A0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342325" y="1825687"/>
            <a:ext cx="13421" cy="16036"/>
          </a:xfrm>
          <a:prstGeom prst="rect">
            <a:avLst/>
          </a:prstGeom>
        </p:spPr>
      </p:pic>
      <p:pic>
        <p:nvPicPr>
          <p:cNvPr id="175" name="Image 177" descr=" ">
            <a:extLst>
              <a:ext uri="{FF2B5EF4-FFF2-40B4-BE49-F238E27FC236}">
                <a16:creationId xmlns:a16="http://schemas.microsoft.com/office/drawing/2014/main" id="{35763D19-A7D0-DCD5-A875-71A21DA78C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303922" y="1794098"/>
            <a:ext cx="155272" cy="33387"/>
          </a:xfrm>
          <a:prstGeom prst="rect">
            <a:avLst/>
          </a:prstGeom>
        </p:spPr>
      </p:pic>
      <p:pic>
        <p:nvPicPr>
          <p:cNvPr id="176" name="Image 178" descr=" ">
            <a:extLst>
              <a:ext uri="{FF2B5EF4-FFF2-40B4-BE49-F238E27FC236}">
                <a16:creationId xmlns:a16="http://schemas.microsoft.com/office/drawing/2014/main" id="{8FF0B355-4CD9-79CC-17CE-A69FCFD6B9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249345" y="1865499"/>
            <a:ext cx="101960" cy="41077"/>
          </a:xfrm>
          <a:prstGeom prst="rect">
            <a:avLst/>
          </a:prstGeom>
        </p:spPr>
      </p:pic>
      <p:pic>
        <p:nvPicPr>
          <p:cNvPr id="177" name="Image 179" descr=" ">
            <a:extLst>
              <a:ext uri="{FF2B5EF4-FFF2-40B4-BE49-F238E27FC236}">
                <a16:creationId xmlns:a16="http://schemas.microsoft.com/office/drawing/2014/main" id="{8454AC11-AE73-D906-91A2-02CC2DF729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316624" y="1827163"/>
            <a:ext cx="74696" cy="22014"/>
          </a:xfrm>
          <a:prstGeom prst="rect">
            <a:avLst/>
          </a:prstGeom>
        </p:spPr>
      </p:pic>
      <p:pic>
        <p:nvPicPr>
          <p:cNvPr id="178" name="Image 180" descr=" ">
            <a:extLst>
              <a:ext uri="{FF2B5EF4-FFF2-40B4-BE49-F238E27FC236}">
                <a16:creationId xmlns:a16="http://schemas.microsoft.com/office/drawing/2014/main" id="{63CA3B6C-3BA7-E3BD-96C1-6A10C4D19E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251429" y="1820478"/>
            <a:ext cx="74671" cy="55141"/>
          </a:xfrm>
          <a:prstGeom prst="rect">
            <a:avLst/>
          </a:prstGeom>
        </p:spPr>
      </p:pic>
      <p:pic>
        <p:nvPicPr>
          <p:cNvPr id="179" name="Image 181" descr=" ">
            <a:extLst>
              <a:ext uri="{FF2B5EF4-FFF2-40B4-BE49-F238E27FC236}">
                <a16:creationId xmlns:a16="http://schemas.microsoft.com/office/drawing/2014/main" id="{272F55A6-75C7-763F-B784-0B8591A27E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1333691" y="1827733"/>
            <a:ext cx="181494" cy="174811"/>
          </a:xfrm>
          <a:prstGeom prst="rect">
            <a:avLst/>
          </a:prstGeom>
        </p:spPr>
      </p:pic>
      <p:pic>
        <p:nvPicPr>
          <p:cNvPr id="180" name="Image 182" descr=" ">
            <a:extLst>
              <a:ext uri="{FF2B5EF4-FFF2-40B4-BE49-F238E27FC236}">
                <a16:creationId xmlns:a16="http://schemas.microsoft.com/office/drawing/2014/main" id="{C2316E53-7B66-BADF-38CA-405FCA2EEE04}"/>
              </a:ext>
            </a:extLst>
          </p:cNvPr>
          <p:cNvPicPr>
            <a:picLocks noChangeAspect="1"/>
          </p:cNvPicPr>
          <p:nvPr userDrawn="1"/>
        </p:nvPicPr>
        <p:blipFill>
          <a:blip r:embed="rId95"/>
          <a:stretch>
            <a:fillRect/>
          </a:stretch>
        </p:blipFill>
        <p:spPr>
          <a:xfrm>
            <a:off x="9291980" y="1270000"/>
            <a:ext cx="2151312" cy="1676400"/>
          </a:xfrm>
          <a:prstGeom prst="rect">
            <a:avLst/>
          </a:prstGeom>
        </p:spPr>
      </p:pic>
      <p:pic>
        <p:nvPicPr>
          <p:cNvPr id="181" name="Image 183" descr=" ">
            <a:extLst>
              <a:ext uri="{FF2B5EF4-FFF2-40B4-BE49-F238E27FC236}">
                <a16:creationId xmlns:a16="http://schemas.microsoft.com/office/drawing/2014/main" id="{4415D245-8C42-3F48-7E63-A6485A3568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9427505" y="1682242"/>
            <a:ext cx="319276" cy="1133103"/>
          </a:xfrm>
          <a:prstGeom prst="rect">
            <a:avLst/>
          </a:prstGeom>
        </p:spPr>
      </p:pic>
      <p:pic>
        <p:nvPicPr>
          <p:cNvPr id="182" name="Image 184" descr=" ">
            <a:extLst>
              <a:ext uri="{FF2B5EF4-FFF2-40B4-BE49-F238E27FC236}">
                <a16:creationId xmlns:a16="http://schemas.microsoft.com/office/drawing/2014/main" id="{2998820B-65CF-9F5D-ECE8-A636BA663F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0979877" y="1359917"/>
            <a:ext cx="319276" cy="1133103"/>
          </a:xfrm>
          <a:prstGeom prst="rect">
            <a:avLst/>
          </a:prstGeom>
        </p:spPr>
      </p:pic>
      <p:pic>
        <p:nvPicPr>
          <p:cNvPr id="183" name="Image 185" descr=" ">
            <a:extLst>
              <a:ext uri="{FF2B5EF4-FFF2-40B4-BE49-F238E27FC236}">
                <a16:creationId xmlns:a16="http://schemas.microsoft.com/office/drawing/2014/main" id="{02A33C46-1E22-E060-984D-06FAFB82CD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9712274" y="2058243"/>
            <a:ext cx="63334" cy="102939"/>
          </a:xfrm>
          <a:prstGeom prst="rect">
            <a:avLst/>
          </a:prstGeom>
        </p:spPr>
      </p:pic>
      <p:pic>
        <p:nvPicPr>
          <p:cNvPr id="184" name="Image 186" descr=" ">
            <a:extLst>
              <a:ext uri="{FF2B5EF4-FFF2-40B4-BE49-F238E27FC236}">
                <a16:creationId xmlns:a16="http://schemas.microsoft.com/office/drawing/2014/main" id="{B93781AE-8654-4441-23A0-27A86DD378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784415" y="2031194"/>
            <a:ext cx="68048" cy="103622"/>
          </a:xfrm>
          <a:prstGeom prst="rect">
            <a:avLst/>
          </a:prstGeom>
        </p:spPr>
      </p:pic>
      <p:pic>
        <p:nvPicPr>
          <p:cNvPr id="185" name="Image 187" descr=" ">
            <a:extLst>
              <a:ext uri="{FF2B5EF4-FFF2-40B4-BE49-F238E27FC236}">
                <a16:creationId xmlns:a16="http://schemas.microsoft.com/office/drawing/2014/main" id="{B77DE7F1-894B-F84A-FE91-54D2930C78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9858565" y="2013769"/>
            <a:ext cx="73853" cy="97408"/>
          </a:xfrm>
          <a:prstGeom prst="rect">
            <a:avLst/>
          </a:prstGeom>
        </p:spPr>
      </p:pic>
      <p:pic>
        <p:nvPicPr>
          <p:cNvPr id="186" name="Image 188" descr=" ">
            <a:extLst>
              <a:ext uri="{FF2B5EF4-FFF2-40B4-BE49-F238E27FC236}">
                <a16:creationId xmlns:a16="http://schemas.microsoft.com/office/drawing/2014/main" id="{1694379D-F109-44B3-5E0F-F0895B0C52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922594" y="1986025"/>
            <a:ext cx="62044" cy="95300"/>
          </a:xfrm>
          <a:prstGeom prst="rect">
            <a:avLst/>
          </a:prstGeom>
        </p:spPr>
      </p:pic>
      <p:pic>
        <p:nvPicPr>
          <p:cNvPr id="187" name="Image 189" descr=" ">
            <a:extLst>
              <a:ext uri="{FF2B5EF4-FFF2-40B4-BE49-F238E27FC236}">
                <a16:creationId xmlns:a16="http://schemas.microsoft.com/office/drawing/2014/main" id="{8CBEF89E-8017-3452-C7B3-D0E8E7EE6B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9987665" y="1966330"/>
            <a:ext cx="77351" cy="87548"/>
          </a:xfrm>
          <a:prstGeom prst="rect">
            <a:avLst/>
          </a:prstGeom>
        </p:spPr>
      </p:pic>
      <p:pic>
        <p:nvPicPr>
          <p:cNvPr id="188" name="Image 190" descr=" ">
            <a:extLst>
              <a:ext uri="{FF2B5EF4-FFF2-40B4-BE49-F238E27FC236}">
                <a16:creationId xmlns:a16="http://schemas.microsoft.com/office/drawing/2014/main" id="{364AA3DD-2786-72AE-AA58-3732113BBB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0071912" y="1934245"/>
            <a:ext cx="71943" cy="89061"/>
          </a:xfrm>
          <a:prstGeom prst="rect">
            <a:avLst/>
          </a:prstGeom>
        </p:spPr>
      </p:pic>
      <p:pic>
        <p:nvPicPr>
          <p:cNvPr id="189" name="Image 191" descr=" ">
            <a:extLst>
              <a:ext uri="{FF2B5EF4-FFF2-40B4-BE49-F238E27FC236}">
                <a16:creationId xmlns:a16="http://schemas.microsoft.com/office/drawing/2014/main" id="{979F5A78-FFA3-034B-5C64-874C633CBC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10152811" y="1911387"/>
            <a:ext cx="60829" cy="94940"/>
          </a:xfrm>
          <a:prstGeom prst="rect">
            <a:avLst/>
          </a:prstGeom>
        </p:spPr>
      </p:pic>
      <p:pic>
        <p:nvPicPr>
          <p:cNvPr id="190" name="Image 192" descr=" ">
            <a:extLst>
              <a:ext uri="{FF2B5EF4-FFF2-40B4-BE49-F238E27FC236}">
                <a16:creationId xmlns:a16="http://schemas.microsoft.com/office/drawing/2014/main" id="{F0C3EB2B-8F9D-BF0E-3ACF-2F3130F9AC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0221230" y="1875148"/>
            <a:ext cx="79459" cy="108533"/>
          </a:xfrm>
          <a:prstGeom prst="rect">
            <a:avLst/>
          </a:prstGeom>
        </p:spPr>
      </p:pic>
      <p:pic>
        <p:nvPicPr>
          <p:cNvPr id="191" name="Image 193" descr=" ">
            <a:extLst>
              <a:ext uri="{FF2B5EF4-FFF2-40B4-BE49-F238E27FC236}">
                <a16:creationId xmlns:a16="http://schemas.microsoft.com/office/drawing/2014/main" id="{F322FA69-F269-6F76-5F27-3111D69DA5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10306892" y="1857697"/>
            <a:ext cx="73853" cy="97408"/>
          </a:xfrm>
          <a:prstGeom prst="rect">
            <a:avLst/>
          </a:prstGeom>
        </p:spPr>
      </p:pic>
      <p:pic>
        <p:nvPicPr>
          <p:cNvPr id="192" name="Image 194" descr=" ">
            <a:extLst>
              <a:ext uri="{FF2B5EF4-FFF2-40B4-BE49-F238E27FC236}">
                <a16:creationId xmlns:a16="http://schemas.microsoft.com/office/drawing/2014/main" id="{4771C16A-C622-EA3B-FF66-61BD2159BF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9710339" y="2174627"/>
            <a:ext cx="68395" cy="102171"/>
          </a:xfrm>
          <a:prstGeom prst="rect">
            <a:avLst/>
          </a:prstGeom>
        </p:spPr>
      </p:pic>
      <p:pic>
        <p:nvPicPr>
          <p:cNvPr id="193" name="Image 195" descr=" ">
            <a:extLst>
              <a:ext uri="{FF2B5EF4-FFF2-40B4-BE49-F238E27FC236}">
                <a16:creationId xmlns:a16="http://schemas.microsoft.com/office/drawing/2014/main" id="{CA138B03-5B22-9193-C8C7-ECD8E3B2B4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9786027" y="2148694"/>
            <a:ext cx="63359" cy="102952"/>
          </a:xfrm>
          <a:prstGeom prst="rect">
            <a:avLst/>
          </a:prstGeom>
        </p:spPr>
      </p:pic>
      <p:pic>
        <p:nvPicPr>
          <p:cNvPr id="194" name="Image 196" descr=" ">
            <a:extLst>
              <a:ext uri="{FF2B5EF4-FFF2-40B4-BE49-F238E27FC236}">
                <a16:creationId xmlns:a16="http://schemas.microsoft.com/office/drawing/2014/main" id="{D3C6C300-D03E-8704-A496-CCC81AF70C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858689" y="2122500"/>
            <a:ext cx="63334" cy="102952"/>
          </a:xfrm>
          <a:prstGeom prst="rect">
            <a:avLst/>
          </a:prstGeom>
        </p:spPr>
      </p:pic>
      <p:pic>
        <p:nvPicPr>
          <p:cNvPr id="195" name="Image 197" descr=" ">
            <a:extLst>
              <a:ext uri="{FF2B5EF4-FFF2-40B4-BE49-F238E27FC236}">
                <a16:creationId xmlns:a16="http://schemas.microsoft.com/office/drawing/2014/main" id="{202C7D38-4806-D03B-18C2-204371BA04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9931302" y="2103785"/>
            <a:ext cx="63111" cy="95473"/>
          </a:xfrm>
          <a:prstGeom prst="rect">
            <a:avLst/>
          </a:prstGeom>
        </p:spPr>
      </p:pic>
      <p:pic>
        <p:nvPicPr>
          <p:cNvPr id="196" name="Image 198" descr=" ">
            <a:extLst>
              <a:ext uri="{FF2B5EF4-FFF2-40B4-BE49-F238E27FC236}">
                <a16:creationId xmlns:a16="http://schemas.microsoft.com/office/drawing/2014/main" id="{D131828F-DA4D-B719-3959-C49B382425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002178" y="2072891"/>
            <a:ext cx="57157" cy="100781"/>
          </a:xfrm>
          <a:prstGeom prst="rect">
            <a:avLst/>
          </a:prstGeom>
        </p:spPr>
      </p:pic>
      <p:pic>
        <p:nvPicPr>
          <p:cNvPr id="197" name="Image 199" descr=" ">
            <a:extLst>
              <a:ext uri="{FF2B5EF4-FFF2-40B4-BE49-F238E27FC236}">
                <a16:creationId xmlns:a16="http://schemas.microsoft.com/office/drawing/2014/main" id="{D48BFAC8-EC64-ED62-555A-2F35E61E0D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10067645" y="2055577"/>
            <a:ext cx="60829" cy="94940"/>
          </a:xfrm>
          <a:prstGeom prst="rect">
            <a:avLst/>
          </a:prstGeom>
        </p:spPr>
      </p:pic>
      <p:pic>
        <p:nvPicPr>
          <p:cNvPr id="198" name="Image 200" descr=" ">
            <a:extLst>
              <a:ext uri="{FF2B5EF4-FFF2-40B4-BE49-F238E27FC236}">
                <a16:creationId xmlns:a16="http://schemas.microsoft.com/office/drawing/2014/main" id="{FF3F011C-A1CB-FBB0-216E-68A334DED2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135520" y="2028304"/>
            <a:ext cx="67973" cy="89012"/>
          </a:xfrm>
          <a:prstGeom prst="rect">
            <a:avLst/>
          </a:prstGeom>
        </p:spPr>
      </p:pic>
      <p:pic>
        <p:nvPicPr>
          <p:cNvPr id="199" name="Image 201" descr=" ">
            <a:extLst>
              <a:ext uri="{FF2B5EF4-FFF2-40B4-BE49-F238E27FC236}">
                <a16:creationId xmlns:a16="http://schemas.microsoft.com/office/drawing/2014/main" id="{926DD463-7F1C-6D72-3D8D-E1CB640645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10211357" y="1995785"/>
            <a:ext cx="63359" cy="102952"/>
          </a:xfrm>
          <a:prstGeom prst="rect">
            <a:avLst/>
          </a:prstGeom>
        </p:spPr>
      </p:pic>
      <p:pic>
        <p:nvPicPr>
          <p:cNvPr id="200" name="Image 202" descr=" ">
            <a:extLst>
              <a:ext uri="{FF2B5EF4-FFF2-40B4-BE49-F238E27FC236}">
                <a16:creationId xmlns:a16="http://schemas.microsoft.com/office/drawing/2014/main" id="{8FA718A1-1B82-D08A-7B93-39D5DE7189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0283820" y="1970162"/>
            <a:ext cx="62019" cy="95312"/>
          </a:xfrm>
          <a:prstGeom prst="rect">
            <a:avLst/>
          </a:prstGeom>
        </p:spPr>
      </p:pic>
      <p:pic>
        <p:nvPicPr>
          <p:cNvPr id="201" name="Image 203" descr=" ">
            <a:extLst>
              <a:ext uri="{FF2B5EF4-FFF2-40B4-BE49-F238E27FC236}">
                <a16:creationId xmlns:a16="http://schemas.microsoft.com/office/drawing/2014/main" id="{356A66F8-7B2D-2681-3552-988EA290D4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10353233" y="1946846"/>
            <a:ext cx="57132" cy="100794"/>
          </a:xfrm>
          <a:prstGeom prst="rect">
            <a:avLst/>
          </a:prstGeom>
        </p:spPr>
      </p:pic>
      <p:pic>
        <p:nvPicPr>
          <p:cNvPr id="202" name="Image 204" descr=" ">
            <a:extLst>
              <a:ext uri="{FF2B5EF4-FFF2-40B4-BE49-F238E27FC236}">
                <a16:creationId xmlns:a16="http://schemas.microsoft.com/office/drawing/2014/main" id="{1C33DBD9-2884-73C7-5EC2-84AC33AF47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0418105" y="1922252"/>
            <a:ext cx="62044" cy="95300"/>
          </a:xfrm>
          <a:prstGeom prst="rect">
            <a:avLst/>
          </a:prstGeom>
        </p:spPr>
      </p:pic>
      <p:pic>
        <p:nvPicPr>
          <p:cNvPr id="203" name="Image 205" descr=" ">
            <a:extLst>
              <a:ext uri="{FF2B5EF4-FFF2-40B4-BE49-F238E27FC236}">
                <a16:creationId xmlns:a16="http://schemas.microsoft.com/office/drawing/2014/main" id="{213DBD31-7EB4-491D-E906-B315577F58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10483498" y="1905471"/>
            <a:ext cx="67998" cy="89012"/>
          </a:xfrm>
          <a:prstGeom prst="rect">
            <a:avLst/>
          </a:prstGeom>
        </p:spPr>
      </p:pic>
      <p:pic>
        <p:nvPicPr>
          <p:cNvPr id="204" name="Image 206" descr=" ">
            <a:extLst>
              <a:ext uri="{FF2B5EF4-FFF2-40B4-BE49-F238E27FC236}">
                <a16:creationId xmlns:a16="http://schemas.microsoft.com/office/drawing/2014/main" id="{036AC112-DBB2-FF6A-7793-133237BD79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0560006" y="1870720"/>
            <a:ext cx="69114" cy="104949"/>
          </a:xfrm>
          <a:prstGeom prst="rect">
            <a:avLst/>
          </a:prstGeom>
        </p:spPr>
      </p:pic>
      <p:pic>
        <p:nvPicPr>
          <p:cNvPr id="205" name="Image 207" descr=" ">
            <a:extLst>
              <a:ext uri="{FF2B5EF4-FFF2-40B4-BE49-F238E27FC236}">
                <a16:creationId xmlns:a16="http://schemas.microsoft.com/office/drawing/2014/main" id="{C748C615-6FC8-4AD7-7064-01EC6601FD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10625895" y="1854845"/>
            <a:ext cx="71943" cy="89061"/>
          </a:xfrm>
          <a:prstGeom prst="rect">
            <a:avLst/>
          </a:prstGeom>
        </p:spPr>
      </p:pic>
      <p:pic>
        <p:nvPicPr>
          <p:cNvPr id="206" name="Image 208" descr=" ">
            <a:extLst>
              <a:ext uri="{FF2B5EF4-FFF2-40B4-BE49-F238E27FC236}">
                <a16:creationId xmlns:a16="http://schemas.microsoft.com/office/drawing/2014/main" id="{AD56EB52-26C7-AD5E-D35C-3397F19C10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0707984" y="1824186"/>
            <a:ext cx="54205" cy="99764"/>
          </a:xfrm>
          <a:prstGeom prst="rect">
            <a:avLst/>
          </a:prstGeom>
        </p:spPr>
      </p:pic>
      <p:pic>
        <p:nvPicPr>
          <p:cNvPr id="207" name="Image 209" descr=" ">
            <a:extLst>
              <a:ext uri="{FF2B5EF4-FFF2-40B4-BE49-F238E27FC236}">
                <a16:creationId xmlns:a16="http://schemas.microsoft.com/office/drawing/2014/main" id="{FA8EFE17-0750-893F-6720-19708190BA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10765240" y="1806649"/>
            <a:ext cx="71943" cy="89061"/>
          </a:xfrm>
          <a:prstGeom prst="rect">
            <a:avLst/>
          </a:prstGeom>
        </p:spPr>
      </p:pic>
      <p:pic>
        <p:nvPicPr>
          <p:cNvPr id="208" name="Image 210" descr=" ">
            <a:extLst>
              <a:ext uri="{FF2B5EF4-FFF2-40B4-BE49-F238E27FC236}">
                <a16:creationId xmlns:a16="http://schemas.microsoft.com/office/drawing/2014/main" id="{E6C279C0-4FBE-279B-97B9-570F79415B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711877" y="2285938"/>
            <a:ext cx="62044" cy="95312"/>
          </a:xfrm>
          <a:prstGeom prst="rect">
            <a:avLst/>
          </a:prstGeom>
        </p:spPr>
      </p:pic>
      <p:pic>
        <p:nvPicPr>
          <p:cNvPr id="209" name="Image 211" descr=" ">
            <a:extLst>
              <a:ext uri="{FF2B5EF4-FFF2-40B4-BE49-F238E27FC236}">
                <a16:creationId xmlns:a16="http://schemas.microsoft.com/office/drawing/2014/main" id="{A1BF554B-53BA-0AEB-56DE-12C2C12723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9779999" y="2262547"/>
            <a:ext cx="57157" cy="100794"/>
          </a:xfrm>
          <a:prstGeom prst="rect">
            <a:avLst/>
          </a:prstGeom>
        </p:spPr>
      </p:pic>
      <p:pic>
        <p:nvPicPr>
          <p:cNvPr id="210" name="Image 212" descr=" ">
            <a:extLst>
              <a:ext uri="{FF2B5EF4-FFF2-40B4-BE49-F238E27FC236}">
                <a16:creationId xmlns:a16="http://schemas.microsoft.com/office/drawing/2014/main" id="{4ED83E75-1434-A81D-6326-E78305F52C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842341" y="2235622"/>
            <a:ext cx="74324" cy="106759"/>
          </a:xfrm>
          <a:prstGeom prst="rect">
            <a:avLst/>
          </a:prstGeom>
        </p:spPr>
      </p:pic>
      <p:pic>
        <p:nvPicPr>
          <p:cNvPr id="211" name="Image 213" descr=" ">
            <a:extLst>
              <a:ext uri="{FF2B5EF4-FFF2-40B4-BE49-F238E27FC236}">
                <a16:creationId xmlns:a16="http://schemas.microsoft.com/office/drawing/2014/main" id="{61906447-02F7-D53B-4CEB-D7B81EA7AE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9924008" y="2210705"/>
            <a:ext cx="63334" cy="102952"/>
          </a:xfrm>
          <a:prstGeom prst="rect">
            <a:avLst/>
          </a:prstGeom>
        </p:spPr>
      </p:pic>
      <p:pic>
        <p:nvPicPr>
          <p:cNvPr id="212" name="Image 214" descr=" ">
            <a:extLst>
              <a:ext uri="{FF2B5EF4-FFF2-40B4-BE49-F238E27FC236}">
                <a16:creationId xmlns:a16="http://schemas.microsoft.com/office/drawing/2014/main" id="{95F1F207-F58C-0F23-52E8-427B15272A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9995554" y="2190862"/>
            <a:ext cx="71943" cy="89061"/>
          </a:xfrm>
          <a:prstGeom prst="rect">
            <a:avLst/>
          </a:prstGeom>
        </p:spPr>
      </p:pic>
      <p:pic>
        <p:nvPicPr>
          <p:cNvPr id="213" name="Image 215" descr=" ">
            <a:extLst>
              <a:ext uri="{FF2B5EF4-FFF2-40B4-BE49-F238E27FC236}">
                <a16:creationId xmlns:a16="http://schemas.microsoft.com/office/drawing/2014/main" id="{A132D5AF-F888-539D-560D-E9CEE6594F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10069308" y="2158293"/>
            <a:ext cx="68048" cy="103609"/>
          </a:xfrm>
          <a:prstGeom prst="rect">
            <a:avLst/>
          </a:prstGeom>
        </p:spPr>
      </p:pic>
      <p:pic>
        <p:nvPicPr>
          <p:cNvPr id="214" name="Image 216" descr=" ">
            <a:extLst>
              <a:ext uri="{FF2B5EF4-FFF2-40B4-BE49-F238E27FC236}">
                <a16:creationId xmlns:a16="http://schemas.microsoft.com/office/drawing/2014/main" id="{1A59A529-41E6-6AE9-A17D-1B560727BC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0145616" y="2138425"/>
            <a:ext cx="71943" cy="89061"/>
          </a:xfrm>
          <a:prstGeom prst="rect">
            <a:avLst/>
          </a:prstGeom>
        </p:spPr>
      </p:pic>
      <p:pic>
        <p:nvPicPr>
          <p:cNvPr id="215" name="Image 217" descr=" ">
            <a:extLst>
              <a:ext uri="{FF2B5EF4-FFF2-40B4-BE49-F238E27FC236}">
                <a16:creationId xmlns:a16="http://schemas.microsoft.com/office/drawing/2014/main" id="{49E7F74C-4DF2-A389-C39C-CCA4961388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10226266" y="2107729"/>
            <a:ext cx="54205" cy="99764"/>
          </a:xfrm>
          <a:prstGeom prst="rect">
            <a:avLst/>
          </a:prstGeom>
        </p:spPr>
      </p:pic>
      <p:pic>
        <p:nvPicPr>
          <p:cNvPr id="216" name="Image 218" descr=" ">
            <a:extLst>
              <a:ext uri="{FF2B5EF4-FFF2-40B4-BE49-F238E27FC236}">
                <a16:creationId xmlns:a16="http://schemas.microsoft.com/office/drawing/2014/main" id="{50E2408C-84BE-7F9C-3E40-A717CC453B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10288906" y="2082428"/>
            <a:ext cx="63334" cy="102939"/>
          </a:xfrm>
          <a:prstGeom prst="rect">
            <a:avLst/>
          </a:prstGeom>
        </p:spPr>
      </p:pic>
      <p:pic>
        <p:nvPicPr>
          <p:cNvPr id="217" name="Image 219" descr=" ">
            <a:extLst>
              <a:ext uri="{FF2B5EF4-FFF2-40B4-BE49-F238E27FC236}">
                <a16:creationId xmlns:a16="http://schemas.microsoft.com/office/drawing/2014/main" id="{CBCCA792-9DC4-BEA2-A8A0-E785BA67D4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10362436" y="2058975"/>
            <a:ext cx="60531" cy="87561"/>
          </a:xfrm>
          <a:prstGeom prst="rect">
            <a:avLst/>
          </a:prstGeom>
        </p:spPr>
      </p:pic>
      <p:pic>
        <p:nvPicPr>
          <p:cNvPr id="218" name="Image 220" descr=" ">
            <a:extLst>
              <a:ext uri="{FF2B5EF4-FFF2-40B4-BE49-F238E27FC236}">
                <a16:creationId xmlns:a16="http://schemas.microsoft.com/office/drawing/2014/main" id="{C8D48BCB-58E6-58D2-A273-BF6DEA6B3A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432097" y="2034989"/>
            <a:ext cx="57157" cy="100794"/>
          </a:xfrm>
          <a:prstGeom prst="rect">
            <a:avLst/>
          </a:prstGeom>
        </p:spPr>
      </p:pic>
      <p:pic>
        <p:nvPicPr>
          <p:cNvPr id="219" name="Image 221" descr=" ">
            <a:extLst>
              <a:ext uri="{FF2B5EF4-FFF2-40B4-BE49-F238E27FC236}">
                <a16:creationId xmlns:a16="http://schemas.microsoft.com/office/drawing/2014/main" id="{4B8D30DE-C78D-B987-9660-4EF770563F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10495133" y="2014724"/>
            <a:ext cx="67973" cy="89012"/>
          </a:xfrm>
          <a:prstGeom prst="rect">
            <a:avLst/>
          </a:prstGeom>
        </p:spPr>
      </p:pic>
      <p:pic>
        <p:nvPicPr>
          <p:cNvPr id="220" name="Image 222" descr=" ">
            <a:extLst>
              <a:ext uri="{FF2B5EF4-FFF2-40B4-BE49-F238E27FC236}">
                <a16:creationId xmlns:a16="http://schemas.microsoft.com/office/drawing/2014/main" id="{AE50FC44-1492-B0BF-7E64-F7A65C9EB8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0571343" y="1980071"/>
            <a:ext cx="69114" cy="104949"/>
          </a:xfrm>
          <a:prstGeom prst="rect">
            <a:avLst/>
          </a:prstGeom>
        </p:spPr>
      </p:pic>
      <p:pic>
        <p:nvPicPr>
          <p:cNvPr id="221" name="Image 223" descr=" ">
            <a:extLst>
              <a:ext uri="{FF2B5EF4-FFF2-40B4-BE49-F238E27FC236}">
                <a16:creationId xmlns:a16="http://schemas.microsoft.com/office/drawing/2014/main" id="{262BCB8D-D346-4897-AD11-A52A7A2E4F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10637580" y="1964072"/>
            <a:ext cx="71943" cy="89061"/>
          </a:xfrm>
          <a:prstGeom prst="rect">
            <a:avLst/>
          </a:prstGeom>
        </p:spPr>
      </p:pic>
      <p:pic>
        <p:nvPicPr>
          <p:cNvPr id="222" name="Image 224" descr=" ">
            <a:extLst>
              <a:ext uri="{FF2B5EF4-FFF2-40B4-BE49-F238E27FC236}">
                <a16:creationId xmlns:a16="http://schemas.microsoft.com/office/drawing/2014/main" id="{A8B94B16-FBB2-77D9-3E46-E6FFD061BB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10718106" y="1934964"/>
            <a:ext cx="54180" cy="99764"/>
          </a:xfrm>
          <a:prstGeom prst="rect">
            <a:avLst/>
          </a:prstGeom>
        </p:spPr>
      </p:pic>
      <p:pic>
        <p:nvPicPr>
          <p:cNvPr id="223" name="Image 225" descr=" ">
            <a:extLst>
              <a:ext uri="{FF2B5EF4-FFF2-40B4-BE49-F238E27FC236}">
                <a16:creationId xmlns:a16="http://schemas.microsoft.com/office/drawing/2014/main" id="{3E0937AE-C39A-5D13-A301-C944392604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10778364" y="1919002"/>
            <a:ext cx="71943" cy="89061"/>
          </a:xfrm>
          <a:prstGeom prst="rect">
            <a:avLst/>
          </a:prstGeom>
        </p:spPr>
      </p:pic>
      <p:pic>
        <p:nvPicPr>
          <p:cNvPr id="224" name="Image 226" descr=" ">
            <a:extLst>
              <a:ext uri="{FF2B5EF4-FFF2-40B4-BE49-F238E27FC236}">
                <a16:creationId xmlns:a16="http://schemas.microsoft.com/office/drawing/2014/main" id="{17E10325-F325-3F5E-6526-E2A8076996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716913" y="2387240"/>
            <a:ext cx="63334" cy="102939"/>
          </a:xfrm>
          <a:prstGeom prst="rect">
            <a:avLst/>
          </a:prstGeom>
        </p:spPr>
      </p:pic>
      <p:pic>
        <p:nvPicPr>
          <p:cNvPr id="225" name="Image 227" descr=" ">
            <a:extLst>
              <a:ext uri="{FF2B5EF4-FFF2-40B4-BE49-F238E27FC236}">
                <a16:creationId xmlns:a16="http://schemas.microsoft.com/office/drawing/2014/main" id="{A6FADB05-1335-AE71-51F1-F42D2ABAD2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9791237" y="2369009"/>
            <a:ext cx="60829" cy="94940"/>
          </a:xfrm>
          <a:prstGeom prst="rect">
            <a:avLst/>
          </a:prstGeom>
        </p:spPr>
      </p:pic>
      <p:pic>
        <p:nvPicPr>
          <p:cNvPr id="226" name="Image 228" descr=" ">
            <a:extLst>
              <a:ext uri="{FF2B5EF4-FFF2-40B4-BE49-F238E27FC236}">
                <a16:creationId xmlns:a16="http://schemas.microsoft.com/office/drawing/2014/main" id="{96B9D4A7-520E-3167-43FB-9572CE0337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9859657" y="2338958"/>
            <a:ext cx="57157" cy="100781"/>
          </a:xfrm>
          <a:prstGeom prst="rect">
            <a:avLst/>
          </a:prstGeom>
        </p:spPr>
      </p:pic>
      <p:pic>
        <p:nvPicPr>
          <p:cNvPr id="227" name="Image 229" descr=" ">
            <a:extLst>
              <a:ext uri="{FF2B5EF4-FFF2-40B4-BE49-F238E27FC236}">
                <a16:creationId xmlns:a16="http://schemas.microsoft.com/office/drawing/2014/main" id="{FD51D1F5-F2DD-255E-564D-F7D00ADBE9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9923587" y="2311363"/>
            <a:ext cx="74994" cy="123713"/>
          </a:xfrm>
          <a:prstGeom prst="rect">
            <a:avLst/>
          </a:prstGeom>
        </p:spPr>
      </p:pic>
      <p:pic>
        <p:nvPicPr>
          <p:cNvPr id="228" name="Image 230" descr=" ">
            <a:extLst>
              <a:ext uri="{FF2B5EF4-FFF2-40B4-BE49-F238E27FC236}">
                <a16:creationId xmlns:a16="http://schemas.microsoft.com/office/drawing/2014/main" id="{1DF7DD2C-116A-F97C-C3C5-FCE0460D20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006345" y="2284574"/>
            <a:ext cx="63334" cy="102952"/>
          </a:xfrm>
          <a:prstGeom prst="rect">
            <a:avLst/>
          </a:prstGeom>
        </p:spPr>
      </p:pic>
      <p:pic>
        <p:nvPicPr>
          <p:cNvPr id="229" name="Image 231" descr=" ">
            <a:extLst>
              <a:ext uri="{FF2B5EF4-FFF2-40B4-BE49-F238E27FC236}">
                <a16:creationId xmlns:a16="http://schemas.microsoft.com/office/drawing/2014/main" id="{5354F340-7E48-768C-69D6-B720AE7D69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10079553" y="2267731"/>
            <a:ext cx="60829" cy="94940"/>
          </a:xfrm>
          <a:prstGeom prst="rect">
            <a:avLst/>
          </a:prstGeom>
        </p:spPr>
      </p:pic>
      <p:pic>
        <p:nvPicPr>
          <p:cNvPr id="230" name="Image 232" descr=" ">
            <a:extLst>
              <a:ext uri="{FF2B5EF4-FFF2-40B4-BE49-F238E27FC236}">
                <a16:creationId xmlns:a16="http://schemas.microsoft.com/office/drawing/2014/main" id="{BBD085DC-EF3C-647E-C572-3A8FE85D18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0147626" y="2235659"/>
            <a:ext cx="63359" cy="102952"/>
          </a:xfrm>
          <a:prstGeom prst="rect">
            <a:avLst/>
          </a:prstGeom>
        </p:spPr>
      </p:pic>
      <p:pic>
        <p:nvPicPr>
          <p:cNvPr id="231" name="Image 233" descr=" ">
            <a:extLst>
              <a:ext uri="{FF2B5EF4-FFF2-40B4-BE49-F238E27FC236}">
                <a16:creationId xmlns:a16="http://schemas.microsoft.com/office/drawing/2014/main" id="{E14D8B72-8A8C-0A3A-F0EB-300935B5D6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10218551" y="2211065"/>
            <a:ext cx="63334" cy="102952"/>
          </a:xfrm>
          <a:prstGeom prst="rect">
            <a:avLst/>
          </a:prstGeom>
        </p:spPr>
      </p:pic>
      <p:pic>
        <p:nvPicPr>
          <p:cNvPr id="232" name="Image 234" descr=" ">
            <a:extLst>
              <a:ext uri="{FF2B5EF4-FFF2-40B4-BE49-F238E27FC236}">
                <a16:creationId xmlns:a16="http://schemas.microsoft.com/office/drawing/2014/main" id="{290336CE-EBC4-40D1-E6C2-F7A29AD256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0291139" y="2184896"/>
            <a:ext cx="63334" cy="102939"/>
          </a:xfrm>
          <a:prstGeom prst="rect">
            <a:avLst/>
          </a:prstGeom>
        </p:spPr>
      </p:pic>
      <p:pic>
        <p:nvPicPr>
          <p:cNvPr id="233" name="Image 235" descr=" ">
            <a:extLst>
              <a:ext uri="{FF2B5EF4-FFF2-40B4-BE49-F238E27FC236}">
                <a16:creationId xmlns:a16="http://schemas.microsoft.com/office/drawing/2014/main" id="{36F784E7-4598-D2D9-0AE2-5EE1633CEF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10362610" y="2154535"/>
            <a:ext cx="79459" cy="108533"/>
          </a:xfrm>
          <a:prstGeom prst="rect">
            <a:avLst/>
          </a:prstGeom>
        </p:spPr>
      </p:pic>
      <p:pic>
        <p:nvPicPr>
          <p:cNvPr id="234" name="Image 236" descr=" ">
            <a:extLst>
              <a:ext uri="{FF2B5EF4-FFF2-40B4-BE49-F238E27FC236}">
                <a16:creationId xmlns:a16="http://schemas.microsoft.com/office/drawing/2014/main" id="{6A10BB7B-505E-1B0A-860D-B29FB99A7F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0446882" y="2135485"/>
            <a:ext cx="73853" cy="97408"/>
          </a:xfrm>
          <a:prstGeom prst="rect">
            <a:avLst/>
          </a:prstGeom>
        </p:spPr>
      </p:pic>
      <p:pic>
        <p:nvPicPr>
          <p:cNvPr id="235" name="Image 237" descr=" ">
            <a:extLst>
              <a:ext uri="{FF2B5EF4-FFF2-40B4-BE49-F238E27FC236}">
                <a16:creationId xmlns:a16="http://schemas.microsoft.com/office/drawing/2014/main" id="{BEEE2343-3F6B-011E-5799-07A98D0E5A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10512499" y="2107716"/>
            <a:ext cx="62044" cy="95300"/>
          </a:xfrm>
          <a:prstGeom prst="rect">
            <a:avLst/>
          </a:prstGeom>
        </p:spPr>
      </p:pic>
      <p:pic>
        <p:nvPicPr>
          <p:cNvPr id="236" name="Image 238" descr=" ">
            <a:extLst>
              <a:ext uri="{FF2B5EF4-FFF2-40B4-BE49-F238E27FC236}">
                <a16:creationId xmlns:a16="http://schemas.microsoft.com/office/drawing/2014/main" id="{C6E36838-2B80-D394-9550-D7CEEB1B0DF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0581663" y="2086037"/>
            <a:ext cx="57157" cy="100781"/>
          </a:xfrm>
          <a:prstGeom prst="rect">
            <a:avLst/>
          </a:prstGeom>
        </p:spPr>
      </p:pic>
      <p:pic>
        <p:nvPicPr>
          <p:cNvPr id="237" name="Image 239" descr=" ">
            <a:extLst>
              <a:ext uri="{FF2B5EF4-FFF2-40B4-BE49-F238E27FC236}">
                <a16:creationId xmlns:a16="http://schemas.microsoft.com/office/drawing/2014/main" id="{1DAEF38D-4360-D2D3-FC7D-6DF6E168E3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10645121" y="2059843"/>
            <a:ext cx="68048" cy="103609"/>
          </a:xfrm>
          <a:prstGeom prst="rect">
            <a:avLst/>
          </a:prstGeom>
        </p:spPr>
      </p:pic>
      <p:pic>
        <p:nvPicPr>
          <p:cNvPr id="238" name="Image 240" descr=" ">
            <a:extLst>
              <a:ext uri="{FF2B5EF4-FFF2-40B4-BE49-F238E27FC236}">
                <a16:creationId xmlns:a16="http://schemas.microsoft.com/office/drawing/2014/main" id="{81EEA2E7-A003-0B00-3647-AC4212661B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0720983" y="2050529"/>
            <a:ext cx="60209" cy="87561"/>
          </a:xfrm>
          <a:prstGeom prst="rect">
            <a:avLst/>
          </a:prstGeom>
        </p:spPr>
      </p:pic>
      <p:pic>
        <p:nvPicPr>
          <p:cNvPr id="239" name="Image 241" descr=" ">
            <a:extLst>
              <a:ext uri="{FF2B5EF4-FFF2-40B4-BE49-F238E27FC236}">
                <a16:creationId xmlns:a16="http://schemas.microsoft.com/office/drawing/2014/main" id="{716D00DA-51CC-5470-31C3-99E880BB57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10785756" y="2019002"/>
            <a:ext cx="67973" cy="89012"/>
          </a:xfrm>
          <a:prstGeom prst="rect">
            <a:avLst/>
          </a:prstGeom>
        </p:spPr>
      </p:pic>
      <p:pic>
        <p:nvPicPr>
          <p:cNvPr id="240" name="Image 242" descr=" ">
            <a:extLst>
              <a:ext uri="{FF2B5EF4-FFF2-40B4-BE49-F238E27FC236}">
                <a16:creationId xmlns:a16="http://schemas.microsoft.com/office/drawing/2014/main" id="{DA2CFC5D-40F0-5395-620E-24AC41378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0856856" y="1987562"/>
            <a:ext cx="62019" cy="95312"/>
          </a:xfrm>
          <a:prstGeom prst="rect">
            <a:avLst/>
          </a:prstGeom>
        </p:spPr>
      </p:pic>
      <p:pic>
        <p:nvPicPr>
          <p:cNvPr id="241" name="Image 243" descr=" ">
            <a:extLst>
              <a:ext uri="{FF2B5EF4-FFF2-40B4-BE49-F238E27FC236}">
                <a16:creationId xmlns:a16="http://schemas.microsoft.com/office/drawing/2014/main" id="{340BA0C1-3AFC-C176-CF88-A77B19DB33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6"/>
              </a:ext>
            </a:extLst>
          </a:blip>
          <a:stretch>
            <a:fillRect/>
          </a:stretch>
        </p:blipFill>
        <p:spPr>
          <a:xfrm>
            <a:off x="10924655" y="1969591"/>
            <a:ext cx="63111" cy="95473"/>
          </a:xfrm>
          <a:prstGeom prst="rect">
            <a:avLst/>
          </a:prstGeom>
        </p:spPr>
      </p:pic>
      <p:pic>
        <p:nvPicPr>
          <p:cNvPr id="242" name="Image 244" descr=" ">
            <a:extLst>
              <a:ext uri="{FF2B5EF4-FFF2-40B4-BE49-F238E27FC236}">
                <a16:creationId xmlns:a16="http://schemas.microsoft.com/office/drawing/2014/main" id="{286D25F3-B2C5-5D67-5D6C-4153A443F5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10989255" y="1946858"/>
            <a:ext cx="73853" cy="97408"/>
          </a:xfrm>
          <a:prstGeom prst="rect">
            <a:avLst/>
          </a:prstGeom>
        </p:spPr>
      </p:pic>
      <p:pic>
        <p:nvPicPr>
          <p:cNvPr id="243" name="Image 245" descr=" ">
            <a:extLst>
              <a:ext uri="{FF2B5EF4-FFF2-40B4-BE49-F238E27FC236}">
                <a16:creationId xmlns:a16="http://schemas.microsoft.com/office/drawing/2014/main" id="{FFF3CD73-947F-A3D0-CAE2-D652C88A69F9}"/>
              </a:ext>
            </a:extLst>
          </p:cNvPr>
          <p:cNvPicPr>
            <a:picLocks noChangeAspect="1"/>
          </p:cNvPicPr>
          <p:nvPr userDrawn="1"/>
        </p:nvPicPr>
        <p:blipFill>
          <a:blip r:embed="rId158"/>
          <a:stretch>
            <a:fillRect/>
          </a:stretch>
        </p:blipFill>
        <p:spPr>
          <a:xfrm>
            <a:off x="12459439" y="1600200"/>
            <a:ext cx="2552721" cy="1016000"/>
          </a:xfrm>
          <a:prstGeom prst="rect">
            <a:avLst/>
          </a:prstGeom>
        </p:spPr>
      </p:pic>
      <p:pic>
        <p:nvPicPr>
          <p:cNvPr id="244" name="Image 246" descr=" ">
            <a:extLst>
              <a:ext uri="{FF2B5EF4-FFF2-40B4-BE49-F238E27FC236}">
                <a16:creationId xmlns:a16="http://schemas.microsoft.com/office/drawing/2014/main" id="{D49DB02D-A11C-1CE3-8593-747F8A39464A}"/>
              </a:ext>
            </a:extLst>
          </p:cNvPr>
          <p:cNvPicPr>
            <a:picLocks noChangeAspect="1"/>
          </p:cNvPicPr>
          <p:nvPr userDrawn="1"/>
        </p:nvPicPr>
        <p:blipFill>
          <a:blip r:embed="rId159"/>
          <a:stretch>
            <a:fillRect/>
          </a:stretch>
        </p:blipFill>
        <p:spPr>
          <a:xfrm>
            <a:off x="5002912" y="1286644"/>
            <a:ext cx="3272949" cy="1389125"/>
          </a:xfrm>
          <a:prstGeom prst="rect">
            <a:avLst/>
          </a:prstGeom>
        </p:spPr>
      </p:pic>
      <p:pic>
        <p:nvPicPr>
          <p:cNvPr id="245" name="Image 247" descr=" ">
            <a:extLst>
              <a:ext uri="{FF2B5EF4-FFF2-40B4-BE49-F238E27FC236}">
                <a16:creationId xmlns:a16="http://schemas.microsoft.com/office/drawing/2014/main" id="{BAC05413-DEBE-71C4-9B7F-D5B4BB7B9E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0"/>
              </a:ext>
            </a:extLst>
          </a:blip>
          <a:stretch>
            <a:fillRect/>
          </a:stretch>
        </p:blipFill>
        <p:spPr>
          <a:xfrm>
            <a:off x="5061260" y="1377243"/>
            <a:ext cx="3156270" cy="12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4569E05-2CB2-1707-06BB-B6E91C143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7163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04ED5E-7EE2-6559-8F8B-6B9D48F8C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7163" cy="7369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2C6D2F-4ABD-26FE-9A03-30F238D96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5988" y="3362325"/>
            <a:ext cx="10367962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5B2E75-0683-CCBF-BD0F-FA7A49B62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5988" y="5010150"/>
            <a:ext cx="10367962" cy="7369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F7808D-5DF5-E1BA-DD6A-EDF073DB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75360C-9491-B718-FA9C-E282CB50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F9EDCB-0585-1B43-43B5-2EB59385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  <p:pic>
        <p:nvPicPr>
          <p:cNvPr id="173" name="Image 85" descr=" ">
            <a:extLst>
              <a:ext uri="{FF2B5EF4-FFF2-40B4-BE49-F238E27FC236}">
                <a16:creationId xmlns:a16="http://schemas.microsoft.com/office/drawing/2014/main" id="{99CE1E5B-403F-B5DE-2B27-DB45001EF2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127" y="1536700"/>
            <a:ext cx="2970658" cy="1143000"/>
          </a:xfrm>
          <a:prstGeom prst="rect">
            <a:avLst/>
          </a:prstGeom>
        </p:spPr>
      </p:pic>
      <p:pic>
        <p:nvPicPr>
          <p:cNvPr id="174" name="Image 86" descr=" ">
            <a:extLst>
              <a:ext uri="{FF2B5EF4-FFF2-40B4-BE49-F238E27FC236}">
                <a16:creationId xmlns:a16="http://schemas.microsoft.com/office/drawing/2014/main" id="{A7B72A72-3D8F-8CD5-A44A-FBC1A3287D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2403" y="1919350"/>
            <a:ext cx="138527" cy="138621"/>
          </a:xfrm>
          <a:prstGeom prst="rect">
            <a:avLst/>
          </a:prstGeom>
        </p:spPr>
      </p:pic>
      <p:pic>
        <p:nvPicPr>
          <p:cNvPr id="175" name="Image 87" descr=" ">
            <a:extLst>
              <a:ext uri="{FF2B5EF4-FFF2-40B4-BE49-F238E27FC236}">
                <a16:creationId xmlns:a16="http://schemas.microsoft.com/office/drawing/2014/main" id="{3B7B57DB-E88B-0ED9-E723-ABCC4F441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7373" y="1919350"/>
            <a:ext cx="121459" cy="138621"/>
          </a:xfrm>
          <a:prstGeom prst="rect">
            <a:avLst/>
          </a:prstGeom>
        </p:spPr>
      </p:pic>
      <p:pic>
        <p:nvPicPr>
          <p:cNvPr id="176" name="Image 88" descr=" ">
            <a:extLst>
              <a:ext uri="{FF2B5EF4-FFF2-40B4-BE49-F238E27FC236}">
                <a16:creationId xmlns:a16="http://schemas.microsoft.com/office/drawing/2014/main" id="{83B7BB26-A00B-6A38-7C2D-432C696499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5299" y="1919350"/>
            <a:ext cx="120219" cy="138621"/>
          </a:xfrm>
          <a:prstGeom prst="rect">
            <a:avLst/>
          </a:prstGeom>
        </p:spPr>
      </p:pic>
      <p:pic>
        <p:nvPicPr>
          <p:cNvPr id="177" name="Image 89" descr=" ">
            <a:extLst>
              <a:ext uri="{FF2B5EF4-FFF2-40B4-BE49-F238E27FC236}">
                <a16:creationId xmlns:a16="http://schemas.microsoft.com/office/drawing/2014/main" id="{53C9B41C-AB0F-C766-D548-66D031FBC5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5312" y="1916782"/>
            <a:ext cx="146937" cy="143756"/>
          </a:xfrm>
          <a:prstGeom prst="rect">
            <a:avLst/>
          </a:prstGeom>
        </p:spPr>
      </p:pic>
      <p:pic>
        <p:nvPicPr>
          <p:cNvPr id="178" name="Image 90" descr=" ">
            <a:extLst>
              <a:ext uri="{FF2B5EF4-FFF2-40B4-BE49-F238E27FC236}">
                <a16:creationId xmlns:a16="http://schemas.microsoft.com/office/drawing/2014/main" id="{660508AF-D328-0BC1-D957-84C34EC555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1918" y="1919350"/>
            <a:ext cx="113644" cy="138621"/>
          </a:xfrm>
          <a:prstGeom prst="rect">
            <a:avLst/>
          </a:prstGeom>
        </p:spPr>
      </p:pic>
      <p:pic>
        <p:nvPicPr>
          <p:cNvPr id="179" name="Image 91" descr=" ">
            <a:extLst>
              <a:ext uri="{FF2B5EF4-FFF2-40B4-BE49-F238E27FC236}">
                <a16:creationId xmlns:a16="http://schemas.microsoft.com/office/drawing/2014/main" id="{3CD1E910-F5A4-2AC7-AFD5-C13E9CAB0A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3000" y="1919350"/>
            <a:ext cx="109948" cy="138621"/>
          </a:xfrm>
          <a:prstGeom prst="rect">
            <a:avLst/>
          </a:prstGeom>
        </p:spPr>
      </p:pic>
      <p:pic>
        <p:nvPicPr>
          <p:cNvPr id="180" name="Image 92" descr=" ">
            <a:extLst>
              <a:ext uri="{FF2B5EF4-FFF2-40B4-BE49-F238E27FC236}">
                <a16:creationId xmlns:a16="http://schemas.microsoft.com/office/drawing/2014/main" id="{EB85541D-25A6-756C-53F1-3F09ECB618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68649" y="1919350"/>
            <a:ext cx="120219" cy="138621"/>
          </a:xfrm>
          <a:prstGeom prst="rect">
            <a:avLst/>
          </a:prstGeom>
        </p:spPr>
      </p:pic>
      <p:pic>
        <p:nvPicPr>
          <p:cNvPr id="181" name="Image 93" descr=" ">
            <a:extLst>
              <a:ext uri="{FF2B5EF4-FFF2-40B4-BE49-F238E27FC236}">
                <a16:creationId xmlns:a16="http://schemas.microsoft.com/office/drawing/2014/main" id="{DE0C1A03-03ED-B068-AB23-C305CB1DAF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12857" y="1918568"/>
            <a:ext cx="147557" cy="139402"/>
          </a:xfrm>
          <a:prstGeom prst="rect">
            <a:avLst/>
          </a:prstGeom>
        </p:spPr>
      </p:pic>
      <p:pic>
        <p:nvPicPr>
          <p:cNvPr id="182" name="Image 94" descr=" ">
            <a:extLst>
              <a:ext uri="{FF2B5EF4-FFF2-40B4-BE49-F238E27FC236}">
                <a16:creationId xmlns:a16="http://schemas.microsoft.com/office/drawing/2014/main" id="{CBCA0943-47FD-C76A-8F38-C20D93DF40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0833" y="1919350"/>
            <a:ext cx="127611" cy="141188"/>
          </a:xfrm>
          <a:prstGeom prst="rect">
            <a:avLst/>
          </a:prstGeom>
        </p:spPr>
      </p:pic>
      <p:pic>
        <p:nvPicPr>
          <p:cNvPr id="183" name="Image 95" descr=" ">
            <a:extLst>
              <a:ext uri="{FF2B5EF4-FFF2-40B4-BE49-F238E27FC236}">
                <a16:creationId xmlns:a16="http://schemas.microsoft.com/office/drawing/2014/main" id="{1F0202D2-9683-5F55-5928-6F6D207060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21937" y="1919350"/>
            <a:ext cx="121260" cy="138621"/>
          </a:xfrm>
          <a:prstGeom prst="rect">
            <a:avLst/>
          </a:prstGeom>
        </p:spPr>
      </p:pic>
      <p:pic>
        <p:nvPicPr>
          <p:cNvPr id="184" name="Image 96" descr=" ">
            <a:extLst>
              <a:ext uri="{FF2B5EF4-FFF2-40B4-BE49-F238E27FC236}">
                <a16:creationId xmlns:a16="http://schemas.microsoft.com/office/drawing/2014/main" id="{AACDDB25-5138-6ED7-DF9A-51CC08F0FB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32403" y="2158429"/>
            <a:ext cx="109948" cy="138621"/>
          </a:xfrm>
          <a:prstGeom prst="rect">
            <a:avLst/>
          </a:prstGeom>
        </p:spPr>
      </p:pic>
      <p:pic>
        <p:nvPicPr>
          <p:cNvPr id="185" name="Image 97" descr=" ">
            <a:extLst>
              <a:ext uri="{FF2B5EF4-FFF2-40B4-BE49-F238E27FC236}">
                <a16:creationId xmlns:a16="http://schemas.microsoft.com/office/drawing/2014/main" id="{EAF3ADD6-8AD5-91F7-286B-4C45C4EA70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64282" y="2155850"/>
            <a:ext cx="146937" cy="143756"/>
          </a:xfrm>
          <a:prstGeom prst="rect">
            <a:avLst/>
          </a:prstGeom>
        </p:spPr>
      </p:pic>
      <p:pic>
        <p:nvPicPr>
          <p:cNvPr id="186" name="Image 98" descr=" ">
            <a:extLst>
              <a:ext uri="{FF2B5EF4-FFF2-40B4-BE49-F238E27FC236}">
                <a16:creationId xmlns:a16="http://schemas.microsoft.com/office/drawing/2014/main" id="{EC28A37F-41B4-7066-09EC-BFE96140F9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36646" y="2155850"/>
            <a:ext cx="117961" cy="143756"/>
          </a:xfrm>
          <a:prstGeom prst="rect">
            <a:avLst/>
          </a:prstGeom>
        </p:spPr>
      </p:pic>
      <p:pic>
        <p:nvPicPr>
          <p:cNvPr id="187" name="Image 99" descr=" ">
            <a:extLst>
              <a:ext uri="{FF2B5EF4-FFF2-40B4-BE49-F238E27FC236}">
                <a16:creationId xmlns:a16="http://schemas.microsoft.com/office/drawing/2014/main" id="{78E55AFD-14C7-9CD4-E735-90C321E677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74131" y="2155850"/>
            <a:ext cx="117961" cy="143756"/>
          </a:xfrm>
          <a:prstGeom prst="rect">
            <a:avLst/>
          </a:prstGeom>
        </p:spPr>
      </p:pic>
      <p:pic>
        <p:nvPicPr>
          <p:cNvPr id="188" name="Image 100" descr=" ">
            <a:extLst>
              <a:ext uri="{FF2B5EF4-FFF2-40B4-BE49-F238E27FC236}">
                <a16:creationId xmlns:a16="http://schemas.microsoft.com/office/drawing/2014/main" id="{CA3A292F-9BDA-4DD2-A83B-3AC48CD307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20422" y="2158429"/>
            <a:ext cx="121459" cy="138621"/>
          </a:xfrm>
          <a:prstGeom prst="rect">
            <a:avLst/>
          </a:prstGeom>
        </p:spPr>
      </p:pic>
      <p:pic>
        <p:nvPicPr>
          <p:cNvPr id="189" name="Image 101" descr=" ">
            <a:extLst>
              <a:ext uri="{FF2B5EF4-FFF2-40B4-BE49-F238E27FC236}">
                <a16:creationId xmlns:a16="http://schemas.microsoft.com/office/drawing/2014/main" id="{D3B503C3-DAD4-2BD5-5835-6640296311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78349" y="2158429"/>
            <a:ext cx="121459" cy="138621"/>
          </a:xfrm>
          <a:prstGeom prst="rect">
            <a:avLst/>
          </a:prstGeom>
        </p:spPr>
      </p:pic>
      <p:pic>
        <p:nvPicPr>
          <p:cNvPr id="190" name="Image 102" descr=" ">
            <a:extLst>
              <a:ext uri="{FF2B5EF4-FFF2-40B4-BE49-F238E27FC236}">
                <a16:creationId xmlns:a16="http://schemas.microsoft.com/office/drawing/2014/main" id="{41DC6EC2-FEF1-B148-204F-BF1DB9DF2C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13549" y="2389386"/>
            <a:ext cx="12454" cy="12737"/>
          </a:xfrm>
          <a:prstGeom prst="rect">
            <a:avLst/>
          </a:prstGeom>
        </p:spPr>
      </p:pic>
      <p:pic>
        <p:nvPicPr>
          <p:cNvPr id="191" name="Image 103" descr=" ">
            <a:extLst>
              <a:ext uri="{FF2B5EF4-FFF2-40B4-BE49-F238E27FC236}">
                <a16:creationId xmlns:a16="http://schemas.microsoft.com/office/drawing/2014/main" id="{19A4F3D1-9930-3CAE-E96C-4EAD910D68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39870" y="2441327"/>
            <a:ext cx="12454" cy="12737"/>
          </a:xfrm>
          <a:prstGeom prst="rect">
            <a:avLst/>
          </a:prstGeom>
        </p:spPr>
      </p:pic>
      <p:pic>
        <p:nvPicPr>
          <p:cNvPr id="192" name="Image 104" descr=" ">
            <a:extLst>
              <a:ext uri="{FF2B5EF4-FFF2-40B4-BE49-F238E27FC236}">
                <a16:creationId xmlns:a16="http://schemas.microsoft.com/office/drawing/2014/main" id="{A29A5A28-0F43-4B92-C5F8-D61CBB1365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13549" y="2441327"/>
            <a:ext cx="12454" cy="12737"/>
          </a:xfrm>
          <a:prstGeom prst="rect">
            <a:avLst/>
          </a:prstGeom>
        </p:spPr>
      </p:pic>
      <p:pic>
        <p:nvPicPr>
          <p:cNvPr id="193" name="Image 105" descr=" ">
            <a:extLst>
              <a:ext uri="{FF2B5EF4-FFF2-40B4-BE49-F238E27FC236}">
                <a16:creationId xmlns:a16="http://schemas.microsoft.com/office/drawing/2014/main" id="{F07ED0E1-0E52-03F4-3CC1-C37A0EA5D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65943" y="2441327"/>
            <a:ext cx="12454" cy="12737"/>
          </a:xfrm>
          <a:prstGeom prst="rect">
            <a:avLst/>
          </a:prstGeom>
        </p:spPr>
      </p:pic>
      <p:pic>
        <p:nvPicPr>
          <p:cNvPr id="194" name="Image 106" descr=" ">
            <a:extLst>
              <a:ext uri="{FF2B5EF4-FFF2-40B4-BE49-F238E27FC236}">
                <a16:creationId xmlns:a16="http://schemas.microsoft.com/office/drawing/2014/main" id="{4E63DC6E-DF29-C527-9EEF-B529543CDA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99755" y="2331343"/>
            <a:ext cx="39990" cy="44041"/>
          </a:xfrm>
          <a:prstGeom prst="rect">
            <a:avLst/>
          </a:prstGeom>
        </p:spPr>
      </p:pic>
      <p:pic>
        <p:nvPicPr>
          <p:cNvPr id="195" name="Image 107" descr=" ">
            <a:extLst>
              <a:ext uri="{FF2B5EF4-FFF2-40B4-BE49-F238E27FC236}">
                <a16:creationId xmlns:a16="http://schemas.microsoft.com/office/drawing/2014/main" id="{494C2590-7D0D-F2E3-C6E0-8F1172EAE5F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830591" y="2384289"/>
            <a:ext cx="51749" cy="53094"/>
          </a:xfrm>
          <a:prstGeom prst="rect">
            <a:avLst/>
          </a:prstGeom>
        </p:spPr>
      </p:pic>
      <p:pic>
        <p:nvPicPr>
          <p:cNvPr id="196" name="Image 108" descr=" ">
            <a:extLst>
              <a:ext uri="{FF2B5EF4-FFF2-40B4-BE49-F238E27FC236}">
                <a16:creationId xmlns:a16="http://schemas.microsoft.com/office/drawing/2014/main" id="{ADF5ECF9-9721-A915-6706-76EE954C8E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813549" y="2415170"/>
            <a:ext cx="12454" cy="12737"/>
          </a:xfrm>
          <a:prstGeom prst="rect">
            <a:avLst/>
          </a:prstGeom>
        </p:spPr>
      </p:pic>
      <p:pic>
        <p:nvPicPr>
          <p:cNvPr id="197" name="Image 109" descr=" ">
            <a:extLst>
              <a:ext uri="{FF2B5EF4-FFF2-40B4-BE49-F238E27FC236}">
                <a16:creationId xmlns:a16="http://schemas.microsoft.com/office/drawing/2014/main" id="{273CAA2B-073D-EE68-A169-7913962D88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38108" y="2483445"/>
            <a:ext cx="18779" cy="29146"/>
          </a:xfrm>
          <a:prstGeom prst="rect">
            <a:avLst/>
          </a:prstGeom>
        </p:spPr>
      </p:pic>
      <p:pic>
        <p:nvPicPr>
          <p:cNvPr id="198" name="Image 110" descr=" ">
            <a:extLst>
              <a:ext uri="{FF2B5EF4-FFF2-40B4-BE49-F238E27FC236}">
                <a16:creationId xmlns:a16="http://schemas.microsoft.com/office/drawing/2014/main" id="{5AC73C38-5CF3-256C-0574-3CCA75AFC3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782638" y="2483445"/>
            <a:ext cx="18779" cy="29146"/>
          </a:xfrm>
          <a:prstGeom prst="rect">
            <a:avLst/>
          </a:prstGeom>
        </p:spPr>
      </p:pic>
      <p:pic>
        <p:nvPicPr>
          <p:cNvPr id="199" name="Image 111" descr=" ">
            <a:extLst>
              <a:ext uri="{FF2B5EF4-FFF2-40B4-BE49-F238E27FC236}">
                <a16:creationId xmlns:a16="http://schemas.microsoft.com/office/drawing/2014/main" id="{8CDBBB39-67B9-DB0D-5F17-D376053709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07570" y="2476351"/>
            <a:ext cx="24411" cy="44834"/>
          </a:xfrm>
          <a:prstGeom prst="rect">
            <a:avLst/>
          </a:prstGeom>
        </p:spPr>
      </p:pic>
      <p:pic>
        <p:nvPicPr>
          <p:cNvPr id="200" name="Image 112" descr=" ">
            <a:extLst>
              <a:ext uri="{FF2B5EF4-FFF2-40B4-BE49-F238E27FC236}">
                <a16:creationId xmlns:a16="http://schemas.microsoft.com/office/drawing/2014/main" id="{2293734A-4614-91A1-055B-FD958E438A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645203" y="2334493"/>
            <a:ext cx="237262" cy="161354"/>
          </a:xfrm>
          <a:prstGeom prst="rect">
            <a:avLst/>
          </a:prstGeom>
        </p:spPr>
      </p:pic>
      <p:pic>
        <p:nvPicPr>
          <p:cNvPr id="201" name="Image 113" descr=" ">
            <a:extLst>
              <a:ext uri="{FF2B5EF4-FFF2-40B4-BE49-F238E27FC236}">
                <a16:creationId xmlns:a16="http://schemas.microsoft.com/office/drawing/2014/main" id="{3AE84C7E-BE88-956F-9061-D01C92E35B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87872" y="2441327"/>
            <a:ext cx="12454" cy="12737"/>
          </a:xfrm>
          <a:prstGeom prst="rect">
            <a:avLst/>
          </a:prstGeom>
        </p:spPr>
      </p:pic>
      <p:pic>
        <p:nvPicPr>
          <p:cNvPr id="202" name="Image 114" descr=" ">
            <a:extLst>
              <a:ext uri="{FF2B5EF4-FFF2-40B4-BE49-F238E27FC236}">
                <a16:creationId xmlns:a16="http://schemas.microsoft.com/office/drawing/2014/main" id="{D8DA190D-35D0-D97B-487F-165E978982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762444" y="2441327"/>
            <a:ext cx="12454" cy="12737"/>
          </a:xfrm>
          <a:prstGeom prst="rect">
            <a:avLst/>
          </a:prstGeom>
        </p:spPr>
      </p:pic>
      <p:pic>
        <p:nvPicPr>
          <p:cNvPr id="203" name="Image 115" descr=" ">
            <a:extLst>
              <a:ext uri="{FF2B5EF4-FFF2-40B4-BE49-F238E27FC236}">
                <a16:creationId xmlns:a16="http://schemas.microsoft.com/office/drawing/2014/main" id="{FB268878-AD91-FF4D-7562-8C57A5CDE55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264254" y="2473635"/>
            <a:ext cx="12726" cy="28786"/>
          </a:xfrm>
          <a:prstGeom prst="rect">
            <a:avLst/>
          </a:prstGeom>
        </p:spPr>
      </p:pic>
      <p:pic>
        <p:nvPicPr>
          <p:cNvPr id="204" name="Image 116" descr=" ">
            <a:extLst>
              <a:ext uri="{FF2B5EF4-FFF2-40B4-BE49-F238E27FC236}">
                <a16:creationId xmlns:a16="http://schemas.microsoft.com/office/drawing/2014/main" id="{FEBEA1D0-3E49-7B58-5CFC-815738B19B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06577" y="2503140"/>
            <a:ext cx="16696" cy="17363"/>
          </a:xfrm>
          <a:prstGeom prst="rect">
            <a:avLst/>
          </a:prstGeom>
        </p:spPr>
      </p:pic>
      <p:pic>
        <p:nvPicPr>
          <p:cNvPr id="205" name="Image 117" descr=" ">
            <a:extLst>
              <a:ext uri="{FF2B5EF4-FFF2-40B4-BE49-F238E27FC236}">
                <a16:creationId xmlns:a16="http://schemas.microsoft.com/office/drawing/2014/main" id="{5924D222-48C3-F66C-931F-9A3AE71CFF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276311" y="2456904"/>
            <a:ext cx="26172" cy="42987"/>
          </a:xfrm>
          <a:prstGeom prst="rect">
            <a:avLst/>
          </a:prstGeom>
        </p:spPr>
      </p:pic>
      <p:pic>
        <p:nvPicPr>
          <p:cNvPr id="206" name="Image 118" descr=" ">
            <a:extLst>
              <a:ext uri="{FF2B5EF4-FFF2-40B4-BE49-F238E27FC236}">
                <a16:creationId xmlns:a16="http://schemas.microsoft.com/office/drawing/2014/main" id="{DE97D508-4CA5-9347-0398-A4E378DC45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293801" y="2490229"/>
            <a:ext cx="20293" cy="21382"/>
          </a:xfrm>
          <a:prstGeom prst="rect">
            <a:avLst/>
          </a:prstGeom>
        </p:spPr>
      </p:pic>
      <p:pic>
        <p:nvPicPr>
          <p:cNvPr id="207" name="Image 119" descr=" ">
            <a:extLst>
              <a:ext uri="{FF2B5EF4-FFF2-40B4-BE49-F238E27FC236}">
                <a16:creationId xmlns:a16="http://schemas.microsoft.com/office/drawing/2014/main" id="{26CDA8E9-3875-267E-30AF-F53AE890F8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32401" y="2428453"/>
            <a:ext cx="8608" cy="8781"/>
          </a:xfrm>
          <a:prstGeom prst="rect">
            <a:avLst/>
          </a:prstGeom>
        </p:spPr>
      </p:pic>
      <p:pic>
        <p:nvPicPr>
          <p:cNvPr id="208" name="Image 120" descr=" ">
            <a:extLst>
              <a:ext uri="{FF2B5EF4-FFF2-40B4-BE49-F238E27FC236}">
                <a16:creationId xmlns:a16="http://schemas.microsoft.com/office/drawing/2014/main" id="{93987C3F-C1C9-30A2-5F00-632307EB6D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250709" y="2334493"/>
            <a:ext cx="161598" cy="132842"/>
          </a:xfrm>
          <a:prstGeom prst="rect">
            <a:avLst/>
          </a:prstGeom>
        </p:spPr>
      </p:pic>
      <p:pic>
        <p:nvPicPr>
          <p:cNvPr id="209" name="Image 121" descr=" ">
            <a:extLst>
              <a:ext uri="{FF2B5EF4-FFF2-40B4-BE49-F238E27FC236}">
                <a16:creationId xmlns:a16="http://schemas.microsoft.com/office/drawing/2014/main" id="{C9072A2D-50CD-7C92-0E8E-54E859EA2A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40116" y="2338251"/>
            <a:ext cx="99703" cy="99504"/>
          </a:xfrm>
          <a:prstGeom prst="rect">
            <a:avLst/>
          </a:prstGeom>
        </p:spPr>
      </p:pic>
      <p:pic>
        <p:nvPicPr>
          <p:cNvPr id="210" name="Image 122" descr=" ">
            <a:extLst>
              <a:ext uri="{FF2B5EF4-FFF2-40B4-BE49-F238E27FC236}">
                <a16:creationId xmlns:a16="http://schemas.microsoft.com/office/drawing/2014/main" id="{D630C60C-A8B3-B5CF-8C86-12C55C6F75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212629" y="2445866"/>
            <a:ext cx="35674" cy="22151"/>
          </a:xfrm>
          <a:prstGeom prst="rect">
            <a:avLst/>
          </a:prstGeom>
        </p:spPr>
      </p:pic>
      <p:pic>
        <p:nvPicPr>
          <p:cNvPr id="211" name="Image 123" descr=" ">
            <a:extLst>
              <a:ext uri="{FF2B5EF4-FFF2-40B4-BE49-F238E27FC236}">
                <a16:creationId xmlns:a16="http://schemas.microsoft.com/office/drawing/2014/main" id="{150C9C79-81D6-A6C8-D4BE-41ADE05B6A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232575" y="2463664"/>
            <a:ext cx="26817" cy="33871"/>
          </a:xfrm>
          <a:prstGeom prst="rect">
            <a:avLst/>
          </a:prstGeom>
        </p:spPr>
      </p:pic>
      <p:pic>
        <p:nvPicPr>
          <p:cNvPr id="212" name="Image 124" descr=" ">
            <a:extLst>
              <a:ext uri="{FF2B5EF4-FFF2-40B4-BE49-F238E27FC236}">
                <a16:creationId xmlns:a16="http://schemas.microsoft.com/office/drawing/2014/main" id="{0CFCE691-D25D-A4BA-D827-0B34985EBE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34261" y="2230958"/>
            <a:ext cx="89184" cy="92149"/>
          </a:xfrm>
          <a:prstGeom prst="rect">
            <a:avLst/>
          </a:prstGeom>
        </p:spPr>
      </p:pic>
      <p:pic>
        <p:nvPicPr>
          <p:cNvPr id="213" name="Image 125" descr=" ">
            <a:extLst>
              <a:ext uri="{FF2B5EF4-FFF2-40B4-BE49-F238E27FC236}">
                <a16:creationId xmlns:a16="http://schemas.microsoft.com/office/drawing/2014/main" id="{26CFA03A-C07D-CF2B-46AF-3FB0841C4D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117740" y="2315716"/>
            <a:ext cx="18730" cy="19050"/>
          </a:xfrm>
          <a:prstGeom prst="rect">
            <a:avLst/>
          </a:prstGeom>
        </p:spPr>
      </p:pic>
      <p:pic>
        <p:nvPicPr>
          <p:cNvPr id="214" name="Image 126" descr=" ">
            <a:extLst>
              <a:ext uri="{FF2B5EF4-FFF2-40B4-BE49-F238E27FC236}">
                <a16:creationId xmlns:a16="http://schemas.microsoft.com/office/drawing/2014/main" id="{D1367119-BB0D-27C3-38C2-9186E96906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078345" y="2276215"/>
            <a:ext cx="13992" cy="14325"/>
          </a:xfrm>
          <a:prstGeom prst="rect">
            <a:avLst/>
          </a:prstGeom>
        </p:spPr>
      </p:pic>
      <p:pic>
        <p:nvPicPr>
          <p:cNvPr id="215" name="Image 127" descr=" ">
            <a:extLst>
              <a:ext uri="{FF2B5EF4-FFF2-40B4-BE49-F238E27FC236}">
                <a16:creationId xmlns:a16="http://schemas.microsoft.com/office/drawing/2014/main" id="{ECCBB641-22FC-7328-C58A-F97922BD21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744087" y="2212330"/>
            <a:ext cx="81469" cy="61193"/>
          </a:xfrm>
          <a:prstGeom prst="rect">
            <a:avLst/>
          </a:prstGeom>
        </p:spPr>
      </p:pic>
      <p:pic>
        <p:nvPicPr>
          <p:cNvPr id="216" name="Image 128" descr=" ">
            <a:extLst>
              <a:ext uri="{FF2B5EF4-FFF2-40B4-BE49-F238E27FC236}">
                <a16:creationId xmlns:a16="http://schemas.microsoft.com/office/drawing/2014/main" id="{34EDCFFC-DE7C-524D-044B-EF66DF02A66D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782216" y="2212330"/>
            <a:ext cx="0" cy="0"/>
          </a:xfrm>
          <a:prstGeom prst="rect">
            <a:avLst/>
          </a:prstGeom>
        </p:spPr>
      </p:pic>
      <p:pic>
        <p:nvPicPr>
          <p:cNvPr id="217" name="Image 129" descr=" ">
            <a:extLst>
              <a:ext uri="{FF2B5EF4-FFF2-40B4-BE49-F238E27FC236}">
                <a16:creationId xmlns:a16="http://schemas.microsoft.com/office/drawing/2014/main" id="{2BD1A9D1-1751-9226-8C77-8FC35B200C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901145" y="1880245"/>
            <a:ext cx="139494" cy="146000"/>
          </a:xfrm>
          <a:prstGeom prst="rect">
            <a:avLst/>
          </a:prstGeom>
        </p:spPr>
      </p:pic>
      <p:pic>
        <p:nvPicPr>
          <p:cNvPr id="218" name="Image 130" descr=" ">
            <a:extLst>
              <a:ext uri="{FF2B5EF4-FFF2-40B4-BE49-F238E27FC236}">
                <a16:creationId xmlns:a16="http://schemas.microsoft.com/office/drawing/2014/main" id="{B23E634E-75D6-3E0A-A2AD-59D3208FE0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901145" y="1745617"/>
            <a:ext cx="105036" cy="215205"/>
          </a:xfrm>
          <a:prstGeom prst="rect">
            <a:avLst/>
          </a:prstGeom>
        </p:spPr>
      </p:pic>
      <p:pic>
        <p:nvPicPr>
          <p:cNvPr id="219" name="Image 131" descr=" ">
            <a:extLst>
              <a:ext uri="{FF2B5EF4-FFF2-40B4-BE49-F238E27FC236}">
                <a16:creationId xmlns:a16="http://schemas.microsoft.com/office/drawing/2014/main" id="{A1AB5DCA-F233-84CB-366E-DED2EED5EE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871772" y="2092114"/>
            <a:ext cx="139544" cy="58266"/>
          </a:xfrm>
          <a:prstGeom prst="rect">
            <a:avLst/>
          </a:prstGeom>
        </p:spPr>
      </p:pic>
      <p:pic>
        <p:nvPicPr>
          <p:cNvPr id="220" name="Image 132" descr=" ">
            <a:extLst>
              <a:ext uri="{FF2B5EF4-FFF2-40B4-BE49-F238E27FC236}">
                <a16:creationId xmlns:a16="http://schemas.microsoft.com/office/drawing/2014/main" id="{89D32030-696B-4B87-B48D-954710AE2D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898490" y="2001379"/>
            <a:ext cx="142868" cy="85601"/>
          </a:xfrm>
          <a:prstGeom prst="rect">
            <a:avLst/>
          </a:prstGeom>
        </p:spPr>
      </p:pic>
      <p:pic>
        <p:nvPicPr>
          <p:cNvPr id="221" name="Image 133" descr=" ">
            <a:extLst>
              <a:ext uri="{FF2B5EF4-FFF2-40B4-BE49-F238E27FC236}">
                <a16:creationId xmlns:a16="http://schemas.microsoft.com/office/drawing/2014/main" id="{96082704-2787-085B-16A9-D2CDEF358B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834710" y="2139838"/>
            <a:ext cx="136418" cy="68622"/>
          </a:xfrm>
          <a:prstGeom prst="rect">
            <a:avLst/>
          </a:prstGeom>
        </p:spPr>
      </p:pic>
      <p:pic>
        <p:nvPicPr>
          <p:cNvPr id="222" name="Image 134" descr=" ">
            <a:extLst>
              <a:ext uri="{FF2B5EF4-FFF2-40B4-BE49-F238E27FC236}">
                <a16:creationId xmlns:a16="http://schemas.microsoft.com/office/drawing/2014/main" id="{A00C166F-D43E-7CBA-A673-8963BCEFC4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790229" y="2179848"/>
            <a:ext cx="122203" cy="71239"/>
          </a:xfrm>
          <a:prstGeom prst="rect">
            <a:avLst/>
          </a:prstGeom>
        </p:spPr>
      </p:pic>
      <p:pic>
        <p:nvPicPr>
          <p:cNvPr id="223" name="Image 135" descr=" ">
            <a:extLst>
              <a:ext uri="{FF2B5EF4-FFF2-40B4-BE49-F238E27FC236}">
                <a16:creationId xmlns:a16="http://schemas.microsoft.com/office/drawing/2014/main" id="{CF4BAB04-A62D-7D18-5807-B6B7CBF4FD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365272" y="2469344"/>
            <a:ext cx="326967" cy="210356"/>
          </a:xfrm>
          <a:prstGeom prst="rect">
            <a:avLst/>
          </a:prstGeom>
        </p:spPr>
      </p:pic>
      <p:pic>
        <p:nvPicPr>
          <p:cNvPr id="224" name="Image 136" descr=" ">
            <a:extLst>
              <a:ext uri="{FF2B5EF4-FFF2-40B4-BE49-F238E27FC236}">
                <a16:creationId xmlns:a16="http://schemas.microsoft.com/office/drawing/2014/main" id="{7894AB2D-7DEE-AE2E-8535-06378C4FB6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231930" y="2212330"/>
            <a:ext cx="81469" cy="61193"/>
          </a:xfrm>
          <a:prstGeom prst="rect">
            <a:avLst/>
          </a:prstGeom>
        </p:spPr>
      </p:pic>
      <p:pic>
        <p:nvPicPr>
          <p:cNvPr id="225" name="Image 137" descr=" ">
            <a:extLst>
              <a:ext uri="{FF2B5EF4-FFF2-40B4-BE49-F238E27FC236}">
                <a16:creationId xmlns:a16="http://schemas.microsoft.com/office/drawing/2014/main" id="{A8ED0860-2ADE-AF84-4D70-7F553524A930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275269" y="2212330"/>
            <a:ext cx="0" cy="0"/>
          </a:xfrm>
          <a:prstGeom prst="rect">
            <a:avLst/>
          </a:prstGeom>
        </p:spPr>
      </p:pic>
      <p:pic>
        <p:nvPicPr>
          <p:cNvPr id="226" name="Image 138" descr=" ">
            <a:extLst>
              <a:ext uri="{FF2B5EF4-FFF2-40B4-BE49-F238E27FC236}">
                <a16:creationId xmlns:a16="http://schemas.microsoft.com/office/drawing/2014/main" id="{8B0C7043-F7DC-D204-3933-31488E124C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16846" y="1880245"/>
            <a:ext cx="139494" cy="146000"/>
          </a:xfrm>
          <a:prstGeom prst="rect">
            <a:avLst/>
          </a:prstGeom>
        </p:spPr>
      </p:pic>
      <p:pic>
        <p:nvPicPr>
          <p:cNvPr id="227" name="Image 139" descr=" ">
            <a:extLst>
              <a:ext uri="{FF2B5EF4-FFF2-40B4-BE49-F238E27FC236}">
                <a16:creationId xmlns:a16="http://schemas.microsoft.com/office/drawing/2014/main" id="{59597A24-6F0A-DE3C-9556-392F887CC5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51304" y="1745617"/>
            <a:ext cx="105036" cy="215205"/>
          </a:xfrm>
          <a:prstGeom prst="rect">
            <a:avLst/>
          </a:prstGeom>
        </p:spPr>
      </p:pic>
      <p:pic>
        <p:nvPicPr>
          <p:cNvPr id="228" name="Image 140" descr=" ">
            <a:extLst>
              <a:ext uri="{FF2B5EF4-FFF2-40B4-BE49-F238E27FC236}">
                <a16:creationId xmlns:a16="http://schemas.microsoft.com/office/drawing/2014/main" id="{26183363-0994-54D5-403D-4D515BB3C1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46169" y="2092114"/>
            <a:ext cx="139544" cy="58266"/>
          </a:xfrm>
          <a:prstGeom prst="rect">
            <a:avLst/>
          </a:prstGeom>
        </p:spPr>
      </p:pic>
      <p:pic>
        <p:nvPicPr>
          <p:cNvPr id="229" name="Image 141" descr=" ">
            <a:extLst>
              <a:ext uri="{FF2B5EF4-FFF2-40B4-BE49-F238E27FC236}">
                <a16:creationId xmlns:a16="http://schemas.microsoft.com/office/drawing/2014/main" id="{1D99F7D7-4E21-9611-2BAA-E9ECBEF506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86358" y="2139838"/>
            <a:ext cx="136418" cy="68622"/>
          </a:xfrm>
          <a:prstGeom prst="rect">
            <a:avLst/>
          </a:prstGeom>
        </p:spPr>
      </p:pic>
      <p:pic>
        <p:nvPicPr>
          <p:cNvPr id="230" name="Image 142" descr=" ">
            <a:extLst>
              <a:ext uri="{FF2B5EF4-FFF2-40B4-BE49-F238E27FC236}">
                <a16:creationId xmlns:a16="http://schemas.microsoft.com/office/drawing/2014/main" id="{254C27CC-4051-8022-E1E1-6425F0A8B8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145053" y="2179848"/>
            <a:ext cx="122203" cy="71239"/>
          </a:xfrm>
          <a:prstGeom prst="rect">
            <a:avLst/>
          </a:prstGeom>
        </p:spPr>
      </p:pic>
      <p:pic>
        <p:nvPicPr>
          <p:cNvPr id="231" name="Image 143" descr=" ">
            <a:extLst>
              <a:ext uri="{FF2B5EF4-FFF2-40B4-BE49-F238E27FC236}">
                <a16:creationId xmlns:a16="http://schemas.microsoft.com/office/drawing/2014/main" id="{871F9CBC-1B43-E771-3360-95B272968C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519006" y="1589484"/>
            <a:ext cx="19400" cy="20042"/>
          </a:xfrm>
          <a:prstGeom prst="rect">
            <a:avLst/>
          </a:prstGeom>
        </p:spPr>
      </p:pic>
      <p:pic>
        <p:nvPicPr>
          <p:cNvPr id="232" name="Image 144" descr=" ">
            <a:extLst>
              <a:ext uri="{FF2B5EF4-FFF2-40B4-BE49-F238E27FC236}">
                <a16:creationId xmlns:a16="http://schemas.microsoft.com/office/drawing/2014/main" id="{A51801D4-C61A-5AAF-63EC-9E7E1F1052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470556" y="1728936"/>
            <a:ext cx="116299" cy="7888"/>
          </a:xfrm>
          <a:prstGeom prst="rect">
            <a:avLst/>
          </a:prstGeom>
        </p:spPr>
      </p:pic>
      <p:pic>
        <p:nvPicPr>
          <p:cNvPr id="233" name="Image 145" descr=" ">
            <a:extLst>
              <a:ext uri="{FF2B5EF4-FFF2-40B4-BE49-F238E27FC236}">
                <a16:creationId xmlns:a16="http://schemas.microsoft.com/office/drawing/2014/main" id="{CD03842F-8483-4CA1-008E-53C7C6CDEE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475046" y="1710866"/>
            <a:ext cx="107467" cy="10654"/>
          </a:xfrm>
          <a:prstGeom prst="rect">
            <a:avLst/>
          </a:prstGeom>
        </p:spPr>
      </p:pic>
      <p:pic>
        <p:nvPicPr>
          <p:cNvPr id="234" name="Image 146" descr=" ">
            <a:extLst>
              <a:ext uri="{FF2B5EF4-FFF2-40B4-BE49-F238E27FC236}">
                <a16:creationId xmlns:a16="http://schemas.microsoft.com/office/drawing/2014/main" id="{40C75B1F-693A-613C-2447-AEC5BDA2BC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449742" y="1611325"/>
            <a:ext cx="157951" cy="92211"/>
          </a:xfrm>
          <a:prstGeom prst="rect">
            <a:avLst/>
          </a:prstGeom>
        </p:spPr>
      </p:pic>
      <p:pic>
        <p:nvPicPr>
          <p:cNvPr id="235" name="Image 147" descr=" ">
            <a:extLst>
              <a:ext uri="{FF2B5EF4-FFF2-40B4-BE49-F238E27FC236}">
                <a16:creationId xmlns:a16="http://schemas.microsoft.com/office/drawing/2014/main" id="{5EC66957-DCBD-1869-1C63-D945135962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507743" y="1618518"/>
            <a:ext cx="41950" cy="62297"/>
          </a:xfrm>
          <a:prstGeom prst="rect">
            <a:avLst/>
          </a:prstGeom>
        </p:spPr>
      </p:pic>
      <p:pic>
        <p:nvPicPr>
          <p:cNvPr id="236" name="Image 148" descr=" ">
            <a:extLst>
              <a:ext uri="{FF2B5EF4-FFF2-40B4-BE49-F238E27FC236}">
                <a16:creationId xmlns:a16="http://schemas.microsoft.com/office/drawing/2014/main" id="{549581AE-3656-1F47-20CE-1C4B3D669C53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725729" y="1789286"/>
            <a:ext cx="0" cy="0"/>
          </a:xfrm>
          <a:prstGeom prst="rect">
            <a:avLst/>
          </a:prstGeom>
        </p:spPr>
      </p:pic>
      <p:pic>
        <p:nvPicPr>
          <p:cNvPr id="237" name="Image 149" descr=" ">
            <a:extLst>
              <a:ext uri="{FF2B5EF4-FFF2-40B4-BE49-F238E27FC236}">
                <a16:creationId xmlns:a16="http://schemas.microsoft.com/office/drawing/2014/main" id="{0E436A6E-9D14-213D-56CA-D7A0FE83BC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378296" y="2065933"/>
            <a:ext cx="301514" cy="334392"/>
          </a:xfrm>
          <a:prstGeom prst="rect">
            <a:avLst/>
          </a:prstGeom>
        </p:spPr>
      </p:pic>
      <p:pic>
        <p:nvPicPr>
          <p:cNvPr id="238" name="Image 150" descr=" ">
            <a:extLst>
              <a:ext uri="{FF2B5EF4-FFF2-40B4-BE49-F238E27FC236}">
                <a16:creationId xmlns:a16="http://schemas.microsoft.com/office/drawing/2014/main" id="{73D45AEF-3C1E-358D-B094-3CE35CF8F535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541258" y="2268079"/>
            <a:ext cx="0" cy="0"/>
          </a:xfrm>
          <a:prstGeom prst="rect">
            <a:avLst/>
          </a:prstGeom>
        </p:spPr>
      </p:pic>
      <p:pic>
        <p:nvPicPr>
          <p:cNvPr id="239" name="Image 151" descr=" ">
            <a:extLst>
              <a:ext uri="{FF2B5EF4-FFF2-40B4-BE49-F238E27FC236}">
                <a16:creationId xmlns:a16="http://schemas.microsoft.com/office/drawing/2014/main" id="{EDB9CA43-D33D-285F-F6D0-AE0DB7991C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120915" y="1852228"/>
            <a:ext cx="815630" cy="648320"/>
          </a:xfrm>
          <a:prstGeom prst="rect">
            <a:avLst/>
          </a:prstGeom>
        </p:spPr>
      </p:pic>
      <p:pic>
        <p:nvPicPr>
          <p:cNvPr id="240" name="Image 152" descr=" ">
            <a:extLst>
              <a:ext uri="{FF2B5EF4-FFF2-40B4-BE49-F238E27FC236}">
                <a16:creationId xmlns:a16="http://schemas.microsoft.com/office/drawing/2014/main" id="{70782A56-76CE-39B8-61B5-9C8C1F47D443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672243" y="1698650"/>
            <a:ext cx="0" cy="0"/>
          </a:xfrm>
          <a:prstGeom prst="rect">
            <a:avLst/>
          </a:prstGeom>
        </p:spPr>
      </p:pic>
      <p:pic>
        <p:nvPicPr>
          <p:cNvPr id="241" name="Image 153" descr=" ">
            <a:extLst>
              <a:ext uri="{FF2B5EF4-FFF2-40B4-BE49-F238E27FC236}">
                <a16:creationId xmlns:a16="http://schemas.microsoft.com/office/drawing/2014/main" id="{B5B4C0B3-384F-6339-1938-0CF3389F69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69713" y="1711375"/>
            <a:ext cx="15232" cy="15639"/>
          </a:xfrm>
          <a:prstGeom prst="rect">
            <a:avLst/>
          </a:prstGeom>
        </p:spPr>
      </p:pic>
      <p:pic>
        <p:nvPicPr>
          <p:cNvPr id="242" name="Image 154" descr=" ">
            <a:extLst>
              <a:ext uri="{FF2B5EF4-FFF2-40B4-BE49-F238E27FC236}">
                <a16:creationId xmlns:a16="http://schemas.microsoft.com/office/drawing/2014/main" id="{B72F252B-ABCC-6E21-29F0-E51BDCB4D0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667803" y="1732359"/>
            <a:ext cx="19028" cy="39142"/>
          </a:xfrm>
          <a:prstGeom prst="rect">
            <a:avLst/>
          </a:prstGeom>
        </p:spPr>
      </p:pic>
      <p:pic>
        <p:nvPicPr>
          <p:cNvPr id="243" name="Image 155" descr=" ">
            <a:extLst>
              <a:ext uri="{FF2B5EF4-FFF2-40B4-BE49-F238E27FC236}">
                <a16:creationId xmlns:a16="http://schemas.microsoft.com/office/drawing/2014/main" id="{E789118A-6226-BE85-6AB6-82B12AE163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660832" y="1664754"/>
            <a:ext cx="32994" cy="33896"/>
          </a:xfrm>
          <a:prstGeom prst="rect">
            <a:avLst/>
          </a:prstGeom>
        </p:spPr>
      </p:pic>
      <p:pic>
        <p:nvPicPr>
          <p:cNvPr id="244" name="Image 156" descr=" ">
            <a:extLst>
              <a:ext uri="{FF2B5EF4-FFF2-40B4-BE49-F238E27FC236}">
                <a16:creationId xmlns:a16="http://schemas.microsoft.com/office/drawing/2014/main" id="{67DA43DF-CA90-E9A4-3487-A43871B6AC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623074" y="1723988"/>
            <a:ext cx="108807" cy="74116"/>
          </a:xfrm>
          <a:prstGeom prst="rect">
            <a:avLst/>
          </a:prstGeom>
        </p:spPr>
      </p:pic>
      <p:pic>
        <p:nvPicPr>
          <p:cNvPr id="245" name="Image 157" descr=" ">
            <a:extLst>
              <a:ext uri="{FF2B5EF4-FFF2-40B4-BE49-F238E27FC236}">
                <a16:creationId xmlns:a16="http://schemas.microsoft.com/office/drawing/2014/main" id="{737338D2-20F4-80E4-9318-22491E1802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757433" y="1632434"/>
            <a:ext cx="61598" cy="87647"/>
          </a:xfrm>
          <a:prstGeom prst="rect">
            <a:avLst/>
          </a:prstGeom>
        </p:spPr>
      </p:pic>
      <p:pic>
        <p:nvPicPr>
          <p:cNvPr id="246" name="Image 158" descr=" ">
            <a:extLst>
              <a:ext uri="{FF2B5EF4-FFF2-40B4-BE49-F238E27FC236}">
                <a16:creationId xmlns:a16="http://schemas.microsoft.com/office/drawing/2014/main" id="{70CCF42B-45B1-5149-1276-020240428E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790651" y="1621458"/>
            <a:ext cx="135525" cy="107913"/>
          </a:xfrm>
          <a:prstGeom prst="rect">
            <a:avLst/>
          </a:prstGeom>
        </p:spPr>
      </p:pic>
      <p:pic>
        <p:nvPicPr>
          <p:cNvPr id="247" name="Image 159" descr=" ">
            <a:extLst>
              <a:ext uri="{FF2B5EF4-FFF2-40B4-BE49-F238E27FC236}">
                <a16:creationId xmlns:a16="http://schemas.microsoft.com/office/drawing/2014/main" id="{03CCA3A0-44DD-BA03-C597-63FBA76856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735181" y="1698923"/>
            <a:ext cx="93897" cy="86680"/>
          </a:xfrm>
          <a:prstGeom prst="rect">
            <a:avLst/>
          </a:prstGeom>
        </p:spPr>
      </p:pic>
      <p:pic>
        <p:nvPicPr>
          <p:cNvPr id="248" name="Image 160" descr=" ">
            <a:extLst>
              <a:ext uri="{FF2B5EF4-FFF2-40B4-BE49-F238E27FC236}">
                <a16:creationId xmlns:a16="http://schemas.microsoft.com/office/drawing/2014/main" id="{16A71F44-432C-2B78-2D4B-1D87059405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554084" y="1746572"/>
            <a:ext cx="69015" cy="47092"/>
          </a:xfrm>
          <a:prstGeom prst="rect">
            <a:avLst/>
          </a:prstGeom>
        </p:spPr>
      </p:pic>
      <p:pic>
        <p:nvPicPr>
          <p:cNvPr id="249" name="Image 161" descr=" ">
            <a:extLst>
              <a:ext uri="{FF2B5EF4-FFF2-40B4-BE49-F238E27FC236}">
                <a16:creationId xmlns:a16="http://schemas.microsoft.com/office/drawing/2014/main" id="{2A42BEED-9604-4282-DDF3-3790529CF6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372565" y="1711375"/>
            <a:ext cx="15232" cy="15639"/>
          </a:xfrm>
          <a:prstGeom prst="rect">
            <a:avLst/>
          </a:prstGeom>
        </p:spPr>
      </p:pic>
      <p:pic>
        <p:nvPicPr>
          <p:cNvPr id="250" name="Image 162" descr=" ">
            <a:extLst>
              <a:ext uri="{FF2B5EF4-FFF2-40B4-BE49-F238E27FC236}">
                <a16:creationId xmlns:a16="http://schemas.microsoft.com/office/drawing/2014/main" id="{AC31A2FE-0070-9E6B-5E0E-3455B7D610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370655" y="1732359"/>
            <a:ext cx="19028" cy="39142"/>
          </a:xfrm>
          <a:prstGeom prst="rect">
            <a:avLst/>
          </a:prstGeom>
        </p:spPr>
      </p:pic>
      <p:pic>
        <p:nvPicPr>
          <p:cNvPr id="251" name="Image 163" descr=" ">
            <a:extLst>
              <a:ext uri="{FF2B5EF4-FFF2-40B4-BE49-F238E27FC236}">
                <a16:creationId xmlns:a16="http://schemas.microsoft.com/office/drawing/2014/main" id="{857D08EA-63EF-DF1A-3853-F42CD84DB1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363684" y="1664754"/>
            <a:ext cx="32994" cy="33896"/>
          </a:xfrm>
          <a:prstGeom prst="rect">
            <a:avLst/>
          </a:prstGeom>
        </p:spPr>
      </p:pic>
      <p:pic>
        <p:nvPicPr>
          <p:cNvPr id="252" name="Image 164" descr=" ">
            <a:extLst>
              <a:ext uri="{FF2B5EF4-FFF2-40B4-BE49-F238E27FC236}">
                <a16:creationId xmlns:a16="http://schemas.microsoft.com/office/drawing/2014/main" id="{B5B61F18-35BD-BF32-D09A-BD5EF240723B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385242" y="1698650"/>
            <a:ext cx="0" cy="0"/>
          </a:xfrm>
          <a:prstGeom prst="rect">
            <a:avLst/>
          </a:prstGeom>
        </p:spPr>
      </p:pic>
      <p:pic>
        <p:nvPicPr>
          <p:cNvPr id="253" name="Image 165" descr=" ">
            <a:extLst>
              <a:ext uri="{FF2B5EF4-FFF2-40B4-BE49-F238E27FC236}">
                <a16:creationId xmlns:a16="http://schemas.microsoft.com/office/drawing/2014/main" id="{DBA6E48D-AB83-66F7-6A33-A539590ED6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325604" y="1723988"/>
            <a:ext cx="108807" cy="74116"/>
          </a:xfrm>
          <a:prstGeom prst="rect">
            <a:avLst/>
          </a:prstGeom>
        </p:spPr>
      </p:pic>
      <p:pic>
        <p:nvPicPr>
          <p:cNvPr id="254" name="Image 166" descr=" ">
            <a:extLst>
              <a:ext uri="{FF2B5EF4-FFF2-40B4-BE49-F238E27FC236}">
                <a16:creationId xmlns:a16="http://schemas.microsoft.com/office/drawing/2014/main" id="{E295731A-0D38-EA92-2892-1050CD045D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238454" y="1632434"/>
            <a:ext cx="61598" cy="87647"/>
          </a:xfrm>
          <a:prstGeom prst="rect">
            <a:avLst/>
          </a:prstGeom>
        </p:spPr>
      </p:pic>
      <p:pic>
        <p:nvPicPr>
          <p:cNvPr id="255" name="Image 167" descr=" ">
            <a:extLst>
              <a:ext uri="{FF2B5EF4-FFF2-40B4-BE49-F238E27FC236}">
                <a16:creationId xmlns:a16="http://schemas.microsoft.com/office/drawing/2014/main" id="{D99FDA6E-3B81-0ECF-590C-18060DCEAD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131310" y="1621458"/>
            <a:ext cx="135525" cy="107913"/>
          </a:xfrm>
          <a:prstGeom prst="rect">
            <a:avLst/>
          </a:prstGeom>
        </p:spPr>
      </p:pic>
      <p:pic>
        <p:nvPicPr>
          <p:cNvPr id="256" name="Image 168" descr=" ">
            <a:extLst>
              <a:ext uri="{FF2B5EF4-FFF2-40B4-BE49-F238E27FC236}">
                <a16:creationId xmlns:a16="http://schemas.microsoft.com/office/drawing/2014/main" id="{37D8472F-3677-F6AE-385F-37CABA7127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228407" y="1698923"/>
            <a:ext cx="93897" cy="86680"/>
          </a:xfrm>
          <a:prstGeom prst="rect">
            <a:avLst/>
          </a:prstGeom>
        </p:spPr>
      </p:pic>
      <p:pic>
        <p:nvPicPr>
          <p:cNvPr id="257" name="Image 169" descr=" ">
            <a:extLst>
              <a:ext uri="{FF2B5EF4-FFF2-40B4-BE49-F238E27FC236}">
                <a16:creationId xmlns:a16="http://schemas.microsoft.com/office/drawing/2014/main" id="{4EC91EA7-70AC-A5A0-953E-431DEE77D2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434411" y="1746572"/>
            <a:ext cx="69015" cy="47092"/>
          </a:xfrm>
          <a:prstGeom prst="rect">
            <a:avLst/>
          </a:prstGeom>
        </p:spPr>
      </p:pic>
      <p:pic>
        <p:nvPicPr>
          <p:cNvPr id="258" name="Image 170" descr=" ">
            <a:extLst>
              <a:ext uri="{FF2B5EF4-FFF2-40B4-BE49-F238E27FC236}">
                <a16:creationId xmlns:a16="http://schemas.microsoft.com/office/drawing/2014/main" id="{FBA5E870-5D3C-6400-0D96-4E122431C9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542201" y="1827733"/>
            <a:ext cx="181494" cy="174811"/>
          </a:xfrm>
          <a:prstGeom prst="rect">
            <a:avLst/>
          </a:prstGeom>
        </p:spPr>
      </p:pic>
      <p:pic>
        <p:nvPicPr>
          <p:cNvPr id="259" name="Image 171" descr=" ">
            <a:extLst>
              <a:ext uri="{FF2B5EF4-FFF2-40B4-BE49-F238E27FC236}">
                <a16:creationId xmlns:a16="http://schemas.microsoft.com/office/drawing/2014/main" id="{355F9AE0-E34E-E36B-3AC1-38183F0D8A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701641" y="1825687"/>
            <a:ext cx="13421" cy="16036"/>
          </a:xfrm>
          <a:prstGeom prst="rect">
            <a:avLst/>
          </a:prstGeom>
        </p:spPr>
      </p:pic>
      <p:pic>
        <p:nvPicPr>
          <p:cNvPr id="260" name="Image 172" descr=" ">
            <a:extLst>
              <a:ext uri="{FF2B5EF4-FFF2-40B4-BE49-F238E27FC236}">
                <a16:creationId xmlns:a16="http://schemas.microsoft.com/office/drawing/2014/main" id="{16323A9F-90E3-399C-1735-AC067B4C10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598192" y="1794098"/>
            <a:ext cx="155272" cy="33387"/>
          </a:xfrm>
          <a:prstGeom prst="rect">
            <a:avLst/>
          </a:prstGeom>
        </p:spPr>
      </p:pic>
      <p:pic>
        <p:nvPicPr>
          <p:cNvPr id="261" name="Image 173" descr=" ">
            <a:extLst>
              <a:ext uri="{FF2B5EF4-FFF2-40B4-BE49-F238E27FC236}">
                <a16:creationId xmlns:a16="http://schemas.microsoft.com/office/drawing/2014/main" id="{29E7E0F6-960C-01E0-1033-5AEAFC9783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706056" y="1865499"/>
            <a:ext cx="101960" cy="41077"/>
          </a:xfrm>
          <a:prstGeom prst="rect">
            <a:avLst/>
          </a:prstGeom>
        </p:spPr>
      </p:pic>
      <p:pic>
        <p:nvPicPr>
          <p:cNvPr id="262" name="Image 174" descr=" ">
            <a:extLst>
              <a:ext uri="{FF2B5EF4-FFF2-40B4-BE49-F238E27FC236}">
                <a16:creationId xmlns:a16="http://schemas.microsoft.com/office/drawing/2014/main" id="{89739729-3C9F-BBB5-D537-53C0F95605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666066" y="1827163"/>
            <a:ext cx="74696" cy="22014"/>
          </a:xfrm>
          <a:prstGeom prst="rect">
            <a:avLst/>
          </a:prstGeom>
        </p:spPr>
      </p:pic>
      <p:pic>
        <p:nvPicPr>
          <p:cNvPr id="263" name="Image 175" descr=" ">
            <a:extLst>
              <a:ext uri="{FF2B5EF4-FFF2-40B4-BE49-F238E27FC236}">
                <a16:creationId xmlns:a16="http://schemas.microsoft.com/office/drawing/2014/main" id="{6287AD93-4761-3C42-6394-C9B9C9FC42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731286" y="1820478"/>
            <a:ext cx="74671" cy="55141"/>
          </a:xfrm>
          <a:prstGeom prst="rect">
            <a:avLst/>
          </a:prstGeom>
        </p:spPr>
      </p:pic>
      <p:pic>
        <p:nvPicPr>
          <p:cNvPr id="264" name="Image 176" descr=" ">
            <a:extLst>
              <a:ext uri="{FF2B5EF4-FFF2-40B4-BE49-F238E27FC236}">
                <a16:creationId xmlns:a16="http://schemas.microsoft.com/office/drawing/2014/main" id="{98941FB2-BB38-2D78-8F54-9A91B7E70C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342325" y="1825687"/>
            <a:ext cx="13421" cy="16036"/>
          </a:xfrm>
          <a:prstGeom prst="rect">
            <a:avLst/>
          </a:prstGeom>
        </p:spPr>
      </p:pic>
      <p:pic>
        <p:nvPicPr>
          <p:cNvPr id="265" name="Image 177" descr=" ">
            <a:extLst>
              <a:ext uri="{FF2B5EF4-FFF2-40B4-BE49-F238E27FC236}">
                <a16:creationId xmlns:a16="http://schemas.microsoft.com/office/drawing/2014/main" id="{5A3F51EC-07B0-A9D7-D3C4-82E3BECE08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303922" y="1794098"/>
            <a:ext cx="155272" cy="33387"/>
          </a:xfrm>
          <a:prstGeom prst="rect">
            <a:avLst/>
          </a:prstGeom>
        </p:spPr>
      </p:pic>
      <p:pic>
        <p:nvPicPr>
          <p:cNvPr id="266" name="Image 178" descr=" ">
            <a:extLst>
              <a:ext uri="{FF2B5EF4-FFF2-40B4-BE49-F238E27FC236}">
                <a16:creationId xmlns:a16="http://schemas.microsoft.com/office/drawing/2014/main" id="{50406E31-EEDA-31A1-894D-DBFD73746A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249345" y="1865499"/>
            <a:ext cx="101960" cy="41077"/>
          </a:xfrm>
          <a:prstGeom prst="rect">
            <a:avLst/>
          </a:prstGeom>
        </p:spPr>
      </p:pic>
      <p:pic>
        <p:nvPicPr>
          <p:cNvPr id="267" name="Image 179" descr=" ">
            <a:extLst>
              <a:ext uri="{FF2B5EF4-FFF2-40B4-BE49-F238E27FC236}">
                <a16:creationId xmlns:a16="http://schemas.microsoft.com/office/drawing/2014/main" id="{00A077FF-072F-5E95-2D98-9848E09CBD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316624" y="1827163"/>
            <a:ext cx="74696" cy="22014"/>
          </a:xfrm>
          <a:prstGeom prst="rect">
            <a:avLst/>
          </a:prstGeom>
        </p:spPr>
      </p:pic>
      <p:pic>
        <p:nvPicPr>
          <p:cNvPr id="268" name="Image 180" descr=" ">
            <a:extLst>
              <a:ext uri="{FF2B5EF4-FFF2-40B4-BE49-F238E27FC236}">
                <a16:creationId xmlns:a16="http://schemas.microsoft.com/office/drawing/2014/main" id="{3B1425F3-FBE1-3326-136A-B9F6ED82EC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251429" y="1820478"/>
            <a:ext cx="74671" cy="55141"/>
          </a:xfrm>
          <a:prstGeom prst="rect">
            <a:avLst/>
          </a:prstGeom>
        </p:spPr>
      </p:pic>
      <p:pic>
        <p:nvPicPr>
          <p:cNvPr id="269" name="Image 181" descr=" ">
            <a:extLst>
              <a:ext uri="{FF2B5EF4-FFF2-40B4-BE49-F238E27FC236}">
                <a16:creationId xmlns:a16="http://schemas.microsoft.com/office/drawing/2014/main" id="{92C527E7-6C4B-2D57-C8E1-33FB78A5ED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333691" y="1827733"/>
            <a:ext cx="181494" cy="174811"/>
          </a:xfrm>
          <a:prstGeom prst="rect">
            <a:avLst/>
          </a:prstGeom>
        </p:spPr>
      </p:pic>
      <p:pic>
        <p:nvPicPr>
          <p:cNvPr id="270" name="Image 182" descr=" ">
            <a:extLst>
              <a:ext uri="{FF2B5EF4-FFF2-40B4-BE49-F238E27FC236}">
                <a16:creationId xmlns:a16="http://schemas.microsoft.com/office/drawing/2014/main" id="{01206E66-E404-1192-734E-E3395A78A108}"/>
              </a:ext>
            </a:extLst>
          </p:cNvPr>
          <p:cNvPicPr>
            <a:picLocks noChangeAspect="1"/>
          </p:cNvPicPr>
          <p:nvPr userDrawn="1"/>
        </p:nvPicPr>
        <p:blipFill>
          <a:blip r:embed="rId93"/>
          <a:stretch>
            <a:fillRect/>
          </a:stretch>
        </p:blipFill>
        <p:spPr>
          <a:xfrm>
            <a:off x="9291980" y="1270000"/>
            <a:ext cx="2151312" cy="1676400"/>
          </a:xfrm>
          <a:prstGeom prst="rect">
            <a:avLst/>
          </a:prstGeom>
        </p:spPr>
      </p:pic>
      <p:pic>
        <p:nvPicPr>
          <p:cNvPr id="271" name="Image 183" descr=" ">
            <a:extLst>
              <a:ext uri="{FF2B5EF4-FFF2-40B4-BE49-F238E27FC236}">
                <a16:creationId xmlns:a16="http://schemas.microsoft.com/office/drawing/2014/main" id="{5DCAA390-5AB9-E396-4F35-A2A834FCB5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9427505" y="1682242"/>
            <a:ext cx="319276" cy="1133103"/>
          </a:xfrm>
          <a:prstGeom prst="rect">
            <a:avLst/>
          </a:prstGeom>
        </p:spPr>
      </p:pic>
      <p:pic>
        <p:nvPicPr>
          <p:cNvPr id="272" name="Image 184" descr=" ">
            <a:extLst>
              <a:ext uri="{FF2B5EF4-FFF2-40B4-BE49-F238E27FC236}">
                <a16:creationId xmlns:a16="http://schemas.microsoft.com/office/drawing/2014/main" id="{22BB59D7-E042-1F9F-BFEA-F0132D8CEB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0979877" y="1359917"/>
            <a:ext cx="319276" cy="1133103"/>
          </a:xfrm>
          <a:prstGeom prst="rect">
            <a:avLst/>
          </a:prstGeom>
        </p:spPr>
      </p:pic>
      <p:pic>
        <p:nvPicPr>
          <p:cNvPr id="273" name="Image 185" descr=" ">
            <a:extLst>
              <a:ext uri="{FF2B5EF4-FFF2-40B4-BE49-F238E27FC236}">
                <a16:creationId xmlns:a16="http://schemas.microsoft.com/office/drawing/2014/main" id="{79B80E5A-7D73-0147-2ED5-994C41FD58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9712274" y="2058243"/>
            <a:ext cx="63334" cy="102939"/>
          </a:xfrm>
          <a:prstGeom prst="rect">
            <a:avLst/>
          </a:prstGeom>
        </p:spPr>
      </p:pic>
      <p:pic>
        <p:nvPicPr>
          <p:cNvPr id="274" name="Image 186" descr=" ">
            <a:extLst>
              <a:ext uri="{FF2B5EF4-FFF2-40B4-BE49-F238E27FC236}">
                <a16:creationId xmlns:a16="http://schemas.microsoft.com/office/drawing/2014/main" id="{B89B0E51-3422-5980-D68A-44FC0C82CD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9784415" y="2031194"/>
            <a:ext cx="68048" cy="103622"/>
          </a:xfrm>
          <a:prstGeom prst="rect">
            <a:avLst/>
          </a:prstGeom>
        </p:spPr>
      </p:pic>
      <p:pic>
        <p:nvPicPr>
          <p:cNvPr id="275" name="Image 187" descr=" ">
            <a:extLst>
              <a:ext uri="{FF2B5EF4-FFF2-40B4-BE49-F238E27FC236}">
                <a16:creationId xmlns:a16="http://schemas.microsoft.com/office/drawing/2014/main" id="{386F8B6C-295B-ABF4-03A4-2C650C3967A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9858565" y="2013769"/>
            <a:ext cx="73853" cy="97408"/>
          </a:xfrm>
          <a:prstGeom prst="rect">
            <a:avLst/>
          </a:prstGeom>
        </p:spPr>
      </p:pic>
      <p:pic>
        <p:nvPicPr>
          <p:cNvPr id="276" name="Image 188" descr=" ">
            <a:extLst>
              <a:ext uri="{FF2B5EF4-FFF2-40B4-BE49-F238E27FC236}">
                <a16:creationId xmlns:a16="http://schemas.microsoft.com/office/drawing/2014/main" id="{788FC23B-F270-77C2-70A6-8D7D8FBEE3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922594" y="1986025"/>
            <a:ext cx="62044" cy="95300"/>
          </a:xfrm>
          <a:prstGeom prst="rect">
            <a:avLst/>
          </a:prstGeom>
        </p:spPr>
      </p:pic>
      <p:pic>
        <p:nvPicPr>
          <p:cNvPr id="277" name="Image 189" descr=" ">
            <a:extLst>
              <a:ext uri="{FF2B5EF4-FFF2-40B4-BE49-F238E27FC236}">
                <a16:creationId xmlns:a16="http://schemas.microsoft.com/office/drawing/2014/main" id="{AB48FAE8-6CF2-C229-A2D3-1D63FED43C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9987665" y="1966330"/>
            <a:ext cx="77351" cy="87548"/>
          </a:xfrm>
          <a:prstGeom prst="rect">
            <a:avLst/>
          </a:prstGeom>
        </p:spPr>
      </p:pic>
      <p:pic>
        <p:nvPicPr>
          <p:cNvPr id="278" name="Image 190" descr=" ">
            <a:extLst>
              <a:ext uri="{FF2B5EF4-FFF2-40B4-BE49-F238E27FC236}">
                <a16:creationId xmlns:a16="http://schemas.microsoft.com/office/drawing/2014/main" id="{AC4359E3-FD02-24F6-8D5C-9076255A75C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071912" y="1934245"/>
            <a:ext cx="71943" cy="89061"/>
          </a:xfrm>
          <a:prstGeom prst="rect">
            <a:avLst/>
          </a:prstGeom>
        </p:spPr>
      </p:pic>
      <p:pic>
        <p:nvPicPr>
          <p:cNvPr id="279" name="Image 191" descr=" ">
            <a:extLst>
              <a:ext uri="{FF2B5EF4-FFF2-40B4-BE49-F238E27FC236}">
                <a16:creationId xmlns:a16="http://schemas.microsoft.com/office/drawing/2014/main" id="{8189159A-11C2-4F8B-9F41-F1FEFA5729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10152811" y="1911387"/>
            <a:ext cx="60829" cy="94940"/>
          </a:xfrm>
          <a:prstGeom prst="rect">
            <a:avLst/>
          </a:prstGeom>
        </p:spPr>
      </p:pic>
      <p:pic>
        <p:nvPicPr>
          <p:cNvPr id="280" name="Image 192" descr=" ">
            <a:extLst>
              <a:ext uri="{FF2B5EF4-FFF2-40B4-BE49-F238E27FC236}">
                <a16:creationId xmlns:a16="http://schemas.microsoft.com/office/drawing/2014/main" id="{7D67E19A-47E8-C5EB-604E-0BC96FD1E0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0221230" y="1875148"/>
            <a:ext cx="79459" cy="108533"/>
          </a:xfrm>
          <a:prstGeom prst="rect">
            <a:avLst/>
          </a:prstGeom>
        </p:spPr>
      </p:pic>
      <p:pic>
        <p:nvPicPr>
          <p:cNvPr id="281" name="Image 193" descr=" ">
            <a:extLst>
              <a:ext uri="{FF2B5EF4-FFF2-40B4-BE49-F238E27FC236}">
                <a16:creationId xmlns:a16="http://schemas.microsoft.com/office/drawing/2014/main" id="{D3F483F9-6887-5AD0-EFD6-8A8B5A438D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10306892" y="1857697"/>
            <a:ext cx="73853" cy="97408"/>
          </a:xfrm>
          <a:prstGeom prst="rect">
            <a:avLst/>
          </a:prstGeom>
        </p:spPr>
      </p:pic>
      <p:pic>
        <p:nvPicPr>
          <p:cNvPr id="282" name="Image 194" descr=" ">
            <a:extLst>
              <a:ext uri="{FF2B5EF4-FFF2-40B4-BE49-F238E27FC236}">
                <a16:creationId xmlns:a16="http://schemas.microsoft.com/office/drawing/2014/main" id="{8808EA8F-2F89-2A1B-FD54-246FC4924B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9710339" y="2174627"/>
            <a:ext cx="68395" cy="102171"/>
          </a:xfrm>
          <a:prstGeom prst="rect">
            <a:avLst/>
          </a:prstGeom>
        </p:spPr>
      </p:pic>
      <p:pic>
        <p:nvPicPr>
          <p:cNvPr id="283" name="Image 195" descr=" ">
            <a:extLst>
              <a:ext uri="{FF2B5EF4-FFF2-40B4-BE49-F238E27FC236}">
                <a16:creationId xmlns:a16="http://schemas.microsoft.com/office/drawing/2014/main" id="{B7088D8B-D601-3461-237A-5DABDA7B48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9786027" y="2148694"/>
            <a:ext cx="63359" cy="102952"/>
          </a:xfrm>
          <a:prstGeom prst="rect">
            <a:avLst/>
          </a:prstGeom>
        </p:spPr>
      </p:pic>
      <p:pic>
        <p:nvPicPr>
          <p:cNvPr id="284" name="Image 196" descr=" ">
            <a:extLst>
              <a:ext uri="{FF2B5EF4-FFF2-40B4-BE49-F238E27FC236}">
                <a16:creationId xmlns:a16="http://schemas.microsoft.com/office/drawing/2014/main" id="{2763101B-2A34-A490-3D84-79BF63BAD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9858689" y="2122500"/>
            <a:ext cx="63334" cy="102952"/>
          </a:xfrm>
          <a:prstGeom prst="rect">
            <a:avLst/>
          </a:prstGeom>
        </p:spPr>
      </p:pic>
      <p:pic>
        <p:nvPicPr>
          <p:cNvPr id="285" name="Image 197" descr=" ">
            <a:extLst>
              <a:ext uri="{FF2B5EF4-FFF2-40B4-BE49-F238E27FC236}">
                <a16:creationId xmlns:a16="http://schemas.microsoft.com/office/drawing/2014/main" id="{B58B9C7A-D8EE-130F-42FE-6670831955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9931302" y="2103785"/>
            <a:ext cx="63111" cy="95473"/>
          </a:xfrm>
          <a:prstGeom prst="rect">
            <a:avLst/>
          </a:prstGeom>
        </p:spPr>
      </p:pic>
      <p:pic>
        <p:nvPicPr>
          <p:cNvPr id="286" name="Image 198" descr=" ">
            <a:extLst>
              <a:ext uri="{FF2B5EF4-FFF2-40B4-BE49-F238E27FC236}">
                <a16:creationId xmlns:a16="http://schemas.microsoft.com/office/drawing/2014/main" id="{46750D6A-3794-E0A4-2E06-3FB427E38B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0002178" y="2072891"/>
            <a:ext cx="57157" cy="100781"/>
          </a:xfrm>
          <a:prstGeom prst="rect">
            <a:avLst/>
          </a:prstGeom>
        </p:spPr>
      </p:pic>
      <p:pic>
        <p:nvPicPr>
          <p:cNvPr id="287" name="Image 199" descr=" ">
            <a:extLst>
              <a:ext uri="{FF2B5EF4-FFF2-40B4-BE49-F238E27FC236}">
                <a16:creationId xmlns:a16="http://schemas.microsoft.com/office/drawing/2014/main" id="{D71C4DCB-82D5-5EE8-50F1-EEC78665DB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10067645" y="2055577"/>
            <a:ext cx="60829" cy="94940"/>
          </a:xfrm>
          <a:prstGeom prst="rect">
            <a:avLst/>
          </a:prstGeom>
        </p:spPr>
      </p:pic>
      <p:pic>
        <p:nvPicPr>
          <p:cNvPr id="288" name="Image 200" descr=" ">
            <a:extLst>
              <a:ext uri="{FF2B5EF4-FFF2-40B4-BE49-F238E27FC236}">
                <a16:creationId xmlns:a16="http://schemas.microsoft.com/office/drawing/2014/main" id="{06EBF37D-E969-1077-CC76-E90BA52214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135520" y="2028304"/>
            <a:ext cx="67973" cy="89012"/>
          </a:xfrm>
          <a:prstGeom prst="rect">
            <a:avLst/>
          </a:prstGeom>
        </p:spPr>
      </p:pic>
      <p:pic>
        <p:nvPicPr>
          <p:cNvPr id="289" name="Image 201" descr=" ">
            <a:extLst>
              <a:ext uri="{FF2B5EF4-FFF2-40B4-BE49-F238E27FC236}">
                <a16:creationId xmlns:a16="http://schemas.microsoft.com/office/drawing/2014/main" id="{9B978B07-BB85-CAA8-2248-A9380FAE4D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10211357" y="1995785"/>
            <a:ext cx="63359" cy="102952"/>
          </a:xfrm>
          <a:prstGeom prst="rect">
            <a:avLst/>
          </a:prstGeom>
        </p:spPr>
      </p:pic>
      <p:pic>
        <p:nvPicPr>
          <p:cNvPr id="290" name="Image 202" descr=" ">
            <a:extLst>
              <a:ext uri="{FF2B5EF4-FFF2-40B4-BE49-F238E27FC236}">
                <a16:creationId xmlns:a16="http://schemas.microsoft.com/office/drawing/2014/main" id="{887AE993-2D38-26B1-1595-6441240026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283820" y="1970162"/>
            <a:ext cx="62019" cy="95312"/>
          </a:xfrm>
          <a:prstGeom prst="rect">
            <a:avLst/>
          </a:prstGeom>
        </p:spPr>
      </p:pic>
      <p:pic>
        <p:nvPicPr>
          <p:cNvPr id="291" name="Image 203" descr=" ">
            <a:extLst>
              <a:ext uri="{FF2B5EF4-FFF2-40B4-BE49-F238E27FC236}">
                <a16:creationId xmlns:a16="http://schemas.microsoft.com/office/drawing/2014/main" id="{F182FBF1-A784-16C6-F39A-E27E98F117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10353233" y="1946846"/>
            <a:ext cx="57132" cy="100794"/>
          </a:xfrm>
          <a:prstGeom prst="rect">
            <a:avLst/>
          </a:prstGeom>
        </p:spPr>
      </p:pic>
      <p:pic>
        <p:nvPicPr>
          <p:cNvPr id="292" name="Image 204" descr=" ">
            <a:extLst>
              <a:ext uri="{FF2B5EF4-FFF2-40B4-BE49-F238E27FC236}">
                <a16:creationId xmlns:a16="http://schemas.microsoft.com/office/drawing/2014/main" id="{6ED7F9D9-64CC-4335-398A-CD3E33BEC8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0418105" y="1922252"/>
            <a:ext cx="62044" cy="95300"/>
          </a:xfrm>
          <a:prstGeom prst="rect">
            <a:avLst/>
          </a:prstGeom>
        </p:spPr>
      </p:pic>
      <p:pic>
        <p:nvPicPr>
          <p:cNvPr id="293" name="Image 205" descr=" ">
            <a:extLst>
              <a:ext uri="{FF2B5EF4-FFF2-40B4-BE49-F238E27FC236}">
                <a16:creationId xmlns:a16="http://schemas.microsoft.com/office/drawing/2014/main" id="{7A4E46C9-B26D-E8FA-CB27-5C8F798C73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10483498" y="1905471"/>
            <a:ext cx="67998" cy="89012"/>
          </a:xfrm>
          <a:prstGeom prst="rect">
            <a:avLst/>
          </a:prstGeom>
        </p:spPr>
      </p:pic>
      <p:pic>
        <p:nvPicPr>
          <p:cNvPr id="294" name="Image 206" descr=" ">
            <a:extLst>
              <a:ext uri="{FF2B5EF4-FFF2-40B4-BE49-F238E27FC236}">
                <a16:creationId xmlns:a16="http://schemas.microsoft.com/office/drawing/2014/main" id="{14661BB0-F83C-8699-8070-EADD8524D7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0560006" y="1870720"/>
            <a:ext cx="69114" cy="104949"/>
          </a:xfrm>
          <a:prstGeom prst="rect">
            <a:avLst/>
          </a:prstGeom>
        </p:spPr>
      </p:pic>
      <p:pic>
        <p:nvPicPr>
          <p:cNvPr id="295" name="Image 207" descr=" ">
            <a:extLst>
              <a:ext uri="{FF2B5EF4-FFF2-40B4-BE49-F238E27FC236}">
                <a16:creationId xmlns:a16="http://schemas.microsoft.com/office/drawing/2014/main" id="{68E7088E-05C1-010D-2FE0-2EDD02B3FD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10625895" y="1854845"/>
            <a:ext cx="71943" cy="89061"/>
          </a:xfrm>
          <a:prstGeom prst="rect">
            <a:avLst/>
          </a:prstGeom>
        </p:spPr>
      </p:pic>
      <p:pic>
        <p:nvPicPr>
          <p:cNvPr id="296" name="Image 208" descr=" ">
            <a:extLst>
              <a:ext uri="{FF2B5EF4-FFF2-40B4-BE49-F238E27FC236}">
                <a16:creationId xmlns:a16="http://schemas.microsoft.com/office/drawing/2014/main" id="{28AAC4D2-E35F-4C28-8346-855E21E0F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0707984" y="1824186"/>
            <a:ext cx="54205" cy="99764"/>
          </a:xfrm>
          <a:prstGeom prst="rect">
            <a:avLst/>
          </a:prstGeom>
        </p:spPr>
      </p:pic>
      <p:pic>
        <p:nvPicPr>
          <p:cNvPr id="297" name="Image 209" descr=" ">
            <a:extLst>
              <a:ext uri="{FF2B5EF4-FFF2-40B4-BE49-F238E27FC236}">
                <a16:creationId xmlns:a16="http://schemas.microsoft.com/office/drawing/2014/main" id="{7CAAF9B1-1C8A-99BF-B53A-8C0033E5E6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10765240" y="1806649"/>
            <a:ext cx="71943" cy="89061"/>
          </a:xfrm>
          <a:prstGeom prst="rect">
            <a:avLst/>
          </a:prstGeom>
        </p:spPr>
      </p:pic>
      <p:pic>
        <p:nvPicPr>
          <p:cNvPr id="298" name="Image 210" descr=" ">
            <a:extLst>
              <a:ext uri="{FF2B5EF4-FFF2-40B4-BE49-F238E27FC236}">
                <a16:creationId xmlns:a16="http://schemas.microsoft.com/office/drawing/2014/main" id="{412AAE41-FF0D-F4FF-C6F3-2A73C8440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9711877" y="2285938"/>
            <a:ext cx="62044" cy="95312"/>
          </a:xfrm>
          <a:prstGeom prst="rect">
            <a:avLst/>
          </a:prstGeom>
        </p:spPr>
      </p:pic>
      <p:pic>
        <p:nvPicPr>
          <p:cNvPr id="299" name="Image 211" descr=" ">
            <a:extLst>
              <a:ext uri="{FF2B5EF4-FFF2-40B4-BE49-F238E27FC236}">
                <a16:creationId xmlns:a16="http://schemas.microsoft.com/office/drawing/2014/main" id="{7AD78DE6-AB44-6E87-4E74-EB1D2AE651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9779999" y="2262547"/>
            <a:ext cx="57157" cy="100794"/>
          </a:xfrm>
          <a:prstGeom prst="rect">
            <a:avLst/>
          </a:prstGeom>
        </p:spPr>
      </p:pic>
      <p:pic>
        <p:nvPicPr>
          <p:cNvPr id="300" name="Image 212" descr=" ">
            <a:extLst>
              <a:ext uri="{FF2B5EF4-FFF2-40B4-BE49-F238E27FC236}">
                <a16:creationId xmlns:a16="http://schemas.microsoft.com/office/drawing/2014/main" id="{BC2651A8-9BDE-7AEC-AC6E-D67EDDA561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842341" y="2235622"/>
            <a:ext cx="74324" cy="106759"/>
          </a:xfrm>
          <a:prstGeom prst="rect">
            <a:avLst/>
          </a:prstGeom>
        </p:spPr>
      </p:pic>
      <p:pic>
        <p:nvPicPr>
          <p:cNvPr id="301" name="Image 213" descr=" ">
            <a:extLst>
              <a:ext uri="{FF2B5EF4-FFF2-40B4-BE49-F238E27FC236}">
                <a16:creationId xmlns:a16="http://schemas.microsoft.com/office/drawing/2014/main" id="{09123306-2212-9598-5C3C-545531881A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9924008" y="2210705"/>
            <a:ext cx="63334" cy="102952"/>
          </a:xfrm>
          <a:prstGeom prst="rect">
            <a:avLst/>
          </a:prstGeom>
        </p:spPr>
      </p:pic>
      <p:pic>
        <p:nvPicPr>
          <p:cNvPr id="302" name="Image 214" descr=" ">
            <a:extLst>
              <a:ext uri="{FF2B5EF4-FFF2-40B4-BE49-F238E27FC236}">
                <a16:creationId xmlns:a16="http://schemas.microsoft.com/office/drawing/2014/main" id="{57FEA316-7B5E-402A-EA1D-2C675FFCB3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995554" y="2190862"/>
            <a:ext cx="71943" cy="89061"/>
          </a:xfrm>
          <a:prstGeom prst="rect">
            <a:avLst/>
          </a:prstGeom>
        </p:spPr>
      </p:pic>
      <p:pic>
        <p:nvPicPr>
          <p:cNvPr id="303" name="Image 215" descr=" ">
            <a:extLst>
              <a:ext uri="{FF2B5EF4-FFF2-40B4-BE49-F238E27FC236}">
                <a16:creationId xmlns:a16="http://schemas.microsoft.com/office/drawing/2014/main" id="{64556593-5217-F4C3-EC40-8FA5A5CB5A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10069308" y="2158293"/>
            <a:ext cx="68048" cy="103609"/>
          </a:xfrm>
          <a:prstGeom prst="rect">
            <a:avLst/>
          </a:prstGeom>
        </p:spPr>
      </p:pic>
      <p:pic>
        <p:nvPicPr>
          <p:cNvPr id="304" name="Image 216" descr=" ">
            <a:extLst>
              <a:ext uri="{FF2B5EF4-FFF2-40B4-BE49-F238E27FC236}">
                <a16:creationId xmlns:a16="http://schemas.microsoft.com/office/drawing/2014/main" id="{A588D5F2-D754-B920-366C-C23A2EF68A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145616" y="2138425"/>
            <a:ext cx="71943" cy="89061"/>
          </a:xfrm>
          <a:prstGeom prst="rect">
            <a:avLst/>
          </a:prstGeom>
        </p:spPr>
      </p:pic>
      <p:pic>
        <p:nvPicPr>
          <p:cNvPr id="305" name="Image 217" descr=" ">
            <a:extLst>
              <a:ext uri="{FF2B5EF4-FFF2-40B4-BE49-F238E27FC236}">
                <a16:creationId xmlns:a16="http://schemas.microsoft.com/office/drawing/2014/main" id="{7B9F87C6-484C-1B98-2930-CC0DD43599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10226266" y="2107729"/>
            <a:ext cx="54205" cy="99764"/>
          </a:xfrm>
          <a:prstGeom prst="rect">
            <a:avLst/>
          </a:prstGeom>
        </p:spPr>
      </p:pic>
      <p:pic>
        <p:nvPicPr>
          <p:cNvPr id="306" name="Image 218" descr=" ">
            <a:extLst>
              <a:ext uri="{FF2B5EF4-FFF2-40B4-BE49-F238E27FC236}">
                <a16:creationId xmlns:a16="http://schemas.microsoft.com/office/drawing/2014/main" id="{3B68A32F-90BE-9154-FF3A-73E285563F5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0288906" y="2082428"/>
            <a:ext cx="63334" cy="102939"/>
          </a:xfrm>
          <a:prstGeom prst="rect">
            <a:avLst/>
          </a:prstGeom>
        </p:spPr>
      </p:pic>
      <p:pic>
        <p:nvPicPr>
          <p:cNvPr id="307" name="Image 219" descr=" ">
            <a:extLst>
              <a:ext uri="{FF2B5EF4-FFF2-40B4-BE49-F238E27FC236}">
                <a16:creationId xmlns:a16="http://schemas.microsoft.com/office/drawing/2014/main" id="{DFD125EC-FD87-7169-2383-2322CF0B25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10362436" y="2058975"/>
            <a:ext cx="60531" cy="87561"/>
          </a:xfrm>
          <a:prstGeom prst="rect">
            <a:avLst/>
          </a:prstGeom>
        </p:spPr>
      </p:pic>
      <p:pic>
        <p:nvPicPr>
          <p:cNvPr id="308" name="Image 220" descr=" ">
            <a:extLst>
              <a:ext uri="{FF2B5EF4-FFF2-40B4-BE49-F238E27FC236}">
                <a16:creationId xmlns:a16="http://schemas.microsoft.com/office/drawing/2014/main" id="{623DDFA8-DD0C-6DAA-0E9F-27C7BCE4BF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10432097" y="2034989"/>
            <a:ext cx="57157" cy="100794"/>
          </a:xfrm>
          <a:prstGeom prst="rect">
            <a:avLst/>
          </a:prstGeom>
        </p:spPr>
      </p:pic>
      <p:pic>
        <p:nvPicPr>
          <p:cNvPr id="309" name="Image 221" descr=" ">
            <a:extLst>
              <a:ext uri="{FF2B5EF4-FFF2-40B4-BE49-F238E27FC236}">
                <a16:creationId xmlns:a16="http://schemas.microsoft.com/office/drawing/2014/main" id="{4FE62467-A512-6CEF-ABA2-3CA2C6584E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10495133" y="2014724"/>
            <a:ext cx="67973" cy="89012"/>
          </a:xfrm>
          <a:prstGeom prst="rect">
            <a:avLst/>
          </a:prstGeom>
        </p:spPr>
      </p:pic>
      <p:pic>
        <p:nvPicPr>
          <p:cNvPr id="310" name="Image 222" descr=" ">
            <a:extLst>
              <a:ext uri="{FF2B5EF4-FFF2-40B4-BE49-F238E27FC236}">
                <a16:creationId xmlns:a16="http://schemas.microsoft.com/office/drawing/2014/main" id="{E8F044F7-31E2-DAE1-7A64-2ADAE69CDD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571343" y="1980071"/>
            <a:ext cx="69114" cy="104949"/>
          </a:xfrm>
          <a:prstGeom prst="rect">
            <a:avLst/>
          </a:prstGeom>
        </p:spPr>
      </p:pic>
      <p:pic>
        <p:nvPicPr>
          <p:cNvPr id="311" name="Image 223" descr=" ">
            <a:extLst>
              <a:ext uri="{FF2B5EF4-FFF2-40B4-BE49-F238E27FC236}">
                <a16:creationId xmlns:a16="http://schemas.microsoft.com/office/drawing/2014/main" id="{B57D20C0-8450-ECAA-6911-A72674F798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10637580" y="1964072"/>
            <a:ext cx="71943" cy="89061"/>
          </a:xfrm>
          <a:prstGeom prst="rect">
            <a:avLst/>
          </a:prstGeom>
        </p:spPr>
      </p:pic>
      <p:pic>
        <p:nvPicPr>
          <p:cNvPr id="312" name="Image 224" descr=" ">
            <a:extLst>
              <a:ext uri="{FF2B5EF4-FFF2-40B4-BE49-F238E27FC236}">
                <a16:creationId xmlns:a16="http://schemas.microsoft.com/office/drawing/2014/main" id="{CEB8E765-6C34-832D-F760-2037565216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0718106" y="1934964"/>
            <a:ext cx="54180" cy="99764"/>
          </a:xfrm>
          <a:prstGeom prst="rect">
            <a:avLst/>
          </a:prstGeom>
        </p:spPr>
      </p:pic>
      <p:pic>
        <p:nvPicPr>
          <p:cNvPr id="313" name="Image 225" descr=" ">
            <a:extLst>
              <a:ext uri="{FF2B5EF4-FFF2-40B4-BE49-F238E27FC236}">
                <a16:creationId xmlns:a16="http://schemas.microsoft.com/office/drawing/2014/main" id="{8542A489-CF69-F0EA-9A03-723487F15B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10778364" y="1919002"/>
            <a:ext cx="71943" cy="89061"/>
          </a:xfrm>
          <a:prstGeom prst="rect">
            <a:avLst/>
          </a:prstGeom>
        </p:spPr>
      </p:pic>
      <p:pic>
        <p:nvPicPr>
          <p:cNvPr id="314" name="Image 226" descr=" ">
            <a:extLst>
              <a:ext uri="{FF2B5EF4-FFF2-40B4-BE49-F238E27FC236}">
                <a16:creationId xmlns:a16="http://schemas.microsoft.com/office/drawing/2014/main" id="{7D4EC7BF-E2EC-373F-5850-E58EBB9076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716913" y="2387240"/>
            <a:ext cx="63334" cy="102939"/>
          </a:xfrm>
          <a:prstGeom prst="rect">
            <a:avLst/>
          </a:prstGeom>
        </p:spPr>
      </p:pic>
      <p:pic>
        <p:nvPicPr>
          <p:cNvPr id="315" name="Image 227" descr=" ">
            <a:extLst>
              <a:ext uri="{FF2B5EF4-FFF2-40B4-BE49-F238E27FC236}">
                <a16:creationId xmlns:a16="http://schemas.microsoft.com/office/drawing/2014/main" id="{3CBA9320-E204-6EA7-4C55-7941B35FC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9791237" y="2369009"/>
            <a:ext cx="60829" cy="94940"/>
          </a:xfrm>
          <a:prstGeom prst="rect">
            <a:avLst/>
          </a:prstGeom>
        </p:spPr>
      </p:pic>
      <p:pic>
        <p:nvPicPr>
          <p:cNvPr id="316" name="Image 228" descr=" ">
            <a:extLst>
              <a:ext uri="{FF2B5EF4-FFF2-40B4-BE49-F238E27FC236}">
                <a16:creationId xmlns:a16="http://schemas.microsoft.com/office/drawing/2014/main" id="{FE71A70D-BF8E-02DC-48C0-B0CB30C41D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859657" y="2338958"/>
            <a:ext cx="57157" cy="100781"/>
          </a:xfrm>
          <a:prstGeom prst="rect">
            <a:avLst/>
          </a:prstGeom>
        </p:spPr>
      </p:pic>
      <p:pic>
        <p:nvPicPr>
          <p:cNvPr id="317" name="Image 229" descr=" ">
            <a:extLst>
              <a:ext uri="{FF2B5EF4-FFF2-40B4-BE49-F238E27FC236}">
                <a16:creationId xmlns:a16="http://schemas.microsoft.com/office/drawing/2014/main" id="{80FBAB0E-FE4B-9DC2-0189-FAF2393B31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9923587" y="2311363"/>
            <a:ext cx="74994" cy="123713"/>
          </a:xfrm>
          <a:prstGeom prst="rect">
            <a:avLst/>
          </a:prstGeom>
        </p:spPr>
      </p:pic>
      <p:pic>
        <p:nvPicPr>
          <p:cNvPr id="318" name="Image 230" descr=" ">
            <a:extLst>
              <a:ext uri="{FF2B5EF4-FFF2-40B4-BE49-F238E27FC236}">
                <a16:creationId xmlns:a16="http://schemas.microsoft.com/office/drawing/2014/main" id="{7580663B-B0C1-72D8-8403-88511961D5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006345" y="2284574"/>
            <a:ext cx="63334" cy="102952"/>
          </a:xfrm>
          <a:prstGeom prst="rect">
            <a:avLst/>
          </a:prstGeom>
        </p:spPr>
      </p:pic>
      <p:pic>
        <p:nvPicPr>
          <p:cNvPr id="319" name="Image 231" descr=" ">
            <a:extLst>
              <a:ext uri="{FF2B5EF4-FFF2-40B4-BE49-F238E27FC236}">
                <a16:creationId xmlns:a16="http://schemas.microsoft.com/office/drawing/2014/main" id="{EAE46090-DF93-2064-3011-0532A92B08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10079553" y="2267731"/>
            <a:ext cx="60829" cy="94940"/>
          </a:xfrm>
          <a:prstGeom prst="rect">
            <a:avLst/>
          </a:prstGeom>
        </p:spPr>
      </p:pic>
      <p:pic>
        <p:nvPicPr>
          <p:cNvPr id="320" name="Image 232" descr=" ">
            <a:extLst>
              <a:ext uri="{FF2B5EF4-FFF2-40B4-BE49-F238E27FC236}">
                <a16:creationId xmlns:a16="http://schemas.microsoft.com/office/drawing/2014/main" id="{7D519FD5-333A-86EF-DF8C-0911A81AD2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147626" y="2235659"/>
            <a:ext cx="63359" cy="102952"/>
          </a:xfrm>
          <a:prstGeom prst="rect">
            <a:avLst/>
          </a:prstGeom>
        </p:spPr>
      </p:pic>
      <p:pic>
        <p:nvPicPr>
          <p:cNvPr id="321" name="Image 233" descr=" ">
            <a:extLst>
              <a:ext uri="{FF2B5EF4-FFF2-40B4-BE49-F238E27FC236}">
                <a16:creationId xmlns:a16="http://schemas.microsoft.com/office/drawing/2014/main" id="{F4110C00-5CD8-EB89-7584-758174E90D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10218551" y="2211065"/>
            <a:ext cx="63334" cy="102952"/>
          </a:xfrm>
          <a:prstGeom prst="rect">
            <a:avLst/>
          </a:prstGeom>
        </p:spPr>
      </p:pic>
      <p:pic>
        <p:nvPicPr>
          <p:cNvPr id="322" name="Image 234" descr=" ">
            <a:extLst>
              <a:ext uri="{FF2B5EF4-FFF2-40B4-BE49-F238E27FC236}">
                <a16:creationId xmlns:a16="http://schemas.microsoft.com/office/drawing/2014/main" id="{6F570B5C-69FB-718E-5AE6-CDD62F1752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0291139" y="2184896"/>
            <a:ext cx="63334" cy="102939"/>
          </a:xfrm>
          <a:prstGeom prst="rect">
            <a:avLst/>
          </a:prstGeom>
        </p:spPr>
      </p:pic>
      <p:pic>
        <p:nvPicPr>
          <p:cNvPr id="323" name="Image 235" descr=" ">
            <a:extLst>
              <a:ext uri="{FF2B5EF4-FFF2-40B4-BE49-F238E27FC236}">
                <a16:creationId xmlns:a16="http://schemas.microsoft.com/office/drawing/2014/main" id="{00F9EF68-9815-5DA8-62EA-1A5C56C591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10362610" y="2154535"/>
            <a:ext cx="79459" cy="108533"/>
          </a:xfrm>
          <a:prstGeom prst="rect">
            <a:avLst/>
          </a:prstGeom>
        </p:spPr>
      </p:pic>
      <p:pic>
        <p:nvPicPr>
          <p:cNvPr id="324" name="Image 236" descr=" ">
            <a:extLst>
              <a:ext uri="{FF2B5EF4-FFF2-40B4-BE49-F238E27FC236}">
                <a16:creationId xmlns:a16="http://schemas.microsoft.com/office/drawing/2014/main" id="{7722B58B-AF5C-46E0-BFD1-B9CB250344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0446882" y="2135485"/>
            <a:ext cx="73853" cy="97408"/>
          </a:xfrm>
          <a:prstGeom prst="rect">
            <a:avLst/>
          </a:prstGeom>
        </p:spPr>
      </p:pic>
      <p:pic>
        <p:nvPicPr>
          <p:cNvPr id="325" name="Image 237" descr=" ">
            <a:extLst>
              <a:ext uri="{FF2B5EF4-FFF2-40B4-BE49-F238E27FC236}">
                <a16:creationId xmlns:a16="http://schemas.microsoft.com/office/drawing/2014/main" id="{265D7077-2423-DFD9-F476-C33EB1B2A4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10512499" y="2107716"/>
            <a:ext cx="62044" cy="95300"/>
          </a:xfrm>
          <a:prstGeom prst="rect">
            <a:avLst/>
          </a:prstGeom>
        </p:spPr>
      </p:pic>
      <p:pic>
        <p:nvPicPr>
          <p:cNvPr id="326" name="Image 238" descr=" ">
            <a:extLst>
              <a:ext uri="{FF2B5EF4-FFF2-40B4-BE49-F238E27FC236}">
                <a16:creationId xmlns:a16="http://schemas.microsoft.com/office/drawing/2014/main" id="{4CD68B2C-A200-F9A7-EE9F-6E40EE7476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0581663" y="2086037"/>
            <a:ext cx="57157" cy="100781"/>
          </a:xfrm>
          <a:prstGeom prst="rect">
            <a:avLst/>
          </a:prstGeom>
        </p:spPr>
      </p:pic>
      <p:pic>
        <p:nvPicPr>
          <p:cNvPr id="327" name="Image 239" descr=" ">
            <a:extLst>
              <a:ext uri="{FF2B5EF4-FFF2-40B4-BE49-F238E27FC236}">
                <a16:creationId xmlns:a16="http://schemas.microsoft.com/office/drawing/2014/main" id="{D46B9E28-17CF-6BBC-DD68-908FC46C50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10645121" y="2059843"/>
            <a:ext cx="68048" cy="103609"/>
          </a:xfrm>
          <a:prstGeom prst="rect">
            <a:avLst/>
          </a:prstGeom>
        </p:spPr>
      </p:pic>
      <p:pic>
        <p:nvPicPr>
          <p:cNvPr id="328" name="Image 240" descr=" ">
            <a:extLst>
              <a:ext uri="{FF2B5EF4-FFF2-40B4-BE49-F238E27FC236}">
                <a16:creationId xmlns:a16="http://schemas.microsoft.com/office/drawing/2014/main" id="{430C9758-1AF9-E584-6295-3A531B63B8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0720983" y="2050529"/>
            <a:ext cx="60209" cy="87561"/>
          </a:xfrm>
          <a:prstGeom prst="rect">
            <a:avLst/>
          </a:prstGeom>
        </p:spPr>
      </p:pic>
      <p:pic>
        <p:nvPicPr>
          <p:cNvPr id="329" name="Image 241" descr=" ">
            <a:extLst>
              <a:ext uri="{FF2B5EF4-FFF2-40B4-BE49-F238E27FC236}">
                <a16:creationId xmlns:a16="http://schemas.microsoft.com/office/drawing/2014/main" id="{615BEFF5-3F5D-0F3A-5EE1-948C8EEF02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10785756" y="2019002"/>
            <a:ext cx="67973" cy="89012"/>
          </a:xfrm>
          <a:prstGeom prst="rect">
            <a:avLst/>
          </a:prstGeom>
        </p:spPr>
      </p:pic>
      <p:pic>
        <p:nvPicPr>
          <p:cNvPr id="330" name="Image 242" descr=" ">
            <a:extLst>
              <a:ext uri="{FF2B5EF4-FFF2-40B4-BE49-F238E27FC236}">
                <a16:creationId xmlns:a16="http://schemas.microsoft.com/office/drawing/2014/main" id="{C7465B43-ED44-3213-172B-B5BBAB0F29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0856856" y="1987562"/>
            <a:ext cx="62019" cy="95312"/>
          </a:xfrm>
          <a:prstGeom prst="rect">
            <a:avLst/>
          </a:prstGeom>
        </p:spPr>
      </p:pic>
      <p:pic>
        <p:nvPicPr>
          <p:cNvPr id="331" name="Image 243" descr=" ">
            <a:extLst>
              <a:ext uri="{FF2B5EF4-FFF2-40B4-BE49-F238E27FC236}">
                <a16:creationId xmlns:a16="http://schemas.microsoft.com/office/drawing/2014/main" id="{F1DB15A3-1A77-D4E7-1177-330210A877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10924655" y="1969591"/>
            <a:ext cx="63111" cy="95473"/>
          </a:xfrm>
          <a:prstGeom prst="rect">
            <a:avLst/>
          </a:prstGeom>
        </p:spPr>
      </p:pic>
      <p:pic>
        <p:nvPicPr>
          <p:cNvPr id="332" name="Image 244" descr=" ">
            <a:extLst>
              <a:ext uri="{FF2B5EF4-FFF2-40B4-BE49-F238E27FC236}">
                <a16:creationId xmlns:a16="http://schemas.microsoft.com/office/drawing/2014/main" id="{901F7289-46BC-B029-0F9E-7678C990B3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0989255" y="1946858"/>
            <a:ext cx="73853" cy="97408"/>
          </a:xfrm>
          <a:prstGeom prst="rect">
            <a:avLst/>
          </a:prstGeom>
        </p:spPr>
      </p:pic>
      <p:pic>
        <p:nvPicPr>
          <p:cNvPr id="333" name="Image 245" descr=" ">
            <a:extLst>
              <a:ext uri="{FF2B5EF4-FFF2-40B4-BE49-F238E27FC236}">
                <a16:creationId xmlns:a16="http://schemas.microsoft.com/office/drawing/2014/main" id="{76EDCB9C-EAD0-8CBF-3A62-5C4A343F3504}"/>
              </a:ext>
            </a:extLst>
          </p:cNvPr>
          <p:cNvPicPr>
            <a:picLocks noChangeAspect="1"/>
          </p:cNvPicPr>
          <p:nvPr userDrawn="1"/>
        </p:nvPicPr>
        <p:blipFill>
          <a:blip r:embed="rId156"/>
          <a:stretch>
            <a:fillRect/>
          </a:stretch>
        </p:blipFill>
        <p:spPr>
          <a:xfrm>
            <a:off x="12459439" y="1600200"/>
            <a:ext cx="2552721" cy="1016000"/>
          </a:xfrm>
          <a:prstGeom prst="rect">
            <a:avLst/>
          </a:prstGeom>
        </p:spPr>
      </p:pic>
      <p:pic>
        <p:nvPicPr>
          <p:cNvPr id="334" name="Image 246" descr=" ">
            <a:extLst>
              <a:ext uri="{FF2B5EF4-FFF2-40B4-BE49-F238E27FC236}">
                <a16:creationId xmlns:a16="http://schemas.microsoft.com/office/drawing/2014/main" id="{D4CF64AE-BC85-E1BF-4EA5-E11C756FF09C}"/>
              </a:ext>
            </a:extLst>
          </p:cNvPr>
          <p:cNvPicPr>
            <a:picLocks noChangeAspect="1"/>
          </p:cNvPicPr>
          <p:nvPr userDrawn="1"/>
        </p:nvPicPr>
        <p:blipFill>
          <a:blip r:embed="rId157"/>
          <a:stretch>
            <a:fillRect/>
          </a:stretch>
        </p:blipFill>
        <p:spPr>
          <a:xfrm>
            <a:off x="5002912" y="1286644"/>
            <a:ext cx="3272949" cy="1389125"/>
          </a:xfrm>
          <a:prstGeom prst="rect">
            <a:avLst/>
          </a:prstGeom>
        </p:spPr>
      </p:pic>
      <p:pic>
        <p:nvPicPr>
          <p:cNvPr id="335" name="Image 247" descr=" ">
            <a:extLst>
              <a:ext uri="{FF2B5EF4-FFF2-40B4-BE49-F238E27FC236}">
                <a16:creationId xmlns:a16="http://schemas.microsoft.com/office/drawing/2014/main" id="{AE0C9663-CD0B-2AE1-53EB-72FF30BB83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8"/>
              </a:ext>
            </a:extLst>
          </a:blip>
          <a:stretch>
            <a:fillRect/>
          </a:stretch>
        </p:blipFill>
        <p:spPr>
          <a:xfrm>
            <a:off x="5061260" y="1377243"/>
            <a:ext cx="3156270" cy="1207901"/>
          </a:xfrm>
          <a:prstGeom prst="rect">
            <a:avLst/>
          </a:prstGeom>
        </p:spPr>
      </p:pic>
      <p:sp>
        <p:nvSpPr>
          <p:cNvPr id="336" name="Shape 1">
            <a:extLst>
              <a:ext uri="{FF2B5EF4-FFF2-40B4-BE49-F238E27FC236}">
                <a16:creationId xmlns:a16="http://schemas.microsoft.com/office/drawing/2014/main" id="{E3600113-C085-253D-CC37-C3743A3D7460}"/>
              </a:ext>
            </a:extLst>
          </p:cNvPr>
          <p:cNvSpPr/>
          <p:nvPr userDrawn="1"/>
        </p:nvSpPr>
        <p:spPr>
          <a:xfrm>
            <a:off x="1490827" y="3144379"/>
            <a:ext cx="10593124" cy="9271000"/>
          </a:xfrm>
          <a:prstGeom prst="roundRect">
            <a:avLst>
              <a:gd name="adj" fmla="val 8186"/>
            </a:avLst>
          </a:prstGeom>
          <a:solidFill>
            <a:srgbClr val="B4859C">
              <a:alpha val="100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37" name="Shape 1">
            <a:extLst>
              <a:ext uri="{FF2B5EF4-FFF2-40B4-BE49-F238E27FC236}">
                <a16:creationId xmlns:a16="http://schemas.microsoft.com/office/drawing/2014/main" id="{7E9A9FD4-5E1D-E700-B497-76AE075D8E81}"/>
              </a:ext>
            </a:extLst>
          </p:cNvPr>
          <p:cNvSpPr/>
          <p:nvPr userDrawn="1"/>
        </p:nvSpPr>
        <p:spPr>
          <a:xfrm>
            <a:off x="12332379" y="3144379"/>
            <a:ext cx="10593124" cy="9271000"/>
          </a:xfrm>
          <a:prstGeom prst="roundRect">
            <a:avLst>
              <a:gd name="adj" fmla="val 8186"/>
            </a:avLst>
          </a:prstGeom>
          <a:solidFill>
            <a:srgbClr val="B4859C">
              <a:alpha val="100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166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4569E05-2CB2-1707-06BB-B6E91C143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7163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04ED5E-7EE2-6559-8F8B-6B9D48F8C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7163" cy="7369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2C6D2F-4ABD-26FE-9A03-30F238D96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5988" y="3362325"/>
            <a:ext cx="10367962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5B2E75-0683-CCBF-BD0F-FA7A49B62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5988" y="5010150"/>
            <a:ext cx="10367962" cy="7369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F7808D-5DF5-E1BA-DD6A-EDF073DB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75360C-9491-B718-FA9C-E282CB50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F9EDCB-0585-1B43-43B5-2EB59385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  <p:sp>
        <p:nvSpPr>
          <p:cNvPr id="336" name="Shape 1">
            <a:extLst>
              <a:ext uri="{FF2B5EF4-FFF2-40B4-BE49-F238E27FC236}">
                <a16:creationId xmlns:a16="http://schemas.microsoft.com/office/drawing/2014/main" id="{E3600113-C085-253D-CC37-C3743A3D7460}"/>
              </a:ext>
            </a:extLst>
          </p:cNvPr>
          <p:cNvSpPr/>
          <p:nvPr userDrawn="1"/>
        </p:nvSpPr>
        <p:spPr>
          <a:xfrm>
            <a:off x="1490827" y="3144379"/>
            <a:ext cx="10593124" cy="9271000"/>
          </a:xfrm>
          <a:prstGeom prst="roundRect">
            <a:avLst>
              <a:gd name="adj" fmla="val 8186"/>
            </a:avLst>
          </a:prstGeom>
          <a:solidFill>
            <a:srgbClr val="B4859C">
              <a:alpha val="100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37" name="Shape 1">
            <a:extLst>
              <a:ext uri="{FF2B5EF4-FFF2-40B4-BE49-F238E27FC236}">
                <a16:creationId xmlns:a16="http://schemas.microsoft.com/office/drawing/2014/main" id="{7E9A9FD4-5E1D-E700-B497-76AE075D8E81}"/>
              </a:ext>
            </a:extLst>
          </p:cNvPr>
          <p:cNvSpPr/>
          <p:nvPr userDrawn="1"/>
        </p:nvSpPr>
        <p:spPr>
          <a:xfrm>
            <a:off x="12332379" y="3144379"/>
            <a:ext cx="10593124" cy="9271000"/>
          </a:xfrm>
          <a:prstGeom prst="roundRect">
            <a:avLst>
              <a:gd name="adj" fmla="val 8186"/>
            </a:avLst>
          </a:prstGeom>
          <a:solidFill>
            <a:srgbClr val="B4859C">
              <a:alpha val="100000"/>
            </a:srgbClr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01" name="Image 85" descr=" ">
            <a:extLst>
              <a:ext uri="{FF2B5EF4-FFF2-40B4-BE49-F238E27FC236}">
                <a16:creationId xmlns:a16="http://schemas.microsoft.com/office/drawing/2014/main" id="{40D098BB-A666-4E33-EF41-74E0E78C7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127" y="1177640"/>
            <a:ext cx="1800400" cy="692733"/>
          </a:xfrm>
          <a:prstGeom prst="rect">
            <a:avLst/>
          </a:prstGeom>
        </p:spPr>
      </p:pic>
      <p:pic>
        <p:nvPicPr>
          <p:cNvPr id="402" name="Image 86" descr=" ">
            <a:extLst>
              <a:ext uri="{FF2B5EF4-FFF2-40B4-BE49-F238E27FC236}">
                <a16:creationId xmlns:a16="http://schemas.microsoft.com/office/drawing/2014/main" id="{6651360D-7A57-C6BD-8ED7-A0F38A182D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3871" y="1409551"/>
            <a:ext cx="83950" cy="84013"/>
          </a:xfrm>
          <a:prstGeom prst="rect">
            <a:avLst/>
          </a:prstGeom>
        </p:spPr>
      </p:pic>
      <p:pic>
        <p:nvPicPr>
          <p:cNvPr id="403" name="Image 87" descr=" ">
            <a:extLst>
              <a:ext uri="{FF2B5EF4-FFF2-40B4-BE49-F238E27FC236}">
                <a16:creationId xmlns:a16="http://schemas.microsoft.com/office/drawing/2014/main" id="{F8598675-36AE-E551-6530-FFA4338A03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9924" y="1409551"/>
            <a:ext cx="73605" cy="84013"/>
          </a:xfrm>
          <a:prstGeom prst="rect">
            <a:avLst/>
          </a:prstGeom>
        </p:spPr>
      </p:pic>
      <p:pic>
        <p:nvPicPr>
          <p:cNvPr id="404" name="Image 88" descr=" ">
            <a:extLst>
              <a:ext uri="{FF2B5EF4-FFF2-40B4-BE49-F238E27FC236}">
                <a16:creationId xmlns:a16="http://schemas.microsoft.com/office/drawing/2014/main" id="{FD9219B1-A338-51B2-4DBC-BE6894A1566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5633" y="1409551"/>
            <a:ext cx="72860" cy="84013"/>
          </a:xfrm>
          <a:prstGeom prst="rect">
            <a:avLst/>
          </a:prstGeom>
        </p:spPr>
      </p:pic>
      <p:pic>
        <p:nvPicPr>
          <p:cNvPr id="405" name="Image 89" descr=" ">
            <a:extLst>
              <a:ext uri="{FF2B5EF4-FFF2-40B4-BE49-F238E27FC236}">
                <a16:creationId xmlns:a16="http://schemas.microsoft.com/office/drawing/2014/main" id="{D4794F37-F319-9F2F-9446-2EBE447057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6553" y="1407988"/>
            <a:ext cx="89060" cy="87126"/>
          </a:xfrm>
          <a:prstGeom prst="rect">
            <a:avLst/>
          </a:prstGeom>
        </p:spPr>
      </p:pic>
      <p:pic>
        <p:nvPicPr>
          <p:cNvPr id="406" name="Image 90" descr=" ">
            <a:extLst>
              <a:ext uri="{FF2B5EF4-FFF2-40B4-BE49-F238E27FC236}">
                <a16:creationId xmlns:a16="http://schemas.microsoft.com/office/drawing/2014/main" id="{CD591C8F-1DC9-6069-B544-66AE6160BF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3574" y="1409551"/>
            <a:ext cx="68866" cy="84013"/>
          </a:xfrm>
          <a:prstGeom prst="rect">
            <a:avLst/>
          </a:prstGeom>
        </p:spPr>
      </p:pic>
      <p:pic>
        <p:nvPicPr>
          <p:cNvPr id="407" name="Image 91" descr=" ">
            <a:extLst>
              <a:ext uri="{FF2B5EF4-FFF2-40B4-BE49-F238E27FC236}">
                <a16:creationId xmlns:a16="http://schemas.microsoft.com/office/drawing/2014/main" id="{9595FEF5-393C-6B90-606B-905E956ED0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99087" y="1409551"/>
            <a:ext cx="66634" cy="84013"/>
          </a:xfrm>
          <a:prstGeom prst="rect">
            <a:avLst/>
          </a:prstGeom>
        </p:spPr>
      </p:pic>
      <p:pic>
        <p:nvPicPr>
          <p:cNvPr id="408" name="Image 92" descr=" ">
            <a:extLst>
              <a:ext uri="{FF2B5EF4-FFF2-40B4-BE49-F238E27FC236}">
                <a16:creationId xmlns:a16="http://schemas.microsoft.com/office/drawing/2014/main" id="{3885AB85-3C0C-F880-4503-08B1092843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81300" y="1409551"/>
            <a:ext cx="72860" cy="84013"/>
          </a:xfrm>
          <a:prstGeom prst="rect">
            <a:avLst/>
          </a:prstGeom>
        </p:spPr>
      </p:pic>
      <p:pic>
        <p:nvPicPr>
          <p:cNvPr id="409" name="Image 93" descr=" ">
            <a:extLst>
              <a:ext uri="{FF2B5EF4-FFF2-40B4-BE49-F238E27FC236}">
                <a16:creationId xmlns:a16="http://schemas.microsoft.com/office/drawing/2014/main" id="{C604C782-264B-6724-EF24-30D4627302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68697" y="1409067"/>
            <a:ext cx="89432" cy="84485"/>
          </a:xfrm>
          <a:prstGeom prst="rect">
            <a:avLst/>
          </a:prstGeom>
        </p:spPr>
      </p:pic>
      <p:pic>
        <p:nvPicPr>
          <p:cNvPr id="410" name="Image 94" descr=" ">
            <a:extLst>
              <a:ext uri="{FF2B5EF4-FFF2-40B4-BE49-F238E27FC236}">
                <a16:creationId xmlns:a16="http://schemas.microsoft.com/office/drawing/2014/main" id="{6DB51C96-723D-8F50-EADD-E8D082B3AD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4431" y="1409551"/>
            <a:ext cx="77351" cy="85564"/>
          </a:xfrm>
          <a:prstGeom prst="rect">
            <a:avLst/>
          </a:prstGeom>
        </p:spPr>
      </p:pic>
      <p:pic>
        <p:nvPicPr>
          <p:cNvPr id="411" name="Image 95" descr=" ">
            <a:extLst>
              <a:ext uri="{FF2B5EF4-FFF2-40B4-BE49-F238E27FC236}">
                <a16:creationId xmlns:a16="http://schemas.microsoft.com/office/drawing/2014/main" id="{D82D7198-A5C1-C312-782F-4516EC567D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56021" y="1409551"/>
            <a:ext cx="73481" cy="84013"/>
          </a:xfrm>
          <a:prstGeom prst="rect">
            <a:avLst/>
          </a:prstGeom>
        </p:spPr>
      </p:pic>
      <p:pic>
        <p:nvPicPr>
          <p:cNvPr id="412" name="Image 96" descr=" ">
            <a:extLst>
              <a:ext uri="{FF2B5EF4-FFF2-40B4-BE49-F238E27FC236}">
                <a16:creationId xmlns:a16="http://schemas.microsoft.com/office/drawing/2014/main" id="{8104676F-E621-AB5F-33CD-44515F748F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3871" y="1554435"/>
            <a:ext cx="66634" cy="84013"/>
          </a:xfrm>
          <a:prstGeom prst="rect">
            <a:avLst/>
          </a:prstGeom>
        </p:spPr>
      </p:pic>
      <p:pic>
        <p:nvPicPr>
          <p:cNvPr id="413" name="Image 97" descr=" ">
            <a:extLst>
              <a:ext uri="{FF2B5EF4-FFF2-40B4-BE49-F238E27FC236}">
                <a16:creationId xmlns:a16="http://schemas.microsoft.com/office/drawing/2014/main" id="{2BE38BAB-A6E4-6404-A12F-A3ECB9128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93802" y="1552885"/>
            <a:ext cx="89060" cy="87126"/>
          </a:xfrm>
          <a:prstGeom prst="rect">
            <a:avLst/>
          </a:prstGeom>
        </p:spPr>
      </p:pic>
      <p:pic>
        <p:nvPicPr>
          <p:cNvPr id="414" name="Image 98" descr=" ">
            <a:extLst>
              <a:ext uri="{FF2B5EF4-FFF2-40B4-BE49-F238E27FC236}">
                <a16:creationId xmlns:a16="http://schemas.microsoft.com/office/drawing/2014/main" id="{B0A28A7F-4E26-C5E4-5DFB-380D0BA0E1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98267" y="1552885"/>
            <a:ext cx="71496" cy="87126"/>
          </a:xfrm>
          <a:prstGeom prst="rect">
            <a:avLst/>
          </a:prstGeom>
        </p:spPr>
      </p:pic>
      <p:pic>
        <p:nvPicPr>
          <p:cNvPr id="415" name="Image 99" descr=" ">
            <a:extLst>
              <a:ext uri="{FF2B5EF4-FFF2-40B4-BE49-F238E27FC236}">
                <a16:creationId xmlns:a16="http://schemas.microsoft.com/office/drawing/2014/main" id="{1BF0B16B-02FE-5C4A-5AD0-BA30B2AA15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81572" y="1552885"/>
            <a:ext cx="71496" cy="87126"/>
          </a:xfrm>
          <a:prstGeom prst="rect">
            <a:avLst/>
          </a:prstGeom>
        </p:spPr>
      </p:pic>
      <p:pic>
        <p:nvPicPr>
          <p:cNvPr id="416" name="Image 100" descr=" ">
            <a:extLst>
              <a:ext uri="{FF2B5EF4-FFF2-40B4-BE49-F238E27FC236}">
                <a16:creationId xmlns:a16="http://schemas.microsoft.com/office/drawing/2014/main" id="{0D4FDADD-C1AB-6B9A-4336-06BDF8A2EC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70235" y="1554435"/>
            <a:ext cx="73605" cy="84013"/>
          </a:xfrm>
          <a:prstGeom prst="rect">
            <a:avLst/>
          </a:prstGeom>
        </p:spPr>
      </p:pic>
      <p:pic>
        <p:nvPicPr>
          <p:cNvPr id="417" name="Image 101" descr=" ">
            <a:extLst>
              <a:ext uri="{FF2B5EF4-FFF2-40B4-BE49-F238E27FC236}">
                <a16:creationId xmlns:a16="http://schemas.microsoft.com/office/drawing/2014/main" id="{DFAE42B4-9CD1-5501-5649-E018BE018C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65968" y="1554435"/>
            <a:ext cx="73605" cy="84013"/>
          </a:xfrm>
          <a:prstGeom prst="rect">
            <a:avLst/>
          </a:prstGeom>
        </p:spPr>
      </p:pic>
      <p:pic>
        <p:nvPicPr>
          <p:cNvPr id="418" name="Image 102" descr=" ">
            <a:extLst>
              <a:ext uri="{FF2B5EF4-FFF2-40B4-BE49-F238E27FC236}">
                <a16:creationId xmlns:a16="http://schemas.microsoft.com/office/drawing/2014/main" id="{5A4CF7DE-76AC-C0FD-E5BB-FA573F8702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99408" y="1694421"/>
            <a:ext cx="7542" cy="7714"/>
          </a:xfrm>
          <a:prstGeom prst="rect">
            <a:avLst/>
          </a:prstGeom>
        </p:spPr>
      </p:pic>
      <p:pic>
        <p:nvPicPr>
          <p:cNvPr id="419" name="Image 103" descr=" ">
            <a:extLst>
              <a:ext uri="{FF2B5EF4-FFF2-40B4-BE49-F238E27FC236}">
                <a16:creationId xmlns:a16="http://schemas.microsoft.com/office/drawing/2014/main" id="{C270131C-007D-8756-0B5E-58F81BBB22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15359" y="1725898"/>
            <a:ext cx="7542" cy="7727"/>
          </a:xfrm>
          <a:prstGeom prst="rect">
            <a:avLst/>
          </a:prstGeom>
        </p:spPr>
      </p:pic>
      <p:pic>
        <p:nvPicPr>
          <p:cNvPr id="420" name="Image 104" descr=" ">
            <a:extLst>
              <a:ext uri="{FF2B5EF4-FFF2-40B4-BE49-F238E27FC236}">
                <a16:creationId xmlns:a16="http://schemas.microsoft.com/office/drawing/2014/main" id="{E5208302-F54E-A9F4-7C6A-38B9F5D23E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99408" y="1725898"/>
            <a:ext cx="7542" cy="7727"/>
          </a:xfrm>
          <a:prstGeom prst="rect">
            <a:avLst/>
          </a:prstGeom>
        </p:spPr>
      </p:pic>
      <p:pic>
        <p:nvPicPr>
          <p:cNvPr id="421" name="Image 105" descr=" ">
            <a:extLst>
              <a:ext uri="{FF2B5EF4-FFF2-40B4-BE49-F238E27FC236}">
                <a16:creationId xmlns:a16="http://schemas.microsoft.com/office/drawing/2014/main" id="{613C5CF7-F491-CD5E-E2E3-9BB17E82F4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31161" y="1725898"/>
            <a:ext cx="7542" cy="7727"/>
          </a:xfrm>
          <a:prstGeom prst="rect">
            <a:avLst/>
          </a:prstGeom>
        </p:spPr>
      </p:pic>
      <p:pic>
        <p:nvPicPr>
          <p:cNvPr id="422" name="Image 106" descr=" ">
            <a:extLst>
              <a:ext uri="{FF2B5EF4-FFF2-40B4-BE49-F238E27FC236}">
                <a16:creationId xmlns:a16="http://schemas.microsoft.com/office/drawing/2014/main" id="{E6B9BC83-959A-7E70-478A-0C71548586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91047" y="1659248"/>
            <a:ext cx="24237" cy="26690"/>
          </a:xfrm>
          <a:prstGeom prst="rect">
            <a:avLst/>
          </a:prstGeom>
        </p:spPr>
      </p:pic>
      <p:pic>
        <p:nvPicPr>
          <p:cNvPr id="423" name="Image 107" descr=" ">
            <a:extLst>
              <a:ext uri="{FF2B5EF4-FFF2-40B4-BE49-F238E27FC236}">
                <a16:creationId xmlns:a16="http://schemas.microsoft.com/office/drawing/2014/main" id="{AC0B5E18-73DF-6769-FBAA-C65957BAE1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509752" y="1691332"/>
            <a:ext cx="31357" cy="32172"/>
          </a:xfrm>
          <a:prstGeom prst="rect">
            <a:avLst/>
          </a:prstGeom>
        </p:spPr>
      </p:pic>
      <p:pic>
        <p:nvPicPr>
          <p:cNvPr id="424" name="Image 108" descr=" ">
            <a:extLst>
              <a:ext uri="{FF2B5EF4-FFF2-40B4-BE49-F238E27FC236}">
                <a16:creationId xmlns:a16="http://schemas.microsoft.com/office/drawing/2014/main" id="{B8222197-813B-B0A8-A105-716CAF89D6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99408" y="1710048"/>
            <a:ext cx="7542" cy="7727"/>
          </a:xfrm>
          <a:prstGeom prst="rect">
            <a:avLst/>
          </a:prstGeom>
        </p:spPr>
      </p:pic>
      <p:pic>
        <p:nvPicPr>
          <p:cNvPr id="425" name="Image 109" descr=" ">
            <a:extLst>
              <a:ext uri="{FF2B5EF4-FFF2-40B4-BE49-F238E27FC236}">
                <a16:creationId xmlns:a16="http://schemas.microsoft.com/office/drawing/2014/main" id="{56E32352-2514-59FC-0E58-47704D5CAE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14292" y="1751422"/>
            <a:ext cx="11387" cy="17661"/>
          </a:xfrm>
          <a:prstGeom prst="rect">
            <a:avLst/>
          </a:prstGeom>
        </p:spPr>
      </p:pic>
      <p:pic>
        <p:nvPicPr>
          <p:cNvPr id="426" name="Image 110" descr=" ">
            <a:extLst>
              <a:ext uri="{FF2B5EF4-FFF2-40B4-BE49-F238E27FC236}">
                <a16:creationId xmlns:a16="http://schemas.microsoft.com/office/drawing/2014/main" id="{19B05B1A-09C9-F2A4-43A9-A436455E77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80678" y="1751422"/>
            <a:ext cx="11387" cy="17661"/>
          </a:xfrm>
          <a:prstGeom prst="rect">
            <a:avLst/>
          </a:prstGeom>
        </p:spPr>
      </p:pic>
      <p:pic>
        <p:nvPicPr>
          <p:cNvPr id="427" name="Image 111" descr=" ">
            <a:extLst>
              <a:ext uri="{FF2B5EF4-FFF2-40B4-BE49-F238E27FC236}">
                <a16:creationId xmlns:a16="http://schemas.microsoft.com/office/drawing/2014/main" id="{510A7C98-B4B7-7B40-BEC4-A95C7E9033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495786" y="1747131"/>
            <a:ext cx="14785" cy="27174"/>
          </a:xfrm>
          <a:prstGeom prst="rect">
            <a:avLst/>
          </a:prstGeom>
        </p:spPr>
      </p:pic>
      <p:pic>
        <p:nvPicPr>
          <p:cNvPr id="428" name="Image 112" descr=" ">
            <a:extLst>
              <a:ext uri="{FF2B5EF4-FFF2-40B4-BE49-F238E27FC236}">
                <a16:creationId xmlns:a16="http://schemas.microsoft.com/office/drawing/2014/main" id="{B38372D1-3013-9169-569E-0A7B533FFB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97373" y="1661145"/>
            <a:ext cx="143786" cy="97792"/>
          </a:xfrm>
          <a:prstGeom prst="rect">
            <a:avLst/>
          </a:prstGeom>
        </p:spPr>
      </p:pic>
      <p:pic>
        <p:nvPicPr>
          <p:cNvPr id="429" name="Image 113" descr=" ">
            <a:extLst>
              <a:ext uri="{FF2B5EF4-FFF2-40B4-BE49-F238E27FC236}">
                <a16:creationId xmlns:a16="http://schemas.microsoft.com/office/drawing/2014/main" id="{2A2A5E53-FD35-3CE6-1DAC-BE5B0A2715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83853" y="1725898"/>
            <a:ext cx="7542" cy="7727"/>
          </a:xfrm>
          <a:prstGeom prst="rect">
            <a:avLst/>
          </a:prstGeom>
        </p:spPr>
      </p:pic>
      <p:pic>
        <p:nvPicPr>
          <p:cNvPr id="430" name="Image 114" descr=" ">
            <a:extLst>
              <a:ext uri="{FF2B5EF4-FFF2-40B4-BE49-F238E27FC236}">
                <a16:creationId xmlns:a16="http://schemas.microsoft.com/office/drawing/2014/main" id="{35556BD9-7531-6BB7-97E3-BD18FDA58A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468447" y="1725898"/>
            <a:ext cx="7542" cy="7727"/>
          </a:xfrm>
          <a:prstGeom prst="rect">
            <a:avLst/>
          </a:prstGeom>
        </p:spPr>
      </p:pic>
      <p:pic>
        <p:nvPicPr>
          <p:cNvPr id="431" name="Image 115" descr=" ">
            <a:extLst>
              <a:ext uri="{FF2B5EF4-FFF2-40B4-BE49-F238E27FC236}">
                <a16:creationId xmlns:a16="http://schemas.microsoft.com/office/drawing/2014/main" id="{A57A020F-2B0F-8A6F-F955-65DFD8CC88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66512" y="1745481"/>
            <a:ext cx="7715" cy="17450"/>
          </a:xfrm>
          <a:prstGeom prst="rect">
            <a:avLst/>
          </a:prstGeom>
        </p:spPr>
      </p:pic>
      <p:pic>
        <p:nvPicPr>
          <p:cNvPr id="432" name="Image 116" descr=" ">
            <a:extLst>
              <a:ext uri="{FF2B5EF4-FFF2-40B4-BE49-F238E27FC236}">
                <a16:creationId xmlns:a16="http://schemas.microsoft.com/office/drawing/2014/main" id="{3142D5EE-02E6-1D3A-CDAF-BE788ECB56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92163" y="1763365"/>
            <a:ext cx="10122" cy="10517"/>
          </a:xfrm>
          <a:prstGeom prst="rect">
            <a:avLst/>
          </a:prstGeom>
        </p:spPr>
      </p:pic>
      <p:pic>
        <p:nvPicPr>
          <p:cNvPr id="433" name="Image 117" descr=" ">
            <a:extLst>
              <a:ext uri="{FF2B5EF4-FFF2-40B4-BE49-F238E27FC236}">
                <a16:creationId xmlns:a16="http://schemas.microsoft.com/office/drawing/2014/main" id="{3A9E45B5-8762-168D-F15B-77EEE3255C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73805" y="1735348"/>
            <a:ext cx="15852" cy="26057"/>
          </a:xfrm>
          <a:prstGeom prst="rect">
            <a:avLst/>
          </a:prstGeom>
        </p:spPr>
      </p:pic>
      <p:pic>
        <p:nvPicPr>
          <p:cNvPr id="434" name="Image 118" descr=" ">
            <a:extLst>
              <a:ext uri="{FF2B5EF4-FFF2-40B4-BE49-F238E27FC236}">
                <a16:creationId xmlns:a16="http://schemas.microsoft.com/office/drawing/2014/main" id="{2D36FC1F-01AC-CB16-64B9-6743A853735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84423" y="1755539"/>
            <a:ext cx="12305" cy="12960"/>
          </a:xfrm>
          <a:prstGeom prst="rect">
            <a:avLst/>
          </a:prstGeom>
        </p:spPr>
      </p:pic>
      <p:pic>
        <p:nvPicPr>
          <p:cNvPr id="435" name="Image 119" descr=" ">
            <a:extLst>
              <a:ext uri="{FF2B5EF4-FFF2-40B4-BE49-F238E27FC236}">
                <a16:creationId xmlns:a16="http://schemas.microsoft.com/office/drawing/2014/main" id="{1945EDE4-0E53-1540-F614-21D80F2B43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147211" y="1718097"/>
            <a:ext cx="5210" cy="5321"/>
          </a:xfrm>
          <a:prstGeom prst="rect">
            <a:avLst/>
          </a:prstGeom>
        </p:spPr>
      </p:pic>
      <p:pic>
        <p:nvPicPr>
          <p:cNvPr id="436" name="Image 120" descr=" ">
            <a:extLst>
              <a:ext uri="{FF2B5EF4-FFF2-40B4-BE49-F238E27FC236}">
                <a16:creationId xmlns:a16="http://schemas.microsoft.com/office/drawing/2014/main" id="{2B804841-A903-89B0-5AB3-133B2907B3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58300" y="1661158"/>
            <a:ext cx="97941" cy="80504"/>
          </a:xfrm>
          <a:prstGeom prst="rect">
            <a:avLst/>
          </a:prstGeom>
        </p:spPr>
      </p:pic>
      <p:pic>
        <p:nvPicPr>
          <p:cNvPr id="437" name="Image 121" descr=" ">
            <a:extLst>
              <a:ext uri="{FF2B5EF4-FFF2-40B4-BE49-F238E27FC236}">
                <a16:creationId xmlns:a16="http://schemas.microsoft.com/office/drawing/2014/main" id="{6E311F8A-C4D8-C951-6A60-85E82E5F9D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91270" y="1663427"/>
            <a:ext cx="60432" cy="60300"/>
          </a:xfrm>
          <a:prstGeom prst="rect">
            <a:avLst/>
          </a:prstGeom>
        </p:spPr>
      </p:pic>
      <p:pic>
        <p:nvPicPr>
          <p:cNvPr id="438" name="Image 122" descr=" ">
            <a:extLst>
              <a:ext uri="{FF2B5EF4-FFF2-40B4-BE49-F238E27FC236}">
                <a16:creationId xmlns:a16="http://schemas.microsoft.com/office/drawing/2014/main" id="{710F8B4E-E858-CA04-FEE9-E81F6605BF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35229" y="1728651"/>
            <a:ext cx="21632" cy="13419"/>
          </a:xfrm>
          <a:prstGeom prst="rect">
            <a:avLst/>
          </a:prstGeom>
        </p:spPr>
      </p:pic>
      <p:pic>
        <p:nvPicPr>
          <p:cNvPr id="439" name="Image 123" descr=" ">
            <a:extLst>
              <a:ext uri="{FF2B5EF4-FFF2-40B4-BE49-F238E27FC236}">
                <a16:creationId xmlns:a16="http://schemas.microsoft.com/office/drawing/2014/main" id="{533CB5C1-2C60-6B4A-0980-533C88AA91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47311" y="1739441"/>
            <a:ext cx="16249" cy="20526"/>
          </a:xfrm>
          <a:prstGeom prst="rect">
            <a:avLst/>
          </a:prstGeom>
        </p:spPr>
      </p:pic>
      <p:pic>
        <p:nvPicPr>
          <p:cNvPr id="440" name="Image 124" descr=" ">
            <a:extLst>
              <a:ext uri="{FF2B5EF4-FFF2-40B4-BE49-F238E27FC236}">
                <a16:creationId xmlns:a16="http://schemas.microsoft.com/office/drawing/2014/main" id="{6C22C70D-2280-1958-32BA-A0F3B5D918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27117" y="1598402"/>
            <a:ext cx="54056" cy="55848"/>
          </a:xfrm>
          <a:prstGeom prst="rect">
            <a:avLst/>
          </a:prstGeom>
        </p:spPr>
      </p:pic>
      <p:pic>
        <p:nvPicPr>
          <p:cNvPr id="441" name="Image 125" descr=" ">
            <a:extLst>
              <a:ext uri="{FF2B5EF4-FFF2-40B4-BE49-F238E27FC236}">
                <a16:creationId xmlns:a16="http://schemas.microsoft.com/office/drawing/2014/main" id="{EA148D0C-4F46-898A-D97F-BE559FB8B8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77700" y="1649772"/>
            <a:ext cx="11362" cy="11547"/>
          </a:xfrm>
          <a:prstGeom prst="rect">
            <a:avLst/>
          </a:prstGeom>
        </p:spPr>
      </p:pic>
      <p:pic>
        <p:nvPicPr>
          <p:cNvPr id="442" name="Image 126" descr=" ">
            <a:extLst>
              <a:ext uri="{FF2B5EF4-FFF2-40B4-BE49-F238E27FC236}">
                <a16:creationId xmlns:a16="http://schemas.microsoft.com/office/drawing/2014/main" id="{6D5AF7FB-9A0C-0CC0-926A-786CA2F645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835" y="1625836"/>
            <a:ext cx="8484" cy="8682"/>
          </a:xfrm>
          <a:prstGeom prst="rect">
            <a:avLst/>
          </a:prstGeom>
        </p:spPr>
      </p:pic>
      <p:pic>
        <p:nvPicPr>
          <p:cNvPr id="443" name="Image 127" descr=" ">
            <a:extLst>
              <a:ext uri="{FF2B5EF4-FFF2-40B4-BE49-F238E27FC236}">
                <a16:creationId xmlns:a16="http://schemas.microsoft.com/office/drawing/2014/main" id="{AFEABCF8-9A34-A57B-3B4E-D0E79DA1F3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457309" y="1587116"/>
            <a:ext cx="49367" cy="37095"/>
          </a:xfrm>
          <a:prstGeom prst="rect">
            <a:avLst/>
          </a:prstGeom>
        </p:spPr>
      </p:pic>
      <p:pic>
        <p:nvPicPr>
          <p:cNvPr id="444" name="Image 128" descr=" ">
            <a:extLst>
              <a:ext uri="{FF2B5EF4-FFF2-40B4-BE49-F238E27FC236}">
                <a16:creationId xmlns:a16="http://schemas.microsoft.com/office/drawing/2014/main" id="{8C28CC46-27A6-77DC-9AB7-717EB9A96112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480430" y="1587116"/>
            <a:ext cx="0" cy="0"/>
          </a:xfrm>
          <a:prstGeom prst="rect">
            <a:avLst/>
          </a:prstGeom>
        </p:spPr>
      </p:pic>
      <p:pic>
        <p:nvPicPr>
          <p:cNvPr id="445" name="Image 129" descr=" ">
            <a:extLst>
              <a:ext uri="{FF2B5EF4-FFF2-40B4-BE49-F238E27FC236}">
                <a16:creationId xmlns:a16="http://schemas.microsoft.com/office/drawing/2014/main" id="{93EDAA92-41FE-4D82-4DBC-FDF8665501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552496" y="1385850"/>
            <a:ext cx="84545" cy="88491"/>
          </a:xfrm>
          <a:prstGeom prst="rect">
            <a:avLst/>
          </a:prstGeom>
        </p:spPr>
      </p:pic>
      <p:pic>
        <p:nvPicPr>
          <p:cNvPr id="446" name="Image 130" descr=" ">
            <a:extLst>
              <a:ext uri="{FF2B5EF4-FFF2-40B4-BE49-F238E27FC236}">
                <a16:creationId xmlns:a16="http://schemas.microsoft.com/office/drawing/2014/main" id="{1184C0D2-3F0E-0E81-8721-D026419E9D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552496" y="1304255"/>
            <a:ext cx="63657" cy="130423"/>
          </a:xfrm>
          <a:prstGeom prst="rect">
            <a:avLst/>
          </a:prstGeom>
        </p:spPr>
      </p:pic>
      <p:pic>
        <p:nvPicPr>
          <p:cNvPr id="447" name="Image 131" descr=" ">
            <a:extLst>
              <a:ext uri="{FF2B5EF4-FFF2-40B4-BE49-F238E27FC236}">
                <a16:creationId xmlns:a16="http://schemas.microsoft.com/office/drawing/2014/main" id="{5E9CA55C-6CE8-3EEA-A932-30E060F665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534709" y="1514252"/>
            <a:ext cx="84570" cy="35309"/>
          </a:xfrm>
          <a:prstGeom prst="rect">
            <a:avLst/>
          </a:prstGeom>
        </p:spPr>
      </p:pic>
      <p:pic>
        <p:nvPicPr>
          <p:cNvPr id="448" name="Image 132" descr=" ">
            <a:extLst>
              <a:ext uri="{FF2B5EF4-FFF2-40B4-BE49-F238E27FC236}">
                <a16:creationId xmlns:a16="http://schemas.microsoft.com/office/drawing/2014/main" id="{930519AD-0642-78B6-127B-2D7A9401B0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550884" y="1459272"/>
            <a:ext cx="86604" cy="51879"/>
          </a:xfrm>
          <a:prstGeom prst="rect">
            <a:avLst/>
          </a:prstGeom>
        </p:spPr>
      </p:pic>
      <p:pic>
        <p:nvPicPr>
          <p:cNvPr id="449" name="Image 133" descr=" ">
            <a:extLst>
              <a:ext uri="{FF2B5EF4-FFF2-40B4-BE49-F238E27FC236}">
                <a16:creationId xmlns:a16="http://schemas.microsoft.com/office/drawing/2014/main" id="{C3BD98A9-241F-2F80-7D1C-13A11FF19D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512233" y="1543186"/>
            <a:ext cx="82684" cy="41585"/>
          </a:xfrm>
          <a:prstGeom prst="rect">
            <a:avLst/>
          </a:prstGeom>
        </p:spPr>
      </p:pic>
      <p:pic>
        <p:nvPicPr>
          <p:cNvPr id="450" name="Image 134" descr=" ">
            <a:extLst>
              <a:ext uri="{FF2B5EF4-FFF2-40B4-BE49-F238E27FC236}">
                <a16:creationId xmlns:a16="http://schemas.microsoft.com/office/drawing/2014/main" id="{C0FC6EC2-69FB-E110-4819-72F5EF7F6E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485292" y="1567421"/>
            <a:ext cx="74051" cy="43173"/>
          </a:xfrm>
          <a:prstGeom prst="rect">
            <a:avLst/>
          </a:prstGeom>
        </p:spPr>
      </p:pic>
      <p:pic>
        <p:nvPicPr>
          <p:cNvPr id="451" name="Image 135" descr=" ">
            <a:extLst>
              <a:ext uri="{FF2B5EF4-FFF2-40B4-BE49-F238E27FC236}">
                <a16:creationId xmlns:a16="http://schemas.microsoft.com/office/drawing/2014/main" id="{A59670AA-100C-7F50-FBCD-779A749D2A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227737" y="1742877"/>
            <a:ext cx="198165" cy="127484"/>
          </a:xfrm>
          <a:prstGeom prst="rect">
            <a:avLst/>
          </a:prstGeom>
        </p:spPr>
      </p:pic>
      <p:pic>
        <p:nvPicPr>
          <p:cNvPr id="452" name="Image 136" descr=" ">
            <a:extLst>
              <a:ext uri="{FF2B5EF4-FFF2-40B4-BE49-F238E27FC236}">
                <a16:creationId xmlns:a16="http://schemas.microsoft.com/office/drawing/2014/main" id="{68BF062E-1D1A-6D7B-0FCF-8AEC16F63B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46914" y="1587116"/>
            <a:ext cx="49367" cy="37095"/>
          </a:xfrm>
          <a:prstGeom prst="rect">
            <a:avLst/>
          </a:prstGeom>
        </p:spPr>
      </p:pic>
      <p:pic>
        <p:nvPicPr>
          <p:cNvPr id="453" name="Image 137" descr=" ">
            <a:extLst>
              <a:ext uri="{FF2B5EF4-FFF2-40B4-BE49-F238E27FC236}">
                <a16:creationId xmlns:a16="http://schemas.microsoft.com/office/drawing/2014/main" id="{DF795879-8569-34BE-3898-BB31F32FE38B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173185" y="1587116"/>
            <a:ext cx="0" cy="0"/>
          </a:xfrm>
          <a:prstGeom prst="rect">
            <a:avLst/>
          </a:prstGeom>
        </p:spPr>
      </p:pic>
      <p:pic>
        <p:nvPicPr>
          <p:cNvPr id="454" name="Image 138" descr=" ">
            <a:extLst>
              <a:ext uri="{FF2B5EF4-FFF2-40B4-BE49-F238E27FC236}">
                <a16:creationId xmlns:a16="http://schemas.microsoft.com/office/drawing/2014/main" id="{825C16A4-A3A0-43CC-13DC-1A54AD883E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016574" y="1385850"/>
            <a:ext cx="84545" cy="88491"/>
          </a:xfrm>
          <a:prstGeom prst="rect">
            <a:avLst/>
          </a:prstGeom>
        </p:spPr>
      </p:pic>
      <p:pic>
        <p:nvPicPr>
          <p:cNvPr id="455" name="Image 139" descr=" ">
            <a:extLst>
              <a:ext uri="{FF2B5EF4-FFF2-40B4-BE49-F238E27FC236}">
                <a16:creationId xmlns:a16="http://schemas.microsoft.com/office/drawing/2014/main" id="{478B0589-B428-AF44-7E01-049E54110A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7437" y="1304255"/>
            <a:ext cx="63657" cy="130423"/>
          </a:xfrm>
          <a:prstGeom prst="rect">
            <a:avLst/>
          </a:prstGeom>
        </p:spPr>
      </p:pic>
      <p:pic>
        <p:nvPicPr>
          <p:cNvPr id="456" name="Image 140" descr=" ">
            <a:extLst>
              <a:ext uri="{FF2B5EF4-FFF2-40B4-BE49-F238E27FC236}">
                <a16:creationId xmlns:a16="http://schemas.microsoft.com/office/drawing/2014/main" id="{6DDE2610-381F-BD67-4587-BC3AB47222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34336" y="1514252"/>
            <a:ext cx="84570" cy="35309"/>
          </a:xfrm>
          <a:prstGeom prst="rect">
            <a:avLst/>
          </a:prstGeom>
        </p:spPr>
      </p:pic>
      <p:pic>
        <p:nvPicPr>
          <p:cNvPr id="457" name="Image 141" descr=" ">
            <a:extLst>
              <a:ext uri="{FF2B5EF4-FFF2-40B4-BE49-F238E27FC236}">
                <a16:creationId xmlns:a16="http://schemas.microsoft.com/office/drawing/2014/main" id="{95045778-6D2B-DFB1-41D1-523C3E4168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58697" y="1543186"/>
            <a:ext cx="82684" cy="41585"/>
          </a:xfrm>
          <a:prstGeom prst="rect">
            <a:avLst/>
          </a:prstGeom>
        </p:spPr>
      </p:pic>
      <p:pic>
        <p:nvPicPr>
          <p:cNvPr id="458" name="Image 142" descr=" ">
            <a:extLst>
              <a:ext uri="{FF2B5EF4-FFF2-40B4-BE49-F238E27FC236}">
                <a16:creationId xmlns:a16="http://schemas.microsoft.com/office/drawing/2014/main" id="{4E368B66-140B-188A-9326-A80C8C838B6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94272" y="1567421"/>
            <a:ext cx="74051" cy="43173"/>
          </a:xfrm>
          <a:prstGeom prst="rect">
            <a:avLst/>
          </a:prstGeom>
        </p:spPr>
      </p:pic>
      <p:pic>
        <p:nvPicPr>
          <p:cNvPr id="459" name="Image 143" descr=" ">
            <a:extLst>
              <a:ext uri="{FF2B5EF4-FFF2-40B4-BE49-F238E27FC236}">
                <a16:creationId xmlns:a16="http://schemas.microsoft.com/office/drawing/2014/main" id="{8302F4B1-20D1-80F2-ED5D-A4F70B3046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320891" y="1209638"/>
            <a:ext cx="11759" cy="12154"/>
          </a:xfrm>
          <a:prstGeom prst="rect">
            <a:avLst/>
          </a:prstGeom>
        </p:spPr>
      </p:pic>
      <p:pic>
        <p:nvPicPr>
          <p:cNvPr id="460" name="Image 144" descr=" ">
            <a:extLst>
              <a:ext uri="{FF2B5EF4-FFF2-40B4-BE49-F238E27FC236}">
                <a16:creationId xmlns:a16="http://schemas.microsoft.com/office/drawing/2014/main" id="{4C1AECC8-C7B9-B442-96DF-CC06796575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291543" y="1294147"/>
            <a:ext cx="70479" cy="4775"/>
          </a:xfrm>
          <a:prstGeom prst="rect">
            <a:avLst/>
          </a:prstGeom>
        </p:spPr>
      </p:pic>
      <p:pic>
        <p:nvPicPr>
          <p:cNvPr id="461" name="Image 145" descr=" ">
            <a:extLst>
              <a:ext uri="{FF2B5EF4-FFF2-40B4-BE49-F238E27FC236}">
                <a16:creationId xmlns:a16="http://schemas.microsoft.com/office/drawing/2014/main" id="{E9FD6585-2036-6185-D267-3976D101BD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294272" y="1283196"/>
            <a:ext cx="65120" cy="6462"/>
          </a:xfrm>
          <a:prstGeom prst="rect">
            <a:avLst/>
          </a:prstGeom>
        </p:spPr>
      </p:pic>
      <p:pic>
        <p:nvPicPr>
          <p:cNvPr id="462" name="Image 146" descr=" ">
            <a:extLst>
              <a:ext uri="{FF2B5EF4-FFF2-40B4-BE49-F238E27FC236}">
                <a16:creationId xmlns:a16="http://schemas.microsoft.com/office/drawing/2014/main" id="{8E465B43-9658-A81A-C071-B4B0CFAFE7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278916" y="1222859"/>
            <a:ext cx="95733" cy="55885"/>
          </a:xfrm>
          <a:prstGeom prst="rect">
            <a:avLst/>
          </a:prstGeom>
        </p:spPr>
      </p:pic>
      <p:pic>
        <p:nvPicPr>
          <p:cNvPr id="463" name="Image 147" descr=" ">
            <a:extLst>
              <a:ext uri="{FF2B5EF4-FFF2-40B4-BE49-F238E27FC236}">
                <a16:creationId xmlns:a16="http://schemas.microsoft.com/office/drawing/2014/main" id="{D75AE414-D879-8C63-64B4-6537140E25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314069" y="1227224"/>
            <a:ext cx="25428" cy="37753"/>
          </a:xfrm>
          <a:prstGeom prst="rect">
            <a:avLst/>
          </a:prstGeom>
        </p:spPr>
      </p:pic>
      <p:pic>
        <p:nvPicPr>
          <p:cNvPr id="464" name="Image 148" descr=" ">
            <a:extLst>
              <a:ext uri="{FF2B5EF4-FFF2-40B4-BE49-F238E27FC236}">
                <a16:creationId xmlns:a16="http://schemas.microsoft.com/office/drawing/2014/main" id="{F498C201-927D-44E0-AAC6-F0E21D9E780F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446195" y="1330722"/>
            <a:ext cx="0" cy="0"/>
          </a:xfrm>
          <a:prstGeom prst="rect">
            <a:avLst/>
          </a:prstGeom>
        </p:spPr>
      </p:pic>
      <p:pic>
        <p:nvPicPr>
          <p:cNvPr id="465" name="Image 149" descr=" ">
            <a:extLst>
              <a:ext uri="{FF2B5EF4-FFF2-40B4-BE49-F238E27FC236}">
                <a16:creationId xmlns:a16="http://schemas.microsoft.com/office/drawing/2014/main" id="{6CFDABDE-EA14-751D-D5FB-F737BF9F65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235626" y="1498389"/>
            <a:ext cx="182734" cy="202667"/>
          </a:xfrm>
          <a:prstGeom prst="rect">
            <a:avLst/>
          </a:prstGeom>
        </p:spPr>
      </p:pic>
      <p:pic>
        <p:nvPicPr>
          <p:cNvPr id="466" name="Image 150" descr=" ">
            <a:extLst>
              <a:ext uri="{FF2B5EF4-FFF2-40B4-BE49-F238E27FC236}">
                <a16:creationId xmlns:a16="http://schemas.microsoft.com/office/drawing/2014/main" id="{0C054795-ED93-CB19-A323-208707BE7955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334386" y="1620900"/>
            <a:ext cx="0" cy="0"/>
          </a:xfrm>
          <a:prstGeom prst="rect">
            <a:avLst/>
          </a:prstGeom>
        </p:spPr>
      </p:pic>
      <p:pic>
        <p:nvPicPr>
          <p:cNvPr id="467" name="Image 151" descr=" ">
            <a:extLst>
              <a:ext uri="{FF2B5EF4-FFF2-40B4-BE49-F238E27FC236}">
                <a16:creationId xmlns:a16="http://schemas.microsoft.com/office/drawing/2014/main" id="{5826C56E-3D5E-A6B0-1FF3-993359606F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79635" y="1368871"/>
            <a:ext cx="494320" cy="392919"/>
          </a:xfrm>
          <a:prstGeom prst="rect">
            <a:avLst/>
          </a:prstGeom>
        </p:spPr>
      </p:pic>
      <p:pic>
        <p:nvPicPr>
          <p:cNvPr id="468" name="Image 152" descr=" ">
            <a:extLst>
              <a:ext uri="{FF2B5EF4-FFF2-40B4-BE49-F238E27FC236}">
                <a16:creationId xmlns:a16="http://schemas.microsoft.com/office/drawing/2014/main" id="{6D16678B-FF97-FE4B-05C5-2F4EF3982C38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413771" y="1275792"/>
            <a:ext cx="0" cy="0"/>
          </a:xfrm>
          <a:prstGeom prst="rect">
            <a:avLst/>
          </a:prstGeom>
        </p:spPr>
      </p:pic>
      <p:pic>
        <p:nvPicPr>
          <p:cNvPr id="469" name="Image 153" descr=" ">
            <a:extLst>
              <a:ext uri="{FF2B5EF4-FFF2-40B4-BE49-F238E27FC236}">
                <a16:creationId xmlns:a16="http://schemas.microsoft.com/office/drawing/2014/main" id="{D21CF703-8F1C-3ED1-9FC7-983ED535B4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412233" y="1283506"/>
            <a:ext cx="9228" cy="9475"/>
          </a:xfrm>
          <a:prstGeom prst="rect">
            <a:avLst/>
          </a:prstGeom>
        </p:spPr>
      </p:pic>
      <p:pic>
        <p:nvPicPr>
          <p:cNvPr id="470" name="Image 154" descr=" ">
            <a:extLst>
              <a:ext uri="{FF2B5EF4-FFF2-40B4-BE49-F238E27FC236}">
                <a16:creationId xmlns:a16="http://schemas.microsoft.com/office/drawing/2014/main" id="{BF20AEF1-5C1A-7FB3-CD79-9E351225F1C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411092" y="1296219"/>
            <a:ext cx="11536" cy="23713"/>
          </a:xfrm>
          <a:prstGeom prst="rect">
            <a:avLst/>
          </a:prstGeom>
        </p:spPr>
      </p:pic>
      <p:pic>
        <p:nvPicPr>
          <p:cNvPr id="471" name="Image 155" descr=" ">
            <a:extLst>
              <a:ext uri="{FF2B5EF4-FFF2-40B4-BE49-F238E27FC236}">
                <a16:creationId xmlns:a16="http://schemas.microsoft.com/office/drawing/2014/main" id="{91E27268-8F44-7CCC-2455-CF52CB22EB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406850" y="1255241"/>
            <a:ext cx="19995" cy="20538"/>
          </a:xfrm>
          <a:prstGeom prst="rect">
            <a:avLst/>
          </a:prstGeom>
        </p:spPr>
      </p:pic>
      <p:pic>
        <p:nvPicPr>
          <p:cNvPr id="472" name="Image 156" descr=" ">
            <a:extLst>
              <a:ext uri="{FF2B5EF4-FFF2-40B4-BE49-F238E27FC236}">
                <a16:creationId xmlns:a16="http://schemas.microsoft.com/office/drawing/2014/main" id="{C7E0B9CE-B908-6F86-EADC-DF54AF7F1A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383977" y="1291146"/>
            <a:ext cx="65939" cy="44921"/>
          </a:xfrm>
          <a:prstGeom prst="rect">
            <a:avLst/>
          </a:prstGeom>
        </p:spPr>
      </p:pic>
      <p:pic>
        <p:nvPicPr>
          <p:cNvPr id="473" name="Image 157" descr=" ">
            <a:extLst>
              <a:ext uri="{FF2B5EF4-FFF2-40B4-BE49-F238E27FC236}">
                <a16:creationId xmlns:a16="http://schemas.microsoft.com/office/drawing/2014/main" id="{8A8072E0-17FE-F1E3-41F2-849FAC485A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465396" y="1235658"/>
            <a:ext cx="37336" cy="53119"/>
          </a:xfrm>
          <a:prstGeom prst="rect">
            <a:avLst/>
          </a:prstGeom>
        </p:spPr>
      </p:pic>
      <p:pic>
        <p:nvPicPr>
          <p:cNvPr id="474" name="Image 158" descr=" ">
            <a:extLst>
              <a:ext uri="{FF2B5EF4-FFF2-40B4-BE49-F238E27FC236}">
                <a16:creationId xmlns:a16="http://schemas.microsoft.com/office/drawing/2014/main" id="{BE7C1038-5828-8DED-AFFE-F42F22D02F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485540" y="1229010"/>
            <a:ext cx="82139" cy="65410"/>
          </a:xfrm>
          <a:prstGeom prst="rect">
            <a:avLst/>
          </a:prstGeom>
        </p:spPr>
      </p:pic>
      <p:pic>
        <p:nvPicPr>
          <p:cNvPr id="475" name="Image 159" descr=" ">
            <a:extLst>
              <a:ext uri="{FF2B5EF4-FFF2-40B4-BE49-F238E27FC236}">
                <a16:creationId xmlns:a16="http://schemas.microsoft.com/office/drawing/2014/main" id="{D62929DB-81BD-3378-6C46-08D6634552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451925" y="1275953"/>
            <a:ext cx="56909" cy="52536"/>
          </a:xfrm>
          <a:prstGeom prst="rect">
            <a:avLst/>
          </a:prstGeom>
        </p:spPr>
      </p:pic>
      <p:pic>
        <p:nvPicPr>
          <p:cNvPr id="476" name="Image 160" descr=" ">
            <a:extLst>
              <a:ext uri="{FF2B5EF4-FFF2-40B4-BE49-F238E27FC236}">
                <a16:creationId xmlns:a16="http://schemas.microsoft.com/office/drawing/2014/main" id="{C56C2FFD-66CE-31EB-D738-42FAA2071F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342151" y="1304838"/>
            <a:ext cx="41826" cy="28538"/>
          </a:xfrm>
          <a:prstGeom prst="rect">
            <a:avLst/>
          </a:prstGeom>
        </p:spPr>
      </p:pic>
      <p:pic>
        <p:nvPicPr>
          <p:cNvPr id="477" name="Image 161" descr=" ">
            <a:extLst>
              <a:ext uri="{FF2B5EF4-FFF2-40B4-BE49-F238E27FC236}">
                <a16:creationId xmlns:a16="http://schemas.microsoft.com/office/drawing/2014/main" id="{C12A452B-E923-8403-635F-7BCA9C8B0D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232153" y="1283506"/>
            <a:ext cx="9228" cy="9475"/>
          </a:xfrm>
          <a:prstGeom prst="rect">
            <a:avLst/>
          </a:prstGeom>
        </p:spPr>
      </p:pic>
      <p:pic>
        <p:nvPicPr>
          <p:cNvPr id="478" name="Image 162" descr=" ">
            <a:extLst>
              <a:ext uri="{FF2B5EF4-FFF2-40B4-BE49-F238E27FC236}">
                <a16:creationId xmlns:a16="http://schemas.microsoft.com/office/drawing/2014/main" id="{C5B6DE84-6CB1-2B8C-6E68-637447B8D6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230987" y="1296219"/>
            <a:ext cx="11536" cy="23713"/>
          </a:xfrm>
          <a:prstGeom prst="rect">
            <a:avLst/>
          </a:prstGeom>
        </p:spPr>
      </p:pic>
      <p:pic>
        <p:nvPicPr>
          <p:cNvPr id="479" name="Image 163" descr=" ">
            <a:extLst>
              <a:ext uri="{FF2B5EF4-FFF2-40B4-BE49-F238E27FC236}">
                <a16:creationId xmlns:a16="http://schemas.microsoft.com/office/drawing/2014/main" id="{B412BE46-9326-9473-387D-C06E338A09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226770" y="1255241"/>
            <a:ext cx="19995" cy="20538"/>
          </a:xfrm>
          <a:prstGeom prst="rect">
            <a:avLst/>
          </a:prstGeom>
        </p:spPr>
      </p:pic>
      <p:pic>
        <p:nvPicPr>
          <p:cNvPr id="480" name="Image 164" descr=" ">
            <a:extLst>
              <a:ext uri="{FF2B5EF4-FFF2-40B4-BE49-F238E27FC236}">
                <a16:creationId xmlns:a16="http://schemas.microsoft.com/office/drawing/2014/main" id="{547AF06C-8521-FFA4-41F2-5277AEBEA788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239844" y="1275792"/>
            <a:ext cx="0" cy="0"/>
          </a:xfrm>
          <a:prstGeom prst="rect">
            <a:avLst/>
          </a:prstGeom>
        </p:spPr>
      </p:pic>
      <p:pic>
        <p:nvPicPr>
          <p:cNvPr id="481" name="Image 165" descr=" ">
            <a:extLst>
              <a:ext uri="{FF2B5EF4-FFF2-40B4-BE49-F238E27FC236}">
                <a16:creationId xmlns:a16="http://schemas.microsoft.com/office/drawing/2014/main" id="{87A93BC7-251D-DA23-7CB8-89B3367512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203699" y="1291146"/>
            <a:ext cx="65939" cy="44921"/>
          </a:xfrm>
          <a:prstGeom prst="rect">
            <a:avLst/>
          </a:prstGeom>
        </p:spPr>
      </p:pic>
      <p:pic>
        <p:nvPicPr>
          <p:cNvPr id="482" name="Image 166" descr=" ">
            <a:extLst>
              <a:ext uri="{FF2B5EF4-FFF2-40B4-BE49-F238E27FC236}">
                <a16:creationId xmlns:a16="http://schemas.microsoft.com/office/drawing/2014/main" id="{2D370236-D13F-CC74-70A3-3EE5FDD99D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150883" y="1235658"/>
            <a:ext cx="37336" cy="53119"/>
          </a:xfrm>
          <a:prstGeom prst="rect">
            <a:avLst/>
          </a:prstGeom>
        </p:spPr>
      </p:pic>
      <p:pic>
        <p:nvPicPr>
          <p:cNvPr id="483" name="Image 167" descr=" ">
            <a:extLst>
              <a:ext uri="{FF2B5EF4-FFF2-40B4-BE49-F238E27FC236}">
                <a16:creationId xmlns:a16="http://schemas.microsoft.com/office/drawing/2014/main" id="{F74FD6BA-5AD5-81CA-E5DE-869F24E688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085936" y="1229010"/>
            <a:ext cx="82139" cy="65410"/>
          </a:xfrm>
          <a:prstGeom prst="rect">
            <a:avLst/>
          </a:prstGeom>
        </p:spPr>
      </p:pic>
      <p:pic>
        <p:nvPicPr>
          <p:cNvPr id="484" name="Image 168" descr=" ">
            <a:extLst>
              <a:ext uri="{FF2B5EF4-FFF2-40B4-BE49-F238E27FC236}">
                <a16:creationId xmlns:a16="http://schemas.microsoft.com/office/drawing/2014/main" id="{4757E6B4-BC3D-BBD6-3EA8-2DDCEB2A57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144780" y="1275953"/>
            <a:ext cx="56909" cy="52536"/>
          </a:xfrm>
          <a:prstGeom prst="rect">
            <a:avLst/>
          </a:prstGeom>
        </p:spPr>
      </p:pic>
      <p:pic>
        <p:nvPicPr>
          <p:cNvPr id="485" name="Image 169" descr=" ">
            <a:extLst>
              <a:ext uri="{FF2B5EF4-FFF2-40B4-BE49-F238E27FC236}">
                <a16:creationId xmlns:a16="http://schemas.microsoft.com/office/drawing/2014/main" id="{74CBBC9E-28DA-DC6A-CA9B-D8F5868912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269638" y="1304838"/>
            <a:ext cx="41826" cy="28538"/>
          </a:xfrm>
          <a:prstGeom prst="rect">
            <a:avLst/>
          </a:prstGeom>
        </p:spPr>
      </p:pic>
      <p:pic>
        <p:nvPicPr>
          <p:cNvPr id="486" name="Image 170" descr=" ">
            <a:extLst>
              <a:ext uri="{FF2B5EF4-FFF2-40B4-BE49-F238E27FC236}">
                <a16:creationId xmlns:a16="http://schemas.microsoft.com/office/drawing/2014/main" id="{630CF6A2-9542-B98B-4398-0EF2E47F84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334957" y="1354026"/>
            <a:ext cx="109998" cy="105941"/>
          </a:xfrm>
          <a:prstGeom prst="rect">
            <a:avLst/>
          </a:prstGeom>
        </p:spPr>
      </p:pic>
      <p:pic>
        <p:nvPicPr>
          <p:cNvPr id="487" name="Image 171" descr=" ">
            <a:extLst>
              <a:ext uri="{FF2B5EF4-FFF2-40B4-BE49-F238E27FC236}">
                <a16:creationId xmlns:a16="http://schemas.microsoft.com/office/drawing/2014/main" id="{DF7D0D5C-CBC1-C7D6-0B2F-D7DEF655B9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431583" y="1352786"/>
            <a:ext cx="8137" cy="9723"/>
          </a:xfrm>
          <a:prstGeom prst="rect">
            <a:avLst/>
          </a:prstGeom>
        </p:spPr>
      </p:pic>
      <p:pic>
        <p:nvPicPr>
          <p:cNvPr id="488" name="Image 172" descr=" ">
            <a:extLst>
              <a:ext uri="{FF2B5EF4-FFF2-40B4-BE49-F238E27FC236}">
                <a16:creationId xmlns:a16="http://schemas.microsoft.com/office/drawing/2014/main" id="{1FAD2FD4-1BEE-E386-2DC6-6A2DC3BA7D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368894" y="1333636"/>
            <a:ext cx="94096" cy="20241"/>
          </a:xfrm>
          <a:prstGeom prst="rect">
            <a:avLst/>
          </a:prstGeom>
        </p:spPr>
      </p:pic>
      <p:pic>
        <p:nvPicPr>
          <p:cNvPr id="489" name="Image 173" descr=" ">
            <a:extLst>
              <a:ext uri="{FF2B5EF4-FFF2-40B4-BE49-F238E27FC236}">
                <a16:creationId xmlns:a16="http://schemas.microsoft.com/office/drawing/2014/main" id="{79502A86-9FFA-563A-1530-889C01A000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434262" y="1376921"/>
            <a:ext cx="61796" cy="24892"/>
          </a:xfrm>
          <a:prstGeom prst="rect">
            <a:avLst/>
          </a:prstGeom>
        </p:spPr>
      </p:pic>
      <p:pic>
        <p:nvPicPr>
          <p:cNvPr id="490" name="Image 174" descr=" ">
            <a:extLst>
              <a:ext uri="{FF2B5EF4-FFF2-40B4-BE49-F238E27FC236}">
                <a16:creationId xmlns:a16="http://schemas.microsoft.com/office/drawing/2014/main" id="{40C194A6-E2E8-B625-EB2E-B845942666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410025" y="1353679"/>
            <a:ext cx="45274" cy="13345"/>
          </a:xfrm>
          <a:prstGeom prst="rect">
            <a:avLst/>
          </a:prstGeom>
        </p:spPr>
      </p:pic>
      <p:pic>
        <p:nvPicPr>
          <p:cNvPr id="491" name="Image 175" descr=" ">
            <a:extLst>
              <a:ext uri="{FF2B5EF4-FFF2-40B4-BE49-F238E27FC236}">
                <a16:creationId xmlns:a16="http://schemas.microsoft.com/office/drawing/2014/main" id="{A4B79B90-3045-D2DB-8202-C87BF64D00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449569" y="1349623"/>
            <a:ext cx="45249" cy="33424"/>
          </a:xfrm>
          <a:prstGeom prst="rect">
            <a:avLst/>
          </a:prstGeom>
        </p:spPr>
      </p:pic>
      <p:pic>
        <p:nvPicPr>
          <p:cNvPr id="492" name="Image 176" descr=" ">
            <a:extLst>
              <a:ext uri="{FF2B5EF4-FFF2-40B4-BE49-F238E27FC236}">
                <a16:creationId xmlns:a16="http://schemas.microsoft.com/office/drawing/2014/main" id="{8268915E-9CEC-C978-0A3A-5059618D71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213820" y="1352786"/>
            <a:ext cx="8137" cy="9723"/>
          </a:xfrm>
          <a:prstGeom prst="rect">
            <a:avLst/>
          </a:prstGeom>
        </p:spPr>
      </p:pic>
      <p:pic>
        <p:nvPicPr>
          <p:cNvPr id="493" name="Image 177" descr=" ">
            <a:extLst>
              <a:ext uri="{FF2B5EF4-FFF2-40B4-BE49-F238E27FC236}">
                <a16:creationId xmlns:a16="http://schemas.microsoft.com/office/drawing/2014/main" id="{468AC8D0-A277-BC37-5BF8-36C94B57B6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190551" y="1333636"/>
            <a:ext cx="94096" cy="20241"/>
          </a:xfrm>
          <a:prstGeom prst="rect">
            <a:avLst/>
          </a:prstGeom>
        </p:spPr>
      </p:pic>
      <p:pic>
        <p:nvPicPr>
          <p:cNvPr id="494" name="Image 178" descr=" ">
            <a:extLst>
              <a:ext uri="{FF2B5EF4-FFF2-40B4-BE49-F238E27FC236}">
                <a16:creationId xmlns:a16="http://schemas.microsoft.com/office/drawing/2014/main" id="{78B30A8F-8CDB-3250-1CBE-2F52D156B1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157482" y="1376921"/>
            <a:ext cx="61796" cy="24892"/>
          </a:xfrm>
          <a:prstGeom prst="rect">
            <a:avLst/>
          </a:prstGeom>
        </p:spPr>
      </p:pic>
      <p:pic>
        <p:nvPicPr>
          <p:cNvPr id="495" name="Image 179" descr=" ">
            <a:extLst>
              <a:ext uri="{FF2B5EF4-FFF2-40B4-BE49-F238E27FC236}">
                <a16:creationId xmlns:a16="http://schemas.microsoft.com/office/drawing/2014/main" id="{E04409FD-49D3-A58B-F554-601C907E8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198241" y="1353679"/>
            <a:ext cx="45274" cy="13345"/>
          </a:xfrm>
          <a:prstGeom prst="rect">
            <a:avLst/>
          </a:prstGeom>
        </p:spPr>
      </p:pic>
      <p:pic>
        <p:nvPicPr>
          <p:cNvPr id="496" name="Image 180" descr=" ">
            <a:extLst>
              <a:ext uri="{FF2B5EF4-FFF2-40B4-BE49-F238E27FC236}">
                <a16:creationId xmlns:a16="http://schemas.microsoft.com/office/drawing/2014/main" id="{4E0C18FC-476B-5FB1-8506-7DF0E28116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158722" y="1349623"/>
            <a:ext cx="45249" cy="33424"/>
          </a:xfrm>
          <a:prstGeom prst="rect">
            <a:avLst/>
          </a:prstGeom>
        </p:spPr>
      </p:pic>
      <p:pic>
        <p:nvPicPr>
          <p:cNvPr id="497" name="Image 181" descr=" ">
            <a:extLst>
              <a:ext uri="{FF2B5EF4-FFF2-40B4-BE49-F238E27FC236}">
                <a16:creationId xmlns:a16="http://schemas.microsoft.com/office/drawing/2014/main" id="{FF72DE4F-920B-3EBB-0B70-0A2268ACDA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208586" y="1354026"/>
            <a:ext cx="109998" cy="105941"/>
          </a:xfrm>
          <a:prstGeom prst="rect">
            <a:avLst/>
          </a:prstGeom>
        </p:spPr>
      </p:pic>
      <p:pic>
        <p:nvPicPr>
          <p:cNvPr id="498" name="Image 182" descr=" ">
            <a:extLst>
              <a:ext uri="{FF2B5EF4-FFF2-40B4-BE49-F238E27FC236}">
                <a16:creationId xmlns:a16="http://schemas.microsoft.com/office/drawing/2014/main" id="{CF63F425-43A8-A3A6-2C4C-C4A707A88D87}"/>
              </a:ext>
            </a:extLst>
          </p:cNvPr>
          <p:cNvPicPr>
            <a:picLocks noChangeAspect="1"/>
          </p:cNvPicPr>
          <p:nvPr userDrawn="1"/>
        </p:nvPicPr>
        <p:blipFill>
          <a:blip r:embed="rId92"/>
          <a:stretch>
            <a:fillRect/>
          </a:stretch>
        </p:blipFill>
        <p:spPr>
          <a:xfrm>
            <a:off x="6031790" y="1016000"/>
            <a:ext cx="1303826" cy="1016000"/>
          </a:xfrm>
          <a:prstGeom prst="rect">
            <a:avLst/>
          </a:prstGeom>
        </p:spPr>
      </p:pic>
      <p:pic>
        <p:nvPicPr>
          <p:cNvPr id="499" name="Image 183" descr=" ">
            <a:extLst>
              <a:ext uri="{FF2B5EF4-FFF2-40B4-BE49-F238E27FC236}">
                <a16:creationId xmlns:a16="http://schemas.microsoft.com/office/drawing/2014/main" id="{8E6D56B4-82A0-859A-8EF4-43345F328F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113929" y="1265845"/>
            <a:ext cx="193501" cy="686730"/>
          </a:xfrm>
          <a:prstGeom prst="rect">
            <a:avLst/>
          </a:prstGeom>
        </p:spPr>
      </p:pic>
      <p:pic>
        <p:nvPicPr>
          <p:cNvPr id="500" name="Image 184" descr=" ">
            <a:extLst>
              <a:ext uri="{FF2B5EF4-FFF2-40B4-BE49-F238E27FC236}">
                <a16:creationId xmlns:a16="http://schemas.microsoft.com/office/drawing/2014/main" id="{DF8DF700-830D-81F7-9CA0-C7C78EB10E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7054764" y="1070496"/>
            <a:ext cx="193501" cy="686730"/>
          </a:xfrm>
          <a:prstGeom prst="rect">
            <a:avLst/>
          </a:prstGeom>
        </p:spPr>
      </p:pic>
      <p:pic>
        <p:nvPicPr>
          <p:cNvPr id="501" name="Image 185" descr=" ">
            <a:extLst>
              <a:ext uri="{FF2B5EF4-FFF2-40B4-BE49-F238E27FC236}">
                <a16:creationId xmlns:a16="http://schemas.microsoft.com/office/drawing/2014/main" id="{EFFE66E9-400C-CA5C-972F-56C19ED47F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6286517" y="1493726"/>
            <a:ext cx="38378" cy="62384"/>
          </a:xfrm>
          <a:prstGeom prst="rect">
            <a:avLst/>
          </a:prstGeom>
        </p:spPr>
      </p:pic>
      <p:pic>
        <p:nvPicPr>
          <p:cNvPr id="502" name="Image 186" descr=" ">
            <a:extLst>
              <a:ext uri="{FF2B5EF4-FFF2-40B4-BE49-F238E27FC236}">
                <a16:creationId xmlns:a16="http://schemas.microsoft.com/office/drawing/2014/main" id="{7A312795-384B-99FE-D72A-263C3117A9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6330228" y="1477330"/>
            <a:ext cx="41231" cy="62793"/>
          </a:xfrm>
          <a:prstGeom prst="rect">
            <a:avLst/>
          </a:prstGeom>
        </p:spPr>
      </p:pic>
      <p:pic>
        <p:nvPicPr>
          <p:cNvPr id="503" name="Image 187" descr=" ">
            <a:extLst>
              <a:ext uri="{FF2B5EF4-FFF2-40B4-BE49-F238E27FC236}">
                <a16:creationId xmlns:a16="http://schemas.microsoft.com/office/drawing/2014/main" id="{CCA6BC84-518C-3C72-5EB8-26BC09BF890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6375180" y="1466776"/>
            <a:ext cx="44753" cy="59035"/>
          </a:xfrm>
          <a:prstGeom prst="rect">
            <a:avLst/>
          </a:prstGeom>
        </p:spPr>
      </p:pic>
      <p:pic>
        <p:nvPicPr>
          <p:cNvPr id="504" name="Image 188" descr=" ">
            <a:extLst>
              <a:ext uri="{FF2B5EF4-FFF2-40B4-BE49-F238E27FC236}">
                <a16:creationId xmlns:a16="http://schemas.microsoft.com/office/drawing/2014/main" id="{78792354-9E96-BF65-3123-B374C34968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6413979" y="1449958"/>
            <a:ext cx="37584" cy="57758"/>
          </a:xfrm>
          <a:prstGeom prst="rect">
            <a:avLst/>
          </a:prstGeom>
        </p:spPr>
      </p:pic>
      <p:pic>
        <p:nvPicPr>
          <p:cNvPr id="505" name="Image 189" descr=" ">
            <a:extLst>
              <a:ext uri="{FF2B5EF4-FFF2-40B4-BE49-F238E27FC236}">
                <a16:creationId xmlns:a16="http://schemas.microsoft.com/office/drawing/2014/main" id="{A31F8C8F-CFB7-1038-DDC5-B1C89DC7E7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453424" y="1438015"/>
            <a:ext cx="46862" cy="53057"/>
          </a:xfrm>
          <a:prstGeom prst="rect">
            <a:avLst/>
          </a:prstGeom>
        </p:spPr>
      </p:pic>
      <p:pic>
        <p:nvPicPr>
          <p:cNvPr id="506" name="Image 190" descr=" ">
            <a:extLst>
              <a:ext uri="{FF2B5EF4-FFF2-40B4-BE49-F238E27FC236}">
                <a16:creationId xmlns:a16="http://schemas.microsoft.com/office/drawing/2014/main" id="{5E30B8AD-D51E-DD4A-378E-965785502B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6504478" y="1418580"/>
            <a:ext cx="43612" cy="53975"/>
          </a:xfrm>
          <a:prstGeom prst="rect">
            <a:avLst/>
          </a:prstGeom>
        </p:spPr>
      </p:pic>
      <p:pic>
        <p:nvPicPr>
          <p:cNvPr id="507" name="Image 191" descr=" ">
            <a:extLst>
              <a:ext uri="{FF2B5EF4-FFF2-40B4-BE49-F238E27FC236}">
                <a16:creationId xmlns:a16="http://schemas.microsoft.com/office/drawing/2014/main" id="{3BB8CC83-83CD-427C-5713-C73F5FE794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553498" y="1404727"/>
            <a:ext cx="36864" cy="57534"/>
          </a:xfrm>
          <a:prstGeom prst="rect">
            <a:avLst/>
          </a:prstGeom>
        </p:spPr>
      </p:pic>
      <p:pic>
        <p:nvPicPr>
          <p:cNvPr id="508" name="Image 192" descr=" ">
            <a:extLst>
              <a:ext uri="{FF2B5EF4-FFF2-40B4-BE49-F238E27FC236}">
                <a16:creationId xmlns:a16="http://schemas.microsoft.com/office/drawing/2014/main" id="{1ABE606F-E2D1-9927-F844-9FE6DC3DBB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6594977" y="1382762"/>
            <a:ext cx="48152" cy="65782"/>
          </a:xfrm>
          <a:prstGeom prst="rect">
            <a:avLst/>
          </a:prstGeom>
        </p:spPr>
      </p:pic>
      <p:pic>
        <p:nvPicPr>
          <p:cNvPr id="509" name="Image 193" descr=" ">
            <a:extLst>
              <a:ext uri="{FF2B5EF4-FFF2-40B4-BE49-F238E27FC236}">
                <a16:creationId xmlns:a16="http://schemas.microsoft.com/office/drawing/2014/main" id="{8FF99BE4-1CB7-1C78-A03C-BBD238B305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6646900" y="1372183"/>
            <a:ext cx="44753" cy="59035"/>
          </a:xfrm>
          <a:prstGeom prst="rect">
            <a:avLst/>
          </a:prstGeom>
        </p:spPr>
      </p:pic>
      <p:pic>
        <p:nvPicPr>
          <p:cNvPr id="510" name="Image 194" descr=" ">
            <a:extLst>
              <a:ext uri="{FF2B5EF4-FFF2-40B4-BE49-F238E27FC236}">
                <a16:creationId xmlns:a16="http://schemas.microsoft.com/office/drawing/2014/main" id="{3C0A8001-264B-495A-5A5B-31D1F267A6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6285351" y="1564258"/>
            <a:ext cx="41454" cy="61925"/>
          </a:xfrm>
          <a:prstGeom prst="rect">
            <a:avLst/>
          </a:prstGeom>
        </p:spPr>
      </p:pic>
      <p:pic>
        <p:nvPicPr>
          <p:cNvPr id="511" name="Image 195" descr=" ">
            <a:extLst>
              <a:ext uri="{FF2B5EF4-FFF2-40B4-BE49-F238E27FC236}">
                <a16:creationId xmlns:a16="http://schemas.microsoft.com/office/drawing/2014/main" id="{2A581A8D-E7D7-C456-031C-102CE43AF7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6331220" y="1548544"/>
            <a:ext cx="38402" cy="62396"/>
          </a:xfrm>
          <a:prstGeom prst="rect">
            <a:avLst/>
          </a:prstGeom>
        </p:spPr>
      </p:pic>
      <p:pic>
        <p:nvPicPr>
          <p:cNvPr id="512" name="Image 196" descr=" ">
            <a:extLst>
              <a:ext uri="{FF2B5EF4-FFF2-40B4-BE49-F238E27FC236}">
                <a16:creationId xmlns:a16="http://schemas.microsoft.com/office/drawing/2014/main" id="{67F98CB4-5310-9A07-CF79-0A2AD75654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6375254" y="1532669"/>
            <a:ext cx="38378" cy="62396"/>
          </a:xfrm>
          <a:prstGeom prst="rect">
            <a:avLst/>
          </a:prstGeom>
        </p:spPr>
      </p:pic>
      <p:pic>
        <p:nvPicPr>
          <p:cNvPr id="513" name="Image 197" descr=" ">
            <a:extLst>
              <a:ext uri="{FF2B5EF4-FFF2-40B4-BE49-F238E27FC236}">
                <a16:creationId xmlns:a16="http://schemas.microsoft.com/office/drawing/2014/main" id="{6395FD5D-1CDD-8113-BA1F-E9E99CA765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6419263" y="1521321"/>
            <a:ext cx="38254" cy="57857"/>
          </a:xfrm>
          <a:prstGeom prst="rect">
            <a:avLst/>
          </a:prstGeom>
        </p:spPr>
      </p:pic>
      <p:pic>
        <p:nvPicPr>
          <p:cNvPr id="514" name="Image 198" descr=" ">
            <a:extLst>
              <a:ext uri="{FF2B5EF4-FFF2-40B4-BE49-F238E27FC236}">
                <a16:creationId xmlns:a16="http://schemas.microsoft.com/office/drawing/2014/main" id="{FC433BE8-830F-47B9-86BF-93D174FE74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6462230" y="1502606"/>
            <a:ext cx="34632" cy="61082"/>
          </a:xfrm>
          <a:prstGeom prst="rect">
            <a:avLst/>
          </a:prstGeom>
        </p:spPr>
      </p:pic>
      <p:pic>
        <p:nvPicPr>
          <p:cNvPr id="515" name="Image 199" descr=" ">
            <a:extLst>
              <a:ext uri="{FF2B5EF4-FFF2-40B4-BE49-F238E27FC236}">
                <a16:creationId xmlns:a16="http://schemas.microsoft.com/office/drawing/2014/main" id="{7B36AAC9-FA13-F02C-3D0C-0FD0E9AE6A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6501898" y="1492101"/>
            <a:ext cx="36864" cy="57534"/>
          </a:xfrm>
          <a:prstGeom prst="rect">
            <a:avLst/>
          </a:prstGeom>
        </p:spPr>
      </p:pic>
      <p:pic>
        <p:nvPicPr>
          <p:cNvPr id="516" name="Image 200" descr=" ">
            <a:extLst>
              <a:ext uri="{FF2B5EF4-FFF2-40B4-BE49-F238E27FC236}">
                <a16:creationId xmlns:a16="http://schemas.microsoft.com/office/drawing/2014/main" id="{DD4EA7CD-505B-D552-362D-FBF34C7288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6543029" y="1475569"/>
            <a:ext cx="41206" cy="53938"/>
          </a:xfrm>
          <a:prstGeom prst="rect">
            <a:avLst/>
          </a:prstGeom>
        </p:spPr>
      </p:pic>
      <p:pic>
        <p:nvPicPr>
          <p:cNvPr id="517" name="Image 201" descr=" ">
            <a:extLst>
              <a:ext uri="{FF2B5EF4-FFF2-40B4-BE49-F238E27FC236}">
                <a16:creationId xmlns:a16="http://schemas.microsoft.com/office/drawing/2014/main" id="{5C6B15A0-EED9-EDAF-FF5A-07BD9F9A26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6588998" y="1455862"/>
            <a:ext cx="38402" cy="62396"/>
          </a:xfrm>
          <a:prstGeom prst="rect">
            <a:avLst/>
          </a:prstGeom>
        </p:spPr>
      </p:pic>
      <p:pic>
        <p:nvPicPr>
          <p:cNvPr id="518" name="Image 202" descr=" ">
            <a:extLst>
              <a:ext uri="{FF2B5EF4-FFF2-40B4-BE49-F238E27FC236}">
                <a16:creationId xmlns:a16="http://schemas.microsoft.com/office/drawing/2014/main" id="{A00E9F98-F1DC-2A50-02B7-72BB06227F5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6632908" y="1440334"/>
            <a:ext cx="37584" cy="57770"/>
          </a:xfrm>
          <a:prstGeom prst="rect">
            <a:avLst/>
          </a:prstGeom>
        </p:spPr>
      </p:pic>
      <p:pic>
        <p:nvPicPr>
          <p:cNvPr id="519" name="Image 203" descr=" ">
            <a:extLst>
              <a:ext uri="{FF2B5EF4-FFF2-40B4-BE49-F238E27FC236}">
                <a16:creationId xmlns:a16="http://schemas.microsoft.com/office/drawing/2014/main" id="{22BC8182-7C88-5787-2E07-4667192E34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674982" y="1426208"/>
            <a:ext cx="34632" cy="61082"/>
          </a:xfrm>
          <a:prstGeom prst="rect">
            <a:avLst/>
          </a:prstGeom>
        </p:spPr>
      </p:pic>
      <p:pic>
        <p:nvPicPr>
          <p:cNvPr id="520" name="Image 204" descr=" ">
            <a:extLst>
              <a:ext uri="{FF2B5EF4-FFF2-40B4-BE49-F238E27FC236}">
                <a16:creationId xmlns:a16="http://schemas.microsoft.com/office/drawing/2014/main" id="{CF32CCED-DA7C-0EAB-D04D-3AF07B8663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6714302" y="1411300"/>
            <a:ext cx="37584" cy="57758"/>
          </a:xfrm>
          <a:prstGeom prst="rect">
            <a:avLst/>
          </a:prstGeom>
        </p:spPr>
      </p:pic>
      <p:pic>
        <p:nvPicPr>
          <p:cNvPr id="521" name="Image 205" descr=" ">
            <a:extLst>
              <a:ext uri="{FF2B5EF4-FFF2-40B4-BE49-F238E27FC236}">
                <a16:creationId xmlns:a16="http://schemas.microsoft.com/office/drawing/2014/main" id="{C3C3C819-0BF8-B1F9-0EC0-EEFBA1960E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753920" y="1401130"/>
            <a:ext cx="41206" cy="53950"/>
          </a:xfrm>
          <a:prstGeom prst="rect">
            <a:avLst/>
          </a:prstGeom>
        </p:spPr>
      </p:pic>
      <p:pic>
        <p:nvPicPr>
          <p:cNvPr id="522" name="Image 206" descr=" ">
            <a:extLst>
              <a:ext uri="{FF2B5EF4-FFF2-40B4-BE49-F238E27FC236}">
                <a16:creationId xmlns:a16="http://schemas.microsoft.com/office/drawing/2014/main" id="{B7ED403C-3584-6DC7-69BD-FBB350DDB4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6800311" y="1380071"/>
            <a:ext cx="41900" cy="63599"/>
          </a:xfrm>
          <a:prstGeom prst="rect">
            <a:avLst/>
          </a:prstGeom>
        </p:spPr>
      </p:pic>
      <p:pic>
        <p:nvPicPr>
          <p:cNvPr id="523" name="Image 207" descr=" ">
            <a:extLst>
              <a:ext uri="{FF2B5EF4-FFF2-40B4-BE49-F238E27FC236}">
                <a16:creationId xmlns:a16="http://schemas.microsoft.com/office/drawing/2014/main" id="{ABEF7F1C-06DB-78A8-D603-DC6539DC46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840227" y="1370447"/>
            <a:ext cx="43612" cy="53975"/>
          </a:xfrm>
          <a:prstGeom prst="rect">
            <a:avLst/>
          </a:prstGeom>
        </p:spPr>
      </p:pic>
      <p:pic>
        <p:nvPicPr>
          <p:cNvPr id="524" name="Image 208" descr=" ">
            <a:extLst>
              <a:ext uri="{FF2B5EF4-FFF2-40B4-BE49-F238E27FC236}">
                <a16:creationId xmlns:a16="http://schemas.microsoft.com/office/drawing/2014/main" id="{1CC67EFD-E770-BFFD-9B26-A164654A5D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6889991" y="1351868"/>
            <a:ext cx="32846" cy="60461"/>
          </a:xfrm>
          <a:prstGeom prst="rect">
            <a:avLst/>
          </a:prstGeom>
        </p:spPr>
      </p:pic>
      <p:pic>
        <p:nvPicPr>
          <p:cNvPr id="525" name="Image 209" descr=" ">
            <a:extLst>
              <a:ext uri="{FF2B5EF4-FFF2-40B4-BE49-F238E27FC236}">
                <a16:creationId xmlns:a16="http://schemas.microsoft.com/office/drawing/2014/main" id="{5CDA5820-BF9E-9E3F-DF0D-2DB377A8BD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6924672" y="1341239"/>
            <a:ext cx="43612" cy="53975"/>
          </a:xfrm>
          <a:prstGeom prst="rect">
            <a:avLst/>
          </a:prstGeom>
        </p:spPr>
      </p:pic>
      <p:pic>
        <p:nvPicPr>
          <p:cNvPr id="526" name="Image 210" descr=" ">
            <a:extLst>
              <a:ext uri="{FF2B5EF4-FFF2-40B4-BE49-F238E27FC236}">
                <a16:creationId xmlns:a16="http://schemas.microsoft.com/office/drawing/2014/main" id="{BA4A9205-403F-B415-3891-9EC993AAFF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6286294" y="1631727"/>
            <a:ext cx="37584" cy="57770"/>
          </a:xfrm>
          <a:prstGeom prst="rect">
            <a:avLst/>
          </a:prstGeom>
        </p:spPr>
      </p:pic>
      <p:pic>
        <p:nvPicPr>
          <p:cNvPr id="527" name="Image 211" descr=" ">
            <a:extLst>
              <a:ext uri="{FF2B5EF4-FFF2-40B4-BE49-F238E27FC236}">
                <a16:creationId xmlns:a16="http://schemas.microsoft.com/office/drawing/2014/main" id="{4A16B7AC-5B49-95AE-17A3-816621FE98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6327574" y="1617551"/>
            <a:ext cx="34632" cy="61082"/>
          </a:xfrm>
          <a:prstGeom prst="rect">
            <a:avLst/>
          </a:prstGeom>
        </p:spPr>
      </p:pic>
      <p:pic>
        <p:nvPicPr>
          <p:cNvPr id="528" name="Image 212" descr=" ">
            <a:extLst>
              <a:ext uri="{FF2B5EF4-FFF2-40B4-BE49-F238E27FC236}">
                <a16:creationId xmlns:a16="http://schemas.microsoft.com/office/drawing/2014/main" id="{0A3A55AC-D0C7-D624-3ED5-AACF8A8054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6365356" y="1601229"/>
            <a:ext cx="45051" cy="64703"/>
          </a:xfrm>
          <a:prstGeom prst="rect">
            <a:avLst/>
          </a:prstGeom>
        </p:spPr>
      </p:pic>
      <p:pic>
        <p:nvPicPr>
          <p:cNvPr id="529" name="Image 213" descr=" ">
            <a:extLst>
              <a:ext uri="{FF2B5EF4-FFF2-40B4-BE49-F238E27FC236}">
                <a16:creationId xmlns:a16="http://schemas.microsoft.com/office/drawing/2014/main" id="{03673D8D-2A53-344B-1DEE-53E4B2DA50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6414847" y="1586123"/>
            <a:ext cx="38378" cy="62396"/>
          </a:xfrm>
          <a:prstGeom prst="rect">
            <a:avLst/>
          </a:prstGeom>
        </p:spPr>
      </p:pic>
      <p:pic>
        <p:nvPicPr>
          <p:cNvPr id="530" name="Image 214" descr=" ">
            <a:extLst>
              <a:ext uri="{FF2B5EF4-FFF2-40B4-BE49-F238E27FC236}">
                <a16:creationId xmlns:a16="http://schemas.microsoft.com/office/drawing/2014/main" id="{81867521-7881-FC38-8E31-5C745731D8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6458211" y="1574105"/>
            <a:ext cx="43612" cy="53975"/>
          </a:xfrm>
          <a:prstGeom prst="rect">
            <a:avLst/>
          </a:prstGeom>
        </p:spPr>
      </p:pic>
      <p:pic>
        <p:nvPicPr>
          <p:cNvPr id="531" name="Image 215" descr=" ">
            <a:extLst>
              <a:ext uri="{FF2B5EF4-FFF2-40B4-BE49-F238E27FC236}">
                <a16:creationId xmlns:a16="http://schemas.microsoft.com/office/drawing/2014/main" id="{F329F917-AC0A-3312-476D-F56F934E8A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6502915" y="1554361"/>
            <a:ext cx="41231" cy="62793"/>
          </a:xfrm>
          <a:prstGeom prst="rect">
            <a:avLst/>
          </a:prstGeom>
        </p:spPr>
      </p:pic>
      <p:pic>
        <p:nvPicPr>
          <p:cNvPr id="532" name="Image 216" descr=" ">
            <a:extLst>
              <a:ext uri="{FF2B5EF4-FFF2-40B4-BE49-F238E27FC236}">
                <a16:creationId xmlns:a16="http://schemas.microsoft.com/office/drawing/2014/main" id="{F423D4CA-3185-C991-0734-7D792A4719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6549157" y="1542331"/>
            <a:ext cx="43612" cy="53975"/>
          </a:xfrm>
          <a:prstGeom prst="rect">
            <a:avLst/>
          </a:prstGeom>
        </p:spPr>
      </p:pic>
      <p:pic>
        <p:nvPicPr>
          <p:cNvPr id="533" name="Image 217" descr=" ">
            <a:extLst>
              <a:ext uri="{FF2B5EF4-FFF2-40B4-BE49-F238E27FC236}">
                <a16:creationId xmlns:a16="http://schemas.microsoft.com/office/drawing/2014/main" id="{AD50BF67-901F-611F-151A-D1231E3C81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6598053" y="1523715"/>
            <a:ext cx="32846" cy="60461"/>
          </a:xfrm>
          <a:prstGeom prst="rect">
            <a:avLst/>
          </a:prstGeom>
        </p:spPr>
      </p:pic>
      <p:pic>
        <p:nvPicPr>
          <p:cNvPr id="534" name="Image 218" descr=" ">
            <a:extLst>
              <a:ext uri="{FF2B5EF4-FFF2-40B4-BE49-F238E27FC236}">
                <a16:creationId xmlns:a16="http://schemas.microsoft.com/office/drawing/2014/main" id="{C6C17C19-6CA5-A7F9-F0C5-67B151A1DB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6636009" y="1508385"/>
            <a:ext cx="38402" cy="62384"/>
          </a:xfrm>
          <a:prstGeom prst="rect">
            <a:avLst/>
          </a:prstGeom>
        </p:spPr>
      </p:pic>
      <p:pic>
        <p:nvPicPr>
          <p:cNvPr id="535" name="Image 219" descr=" ">
            <a:extLst>
              <a:ext uri="{FF2B5EF4-FFF2-40B4-BE49-F238E27FC236}">
                <a16:creationId xmlns:a16="http://schemas.microsoft.com/office/drawing/2014/main" id="{67A56545-F099-FCE7-E1DB-402ACC7D1F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6680564" y="1494172"/>
            <a:ext cx="36691" cy="53070"/>
          </a:xfrm>
          <a:prstGeom prst="rect">
            <a:avLst/>
          </a:prstGeom>
        </p:spPr>
      </p:pic>
      <p:pic>
        <p:nvPicPr>
          <p:cNvPr id="536" name="Image 220" descr=" ">
            <a:extLst>
              <a:ext uri="{FF2B5EF4-FFF2-40B4-BE49-F238E27FC236}">
                <a16:creationId xmlns:a16="http://schemas.microsoft.com/office/drawing/2014/main" id="{6A407E8D-DF33-A691-77C8-309E8EF22C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6722787" y="1479637"/>
            <a:ext cx="34632" cy="61082"/>
          </a:xfrm>
          <a:prstGeom prst="rect">
            <a:avLst/>
          </a:prstGeom>
        </p:spPr>
      </p:pic>
      <p:pic>
        <p:nvPicPr>
          <p:cNvPr id="537" name="Image 221" descr=" ">
            <a:extLst>
              <a:ext uri="{FF2B5EF4-FFF2-40B4-BE49-F238E27FC236}">
                <a16:creationId xmlns:a16="http://schemas.microsoft.com/office/drawing/2014/main" id="{F6B2EB6B-5C5B-A206-79FE-F3579889AF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760991" y="1467358"/>
            <a:ext cx="41206" cy="53950"/>
          </a:xfrm>
          <a:prstGeom prst="rect">
            <a:avLst/>
          </a:prstGeom>
        </p:spPr>
      </p:pic>
      <p:pic>
        <p:nvPicPr>
          <p:cNvPr id="538" name="Image 222" descr=" ">
            <a:extLst>
              <a:ext uri="{FF2B5EF4-FFF2-40B4-BE49-F238E27FC236}">
                <a16:creationId xmlns:a16="http://schemas.microsoft.com/office/drawing/2014/main" id="{C4FAA9BE-230E-6BE1-C389-0AF60942F5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6807183" y="1446349"/>
            <a:ext cx="41900" cy="63599"/>
          </a:xfrm>
          <a:prstGeom prst="rect">
            <a:avLst/>
          </a:prstGeom>
        </p:spPr>
      </p:pic>
      <p:pic>
        <p:nvPicPr>
          <p:cNvPr id="539" name="Image 223" descr=" ">
            <a:extLst>
              <a:ext uri="{FF2B5EF4-FFF2-40B4-BE49-F238E27FC236}">
                <a16:creationId xmlns:a16="http://schemas.microsoft.com/office/drawing/2014/main" id="{7F07DF6B-461A-B217-1399-497837506E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6847322" y="1436650"/>
            <a:ext cx="43612" cy="53975"/>
          </a:xfrm>
          <a:prstGeom prst="rect">
            <a:avLst/>
          </a:prstGeom>
        </p:spPr>
      </p:pic>
      <p:pic>
        <p:nvPicPr>
          <p:cNvPr id="540" name="Image 224" descr=" ">
            <a:extLst>
              <a:ext uri="{FF2B5EF4-FFF2-40B4-BE49-F238E27FC236}">
                <a16:creationId xmlns:a16="http://schemas.microsoft.com/office/drawing/2014/main" id="{DB8566C6-C2DF-6778-EF4D-C11B5829CA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6896119" y="1419014"/>
            <a:ext cx="32846" cy="60461"/>
          </a:xfrm>
          <a:prstGeom prst="rect">
            <a:avLst/>
          </a:prstGeom>
        </p:spPr>
      </p:pic>
      <p:pic>
        <p:nvPicPr>
          <p:cNvPr id="541" name="Image 225" descr=" ">
            <a:extLst>
              <a:ext uri="{FF2B5EF4-FFF2-40B4-BE49-F238E27FC236}">
                <a16:creationId xmlns:a16="http://schemas.microsoft.com/office/drawing/2014/main" id="{55D79110-6C70-5896-9FFB-579AD3EBC8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6932660" y="1409340"/>
            <a:ext cx="43612" cy="53975"/>
          </a:xfrm>
          <a:prstGeom prst="rect">
            <a:avLst/>
          </a:prstGeom>
        </p:spPr>
      </p:pic>
      <p:pic>
        <p:nvPicPr>
          <p:cNvPr id="542" name="Image 226" descr=" ">
            <a:extLst>
              <a:ext uri="{FF2B5EF4-FFF2-40B4-BE49-F238E27FC236}">
                <a16:creationId xmlns:a16="http://schemas.microsoft.com/office/drawing/2014/main" id="{8FAE9BEC-29E2-06DF-4C82-DB73C128EE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6289345" y="1693118"/>
            <a:ext cx="38378" cy="62384"/>
          </a:xfrm>
          <a:prstGeom prst="rect">
            <a:avLst/>
          </a:prstGeom>
        </p:spPr>
      </p:pic>
      <p:pic>
        <p:nvPicPr>
          <p:cNvPr id="543" name="Image 227" descr=" ">
            <a:extLst>
              <a:ext uri="{FF2B5EF4-FFF2-40B4-BE49-F238E27FC236}">
                <a16:creationId xmlns:a16="http://schemas.microsoft.com/office/drawing/2014/main" id="{92063521-190B-2EDE-7662-7E92299FBF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6334396" y="1682068"/>
            <a:ext cx="36864" cy="57534"/>
          </a:xfrm>
          <a:prstGeom prst="rect">
            <a:avLst/>
          </a:prstGeom>
        </p:spPr>
      </p:pic>
      <p:pic>
        <p:nvPicPr>
          <p:cNvPr id="544" name="Image 228" descr=" ">
            <a:extLst>
              <a:ext uri="{FF2B5EF4-FFF2-40B4-BE49-F238E27FC236}">
                <a16:creationId xmlns:a16="http://schemas.microsoft.com/office/drawing/2014/main" id="{89678049-FD8E-0992-F872-C98E1ADD6D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6375850" y="1663849"/>
            <a:ext cx="34632" cy="61082"/>
          </a:xfrm>
          <a:prstGeom prst="rect">
            <a:avLst/>
          </a:prstGeom>
        </p:spPr>
      </p:pic>
      <p:pic>
        <p:nvPicPr>
          <p:cNvPr id="545" name="Image 229" descr=" ">
            <a:extLst>
              <a:ext uri="{FF2B5EF4-FFF2-40B4-BE49-F238E27FC236}">
                <a16:creationId xmlns:a16="http://schemas.microsoft.com/office/drawing/2014/main" id="{A388A9E5-B04B-C912-FC6A-68F1F8FDA3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6414599" y="1647130"/>
            <a:ext cx="45448" cy="74985"/>
          </a:xfrm>
          <a:prstGeom prst="rect">
            <a:avLst/>
          </a:prstGeom>
        </p:spPr>
      </p:pic>
      <p:pic>
        <p:nvPicPr>
          <p:cNvPr id="546" name="Image 230" descr=" ">
            <a:extLst>
              <a:ext uri="{FF2B5EF4-FFF2-40B4-BE49-F238E27FC236}">
                <a16:creationId xmlns:a16="http://schemas.microsoft.com/office/drawing/2014/main" id="{803071C1-EB8B-32A7-C280-8E4D5B4867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6464761" y="1630896"/>
            <a:ext cx="38378" cy="62396"/>
          </a:xfrm>
          <a:prstGeom prst="rect">
            <a:avLst/>
          </a:prstGeom>
        </p:spPr>
      </p:pic>
      <p:pic>
        <p:nvPicPr>
          <p:cNvPr id="547" name="Image 231" descr=" ">
            <a:extLst>
              <a:ext uri="{FF2B5EF4-FFF2-40B4-BE49-F238E27FC236}">
                <a16:creationId xmlns:a16="http://schemas.microsoft.com/office/drawing/2014/main" id="{C9669AD8-1774-4A6C-5F22-C43AAA9ED80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6509117" y="1620689"/>
            <a:ext cx="36864" cy="57534"/>
          </a:xfrm>
          <a:prstGeom prst="rect">
            <a:avLst/>
          </a:prstGeom>
        </p:spPr>
      </p:pic>
      <p:pic>
        <p:nvPicPr>
          <p:cNvPr id="548" name="Image 232" descr=" ">
            <a:extLst>
              <a:ext uri="{FF2B5EF4-FFF2-40B4-BE49-F238E27FC236}">
                <a16:creationId xmlns:a16="http://schemas.microsoft.com/office/drawing/2014/main" id="{F9BB9D80-85EF-90C0-7103-DF6399012C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6550372" y="1601254"/>
            <a:ext cx="38402" cy="62396"/>
          </a:xfrm>
          <a:prstGeom prst="rect">
            <a:avLst/>
          </a:prstGeom>
        </p:spPr>
      </p:pic>
      <p:pic>
        <p:nvPicPr>
          <p:cNvPr id="549" name="Image 233" descr=" ">
            <a:extLst>
              <a:ext uri="{FF2B5EF4-FFF2-40B4-BE49-F238E27FC236}">
                <a16:creationId xmlns:a16="http://schemas.microsoft.com/office/drawing/2014/main" id="{97BCC644-AAF6-EBA5-12B4-75F8F39C85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6593364" y="1586347"/>
            <a:ext cx="38378" cy="62396"/>
          </a:xfrm>
          <a:prstGeom prst="rect">
            <a:avLst/>
          </a:prstGeom>
        </p:spPr>
      </p:pic>
      <p:pic>
        <p:nvPicPr>
          <p:cNvPr id="550" name="Image 234" descr=" ">
            <a:extLst>
              <a:ext uri="{FF2B5EF4-FFF2-40B4-BE49-F238E27FC236}">
                <a16:creationId xmlns:a16="http://schemas.microsoft.com/office/drawing/2014/main" id="{AE653AC7-12D9-4A21-7EB3-EC48697767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6637373" y="1570484"/>
            <a:ext cx="38402" cy="62384"/>
          </a:xfrm>
          <a:prstGeom prst="rect">
            <a:avLst/>
          </a:prstGeom>
        </p:spPr>
      </p:pic>
      <p:pic>
        <p:nvPicPr>
          <p:cNvPr id="551" name="Image 235" descr=" ">
            <a:extLst>
              <a:ext uri="{FF2B5EF4-FFF2-40B4-BE49-F238E27FC236}">
                <a16:creationId xmlns:a16="http://schemas.microsoft.com/office/drawing/2014/main" id="{D7388C83-000F-8EC1-D4B4-A6EB37834C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6680688" y="1552079"/>
            <a:ext cx="48152" cy="65782"/>
          </a:xfrm>
          <a:prstGeom prst="rect">
            <a:avLst/>
          </a:prstGeom>
        </p:spPr>
      </p:pic>
      <p:pic>
        <p:nvPicPr>
          <p:cNvPr id="552" name="Image 236" descr=" ">
            <a:extLst>
              <a:ext uri="{FF2B5EF4-FFF2-40B4-BE49-F238E27FC236}">
                <a16:creationId xmlns:a16="http://schemas.microsoft.com/office/drawing/2014/main" id="{29D7E636-DE5E-AD71-DFF2-6AC3889C13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6731742" y="1540532"/>
            <a:ext cx="44778" cy="59035"/>
          </a:xfrm>
          <a:prstGeom prst="rect">
            <a:avLst/>
          </a:prstGeom>
        </p:spPr>
      </p:pic>
      <p:pic>
        <p:nvPicPr>
          <p:cNvPr id="553" name="Image 237" descr=" ">
            <a:extLst>
              <a:ext uri="{FF2B5EF4-FFF2-40B4-BE49-F238E27FC236}">
                <a16:creationId xmlns:a16="http://schemas.microsoft.com/office/drawing/2014/main" id="{55AF6E40-183F-4D90-8C4E-223F27DBAB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6771509" y="1523715"/>
            <a:ext cx="37584" cy="57758"/>
          </a:xfrm>
          <a:prstGeom prst="rect">
            <a:avLst/>
          </a:prstGeom>
        </p:spPr>
      </p:pic>
      <p:pic>
        <p:nvPicPr>
          <p:cNvPr id="554" name="Image 238" descr=" ">
            <a:extLst>
              <a:ext uri="{FF2B5EF4-FFF2-40B4-BE49-F238E27FC236}">
                <a16:creationId xmlns:a16="http://schemas.microsoft.com/office/drawing/2014/main" id="{3C439D0F-0CB8-7B31-9EFA-DE43A61E2B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6813434" y="1510568"/>
            <a:ext cx="34632" cy="61082"/>
          </a:xfrm>
          <a:prstGeom prst="rect">
            <a:avLst/>
          </a:prstGeom>
        </p:spPr>
      </p:pic>
      <p:pic>
        <p:nvPicPr>
          <p:cNvPr id="555" name="Image 239" descr=" ">
            <a:extLst>
              <a:ext uri="{FF2B5EF4-FFF2-40B4-BE49-F238E27FC236}">
                <a16:creationId xmlns:a16="http://schemas.microsoft.com/office/drawing/2014/main" id="{183EDE42-9E0A-4505-4E81-2DC9D6FB44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6851886" y="1494693"/>
            <a:ext cx="41255" cy="62793"/>
          </a:xfrm>
          <a:prstGeom prst="rect">
            <a:avLst/>
          </a:prstGeom>
        </p:spPr>
      </p:pic>
      <p:pic>
        <p:nvPicPr>
          <p:cNvPr id="556" name="Image 240" descr=" ">
            <a:extLst>
              <a:ext uri="{FF2B5EF4-FFF2-40B4-BE49-F238E27FC236}">
                <a16:creationId xmlns:a16="http://schemas.microsoft.com/office/drawing/2014/main" id="{82C33792-C821-4D1E-AF7D-9414644455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6897880" y="1489050"/>
            <a:ext cx="36492" cy="53070"/>
          </a:xfrm>
          <a:prstGeom prst="rect">
            <a:avLst/>
          </a:prstGeom>
        </p:spPr>
      </p:pic>
      <p:pic>
        <p:nvPicPr>
          <p:cNvPr id="557" name="Image 241" descr=" ">
            <a:extLst>
              <a:ext uri="{FF2B5EF4-FFF2-40B4-BE49-F238E27FC236}">
                <a16:creationId xmlns:a16="http://schemas.microsoft.com/office/drawing/2014/main" id="{1C9C7FE7-7058-AB89-F2D6-8494605D18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6937126" y="1469938"/>
            <a:ext cx="41206" cy="53950"/>
          </a:xfrm>
          <a:prstGeom prst="rect">
            <a:avLst/>
          </a:prstGeom>
        </p:spPr>
      </p:pic>
      <p:pic>
        <p:nvPicPr>
          <p:cNvPr id="558" name="Image 242" descr=" ">
            <a:extLst>
              <a:ext uri="{FF2B5EF4-FFF2-40B4-BE49-F238E27FC236}">
                <a16:creationId xmlns:a16="http://schemas.microsoft.com/office/drawing/2014/main" id="{F2AE8EB1-7283-592C-DB0A-7A553C330F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6980217" y="1450888"/>
            <a:ext cx="37584" cy="57770"/>
          </a:xfrm>
          <a:prstGeom prst="rect">
            <a:avLst/>
          </a:prstGeom>
        </p:spPr>
      </p:pic>
      <p:pic>
        <p:nvPicPr>
          <p:cNvPr id="559" name="Image 243" descr=" ">
            <a:extLst>
              <a:ext uri="{FF2B5EF4-FFF2-40B4-BE49-F238E27FC236}">
                <a16:creationId xmlns:a16="http://schemas.microsoft.com/office/drawing/2014/main" id="{ED25A1EA-6B92-9346-A727-D2A926F9099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7021323" y="1439999"/>
            <a:ext cx="38254" cy="57857"/>
          </a:xfrm>
          <a:prstGeom prst="rect">
            <a:avLst/>
          </a:prstGeom>
        </p:spPr>
      </p:pic>
      <p:pic>
        <p:nvPicPr>
          <p:cNvPr id="560" name="Image 244" descr=" ">
            <a:extLst>
              <a:ext uri="{FF2B5EF4-FFF2-40B4-BE49-F238E27FC236}">
                <a16:creationId xmlns:a16="http://schemas.microsoft.com/office/drawing/2014/main" id="{4C8EAD5D-9A1E-6A41-75F4-19E6977DD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7060470" y="1426220"/>
            <a:ext cx="44753" cy="59035"/>
          </a:xfrm>
          <a:prstGeom prst="rect">
            <a:avLst/>
          </a:prstGeom>
        </p:spPr>
      </p:pic>
      <p:pic>
        <p:nvPicPr>
          <p:cNvPr id="561" name="Image 245" descr=" ">
            <a:extLst>
              <a:ext uri="{FF2B5EF4-FFF2-40B4-BE49-F238E27FC236}">
                <a16:creationId xmlns:a16="http://schemas.microsoft.com/office/drawing/2014/main" id="{5752CD7F-F14B-1DF0-FC35-8C96699D171C}"/>
              </a:ext>
            </a:extLst>
          </p:cNvPr>
          <p:cNvPicPr>
            <a:picLocks noChangeAspect="1"/>
          </p:cNvPicPr>
          <p:nvPr userDrawn="1"/>
        </p:nvPicPr>
        <p:blipFill>
          <a:blip r:embed="rId155"/>
          <a:stretch>
            <a:fillRect/>
          </a:stretch>
        </p:blipFill>
        <p:spPr>
          <a:xfrm>
            <a:off x="7951467" y="1216124"/>
            <a:ext cx="1547097" cy="615758"/>
          </a:xfrm>
          <a:prstGeom prst="rect">
            <a:avLst/>
          </a:prstGeom>
        </p:spPr>
      </p:pic>
      <p:pic>
        <p:nvPicPr>
          <p:cNvPr id="562" name="Image 246" descr=" ">
            <a:extLst>
              <a:ext uri="{FF2B5EF4-FFF2-40B4-BE49-F238E27FC236}">
                <a16:creationId xmlns:a16="http://schemas.microsoft.com/office/drawing/2014/main" id="{A24A5819-3AC7-AB36-2EDA-54E96B7E9285}"/>
              </a:ext>
            </a:extLst>
          </p:cNvPr>
          <p:cNvPicPr>
            <a:picLocks noChangeAspect="1"/>
          </p:cNvPicPr>
          <p:nvPr userDrawn="1"/>
        </p:nvPicPr>
        <p:blipFill>
          <a:blip r:embed="rId156"/>
          <a:stretch>
            <a:fillRect/>
          </a:stretch>
        </p:blipFill>
        <p:spPr>
          <a:xfrm>
            <a:off x="3432356" y="1026083"/>
            <a:ext cx="1983606" cy="841896"/>
          </a:xfrm>
          <a:prstGeom prst="rect">
            <a:avLst/>
          </a:prstGeom>
        </p:spPr>
      </p:pic>
      <p:pic>
        <p:nvPicPr>
          <p:cNvPr id="563" name="Image 247" descr=" ">
            <a:extLst>
              <a:ext uri="{FF2B5EF4-FFF2-40B4-BE49-F238E27FC236}">
                <a16:creationId xmlns:a16="http://schemas.microsoft.com/office/drawing/2014/main" id="{5D3E5822-2032-9517-C3DE-50D73ADB59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3467732" y="1080988"/>
            <a:ext cx="1912879" cy="7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62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51437-1BEF-98A0-2D87-23791ADF0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9194A8-E546-E353-CF2D-DC3A1E73F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963" y="1974850"/>
            <a:ext cx="12345987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276557-B0FD-7A54-EAA4-165D7B71F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48DF0-0D25-2B81-0739-47A9DD05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5EF6A1-A25E-FC39-CF76-FEEA727AD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AD7CE8-C94F-5774-45E4-51894547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571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FE68C-7BEB-2F85-C134-05D3C430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0CA0CF-5043-04C3-63FA-88FF880DC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963" y="1974850"/>
            <a:ext cx="12345987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9498A3-D69F-76A7-5348-5DA7E3E7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8B1016-509B-B8B6-C586-7B39CEF94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E65AB-EBFF-A29C-51EC-7E7125CD7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FBCCF8-34E7-6B82-F8B3-29213B3F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716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095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6B7880-3302-5248-A932-FDE13199AA7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673132-F72C-E1E3-6E1A-CC63208DE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F3BEB-0542-757F-4ED4-B7F427DE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97CDB6-D1DB-5155-2B47-616F8B5F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553A2D-B274-3DCE-7602-8A263F7C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  <p:pic>
        <p:nvPicPr>
          <p:cNvPr id="233" name="Image 248" descr=" ">
            <a:extLst>
              <a:ext uri="{FF2B5EF4-FFF2-40B4-BE49-F238E27FC236}">
                <a16:creationId xmlns:a16="http://schemas.microsoft.com/office/drawing/2014/main" id="{A5F52D0E-FAFF-2F12-2792-E123680B6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9383" y="1988269"/>
            <a:ext cx="17747665" cy="11727731"/>
          </a:xfrm>
          <a:prstGeom prst="rect">
            <a:avLst/>
          </a:prstGeom>
        </p:spPr>
      </p:pic>
      <p:pic>
        <p:nvPicPr>
          <p:cNvPr id="454" name="Image 85" descr=" ">
            <a:extLst>
              <a:ext uri="{FF2B5EF4-FFF2-40B4-BE49-F238E27FC236}">
                <a16:creationId xmlns:a16="http://schemas.microsoft.com/office/drawing/2014/main" id="{2BAC443B-A8E9-6924-E7C5-7939B4279B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127" y="1536700"/>
            <a:ext cx="2970658" cy="1143000"/>
          </a:xfrm>
          <a:prstGeom prst="rect">
            <a:avLst/>
          </a:prstGeom>
        </p:spPr>
      </p:pic>
      <p:pic>
        <p:nvPicPr>
          <p:cNvPr id="455" name="Image 86" descr=" ">
            <a:extLst>
              <a:ext uri="{FF2B5EF4-FFF2-40B4-BE49-F238E27FC236}">
                <a16:creationId xmlns:a16="http://schemas.microsoft.com/office/drawing/2014/main" id="{6915AD58-5B81-2C2D-DE0A-6409AF9A85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2403" y="1919350"/>
            <a:ext cx="138527" cy="138621"/>
          </a:xfrm>
          <a:prstGeom prst="rect">
            <a:avLst/>
          </a:prstGeom>
        </p:spPr>
      </p:pic>
      <p:pic>
        <p:nvPicPr>
          <p:cNvPr id="456" name="Image 87" descr=" ">
            <a:extLst>
              <a:ext uri="{FF2B5EF4-FFF2-40B4-BE49-F238E27FC236}">
                <a16:creationId xmlns:a16="http://schemas.microsoft.com/office/drawing/2014/main" id="{6D60960F-5397-DA23-FA19-C8F0F8B69C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7373" y="1919350"/>
            <a:ext cx="121459" cy="138621"/>
          </a:xfrm>
          <a:prstGeom prst="rect">
            <a:avLst/>
          </a:prstGeom>
        </p:spPr>
      </p:pic>
      <p:pic>
        <p:nvPicPr>
          <p:cNvPr id="457" name="Image 88" descr=" ">
            <a:extLst>
              <a:ext uri="{FF2B5EF4-FFF2-40B4-BE49-F238E27FC236}">
                <a16:creationId xmlns:a16="http://schemas.microsoft.com/office/drawing/2014/main" id="{2A2F1D32-A960-5769-2CF0-BA33BAB077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5299" y="1919350"/>
            <a:ext cx="120219" cy="138621"/>
          </a:xfrm>
          <a:prstGeom prst="rect">
            <a:avLst/>
          </a:prstGeom>
        </p:spPr>
      </p:pic>
      <p:pic>
        <p:nvPicPr>
          <p:cNvPr id="458" name="Image 89" descr=" ">
            <a:extLst>
              <a:ext uri="{FF2B5EF4-FFF2-40B4-BE49-F238E27FC236}">
                <a16:creationId xmlns:a16="http://schemas.microsoft.com/office/drawing/2014/main" id="{43E4855C-98EF-B7C4-4323-06F92F27C3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5312" y="1916782"/>
            <a:ext cx="146937" cy="143756"/>
          </a:xfrm>
          <a:prstGeom prst="rect">
            <a:avLst/>
          </a:prstGeom>
        </p:spPr>
      </p:pic>
      <p:pic>
        <p:nvPicPr>
          <p:cNvPr id="459" name="Image 90" descr=" ">
            <a:extLst>
              <a:ext uri="{FF2B5EF4-FFF2-40B4-BE49-F238E27FC236}">
                <a16:creationId xmlns:a16="http://schemas.microsoft.com/office/drawing/2014/main" id="{6BA095E9-8F27-E6C5-6FD6-C669519AB0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91918" y="1919350"/>
            <a:ext cx="113644" cy="138621"/>
          </a:xfrm>
          <a:prstGeom prst="rect">
            <a:avLst/>
          </a:prstGeom>
        </p:spPr>
      </p:pic>
      <p:pic>
        <p:nvPicPr>
          <p:cNvPr id="460" name="Image 91" descr=" ">
            <a:extLst>
              <a:ext uri="{FF2B5EF4-FFF2-40B4-BE49-F238E27FC236}">
                <a16:creationId xmlns:a16="http://schemas.microsoft.com/office/drawing/2014/main" id="{E310D02D-F26D-7F65-E45D-AFA40B651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33000" y="1919350"/>
            <a:ext cx="109948" cy="138621"/>
          </a:xfrm>
          <a:prstGeom prst="rect">
            <a:avLst/>
          </a:prstGeom>
        </p:spPr>
      </p:pic>
      <p:pic>
        <p:nvPicPr>
          <p:cNvPr id="461" name="Image 92" descr=" ">
            <a:extLst>
              <a:ext uri="{FF2B5EF4-FFF2-40B4-BE49-F238E27FC236}">
                <a16:creationId xmlns:a16="http://schemas.microsoft.com/office/drawing/2014/main" id="{9FF50A73-BBEB-AD43-D8E8-A12732CFF8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68649" y="1919350"/>
            <a:ext cx="120219" cy="138621"/>
          </a:xfrm>
          <a:prstGeom prst="rect">
            <a:avLst/>
          </a:prstGeom>
        </p:spPr>
      </p:pic>
      <p:pic>
        <p:nvPicPr>
          <p:cNvPr id="462" name="Image 93" descr=" ">
            <a:extLst>
              <a:ext uri="{FF2B5EF4-FFF2-40B4-BE49-F238E27FC236}">
                <a16:creationId xmlns:a16="http://schemas.microsoft.com/office/drawing/2014/main" id="{EC1030CD-4B26-DD75-EBDF-DD5509510B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12857" y="1918568"/>
            <a:ext cx="147557" cy="139402"/>
          </a:xfrm>
          <a:prstGeom prst="rect">
            <a:avLst/>
          </a:prstGeom>
        </p:spPr>
      </p:pic>
      <p:pic>
        <p:nvPicPr>
          <p:cNvPr id="463" name="Image 94" descr=" ">
            <a:extLst>
              <a:ext uri="{FF2B5EF4-FFF2-40B4-BE49-F238E27FC236}">
                <a16:creationId xmlns:a16="http://schemas.microsoft.com/office/drawing/2014/main" id="{38CC9276-52C2-E91A-C7D4-A36754529B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70833" y="1919350"/>
            <a:ext cx="127611" cy="141188"/>
          </a:xfrm>
          <a:prstGeom prst="rect">
            <a:avLst/>
          </a:prstGeom>
        </p:spPr>
      </p:pic>
      <p:pic>
        <p:nvPicPr>
          <p:cNvPr id="464" name="Image 95" descr=" ">
            <a:extLst>
              <a:ext uri="{FF2B5EF4-FFF2-40B4-BE49-F238E27FC236}">
                <a16:creationId xmlns:a16="http://schemas.microsoft.com/office/drawing/2014/main" id="{9A484BEB-35AA-513B-C31A-8B71C6C51B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21937" y="1919350"/>
            <a:ext cx="121260" cy="138621"/>
          </a:xfrm>
          <a:prstGeom prst="rect">
            <a:avLst/>
          </a:prstGeom>
        </p:spPr>
      </p:pic>
      <p:pic>
        <p:nvPicPr>
          <p:cNvPr id="465" name="Image 96" descr=" ">
            <a:extLst>
              <a:ext uri="{FF2B5EF4-FFF2-40B4-BE49-F238E27FC236}">
                <a16:creationId xmlns:a16="http://schemas.microsoft.com/office/drawing/2014/main" id="{A66229C1-3A50-7D42-817B-D46F3CA895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32403" y="2158429"/>
            <a:ext cx="109948" cy="138621"/>
          </a:xfrm>
          <a:prstGeom prst="rect">
            <a:avLst/>
          </a:prstGeom>
        </p:spPr>
      </p:pic>
      <p:pic>
        <p:nvPicPr>
          <p:cNvPr id="466" name="Image 97" descr=" ">
            <a:extLst>
              <a:ext uri="{FF2B5EF4-FFF2-40B4-BE49-F238E27FC236}">
                <a16:creationId xmlns:a16="http://schemas.microsoft.com/office/drawing/2014/main" id="{59296136-B362-B346-01EB-925B72EFC1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64282" y="2155850"/>
            <a:ext cx="146937" cy="143756"/>
          </a:xfrm>
          <a:prstGeom prst="rect">
            <a:avLst/>
          </a:prstGeom>
        </p:spPr>
      </p:pic>
      <p:pic>
        <p:nvPicPr>
          <p:cNvPr id="467" name="Image 98" descr=" ">
            <a:extLst>
              <a:ext uri="{FF2B5EF4-FFF2-40B4-BE49-F238E27FC236}">
                <a16:creationId xmlns:a16="http://schemas.microsoft.com/office/drawing/2014/main" id="{21578179-2747-1E21-9097-20ABA25A35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36646" y="2155850"/>
            <a:ext cx="117961" cy="143756"/>
          </a:xfrm>
          <a:prstGeom prst="rect">
            <a:avLst/>
          </a:prstGeom>
        </p:spPr>
      </p:pic>
      <p:pic>
        <p:nvPicPr>
          <p:cNvPr id="468" name="Image 99" descr=" ">
            <a:extLst>
              <a:ext uri="{FF2B5EF4-FFF2-40B4-BE49-F238E27FC236}">
                <a16:creationId xmlns:a16="http://schemas.microsoft.com/office/drawing/2014/main" id="{5A706EF2-CB55-7036-4F02-351B13D1B7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74131" y="2155850"/>
            <a:ext cx="117961" cy="143756"/>
          </a:xfrm>
          <a:prstGeom prst="rect">
            <a:avLst/>
          </a:prstGeom>
        </p:spPr>
      </p:pic>
      <p:pic>
        <p:nvPicPr>
          <p:cNvPr id="469" name="Image 100" descr=" ">
            <a:extLst>
              <a:ext uri="{FF2B5EF4-FFF2-40B4-BE49-F238E27FC236}">
                <a16:creationId xmlns:a16="http://schemas.microsoft.com/office/drawing/2014/main" id="{C7B67ECB-EC42-DC45-1873-2954AAE4AE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20422" y="2158429"/>
            <a:ext cx="121459" cy="138621"/>
          </a:xfrm>
          <a:prstGeom prst="rect">
            <a:avLst/>
          </a:prstGeom>
        </p:spPr>
      </p:pic>
      <p:pic>
        <p:nvPicPr>
          <p:cNvPr id="470" name="Image 101" descr=" ">
            <a:extLst>
              <a:ext uri="{FF2B5EF4-FFF2-40B4-BE49-F238E27FC236}">
                <a16:creationId xmlns:a16="http://schemas.microsoft.com/office/drawing/2014/main" id="{E580DE26-C399-17CC-5F3E-955C4558CA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78349" y="2158429"/>
            <a:ext cx="121459" cy="138621"/>
          </a:xfrm>
          <a:prstGeom prst="rect">
            <a:avLst/>
          </a:prstGeom>
        </p:spPr>
      </p:pic>
      <p:pic>
        <p:nvPicPr>
          <p:cNvPr id="471" name="Image 102" descr=" ">
            <a:extLst>
              <a:ext uri="{FF2B5EF4-FFF2-40B4-BE49-F238E27FC236}">
                <a16:creationId xmlns:a16="http://schemas.microsoft.com/office/drawing/2014/main" id="{73F97E49-A765-D14A-95FB-71FD954398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13549" y="2389386"/>
            <a:ext cx="12454" cy="12737"/>
          </a:xfrm>
          <a:prstGeom prst="rect">
            <a:avLst/>
          </a:prstGeom>
        </p:spPr>
      </p:pic>
      <p:pic>
        <p:nvPicPr>
          <p:cNvPr id="472" name="Image 103" descr=" ">
            <a:extLst>
              <a:ext uri="{FF2B5EF4-FFF2-40B4-BE49-F238E27FC236}">
                <a16:creationId xmlns:a16="http://schemas.microsoft.com/office/drawing/2014/main" id="{45423C32-D4C2-DF45-5FD2-48FD13F888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39870" y="2441327"/>
            <a:ext cx="12454" cy="12737"/>
          </a:xfrm>
          <a:prstGeom prst="rect">
            <a:avLst/>
          </a:prstGeom>
        </p:spPr>
      </p:pic>
      <p:pic>
        <p:nvPicPr>
          <p:cNvPr id="473" name="Image 104" descr=" ">
            <a:extLst>
              <a:ext uri="{FF2B5EF4-FFF2-40B4-BE49-F238E27FC236}">
                <a16:creationId xmlns:a16="http://schemas.microsoft.com/office/drawing/2014/main" id="{FEB7305C-5EE8-546C-F508-E4CAE8267A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13549" y="2441327"/>
            <a:ext cx="12454" cy="12737"/>
          </a:xfrm>
          <a:prstGeom prst="rect">
            <a:avLst/>
          </a:prstGeom>
        </p:spPr>
      </p:pic>
      <p:pic>
        <p:nvPicPr>
          <p:cNvPr id="474" name="Image 105" descr=" ">
            <a:extLst>
              <a:ext uri="{FF2B5EF4-FFF2-40B4-BE49-F238E27FC236}">
                <a16:creationId xmlns:a16="http://schemas.microsoft.com/office/drawing/2014/main" id="{9247CFA0-A954-D283-BB0A-A9078B93C6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865943" y="2441327"/>
            <a:ext cx="12454" cy="12737"/>
          </a:xfrm>
          <a:prstGeom prst="rect">
            <a:avLst/>
          </a:prstGeom>
        </p:spPr>
      </p:pic>
      <p:pic>
        <p:nvPicPr>
          <p:cNvPr id="475" name="Image 106" descr=" ">
            <a:extLst>
              <a:ext uri="{FF2B5EF4-FFF2-40B4-BE49-F238E27FC236}">
                <a16:creationId xmlns:a16="http://schemas.microsoft.com/office/drawing/2014/main" id="{F47FADD9-8BF4-F89D-ABCE-D13A91F1F0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799755" y="2331343"/>
            <a:ext cx="39990" cy="44041"/>
          </a:xfrm>
          <a:prstGeom prst="rect">
            <a:avLst/>
          </a:prstGeom>
        </p:spPr>
      </p:pic>
      <p:pic>
        <p:nvPicPr>
          <p:cNvPr id="476" name="Image 107" descr=" ">
            <a:extLst>
              <a:ext uri="{FF2B5EF4-FFF2-40B4-BE49-F238E27FC236}">
                <a16:creationId xmlns:a16="http://schemas.microsoft.com/office/drawing/2014/main" id="{544EB171-CF6D-774F-43AD-5D9D10AE32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830591" y="2384289"/>
            <a:ext cx="51749" cy="53094"/>
          </a:xfrm>
          <a:prstGeom prst="rect">
            <a:avLst/>
          </a:prstGeom>
        </p:spPr>
      </p:pic>
      <p:pic>
        <p:nvPicPr>
          <p:cNvPr id="477" name="Image 108" descr=" ">
            <a:extLst>
              <a:ext uri="{FF2B5EF4-FFF2-40B4-BE49-F238E27FC236}">
                <a16:creationId xmlns:a16="http://schemas.microsoft.com/office/drawing/2014/main" id="{54935A66-00AD-FF24-4328-F17746C16A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13549" y="2415170"/>
            <a:ext cx="12454" cy="12737"/>
          </a:xfrm>
          <a:prstGeom prst="rect">
            <a:avLst/>
          </a:prstGeom>
        </p:spPr>
      </p:pic>
      <p:pic>
        <p:nvPicPr>
          <p:cNvPr id="478" name="Image 109" descr=" ">
            <a:extLst>
              <a:ext uri="{FF2B5EF4-FFF2-40B4-BE49-F238E27FC236}">
                <a16:creationId xmlns:a16="http://schemas.microsoft.com/office/drawing/2014/main" id="{65F802AD-A718-303E-A533-2705697647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838108" y="2483445"/>
            <a:ext cx="18779" cy="29146"/>
          </a:xfrm>
          <a:prstGeom prst="rect">
            <a:avLst/>
          </a:prstGeom>
        </p:spPr>
      </p:pic>
      <p:pic>
        <p:nvPicPr>
          <p:cNvPr id="479" name="Image 110" descr=" ">
            <a:extLst>
              <a:ext uri="{FF2B5EF4-FFF2-40B4-BE49-F238E27FC236}">
                <a16:creationId xmlns:a16="http://schemas.microsoft.com/office/drawing/2014/main" id="{4DBD1185-004E-D55D-36B6-47F5E1D32E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782638" y="2483445"/>
            <a:ext cx="18779" cy="29146"/>
          </a:xfrm>
          <a:prstGeom prst="rect">
            <a:avLst/>
          </a:prstGeom>
        </p:spPr>
      </p:pic>
      <p:pic>
        <p:nvPicPr>
          <p:cNvPr id="480" name="Image 111" descr=" ">
            <a:extLst>
              <a:ext uri="{FF2B5EF4-FFF2-40B4-BE49-F238E27FC236}">
                <a16:creationId xmlns:a16="http://schemas.microsoft.com/office/drawing/2014/main" id="{176291BA-E349-69BE-2C50-FE337820F4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807570" y="2476351"/>
            <a:ext cx="24411" cy="44834"/>
          </a:xfrm>
          <a:prstGeom prst="rect">
            <a:avLst/>
          </a:prstGeom>
        </p:spPr>
      </p:pic>
      <p:pic>
        <p:nvPicPr>
          <p:cNvPr id="481" name="Image 112" descr=" ">
            <a:extLst>
              <a:ext uri="{FF2B5EF4-FFF2-40B4-BE49-F238E27FC236}">
                <a16:creationId xmlns:a16="http://schemas.microsoft.com/office/drawing/2014/main" id="{EDAFA8FD-BB89-70E3-596C-6A3FF69681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645203" y="2334493"/>
            <a:ext cx="237262" cy="161354"/>
          </a:xfrm>
          <a:prstGeom prst="rect">
            <a:avLst/>
          </a:prstGeom>
        </p:spPr>
      </p:pic>
      <p:pic>
        <p:nvPicPr>
          <p:cNvPr id="482" name="Image 113" descr=" ">
            <a:extLst>
              <a:ext uri="{FF2B5EF4-FFF2-40B4-BE49-F238E27FC236}">
                <a16:creationId xmlns:a16="http://schemas.microsoft.com/office/drawing/2014/main" id="{1D8AED82-D5F4-D08A-6015-765ED1F971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787872" y="2441327"/>
            <a:ext cx="12454" cy="12737"/>
          </a:xfrm>
          <a:prstGeom prst="rect">
            <a:avLst/>
          </a:prstGeom>
        </p:spPr>
      </p:pic>
      <p:pic>
        <p:nvPicPr>
          <p:cNvPr id="483" name="Image 114" descr=" ">
            <a:extLst>
              <a:ext uri="{FF2B5EF4-FFF2-40B4-BE49-F238E27FC236}">
                <a16:creationId xmlns:a16="http://schemas.microsoft.com/office/drawing/2014/main" id="{5128C381-F3CB-D0C3-5E7E-719AF54CC3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762444" y="2441327"/>
            <a:ext cx="12454" cy="12737"/>
          </a:xfrm>
          <a:prstGeom prst="rect">
            <a:avLst/>
          </a:prstGeom>
        </p:spPr>
      </p:pic>
      <p:pic>
        <p:nvPicPr>
          <p:cNvPr id="484" name="Image 115" descr=" ">
            <a:extLst>
              <a:ext uri="{FF2B5EF4-FFF2-40B4-BE49-F238E27FC236}">
                <a16:creationId xmlns:a16="http://schemas.microsoft.com/office/drawing/2014/main" id="{4B6AE0D1-CA81-3800-72DA-529058C5BD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264254" y="2473635"/>
            <a:ext cx="12726" cy="28786"/>
          </a:xfrm>
          <a:prstGeom prst="rect">
            <a:avLst/>
          </a:prstGeom>
        </p:spPr>
      </p:pic>
      <p:pic>
        <p:nvPicPr>
          <p:cNvPr id="485" name="Image 116" descr=" ">
            <a:extLst>
              <a:ext uri="{FF2B5EF4-FFF2-40B4-BE49-F238E27FC236}">
                <a16:creationId xmlns:a16="http://schemas.microsoft.com/office/drawing/2014/main" id="{F1F1EF32-2223-5138-0841-003B5D9E91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306577" y="2503140"/>
            <a:ext cx="16696" cy="17363"/>
          </a:xfrm>
          <a:prstGeom prst="rect">
            <a:avLst/>
          </a:prstGeom>
        </p:spPr>
      </p:pic>
      <p:pic>
        <p:nvPicPr>
          <p:cNvPr id="486" name="Image 117" descr=" ">
            <a:extLst>
              <a:ext uri="{FF2B5EF4-FFF2-40B4-BE49-F238E27FC236}">
                <a16:creationId xmlns:a16="http://schemas.microsoft.com/office/drawing/2014/main" id="{3FCB9CDD-29E5-2209-0781-CD0AB09FD1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276311" y="2456904"/>
            <a:ext cx="26172" cy="42987"/>
          </a:xfrm>
          <a:prstGeom prst="rect">
            <a:avLst/>
          </a:prstGeom>
        </p:spPr>
      </p:pic>
      <p:pic>
        <p:nvPicPr>
          <p:cNvPr id="487" name="Image 118" descr=" ">
            <a:extLst>
              <a:ext uri="{FF2B5EF4-FFF2-40B4-BE49-F238E27FC236}">
                <a16:creationId xmlns:a16="http://schemas.microsoft.com/office/drawing/2014/main" id="{4D8DC47C-1E70-ACB2-1D6B-6BB4422BD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93801" y="2490229"/>
            <a:ext cx="20293" cy="21382"/>
          </a:xfrm>
          <a:prstGeom prst="rect">
            <a:avLst/>
          </a:prstGeom>
        </p:spPr>
      </p:pic>
      <p:pic>
        <p:nvPicPr>
          <p:cNvPr id="488" name="Image 119" descr=" ">
            <a:extLst>
              <a:ext uri="{FF2B5EF4-FFF2-40B4-BE49-F238E27FC236}">
                <a16:creationId xmlns:a16="http://schemas.microsoft.com/office/drawing/2014/main" id="{E3106512-FA1E-5E2C-1AD6-DD03AF5ED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232401" y="2428453"/>
            <a:ext cx="8608" cy="8781"/>
          </a:xfrm>
          <a:prstGeom prst="rect">
            <a:avLst/>
          </a:prstGeom>
        </p:spPr>
      </p:pic>
      <p:pic>
        <p:nvPicPr>
          <p:cNvPr id="489" name="Image 120" descr=" ">
            <a:extLst>
              <a:ext uri="{FF2B5EF4-FFF2-40B4-BE49-F238E27FC236}">
                <a16:creationId xmlns:a16="http://schemas.microsoft.com/office/drawing/2014/main" id="{A646B5C2-A638-0D6B-2A88-7808CD012F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250709" y="2334493"/>
            <a:ext cx="161598" cy="132842"/>
          </a:xfrm>
          <a:prstGeom prst="rect">
            <a:avLst/>
          </a:prstGeom>
        </p:spPr>
      </p:pic>
      <p:pic>
        <p:nvPicPr>
          <p:cNvPr id="490" name="Image 121" descr=" ">
            <a:extLst>
              <a:ext uri="{FF2B5EF4-FFF2-40B4-BE49-F238E27FC236}">
                <a16:creationId xmlns:a16="http://schemas.microsoft.com/office/drawing/2014/main" id="{23AAD91F-18DB-7795-0179-A07E8F42B6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40116" y="2338251"/>
            <a:ext cx="99703" cy="99504"/>
          </a:xfrm>
          <a:prstGeom prst="rect">
            <a:avLst/>
          </a:prstGeom>
        </p:spPr>
      </p:pic>
      <p:pic>
        <p:nvPicPr>
          <p:cNvPr id="491" name="Image 122" descr=" ">
            <a:extLst>
              <a:ext uri="{FF2B5EF4-FFF2-40B4-BE49-F238E27FC236}">
                <a16:creationId xmlns:a16="http://schemas.microsoft.com/office/drawing/2014/main" id="{AF240BCF-9BC9-1B3C-AA0E-0235807FA7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212629" y="2445866"/>
            <a:ext cx="35674" cy="22151"/>
          </a:xfrm>
          <a:prstGeom prst="rect">
            <a:avLst/>
          </a:prstGeom>
        </p:spPr>
      </p:pic>
      <p:pic>
        <p:nvPicPr>
          <p:cNvPr id="492" name="Image 123" descr=" ">
            <a:extLst>
              <a:ext uri="{FF2B5EF4-FFF2-40B4-BE49-F238E27FC236}">
                <a16:creationId xmlns:a16="http://schemas.microsoft.com/office/drawing/2014/main" id="{6B8D3C65-366E-256D-0D58-1CA4C623FC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232575" y="2463664"/>
            <a:ext cx="26817" cy="33871"/>
          </a:xfrm>
          <a:prstGeom prst="rect">
            <a:avLst/>
          </a:prstGeom>
        </p:spPr>
      </p:pic>
      <p:pic>
        <p:nvPicPr>
          <p:cNvPr id="493" name="Image 124" descr=" ">
            <a:extLst>
              <a:ext uri="{FF2B5EF4-FFF2-40B4-BE49-F238E27FC236}">
                <a16:creationId xmlns:a16="http://schemas.microsoft.com/office/drawing/2014/main" id="{2EFFD399-E309-74AA-EC1E-D9A10E0A48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34261" y="2230958"/>
            <a:ext cx="89184" cy="92149"/>
          </a:xfrm>
          <a:prstGeom prst="rect">
            <a:avLst/>
          </a:prstGeom>
        </p:spPr>
      </p:pic>
      <p:pic>
        <p:nvPicPr>
          <p:cNvPr id="494" name="Image 125" descr=" ">
            <a:extLst>
              <a:ext uri="{FF2B5EF4-FFF2-40B4-BE49-F238E27FC236}">
                <a16:creationId xmlns:a16="http://schemas.microsoft.com/office/drawing/2014/main" id="{7C1268C6-8113-CA2D-4D02-C5F7132983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117740" y="2315716"/>
            <a:ext cx="18730" cy="19050"/>
          </a:xfrm>
          <a:prstGeom prst="rect">
            <a:avLst/>
          </a:prstGeom>
        </p:spPr>
      </p:pic>
      <p:pic>
        <p:nvPicPr>
          <p:cNvPr id="495" name="Image 126" descr=" ">
            <a:extLst>
              <a:ext uri="{FF2B5EF4-FFF2-40B4-BE49-F238E27FC236}">
                <a16:creationId xmlns:a16="http://schemas.microsoft.com/office/drawing/2014/main" id="{D82B4918-5128-D120-A1A6-D2135C18E5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78345" y="2276215"/>
            <a:ext cx="13992" cy="14325"/>
          </a:xfrm>
          <a:prstGeom prst="rect">
            <a:avLst/>
          </a:prstGeom>
        </p:spPr>
      </p:pic>
      <p:pic>
        <p:nvPicPr>
          <p:cNvPr id="496" name="Image 127" descr=" ">
            <a:extLst>
              <a:ext uri="{FF2B5EF4-FFF2-40B4-BE49-F238E27FC236}">
                <a16:creationId xmlns:a16="http://schemas.microsoft.com/office/drawing/2014/main" id="{06506ACF-13CC-5EAB-85FA-8999D6EEE9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744087" y="2212330"/>
            <a:ext cx="81469" cy="61193"/>
          </a:xfrm>
          <a:prstGeom prst="rect">
            <a:avLst/>
          </a:prstGeom>
        </p:spPr>
      </p:pic>
      <p:pic>
        <p:nvPicPr>
          <p:cNvPr id="497" name="Image 128" descr=" ">
            <a:extLst>
              <a:ext uri="{FF2B5EF4-FFF2-40B4-BE49-F238E27FC236}">
                <a16:creationId xmlns:a16="http://schemas.microsoft.com/office/drawing/2014/main" id="{8D556AD0-4CA4-E33D-7C61-45B112F4D1E1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1782216" y="2212330"/>
            <a:ext cx="0" cy="0"/>
          </a:xfrm>
          <a:prstGeom prst="rect">
            <a:avLst/>
          </a:prstGeom>
        </p:spPr>
      </p:pic>
      <p:pic>
        <p:nvPicPr>
          <p:cNvPr id="498" name="Image 129" descr=" ">
            <a:extLst>
              <a:ext uri="{FF2B5EF4-FFF2-40B4-BE49-F238E27FC236}">
                <a16:creationId xmlns:a16="http://schemas.microsoft.com/office/drawing/2014/main" id="{D3686C76-3674-B4F4-821C-52DB39A2E9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901145" y="1880245"/>
            <a:ext cx="139494" cy="146000"/>
          </a:xfrm>
          <a:prstGeom prst="rect">
            <a:avLst/>
          </a:prstGeom>
        </p:spPr>
      </p:pic>
      <p:pic>
        <p:nvPicPr>
          <p:cNvPr id="499" name="Image 130" descr=" ">
            <a:extLst>
              <a:ext uri="{FF2B5EF4-FFF2-40B4-BE49-F238E27FC236}">
                <a16:creationId xmlns:a16="http://schemas.microsoft.com/office/drawing/2014/main" id="{45751992-C410-616D-A390-260502EE64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901145" y="1745617"/>
            <a:ext cx="105036" cy="215205"/>
          </a:xfrm>
          <a:prstGeom prst="rect">
            <a:avLst/>
          </a:prstGeom>
        </p:spPr>
      </p:pic>
      <p:pic>
        <p:nvPicPr>
          <p:cNvPr id="500" name="Image 131" descr=" ">
            <a:extLst>
              <a:ext uri="{FF2B5EF4-FFF2-40B4-BE49-F238E27FC236}">
                <a16:creationId xmlns:a16="http://schemas.microsoft.com/office/drawing/2014/main" id="{C9CCA933-FFCE-5024-7AA8-25D4F566DB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871772" y="2092114"/>
            <a:ext cx="139544" cy="58266"/>
          </a:xfrm>
          <a:prstGeom prst="rect">
            <a:avLst/>
          </a:prstGeom>
        </p:spPr>
      </p:pic>
      <p:pic>
        <p:nvPicPr>
          <p:cNvPr id="501" name="Image 132" descr=" ">
            <a:extLst>
              <a:ext uri="{FF2B5EF4-FFF2-40B4-BE49-F238E27FC236}">
                <a16:creationId xmlns:a16="http://schemas.microsoft.com/office/drawing/2014/main" id="{34773DF8-56D6-D596-8BBE-87BF5865D1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898490" y="2001379"/>
            <a:ext cx="142868" cy="85601"/>
          </a:xfrm>
          <a:prstGeom prst="rect">
            <a:avLst/>
          </a:prstGeom>
        </p:spPr>
      </p:pic>
      <p:pic>
        <p:nvPicPr>
          <p:cNvPr id="502" name="Image 133" descr=" ">
            <a:extLst>
              <a:ext uri="{FF2B5EF4-FFF2-40B4-BE49-F238E27FC236}">
                <a16:creationId xmlns:a16="http://schemas.microsoft.com/office/drawing/2014/main" id="{29CF417A-260C-CF17-4DDD-E5D38EFE97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834710" y="2139838"/>
            <a:ext cx="136418" cy="68622"/>
          </a:xfrm>
          <a:prstGeom prst="rect">
            <a:avLst/>
          </a:prstGeom>
        </p:spPr>
      </p:pic>
      <p:pic>
        <p:nvPicPr>
          <p:cNvPr id="503" name="Image 134" descr=" ">
            <a:extLst>
              <a:ext uri="{FF2B5EF4-FFF2-40B4-BE49-F238E27FC236}">
                <a16:creationId xmlns:a16="http://schemas.microsoft.com/office/drawing/2014/main" id="{F66742E8-3475-12C4-A60B-626A39C720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790229" y="2179848"/>
            <a:ext cx="122203" cy="71239"/>
          </a:xfrm>
          <a:prstGeom prst="rect">
            <a:avLst/>
          </a:prstGeom>
        </p:spPr>
      </p:pic>
      <p:pic>
        <p:nvPicPr>
          <p:cNvPr id="504" name="Image 135" descr=" ">
            <a:extLst>
              <a:ext uri="{FF2B5EF4-FFF2-40B4-BE49-F238E27FC236}">
                <a16:creationId xmlns:a16="http://schemas.microsoft.com/office/drawing/2014/main" id="{4F832A44-9F78-24F8-8A74-495077A5AE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365272" y="2469344"/>
            <a:ext cx="326967" cy="210356"/>
          </a:xfrm>
          <a:prstGeom prst="rect">
            <a:avLst/>
          </a:prstGeom>
        </p:spPr>
      </p:pic>
      <p:pic>
        <p:nvPicPr>
          <p:cNvPr id="505" name="Image 136" descr=" ">
            <a:extLst>
              <a:ext uri="{FF2B5EF4-FFF2-40B4-BE49-F238E27FC236}">
                <a16:creationId xmlns:a16="http://schemas.microsoft.com/office/drawing/2014/main" id="{3F8D8ECA-8B32-20C2-673B-DACEC4BAB2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231930" y="2212330"/>
            <a:ext cx="81469" cy="61193"/>
          </a:xfrm>
          <a:prstGeom prst="rect">
            <a:avLst/>
          </a:prstGeom>
        </p:spPr>
      </p:pic>
      <p:pic>
        <p:nvPicPr>
          <p:cNvPr id="506" name="Image 137" descr=" ">
            <a:extLst>
              <a:ext uri="{FF2B5EF4-FFF2-40B4-BE49-F238E27FC236}">
                <a16:creationId xmlns:a16="http://schemas.microsoft.com/office/drawing/2014/main" id="{257386CF-9E7D-8C65-8F55-4535ADAC275D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1275269" y="2212330"/>
            <a:ext cx="0" cy="0"/>
          </a:xfrm>
          <a:prstGeom prst="rect">
            <a:avLst/>
          </a:prstGeom>
        </p:spPr>
      </p:pic>
      <p:pic>
        <p:nvPicPr>
          <p:cNvPr id="507" name="Image 138" descr=" ">
            <a:extLst>
              <a:ext uri="{FF2B5EF4-FFF2-40B4-BE49-F238E27FC236}">
                <a16:creationId xmlns:a16="http://schemas.microsoft.com/office/drawing/2014/main" id="{C8A090E0-37A4-DC6C-5036-8AA49C5222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16846" y="1880245"/>
            <a:ext cx="139494" cy="146000"/>
          </a:xfrm>
          <a:prstGeom prst="rect">
            <a:avLst/>
          </a:prstGeom>
        </p:spPr>
      </p:pic>
      <p:pic>
        <p:nvPicPr>
          <p:cNvPr id="508" name="Image 139" descr=" ">
            <a:extLst>
              <a:ext uri="{FF2B5EF4-FFF2-40B4-BE49-F238E27FC236}">
                <a16:creationId xmlns:a16="http://schemas.microsoft.com/office/drawing/2014/main" id="{4B8CCCF0-9BF4-9072-E054-28D3033B99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51304" y="1745617"/>
            <a:ext cx="105036" cy="215205"/>
          </a:xfrm>
          <a:prstGeom prst="rect">
            <a:avLst/>
          </a:prstGeom>
        </p:spPr>
      </p:pic>
      <p:pic>
        <p:nvPicPr>
          <p:cNvPr id="509" name="Image 140" descr=" ">
            <a:extLst>
              <a:ext uri="{FF2B5EF4-FFF2-40B4-BE49-F238E27FC236}">
                <a16:creationId xmlns:a16="http://schemas.microsoft.com/office/drawing/2014/main" id="{644511F9-A603-6228-1D01-7D09F21DBF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46169" y="2092114"/>
            <a:ext cx="139544" cy="58266"/>
          </a:xfrm>
          <a:prstGeom prst="rect">
            <a:avLst/>
          </a:prstGeom>
        </p:spPr>
      </p:pic>
      <p:pic>
        <p:nvPicPr>
          <p:cNvPr id="510" name="Image 141" descr=" ">
            <a:extLst>
              <a:ext uri="{FF2B5EF4-FFF2-40B4-BE49-F238E27FC236}">
                <a16:creationId xmlns:a16="http://schemas.microsoft.com/office/drawing/2014/main" id="{6F10B30A-500C-9A91-6F88-3867F5E87E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86358" y="2139838"/>
            <a:ext cx="136418" cy="68622"/>
          </a:xfrm>
          <a:prstGeom prst="rect">
            <a:avLst/>
          </a:prstGeom>
        </p:spPr>
      </p:pic>
      <p:pic>
        <p:nvPicPr>
          <p:cNvPr id="511" name="Image 142" descr=" ">
            <a:extLst>
              <a:ext uri="{FF2B5EF4-FFF2-40B4-BE49-F238E27FC236}">
                <a16:creationId xmlns:a16="http://schemas.microsoft.com/office/drawing/2014/main" id="{21AE6355-2C06-B29C-5966-4FF37DB211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145053" y="2179848"/>
            <a:ext cx="122203" cy="71239"/>
          </a:xfrm>
          <a:prstGeom prst="rect">
            <a:avLst/>
          </a:prstGeom>
        </p:spPr>
      </p:pic>
      <p:pic>
        <p:nvPicPr>
          <p:cNvPr id="512" name="Image 143" descr=" ">
            <a:extLst>
              <a:ext uri="{FF2B5EF4-FFF2-40B4-BE49-F238E27FC236}">
                <a16:creationId xmlns:a16="http://schemas.microsoft.com/office/drawing/2014/main" id="{AEC150D3-CA9C-68D7-5B64-8D7D0FE5EC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519006" y="1589484"/>
            <a:ext cx="19400" cy="20042"/>
          </a:xfrm>
          <a:prstGeom prst="rect">
            <a:avLst/>
          </a:prstGeom>
        </p:spPr>
      </p:pic>
      <p:pic>
        <p:nvPicPr>
          <p:cNvPr id="513" name="Image 144" descr=" ">
            <a:extLst>
              <a:ext uri="{FF2B5EF4-FFF2-40B4-BE49-F238E27FC236}">
                <a16:creationId xmlns:a16="http://schemas.microsoft.com/office/drawing/2014/main" id="{70C637B9-9B2D-8ABA-1340-9F709543C0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470556" y="1728936"/>
            <a:ext cx="116299" cy="7888"/>
          </a:xfrm>
          <a:prstGeom prst="rect">
            <a:avLst/>
          </a:prstGeom>
        </p:spPr>
      </p:pic>
      <p:pic>
        <p:nvPicPr>
          <p:cNvPr id="514" name="Image 145" descr=" ">
            <a:extLst>
              <a:ext uri="{FF2B5EF4-FFF2-40B4-BE49-F238E27FC236}">
                <a16:creationId xmlns:a16="http://schemas.microsoft.com/office/drawing/2014/main" id="{A571D65C-7F9E-939B-5753-CBB8F064F3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475046" y="1710866"/>
            <a:ext cx="107467" cy="10654"/>
          </a:xfrm>
          <a:prstGeom prst="rect">
            <a:avLst/>
          </a:prstGeom>
        </p:spPr>
      </p:pic>
      <p:pic>
        <p:nvPicPr>
          <p:cNvPr id="515" name="Image 146" descr=" ">
            <a:extLst>
              <a:ext uri="{FF2B5EF4-FFF2-40B4-BE49-F238E27FC236}">
                <a16:creationId xmlns:a16="http://schemas.microsoft.com/office/drawing/2014/main" id="{6B2A652A-D835-FA88-1BE5-D8ED05E822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449742" y="1611325"/>
            <a:ext cx="157951" cy="92211"/>
          </a:xfrm>
          <a:prstGeom prst="rect">
            <a:avLst/>
          </a:prstGeom>
        </p:spPr>
      </p:pic>
      <p:pic>
        <p:nvPicPr>
          <p:cNvPr id="516" name="Image 147" descr=" ">
            <a:extLst>
              <a:ext uri="{FF2B5EF4-FFF2-40B4-BE49-F238E27FC236}">
                <a16:creationId xmlns:a16="http://schemas.microsoft.com/office/drawing/2014/main" id="{8622A901-2433-4A75-EBAE-F104D7337C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507743" y="1618518"/>
            <a:ext cx="41950" cy="62297"/>
          </a:xfrm>
          <a:prstGeom prst="rect">
            <a:avLst/>
          </a:prstGeom>
        </p:spPr>
      </p:pic>
      <p:pic>
        <p:nvPicPr>
          <p:cNvPr id="517" name="Image 148" descr=" ">
            <a:extLst>
              <a:ext uri="{FF2B5EF4-FFF2-40B4-BE49-F238E27FC236}">
                <a16:creationId xmlns:a16="http://schemas.microsoft.com/office/drawing/2014/main" id="{6D0C6701-13D3-DE3B-411F-B3ECCC61D0CF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1725729" y="1789286"/>
            <a:ext cx="0" cy="0"/>
          </a:xfrm>
          <a:prstGeom prst="rect">
            <a:avLst/>
          </a:prstGeom>
        </p:spPr>
      </p:pic>
      <p:pic>
        <p:nvPicPr>
          <p:cNvPr id="518" name="Image 149" descr=" ">
            <a:extLst>
              <a:ext uri="{FF2B5EF4-FFF2-40B4-BE49-F238E27FC236}">
                <a16:creationId xmlns:a16="http://schemas.microsoft.com/office/drawing/2014/main" id="{656995C6-C256-7DFE-444F-AD26125B7CB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378296" y="2065933"/>
            <a:ext cx="301514" cy="334392"/>
          </a:xfrm>
          <a:prstGeom prst="rect">
            <a:avLst/>
          </a:prstGeom>
        </p:spPr>
      </p:pic>
      <p:pic>
        <p:nvPicPr>
          <p:cNvPr id="519" name="Image 150" descr=" ">
            <a:extLst>
              <a:ext uri="{FF2B5EF4-FFF2-40B4-BE49-F238E27FC236}">
                <a16:creationId xmlns:a16="http://schemas.microsoft.com/office/drawing/2014/main" id="{6CD32BC3-5897-8BCA-1359-38EE59D24FE7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1541258" y="2268079"/>
            <a:ext cx="0" cy="0"/>
          </a:xfrm>
          <a:prstGeom prst="rect">
            <a:avLst/>
          </a:prstGeom>
        </p:spPr>
      </p:pic>
      <p:pic>
        <p:nvPicPr>
          <p:cNvPr id="520" name="Image 151" descr=" ">
            <a:extLst>
              <a:ext uri="{FF2B5EF4-FFF2-40B4-BE49-F238E27FC236}">
                <a16:creationId xmlns:a16="http://schemas.microsoft.com/office/drawing/2014/main" id="{776DCFDE-1E46-D3EF-4EDC-CCF9EA677E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120915" y="1852228"/>
            <a:ext cx="815630" cy="648320"/>
          </a:xfrm>
          <a:prstGeom prst="rect">
            <a:avLst/>
          </a:prstGeom>
        </p:spPr>
      </p:pic>
      <p:pic>
        <p:nvPicPr>
          <p:cNvPr id="521" name="Image 152" descr=" ">
            <a:extLst>
              <a:ext uri="{FF2B5EF4-FFF2-40B4-BE49-F238E27FC236}">
                <a16:creationId xmlns:a16="http://schemas.microsoft.com/office/drawing/2014/main" id="{01024ABD-80DA-AC39-645F-61A01621D063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1672243" y="1698650"/>
            <a:ext cx="0" cy="0"/>
          </a:xfrm>
          <a:prstGeom prst="rect">
            <a:avLst/>
          </a:prstGeom>
        </p:spPr>
      </p:pic>
      <p:pic>
        <p:nvPicPr>
          <p:cNvPr id="522" name="Image 153" descr=" ">
            <a:extLst>
              <a:ext uri="{FF2B5EF4-FFF2-40B4-BE49-F238E27FC236}">
                <a16:creationId xmlns:a16="http://schemas.microsoft.com/office/drawing/2014/main" id="{7A426340-DE15-2D68-8E46-F0B7E5819B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669713" y="1711375"/>
            <a:ext cx="15232" cy="15639"/>
          </a:xfrm>
          <a:prstGeom prst="rect">
            <a:avLst/>
          </a:prstGeom>
        </p:spPr>
      </p:pic>
      <p:pic>
        <p:nvPicPr>
          <p:cNvPr id="523" name="Image 154" descr=" ">
            <a:extLst>
              <a:ext uri="{FF2B5EF4-FFF2-40B4-BE49-F238E27FC236}">
                <a16:creationId xmlns:a16="http://schemas.microsoft.com/office/drawing/2014/main" id="{85FBF53C-3F57-CD74-21A9-933023ABBF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667803" y="1732359"/>
            <a:ext cx="19028" cy="39142"/>
          </a:xfrm>
          <a:prstGeom prst="rect">
            <a:avLst/>
          </a:prstGeom>
        </p:spPr>
      </p:pic>
      <p:pic>
        <p:nvPicPr>
          <p:cNvPr id="524" name="Image 155" descr=" ">
            <a:extLst>
              <a:ext uri="{FF2B5EF4-FFF2-40B4-BE49-F238E27FC236}">
                <a16:creationId xmlns:a16="http://schemas.microsoft.com/office/drawing/2014/main" id="{A1276078-9FF3-FB69-763C-29A0340D6B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660832" y="1664754"/>
            <a:ext cx="32994" cy="33896"/>
          </a:xfrm>
          <a:prstGeom prst="rect">
            <a:avLst/>
          </a:prstGeom>
        </p:spPr>
      </p:pic>
      <p:pic>
        <p:nvPicPr>
          <p:cNvPr id="525" name="Image 156" descr=" ">
            <a:extLst>
              <a:ext uri="{FF2B5EF4-FFF2-40B4-BE49-F238E27FC236}">
                <a16:creationId xmlns:a16="http://schemas.microsoft.com/office/drawing/2014/main" id="{4C854C9D-2E3D-2012-B7A4-0DED710A16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623074" y="1723988"/>
            <a:ext cx="108807" cy="74116"/>
          </a:xfrm>
          <a:prstGeom prst="rect">
            <a:avLst/>
          </a:prstGeom>
        </p:spPr>
      </p:pic>
      <p:pic>
        <p:nvPicPr>
          <p:cNvPr id="526" name="Image 157" descr=" ">
            <a:extLst>
              <a:ext uri="{FF2B5EF4-FFF2-40B4-BE49-F238E27FC236}">
                <a16:creationId xmlns:a16="http://schemas.microsoft.com/office/drawing/2014/main" id="{13F2B349-3815-BC19-7E9A-85BD2AD538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757433" y="1632434"/>
            <a:ext cx="61598" cy="87647"/>
          </a:xfrm>
          <a:prstGeom prst="rect">
            <a:avLst/>
          </a:prstGeom>
        </p:spPr>
      </p:pic>
      <p:pic>
        <p:nvPicPr>
          <p:cNvPr id="527" name="Image 158" descr=" ">
            <a:extLst>
              <a:ext uri="{FF2B5EF4-FFF2-40B4-BE49-F238E27FC236}">
                <a16:creationId xmlns:a16="http://schemas.microsoft.com/office/drawing/2014/main" id="{DB674985-F50F-1B95-4D9B-74CF29B7D5A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790651" y="1621458"/>
            <a:ext cx="135525" cy="107913"/>
          </a:xfrm>
          <a:prstGeom prst="rect">
            <a:avLst/>
          </a:prstGeom>
        </p:spPr>
      </p:pic>
      <p:pic>
        <p:nvPicPr>
          <p:cNvPr id="528" name="Image 159" descr=" ">
            <a:extLst>
              <a:ext uri="{FF2B5EF4-FFF2-40B4-BE49-F238E27FC236}">
                <a16:creationId xmlns:a16="http://schemas.microsoft.com/office/drawing/2014/main" id="{C67939B7-6478-A271-D76D-67EB59C964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735181" y="1698923"/>
            <a:ext cx="93897" cy="86680"/>
          </a:xfrm>
          <a:prstGeom prst="rect">
            <a:avLst/>
          </a:prstGeom>
        </p:spPr>
      </p:pic>
      <p:pic>
        <p:nvPicPr>
          <p:cNvPr id="529" name="Image 160" descr=" ">
            <a:extLst>
              <a:ext uri="{FF2B5EF4-FFF2-40B4-BE49-F238E27FC236}">
                <a16:creationId xmlns:a16="http://schemas.microsoft.com/office/drawing/2014/main" id="{B3850940-D9C4-21E9-5406-A0A05AE9A0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554084" y="1746572"/>
            <a:ext cx="69015" cy="47092"/>
          </a:xfrm>
          <a:prstGeom prst="rect">
            <a:avLst/>
          </a:prstGeom>
        </p:spPr>
      </p:pic>
      <p:pic>
        <p:nvPicPr>
          <p:cNvPr id="530" name="Image 161" descr=" ">
            <a:extLst>
              <a:ext uri="{FF2B5EF4-FFF2-40B4-BE49-F238E27FC236}">
                <a16:creationId xmlns:a16="http://schemas.microsoft.com/office/drawing/2014/main" id="{F1075CBA-9E1C-8854-764D-B70CCC7EAB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372565" y="1711375"/>
            <a:ext cx="15232" cy="15639"/>
          </a:xfrm>
          <a:prstGeom prst="rect">
            <a:avLst/>
          </a:prstGeom>
        </p:spPr>
      </p:pic>
      <p:pic>
        <p:nvPicPr>
          <p:cNvPr id="531" name="Image 162" descr=" ">
            <a:extLst>
              <a:ext uri="{FF2B5EF4-FFF2-40B4-BE49-F238E27FC236}">
                <a16:creationId xmlns:a16="http://schemas.microsoft.com/office/drawing/2014/main" id="{ECC48652-D02B-A022-378F-65AD19F0AD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370655" y="1732359"/>
            <a:ext cx="19028" cy="39142"/>
          </a:xfrm>
          <a:prstGeom prst="rect">
            <a:avLst/>
          </a:prstGeom>
        </p:spPr>
      </p:pic>
      <p:pic>
        <p:nvPicPr>
          <p:cNvPr id="532" name="Image 163" descr=" ">
            <a:extLst>
              <a:ext uri="{FF2B5EF4-FFF2-40B4-BE49-F238E27FC236}">
                <a16:creationId xmlns:a16="http://schemas.microsoft.com/office/drawing/2014/main" id="{5EFB7680-C41F-FDCE-B1DF-A351C61493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363684" y="1664754"/>
            <a:ext cx="32994" cy="33896"/>
          </a:xfrm>
          <a:prstGeom prst="rect">
            <a:avLst/>
          </a:prstGeom>
        </p:spPr>
      </p:pic>
      <p:pic>
        <p:nvPicPr>
          <p:cNvPr id="533" name="Image 164" descr=" ">
            <a:extLst>
              <a:ext uri="{FF2B5EF4-FFF2-40B4-BE49-F238E27FC236}">
                <a16:creationId xmlns:a16="http://schemas.microsoft.com/office/drawing/2014/main" id="{A9DB68C1-832B-F42B-0276-121A69658FDF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1385242" y="1698650"/>
            <a:ext cx="0" cy="0"/>
          </a:xfrm>
          <a:prstGeom prst="rect">
            <a:avLst/>
          </a:prstGeom>
        </p:spPr>
      </p:pic>
      <p:pic>
        <p:nvPicPr>
          <p:cNvPr id="534" name="Image 165" descr=" ">
            <a:extLst>
              <a:ext uri="{FF2B5EF4-FFF2-40B4-BE49-F238E27FC236}">
                <a16:creationId xmlns:a16="http://schemas.microsoft.com/office/drawing/2014/main" id="{BABD197E-D8A4-572B-FE6C-3B3EDEDDCE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325604" y="1723988"/>
            <a:ext cx="108807" cy="74116"/>
          </a:xfrm>
          <a:prstGeom prst="rect">
            <a:avLst/>
          </a:prstGeom>
        </p:spPr>
      </p:pic>
      <p:pic>
        <p:nvPicPr>
          <p:cNvPr id="535" name="Image 166" descr=" ">
            <a:extLst>
              <a:ext uri="{FF2B5EF4-FFF2-40B4-BE49-F238E27FC236}">
                <a16:creationId xmlns:a16="http://schemas.microsoft.com/office/drawing/2014/main" id="{EEB999D9-4C40-47F4-A2ED-AFF6D59D19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238454" y="1632434"/>
            <a:ext cx="61598" cy="87647"/>
          </a:xfrm>
          <a:prstGeom prst="rect">
            <a:avLst/>
          </a:prstGeom>
        </p:spPr>
      </p:pic>
      <p:pic>
        <p:nvPicPr>
          <p:cNvPr id="536" name="Image 167" descr=" ">
            <a:extLst>
              <a:ext uri="{FF2B5EF4-FFF2-40B4-BE49-F238E27FC236}">
                <a16:creationId xmlns:a16="http://schemas.microsoft.com/office/drawing/2014/main" id="{AB40F6F0-649D-2023-E590-839178246E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131310" y="1621458"/>
            <a:ext cx="135525" cy="107913"/>
          </a:xfrm>
          <a:prstGeom prst="rect">
            <a:avLst/>
          </a:prstGeom>
        </p:spPr>
      </p:pic>
      <p:pic>
        <p:nvPicPr>
          <p:cNvPr id="537" name="Image 168" descr=" ">
            <a:extLst>
              <a:ext uri="{FF2B5EF4-FFF2-40B4-BE49-F238E27FC236}">
                <a16:creationId xmlns:a16="http://schemas.microsoft.com/office/drawing/2014/main" id="{F6B4640A-F4A1-BB3D-EC07-97E460E055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228407" y="1698923"/>
            <a:ext cx="93897" cy="86680"/>
          </a:xfrm>
          <a:prstGeom prst="rect">
            <a:avLst/>
          </a:prstGeom>
        </p:spPr>
      </p:pic>
      <p:pic>
        <p:nvPicPr>
          <p:cNvPr id="538" name="Image 169" descr=" ">
            <a:extLst>
              <a:ext uri="{FF2B5EF4-FFF2-40B4-BE49-F238E27FC236}">
                <a16:creationId xmlns:a16="http://schemas.microsoft.com/office/drawing/2014/main" id="{21745435-4AFF-5AE8-FF28-2FF6027233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434411" y="1746572"/>
            <a:ext cx="69015" cy="47092"/>
          </a:xfrm>
          <a:prstGeom prst="rect">
            <a:avLst/>
          </a:prstGeom>
        </p:spPr>
      </p:pic>
      <p:pic>
        <p:nvPicPr>
          <p:cNvPr id="539" name="Image 170" descr=" ">
            <a:extLst>
              <a:ext uri="{FF2B5EF4-FFF2-40B4-BE49-F238E27FC236}">
                <a16:creationId xmlns:a16="http://schemas.microsoft.com/office/drawing/2014/main" id="{D702F088-493C-BDCE-A353-3275E35401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542201" y="1827733"/>
            <a:ext cx="181494" cy="174811"/>
          </a:xfrm>
          <a:prstGeom prst="rect">
            <a:avLst/>
          </a:prstGeom>
        </p:spPr>
      </p:pic>
      <p:pic>
        <p:nvPicPr>
          <p:cNvPr id="540" name="Image 171" descr=" ">
            <a:extLst>
              <a:ext uri="{FF2B5EF4-FFF2-40B4-BE49-F238E27FC236}">
                <a16:creationId xmlns:a16="http://schemas.microsoft.com/office/drawing/2014/main" id="{5E73D178-39B2-C492-1A7E-A9C6115040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701641" y="1825687"/>
            <a:ext cx="13421" cy="16036"/>
          </a:xfrm>
          <a:prstGeom prst="rect">
            <a:avLst/>
          </a:prstGeom>
        </p:spPr>
      </p:pic>
      <p:pic>
        <p:nvPicPr>
          <p:cNvPr id="541" name="Image 172" descr=" ">
            <a:extLst>
              <a:ext uri="{FF2B5EF4-FFF2-40B4-BE49-F238E27FC236}">
                <a16:creationId xmlns:a16="http://schemas.microsoft.com/office/drawing/2014/main" id="{621C6939-17E5-F5DA-9807-8876DE7E77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598192" y="1794098"/>
            <a:ext cx="155272" cy="33387"/>
          </a:xfrm>
          <a:prstGeom prst="rect">
            <a:avLst/>
          </a:prstGeom>
        </p:spPr>
      </p:pic>
      <p:pic>
        <p:nvPicPr>
          <p:cNvPr id="542" name="Image 173" descr=" ">
            <a:extLst>
              <a:ext uri="{FF2B5EF4-FFF2-40B4-BE49-F238E27FC236}">
                <a16:creationId xmlns:a16="http://schemas.microsoft.com/office/drawing/2014/main" id="{C1AEE336-CDF9-CAD5-D91D-292CD42F9B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706056" y="1865499"/>
            <a:ext cx="101960" cy="41077"/>
          </a:xfrm>
          <a:prstGeom prst="rect">
            <a:avLst/>
          </a:prstGeom>
        </p:spPr>
      </p:pic>
      <p:pic>
        <p:nvPicPr>
          <p:cNvPr id="543" name="Image 174" descr=" ">
            <a:extLst>
              <a:ext uri="{FF2B5EF4-FFF2-40B4-BE49-F238E27FC236}">
                <a16:creationId xmlns:a16="http://schemas.microsoft.com/office/drawing/2014/main" id="{C7E850F1-7122-A92A-A5AC-F9045B223E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666066" y="1827163"/>
            <a:ext cx="74696" cy="22014"/>
          </a:xfrm>
          <a:prstGeom prst="rect">
            <a:avLst/>
          </a:prstGeom>
        </p:spPr>
      </p:pic>
      <p:pic>
        <p:nvPicPr>
          <p:cNvPr id="544" name="Image 175" descr=" ">
            <a:extLst>
              <a:ext uri="{FF2B5EF4-FFF2-40B4-BE49-F238E27FC236}">
                <a16:creationId xmlns:a16="http://schemas.microsoft.com/office/drawing/2014/main" id="{2B972354-973A-2FB1-3EFB-C9824490CE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731286" y="1820478"/>
            <a:ext cx="74671" cy="55141"/>
          </a:xfrm>
          <a:prstGeom prst="rect">
            <a:avLst/>
          </a:prstGeom>
        </p:spPr>
      </p:pic>
      <p:pic>
        <p:nvPicPr>
          <p:cNvPr id="545" name="Image 176" descr=" ">
            <a:extLst>
              <a:ext uri="{FF2B5EF4-FFF2-40B4-BE49-F238E27FC236}">
                <a16:creationId xmlns:a16="http://schemas.microsoft.com/office/drawing/2014/main" id="{4E92806A-58D4-D771-D568-472A344C44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342325" y="1825687"/>
            <a:ext cx="13421" cy="16036"/>
          </a:xfrm>
          <a:prstGeom prst="rect">
            <a:avLst/>
          </a:prstGeom>
        </p:spPr>
      </p:pic>
      <p:pic>
        <p:nvPicPr>
          <p:cNvPr id="546" name="Image 177" descr=" ">
            <a:extLst>
              <a:ext uri="{FF2B5EF4-FFF2-40B4-BE49-F238E27FC236}">
                <a16:creationId xmlns:a16="http://schemas.microsoft.com/office/drawing/2014/main" id="{F2E10F1C-BCDF-BB41-E7E2-E6C1560A6E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303922" y="1794098"/>
            <a:ext cx="155272" cy="33387"/>
          </a:xfrm>
          <a:prstGeom prst="rect">
            <a:avLst/>
          </a:prstGeom>
        </p:spPr>
      </p:pic>
      <p:pic>
        <p:nvPicPr>
          <p:cNvPr id="547" name="Image 178" descr=" ">
            <a:extLst>
              <a:ext uri="{FF2B5EF4-FFF2-40B4-BE49-F238E27FC236}">
                <a16:creationId xmlns:a16="http://schemas.microsoft.com/office/drawing/2014/main" id="{B083B2C5-F61F-1BD9-B51D-99A6D0E9CB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249345" y="1865499"/>
            <a:ext cx="101960" cy="41077"/>
          </a:xfrm>
          <a:prstGeom prst="rect">
            <a:avLst/>
          </a:prstGeom>
        </p:spPr>
      </p:pic>
      <p:pic>
        <p:nvPicPr>
          <p:cNvPr id="548" name="Image 179" descr=" ">
            <a:extLst>
              <a:ext uri="{FF2B5EF4-FFF2-40B4-BE49-F238E27FC236}">
                <a16:creationId xmlns:a16="http://schemas.microsoft.com/office/drawing/2014/main" id="{E91AD62A-85AB-640E-54C2-B043C19742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316624" y="1827163"/>
            <a:ext cx="74696" cy="22014"/>
          </a:xfrm>
          <a:prstGeom prst="rect">
            <a:avLst/>
          </a:prstGeom>
        </p:spPr>
      </p:pic>
      <p:pic>
        <p:nvPicPr>
          <p:cNvPr id="549" name="Image 180" descr=" ">
            <a:extLst>
              <a:ext uri="{FF2B5EF4-FFF2-40B4-BE49-F238E27FC236}">
                <a16:creationId xmlns:a16="http://schemas.microsoft.com/office/drawing/2014/main" id="{5808358E-E24E-73D1-24F7-B4EB796D95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251429" y="1820478"/>
            <a:ext cx="74671" cy="55141"/>
          </a:xfrm>
          <a:prstGeom prst="rect">
            <a:avLst/>
          </a:prstGeom>
        </p:spPr>
      </p:pic>
      <p:pic>
        <p:nvPicPr>
          <p:cNvPr id="550" name="Image 181" descr=" ">
            <a:extLst>
              <a:ext uri="{FF2B5EF4-FFF2-40B4-BE49-F238E27FC236}">
                <a16:creationId xmlns:a16="http://schemas.microsoft.com/office/drawing/2014/main" id="{1765B5B4-19D2-7CA0-7250-FE44AEE114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333691" y="1827733"/>
            <a:ext cx="181494" cy="174811"/>
          </a:xfrm>
          <a:prstGeom prst="rect">
            <a:avLst/>
          </a:prstGeom>
        </p:spPr>
      </p:pic>
      <p:pic>
        <p:nvPicPr>
          <p:cNvPr id="551" name="Image 182" descr=" ">
            <a:extLst>
              <a:ext uri="{FF2B5EF4-FFF2-40B4-BE49-F238E27FC236}">
                <a16:creationId xmlns:a16="http://schemas.microsoft.com/office/drawing/2014/main" id="{786D1B78-E06F-033A-1B94-2622CF635B47}"/>
              </a:ext>
            </a:extLst>
          </p:cNvPr>
          <p:cNvPicPr>
            <a:picLocks noChangeAspect="1"/>
          </p:cNvPicPr>
          <p:nvPr userDrawn="1"/>
        </p:nvPicPr>
        <p:blipFill>
          <a:blip r:embed="rId94"/>
          <a:stretch>
            <a:fillRect/>
          </a:stretch>
        </p:blipFill>
        <p:spPr>
          <a:xfrm>
            <a:off x="9291980" y="1270000"/>
            <a:ext cx="2151312" cy="1676400"/>
          </a:xfrm>
          <a:prstGeom prst="rect">
            <a:avLst/>
          </a:prstGeom>
        </p:spPr>
      </p:pic>
      <p:pic>
        <p:nvPicPr>
          <p:cNvPr id="552" name="Image 183" descr=" ">
            <a:extLst>
              <a:ext uri="{FF2B5EF4-FFF2-40B4-BE49-F238E27FC236}">
                <a16:creationId xmlns:a16="http://schemas.microsoft.com/office/drawing/2014/main" id="{58005996-F383-E597-BC1D-E1FF28F0B6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9427505" y="1682242"/>
            <a:ext cx="319276" cy="1133103"/>
          </a:xfrm>
          <a:prstGeom prst="rect">
            <a:avLst/>
          </a:prstGeom>
        </p:spPr>
      </p:pic>
      <p:pic>
        <p:nvPicPr>
          <p:cNvPr id="553" name="Image 184" descr=" ">
            <a:extLst>
              <a:ext uri="{FF2B5EF4-FFF2-40B4-BE49-F238E27FC236}">
                <a16:creationId xmlns:a16="http://schemas.microsoft.com/office/drawing/2014/main" id="{26C1F744-7280-F6A4-B1C4-6A9902D5D3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10979877" y="1359917"/>
            <a:ext cx="319276" cy="1133103"/>
          </a:xfrm>
          <a:prstGeom prst="rect">
            <a:avLst/>
          </a:prstGeom>
        </p:spPr>
      </p:pic>
      <p:pic>
        <p:nvPicPr>
          <p:cNvPr id="554" name="Image 185" descr=" ">
            <a:extLst>
              <a:ext uri="{FF2B5EF4-FFF2-40B4-BE49-F238E27FC236}">
                <a16:creationId xmlns:a16="http://schemas.microsoft.com/office/drawing/2014/main" id="{3A3C8399-2C64-DC95-CB0F-9515295A8E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9712274" y="2058243"/>
            <a:ext cx="63334" cy="102939"/>
          </a:xfrm>
          <a:prstGeom prst="rect">
            <a:avLst/>
          </a:prstGeom>
        </p:spPr>
      </p:pic>
      <p:pic>
        <p:nvPicPr>
          <p:cNvPr id="555" name="Image 186" descr=" ">
            <a:extLst>
              <a:ext uri="{FF2B5EF4-FFF2-40B4-BE49-F238E27FC236}">
                <a16:creationId xmlns:a16="http://schemas.microsoft.com/office/drawing/2014/main" id="{04243769-271C-33DE-9145-A06DB97AC6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9784415" y="2031194"/>
            <a:ext cx="68048" cy="103622"/>
          </a:xfrm>
          <a:prstGeom prst="rect">
            <a:avLst/>
          </a:prstGeom>
        </p:spPr>
      </p:pic>
      <p:pic>
        <p:nvPicPr>
          <p:cNvPr id="556" name="Image 187" descr=" ">
            <a:extLst>
              <a:ext uri="{FF2B5EF4-FFF2-40B4-BE49-F238E27FC236}">
                <a16:creationId xmlns:a16="http://schemas.microsoft.com/office/drawing/2014/main" id="{4CCEF879-7D83-4B55-3DEA-5B50FF8200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858565" y="2013769"/>
            <a:ext cx="73853" cy="97408"/>
          </a:xfrm>
          <a:prstGeom prst="rect">
            <a:avLst/>
          </a:prstGeom>
        </p:spPr>
      </p:pic>
      <p:pic>
        <p:nvPicPr>
          <p:cNvPr id="557" name="Image 188" descr=" ">
            <a:extLst>
              <a:ext uri="{FF2B5EF4-FFF2-40B4-BE49-F238E27FC236}">
                <a16:creationId xmlns:a16="http://schemas.microsoft.com/office/drawing/2014/main" id="{25996C96-7578-7D22-9590-A90421D19C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9922594" y="1986025"/>
            <a:ext cx="62044" cy="95300"/>
          </a:xfrm>
          <a:prstGeom prst="rect">
            <a:avLst/>
          </a:prstGeom>
        </p:spPr>
      </p:pic>
      <p:pic>
        <p:nvPicPr>
          <p:cNvPr id="558" name="Image 189" descr=" ">
            <a:extLst>
              <a:ext uri="{FF2B5EF4-FFF2-40B4-BE49-F238E27FC236}">
                <a16:creationId xmlns:a16="http://schemas.microsoft.com/office/drawing/2014/main" id="{4047C1C4-6FD3-DCEC-3A5D-14D421CF1C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987665" y="1966330"/>
            <a:ext cx="77351" cy="87548"/>
          </a:xfrm>
          <a:prstGeom prst="rect">
            <a:avLst/>
          </a:prstGeom>
        </p:spPr>
      </p:pic>
      <p:pic>
        <p:nvPicPr>
          <p:cNvPr id="559" name="Image 190" descr=" ">
            <a:extLst>
              <a:ext uri="{FF2B5EF4-FFF2-40B4-BE49-F238E27FC236}">
                <a16:creationId xmlns:a16="http://schemas.microsoft.com/office/drawing/2014/main" id="{FC7E45B9-34EF-A9DE-C57B-EE16C788C5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10071912" y="1934245"/>
            <a:ext cx="71943" cy="89061"/>
          </a:xfrm>
          <a:prstGeom prst="rect">
            <a:avLst/>
          </a:prstGeom>
        </p:spPr>
      </p:pic>
      <p:pic>
        <p:nvPicPr>
          <p:cNvPr id="560" name="Image 191" descr=" ">
            <a:extLst>
              <a:ext uri="{FF2B5EF4-FFF2-40B4-BE49-F238E27FC236}">
                <a16:creationId xmlns:a16="http://schemas.microsoft.com/office/drawing/2014/main" id="{163ACA43-C8C2-3078-612C-61E126B689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0152811" y="1911387"/>
            <a:ext cx="60829" cy="94940"/>
          </a:xfrm>
          <a:prstGeom prst="rect">
            <a:avLst/>
          </a:prstGeom>
        </p:spPr>
      </p:pic>
      <p:pic>
        <p:nvPicPr>
          <p:cNvPr id="561" name="Image 192" descr=" ">
            <a:extLst>
              <a:ext uri="{FF2B5EF4-FFF2-40B4-BE49-F238E27FC236}">
                <a16:creationId xmlns:a16="http://schemas.microsoft.com/office/drawing/2014/main" id="{D41DF255-55DC-AFAD-6F12-77952C9A4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10221230" y="1875148"/>
            <a:ext cx="79459" cy="108533"/>
          </a:xfrm>
          <a:prstGeom prst="rect">
            <a:avLst/>
          </a:prstGeom>
        </p:spPr>
      </p:pic>
      <p:pic>
        <p:nvPicPr>
          <p:cNvPr id="562" name="Image 193" descr=" ">
            <a:extLst>
              <a:ext uri="{FF2B5EF4-FFF2-40B4-BE49-F238E27FC236}">
                <a16:creationId xmlns:a16="http://schemas.microsoft.com/office/drawing/2014/main" id="{94E6DD80-1A1A-8234-FF7A-4DFDD7D110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0306892" y="1857697"/>
            <a:ext cx="73853" cy="97408"/>
          </a:xfrm>
          <a:prstGeom prst="rect">
            <a:avLst/>
          </a:prstGeom>
        </p:spPr>
      </p:pic>
      <p:pic>
        <p:nvPicPr>
          <p:cNvPr id="563" name="Image 194" descr=" ">
            <a:extLst>
              <a:ext uri="{FF2B5EF4-FFF2-40B4-BE49-F238E27FC236}">
                <a16:creationId xmlns:a16="http://schemas.microsoft.com/office/drawing/2014/main" id="{5780FD18-4E68-7EEF-1910-4161B5BB5A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9710339" y="2174627"/>
            <a:ext cx="68395" cy="102171"/>
          </a:xfrm>
          <a:prstGeom prst="rect">
            <a:avLst/>
          </a:prstGeom>
        </p:spPr>
      </p:pic>
      <p:pic>
        <p:nvPicPr>
          <p:cNvPr id="564" name="Image 195" descr=" ">
            <a:extLst>
              <a:ext uri="{FF2B5EF4-FFF2-40B4-BE49-F238E27FC236}">
                <a16:creationId xmlns:a16="http://schemas.microsoft.com/office/drawing/2014/main" id="{AC7FDE32-DD18-00EA-C539-C89AF38D77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9786027" y="2148694"/>
            <a:ext cx="63359" cy="102952"/>
          </a:xfrm>
          <a:prstGeom prst="rect">
            <a:avLst/>
          </a:prstGeom>
        </p:spPr>
      </p:pic>
      <p:pic>
        <p:nvPicPr>
          <p:cNvPr id="565" name="Image 196" descr=" ">
            <a:extLst>
              <a:ext uri="{FF2B5EF4-FFF2-40B4-BE49-F238E27FC236}">
                <a16:creationId xmlns:a16="http://schemas.microsoft.com/office/drawing/2014/main" id="{018AC4E0-B106-29A5-20B6-D42B4DDBF6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9858689" y="2122500"/>
            <a:ext cx="63334" cy="102952"/>
          </a:xfrm>
          <a:prstGeom prst="rect">
            <a:avLst/>
          </a:prstGeom>
        </p:spPr>
      </p:pic>
      <p:pic>
        <p:nvPicPr>
          <p:cNvPr id="566" name="Image 197" descr=" ">
            <a:extLst>
              <a:ext uri="{FF2B5EF4-FFF2-40B4-BE49-F238E27FC236}">
                <a16:creationId xmlns:a16="http://schemas.microsoft.com/office/drawing/2014/main" id="{4808B6D9-1EB7-71CF-7A10-38A0AA6B0B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931302" y="2103785"/>
            <a:ext cx="63111" cy="95473"/>
          </a:xfrm>
          <a:prstGeom prst="rect">
            <a:avLst/>
          </a:prstGeom>
        </p:spPr>
      </p:pic>
      <p:pic>
        <p:nvPicPr>
          <p:cNvPr id="567" name="Image 198" descr=" ">
            <a:extLst>
              <a:ext uri="{FF2B5EF4-FFF2-40B4-BE49-F238E27FC236}">
                <a16:creationId xmlns:a16="http://schemas.microsoft.com/office/drawing/2014/main" id="{316AD573-72C0-D51F-5C73-0FC56A8A1E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10002178" y="2072891"/>
            <a:ext cx="57157" cy="100781"/>
          </a:xfrm>
          <a:prstGeom prst="rect">
            <a:avLst/>
          </a:prstGeom>
        </p:spPr>
      </p:pic>
      <p:pic>
        <p:nvPicPr>
          <p:cNvPr id="568" name="Image 199" descr=" ">
            <a:extLst>
              <a:ext uri="{FF2B5EF4-FFF2-40B4-BE49-F238E27FC236}">
                <a16:creationId xmlns:a16="http://schemas.microsoft.com/office/drawing/2014/main" id="{7AD898A1-7965-B2B2-5506-1FF5B0F635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067645" y="2055577"/>
            <a:ext cx="60829" cy="94940"/>
          </a:xfrm>
          <a:prstGeom prst="rect">
            <a:avLst/>
          </a:prstGeom>
        </p:spPr>
      </p:pic>
      <p:pic>
        <p:nvPicPr>
          <p:cNvPr id="569" name="Image 200" descr=" ">
            <a:extLst>
              <a:ext uri="{FF2B5EF4-FFF2-40B4-BE49-F238E27FC236}">
                <a16:creationId xmlns:a16="http://schemas.microsoft.com/office/drawing/2014/main" id="{9C9B9701-296E-8235-6273-39A7829E12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10135520" y="2028304"/>
            <a:ext cx="67973" cy="89012"/>
          </a:xfrm>
          <a:prstGeom prst="rect">
            <a:avLst/>
          </a:prstGeom>
        </p:spPr>
      </p:pic>
      <p:pic>
        <p:nvPicPr>
          <p:cNvPr id="570" name="Image 201" descr=" ">
            <a:extLst>
              <a:ext uri="{FF2B5EF4-FFF2-40B4-BE49-F238E27FC236}">
                <a16:creationId xmlns:a16="http://schemas.microsoft.com/office/drawing/2014/main" id="{E1DB901B-C9A4-B7FA-FB86-B18FD81597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211357" y="1995785"/>
            <a:ext cx="63359" cy="102952"/>
          </a:xfrm>
          <a:prstGeom prst="rect">
            <a:avLst/>
          </a:prstGeom>
        </p:spPr>
      </p:pic>
      <p:pic>
        <p:nvPicPr>
          <p:cNvPr id="571" name="Image 202" descr=" ">
            <a:extLst>
              <a:ext uri="{FF2B5EF4-FFF2-40B4-BE49-F238E27FC236}">
                <a16:creationId xmlns:a16="http://schemas.microsoft.com/office/drawing/2014/main" id="{21784357-359D-9414-A589-0870B92756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10283820" y="1970162"/>
            <a:ext cx="62019" cy="95312"/>
          </a:xfrm>
          <a:prstGeom prst="rect">
            <a:avLst/>
          </a:prstGeom>
        </p:spPr>
      </p:pic>
      <p:pic>
        <p:nvPicPr>
          <p:cNvPr id="572" name="Image 203" descr=" ">
            <a:extLst>
              <a:ext uri="{FF2B5EF4-FFF2-40B4-BE49-F238E27FC236}">
                <a16:creationId xmlns:a16="http://schemas.microsoft.com/office/drawing/2014/main" id="{7E5F0EFB-AE95-FD08-7881-AFFD2ABB72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0353233" y="1946846"/>
            <a:ext cx="57132" cy="100794"/>
          </a:xfrm>
          <a:prstGeom prst="rect">
            <a:avLst/>
          </a:prstGeom>
        </p:spPr>
      </p:pic>
      <p:pic>
        <p:nvPicPr>
          <p:cNvPr id="573" name="Image 204" descr=" ">
            <a:extLst>
              <a:ext uri="{FF2B5EF4-FFF2-40B4-BE49-F238E27FC236}">
                <a16:creationId xmlns:a16="http://schemas.microsoft.com/office/drawing/2014/main" id="{E428303A-816A-D78B-6BA8-27887E0ED3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10418105" y="1922252"/>
            <a:ext cx="62044" cy="95300"/>
          </a:xfrm>
          <a:prstGeom prst="rect">
            <a:avLst/>
          </a:prstGeom>
        </p:spPr>
      </p:pic>
      <p:pic>
        <p:nvPicPr>
          <p:cNvPr id="574" name="Image 205" descr=" ">
            <a:extLst>
              <a:ext uri="{FF2B5EF4-FFF2-40B4-BE49-F238E27FC236}">
                <a16:creationId xmlns:a16="http://schemas.microsoft.com/office/drawing/2014/main" id="{72B7E6E7-52DD-665A-2394-E57794CB23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0483498" y="1905471"/>
            <a:ext cx="67998" cy="89012"/>
          </a:xfrm>
          <a:prstGeom prst="rect">
            <a:avLst/>
          </a:prstGeom>
        </p:spPr>
      </p:pic>
      <p:pic>
        <p:nvPicPr>
          <p:cNvPr id="575" name="Image 206" descr=" ">
            <a:extLst>
              <a:ext uri="{FF2B5EF4-FFF2-40B4-BE49-F238E27FC236}">
                <a16:creationId xmlns:a16="http://schemas.microsoft.com/office/drawing/2014/main" id="{9941A49F-A3FC-B5CB-0049-014EA9CD2C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10560006" y="1870720"/>
            <a:ext cx="69114" cy="104949"/>
          </a:xfrm>
          <a:prstGeom prst="rect">
            <a:avLst/>
          </a:prstGeom>
        </p:spPr>
      </p:pic>
      <p:pic>
        <p:nvPicPr>
          <p:cNvPr id="576" name="Image 207" descr=" ">
            <a:extLst>
              <a:ext uri="{FF2B5EF4-FFF2-40B4-BE49-F238E27FC236}">
                <a16:creationId xmlns:a16="http://schemas.microsoft.com/office/drawing/2014/main" id="{FAFB2D65-0A2D-8E8E-71B3-74B5D58E15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0625895" y="1854845"/>
            <a:ext cx="71943" cy="89061"/>
          </a:xfrm>
          <a:prstGeom prst="rect">
            <a:avLst/>
          </a:prstGeom>
        </p:spPr>
      </p:pic>
      <p:pic>
        <p:nvPicPr>
          <p:cNvPr id="577" name="Image 208" descr=" ">
            <a:extLst>
              <a:ext uri="{FF2B5EF4-FFF2-40B4-BE49-F238E27FC236}">
                <a16:creationId xmlns:a16="http://schemas.microsoft.com/office/drawing/2014/main" id="{9A39B66C-6CE9-0450-C416-1FE5C68787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10707984" y="1824186"/>
            <a:ext cx="54205" cy="99764"/>
          </a:xfrm>
          <a:prstGeom prst="rect">
            <a:avLst/>
          </a:prstGeom>
        </p:spPr>
      </p:pic>
      <p:pic>
        <p:nvPicPr>
          <p:cNvPr id="578" name="Image 209" descr=" ">
            <a:extLst>
              <a:ext uri="{FF2B5EF4-FFF2-40B4-BE49-F238E27FC236}">
                <a16:creationId xmlns:a16="http://schemas.microsoft.com/office/drawing/2014/main" id="{741FDB4D-C32A-5A15-FDC1-9808E3C1CA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0765240" y="1806649"/>
            <a:ext cx="71943" cy="89061"/>
          </a:xfrm>
          <a:prstGeom prst="rect">
            <a:avLst/>
          </a:prstGeom>
        </p:spPr>
      </p:pic>
      <p:pic>
        <p:nvPicPr>
          <p:cNvPr id="579" name="Image 210" descr=" ">
            <a:extLst>
              <a:ext uri="{FF2B5EF4-FFF2-40B4-BE49-F238E27FC236}">
                <a16:creationId xmlns:a16="http://schemas.microsoft.com/office/drawing/2014/main" id="{F49F1D65-E5B9-A273-E67B-AC932ED080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9711877" y="2285938"/>
            <a:ext cx="62044" cy="95312"/>
          </a:xfrm>
          <a:prstGeom prst="rect">
            <a:avLst/>
          </a:prstGeom>
        </p:spPr>
      </p:pic>
      <p:pic>
        <p:nvPicPr>
          <p:cNvPr id="580" name="Image 211" descr=" ">
            <a:extLst>
              <a:ext uri="{FF2B5EF4-FFF2-40B4-BE49-F238E27FC236}">
                <a16:creationId xmlns:a16="http://schemas.microsoft.com/office/drawing/2014/main" id="{05BFAB25-2292-641C-8C6D-C8ABD342D7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779999" y="2262547"/>
            <a:ext cx="57157" cy="100794"/>
          </a:xfrm>
          <a:prstGeom prst="rect">
            <a:avLst/>
          </a:prstGeom>
        </p:spPr>
      </p:pic>
      <p:pic>
        <p:nvPicPr>
          <p:cNvPr id="581" name="Image 212" descr=" ">
            <a:extLst>
              <a:ext uri="{FF2B5EF4-FFF2-40B4-BE49-F238E27FC236}">
                <a16:creationId xmlns:a16="http://schemas.microsoft.com/office/drawing/2014/main" id="{C0488216-7942-DDEB-ED92-7D6EF58AB8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9842341" y="2235622"/>
            <a:ext cx="74324" cy="106759"/>
          </a:xfrm>
          <a:prstGeom prst="rect">
            <a:avLst/>
          </a:prstGeom>
        </p:spPr>
      </p:pic>
      <p:pic>
        <p:nvPicPr>
          <p:cNvPr id="582" name="Image 213" descr=" ">
            <a:extLst>
              <a:ext uri="{FF2B5EF4-FFF2-40B4-BE49-F238E27FC236}">
                <a16:creationId xmlns:a16="http://schemas.microsoft.com/office/drawing/2014/main" id="{63CB27C3-C632-37AD-2FDA-791EA0891C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924008" y="2210705"/>
            <a:ext cx="63334" cy="102952"/>
          </a:xfrm>
          <a:prstGeom prst="rect">
            <a:avLst/>
          </a:prstGeom>
        </p:spPr>
      </p:pic>
      <p:pic>
        <p:nvPicPr>
          <p:cNvPr id="583" name="Image 214" descr=" ">
            <a:extLst>
              <a:ext uri="{FF2B5EF4-FFF2-40B4-BE49-F238E27FC236}">
                <a16:creationId xmlns:a16="http://schemas.microsoft.com/office/drawing/2014/main" id="{014D15C7-6D37-D894-FBF4-22F4BE7D1B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9995554" y="2190862"/>
            <a:ext cx="71943" cy="89061"/>
          </a:xfrm>
          <a:prstGeom prst="rect">
            <a:avLst/>
          </a:prstGeom>
        </p:spPr>
      </p:pic>
      <p:pic>
        <p:nvPicPr>
          <p:cNvPr id="584" name="Image 215" descr=" ">
            <a:extLst>
              <a:ext uri="{FF2B5EF4-FFF2-40B4-BE49-F238E27FC236}">
                <a16:creationId xmlns:a16="http://schemas.microsoft.com/office/drawing/2014/main" id="{81A889CA-96A6-2765-89C1-5DCC8AA6BE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069308" y="2158293"/>
            <a:ext cx="68048" cy="103609"/>
          </a:xfrm>
          <a:prstGeom prst="rect">
            <a:avLst/>
          </a:prstGeom>
        </p:spPr>
      </p:pic>
      <p:pic>
        <p:nvPicPr>
          <p:cNvPr id="585" name="Image 216" descr=" ">
            <a:extLst>
              <a:ext uri="{FF2B5EF4-FFF2-40B4-BE49-F238E27FC236}">
                <a16:creationId xmlns:a16="http://schemas.microsoft.com/office/drawing/2014/main" id="{493B1AAE-7F10-6028-2C9E-B7D08E4C4D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10145616" y="2138425"/>
            <a:ext cx="71943" cy="89061"/>
          </a:xfrm>
          <a:prstGeom prst="rect">
            <a:avLst/>
          </a:prstGeom>
        </p:spPr>
      </p:pic>
      <p:pic>
        <p:nvPicPr>
          <p:cNvPr id="586" name="Image 217" descr=" ">
            <a:extLst>
              <a:ext uri="{FF2B5EF4-FFF2-40B4-BE49-F238E27FC236}">
                <a16:creationId xmlns:a16="http://schemas.microsoft.com/office/drawing/2014/main" id="{8F9F3A50-D3B4-95D5-CDDC-DC28AA814C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0226266" y="2107729"/>
            <a:ext cx="54205" cy="99764"/>
          </a:xfrm>
          <a:prstGeom prst="rect">
            <a:avLst/>
          </a:prstGeom>
        </p:spPr>
      </p:pic>
      <p:pic>
        <p:nvPicPr>
          <p:cNvPr id="587" name="Image 218" descr=" ">
            <a:extLst>
              <a:ext uri="{FF2B5EF4-FFF2-40B4-BE49-F238E27FC236}">
                <a16:creationId xmlns:a16="http://schemas.microsoft.com/office/drawing/2014/main" id="{0CF0492D-5AB8-A6ED-91C3-A577270334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10288906" y="2082428"/>
            <a:ext cx="63334" cy="102939"/>
          </a:xfrm>
          <a:prstGeom prst="rect">
            <a:avLst/>
          </a:prstGeom>
        </p:spPr>
      </p:pic>
      <p:pic>
        <p:nvPicPr>
          <p:cNvPr id="588" name="Image 219" descr=" ">
            <a:extLst>
              <a:ext uri="{FF2B5EF4-FFF2-40B4-BE49-F238E27FC236}">
                <a16:creationId xmlns:a16="http://schemas.microsoft.com/office/drawing/2014/main" id="{69330315-3199-600C-9C7A-334FD74DEB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10362436" y="2058975"/>
            <a:ext cx="60531" cy="87561"/>
          </a:xfrm>
          <a:prstGeom prst="rect">
            <a:avLst/>
          </a:prstGeom>
        </p:spPr>
      </p:pic>
      <p:pic>
        <p:nvPicPr>
          <p:cNvPr id="589" name="Image 220" descr=" ">
            <a:extLst>
              <a:ext uri="{FF2B5EF4-FFF2-40B4-BE49-F238E27FC236}">
                <a16:creationId xmlns:a16="http://schemas.microsoft.com/office/drawing/2014/main" id="{17EEDF80-AAF4-1A1B-346A-DF5894AA40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10432097" y="2034989"/>
            <a:ext cx="57157" cy="100794"/>
          </a:xfrm>
          <a:prstGeom prst="rect">
            <a:avLst/>
          </a:prstGeom>
        </p:spPr>
      </p:pic>
      <p:pic>
        <p:nvPicPr>
          <p:cNvPr id="590" name="Image 221" descr=" ">
            <a:extLst>
              <a:ext uri="{FF2B5EF4-FFF2-40B4-BE49-F238E27FC236}">
                <a16:creationId xmlns:a16="http://schemas.microsoft.com/office/drawing/2014/main" id="{219CDDED-E255-B005-205C-860C56A4F1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495133" y="2014724"/>
            <a:ext cx="67973" cy="89012"/>
          </a:xfrm>
          <a:prstGeom prst="rect">
            <a:avLst/>
          </a:prstGeom>
        </p:spPr>
      </p:pic>
      <p:pic>
        <p:nvPicPr>
          <p:cNvPr id="591" name="Image 222" descr=" ">
            <a:extLst>
              <a:ext uri="{FF2B5EF4-FFF2-40B4-BE49-F238E27FC236}">
                <a16:creationId xmlns:a16="http://schemas.microsoft.com/office/drawing/2014/main" id="{472A156A-6E4D-47F9-50EB-D928C20FCC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10571343" y="1980071"/>
            <a:ext cx="69114" cy="104949"/>
          </a:xfrm>
          <a:prstGeom prst="rect">
            <a:avLst/>
          </a:prstGeom>
        </p:spPr>
      </p:pic>
      <p:pic>
        <p:nvPicPr>
          <p:cNvPr id="592" name="Image 223" descr=" ">
            <a:extLst>
              <a:ext uri="{FF2B5EF4-FFF2-40B4-BE49-F238E27FC236}">
                <a16:creationId xmlns:a16="http://schemas.microsoft.com/office/drawing/2014/main" id="{F0FAA814-FA1A-1A2B-3025-091BC6CF9C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0637580" y="1964072"/>
            <a:ext cx="71943" cy="89061"/>
          </a:xfrm>
          <a:prstGeom prst="rect">
            <a:avLst/>
          </a:prstGeom>
        </p:spPr>
      </p:pic>
      <p:pic>
        <p:nvPicPr>
          <p:cNvPr id="593" name="Image 224" descr=" ">
            <a:extLst>
              <a:ext uri="{FF2B5EF4-FFF2-40B4-BE49-F238E27FC236}">
                <a16:creationId xmlns:a16="http://schemas.microsoft.com/office/drawing/2014/main" id="{7866E178-0ADF-C2D9-B7C3-77F6AC9D90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10718106" y="1934964"/>
            <a:ext cx="54180" cy="99764"/>
          </a:xfrm>
          <a:prstGeom prst="rect">
            <a:avLst/>
          </a:prstGeom>
        </p:spPr>
      </p:pic>
      <p:pic>
        <p:nvPicPr>
          <p:cNvPr id="594" name="Image 225" descr=" ">
            <a:extLst>
              <a:ext uri="{FF2B5EF4-FFF2-40B4-BE49-F238E27FC236}">
                <a16:creationId xmlns:a16="http://schemas.microsoft.com/office/drawing/2014/main" id="{81CC9623-EA7C-14A8-3694-D542F78929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10778364" y="1919002"/>
            <a:ext cx="71943" cy="89061"/>
          </a:xfrm>
          <a:prstGeom prst="rect">
            <a:avLst/>
          </a:prstGeom>
        </p:spPr>
      </p:pic>
      <p:pic>
        <p:nvPicPr>
          <p:cNvPr id="595" name="Image 226" descr=" ">
            <a:extLst>
              <a:ext uri="{FF2B5EF4-FFF2-40B4-BE49-F238E27FC236}">
                <a16:creationId xmlns:a16="http://schemas.microsoft.com/office/drawing/2014/main" id="{F1647060-CAA7-1BED-E651-A5FB8782C40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9716913" y="2387240"/>
            <a:ext cx="63334" cy="102939"/>
          </a:xfrm>
          <a:prstGeom prst="rect">
            <a:avLst/>
          </a:prstGeom>
        </p:spPr>
      </p:pic>
      <p:pic>
        <p:nvPicPr>
          <p:cNvPr id="596" name="Image 227" descr=" ">
            <a:extLst>
              <a:ext uri="{FF2B5EF4-FFF2-40B4-BE49-F238E27FC236}">
                <a16:creationId xmlns:a16="http://schemas.microsoft.com/office/drawing/2014/main" id="{3B228719-D7C2-A314-1C5B-44D013BFBA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791237" y="2369009"/>
            <a:ext cx="60829" cy="94940"/>
          </a:xfrm>
          <a:prstGeom prst="rect">
            <a:avLst/>
          </a:prstGeom>
        </p:spPr>
      </p:pic>
      <p:pic>
        <p:nvPicPr>
          <p:cNvPr id="597" name="Image 228" descr=" ">
            <a:extLst>
              <a:ext uri="{FF2B5EF4-FFF2-40B4-BE49-F238E27FC236}">
                <a16:creationId xmlns:a16="http://schemas.microsoft.com/office/drawing/2014/main" id="{D42B9DE2-7BA0-5B9D-77BC-0C94C5B161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9859657" y="2338958"/>
            <a:ext cx="57157" cy="100781"/>
          </a:xfrm>
          <a:prstGeom prst="rect">
            <a:avLst/>
          </a:prstGeom>
        </p:spPr>
      </p:pic>
      <p:pic>
        <p:nvPicPr>
          <p:cNvPr id="598" name="Image 229" descr=" ">
            <a:extLst>
              <a:ext uri="{FF2B5EF4-FFF2-40B4-BE49-F238E27FC236}">
                <a16:creationId xmlns:a16="http://schemas.microsoft.com/office/drawing/2014/main" id="{778F30DB-19B8-5A6A-5D31-EC7674094D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9923587" y="2311363"/>
            <a:ext cx="74994" cy="123713"/>
          </a:xfrm>
          <a:prstGeom prst="rect">
            <a:avLst/>
          </a:prstGeom>
        </p:spPr>
      </p:pic>
      <p:pic>
        <p:nvPicPr>
          <p:cNvPr id="599" name="Image 230" descr=" ">
            <a:extLst>
              <a:ext uri="{FF2B5EF4-FFF2-40B4-BE49-F238E27FC236}">
                <a16:creationId xmlns:a16="http://schemas.microsoft.com/office/drawing/2014/main" id="{6A699015-40FD-39EC-92AC-4D262803F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10006345" y="2284574"/>
            <a:ext cx="63334" cy="102952"/>
          </a:xfrm>
          <a:prstGeom prst="rect">
            <a:avLst/>
          </a:prstGeom>
        </p:spPr>
      </p:pic>
      <p:pic>
        <p:nvPicPr>
          <p:cNvPr id="600" name="Image 231" descr=" ">
            <a:extLst>
              <a:ext uri="{FF2B5EF4-FFF2-40B4-BE49-F238E27FC236}">
                <a16:creationId xmlns:a16="http://schemas.microsoft.com/office/drawing/2014/main" id="{CD19DDDA-4D82-E75D-33E9-550AA30C40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079553" y="2267731"/>
            <a:ext cx="60829" cy="94940"/>
          </a:xfrm>
          <a:prstGeom prst="rect">
            <a:avLst/>
          </a:prstGeom>
        </p:spPr>
      </p:pic>
      <p:pic>
        <p:nvPicPr>
          <p:cNvPr id="601" name="Image 232" descr=" ">
            <a:extLst>
              <a:ext uri="{FF2B5EF4-FFF2-40B4-BE49-F238E27FC236}">
                <a16:creationId xmlns:a16="http://schemas.microsoft.com/office/drawing/2014/main" id="{AFF878F2-4C19-BCC3-6580-F824A1771E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10147626" y="2235659"/>
            <a:ext cx="63359" cy="102952"/>
          </a:xfrm>
          <a:prstGeom prst="rect">
            <a:avLst/>
          </a:prstGeom>
        </p:spPr>
      </p:pic>
      <p:pic>
        <p:nvPicPr>
          <p:cNvPr id="602" name="Image 233" descr=" ">
            <a:extLst>
              <a:ext uri="{FF2B5EF4-FFF2-40B4-BE49-F238E27FC236}">
                <a16:creationId xmlns:a16="http://schemas.microsoft.com/office/drawing/2014/main" id="{A6BCB407-B160-A8FD-DF10-914013A27D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0218551" y="2211065"/>
            <a:ext cx="63334" cy="102952"/>
          </a:xfrm>
          <a:prstGeom prst="rect">
            <a:avLst/>
          </a:prstGeom>
        </p:spPr>
      </p:pic>
      <p:pic>
        <p:nvPicPr>
          <p:cNvPr id="603" name="Image 234" descr=" ">
            <a:extLst>
              <a:ext uri="{FF2B5EF4-FFF2-40B4-BE49-F238E27FC236}">
                <a16:creationId xmlns:a16="http://schemas.microsoft.com/office/drawing/2014/main" id="{9968A517-CEEE-BABC-F243-FD48668F06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10291139" y="2184896"/>
            <a:ext cx="63334" cy="102939"/>
          </a:xfrm>
          <a:prstGeom prst="rect">
            <a:avLst/>
          </a:prstGeom>
        </p:spPr>
      </p:pic>
      <p:pic>
        <p:nvPicPr>
          <p:cNvPr id="604" name="Image 235" descr=" ">
            <a:extLst>
              <a:ext uri="{FF2B5EF4-FFF2-40B4-BE49-F238E27FC236}">
                <a16:creationId xmlns:a16="http://schemas.microsoft.com/office/drawing/2014/main" id="{DC7DC5E5-7792-E25B-A696-71225ECF1B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0362610" y="2154535"/>
            <a:ext cx="79459" cy="108533"/>
          </a:xfrm>
          <a:prstGeom prst="rect">
            <a:avLst/>
          </a:prstGeom>
        </p:spPr>
      </p:pic>
      <p:pic>
        <p:nvPicPr>
          <p:cNvPr id="605" name="Image 236" descr=" ">
            <a:extLst>
              <a:ext uri="{FF2B5EF4-FFF2-40B4-BE49-F238E27FC236}">
                <a16:creationId xmlns:a16="http://schemas.microsoft.com/office/drawing/2014/main" id="{4BF4793D-85AC-146E-AD83-846A42E3E5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10446882" y="2135485"/>
            <a:ext cx="73853" cy="97408"/>
          </a:xfrm>
          <a:prstGeom prst="rect">
            <a:avLst/>
          </a:prstGeom>
        </p:spPr>
      </p:pic>
      <p:pic>
        <p:nvPicPr>
          <p:cNvPr id="606" name="Image 237" descr=" ">
            <a:extLst>
              <a:ext uri="{FF2B5EF4-FFF2-40B4-BE49-F238E27FC236}">
                <a16:creationId xmlns:a16="http://schemas.microsoft.com/office/drawing/2014/main" id="{C819D509-5DFA-DBCC-CABD-3641A3A14F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0512499" y="2107716"/>
            <a:ext cx="62044" cy="95300"/>
          </a:xfrm>
          <a:prstGeom prst="rect">
            <a:avLst/>
          </a:prstGeom>
        </p:spPr>
      </p:pic>
      <p:pic>
        <p:nvPicPr>
          <p:cNvPr id="607" name="Image 238" descr=" ">
            <a:extLst>
              <a:ext uri="{FF2B5EF4-FFF2-40B4-BE49-F238E27FC236}">
                <a16:creationId xmlns:a16="http://schemas.microsoft.com/office/drawing/2014/main" id="{FFC6A47A-4A3E-F94F-B200-DDBE07B3CC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10581663" y="2086037"/>
            <a:ext cx="57157" cy="100781"/>
          </a:xfrm>
          <a:prstGeom prst="rect">
            <a:avLst/>
          </a:prstGeom>
        </p:spPr>
      </p:pic>
      <p:pic>
        <p:nvPicPr>
          <p:cNvPr id="608" name="Image 239" descr=" ">
            <a:extLst>
              <a:ext uri="{FF2B5EF4-FFF2-40B4-BE49-F238E27FC236}">
                <a16:creationId xmlns:a16="http://schemas.microsoft.com/office/drawing/2014/main" id="{4E09350C-9071-F0F2-5E04-AF3E02E5E5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0645121" y="2059843"/>
            <a:ext cx="68048" cy="103609"/>
          </a:xfrm>
          <a:prstGeom prst="rect">
            <a:avLst/>
          </a:prstGeom>
        </p:spPr>
      </p:pic>
      <p:pic>
        <p:nvPicPr>
          <p:cNvPr id="609" name="Image 240" descr=" ">
            <a:extLst>
              <a:ext uri="{FF2B5EF4-FFF2-40B4-BE49-F238E27FC236}">
                <a16:creationId xmlns:a16="http://schemas.microsoft.com/office/drawing/2014/main" id="{C4E26C06-A1D7-8955-B168-A326DA5D28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10720983" y="2050529"/>
            <a:ext cx="60209" cy="87561"/>
          </a:xfrm>
          <a:prstGeom prst="rect">
            <a:avLst/>
          </a:prstGeom>
        </p:spPr>
      </p:pic>
      <p:pic>
        <p:nvPicPr>
          <p:cNvPr id="610" name="Image 241" descr=" ">
            <a:extLst>
              <a:ext uri="{FF2B5EF4-FFF2-40B4-BE49-F238E27FC236}">
                <a16:creationId xmlns:a16="http://schemas.microsoft.com/office/drawing/2014/main" id="{41FE4390-69F3-F9B5-2936-C92AE9F8E3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0785756" y="2019002"/>
            <a:ext cx="67973" cy="89012"/>
          </a:xfrm>
          <a:prstGeom prst="rect">
            <a:avLst/>
          </a:prstGeom>
        </p:spPr>
      </p:pic>
      <p:pic>
        <p:nvPicPr>
          <p:cNvPr id="611" name="Image 242" descr=" ">
            <a:extLst>
              <a:ext uri="{FF2B5EF4-FFF2-40B4-BE49-F238E27FC236}">
                <a16:creationId xmlns:a16="http://schemas.microsoft.com/office/drawing/2014/main" id="{47066F43-8919-1B70-5E29-D0D12C3078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10856856" y="1987562"/>
            <a:ext cx="62019" cy="95312"/>
          </a:xfrm>
          <a:prstGeom prst="rect">
            <a:avLst/>
          </a:prstGeom>
        </p:spPr>
      </p:pic>
      <p:pic>
        <p:nvPicPr>
          <p:cNvPr id="612" name="Image 243" descr=" ">
            <a:extLst>
              <a:ext uri="{FF2B5EF4-FFF2-40B4-BE49-F238E27FC236}">
                <a16:creationId xmlns:a16="http://schemas.microsoft.com/office/drawing/2014/main" id="{6AE60D26-79F0-E370-6F62-4F506D02CC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0924655" y="1969591"/>
            <a:ext cx="63111" cy="95473"/>
          </a:xfrm>
          <a:prstGeom prst="rect">
            <a:avLst/>
          </a:prstGeom>
        </p:spPr>
      </p:pic>
      <p:pic>
        <p:nvPicPr>
          <p:cNvPr id="613" name="Image 244" descr=" ">
            <a:extLst>
              <a:ext uri="{FF2B5EF4-FFF2-40B4-BE49-F238E27FC236}">
                <a16:creationId xmlns:a16="http://schemas.microsoft.com/office/drawing/2014/main" id="{259BF976-1183-5B3D-6141-ED1C42385B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6"/>
              </a:ext>
            </a:extLst>
          </a:blip>
          <a:stretch>
            <a:fillRect/>
          </a:stretch>
        </p:blipFill>
        <p:spPr>
          <a:xfrm>
            <a:off x="10989255" y="1946858"/>
            <a:ext cx="73853" cy="97408"/>
          </a:xfrm>
          <a:prstGeom prst="rect">
            <a:avLst/>
          </a:prstGeom>
        </p:spPr>
      </p:pic>
      <p:pic>
        <p:nvPicPr>
          <p:cNvPr id="614" name="Image 245" descr=" ">
            <a:extLst>
              <a:ext uri="{FF2B5EF4-FFF2-40B4-BE49-F238E27FC236}">
                <a16:creationId xmlns:a16="http://schemas.microsoft.com/office/drawing/2014/main" id="{BABA153B-3AAD-99E1-B609-C57B1CA201F8}"/>
              </a:ext>
            </a:extLst>
          </p:cNvPr>
          <p:cNvPicPr>
            <a:picLocks noChangeAspect="1"/>
          </p:cNvPicPr>
          <p:nvPr userDrawn="1"/>
        </p:nvPicPr>
        <p:blipFill>
          <a:blip r:embed="rId157"/>
          <a:stretch>
            <a:fillRect/>
          </a:stretch>
        </p:blipFill>
        <p:spPr>
          <a:xfrm>
            <a:off x="12459439" y="1600200"/>
            <a:ext cx="2552721" cy="1016000"/>
          </a:xfrm>
          <a:prstGeom prst="rect">
            <a:avLst/>
          </a:prstGeom>
        </p:spPr>
      </p:pic>
      <p:pic>
        <p:nvPicPr>
          <p:cNvPr id="615" name="Image 246" descr=" ">
            <a:extLst>
              <a:ext uri="{FF2B5EF4-FFF2-40B4-BE49-F238E27FC236}">
                <a16:creationId xmlns:a16="http://schemas.microsoft.com/office/drawing/2014/main" id="{D1F94B1C-D848-FBAA-66BA-2BCDAA9CB06A}"/>
              </a:ext>
            </a:extLst>
          </p:cNvPr>
          <p:cNvPicPr>
            <a:picLocks noChangeAspect="1"/>
          </p:cNvPicPr>
          <p:nvPr userDrawn="1"/>
        </p:nvPicPr>
        <p:blipFill>
          <a:blip r:embed="rId158"/>
          <a:stretch>
            <a:fillRect/>
          </a:stretch>
        </p:blipFill>
        <p:spPr>
          <a:xfrm>
            <a:off x="5002912" y="1286644"/>
            <a:ext cx="3272949" cy="1389125"/>
          </a:xfrm>
          <a:prstGeom prst="rect">
            <a:avLst/>
          </a:prstGeom>
        </p:spPr>
      </p:pic>
      <p:pic>
        <p:nvPicPr>
          <p:cNvPr id="616" name="Image 247" descr=" ">
            <a:extLst>
              <a:ext uri="{FF2B5EF4-FFF2-40B4-BE49-F238E27FC236}">
                <a16:creationId xmlns:a16="http://schemas.microsoft.com/office/drawing/2014/main" id="{7E782431-570C-2EF9-B3A4-D9A8A8F820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5061260" y="1377243"/>
            <a:ext cx="3156270" cy="12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673132-F72C-E1E3-6E1A-CC63208DE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F3BEB-0542-757F-4ED4-B7F427DE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97CDB6-D1DB-5155-2B47-616F8B5F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553A2D-B274-3DCE-7602-8A263F7C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  <p:pic>
        <p:nvPicPr>
          <p:cNvPr id="233" name="Image 248" descr=" ">
            <a:extLst>
              <a:ext uri="{FF2B5EF4-FFF2-40B4-BE49-F238E27FC236}">
                <a16:creationId xmlns:a16="http://schemas.microsoft.com/office/drawing/2014/main" id="{A5F52D0E-FAFF-2F12-2792-E123680B6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9383" y="1988269"/>
            <a:ext cx="17747665" cy="11727731"/>
          </a:xfrm>
          <a:prstGeom prst="rect">
            <a:avLst/>
          </a:prstGeom>
        </p:spPr>
      </p:pic>
      <p:pic>
        <p:nvPicPr>
          <p:cNvPr id="7" name="Image 85" descr=" ">
            <a:extLst>
              <a:ext uri="{FF2B5EF4-FFF2-40B4-BE49-F238E27FC236}">
                <a16:creationId xmlns:a16="http://schemas.microsoft.com/office/drawing/2014/main" id="{0B4D719F-9C79-E13D-8BC6-6CE9E868EC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127" y="1177640"/>
            <a:ext cx="1800400" cy="692733"/>
          </a:xfrm>
          <a:prstGeom prst="rect">
            <a:avLst/>
          </a:prstGeom>
        </p:spPr>
      </p:pic>
      <p:pic>
        <p:nvPicPr>
          <p:cNvPr id="8" name="Image 86" descr=" ">
            <a:extLst>
              <a:ext uri="{FF2B5EF4-FFF2-40B4-BE49-F238E27FC236}">
                <a16:creationId xmlns:a16="http://schemas.microsoft.com/office/drawing/2014/main" id="{DB898A46-4E88-C792-E057-198563C458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3871" y="1409551"/>
            <a:ext cx="83950" cy="84013"/>
          </a:xfrm>
          <a:prstGeom prst="rect">
            <a:avLst/>
          </a:prstGeom>
        </p:spPr>
      </p:pic>
      <p:pic>
        <p:nvPicPr>
          <p:cNvPr id="9" name="Image 87" descr=" ">
            <a:extLst>
              <a:ext uri="{FF2B5EF4-FFF2-40B4-BE49-F238E27FC236}">
                <a16:creationId xmlns:a16="http://schemas.microsoft.com/office/drawing/2014/main" id="{E5B6B2F8-DDDF-6464-4070-77B74C9995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9924" y="1409551"/>
            <a:ext cx="73605" cy="84013"/>
          </a:xfrm>
          <a:prstGeom prst="rect">
            <a:avLst/>
          </a:prstGeom>
        </p:spPr>
      </p:pic>
      <p:pic>
        <p:nvPicPr>
          <p:cNvPr id="10" name="Image 88" descr=" ">
            <a:extLst>
              <a:ext uri="{FF2B5EF4-FFF2-40B4-BE49-F238E27FC236}">
                <a16:creationId xmlns:a16="http://schemas.microsoft.com/office/drawing/2014/main" id="{654E85AE-85DB-5585-937C-2E02D45D91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5633" y="1409551"/>
            <a:ext cx="72860" cy="84013"/>
          </a:xfrm>
          <a:prstGeom prst="rect">
            <a:avLst/>
          </a:prstGeom>
        </p:spPr>
      </p:pic>
      <p:pic>
        <p:nvPicPr>
          <p:cNvPr id="11" name="Image 89" descr=" ">
            <a:extLst>
              <a:ext uri="{FF2B5EF4-FFF2-40B4-BE49-F238E27FC236}">
                <a16:creationId xmlns:a16="http://schemas.microsoft.com/office/drawing/2014/main" id="{A8EFA86D-B21F-9EB1-455B-150338AF3E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6553" y="1407988"/>
            <a:ext cx="89060" cy="87126"/>
          </a:xfrm>
          <a:prstGeom prst="rect">
            <a:avLst/>
          </a:prstGeom>
        </p:spPr>
      </p:pic>
      <p:pic>
        <p:nvPicPr>
          <p:cNvPr id="12" name="Image 90" descr=" ">
            <a:extLst>
              <a:ext uri="{FF2B5EF4-FFF2-40B4-BE49-F238E27FC236}">
                <a16:creationId xmlns:a16="http://schemas.microsoft.com/office/drawing/2014/main" id="{FFCFF8A4-D220-8533-0548-CA65716721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13574" y="1409551"/>
            <a:ext cx="68866" cy="84013"/>
          </a:xfrm>
          <a:prstGeom prst="rect">
            <a:avLst/>
          </a:prstGeom>
        </p:spPr>
      </p:pic>
      <p:pic>
        <p:nvPicPr>
          <p:cNvPr id="13" name="Image 91" descr=" ">
            <a:extLst>
              <a:ext uri="{FF2B5EF4-FFF2-40B4-BE49-F238E27FC236}">
                <a16:creationId xmlns:a16="http://schemas.microsoft.com/office/drawing/2014/main" id="{242306D8-EFBE-EB1E-C4F2-C96B41543B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99087" y="1409551"/>
            <a:ext cx="66634" cy="84013"/>
          </a:xfrm>
          <a:prstGeom prst="rect">
            <a:avLst/>
          </a:prstGeom>
        </p:spPr>
      </p:pic>
      <p:pic>
        <p:nvPicPr>
          <p:cNvPr id="14" name="Image 92" descr=" ">
            <a:extLst>
              <a:ext uri="{FF2B5EF4-FFF2-40B4-BE49-F238E27FC236}">
                <a16:creationId xmlns:a16="http://schemas.microsoft.com/office/drawing/2014/main" id="{93C8FEAA-CE7A-8D21-EE3C-E704A17ABA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1300" y="1409551"/>
            <a:ext cx="72860" cy="84013"/>
          </a:xfrm>
          <a:prstGeom prst="rect">
            <a:avLst/>
          </a:prstGeom>
        </p:spPr>
      </p:pic>
      <p:pic>
        <p:nvPicPr>
          <p:cNvPr id="15" name="Image 93" descr=" ">
            <a:extLst>
              <a:ext uri="{FF2B5EF4-FFF2-40B4-BE49-F238E27FC236}">
                <a16:creationId xmlns:a16="http://schemas.microsoft.com/office/drawing/2014/main" id="{57ABAD60-578B-DC36-2BB4-C6A20448D0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68697" y="1409067"/>
            <a:ext cx="89432" cy="84485"/>
          </a:xfrm>
          <a:prstGeom prst="rect">
            <a:avLst/>
          </a:prstGeom>
        </p:spPr>
      </p:pic>
      <p:pic>
        <p:nvPicPr>
          <p:cNvPr id="16" name="Image 94" descr=" ">
            <a:extLst>
              <a:ext uri="{FF2B5EF4-FFF2-40B4-BE49-F238E27FC236}">
                <a16:creationId xmlns:a16="http://schemas.microsoft.com/office/drawing/2014/main" id="{D055C31F-3856-7C2B-634A-BF28EA7D0E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64431" y="1409551"/>
            <a:ext cx="77351" cy="85564"/>
          </a:xfrm>
          <a:prstGeom prst="rect">
            <a:avLst/>
          </a:prstGeom>
        </p:spPr>
      </p:pic>
      <p:pic>
        <p:nvPicPr>
          <p:cNvPr id="17" name="Image 95" descr=" ">
            <a:extLst>
              <a:ext uri="{FF2B5EF4-FFF2-40B4-BE49-F238E27FC236}">
                <a16:creationId xmlns:a16="http://schemas.microsoft.com/office/drawing/2014/main" id="{4D905DB0-50C9-ACCC-01B3-CF5724EA43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56021" y="1409551"/>
            <a:ext cx="73481" cy="84013"/>
          </a:xfrm>
          <a:prstGeom prst="rect">
            <a:avLst/>
          </a:prstGeom>
        </p:spPr>
      </p:pic>
      <p:pic>
        <p:nvPicPr>
          <p:cNvPr id="18" name="Image 96" descr=" ">
            <a:extLst>
              <a:ext uri="{FF2B5EF4-FFF2-40B4-BE49-F238E27FC236}">
                <a16:creationId xmlns:a16="http://schemas.microsoft.com/office/drawing/2014/main" id="{0DC4EB76-B4F8-EBDE-63AD-30544C952C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13871" y="1554435"/>
            <a:ext cx="66634" cy="84013"/>
          </a:xfrm>
          <a:prstGeom prst="rect">
            <a:avLst/>
          </a:prstGeom>
        </p:spPr>
      </p:pic>
      <p:pic>
        <p:nvPicPr>
          <p:cNvPr id="19" name="Image 97" descr=" ">
            <a:extLst>
              <a:ext uri="{FF2B5EF4-FFF2-40B4-BE49-F238E27FC236}">
                <a16:creationId xmlns:a16="http://schemas.microsoft.com/office/drawing/2014/main" id="{DBF9D921-656E-3250-836C-7670E50785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93802" y="1552885"/>
            <a:ext cx="89060" cy="87126"/>
          </a:xfrm>
          <a:prstGeom prst="rect">
            <a:avLst/>
          </a:prstGeom>
        </p:spPr>
      </p:pic>
      <p:pic>
        <p:nvPicPr>
          <p:cNvPr id="20" name="Image 98" descr=" ">
            <a:extLst>
              <a:ext uri="{FF2B5EF4-FFF2-40B4-BE49-F238E27FC236}">
                <a16:creationId xmlns:a16="http://schemas.microsoft.com/office/drawing/2014/main" id="{BAADF27B-F4C4-3027-DD9B-0C3AB61F38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98267" y="1552885"/>
            <a:ext cx="71496" cy="87126"/>
          </a:xfrm>
          <a:prstGeom prst="rect">
            <a:avLst/>
          </a:prstGeom>
        </p:spPr>
      </p:pic>
      <p:pic>
        <p:nvPicPr>
          <p:cNvPr id="21" name="Image 99" descr=" ">
            <a:extLst>
              <a:ext uri="{FF2B5EF4-FFF2-40B4-BE49-F238E27FC236}">
                <a16:creationId xmlns:a16="http://schemas.microsoft.com/office/drawing/2014/main" id="{C38937B7-F5E6-A36A-B480-12E8F67969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81572" y="1552885"/>
            <a:ext cx="71496" cy="87126"/>
          </a:xfrm>
          <a:prstGeom prst="rect">
            <a:avLst/>
          </a:prstGeom>
        </p:spPr>
      </p:pic>
      <p:pic>
        <p:nvPicPr>
          <p:cNvPr id="22" name="Image 100" descr=" ">
            <a:extLst>
              <a:ext uri="{FF2B5EF4-FFF2-40B4-BE49-F238E27FC236}">
                <a16:creationId xmlns:a16="http://schemas.microsoft.com/office/drawing/2014/main" id="{46151F9C-54BC-D333-A7B5-64CAE46CAC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70235" y="1554435"/>
            <a:ext cx="73605" cy="84013"/>
          </a:xfrm>
          <a:prstGeom prst="rect">
            <a:avLst/>
          </a:prstGeom>
        </p:spPr>
      </p:pic>
      <p:pic>
        <p:nvPicPr>
          <p:cNvPr id="23" name="Image 101" descr=" ">
            <a:extLst>
              <a:ext uri="{FF2B5EF4-FFF2-40B4-BE49-F238E27FC236}">
                <a16:creationId xmlns:a16="http://schemas.microsoft.com/office/drawing/2014/main" id="{1CF3DC60-CC17-0BD5-9AC9-5066E342CA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65968" y="1554435"/>
            <a:ext cx="73605" cy="84013"/>
          </a:xfrm>
          <a:prstGeom prst="rect">
            <a:avLst/>
          </a:prstGeom>
        </p:spPr>
      </p:pic>
      <p:pic>
        <p:nvPicPr>
          <p:cNvPr id="24" name="Image 102" descr=" ">
            <a:extLst>
              <a:ext uri="{FF2B5EF4-FFF2-40B4-BE49-F238E27FC236}">
                <a16:creationId xmlns:a16="http://schemas.microsoft.com/office/drawing/2014/main" id="{3DCF291E-CDEE-D176-FAA1-4CA3EB239C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99408" y="1694421"/>
            <a:ext cx="7542" cy="7714"/>
          </a:xfrm>
          <a:prstGeom prst="rect">
            <a:avLst/>
          </a:prstGeom>
        </p:spPr>
      </p:pic>
      <p:pic>
        <p:nvPicPr>
          <p:cNvPr id="25" name="Image 103" descr=" ">
            <a:extLst>
              <a:ext uri="{FF2B5EF4-FFF2-40B4-BE49-F238E27FC236}">
                <a16:creationId xmlns:a16="http://schemas.microsoft.com/office/drawing/2014/main" id="{D730552E-E1BD-3028-053E-CB3FA3C790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15359" y="1725898"/>
            <a:ext cx="7542" cy="7727"/>
          </a:xfrm>
          <a:prstGeom prst="rect">
            <a:avLst/>
          </a:prstGeom>
        </p:spPr>
      </p:pic>
      <p:pic>
        <p:nvPicPr>
          <p:cNvPr id="26" name="Image 104" descr=" ">
            <a:extLst>
              <a:ext uri="{FF2B5EF4-FFF2-40B4-BE49-F238E27FC236}">
                <a16:creationId xmlns:a16="http://schemas.microsoft.com/office/drawing/2014/main" id="{6C805EF8-8197-CFD3-D88F-D9E9141E93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499408" y="1725898"/>
            <a:ext cx="7542" cy="7727"/>
          </a:xfrm>
          <a:prstGeom prst="rect">
            <a:avLst/>
          </a:prstGeom>
        </p:spPr>
      </p:pic>
      <p:pic>
        <p:nvPicPr>
          <p:cNvPr id="27" name="Image 105" descr=" ">
            <a:extLst>
              <a:ext uri="{FF2B5EF4-FFF2-40B4-BE49-F238E27FC236}">
                <a16:creationId xmlns:a16="http://schemas.microsoft.com/office/drawing/2014/main" id="{5DC209A0-4BD5-96B5-F154-E0474769E8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31161" y="1725898"/>
            <a:ext cx="7542" cy="7727"/>
          </a:xfrm>
          <a:prstGeom prst="rect">
            <a:avLst/>
          </a:prstGeom>
        </p:spPr>
      </p:pic>
      <p:pic>
        <p:nvPicPr>
          <p:cNvPr id="28" name="Image 106" descr=" ">
            <a:extLst>
              <a:ext uri="{FF2B5EF4-FFF2-40B4-BE49-F238E27FC236}">
                <a16:creationId xmlns:a16="http://schemas.microsoft.com/office/drawing/2014/main" id="{4C14DB16-A9A1-5FB1-56DC-6C0F327087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491047" y="1659248"/>
            <a:ext cx="24237" cy="26690"/>
          </a:xfrm>
          <a:prstGeom prst="rect">
            <a:avLst/>
          </a:prstGeom>
        </p:spPr>
      </p:pic>
      <p:pic>
        <p:nvPicPr>
          <p:cNvPr id="29" name="Image 107" descr=" ">
            <a:extLst>
              <a:ext uri="{FF2B5EF4-FFF2-40B4-BE49-F238E27FC236}">
                <a16:creationId xmlns:a16="http://schemas.microsoft.com/office/drawing/2014/main" id="{73404F42-391E-A5C1-2805-A0876B8FDD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509752" y="1691332"/>
            <a:ext cx="31357" cy="32172"/>
          </a:xfrm>
          <a:prstGeom prst="rect">
            <a:avLst/>
          </a:prstGeom>
        </p:spPr>
      </p:pic>
      <p:pic>
        <p:nvPicPr>
          <p:cNvPr id="30" name="Image 108" descr=" ">
            <a:extLst>
              <a:ext uri="{FF2B5EF4-FFF2-40B4-BE49-F238E27FC236}">
                <a16:creationId xmlns:a16="http://schemas.microsoft.com/office/drawing/2014/main" id="{66ADA912-DEE6-68E4-0511-2973F3B445A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499408" y="1710048"/>
            <a:ext cx="7542" cy="7727"/>
          </a:xfrm>
          <a:prstGeom prst="rect">
            <a:avLst/>
          </a:prstGeom>
        </p:spPr>
      </p:pic>
      <p:pic>
        <p:nvPicPr>
          <p:cNvPr id="31" name="Image 109" descr=" ">
            <a:extLst>
              <a:ext uri="{FF2B5EF4-FFF2-40B4-BE49-F238E27FC236}">
                <a16:creationId xmlns:a16="http://schemas.microsoft.com/office/drawing/2014/main" id="{FC7C4ADC-E60E-3739-A5E0-CD49014185C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14292" y="1751422"/>
            <a:ext cx="11387" cy="17661"/>
          </a:xfrm>
          <a:prstGeom prst="rect">
            <a:avLst/>
          </a:prstGeom>
        </p:spPr>
      </p:pic>
      <p:pic>
        <p:nvPicPr>
          <p:cNvPr id="32" name="Image 110" descr=" ">
            <a:extLst>
              <a:ext uri="{FF2B5EF4-FFF2-40B4-BE49-F238E27FC236}">
                <a16:creationId xmlns:a16="http://schemas.microsoft.com/office/drawing/2014/main" id="{7927C44A-13AD-5FF9-A61D-1E4ECF55EE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480678" y="1751422"/>
            <a:ext cx="11387" cy="17661"/>
          </a:xfrm>
          <a:prstGeom prst="rect">
            <a:avLst/>
          </a:prstGeom>
        </p:spPr>
      </p:pic>
      <p:pic>
        <p:nvPicPr>
          <p:cNvPr id="33" name="Image 111" descr=" ">
            <a:extLst>
              <a:ext uri="{FF2B5EF4-FFF2-40B4-BE49-F238E27FC236}">
                <a16:creationId xmlns:a16="http://schemas.microsoft.com/office/drawing/2014/main" id="{C1F528E5-EF18-8CE5-6219-88ECB53A8D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495786" y="1747131"/>
            <a:ext cx="14785" cy="27174"/>
          </a:xfrm>
          <a:prstGeom prst="rect">
            <a:avLst/>
          </a:prstGeom>
        </p:spPr>
      </p:pic>
      <p:pic>
        <p:nvPicPr>
          <p:cNvPr id="34" name="Image 112" descr=" ">
            <a:extLst>
              <a:ext uri="{FF2B5EF4-FFF2-40B4-BE49-F238E27FC236}">
                <a16:creationId xmlns:a16="http://schemas.microsoft.com/office/drawing/2014/main" id="{A6EF4E60-409E-9649-B9DC-E4F2255A5E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397373" y="1661145"/>
            <a:ext cx="143786" cy="97792"/>
          </a:xfrm>
          <a:prstGeom prst="rect">
            <a:avLst/>
          </a:prstGeom>
        </p:spPr>
      </p:pic>
      <p:pic>
        <p:nvPicPr>
          <p:cNvPr id="35" name="Image 113" descr=" ">
            <a:extLst>
              <a:ext uri="{FF2B5EF4-FFF2-40B4-BE49-F238E27FC236}">
                <a16:creationId xmlns:a16="http://schemas.microsoft.com/office/drawing/2014/main" id="{9C6ABD33-136B-1029-22AD-30552CF756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483853" y="1725898"/>
            <a:ext cx="7542" cy="7727"/>
          </a:xfrm>
          <a:prstGeom prst="rect">
            <a:avLst/>
          </a:prstGeom>
        </p:spPr>
      </p:pic>
      <p:pic>
        <p:nvPicPr>
          <p:cNvPr id="36" name="Image 114" descr=" ">
            <a:extLst>
              <a:ext uri="{FF2B5EF4-FFF2-40B4-BE49-F238E27FC236}">
                <a16:creationId xmlns:a16="http://schemas.microsoft.com/office/drawing/2014/main" id="{10BE470F-8F86-FA44-6509-A623F99A31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468447" y="1725898"/>
            <a:ext cx="7542" cy="7727"/>
          </a:xfrm>
          <a:prstGeom prst="rect">
            <a:avLst/>
          </a:prstGeom>
        </p:spPr>
      </p:pic>
      <p:pic>
        <p:nvPicPr>
          <p:cNvPr id="37" name="Image 115" descr=" ">
            <a:extLst>
              <a:ext uri="{FF2B5EF4-FFF2-40B4-BE49-F238E27FC236}">
                <a16:creationId xmlns:a16="http://schemas.microsoft.com/office/drawing/2014/main" id="{A5B89A19-E26B-888F-12A4-A0326320BA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66512" y="1745481"/>
            <a:ext cx="7715" cy="17450"/>
          </a:xfrm>
          <a:prstGeom prst="rect">
            <a:avLst/>
          </a:prstGeom>
        </p:spPr>
      </p:pic>
      <p:pic>
        <p:nvPicPr>
          <p:cNvPr id="38" name="Image 116" descr=" ">
            <a:extLst>
              <a:ext uri="{FF2B5EF4-FFF2-40B4-BE49-F238E27FC236}">
                <a16:creationId xmlns:a16="http://schemas.microsoft.com/office/drawing/2014/main" id="{86484F97-ACA8-2C2B-9720-9771B60966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92163" y="1763365"/>
            <a:ext cx="10122" cy="10517"/>
          </a:xfrm>
          <a:prstGeom prst="rect">
            <a:avLst/>
          </a:prstGeom>
        </p:spPr>
      </p:pic>
      <p:pic>
        <p:nvPicPr>
          <p:cNvPr id="39" name="Image 117" descr=" ">
            <a:extLst>
              <a:ext uri="{FF2B5EF4-FFF2-40B4-BE49-F238E27FC236}">
                <a16:creationId xmlns:a16="http://schemas.microsoft.com/office/drawing/2014/main" id="{F7955735-62E0-8923-B906-5696C135E5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73805" y="1735348"/>
            <a:ext cx="15852" cy="26057"/>
          </a:xfrm>
          <a:prstGeom prst="rect">
            <a:avLst/>
          </a:prstGeom>
        </p:spPr>
      </p:pic>
      <p:pic>
        <p:nvPicPr>
          <p:cNvPr id="40" name="Image 118" descr=" ">
            <a:extLst>
              <a:ext uri="{FF2B5EF4-FFF2-40B4-BE49-F238E27FC236}">
                <a16:creationId xmlns:a16="http://schemas.microsoft.com/office/drawing/2014/main" id="{E1FF76E3-CF9A-59D7-3435-F08E84AD6C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184423" y="1755539"/>
            <a:ext cx="12305" cy="12960"/>
          </a:xfrm>
          <a:prstGeom prst="rect">
            <a:avLst/>
          </a:prstGeom>
        </p:spPr>
      </p:pic>
      <p:pic>
        <p:nvPicPr>
          <p:cNvPr id="41" name="Image 119" descr=" ">
            <a:extLst>
              <a:ext uri="{FF2B5EF4-FFF2-40B4-BE49-F238E27FC236}">
                <a16:creationId xmlns:a16="http://schemas.microsoft.com/office/drawing/2014/main" id="{12B126DC-629B-02D9-D3EE-C03DEA8C1A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47211" y="1718097"/>
            <a:ext cx="5210" cy="5321"/>
          </a:xfrm>
          <a:prstGeom prst="rect">
            <a:avLst/>
          </a:prstGeom>
        </p:spPr>
      </p:pic>
      <p:pic>
        <p:nvPicPr>
          <p:cNvPr id="42" name="Image 120" descr=" ">
            <a:extLst>
              <a:ext uri="{FF2B5EF4-FFF2-40B4-BE49-F238E27FC236}">
                <a16:creationId xmlns:a16="http://schemas.microsoft.com/office/drawing/2014/main" id="{FA7AE257-E737-E486-C111-3F46F28E68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158300" y="1661158"/>
            <a:ext cx="97941" cy="80504"/>
          </a:xfrm>
          <a:prstGeom prst="rect">
            <a:avLst/>
          </a:prstGeom>
        </p:spPr>
      </p:pic>
      <p:pic>
        <p:nvPicPr>
          <p:cNvPr id="43" name="Image 121" descr=" ">
            <a:extLst>
              <a:ext uri="{FF2B5EF4-FFF2-40B4-BE49-F238E27FC236}">
                <a16:creationId xmlns:a16="http://schemas.microsoft.com/office/drawing/2014/main" id="{472D89C2-2843-D1A1-B222-B0B84CAC5C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91270" y="1663427"/>
            <a:ext cx="60432" cy="60300"/>
          </a:xfrm>
          <a:prstGeom prst="rect">
            <a:avLst/>
          </a:prstGeom>
        </p:spPr>
      </p:pic>
      <p:pic>
        <p:nvPicPr>
          <p:cNvPr id="44" name="Image 122" descr=" ">
            <a:extLst>
              <a:ext uri="{FF2B5EF4-FFF2-40B4-BE49-F238E27FC236}">
                <a16:creationId xmlns:a16="http://schemas.microsoft.com/office/drawing/2014/main" id="{7D0A52D3-3620-F99B-D9BE-C32D30C225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35229" y="1728651"/>
            <a:ext cx="21632" cy="13419"/>
          </a:xfrm>
          <a:prstGeom prst="rect">
            <a:avLst/>
          </a:prstGeom>
        </p:spPr>
      </p:pic>
      <p:pic>
        <p:nvPicPr>
          <p:cNvPr id="45" name="Image 123" descr=" ">
            <a:extLst>
              <a:ext uri="{FF2B5EF4-FFF2-40B4-BE49-F238E27FC236}">
                <a16:creationId xmlns:a16="http://schemas.microsoft.com/office/drawing/2014/main" id="{DF673281-CA25-5EEE-570C-E1957904F1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47311" y="1739441"/>
            <a:ext cx="16249" cy="20526"/>
          </a:xfrm>
          <a:prstGeom prst="rect">
            <a:avLst/>
          </a:prstGeom>
        </p:spPr>
      </p:pic>
      <p:pic>
        <p:nvPicPr>
          <p:cNvPr id="46" name="Image 124" descr=" ">
            <a:extLst>
              <a:ext uri="{FF2B5EF4-FFF2-40B4-BE49-F238E27FC236}">
                <a16:creationId xmlns:a16="http://schemas.microsoft.com/office/drawing/2014/main" id="{20DE3E11-7935-68D0-D4FA-6713D6FB54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27117" y="1598402"/>
            <a:ext cx="54056" cy="55848"/>
          </a:xfrm>
          <a:prstGeom prst="rect">
            <a:avLst/>
          </a:prstGeom>
        </p:spPr>
      </p:pic>
      <p:pic>
        <p:nvPicPr>
          <p:cNvPr id="47" name="Image 125" descr=" ">
            <a:extLst>
              <a:ext uri="{FF2B5EF4-FFF2-40B4-BE49-F238E27FC236}">
                <a16:creationId xmlns:a16="http://schemas.microsoft.com/office/drawing/2014/main" id="{EEE4F215-37C6-261B-2DAC-A3EEF33475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77700" y="1649772"/>
            <a:ext cx="11362" cy="11547"/>
          </a:xfrm>
          <a:prstGeom prst="rect">
            <a:avLst/>
          </a:prstGeom>
        </p:spPr>
      </p:pic>
      <p:pic>
        <p:nvPicPr>
          <p:cNvPr id="48" name="Image 126" descr=" ">
            <a:extLst>
              <a:ext uri="{FF2B5EF4-FFF2-40B4-BE49-F238E27FC236}">
                <a16:creationId xmlns:a16="http://schemas.microsoft.com/office/drawing/2014/main" id="{CBAC10D1-27C6-4E1D-0E30-0143047813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053835" y="1625836"/>
            <a:ext cx="8484" cy="8682"/>
          </a:xfrm>
          <a:prstGeom prst="rect">
            <a:avLst/>
          </a:prstGeom>
        </p:spPr>
      </p:pic>
      <p:pic>
        <p:nvPicPr>
          <p:cNvPr id="49" name="Image 127" descr=" ">
            <a:extLst>
              <a:ext uri="{FF2B5EF4-FFF2-40B4-BE49-F238E27FC236}">
                <a16:creationId xmlns:a16="http://schemas.microsoft.com/office/drawing/2014/main" id="{9C24D71D-5153-8650-AF57-ADE2845DA3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457309" y="1587116"/>
            <a:ext cx="49367" cy="37095"/>
          </a:xfrm>
          <a:prstGeom prst="rect">
            <a:avLst/>
          </a:prstGeom>
        </p:spPr>
      </p:pic>
      <p:pic>
        <p:nvPicPr>
          <p:cNvPr id="50" name="Image 128" descr=" ">
            <a:extLst>
              <a:ext uri="{FF2B5EF4-FFF2-40B4-BE49-F238E27FC236}">
                <a16:creationId xmlns:a16="http://schemas.microsoft.com/office/drawing/2014/main" id="{180BB410-B9BF-85B2-D792-454CCFA51738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480430" y="1587116"/>
            <a:ext cx="0" cy="0"/>
          </a:xfrm>
          <a:prstGeom prst="rect">
            <a:avLst/>
          </a:prstGeom>
        </p:spPr>
      </p:pic>
      <p:pic>
        <p:nvPicPr>
          <p:cNvPr id="51" name="Image 129" descr=" ">
            <a:extLst>
              <a:ext uri="{FF2B5EF4-FFF2-40B4-BE49-F238E27FC236}">
                <a16:creationId xmlns:a16="http://schemas.microsoft.com/office/drawing/2014/main" id="{6A758ACA-C918-BE07-F779-CB726156D8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552496" y="1385850"/>
            <a:ext cx="84545" cy="88491"/>
          </a:xfrm>
          <a:prstGeom prst="rect">
            <a:avLst/>
          </a:prstGeom>
        </p:spPr>
      </p:pic>
      <p:pic>
        <p:nvPicPr>
          <p:cNvPr id="52" name="Image 130" descr=" ">
            <a:extLst>
              <a:ext uri="{FF2B5EF4-FFF2-40B4-BE49-F238E27FC236}">
                <a16:creationId xmlns:a16="http://schemas.microsoft.com/office/drawing/2014/main" id="{E382F4D7-BB1D-1C2C-7769-58F4145FC5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552496" y="1304255"/>
            <a:ext cx="63657" cy="130423"/>
          </a:xfrm>
          <a:prstGeom prst="rect">
            <a:avLst/>
          </a:prstGeom>
        </p:spPr>
      </p:pic>
      <p:pic>
        <p:nvPicPr>
          <p:cNvPr id="53" name="Image 131" descr=" ">
            <a:extLst>
              <a:ext uri="{FF2B5EF4-FFF2-40B4-BE49-F238E27FC236}">
                <a16:creationId xmlns:a16="http://schemas.microsoft.com/office/drawing/2014/main" id="{0E395B34-01F2-E78B-C499-7EBA5EBB1D5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534709" y="1514252"/>
            <a:ext cx="84570" cy="35309"/>
          </a:xfrm>
          <a:prstGeom prst="rect">
            <a:avLst/>
          </a:prstGeom>
        </p:spPr>
      </p:pic>
      <p:pic>
        <p:nvPicPr>
          <p:cNvPr id="54" name="Image 132" descr=" ">
            <a:extLst>
              <a:ext uri="{FF2B5EF4-FFF2-40B4-BE49-F238E27FC236}">
                <a16:creationId xmlns:a16="http://schemas.microsoft.com/office/drawing/2014/main" id="{BB769075-9D45-247A-C46B-5B1765037B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550884" y="1459272"/>
            <a:ext cx="86604" cy="51879"/>
          </a:xfrm>
          <a:prstGeom prst="rect">
            <a:avLst/>
          </a:prstGeom>
        </p:spPr>
      </p:pic>
      <p:pic>
        <p:nvPicPr>
          <p:cNvPr id="55" name="Image 133" descr=" ">
            <a:extLst>
              <a:ext uri="{FF2B5EF4-FFF2-40B4-BE49-F238E27FC236}">
                <a16:creationId xmlns:a16="http://schemas.microsoft.com/office/drawing/2014/main" id="{F24419C1-60E8-0BD0-DB74-2AF700CB1A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512233" y="1543186"/>
            <a:ext cx="82684" cy="41585"/>
          </a:xfrm>
          <a:prstGeom prst="rect">
            <a:avLst/>
          </a:prstGeom>
        </p:spPr>
      </p:pic>
      <p:pic>
        <p:nvPicPr>
          <p:cNvPr id="56" name="Image 134" descr=" ">
            <a:extLst>
              <a:ext uri="{FF2B5EF4-FFF2-40B4-BE49-F238E27FC236}">
                <a16:creationId xmlns:a16="http://schemas.microsoft.com/office/drawing/2014/main" id="{7F2FAF6A-1091-0928-DB61-30697DE84A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485292" y="1567421"/>
            <a:ext cx="74051" cy="43173"/>
          </a:xfrm>
          <a:prstGeom prst="rect">
            <a:avLst/>
          </a:prstGeom>
        </p:spPr>
      </p:pic>
      <p:pic>
        <p:nvPicPr>
          <p:cNvPr id="57" name="Image 135" descr=" ">
            <a:extLst>
              <a:ext uri="{FF2B5EF4-FFF2-40B4-BE49-F238E27FC236}">
                <a16:creationId xmlns:a16="http://schemas.microsoft.com/office/drawing/2014/main" id="{996700D6-5E1A-47C5-FA42-F6C41EFEB5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227737" y="1742877"/>
            <a:ext cx="198165" cy="127484"/>
          </a:xfrm>
          <a:prstGeom prst="rect">
            <a:avLst/>
          </a:prstGeom>
        </p:spPr>
      </p:pic>
      <p:pic>
        <p:nvPicPr>
          <p:cNvPr id="58" name="Image 136" descr=" ">
            <a:extLst>
              <a:ext uri="{FF2B5EF4-FFF2-40B4-BE49-F238E27FC236}">
                <a16:creationId xmlns:a16="http://schemas.microsoft.com/office/drawing/2014/main" id="{60C4E5D5-F1A2-8AE6-35C9-42878899B3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146914" y="1587116"/>
            <a:ext cx="49367" cy="37095"/>
          </a:xfrm>
          <a:prstGeom prst="rect">
            <a:avLst/>
          </a:prstGeom>
        </p:spPr>
      </p:pic>
      <p:pic>
        <p:nvPicPr>
          <p:cNvPr id="59" name="Image 137" descr=" ">
            <a:extLst>
              <a:ext uri="{FF2B5EF4-FFF2-40B4-BE49-F238E27FC236}">
                <a16:creationId xmlns:a16="http://schemas.microsoft.com/office/drawing/2014/main" id="{FC91191F-71F7-1BF2-1E1B-FA62F582FBA1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173185" y="1587116"/>
            <a:ext cx="0" cy="0"/>
          </a:xfrm>
          <a:prstGeom prst="rect">
            <a:avLst/>
          </a:prstGeom>
        </p:spPr>
      </p:pic>
      <p:pic>
        <p:nvPicPr>
          <p:cNvPr id="60" name="Image 138" descr=" ">
            <a:extLst>
              <a:ext uri="{FF2B5EF4-FFF2-40B4-BE49-F238E27FC236}">
                <a16:creationId xmlns:a16="http://schemas.microsoft.com/office/drawing/2014/main" id="{28107725-7BC5-8EEA-17C2-7860DFDFD7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16574" y="1385850"/>
            <a:ext cx="84545" cy="88491"/>
          </a:xfrm>
          <a:prstGeom prst="rect">
            <a:avLst/>
          </a:prstGeom>
        </p:spPr>
      </p:pic>
      <p:pic>
        <p:nvPicPr>
          <p:cNvPr id="61" name="Image 139" descr=" ">
            <a:extLst>
              <a:ext uri="{FF2B5EF4-FFF2-40B4-BE49-F238E27FC236}">
                <a16:creationId xmlns:a16="http://schemas.microsoft.com/office/drawing/2014/main" id="{996C7BB9-BDA9-FF56-8AF1-BEB6F83E40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37437" y="1304255"/>
            <a:ext cx="63657" cy="130423"/>
          </a:xfrm>
          <a:prstGeom prst="rect">
            <a:avLst/>
          </a:prstGeom>
        </p:spPr>
      </p:pic>
      <p:pic>
        <p:nvPicPr>
          <p:cNvPr id="62" name="Image 140" descr=" ">
            <a:extLst>
              <a:ext uri="{FF2B5EF4-FFF2-40B4-BE49-F238E27FC236}">
                <a16:creationId xmlns:a16="http://schemas.microsoft.com/office/drawing/2014/main" id="{8D344898-441E-4EA3-1B94-CF5F4C22D1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34336" y="1514252"/>
            <a:ext cx="84570" cy="35309"/>
          </a:xfrm>
          <a:prstGeom prst="rect">
            <a:avLst/>
          </a:prstGeom>
        </p:spPr>
      </p:pic>
      <p:pic>
        <p:nvPicPr>
          <p:cNvPr id="63" name="Image 141" descr=" ">
            <a:extLst>
              <a:ext uri="{FF2B5EF4-FFF2-40B4-BE49-F238E27FC236}">
                <a16:creationId xmlns:a16="http://schemas.microsoft.com/office/drawing/2014/main" id="{69EF43AB-2415-6279-B5D5-FB1AD7980E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58697" y="1543186"/>
            <a:ext cx="82684" cy="41585"/>
          </a:xfrm>
          <a:prstGeom prst="rect">
            <a:avLst/>
          </a:prstGeom>
        </p:spPr>
      </p:pic>
      <p:pic>
        <p:nvPicPr>
          <p:cNvPr id="192" name="Image 142" descr=" ">
            <a:extLst>
              <a:ext uri="{FF2B5EF4-FFF2-40B4-BE49-F238E27FC236}">
                <a16:creationId xmlns:a16="http://schemas.microsoft.com/office/drawing/2014/main" id="{1A9D1640-DAF0-CDC0-73D8-FC4BA8F257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94272" y="1567421"/>
            <a:ext cx="74051" cy="43173"/>
          </a:xfrm>
          <a:prstGeom prst="rect">
            <a:avLst/>
          </a:prstGeom>
        </p:spPr>
      </p:pic>
      <p:pic>
        <p:nvPicPr>
          <p:cNvPr id="193" name="Image 143" descr=" ">
            <a:extLst>
              <a:ext uri="{FF2B5EF4-FFF2-40B4-BE49-F238E27FC236}">
                <a16:creationId xmlns:a16="http://schemas.microsoft.com/office/drawing/2014/main" id="{F8017180-4C4F-2AF6-F5E3-72D7E58D93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320891" y="1209638"/>
            <a:ext cx="11759" cy="12154"/>
          </a:xfrm>
          <a:prstGeom prst="rect">
            <a:avLst/>
          </a:prstGeom>
        </p:spPr>
      </p:pic>
      <p:pic>
        <p:nvPicPr>
          <p:cNvPr id="194" name="Image 144" descr=" ">
            <a:extLst>
              <a:ext uri="{FF2B5EF4-FFF2-40B4-BE49-F238E27FC236}">
                <a16:creationId xmlns:a16="http://schemas.microsoft.com/office/drawing/2014/main" id="{312A4AB3-7DDC-212C-EB8C-C6A15DEABF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291543" y="1294147"/>
            <a:ext cx="70479" cy="4775"/>
          </a:xfrm>
          <a:prstGeom prst="rect">
            <a:avLst/>
          </a:prstGeom>
        </p:spPr>
      </p:pic>
      <p:pic>
        <p:nvPicPr>
          <p:cNvPr id="195" name="Image 145" descr=" ">
            <a:extLst>
              <a:ext uri="{FF2B5EF4-FFF2-40B4-BE49-F238E27FC236}">
                <a16:creationId xmlns:a16="http://schemas.microsoft.com/office/drawing/2014/main" id="{76E0B559-4FD4-9E86-FA89-8E65F5B7C3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294272" y="1283196"/>
            <a:ext cx="65120" cy="6462"/>
          </a:xfrm>
          <a:prstGeom prst="rect">
            <a:avLst/>
          </a:prstGeom>
        </p:spPr>
      </p:pic>
      <p:pic>
        <p:nvPicPr>
          <p:cNvPr id="196" name="Image 146" descr=" ">
            <a:extLst>
              <a:ext uri="{FF2B5EF4-FFF2-40B4-BE49-F238E27FC236}">
                <a16:creationId xmlns:a16="http://schemas.microsoft.com/office/drawing/2014/main" id="{87323971-14B9-8B50-3405-A9942A54DF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278916" y="1222859"/>
            <a:ext cx="95733" cy="55885"/>
          </a:xfrm>
          <a:prstGeom prst="rect">
            <a:avLst/>
          </a:prstGeom>
        </p:spPr>
      </p:pic>
      <p:pic>
        <p:nvPicPr>
          <p:cNvPr id="197" name="Image 147" descr=" ">
            <a:extLst>
              <a:ext uri="{FF2B5EF4-FFF2-40B4-BE49-F238E27FC236}">
                <a16:creationId xmlns:a16="http://schemas.microsoft.com/office/drawing/2014/main" id="{D1FBDCE8-C63B-7EF1-0B73-9E098D3D83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314069" y="1227224"/>
            <a:ext cx="25428" cy="37753"/>
          </a:xfrm>
          <a:prstGeom prst="rect">
            <a:avLst/>
          </a:prstGeom>
        </p:spPr>
      </p:pic>
      <p:pic>
        <p:nvPicPr>
          <p:cNvPr id="198" name="Image 148" descr=" ">
            <a:extLst>
              <a:ext uri="{FF2B5EF4-FFF2-40B4-BE49-F238E27FC236}">
                <a16:creationId xmlns:a16="http://schemas.microsoft.com/office/drawing/2014/main" id="{065047A3-8514-64D5-EBD0-3390F94C389C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446195" y="1330722"/>
            <a:ext cx="0" cy="0"/>
          </a:xfrm>
          <a:prstGeom prst="rect">
            <a:avLst/>
          </a:prstGeom>
        </p:spPr>
      </p:pic>
      <p:pic>
        <p:nvPicPr>
          <p:cNvPr id="199" name="Image 149" descr=" ">
            <a:extLst>
              <a:ext uri="{FF2B5EF4-FFF2-40B4-BE49-F238E27FC236}">
                <a16:creationId xmlns:a16="http://schemas.microsoft.com/office/drawing/2014/main" id="{9DB4C3F9-3A56-651D-64E7-2B7A15AE3C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235626" y="1498389"/>
            <a:ext cx="182734" cy="202667"/>
          </a:xfrm>
          <a:prstGeom prst="rect">
            <a:avLst/>
          </a:prstGeom>
        </p:spPr>
      </p:pic>
      <p:pic>
        <p:nvPicPr>
          <p:cNvPr id="200" name="Image 150" descr=" ">
            <a:extLst>
              <a:ext uri="{FF2B5EF4-FFF2-40B4-BE49-F238E27FC236}">
                <a16:creationId xmlns:a16="http://schemas.microsoft.com/office/drawing/2014/main" id="{FADD3A40-C434-738C-1E5F-34F127600EDD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334386" y="1620900"/>
            <a:ext cx="0" cy="0"/>
          </a:xfrm>
          <a:prstGeom prst="rect">
            <a:avLst/>
          </a:prstGeom>
        </p:spPr>
      </p:pic>
      <p:pic>
        <p:nvPicPr>
          <p:cNvPr id="201" name="Image 151" descr=" ">
            <a:extLst>
              <a:ext uri="{FF2B5EF4-FFF2-40B4-BE49-F238E27FC236}">
                <a16:creationId xmlns:a16="http://schemas.microsoft.com/office/drawing/2014/main" id="{C06DFA3D-92C5-E269-1FCE-5A6643D966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079635" y="1368871"/>
            <a:ext cx="494320" cy="392919"/>
          </a:xfrm>
          <a:prstGeom prst="rect">
            <a:avLst/>
          </a:prstGeom>
        </p:spPr>
      </p:pic>
      <p:pic>
        <p:nvPicPr>
          <p:cNvPr id="202" name="Image 152" descr=" ">
            <a:extLst>
              <a:ext uri="{FF2B5EF4-FFF2-40B4-BE49-F238E27FC236}">
                <a16:creationId xmlns:a16="http://schemas.microsoft.com/office/drawing/2014/main" id="{C533E9F9-7338-2009-1BC1-E339430AD918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413771" y="1275792"/>
            <a:ext cx="0" cy="0"/>
          </a:xfrm>
          <a:prstGeom prst="rect">
            <a:avLst/>
          </a:prstGeom>
        </p:spPr>
      </p:pic>
      <p:pic>
        <p:nvPicPr>
          <p:cNvPr id="203" name="Image 153" descr=" ">
            <a:extLst>
              <a:ext uri="{FF2B5EF4-FFF2-40B4-BE49-F238E27FC236}">
                <a16:creationId xmlns:a16="http://schemas.microsoft.com/office/drawing/2014/main" id="{20E0A0F0-5545-1C82-E019-FBB594117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412233" y="1283506"/>
            <a:ext cx="9228" cy="9475"/>
          </a:xfrm>
          <a:prstGeom prst="rect">
            <a:avLst/>
          </a:prstGeom>
        </p:spPr>
      </p:pic>
      <p:pic>
        <p:nvPicPr>
          <p:cNvPr id="204" name="Image 154" descr=" ">
            <a:extLst>
              <a:ext uri="{FF2B5EF4-FFF2-40B4-BE49-F238E27FC236}">
                <a16:creationId xmlns:a16="http://schemas.microsoft.com/office/drawing/2014/main" id="{AC3C2EEF-32F7-D038-A92B-8CE24ABEDF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411092" y="1296219"/>
            <a:ext cx="11536" cy="23713"/>
          </a:xfrm>
          <a:prstGeom prst="rect">
            <a:avLst/>
          </a:prstGeom>
        </p:spPr>
      </p:pic>
      <p:pic>
        <p:nvPicPr>
          <p:cNvPr id="205" name="Image 155" descr=" ">
            <a:extLst>
              <a:ext uri="{FF2B5EF4-FFF2-40B4-BE49-F238E27FC236}">
                <a16:creationId xmlns:a16="http://schemas.microsoft.com/office/drawing/2014/main" id="{3D448177-2E3A-2CC8-5D19-6F58121E37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406850" y="1255241"/>
            <a:ext cx="19995" cy="20538"/>
          </a:xfrm>
          <a:prstGeom prst="rect">
            <a:avLst/>
          </a:prstGeom>
        </p:spPr>
      </p:pic>
      <p:pic>
        <p:nvPicPr>
          <p:cNvPr id="206" name="Image 156" descr=" ">
            <a:extLst>
              <a:ext uri="{FF2B5EF4-FFF2-40B4-BE49-F238E27FC236}">
                <a16:creationId xmlns:a16="http://schemas.microsoft.com/office/drawing/2014/main" id="{062BA4E5-367B-1F86-9BB5-0D84FC7533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383977" y="1291146"/>
            <a:ext cx="65939" cy="44921"/>
          </a:xfrm>
          <a:prstGeom prst="rect">
            <a:avLst/>
          </a:prstGeom>
        </p:spPr>
      </p:pic>
      <p:pic>
        <p:nvPicPr>
          <p:cNvPr id="207" name="Image 157" descr=" ">
            <a:extLst>
              <a:ext uri="{FF2B5EF4-FFF2-40B4-BE49-F238E27FC236}">
                <a16:creationId xmlns:a16="http://schemas.microsoft.com/office/drawing/2014/main" id="{4337A5D3-525E-C019-1AB9-A0180A7C4A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465396" y="1235658"/>
            <a:ext cx="37336" cy="53119"/>
          </a:xfrm>
          <a:prstGeom prst="rect">
            <a:avLst/>
          </a:prstGeom>
        </p:spPr>
      </p:pic>
      <p:pic>
        <p:nvPicPr>
          <p:cNvPr id="208" name="Image 158" descr=" ">
            <a:extLst>
              <a:ext uri="{FF2B5EF4-FFF2-40B4-BE49-F238E27FC236}">
                <a16:creationId xmlns:a16="http://schemas.microsoft.com/office/drawing/2014/main" id="{C9BAC862-9016-F84E-5328-52990C9BF0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485540" y="1229010"/>
            <a:ext cx="82139" cy="65410"/>
          </a:xfrm>
          <a:prstGeom prst="rect">
            <a:avLst/>
          </a:prstGeom>
        </p:spPr>
      </p:pic>
      <p:pic>
        <p:nvPicPr>
          <p:cNvPr id="209" name="Image 159" descr=" ">
            <a:extLst>
              <a:ext uri="{FF2B5EF4-FFF2-40B4-BE49-F238E27FC236}">
                <a16:creationId xmlns:a16="http://schemas.microsoft.com/office/drawing/2014/main" id="{39BB79AA-B133-0133-A4EB-8468FD38E1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451925" y="1275953"/>
            <a:ext cx="56909" cy="52536"/>
          </a:xfrm>
          <a:prstGeom prst="rect">
            <a:avLst/>
          </a:prstGeom>
        </p:spPr>
      </p:pic>
      <p:pic>
        <p:nvPicPr>
          <p:cNvPr id="210" name="Image 160" descr=" ">
            <a:extLst>
              <a:ext uri="{FF2B5EF4-FFF2-40B4-BE49-F238E27FC236}">
                <a16:creationId xmlns:a16="http://schemas.microsoft.com/office/drawing/2014/main" id="{0C9AC979-6586-4E3A-6D1B-910765886C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342151" y="1304838"/>
            <a:ext cx="41826" cy="28538"/>
          </a:xfrm>
          <a:prstGeom prst="rect">
            <a:avLst/>
          </a:prstGeom>
        </p:spPr>
      </p:pic>
      <p:pic>
        <p:nvPicPr>
          <p:cNvPr id="211" name="Image 161" descr=" ">
            <a:extLst>
              <a:ext uri="{FF2B5EF4-FFF2-40B4-BE49-F238E27FC236}">
                <a16:creationId xmlns:a16="http://schemas.microsoft.com/office/drawing/2014/main" id="{FC3023D5-D36F-234E-DA02-4084F366A9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232153" y="1283506"/>
            <a:ext cx="9228" cy="9475"/>
          </a:xfrm>
          <a:prstGeom prst="rect">
            <a:avLst/>
          </a:prstGeom>
        </p:spPr>
      </p:pic>
      <p:pic>
        <p:nvPicPr>
          <p:cNvPr id="212" name="Image 162" descr=" ">
            <a:extLst>
              <a:ext uri="{FF2B5EF4-FFF2-40B4-BE49-F238E27FC236}">
                <a16:creationId xmlns:a16="http://schemas.microsoft.com/office/drawing/2014/main" id="{07C84272-B23D-4205-71B0-03B2A94CAE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230987" y="1296219"/>
            <a:ext cx="11536" cy="23713"/>
          </a:xfrm>
          <a:prstGeom prst="rect">
            <a:avLst/>
          </a:prstGeom>
        </p:spPr>
      </p:pic>
      <p:pic>
        <p:nvPicPr>
          <p:cNvPr id="213" name="Image 163" descr=" ">
            <a:extLst>
              <a:ext uri="{FF2B5EF4-FFF2-40B4-BE49-F238E27FC236}">
                <a16:creationId xmlns:a16="http://schemas.microsoft.com/office/drawing/2014/main" id="{0ADC33BA-986E-D513-CF55-7DFF7AD967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226770" y="1255241"/>
            <a:ext cx="19995" cy="20538"/>
          </a:xfrm>
          <a:prstGeom prst="rect">
            <a:avLst/>
          </a:prstGeom>
        </p:spPr>
      </p:pic>
      <p:pic>
        <p:nvPicPr>
          <p:cNvPr id="214" name="Image 164" descr=" ">
            <a:extLst>
              <a:ext uri="{FF2B5EF4-FFF2-40B4-BE49-F238E27FC236}">
                <a16:creationId xmlns:a16="http://schemas.microsoft.com/office/drawing/2014/main" id="{36E35CB1-B61B-D63C-F820-4FD8CF33B8FE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239844" y="1275792"/>
            <a:ext cx="0" cy="0"/>
          </a:xfrm>
          <a:prstGeom prst="rect">
            <a:avLst/>
          </a:prstGeom>
        </p:spPr>
      </p:pic>
      <p:pic>
        <p:nvPicPr>
          <p:cNvPr id="215" name="Image 165" descr=" ">
            <a:extLst>
              <a:ext uri="{FF2B5EF4-FFF2-40B4-BE49-F238E27FC236}">
                <a16:creationId xmlns:a16="http://schemas.microsoft.com/office/drawing/2014/main" id="{8E42E95A-3A83-9399-0D64-8FF6169ADB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203699" y="1291146"/>
            <a:ext cx="65939" cy="44921"/>
          </a:xfrm>
          <a:prstGeom prst="rect">
            <a:avLst/>
          </a:prstGeom>
        </p:spPr>
      </p:pic>
      <p:pic>
        <p:nvPicPr>
          <p:cNvPr id="216" name="Image 166" descr=" ">
            <a:extLst>
              <a:ext uri="{FF2B5EF4-FFF2-40B4-BE49-F238E27FC236}">
                <a16:creationId xmlns:a16="http://schemas.microsoft.com/office/drawing/2014/main" id="{5D89CE47-04F4-66E3-9A4D-157FB50968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150883" y="1235658"/>
            <a:ext cx="37336" cy="53119"/>
          </a:xfrm>
          <a:prstGeom prst="rect">
            <a:avLst/>
          </a:prstGeom>
        </p:spPr>
      </p:pic>
      <p:pic>
        <p:nvPicPr>
          <p:cNvPr id="217" name="Image 167" descr=" ">
            <a:extLst>
              <a:ext uri="{FF2B5EF4-FFF2-40B4-BE49-F238E27FC236}">
                <a16:creationId xmlns:a16="http://schemas.microsoft.com/office/drawing/2014/main" id="{865B3793-B92B-F0B9-45AA-915962BE59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085936" y="1229010"/>
            <a:ext cx="82139" cy="65410"/>
          </a:xfrm>
          <a:prstGeom prst="rect">
            <a:avLst/>
          </a:prstGeom>
        </p:spPr>
      </p:pic>
      <p:pic>
        <p:nvPicPr>
          <p:cNvPr id="218" name="Image 168" descr=" ">
            <a:extLst>
              <a:ext uri="{FF2B5EF4-FFF2-40B4-BE49-F238E27FC236}">
                <a16:creationId xmlns:a16="http://schemas.microsoft.com/office/drawing/2014/main" id="{851C89EC-EB0F-98D7-B1C8-4D15A41F1E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144780" y="1275953"/>
            <a:ext cx="56909" cy="52536"/>
          </a:xfrm>
          <a:prstGeom prst="rect">
            <a:avLst/>
          </a:prstGeom>
        </p:spPr>
      </p:pic>
      <p:pic>
        <p:nvPicPr>
          <p:cNvPr id="219" name="Image 169" descr=" ">
            <a:extLst>
              <a:ext uri="{FF2B5EF4-FFF2-40B4-BE49-F238E27FC236}">
                <a16:creationId xmlns:a16="http://schemas.microsoft.com/office/drawing/2014/main" id="{25B3C163-F45F-601F-3455-4EF0759B04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269638" y="1304838"/>
            <a:ext cx="41826" cy="28538"/>
          </a:xfrm>
          <a:prstGeom prst="rect">
            <a:avLst/>
          </a:prstGeom>
        </p:spPr>
      </p:pic>
      <p:pic>
        <p:nvPicPr>
          <p:cNvPr id="220" name="Image 170" descr=" ">
            <a:extLst>
              <a:ext uri="{FF2B5EF4-FFF2-40B4-BE49-F238E27FC236}">
                <a16:creationId xmlns:a16="http://schemas.microsoft.com/office/drawing/2014/main" id="{25B6E30E-746B-2682-06B9-4E22FE4BCF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334957" y="1354026"/>
            <a:ext cx="109998" cy="105941"/>
          </a:xfrm>
          <a:prstGeom prst="rect">
            <a:avLst/>
          </a:prstGeom>
        </p:spPr>
      </p:pic>
      <p:pic>
        <p:nvPicPr>
          <p:cNvPr id="221" name="Image 171" descr=" ">
            <a:extLst>
              <a:ext uri="{FF2B5EF4-FFF2-40B4-BE49-F238E27FC236}">
                <a16:creationId xmlns:a16="http://schemas.microsoft.com/office/drawing/2014/main" id="{A4EE3D76-EDFF-F435-F934-7A7FABB07D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431583" y="1352786"/>
            <a:ext cx="8137" cy="9723"/>
          </a:xfrm>
          <a:prstGeom prst="rect">
            <a:avLst/>
          </a:prstGeom>
        </p:spPr>
      </p:pic>
      <p:pic>
        <p:nvPicPr>
          <p:cNvPr id="222" name="Image 172" descr=" ">
            <a:extLst>
              <a:ext uri="{FF2B5EF4-FFF2-40B4-BE49-F238E27FC236}">
                <a16:creationId xmlns:a16="http://schemas.microsoft.com/office/drawing/2014/main" id="{0AD8B39B-AC8B-BF7D-2569-E7B3F9122C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368894" y="1333636"/>
            <a:ext cx="94096" cy="20241"/>
          </a:xfrm>
          <a:prstGeom prst="rect">
            <a:avLst/>
          </a:prstGeom>
        </p:spPr>
      </p:pic>
      <p:pic>
        <p:nvPicPr>
          <p:cNvPr id="223" name="Image 173" descr=" ">
            <a:extLst>
              <a:ext uri="{FF2B5EF4-FFF2-40B4-BE49-F238E27FC236}">
                <a16:creationId xmlns:a16="http://schemas.microsoft.com/office/drawing/2014/main" id="{3207EB0D-8E92-287E-88C7-5E443C53A9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434262" y="1376921"/>
            <a:ext cx="61796" cy="24892"/>
          </a:xfrm>
          <a:prstGeom prst="rect">
            <a:avLst/>
          </a:prstGeom>
        </p:spPr>
      </p:pic>
      <p:pic>
        <p:nvPicPr>
          <p:cNvPr id="224" name="Image 174" descr=" ">
            <a:extLst>
              <a:ext uri="{FF2B5EF4-FFF2-40B4-BE49-F238E27FC236}">
                <a16:creationId xmlns:a16="http://schemas.microsoft.com/office/drawing/2014/main" id="{4A8DC9A2-7224-7A8D-3C94-B613E46E9B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410025" y="1353679"/>
            <a:ext cx="45274" cy="13345"/>
          </a:xfrm>
          <a:prstGeom prst="rect">
            <a:avLst/>
          </a:prstGeom>
        </p:spPr>
      </p:pic>
      <p:pic>
        <p:nvPicPr>
          <p:cNvPr id="225" name="Image 175" descr=" ">
            <a:extLst>
              <a:ext uri="{FF2B5EF4-FFF2-40B4-BE49-F238E27FC236}">
                <a16:creationId xmlns:a16="http://schemas.microsoft.com/office/drawing/2014/main" id="{9DFD1941-A6A1-CD83-3AD2-61454381C3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449569" y="1349623"/>
            <a:ext cx="45249" cy="33424"/>
          </a:xfrm>
          <a:prstGeom prst="rect">
            <a:avLst/>
          </a:prstGeom>
        </p:spPr>
      </p:pic>
      <p:pic>
        <p:nvPicPr>
          <p:cNvPr id="226" name="Image 176" descr=" ">
            <a:extLst>
              <a:ext uri="{FF2B5EF4-FFF2-40B4-BE49-F238E27FC236}">
                <a16:creationId xmlns:a16="http://schemas.microsoft.com/office/drawing/2014/main" id="{664B62EE-4569-2A3C-A65C-C7178181B4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213820" y="1352786"/>
            <a:ext cx="8137" cy="9723"/>
          </a:xfrm>
          <a:prstGeom prst="rect">
            <a:avLst/>
          </a:prstGeom>
        </p:spPr>
      </p:pic>
      <p:pic>
        <p:nvPicPr>
          <p:cNvPr id="227" name="Image 177" descr=" ">
            <a:extLst>
              <a:ext uri="{FF2B5EF4-FFF2-40B4-BE49-F238E27FC236}">
                <a16:creationId xmlns:a16="http://schemas.microsoft.com/office/drawing/2014/main" id="{9DC967AC-1998-189A-BA7F-FD9BD7A2CA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190551" y="1333636"/>
            <a:ext cx="94096" cy="20241"/>
          </a:xfrm>
          <a:prstGeom prst="rect">
            <a:avLst/>
          </a:prstGeom>
        </p:spPr>
      </p:pic>
      <p:pic>
        <p:nvPicPr>
          <p:cNvPr id="228" name="Image 178" descr=" ">
            <a:extLst>
              <a:ext uri="{FF2B5EF4-FFF2-40B4-BE49-F238E27FC236}">
                <a16:creationId xmlns:a16="http://schemas.microsoft.com/office/drawing/2014/main" id="{3BCA9B34-4C56-D714-691A-A8CB5952A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157482" y="1376921"/>
            <a:ext cx="61796" cy="24892"/>
          </a:xfrm>
          <a:prstGeom prst="rect">
            <a:avLst/>
          </a:prstGeom>
        </p:spPr>
      </p:pic>
      <p:pic>
        <p:nvPicPr>
          <p:cNvPr id="229" name="Image 179" descr=" ">
            <a:extLst>
              <a:ext uri="{FF2B5EF4-FFF2-40B4-BE49-F238E27FC236}">
                <a16:creationId xmlns:a16="http://schemas.microsoft.com/office/drawing/2014/main" id="{E3AD4D5A-BCCB-F6BB-D8A8-668DE0CFCB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198241" y="1353679"/>
            <a:ext cx="45274" cy="13345"/>
          </a:xfrm>
          <a:prstGeom prst="rect">
            <a:avLst/>
          </a:prstGeom>
        </p:spPr>
      </p:pic>
      <p:pic>
        <p:nvPicPr>
          <p:cNvPr id="230" name="Image 180" descr=" ">
            <a:extLst>
              <a:ext uri="{FF2B5EF4-FFF2-40B4-BE49-F238E27FC236}">
                <a16:creationId xmlns:a16="http://schemas.microsoft.com/office/drawing/2014/main" id="{2EDE7BEE-97FF-7332-AFD8-3BCE98405E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158722" y="1349623"/>
            <a:ext cx="45249" cy="33424"/>
          </a:xfrm>
          <a:prstGeom prst="rect">
            <a:avLst/>
          </a:prstGeom>
        </p:spPr>
      </p:pic>
      <p:pic>
        <p:nvPicPr>
          <p:cNvPr id="231" name="Image 181" descr=" ">
            <a:extLst>
              <a:ext uri="{FF2B5EF4-FFF2-40B4-BE49-F238E27FC236}">
                <a16:creationId xmlns:a16="http://schemas.microsoft.com/office/drawing/2014/main" id="{7630B846-C1AA-EFF6-FB54-E25B9AC5F7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208586" y="1354026"/>
            <a:ext cx="109998" cy="105941"/>
          </a:xfrm>
          <a:prstGeom prst="rect">
            <a:avLst/>
          </a:prstGeom>
        </p:spPr>
      </p:pic>
      <p:pic>
        <p:nvPicPr>
          <p:cNvPr id="232" name="Image 182" descr=" ">
            <a:extLst>
              <a:ext uri="{FF2B5EF4-FFF2-40B4-BE49-F238E27FC236}">
                <a16:creationId xmlns:a16="http://schemas.microsoft.com/office/drawing/2014/main" id="{DC2A9E25-4053-FDEF-5506-F8AC7DA360CB}"/>
              </a:ext>
            </a:extLst>
          </p:cNvPr>
          <p:cNvPicPr>
            <a:picLocks noChangeAspect="1"/>
          </p:cNvPicPr>
          <p:nvPr userDrawn="1"/>
        </p:nvPicPr>
        <p:blipFill>
          <a:blip r:embed="rId93"/>
          <a:stretch>
            <a:fillRect/>
          </a:stretch>
        </p:blipFill>
        <p:spPr>
          <a:xfrm>
            <a:off x="6031790" y="1016000"/>
            <a:ext cx="1303826" cy="1016000"/>
          </a:xfrm>
          <a:prstGeom prst="rect">
            <a:avLst/>
          </a:prstGeom>
        </p:spPr>
      </p:pic>
      <p:pic>
        <p:nvPicPr>
          <p:cNvPr id="234" name="Image 183" descr=" ">
            <a:extLst>
              <a:ext uri="{FF2B5EF4-FFF2-40B4-BE49-F238E27FC236}">
                <a16:creationId xmlns:a16="http://schemas.microsoft.com/office/drawing/2014/main" id="{B5AAFE5F-C8BE-9D29-C1B1-88F571B5FE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6113929" y="1265845"/>
            <a:ext cx="193501" cy="686730"/>
          </a:xfrm>
          <a:prstGeom prst="rect">
            <a:avLst/>
          </a:prstGeom>
        </p:spPr>
      </p:pic>
      <p:pic>
        <p:nvPicPr>
          <p:cNvPr id="235" name="Image 184" descr=" ">
            <a:extLst>
              <a:ext uri="{FF2B5EF4-FFF2-40B4-BE49-F238E27FC236}">
                <a16:creationId xmlns:a16="http://schemas.microsoft.com/office/drawing/2014/main" id="{25C09DE4-4AC7-880E-15AE-906CAC4B94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054764" y="1070496"/>
            <a:ext cx="193501" cy="686730"/>
          </a:xfrm>
          <a:prstGeom prst="rect">
            <a:avLst/>
          </a:prstGeom>
        </p:spPr>
      </p:pic>
      <p:pic>
        <p:nvPicPr>
          <p:cNvPr id="236" name="Image 185" descr=" ">
            <a:extLst>
              <a:ext uri="{FF2B5EF4-FFF2-40B4-BE49-F238E27FC236}">
                <a16:creationId xmlns:a16="http://schemas.microsoft.com/office/drawing/2014/main" id="{F4005FFC-FDFD-5FB6-3E2C-CB8A5D11E9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6286517" y="1493726"/>
            <a:ext cx="38378" cy="62384"/>
          </a:xfrm>
          <a:prstGeom prst="rect">
            <a:avLst/>
          </a:prstGeom>
        </p:spPr>
      </p:pic>
      <p:pic>
        <p:nvPicPr>
          <p:cNvPr id="237" name="Image 186" descr=" ">
            <a:extLst>
              <a:ext uri="{FF2B5EF4-FFF2-40B4-BE49-F238E27FC236}">
                <a16:creationId xmlns:a16="http://schemas.microsoft.com/office/drawing/2014/main" id="{7C5A666D-29E9-63D6-6E49-94A8070F57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6330228" y="1477330"/>
            <a:ext cx="41231" cy="62793"/>
          </a:xfrm>
          <a:prstGeom prst="rect">
            <a:avLst/>
          </a:prstGeom>
        </p:spPr>
      </p:pic>
      <p:pic>
        <p:nvPicPr>
          <p:cNvPr id="238" name="Image 187" descr=" ">
            <a:extLst>
              <a:ext uri="{FF2B5EF4-FFF2-40B4-BE49-F238E27FC236}">
                <a16:creationId xmlns:a16="http://schemas.microsoft.com/office/drawing/2014/main" id="{7FEA3469-70D0-2530-945C-1A3245C812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6375180" y="1466776"/>
            <a:ext cx="44753" cy="59035"/>
          </a:xfrm>
          <a:prstGeom prst="rect">
            <a:avLst/>
          </a:prstGeom>
        </p:spPr>
      </p:pic>
      <p:pic>
        <p:nvPicPr>
          <p:cNvPr id="239" name="Image 188" descr=" ">
            <a:extLst>
              <a:ext uri="{FF2B5EF4-FFF2-40B4-BE49-F238E27FC236}">
                <a16:creationId xmlns:a16="http://schemas.microsoft.com/office/drawing/2014/main" id="{D583382A-CBDC-8949-8AD4-A45D8CB9CC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413979" y="1449958"/>
            <a:ext cx="37584" cy="57758"/>
          </a:xfrm>
          <a:prstGeom prst="rect">
            <a:avLst/>
          </a:prstGeom>
        </p:spPr>
      </p:pic>
      <p:pic>
        <p:nvPicPr>
          <p:cNvPr id="240" name="Image 189" descr=" ">
            <a:extLst>
              <a:ext uri="{FF2B5EF4-FFF2-40B4-BE49-F238E27FC236}">
                <a16:creationId xmlns:a16="http://schemas.microsoft.com/office/drawing/2014/main" id="{873FE79D-08F4-E0E2-4F7B-F422E2FC25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6453424" y="1438015"/>
            <a:ext cx="46862" cy="53057"/>
          </a:xfrm>
          <a:prstGeom prst="rect">
            <a:avLst/>
          </a:prstGeom>
        </p:spPr>
      </p:pic>
      <p:pic>
        <p:nvPicPr>
          <p:cNvPr id="241" name="Image 190" descr=" ">
            <a:extLst>
              <a:ext uri="{FF2B5EF4-FFF2-40B4-BE49-F238E27FC236}">
                <a16:creationId xmlns:a16="http://schemas.microsoft.com/office/drawing/2014/main" id="{C86A7B6F-AB0C-E801-B53F-31EAEE4C8D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504478" y="1418580"/>
            <a:ext cx="43612" cy="53975"/>
          </a:xfrm>
          <a:prstGeom prst="rect">
            <a:avLst/>
          </a:prstGeom>
        </p:spPr>
      </p:pic>
      <p:pic>
        <p:nvPicPr>
          <p:cNvPr id="242" name="Image 191" descr=" ">
            <a:extLst>
              <a:ext uri="{FF2B5EF4-FFF2-40B4-BE49-F238E27FC236}">
                <a16:creationId xmlns:a16="http://schemas.microsoft.com/office/drawing/2014/main" id="{E03B4463-3ED7-2657-BA05-C799AE8389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6553498" y="1404727"/>
            <a:ext cx="36864" cy="57534"/>
          </a:xfrm>
          <a:prstGeom prst="rect">
            <a:avLst/>
          </a:prstGeom>
        </p:spPr>
      </p:pic>
      <p:pic>
        <p:nvPicPr>
          <p:cNvPr id="243" name="Image 192" descr=" ">
            <a:extLst>
              <a:ext uri="{FF2B5EF4-FFF2-40B4-BE49-F238E27FC236}">
                <a16:creationId xmlns:a16="http://schemas.microsoft.com/office/drawing/2014/main" id="{711E6D04-0927-4AA0-6EA1-9F4B8E9B80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6594977" y="1382762"/>
            <a:ext cx="48152" cy="65782"/>
          </a:xfrm>
          <a:prstGeom prst="rect">
            <a:avLst/>
          </a:prstGeom>
        </p:spPr>
      </p:pic>
      <p:pic>
        <p:nvPicPr>
          <p:cNvPr id="244" name="Image 193" descr=" ">
            <a:extLst>
              <a:ext uri="{FF2B5EF4-FFF2-40B4-BE49-F238E27FC236}">
                <a16:creationId xmlns:a16="http://schemas.microsoft.com/office/drawing/2014/main" id="{36B73869-9B36-40CF-3722-833C958068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6646900" y="1372183"/>
            <a:ext cx="44753" cy="59035"/>
          </a:xfrm>
          <a:prstGeom prst="rect">
            <a:avLst/>
          </a:prstGeom>
        </p:spPr>
      </p:pic>
      <p:pic>
        <p:nvPicPr>
          <p:cNvPr id="245" name="Image 194" descr=" ">
            <a:extLst>
              <a:ext uri="{FF2B5EF4-FFF2-40B4-BE49-F238E27FC236}">
                <a16:creationId xmlns:a16="http://schemas.microsoft.com/office/drawing/2014/main" id="{1AFB3F0C-3B49-CA59-3951-2EC1A94994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6285351" y="1564258"/>
            <a:ext cx="41454" cy="61925"/>
          </a:xfrm>
          <a:prstGeom prst="rect">
            <a:avLst/>
          </a:prstGeom>
        </p:spPr>
      </p:pic>
      <p:pic>
        <p:nvPicPr>
          <p:cNvPr id="246" name="Image 195" descr=" ">
            <a:extLst>
              <a:ext uri="{FF2B5EF4-FFF2-40B4-BE49-F238E27FC236}">
                <a16:creationId xmlns:a16="http://schemas.microsoft.com/office/drawing/2014/main" id="{C8EF01AB-AF6D-25A1-103A-82F5ADF363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6331220" y="1548544"/>
            <a:ext cx="38402" cy="62396"/>
          </a:xfrm>
          <a:prstGeom prst="rect">
            <a:avLst/>
          </a:prstGeom>
        </p:spPr>
      </p:pic>
      <p:pic>
        <p:nvPicPr>
          <p:cNvPr id="247" name="Image 196" descr=" ">
            <a:extLst>
              <a:ext uri="{FF2B5EF4-FFF2-40B4-BE49-F238E27FC236}">
                <a16:creationId xmlns:a16="http://schemas.microsoft.com/office/drawing/2014/main" id="{7A692598-283B-DD9B-8D67-795FB94123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6375254" y="1532669"/>
            <a:ext cx="38378" cy="62396"/>
          </a:xfrm>
          <a:prstGeom prst="rect">
            <a:avLst/>
          </a:prstGeom>
        </p:spPr>
      </p:pic>
      <p:pic>
        <p:nvPicPr>
          <p:cNvPr id="248" name="Image 197" descr=" ">
            <a:extLst>
              <a:ext uri="{FF2B5EF4-FFF2-40B4-BE49-F238E27FC236}">
                <a16:creationId xmlns:a16="http://schemas.microsoft.com/office/drawing/2014/main" id="{64E47A37-E535-7947-3642-8639617EAB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6419263" y="1521321"/>
            <a:ext cx="38254" cy="57857"/>
          </a:xfrm>
          <a:prstGeom prst="rect">
            <a:avLst/>
          </a:prstGeom>
        </p:spPr>
      </p:pic>
      <p:pic>
        <p:nvPicPr>
          <p:cNvPr id="249" name="Image 198" descr=" ">
            <a:extLst>
              <a:ext uri="{FF2B5EF4-FFF2-40B4-BE49-F238E27FC236}">
                <a16:creationId xmlns:a16="http://schemas.microsoft.com/office/drawing/2014/main" id="{EDE5FFF3-57AF-C2D8-CF97-A0013A517A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6462230" y="1502606"/>
            <a:ext cx="34632" cy="61082"/>
          </a:xfrm>
          <a:prstGeom prst="rect">
            <a:avLst/>
          </a:prstGeom>
        </p:spPr>
      </p:pic>
      <p:pic>
        <p:nvPicPr>
          <p:cNvPr id="250" name="Image 199" descr=" ">
            <a:extLst>
              <a:ext uri="{FF2B5EF4-FFF2-40B4-BE49-F238E27FC236}">
                <a16:creationId xmlns:a16="http://schemas.microsoft.com/office/drawing/2014/main" id="{90255156-E20F-ADAA-E752-E96CA674D1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6501898" y="1492101"/>
            <a:ext cx="36864" cy="57534"/>
          </a:xfrm>
          <a:prstGeom prst="rect">
            <a:avLst/>
          </a:prstGeom>
        </p:spPr>
      </p:pic>
      <p:pic>
        <p:nvPicPr>
          <p:cNvPr id="251" name="Image 200" descr=" ">
            <a:extLst>
              <a:ext uri="{FF2B5EF4-FFF2-40B4-BE49-F238E27FC236}">
                <a16:creationId xmlns:a16="http://schemas.microsoft.com/office/drawing/2014/main" id="{8938F28E-7B2C-07E0-EF33-CF39B82353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6543029" y="1475569"/>
            <a:ext cx="41206" cy="53938"/>
          </a:xfrm>
          <a:prstGeom prst="rect">
            <a:avLst/>
          </a:prstGeom>
        </p:spPr>
      </p:pic>
      <p:pic>
        <p:nvPicPr>
          <p:cNvPr id="252" name="Image 201" descr=" ">
            <a:extLst>
              <a:ext uri="{FF2B5EF4-FFF2-40B4-BE49-F238E27FC236}">
                <a16:creationId xmlns:a16="http://schemas.microsoft.com/office/drawing/2014/main" id="{05BFEC79-4EB8-FAFC-11D4-B8030A6D54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6588998" y="1455862"/>
            <a:ext cx="38402" cy="62396"/>
          </a:xfrm>
          <a:prstGeom prst="rect">
            <a:avLst/>
          </a:prstGeom>
        </p:spPr>
      </p:pic>
      <p:pic>
        <p:nvPicPr>
          <p:cNvPr id="253" name="Image 202" descr=" ">
            <a:extLst>
              <a:ext uri="{FF2B5EF4-FFF2-40B4-BE49-F238E27FC236}">
                <a16:creationId xmlns:a16="http://schemas.microsoft.com/office/drawing/2014/main" id="{2BE77944-0301-01E7-82AA-9C8A0ACE9F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632908" y="1440334"/>
            <a:ext cx="37584" cy="57770"/>
          </a:xfrm>
          <a:prstGeom prst="rect">
            <a:avLst/>
          </a:prstGeom>
        </p:spPr>
      </p:pic>
      <p:pic>
        <p:nvPicPr>
          <p:cNvPr id="254" name="Image 203" descr=" ">
            <a:extLst>
              <a:ext uri="{FF2B5EF4-FFF2-40B4-BE49-F238E27FC236}">
                <a16:creationId xmlns:a16="http://schemas.microsoft.com/office/drawing/2014/main" id="{5D0BAFDF-6CD5-9A6D-4A86-E718641836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6674982" y="1426208"/>
            <a:ext cx="34632" cy="61082"/>
          </a:xfrm>
          <a:prstGeom prst="rect">
            <a:avLst/>
          </a:prstGeom>
        </p:spPr>
      </p:pic>
      <p:pic>
        <p:nvPicPr>
          <p:cNvPr id="255" name="Image 204" descr=" ">
            <a:extLst>
              <a:ext uri="{FF2B5EF4-FFF2-40B4-BE49-F238E27FC236}">
                <a16:creationId xmlns:a16="http://schemas.microsoft.com/office/drawing/2014/main" id="{AAC8E962-0981-617C-7841-C58097BEF8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714302" y="1411300"/>
            <a:ext cx="37584" cy="57758"/>
          </a:xfrm>
          <a:prstGeom prst="rect">
            <a:avLst/>
          </a:prstGeom>
        </p:spPr>
      </p:pic>
      <p:pic>
        <p:nvPicPr>
          <p:cNvPr id="256" name="Image 205" descr=" ">
            <a:extLst>
              <a:ext uri="{FF2B5EF4-FFF2-40B4-BE49-F238E27FC236}">
                <a16:creationId xmlns:a16="http://schemas.microsoft.com/office/drawing/2014/main" id="{97B713AE-AA44-0B3D-DFB6-1E7555DC14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6753920" y="1401130"/>
            <a:ext cx="41206" cy="53950"/>
          </a:xfrm>
          <a:prstGeom prst="rect">
            <a:avLst/>
          </a:prstGeom>
        </p:spPr>
      </p:pic>
      <p:pic>
        <p:nvPicPr>
          <p:cNvPr id="257" name="Image 206" descr=" ">
            <a:extLst>
              <a:ext uri="{FF2B5EF4-FFF2-40B4-BE49-F238E27FC236}">
                <a16:creationId xmlns:a16="http://schemas.microsoft.com/office/drawing/2014/main" id="{FF57AA51-C829-4C25-9851-B694098A63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800311" y="1380071"/>
            <a:ext cx="41900" cy="63599"/>
          </a:xfrm>
          <a:prstGeom prst="rect">
            <a:avLst/>
          </a:prstGeom>
        </p:spPr>
      </p:pic>
      <p:pic>
        <p:nvPicPr>
          <p:cNvPr id="258" name="Image 207" descr=" ">
            <a:extLst>
              <a:ext uri="{FF2B5EF4-FFF2-40B4-BE49-F238E27FC236}">
                <a16:creationId xmlns:a16="http://schemas.microsoft.com/office/drawing/2014/main" id="{CFC4FA6F-B934-E2EA-5119-7552EFBE0F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6840227" y="1370447"/>
            <a:ext cx="43612" cy="53975"/>
          </a:xfrm>
          <a:prstGeom prst="rect">
            <a:avLst/>
          </a:prstGeom>
        </p:spPr>
      </p:pic>
      <p:pic>
        <p:nvPicPr>
          <p:cNvPr id="259" name="Image 208" descr=" ">
            <a:extLst>
              <a:ext uri="{FF2B5EF4-FFF2-40B4-BE49-F238E27FC236}">
                <a16:creationId xmlns:a16="http://schemas.microsoft.com/office/drawing/2014/main" id="{12953CD5-CCE6-41E5-01DF-46457ACF04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6889991" y="1351868"/>
            <a:ext cx="32846" cy="60461"/>
          </a:xfrm>
          <a:prstGeom prst="rect">
            <a:avLst/>
          </a:prstGeom>
        </p:spPr>
      </p:pic>
      <p:pic>
        <p:nvPicPr>
          <p:cNvPr id="260" name="Image 209" descr=" ">
            <a:extLst>
              <a:ext uri="{FF2B5EF4-FFF2-40B4-BE49-F238E27FC236}">
                <a16:creationId xmlns:a16="http://schemas.microsoft.com/office/drawing/2014/main" id="{9C596E48-8596-F859-DB58-96ED5EE4F9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6924672" y="1341239"/>
            <a:ext cx="43612" cy="53975"/>
          </a:xfrm>
          <a:prstGeom prst="rect">
            <a:avLst/>
          </a:prstGeom>
        </p:spPr>
      </p:pic>
      <p:pic>
        <p:nvPicPr>
          <p:cNvPr id="261" name="Image 210" descr=" ">
            <a:extLst>
              <a:ext uri="{FF2B5EF4-FFF2-40B4-BE49-F238E27FC236}">
                <a16:creationId xmlns:a16="http://schemas.microsoft.com/office/drawing/2014/main" id="{64CF5E9D-AD26-6F8D-0D74-6E70282D61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6286294" y="1631727"/>
            <a:ext cx="37584" cy="57770"/>
          </a:xfrm>
          <a:prstGeom prst="rect">
            <a:avLst/>
          </a:prstGeom>
        </p:spPr>
      </p:pic>
      <p:pic>
        <p:nvPicPr>
          <p:cNvPr id="262" name="Image 211" descr=" ">
            <a:extLst>
              <a:ext uri="{FF2B5EF4-FFF2-40B4-BE49-F238E27FC236}">
                <a16:creationId xmlns:a16="http://schemas.microsoft.com/office/drawing/2014/main" id="{3554BBA6-1EDA-1B22-D725-E5B62E7BCC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6327574" y="1617551"/>
            <a:ext cx="34632" cy="61082"/>
          </a:xfrm>
          <a:prstGeom prst="rect">
            <a:avLst/>
          </a:prstGeom>
        </p:spPr>
      </p:pic>
      <p:pic>
        <p:nvPicPr>
          <p:cNvPr id="263" name="Image 212" descr=" ">
            <a:extLst>
              <a:ext uri="{FF2B5EF4-FFF2-40B4-BE49-F238E27FC236}">
                <a16:creationId xmlns:a16="http://schemas.microsoft.com/office/drawing/2014/main" id="{911C3745-9012-F2F6-7C04-72EE9908F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6365356" y="1601229"/>
            <a:ext cx="45051" cy="64703"/>
          </a:xfrm>
          <a:prstGeom prst="rect">
            <a:avLst/>
          </a:prstGeom>
        </p:spPr>
      </p:pic>
      <p:pic>
        <p:nvPicPr>
          <p:cNvPr id="264" name="Image 213" descr=" ">
            <a:extLst>
              <a:ext uri="{FF2B5EF4-FFF2-40B4-BE49-F238E27FC236}">
                <a16:creationId xmlns:a16="http://schemas.microsoft.com/office/drawing/2014/main" id="{22807FD4-55BB-F98A-E213-70E1E03BE5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6414847" y="1586123"/>
            <a:ext cx="38378" cy="62396"/>
          </a:xfrm>
          <a:prstGeom prst="rect">
            <a:avLst/>
          </a:prstGeom>
        </p:spPr>
      </p:pic>
      <p:pic>
        <p:nvPicPr>
          <p:cNvPr id="265" name="Image 214" descr=" ">
            <a:extLst>
              <a:ext uri="{FF2B5EF4-FFF2-40B4-BE49-F238E27FC236}">
                <a16:creationId xmlns:a16="http://schemas.microsoft.com/office/drawing/2014/main" id="{D18ED3A1-3C3A-B800-5CA9-6FA7911753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6458211" y="1574105"/>
            <a:ext cx="43612" cy="53975"/>
          </a:xfrm>
          <a:prstGeom prst="rect">
            <a:avLst/>
          </a:prstGeom>
        </p:spPr>
      </p:pic>
      <p:pic>
        <p:nvPicPr>
          <p:cNvPr id="266" name="Image 215" descr=" ">
            <a:extLst>
              <a:ext uri="{FF2B5EF4-FFF2-40B4-BE49-F238E27FC236}">
                <a16:creationId xmlns:a16="http://schemas.microsoft.com/office/drawing/2014/main" id="{0DDC1F6C-3E51-8127-B25B-B44ED7CE5B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6502915" y="1554361"/>
            <a:ext cx="41231" cy="62793"/>
          </a:xfrm>
          <a:prstGeom prst="rect">
            <a:avLst/>
          </a:prstGeom>
        </p:spPr>
      </p:pic>
      <p:pic>
        <p:nvPicPr>
          <p:cNvPr id="267" name="Image 216" descr=" ">
            <a:extLst>
              <a:ext uri="{FF2B5EF4-FFF2-40B4-BE49-F238E27FC236}">
                <a16:creationId xmlns:a16="http://schemas.microsoft.com/office/drawing/2014/main" id="{3BAF39FC-786D-792C-E210-A2E4E289C9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6549157" y="1542331"/>
            <a:ext cx="43612" cy="53975"/>
          </a:xfrm>
          <a:prstGeom prst="rect">
            <a:avLst/>
          </a:prstGeom>
        </p:spPr>
      </p:pic>
      <p:pic>
        <p:nvPicPr>
          <p:cNvPr id="268" name="Image 217" descr=" ">
            <a:extLst>
              <a:ext uri="{FF2B5EF4-FFF2-40B4-BE49-F238E27FC236}">
                <a16:creationId xmlns:a16="http://schemas.microsoft.com/office/drawing/2014/main" id="{4452ADF6-45AA-7028-DC7F-2B81F3DE0C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6598053" y="1523715"/>
            <a:ext cx="32846" cy="60461"/>
          </a:xfrm>
          <a:prstGeom prst="rect">
            <a:avLst/>
          </a:prstGeom>
        </p:spPr>
      </p:pic>
      <p:pic>
        <p:nvPicPr>
          <p:cNvPr id="269" name="Image 218" descr=" ">
            <a:extLst>
              <a:ext uri="{FF2B5EF4-FFF2-40B4-BE49-F238E27FC236}">
                <a16:creationId xmlns:a16="http://schemas.microsoft.com/office/drawing/2014/main" id="{0017A684-62AC-E90E-DC3C-B695744FA6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6636009" y="1508385"/>
            <a:ext cx="38402" cy="62384"/>
          </a:xfrm>
          <a:prstGeom prst="rect">
            <a:avLst/>
          </a:prstGeom>
        </p:spPr>
      </p:pic>
      <p:pic>
        <p:nvPicPr>
          <p:cNvPr id="270" name="Image 219" descr=" ">
            <a:extLst>
              <a:ext uri="{FF2B5EF4-FFF2-40B4-BE49-F238E27FC236}">
                <a16:creationId xmlns:a16="http://schemas.microsoft.com/office/drawing/2014/main" id="{459184AD-B026-DC2F-E470-83A6F8279D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6680564" y="1494172"/>
            <a:ext cx="36691" cy="53070"/>
          </a:xfrm>
          <a:prstGeom prst="rect">
            <a:avLst/>
          </a:prstGeom>
        </p:spPr>
      </p:pic>
      <p:pic>
        <p:nvPicPr>
          <p:cNvPr id="271" name="Image 220" descr=" ">
            <a:extLst>
              <a:ext uri="{FF2B5EF4-FFF2-40B4-BE49-F238E27FC236}">
                <a16:creationId xmlns:a16="http://schemas.microsoft.com/office/drawing/2014/main" id="{4426E357-54FA-3756-98AD-C40BE23F68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722787" y="1479637"/>
            <a:ext cx="34632" cy="61082"/>
          </a:xfrm>
          <a:prstGeom prst="rect">
            <a:avLst/>
          </a:prstGeom>
        </p:spPr>
      </p:pic>
      <p:pic>
        <p:nvPicPr>
          <p:cNvPr id="272" name="Image 221" descr=" ">
            <a:extLst>
              <a:ext uri="{FF2B5EF4-FFF2-40B4-BE49-F238E27FC236}">
                <a16:creationId xmlns:a16="http://schemas.microsoft.com/office/drawing/2014/main" id="{A92096D1-2102-8606-4EFE-77732C67D9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6760991" y="1467358"/>
            <a:ext cx="41206" cy="53950"/>
          </a:xfrm>
          <a:prstGeom prst="rect">
            <a:avLst/>
          </a:prstGeom>
        </p:spPr>
      </p:pic>
      <p:pic>
        <p:nvPicPr>
          <p:cNvPr id="273" name="Image 222" descr=" ">
            <a:extLst>
              <a:ext uri="{FF2B5EF4-FFF2-40B4-BE49-F238E27FC236}">
                <a16:creationId xmlns:a16="http://schemas.microsoft.com/office/drawing/2014/main" id="{CD6E6431-C0A2-C2F9-DF22-AE69AD1932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6807183" y="1446349"/>
            <a:ext cx="41900" cy="63599"/>
          </a:xfrm>
          <a:prstGeom prst="rect">
            <a:avLst/>
          </a:prstGeom>
        </p:spPr>
      </p:pic>
      <p:pic>
        <p:nvPicPr>
          <p:cNvPr id="274" name="Image 223" descr=" ">
            <a:extLst>
              <a:ext uri="{FF2B5EF4-FFF2-40B4-BE49-F238E27FC236}">
                <a16:creationId xmlns:a16="http://schemas.microsoft.com/office/drawing/2014/main" id="{1625E0AC-205B-5DEE-74AA-AB20363BCC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6847322" y="1436650"/>
            <a:ext cx="43612" cy="53975"/>
          </a:xfrm>
          <a:prstGeom prst="rect">
            <a:avLst/>
          </a:prstGeom>
        </p:spPr>
      </p:pic>
      <p:pic>
        <p:nvPicPr>
          <p:cNvPr id="275" name="Image 224" descr=" ">
            <a:extLst>
              <a:ext uri="{FF2B5EF4-FFF2-40B4-BE49-F238E27FC236}">
                <a16:creationId xmlns:a16="http://schemas.microsoft.com/office/drawing/2014/main" id="{A954A01A-CA5F-2CC4-C51F-EDC7EC9F789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6896119" y="1419014"/>
            <a:ext cx="32846" cy="60461"/>
          </a:xfrm>
          <a:prstGeom prst="rect">
            <a:avLst/>
          </a:prstGeom>
        </p:spPr>
      </p:pic>
      <p:pic>
        <p:nvPicPr>
          <p:cNvPr id="276" name="Image 225" descr=" ">
            <a:extLst>
              <a:ext uri="{FF2B5EF4-FFF2-40B4-BE49-F238E27FC236}">
                <a16:creationId xmlns:a16="http://schemas.microsoft.com/office/drawing/2014/main" id="{A4497356-FC59-5F93-C970-952523AF91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6932660" y="1409340"/>
            <a:ext cx="43612" cy="53975"/>
          </a:xfrm>
          <a:prstGeom prst="rect">
            <a:avLst/>
          </a:prstGeom>
        </p:spPr>
      </p:pic>
      <p:pic>
        <p:nvPicPr>
          <p:cNvPr id="277" name="Image 226" descr=" ">
            <a:extLst>
              <a:ext uri="{FF2B5EF4-FFF2-40B4-BE49-F238E27FC236}">
                <a16:creationId xmlns:a16="http://schemas.microsoft.com/office/drawing/2014/main" id="{70C3164A-5634-8DCA-C7C9-585863771A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6289345" y="1693118"/>
            <a:ext cx="38378" cy="62384"/>
          </a:xfrm>
          <a:prstGeom prst="rect">
            <a:avLst/>
          </a:prstGeom>
        </p:spPr>
      </p:pic>
      <p:pic>
        <p:nvPicPr>
          <p:cNvPr id="278" name="Image 227" descr=" ">
            <a:extLst>
              <a:ext uri="{FF2B5EF4-FFF2-40B4-BE49-F238E27FC236}">
                <a16:creationId xmlns:a16="http://schemas.microsoft.com/office/drawing/2014/main" id="{6F4CEA21-41EA-5686-8528-1B3E1730EA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6334396" y="1682068"/>
            <a:ext cx="36864" cy="57534"/>
          </a:xfrm>
          <a:prstGeom prst="rect">
            <a:avLst/>
          </a:prstGeom>
        </p:spPr>
      </p:pic>
      <p:pic>
        <p:nvPicPr>
          <p:cNvPr id="279" name="Image 228" descr=" ">
            <a:extLst>
              <a:ext uri="{FF2B5EF4-FFF2-40B4-BE49-F238E27FC236}">
                <a16:creationId xmlns:a16="http://schemas.microsoft.com/office/drawing/2014/main" id="{5D4BC538-165B-3DD3-9EB8-76F30A8FC9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6375850" y="1663849"/>
            <a:ext cx="34632" cy="61082"/>
          </a:xfrm>
          <a:prstGeom prst="rect">
            <a:avLst/>
          </a:prstGeom>
        </p:spPr>
      </p:pic>
      <p:pic>
        <p:nvPicPr>
          <p:cNvPr id="280" name="Image 229" descr=" ">
            <a:extLst>
              <a:ext uri="{FF2B5EF4-FFF2-40B4-BE49-F238E27FC236}">
                <a16:creationId xmlns:a16="http://schemas.microsoft.com/office/drawing/2014/main" id="{3448EA6B-B269-83DF-B345-22FCE263A6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6414599" y="1647130"/>
            <a:ext cx="45448" cy="74985"/>
          </a:xfrm>
          <a:prstGeom prst="rect">
            <a:avLst/>
          </a:prstGeom>
        </p:spPr>
      </p:pic>
      <p:pic>
        <p:nvPicPr>
          <p:cNvPr id="281" name="Image 230" descr=" ">
            <a:extLst>
              <a:ext uri="{FF2B5EF4-FFF2-40B4-BE49-F238E27FC236}">
                <a16:creationId xmlns:a16="http://schemas.microsoft.com/office/drawing/2014/main" id="{77ACCF46-821A-3B80-B77F-DA99888A3A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6464761" y="1630896"/>
            <a:ext cx="38378" cy="62396"/>
          </a:xfrm>
          <a:prstGeom prst="rect">
            <a:avLst/>
          </a:prstGeom>
        </p:spPr>
      </p:pic>
      <p:pic>
        <p:nvPicPr>
          <p:cNvPr id="282" name="Image 231" descr=" ">
            <a:extLst>
              <a:ext uri="{FF2B5EF4-FFF2-40B4-BE49-F238E27FC236}">
                <a16:creationId xmlns:a16="http://schemas.microsoft.com/office/drawing/2014/main" id="{43095BF3-599E-9FA5-B3B3-DAE8CA4FC8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6509117" y="1620689"/>
            <a:ext cx="36864" cy="57534"/>
          </a:xfrm>
          <a:prstGeom prst="rect">
            <a:avLst/>
          </a:prstGeom>
        </p:spPr>
      </p:pic>
      <p:pic>
        <p:nvPicPr>
          <p:cNvPr id="283" name="Image 232" descr=" ">
            <a:extLst>
              <a:ext uri="{FF2B5EF4-FFF2-40B4-BE49-F238E27FC236}">
                <a16:creationId xmlns:a16="http://schemas.microsoft.com/office/drawing/2014/main" id="{E2EAB09C-2BBA-2746-5302-1C83A28E6F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6550372" y="1601254"/>
            <a:ext cx="38402" cy="62396"/>
          </a:xfrm>
          <a:prstGeom prst="rect">
            <a:avLst/>
          </a:prstGeom>
        </p:spPr>
      </p:pic>
      <p:pic>
        <p:nvPicPr>
          <p:cNvPr id="284" name="Image 233" descr=" ">
            <a:extLst>
              <a:ext uri="{FF2B5EF4-FFF2-40B4-BE49-F238E27FC236}">
                <a16:creationId xmlns:a16="http://schemas.microsoft.com/office/drawing/2014/main" id="{5B97354A-4460-B03B-31E8-E7389D4359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6593364" y="1586347"/>
            <a:ext cx="38378" cy="62396"/>
          </a:xfrm>
          <a:prstGeom prst="rect">
            <a:avLst/>
          </a:prstGeom>
        </p:spPr>
      </p:pic>
      <p:pic>
        <p:nvPicPr>
          <p:cNvPr id="285" name="Image 234" descr=" ">
            <a:extLst>
              <a:ext uri="{FF2B5EF4-FFF2-40B4-BE49-F238E27FC236}">
                <a16:creationId xmlns:a16="http://schemas.microsoft.com/office/drawing/2014/main" id="{084B333F-513D-8812-580D-0E1BD8E218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6637373" y="1570484"/>
            <a:ext cx="38402" cy="62384"/>
          </a:xfrm>
          <a:prstGeom prst="rect">
            <a:avLst/>
          </a:prstGeom>
        </p:spPr>
      </p:pic>
      <p:pic>
        <p:nvPicPr>
          <p:cNvPr id="286" name="Image 235" descr=" ">
            <a:extLst>
              <a:ext uri="{FF2B5EF4-FFF2-40B4-BE49-F238E27FC236}">
                <a16:creationId xmlns:a16="http://schemas.microsoft.com/office/drawing/2014/main" id="{DFD6CA87-803C-1A40-E02E-684E32135A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6680688" y="1552079"/>
            <a:ext cx="48152" cy="65782"/>
          </a:xfrm>
          <a:prstGeom prst="rect">
            <a:avLst/>
          </a:prstGeom>
        </p:spPr>
      </p:pic>
      <p:pic>
        <p:nvPicPr>
          <p:cNvPr id="287" name="Image 236" descr=" ">
            <a:extLst>
              <a:ext uri="{FF2B5EF4-FFF2-40B4-BE49-F238E27FC236}">
                <a16:creationId xmlns:a16="http://schemas.microsoft.com/office/drawing/2014/main" id="{D184E7DE-DBDC-B1F0-E793-A9C55E45E0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6731742" y="1540532"/>
            <a:ext cx="44778" cy="59035"/>
          </a:xfrm>
          <a:prstGeom prst="rect">
            <a:avLst/>
          </a:prstGeom>
        </p:spPr>
      </p:pic>
      <p:pic>
        <p:nvPicPr>
          <p:cNvPr id="288" name="Image 237" descr=" ">
            <a:extLst>
              <a:ext uri="{FF2B5EF4-FFF2-40B4-BE49-F238E27FC236}">
                <a16:creationId xmlns:a16="http://schemas.microsoft.com/office/drawing/2014/main" id="{7B1AE3C5-40CB-EC13-C3E0-87FDC7EDFD9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6771509" y="1523715"/>
            <a:ext cx="37584" cy="57758"/>
          </a:xfrm>
          <a:prstGeom prst="rect">
            <a:avLst/>
          </a:prstGeom>
        </p:spPr>
      </p:pic>
      <p:pic>
        <p:nvPicPr>
          <p:cNvPr id="289" name="Image 238" descr=" ">
            <a:extLst>
              <a:ext uri="{FF2B5EF4-FFF2-40B4-BE49-F238E27FC236}">
                <a16:creationId xmlns:a16="http://schemas.microsoft.com/office/drawing/2014/main" id="{C2B98F85-6E0D-71EE-6E24-B509BEBA30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6813434" y="1510568"/>
            <a:ext cx="34632" cy="61082"/>
          </a:xfrm>
          <a:prstGeom prst="rect">
            <a:avLst/>
          </a:prstGeom>
        </p:spPr>
      </p:pic>
      <p:pic>
        <p:nvPicPr>
          <p:cNvPr id="290" name="Image 239" descr=" ">
            <a:extLst>
              <a:ext uri="{FF2B5EF4-FFF2-40B4-BE49-F238E27FC236}">
                <a16:creationId xmlns:a16="http://schemas.microsoft.com/office/drawing/2014/main" id="{C68F4DA1-EF1B-F47D-6CF9-BD4A16E808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6851886" y="1494693"/>
            <a:ext cx="41255" cy="62793"/>
          </a:xfrm>
          <a:prstGeom prst="rect">
            <a:avLst/>
          </a:prstGeom>
        </p:spPr>
      </p:pic>
      <p:pic>
        <p:nvPicPr>
          <p:cNvPr id="291" name="Image 240" descr=" ">
            <a:extLst>
              <a:ext uri="{FF2B5EF4-FFF2-40B4-BE49-F238E27FC236}">
                <a16:creationId xmlns:a16="http://schemas.microsoft.com/office/drawing/2014/main" id="{65E50C81-048E-307A-B5C0-1DC07DF7B1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6897880" y="1489050"/>
            <a:ext cx="36492" cy="53070"/>
          </a:xfrm>
          <a:prstGeom prst="rect">
            <a:avLst/>
          </a:prstGeom>
        </p:spPr>
      </p:pic>
      <p:pic>
        <p:nvPicPr>
          <p:cNvPr id="292" name="Image 241" descr=" ">
            <a:extLst>
              <a:ext uri="{FF2B5EF4-FFF2-40B4-BE49-F238E27FC236}">
                <a16:creationId xmlns:a16="http://schemas.microsoft.com/office/drawing/2014/main" id="{D085D002-DA8E-F8B6-2B28-4F4118D7F2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6937126" y="1469938"/>
            <a:ext cx="41206" cy="53950"/>
          </a:xfrm>
          <a:prstGeom prst="rect">
            <a:avLst/>
          </a:prstGeom>
        </p:spPr>
      </p:pic>
      <p:pic>
        <p:nvPicPr>
          <p:cNvPr id="293" name="Image 242" descr=" ">
            <a:extLst>
              <a:ext uri="{FF2B5EF4-FFF2-40B4-BE49-F238E27FC236}">
                <a16:creationId xmlns:a16="http://schemas.microsoft.com/office/drawing/2014/main" id="{C2E6B8BD-F9CE-FFD9-0512-F3BD14F5A4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6980217" y="1450888"/>
            <a:ext cx="37584" cy="57770"/>
          </a:xfrm>
          <a:prstGeom prst="rect">
            <a:avLst/>
          </a:prstGeom>
        </p:spPr>
      </p:pic>
      <p:pic>
        <p:nvPicPr>
          <p:cNvPr id="294" name="Image 243" descr=" ">
            <a:extLst>
              <a:ext uri="{FF2B5EF4-FFF2-40B4-BE49-F238E27FC236}">
                <a16:creationId xmlns:a16="http://schemas.microsoft.com/office/drawing/2014/main" id="{BA9BEFAF-EA40-E16C-44DC-85D3D601D5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7021323" y="1439999"/>
            <a:ext cx="38254" cy="57857"/>
          </a:xfrm>
          <a:prstGeom prst="rect">
            <a:avLst/>
          </a:prstGeom>
        </p:spPr>
      </p:pic>
      <p:pic>
        <p:nvPicPr>
          <p:cNvPr id="295" name="Image 244" descr=" ">
            <a:extLst>
              <a:ext uri="{FF2B5EF4-FFF2-40B4-BE49-F238E27FC236}">
                <a16:creationId xmlns:a16="http://schemas.microsoft.com/office/drawing/2014/main" id="{5720FC2B-E888-0615-7D79-2155CA04D7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7060470" y="1426220"/>
            <a:ext cx="44753" cy="59035"/>
          </a:xfrm>
          <a:prstGeom prst="rect">
            <a:avLst/>
          </a:prstGeom>
        </p:spPr>
      </p:pic>
      <p:pic>
        <p:nvPicPr>
          <p:cNvPr id="296" name="Image 245" descr=" ">
            <a:extLst>
              <a:ext uri="{FF2B5EF4-FFF2-40B4-BE49-F238E27FC236}">
                <a16:creationId xmlns:a16="http://schemas.microsoft.com/office/drawing/2014/main" id="{8BA88E65-4C0A-39E1-2578-58B57EB8360E}"/>
              </a:ext>
            </a:extLst>
          </p:cNvPr>
          <p:cNvPicPr>
            <a:picLocks noChangeAspect="1"/>
          </p:cNvPicPr>
          <p:nvPr userDrawn="1"/>
        </p:nvPicPr>
        <p:blipFill>
          <a:blip r:embed="rId156"/>
          <a:stretch>
            <a:fillRect/>
          </a:stretch>
        </p:blipFill>
        <p:spPr>
          <a:xfrm>
            <a:off x="7951467" y="1216124"/>
            <a:ext cx="1547097" cy="615758"/>
          </a:xfrm>
          <a:prstGeom prst="rect">
            <a:avLst/>
          </a:prstGeom>
        </p:spPr>
      </p:pic>
      <p:pic>
        <p:nvPicPr>
          <p:cNvPr id="297" name="Image 246" descr=" ">
            <a:extLst>
              <a:ext uri="{FF2B5EF4-FFF2-40B4-BE49-F238E27FC236}">
                <a16:creationId xmlns:a16="http://schemas.microsoft.com/office/drawing/2014/main" id="{D71DA477-F11D-0CCE-8C76-5AA4AD386E24}"/>
              </a:ext>
            </a:extLst>
          </p:cNvPr>
          <p:cNvPicPr>
            <a:picLocks noChangeAspect="1"/>
          </p:cNvPicPr>
          <p:nvPr userDrawn="1"/>
        </p:nvPicPr>
        <p:blipFill>
          <a:blip r:embed="rId157"/>
          <a:stretch>
            <a:fillRect/>
          </a:stretch>
        </p:blipFill>
        <p:spPr>
          <a:xfrm>
            <a:off x="3432356" y="1026083"/>
            <a:ext cx="1983606" cy="841896"/>
          </a:xfrm>
          <a:prstGeom prst="rect">
            <a:avLst/>
          </a:prstGeom>
        </p:spPr>
      </p:pic>
      <p:pic>
        <p:nvPicPr>
          <p:cNvPr id="298" name="Image 247" descr=" ">
            <a:extLst>
              <a:ext uri="{FF2B5EF4-FFF2-40B4-BE49-F238E27FC236}">
                <a16:creationId xmlns:a16="http://schemas.microsoft.com/office/drawing/2014/main" id="{0C7A4A94-5E18-2463-3DDE-D5064C9F3A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8"/>
              </a:ext>
            </a:extLst>
          </a:blip>
          <a:stretch>
            <a:fillRect/>
          </a:stretch>
        </p:blipFill>
        <p:spPr>
          <a:xfrm>
            <a:off x="3467732" y="1080988"/>
            <a:ext cx="1912879" cy="7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673132-F72C-E1E3-6E1A-CC63208DE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F3BEB-0542-757F-4ED4-B7F427DE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97CDB6-D1DB-5155-2B47-616F8B5F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553A2D-B274-3DCE-7602-8A263F7C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  <p:pic>
        <p:nvPicPr>
          <p:cNvPr id="454" name="Image 85" descr=" ">
            <a:extLst>
              <a:ext uri="{FF2B5EF4-FFF2-40B4-BE49-F238E27FC236}">
                <a16:creationId xmlns:a16="http://schemas.microsoft.com/office/drawing/2014/main" id="{2BAC443B-A8E9-6924-E7C5-7939B4279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127" y="1536700"/>
            <a:ext cx="2970658" cy="1143000"/>
          </a:xfrm>
          <a:prstGeom prst="rect">
            <a:avLst/>
          </a:prstGeom>
        </p:spPr>
      </p:pic>
      <p:pic>
        <p:nvPicPr>
          <p:cNvPr id="455" name="Image 86" descr=" ">
            <a:extLst>
              <a:ext uri="{FF2B5EF4-FFF2-40B4-BE49-F238E27FC236}">
                <a16:creationId xmlns:a16="http://schemas.microsoft.com/office/drawing/2014/main" id="{6915AD58-5B81-2C2D-DE0A-6409AF9A85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2403" y="1919350"/>
            <a:ext cx="138527" cy="138621"/>
          </a:xfrm>
          <a:prstGeom prst="rect">
            <a:avLst/>
          </a:prstGeom>
        </p:spPr>
      </p:pic>
      <p:pic>
        <p:nvPicPr>
          <p:cNvPr id="456" name="Image 87" descr=" ">
            <a:extLst>
              <a:ext uri="{FF2B5EF4-FFF2-40B4-BE49-F238E27FC236}">
                <a16:creationId xmlns:a16="http://schemas.microsoft.com/office/drawing/2014/main" id="{6D60960F-5397-DA23-FA19-C8F0F8B69C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7373" y="1919350"/>
            <a:ext cx="121459" cy="138621"/>
          </a:xfrm>
          <a:prstGeom prst="rect">
            <a:avLst/>
          </a:prstGeom>
        </p:spPr>
      </p:pic>
      <p:pic>
        <p:nvPicPr>
          <p:cNvPr id="457" name="Image 88" descr=" ">
            <a:extLst>
              <a:ext uri="{FF2B5EF4-FFF2-40B4-BE49-F238E27FC236}">
                <a16:creationId xmlns:a16="http://schemas.microsoft.com/office/drawing/2014/main" id="{2A2F1D32-A960-5769-2CF0-BA33BAB077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5299" y="1919350"/>
            <a:ext cx="120219" cy="138621"/>
          </a:xfrm>
          <a:prstGeom prst="rect">
            <a:avLst/>
          </a:prstGeom>
        </p:spPr>
      </p:pic>
      <p:pic>
        <p:nvPicPr>
          <p:cNvPr id="458" name="Image 89" descr=" ">
            <a:extLst>
              <a:ext uri="{FF2B5EF4-FFF2-40B4-BE49-F238E27FC236}">
                <a16:creationId xmlns:a16="http://schemas.microsoft.com/office/drawing/2014/main" id="{43E4855C-98EF-B7C4-4323-06F92F27C3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5312" y="1916782"/>
            <a:ext cx="146937" cy="143756"/>
          </a:xfrm>
          <a:prstGeom prst="rect">
            <a:avLst/>
          </a:prstGeom>
        </p:spPr>
      </p:pic>
      <p:pic>
        <p:nvPicPr>
          <p:cNvPr id="459" name="Image 90" descr=" ">
            <a:extLst>
              <a:ext uri="{FF2B5EF4-FFF2-40B4-BE49-F238E27FC236}">
                <a16:creationId xmlns:a16="http://schemas.microsoft.com/office/drawing/2014/main" id="{6BA095E9-8F27-E6C5-6FD6-C669519AB0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1918" y="1919350"/>
            <a:ext cx="113644" cy="138621"/>
          </a:xfrm>
          <a:prstGeom prst="rect">
            <a:avLst/>
          </a:prstGeom>
        </p:spPr>
      </p:pic>
      <p:pic>
        <p:nvPicPr>
          <p:cNvPr id="460" name="Image 91" descr=" ">
            <a:extLst>
              <a:ext uri="{FF2B5EF4-FFF2-40B4-BE49-F238E27FC236}">
                <a16:creationId xmlns:a16="http://schemas.microsoft.com/office/drawing/2014/main" id="{E310D02D-F26D-7F65-E45D-AFA40B651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3000" y="1919350"/>
            <a:ext cx="109948" cy="138621"/>
          </a:xfrm>
          <a:prstGeom prst="rect">
            <a:avLst/>
          </a:prstGeom>
        </p:spPr>
      </p:pic>
      <p:pic>
        <p:nvPicPr>
          <p:cNvPr id="461" name="Image 92" descr=" ">
            <a:extLst>
              <a:ext uri="{FF2B5EF4-FFF2-40B4-BE49-F238E27FC236}">
                <a16:creationId xmlns:a16="http://schemas.microsoft.com/office/drawing/2014/main" id="{9FF50A73-BBEB-AD43-D8E8-A12732CFF8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68649" y="1919350"/>
            <a:ext cx="120219" cy="138621"/>
          </a:xfrm>
          <a:prstGeom prst="rect">
            <a:avLst/>
          </a:prstGeom>
        </p:spPr>
      </p:pic>
      <p:pic>
        <p:nvPicPr>
          <p:cNvPr id="462" name="Image 93" descr=" ">
            <a:extLst>
              <a:ext uri="{FF2B5EF4-FFF2-40B4-BE49-F238E27FC236}">
                <a16:creationId xmlns:a16="http://schemas.microsoft.com/office/drawing/2014/main" id="{EC1030CD-4B26-DD75-EBDF-DD5509510B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12857" y="1918568"/>
            <a:ext cx="147557" cy="139402"/>
          </a:xfrm>
          <a:prstGeom prst="rect">
            <a:avLst/>
          </a:prstGeom>
        </p:spPr>
      </p:pic>
      <p:pic>
        <p:nvPicPr>
          <p:cNvPr id="463" name="Image 94" descr=" ">
            <a:extLst>
              <a:ext uri="{FF2B5EF4-FFF2-40B4-BE49-F238E27FC236}">
                <a16:creationId xmlns:a16="http://schemas.microsoft.com/office/drawing/2014/main" id="{38CC9276-52C2-E91A-C7D4-A36754529B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0833" y="1919350"/>
            <a:ext cx="127611" cy="141188"/>
          </a:xfrm>
          <a:prstGeom prst="rect">
            <a:avLst/>
          </a:prstGeom>
        </p:spPr>
      </p:pic>
      <p:pic>
        <p:nvPicPr>
          <p:cNvPr id="464" name="Image 95" descr=" ">
            <a:extLst>
              <a:ext uri="{FF2B5EF4-FFF2-40B4-BE49-F238E27FC236}">
                <a16:creationId xmlns:a16="http://schemas.microsoft.com/office/drawing/2014/main" id="{9A484BEB-35AA-513B-C31A-8B71C6C51B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21937" y="1919350"/>
            <a:ext cx="121260" cy="138621"/>
          </a:xfrm>
          <a:prstGeom prst="rect">
            <a:avLst/>
          </a:prstGeom>
        </p:spPr>
      </p:pic>
      <p:pic>
        <p:nvPicPr>
          <p:cNvPr id="465" name="Image 96" descr=" ">
            <a:extLst>
              <a:ext uri="{FF2B5EF4-FFF2-40B4-BE49-F238E27FC236}">
                <a16:creationId xmlns:a16="http://schemas.microsoft.com/office/drawing/2014/main" id="{A66229C1-3A50-7D42-817B-D46F3CA895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32403" y="2158429"/>
            <a:ext cx="109948" cy="138621"/>
          </a:xfrm>
          <a:prstGeom prst="rect">
            <a:avLst/>
          </a:prstGeom>
        </p:spPr>
      </p:pic>
      <p:pic>
        <p:nvPicPr>
          <p:cNvPr id="466" name="Image 97" descr=" ">
            <a:extLst>
              <a:ext uri="{FF2B5EF4-FFF2-40B4-BE49-F238E27FC236}">
                <a16:creationId xmlns:a16="http://schemas.microsoft.com/office/drawing/2014/main" id="{59296136-B362-B346-01EB-925B72EFC1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64282" y="2155850"/>
            <a:ext cx="146937" cy="143756"/>
          </a:xfrm>
          <a:prstGeom prst="rect">
            <a:avLst/>
          </a:prstGeom>
        </p:spPr>
      </p:pic>
      <p:pic>
        <p:nvPicPr>
          <p:cNvPr id="467" name="Image 98" descr=" ">
            <a:extLst>
              <a:ext uri="{FF2B5EF4-FFF2-40B4-BE49-F238E27FC236}">
                <a16:creationId xmlns:a16="http://schemas.microsoft.com/office/drawing/2014/main" id="{21578179-2747-1E21-9097-20ABA25A35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36646" y="2155850"/>
            <a:ext cx="117961" cy="143756"/>
          </a:xfrm>
          <a:prstGeom prst="rect">
            <a:avLst/>
          </a:prstGeom>
        </p:spPr>
      </p:pic>
      <p:pic>
        <p:nvPicPr>
          <p:cNvPr id="468" name="Image 99" descr=" ">
            <a:extLst>
              <a:ext uri="{FF2B5EF4-FFF2-40B4-BE49-F238E27FC236}">
                <a16:creationId xmlns:a16="http://schemas.microsoft.com/office/drawing/2014/main" id="{5A706EF2-CB55-7036-4F02-351B13D1B7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74131" y="2155850"/>
            <a:ext cx="117961" cy="143756"/>
          </a:xfrm>
          <a:prstGeom prst="rect">
            <a:avLst/>
          </a:prstGeom>
        </p:spPr>
      </p:pic>
      <p:pic>
        <p:nvPicPr>
          <p:cNvPr id="469" name="Image 100" descr=" ">
            <a:extLst>
              <a:ext uri="{FF2B5EF4-FFF2-40B4-BE49-F238E27FC236}">
                <a16:creationId xmlns:a16="http://schemas.microsoft.com/office/drawing/2014/main" id="{C7B67ECB-EC42-DC45-1873-2954AAE4AE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20422" y="2158429"/>
            <a:ext cx="121459" cy="138621"/>
          </a:xfrm>
          <a:prstGeom prst="rect">
            <a:avLst/>
          </a:prstGeom>
        </p:spPr>
      </p:pic>
      <p:pic>
        <p:nvPicPr>
          <p:cNvPr id="470" name="Image 101" descr=" ">
            <a:extLst>
              <a:ext uri="{FF2B5EF4-FFF2-40B4-BE49-F238E27FC236}">
                <a16:creationId xmlns:a16="http://schemas.microsoft.com/office/drawing/2014/main" id="{E580DE26-C399-17CC-5F3E-955C4558CA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78349" y="2158429"/>
            <a:ext cx="121459" cy="138621"/>
          </a:xfrm>
          <a:prstGeom prst="rect">
            <a:avLst/>
          </a:prstGeom>
        </p:spPr>
      </p:pic>
      <p:pic>
        <p:nvPicPr>
          <p:cNvPr id="471" name="Image 102" descr=" ">
            <a:extLst>
              <a:ext uri="{FF2B5EF4-FFF2-40B4-BE49-F238E27FC236}">
                <a16:creationId xmlns:a16="http://schemas.microsoft.com/office/drawing/2014/main" id="{73F97E49-A765-D14A-95FB-71FD954398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13549" y="2389386"/>
            <a:ext cx="12454" cy="12737"/>
          </a:xfrm>
          <a:prstGeom prst="rect">
            <a:avLst/>
          </a:prstGeom>
        </p:spPr>
      </p:pic>
      <p:pic>
        <p:nvPicPr>
          <p:cNvPr id="472" name="Image 103" descr=" ">
            <a:extLst>
              <a:ext uri="{FF2B5EF4-FFF2-40B4-BE49-F238E27FC236}">
                <a16:creationId xmlns:a16="http://schemas.microsoft.com/office/drawing/2014/main" id="{45423C32-D4C2-DF45-5FD2-48FD13F888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39870" y="2441327"/>
            <a:ext cx="12454" cy="12737"/>
          </a:xfrm>
          <a:prstGeom prst="rect">
            <a:avLst/>
          </a:prstGeom>
        </p:spPr>
      </p:pic>
      <p:pic>
        <p:nvPicPr>
          <p:cNvPr id="473" name="Image 104" descr=" ">
            <a:extLst>
              <a:ext uri="{FF2B5EF4-FFF2-40B4-BE49-F238E27FC236}">
                <a16:creationId xmlns:a16="http://schemas.microsoft.com/office/drawing/2014/main" id="{FEB7305C-5EE8-546C-F508-E4CAE8267A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13549" y="2441327"/>
            <a:ext cx="12454" cy="12737"/>
          </a:xfrm>
          <a:prstGeom prst="rect">
            <a:avLst/>
          </a:prstGeom>
        </p:spPr>
      </p:pic>
      <p:pic>
        <p:nvPicPr>
          <p:cNvPr id="474" name="Image 105" descr=" ">
            <a:extLst>
              <a:ext uri="{FF2B5EF4-FFF2-40B4-BE49-F238E27FC236}">
                <a16:creationId xmlns:a16="http://schemas.microsoft.com/office/drawing/2014/main" id="{9247CFA0-A954-D283-BB0A-A9078B93C6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65943" y="2441327"/>
            <a:ext cx="12454" cy="12737"/>
          </a:xfrm>
          <a:prstGeom prst="rect">
            <a:avLst/>
          </a:prstGeom>
        </p:spPr>
      </p:pic>
      <p:pic>
        <p:nvPicPr>
          <p:cNvPr id="475" name="Image 106" descr=" ">
            <a:extLst>
              <a:ext uri="{FF2B5EF4-FFF2-40B4-BE49-F238E27FC236}">
                <a16:creationId xmlns:a16="http://schemas.microsoft.com/office/drawing/2014/main" id="{F47FADD9-8BF4-F89D-ABCE-D13A91F1F0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99755" y="2331343"/>
            <a:ext cx="39990" cy="44041"/>
          </a:xfrm>
          <a:prstGeom prst="rect">
            <a:avLst/>
          </a:prstGeom>
        </p:spPr>
      </p:pic>
      <p:pic>
        <p:nvPicPr>
          <p:cNvPr id="476" name="Image 107" descr=" ">
            <a:extLst>
              <a:ext uri="{FF2B5EF4-FFF2-40B4-BE49-F238E27FC236}">
                <a16:creationId xmlns:a16="http://schemas.microsoft.com/office/drawing/2014/main" id="{544EB171-CF6D-774F-43AD-5D9D10AE32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830591" y="2384289"/>
            <a:ext cx="51749" cy="53094"/>
          </a:xfrm>
          <a:prstGeom prst="rect">
            <a:avLst/>
          </a:prstGeom>
        </p:spPr>
      </p:pic>
      <p:pic>
        <p:nvPicPr>
          <p:cNvPr id="477" name="Image 108" descr=" ">
            <a:extLst>
              <a:ext uri="{FF2B5EF4-FFF2-40B4-BE49-F238E27FC236}">
                <a16:creationId xmlns:a16="http://schemas.microsoft.com/office/drawing/2014/main" id="{54935A66-00AD-FF24-4328-F17746C16A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813549" y="2415170"/>
            <a:ext cx="12454" cy="12737"/>
          </a:xfrm>
          <a:prstGeom prst="rect">
            <a:avLst/>
          </a:prstGeom>
        </p:spPr>
      </p:pic>
      <p:pic>
        <p:nvPicPr>
          <p:cNvPr id="478" name="Image 109" descr=" ">
            <a:extLst>
              <a:ext uri="{FF2B5EF4-FFF2-40B4-BE49-F238E27FC236}">
                <a16:creationId xmlns:a16="http://schemas.microsoft.com/office/drawing/2014/main" id="{65F802AD-A718-303E-A533-2705697647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38108" y="2483445"/>
            <a:ext cx="18779" cy="29146"/>
          </a:xfrm>
          <a:prstGeom prst="rect">
            <a:avLst/>
          </a:prstGeom>
        </p:spPr>
      </p:pic>
      <p:pic>
        <p:nvPicPr>
          <p:cNvPr id="479" name="Image 110" descr=" ">
            <a:extLst>
              <a:ext uri="{FF2B5EF4-FFF2-40B4-BE49-F238E27FC236}">
                <a16:creationId xmlns:a16="http://schemas.microsoft.com/office/drawing/2014/main" id="{4DBD1185-004E-D55D-36B6-47F5E1D32E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782638" y="2483445"/>
            <a:ext cx="18779" cy="29146"/>
          </a:xfrm>
          <a:prstGeom prst="rect">
            <a:avLst/>
          </a:prstGeom>
        </p:spPr>
      </p:pic>
      <p:pic>
        <p:nvPicPr>
          <p:cNvPr id="480" name="Image 111" descr=" ">
            <a:extLst>
              <a:ext uri="{FF2B5EF4-FFF2-40B4-BE49-F238E27FC236}">
                <a16:creationId xmlns:a16="http://schemas.microsoft.com/office/drawing/2014/main" id="{176291BA-E349-69BE-2C50-FE337820F4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07570" y="2476351"/>
            <a:ext cx="24411" cy="44834"/>
          </a:xfrm>
          <a:prstGeom prst="rect">
            <a:avLst/>
          </a:prstGeom>
        </p:spPr>
      </p:pic>
      <p:pic>
        <p:nvPicPr>
          <p:cNvPr id="481" name="Image 112" descr=" ">
            <a:extLst>
              <a:ext uri="{FF2B5EF4-FFF2-40B4-BE49-F238E27FC236}">
                <a16:creationId xmlns:a16="http://schemas.microsoft.com/office/drawing/2014/main" id="{EDAFA8FD-BB89-70E3-596C-6A3FF69681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645203" y="2334493"/>
            <a:ext cx="237262" cy="161354"/>
          </a:xfrm>
          <a:prstGeom prst="rect">
            <a:avLst/>
          </a:prstGeom>
        </p:spPr>
      </p:pic>
      <p:pic>
        <p:nvPicPr>
          <p:cNvPr id="482" name="Image 113" descr=" ">
            <a:extLst>
              <a:ext uri="{FF2B5EF4-FFF2-40B4-BE49-F238E27FC236}">
                <a16:creationId xmlns:a16="http://schemas.microsoft.com/office/drawing/2014/main" id="{1D8AED82-D5F4-D08A-6015-765ED1F971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87872" y="2441327"/>
            <a:ext cx="12454" cy="12737"/>
          </a:xfrm>
          <a:prstGeom prst="rect">
            <a:avLst/>
          </a:prstGeom>
        </p:spPr>
      </p:pic>
      <p:pic>
        <p:nvPicPr>
          <p:cNvPr id="483" name="Image 114" descr=" ">
            <a:extLst>
              <a:ext uri="{FF2B5EF4-FFF2-40B4-BE49-F238E27FC236}">
                <a16:creationId xmlns:a16="http://schemas.microsoft.com/office/drawing/2014/main" id="{5128C381-F3CB-D0C3-5E7E-719AF54CC3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762444" y="2441327"/>
            <a:ext cx="12454" cy="12737"/>
          </a:xfrm>
          <a:prstGeom prst="rect">
            <a:avLst/>
          </a:prstGeom>
        </p:spPr>
      </p:pic>
      <p:pic>
        <p:nvPicPr>
          <p:cNvPr id="484" name="Image 115" descr=" ">
            <a:extLst>
              <a:ext uri="{FF2B5EF4-FFF2-40B4-BE49-F238E27FC236}">
                <a16:creationId xmlns:a16="http://schemas.microsoft.com/office/drawing/2014/main" id="{4B6AE0D1-CA81-3800-72DA-529058C5BD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264254" y="2473635"/>
            <a:ext cx="12726" cy="28786"/>
          </a:xfrm>
          <a:prstGeom prst="rect">
            <a:avLst/>
          </a:prstGeom>
        </p:spPr>
      </p:pic>
      <p:pic>
        <p:nvPicPr>
          <p:cNvPr id="485" name="Image 116" descr=" ">
            <a:extLst>
              <a:ext uri="{FF2B5EF4-FFF2-40B4-BE49-F238E27FC236}">
                <a16:creationId xmlns:a16="http://schemas.microsoft.com/office/drawing/2014/main" id="{F1F1EF32-2223-5138-0841-003B5D9E91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06577" y="2503140"/>
            <a:ext cx="16696" cy="17363"/>
          </a:xfrm>
          <a:prstGeom prst="rect">
            <a:avLst/>
          </a:prstGeom>
        </p:spPr>
      </p:pic>
      <p:pic>
        <p:nvPicPr>
          <p:cNvPr id="486" name="Image 117" descr=" ">
            <a:extLst>
              <a:ext uri="{FF2B5EF4-FFF2-40B4-BE49-F238E27FC236}">
                <a16:creationId xmlns:a16="http://schemas.microsoft.com/office/drawing/2014/main" id="{3FCB9CDD-29E5-2209-0781-CD0AB09FD1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276311" y="2456904"/>
            <a:ext cx="26172" cy="42987"/>
          </a:xfrm>
          <a:prstGeom prst="rect">
            <a:avLst/>
          </a:prstGeom>
        </p:spPr>
      </p:pic>
      <p:pic>
        <p:nvPicPr>
          <p:cNvPr id="487" name="Image 118" descr=" ">
            <a:extLst>
              <a:ext uri="{FF2B5EF4-FFF2-40B4-BE49-F238E27FC236}">
                <a16:creationId xmlns:a16="http://schemas.microsoft.com/office/drawing/2014/main" id="{4D8DC47C-1E70-ACB2-1D6B-6BB4422BD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293801" y="2490229"/>
            <a:ext cx="20293" cy="21382"/>
          </a:xfrm>
          <a:prstGeom prst="rect">
            <a:avLst/>
          </a:prstGeom>
        </p:spPr>
      </p:pic>
      <p:pic>
        <p:nvPicPr>
          <p:cNvPr id="488" name="Image 119" descr=" ">
            <a:extLst>
              <a:ext uri="{FF2B5EF4-FFF2-40B4-BE49-F238E27FC236}">
                <a16:creationId xmlns:a16="http://schemas.microsoft.com/office/drawing/2014/main" id="{E3106512-FA1E-5E2C-1AD6-DD03AF5ED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32401" y="2428453"/>
            <a:ext cx="8608" cy="8781"/>
          </a:xfrm>
          <a:prstGeom prst="rect">
            <a:avLst/>
          </a:prstGeom>
        </p:spPr>
      </p:pic>
      <p:pic>
        <p:nvPicPr>
          <p:cNvPr id="489" name="Image 120" descr=" ">
            <a:extLst>
              <a:ext uri="{FF2B5EF4-FFF2-40B4-BE49-F238E27FC236}">
                <a16:creationId xmlns:a16="http://schemas.microsoft.com/office/drawing/2014/main" id="{A646B5C2-A638-0D6B-2A88-7808CD012F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250709" y="2334493"/>
            <a:ext cx="161598" cy="132842"/>
          </a:xfrm>
          <a:prstGeom prst="rect">
            <a:avLst/>
          </a:prstGeom>
        </p:spPr>
      </p:pic>
      <p:pic>
        <p:nvPicPr>
          <p:cNvPr id="490" name="Image 121" descr=" ">
            <a:extLst>
              <a:ext uri="{FF2B5EF4-FFF2-40B4-BE49-F238E27FC236}">
                <a16:creationId xmlns:a16="http://schemas.microsoft.com/office/drawing/2014/main" id="{23AAD91F-18DB-7795-0179-A07E8F42B6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40116" y="2338251"/>
            <a:ext cx="99703" cy="99504"/>
          </a:xfrm>
          <a:prstGeom prst="rect">
            <a:avLst/>
          </a:prstGeom>
        </p:spPr>
      </p:pic>
      <p:pic>
        <p:nvPicPr>
          <p:cNvPr id="491" name="Image 122" descr=" ">
            <a:extLst>
              <a:ext uri="{FF2B5EF4-FFF2-40B4-BE49-F238E27FC236}">
                <a16:creationId xmlns:a16="http://schemas.microsoft.com/office/drawing/2014/main" id="{AF240BCF-9BC9-1B3C-AA0E-0235807FA7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212629" y="2445866"/>
            <a:ext cx="35674" cy="22151"/>
          </a:xfrm>
          <a:prstGeom prst="rect">
            <a:avLst/>
          </a:prstGeom>
        </p:spPr>
      </p:pic>
      <p:pic>
        <p:nvPicPr>
          <p:cNvPr id="492" name="Image 123" descr=" ">
            <a:extLst>
              <a:ext uri="{FF2B5EF4-FFF2-40B4-BE49-F238E27FC236}">
                <a16:creationId xmlns:a16="http://schemas.microsoft.com/office/drawing/2014/main" id="{6B8D3C65-366E-256D-0D58-1CA4C623FC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232575" y="2463664"/>
            <a:ext cx="26817" cy="33871"/>
          </a:xfrm>
          <a:prstGeom prst="rect">
            <a:avLst/>
          </a:prstGeom>
        </p:spPr>
      </p:pic>
      <p:pic>
        <p:nvPicPr>
          <p:cNvPr id="493" name="Image 124" descr=" ">
            <a:extLst>
              <a:ext uri="{FF2B5EF4-FFF2-40B4-BE49-F238E27FC236}">
                <a16:creationId xmlns:a16="http://schemas.microsoft.com/office/drawing/2014/main" id="{2EFFD399-E309-74AA-EC1E-D9A10E0A48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34261" y="2230958"/>
            <a:ext cx="89184" cy="92149"/>
          </a:xfrm>
          <a:prstGeom prst="rect">
            <a:avLst/>
          </a:prstGeom>
        </p:spPr>
      </p:pic>
      <p:pic>
        <p:nvPicPr>
          <p:cNvPr id="494" name="Image 125" descr=" ">
            <a:extLst>
              <a:ext uri="{FF2B5EF4-FFF2-40B4-BE49-F238E27FC236}">
                <a16:creationId xmlns:a16="http://schemas.microsoft.com/office/drawing/2014/main" id="{7C1268C6-8113-CA2D-4D02-C5F7132983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117740" y="2315716"/>
            <a:ext cx="18730" cy="19050"/>
          </a:xfrm>
          <a:prstGeom prst="rect">
            <a:avLst/>
          </a:prstGeom>
        </p:spPr>
      </p:pic>
      <p:pic>
        <p:nvPicPr>
          <p:cNvPr id="495" name="Image 126" descr=" ">
            <a:extLst>
              <a:ext uri="{FF2B5EF4-FFF2-40B4-BE49-F238E27FC236}">
                <a16:creationId xmlns:a16="http://schemas.microsoft.com/office/drawing/2014/main" id="{D82B4918-5128-D120-A1A6-D2135C18E5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078345" y="2276215"/>
            <a:ext cx="13992" cy="14325"/>
          </a:xfrm>
          <a:prstGeom prst="rect">
            <a:avLst/>
          </a:prstGeom>
        </p:spPr>
      </p:pic>
      <p:pic>
        <p:nvPicPr>
          <p:cNvPr id="496" name="Image 127" descr=" ">
            <a:extLst>
              <a:ext uri="{FF2B5EF4-FFF2-40B4-BE49-F238E27FC236}">
                <a16:creationId xmlns:a16="http://schemas.microsoft.com/office/drawing/2014/main" id="{06506ACF-13CC-5EAB-85FA-8999D6EEE9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744087" y="2212330"/>
            <a:ext cx="81469" cy="61193"/>
          </a:xfrm>
          <a:prstGeom prst="rect">
            <a:avLst/>
          </a:prstGeom>
        </p:spPr>
      </p:pic>
      <p:pic>
        <p:nvPicPr>
          <p:cNvPr id="497" name="Image 128" descr=" ">
            <a:extLst>
              <a:ext uri="{FF2B5EF4-FFF2-40B4-BE49-F238E27FC236}">
                <a16:creationId xmlns:a16="http://schemas.microsoft.com/office/drawing/2014/main" id="{8D556AD0-4CA4-E33D-7C61-45B112F4D1E1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782216" y="2212330"/>
            <a:ext cx="0" cy="0"/>
          </a:xfrm>
          <a:prstGeom prst="rect">
            <a:avLst/>
          </a:prstGeom>
        </p:spPr>
      </p:pic>
      <p:pic>
        <p:nvPicPr>
          <p:cNvPr id="498" name="Image 129" descr=" ">
            <a:extLst>
              <a:ext uri="{FF2B5EF4-FFF2-40B4-BE49-F238E27FC236}">
                <a16:creationId xmlns:a16="http://schemas.microsoft.com/office/drawing/2014/main" id="{D3686C76-3674-B4F4-821C-52DB39A2E9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901145" y="1880245"/>
            <a:ext cx="139494" cy="146000"/>
          </a:xfrm>
          <a:prstGeom prst="rect">
            <a:avLst/>
          </a:prstGeom>
        </p:spPr>
      </p:pic>
      <p:pic>
        <p:nvPicPr>
          <p:cNvPr id="499" name="Image 130" descr=" ">
            <a:extLst>
              <a:ext uri="{FF2B5EF4-FFF2-40B4-BE49-F238E27FC236}">
                <a16:creationId xmlns:a16="http://schemas.microsoft.com/office/drawing/2014/main" id="{45751992-C410-616D-A390-260502EE64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901145" y="1745617"/>
            <a:ext cx="105036" cy="215205"/>
          </a:xfrm>
          <a:prstGeom prst="rect">
            <a:avLst/>
          </a:prstGeom>
        </p:spPr>
      </p:pic>
      <p:pic>
        <p:nvPicPr>
          <p:cNvPr id="500" name="Image 131" descr=" ">
            <a:extLst>
              <a:ext uri="{FF2B5EF4-FFF2-40B4-BE49-F238E27FC236}">
                <a16:creationId xmlns:a16="http://schemas.microsoft.com/office/drawing/2014/main" id="{C9CCA933-FFCE-5024-7AA8-25D4F566DB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871772" y="2092114"/>
            <a:ext cx="139544" cy="58266"/>
          </a:xfrm>
          <a:prstGeom prst="rect">
            <a:avLst/>
          </a:prstGeom>
        </p:spPr>
      </p:pic>
      <p:pic>
        <p:nvPicPr>
          <p:cNvPr id="501" name="Image 132" descr=" ">
            <a:extLst>
              <a:ext uri="{FF2B5EF4-FFF2-40B4-BE49-F238E27FC236}">
                <a16:creationId xmlns:a16="http://schemas.microsoft.com/office/drawing/2014/main" id="{34773DF8-56D6-D596-8BBE-87BF5865D1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898490" y="2001379"/>
            <a:ext cx="142868" cy="85601"/>
          </a:xfrm>
          <a:prstGeom prst="rect">
            <a:avLst/>
          </a:prstGeom>
        </p:spPr>
      </p:pic>
      <p:pic>
        <p:nvPicPr>
          <p:cNvPr id="502" name="Image 133" descr=" ">
            <a:extLst>
              <a:ext uri="{FF2B5EF4-FFF2-40B4-BE49-F238E27FC236}">
                <a16:creationId xmlns:a16="http://schemas.microsoft.com/office/drawing/2014/main" id="{29CF417A-260C-CF17-4DDD-E5D38EFE97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834710" y="2139838"/>
            <a:ext cx="136418" cy="68622"/>
          </a:xfrm>
          <a:prstGeom prst="rect">
            <a:avLst/>
          </a:prstGeom>
        </p:spPr>
      </p:pic>
      <p:pic>
        <p:nvPicPr>
          <p:cNvPr id="503" name="Image 134" descr=" ">
            <a:extLst>
              <a:ext uri="{FF2B5EF4-FFF2-40B4-BE49-F238E27FC236}">
                <a16:creationId xmlns:a16="http://schemas.microsoft.com/office/drawing/2014/main" id="{F66742E8-3475-12C4-A60B-626A39C720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790229" y="2179848"/>
            <a:ext cx="122203" cy="71239"/>
          </a:xfrm>
          <a:prstGeom prst="rect">
            <a:avLst/>
          </a:prstGeom>
        </p:spPr>
      </p:pic>
      <p:pic>
        <p:nvPicPr>
          <p:cNvPr id="504" name="Image 135" descr=" ">
            <a:extLst>
              <a:ext uri="{FF2B5EF4-FFF2-40B4-BE49-F238E27FC236}">
                <a16:creationId xmlns:a16="http://schemas.microsoft.com/office/drawing/2014/main" id="{4F832A44-9F78-24F8-8A74-495077A5AE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365272" y="2469344"/>
            <a:ext cx="326967" cy="210356"/>
          </a:xfrm>
          <a:prstGeom prst="rect">
            <a:avLst/>
          </a:prstGeom>
        </p:spPr>
      </p:pic>
      <p:pic>
        <p:nvPicPr>
          <p:cNvPr id="505" name="Image 136" descr=" ">
            <a:extLst>
              <a:ext uri="{FF2B5EF4-FFF2-40B4-BE49-F238E27FC236}">
                <a16:creationId xmlns:a16="http://schemas.microsoft.com/office/drawing/2014/main" id="{3F8D8ECA-8B32-20C2-673B-DACEC4BAB2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231930" y="2212330"/>
            <a:ext cx="81469" cy="61193"/>
          </a:xfrm>
          <a:prstGeom prst="rect">
            <a:avLst/>
          </a:prstGeom>
        </p:spPr>
      </p:pic>
      <p:pic>
        <p:nvPicPr>
          <p:cNvPr id="506" name="Image 137" descr=" ">
            <a:extLst>
              <a:ext uri="{FF2B5EF4-FFF2-40B4-BE49-F238E27FC236}">
                <a16:creationId xmlns:a16="http://schemas.microsoft.com/office/drawing/2014/main" id="{257386CF-9E7D-8C65-8F55-4535ADAC275D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275269" y="2212330"/>
            <a:ext cx="0" cy="0"/>
          </a:xfrm>
          <a:prstGeom prst="rect">
            <a:avLst/>
          </a:prstGeom>
        </p:spPr>
      </p:pic>
      <p:pic>
        <p:nvPicPr>
          <p:cNvPr id="507" name="Image 138" descr=" ">
            <a:extLst>
              <a:ext uri="{FF2B5EF4-FFF2-40B4-BE49-F238E27FC236}">
                <a16:creationId xmlns:a16="http://schemas.microsoft.com/office/drawing/2014/main" id="{C8A090E0-37A4-DC6C-5036-8AA49C5222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16846" y="1880245"/>
            <a:ext cx="139494" cy="146000"/>
          </a:xfrm>
          <a:prstGeom prst="rect">
            <a:avLst/>
          </a:prstGeom>
        </p:spPr>
      </p:pic>
      <p:pic>
        <p:nvPicPr>
          <p:cNvPr id="508" name="Image 139" descr=" ">
            <a:extLst>
              <a:ext uri="{FF2B5EF4-FFF2-40B4-BE49-F238E27FC236}">
                <a16:creationId xmlns:a16="http://schemas.microsoft.com/office/drawing/2014/main" id="{4B8CCCF0-9BF4-9072-E054-28D3033B99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51304" y="1745617"/>
            <a:ext cx="105036" cy="215205"/>
          </a:xfrm>
          <a:prstGeom prst="rect">
            <a:avLst/>
          </a:prstGeom>
        </p:spPr>
      </p:pic>
      <p:pic>
        <p:nvPicPr>
          <p:cNvPr id="509" name="Image 140" descr=" ">
            <a:extLst>
              <a:ext uri="{FF2B5EF4-FFF2-40B4-BE49-F238E27FC236}">
                <a16:creationId xmlns:a16="http://schemas.microsoft.com/office/drawing/2014/main" id="{644511F9-A603-6228-1D01-7D09F21DBF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46169" y="2092114"/>
            <a:ext cx="139544" cy="58266"/>
          </a:xfrm>
          <a:prstGeom prst="rect">
            <a:avLst/>
          </a:prstGeom>
        </p:spPr>
      </p:pic>
      <p:pic>
        <p:nvPicPr>
          <p:cNvPr id="510" name="Image 141" descr=" ">
            <a:extLst>
              <a:ext uri="{FF2B5EF4-FFF2-40B4-BE49-F238E27FC236}">
                <a16:creationId xmlns:a16="http://schemas.microsoft.com/office/drawing/2014/main" id="{6F10B30A-500C-9A91-6F88-3867F5E87E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86358" y="2139838"/>
            <a:ext cx="136418" cy="68622"/>
          </a:xfrm>
          <a:prstGeom prst="rect">
            <a:avLst/>
          </a:prstGeom>
        </p:spPr>
      </p:pic>
      <p:pic>
        <p:nvPicPr>
          <p:cNvPr id="511" name="Image 142" descr=" ">
            <a:extLst>
              <a:ext uri="{FF2B5EF4-FFF2-40B4-BE49-F238E27FC236}">
                <a16:creationId xmlns:a16="http://schemas.microsoft.com/office/drawing/2014/main" id="{21AE6355-2C06-B29C-5966-4FF37DB211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145053" y="2179848"/>
            <a:ext cx="122203" cy="71239"/>
          </a:xfrm>
          <a:prstGeom prst="rect">
            <a:avLst/>
          </a:prstGeom>
        </p:spPr>
      </p:pic>
      <p:pic>
        <p:nvPicPr>
          <p:cNvPr id="512" name="Image 143" descr=" ">
            <a:extLst>
              <a:ext uri="{FF2B5EF4-FFF2-40B4-BE49-F238E27FC236}">
                <a16:creationId xmlns:a16="http://schemas.microsoft.com/office/drawing/2014/main" id="{AEC150D3-CA9C-68D7-5B64-8D7D0FE5EC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519006" y="1589484"/>
            <a:ext cx="19400" cy="20042"/>
          </a:xfrm>
          <a:prstGeom prst="rect">
            <a:avLst/>
          </a:prstGeom>
        </p:spPr>
      </p:pic>
      <p:pic>
        <p:nvPicPr>
          <p:cNvPr id="513" name="Image 144" descr=" ">
            <a:extLst>
              <a:ext uri="{FF2B5EF4-FFF2-40B4-BE49-F238E27FC236}">
                <a16:creationId xmlns:a16="http://schemas.microsoft.com/office/drawing/2014/main" id="{70C637B9-9B2D-8ABA-1340-9F709543C0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470556" y="1728936"/>
            <a:ext cx="116299" cy="7888"/>
          </a:xfrm>
          <a:prstGeom prst="rect">
            <a:avLst/>
          </a:prstGeom>
        </p:spPr>
      </p:pic>
      <p:pic>
        <p:nvPicPr>
          <p:cNvPr id="514" name="Image 145" descr=" ">
            <a:extLst>
              <a:ext uri="{FF2B5EF4-FFF2-40B4-BE49-F238E27FC236}">
                <a16:creationId xmlns:a16="http://schemas.microsoft.com/office/drawing/2014/main" id="{A571D65C-7F9E-939B-5753-CBB8F064F3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475046" y="1710866"/>
            <a:ext cx="107467" cy="10654"/>
          </a:xfrm>
          <a:prstGeom prst="rect">
            <a:avLst/>
          </a:prstGeom>
        </p:spPr>
      </p:pic>
      <p:pic>
        <p:nvPicPr>
          <p:cNvPr id="515" name="Image 146" descr=" ">
            <a:extLst>
              <a:ext uri="{FF2B5EF4-FFF2-40B4-BE49-F238E27FC236}">
                <a16:creationId xmlns:a16="http://schemas.microsoft.com/office/drawing/2014/main" id="{6B2A652A-D835-FA88-1BE5-D8ED05E822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449742" y="1611325"/>
            <a:ext cx="157951" cy="92211"/>
          </a:xfrm>
          <a:prstGeom prst="rect">
            <a:avLst/>
          </a:prstGeom>
        </p:spPr>
      </p:pic>
      <p:pic>
        <p:nvPicPr>
          <p:cNvPr id="516" name="Image 147" descr=" ">
            <a:extLst>
              <a:ext uri="{FF2B5EF4-FFF2-40B4-BE49-F238E27FC236}">
                <a16:creationId xmlns:a16="http://schemas.microsoft.com/office/drawing/2014/main" id="{8622A901-2433-4A75-EBAE-F104D7337C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507743" y="1618518"/>
            <a:ext cx="41950" cy="62297"/>
          </a:xfrm>
          <a:prstGeom prst="rect">
            <a:avLst/>
          </a:prstGeom>
        </p:spPr>
      </p:pic>
      <p:pic>
        <p:nvPicPr>
          <p:cNvPr id="517" name="Image 148" descr=" ">
            <a:extLst>
              <a:ext uri="{FF2B5EF4-FFF2-40B4-BE49-F238E27FC236}">
                <a16:creationId xmlns:a16="http://schemas.microsoft.com/office/drawing/2014/main" id="{6D0C6701-13D3-DE3B-411F-B3ECCC61D0CF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725729" y="1789286"/>
            <a:ext cx="0" cy="0"/>
          </a:xfrm>
          <a:prstGeom prst="rect">
            <a:avLst/>
          </a:prstGeom>
        </p:spPr>
      </p:pic>
      <p:pic>
        <p:nvPicPr>
          <p:cNvPr id="518" name="Image 149" descr=" ">
            <a:extLst>
              <a:ext uri="{FF2B5EF4-FFF2-40B4-BE49-F238E27FC236}">
                <a16:creationId xmlns:a16="http://schemas.microsoft.com/office/drawing/2014/main" id="{656995C6-C256-7DFE-444F-AD26125B7CB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378296" y="2065933"/>
            <a:ext cx="301514" cy="334392"/>
          </a:xfrm>
          <a:prstGeom prst="rect">
            <a:avLst/>
          </a:prstGeom>
        </p:spPr>
      </p:pic>
      <p:pic>
        <p:nvPicPr>
          <p:cNvPr id="519" name="Image 150" descr=" ">
            <a:extLst>
              <a:ext uri="{FF2B5EF4-FFF2-40B4-BE49-F238E27FC236}">
                <a16:creationId xmlns:a16="http://schemas.microsoft.com/office/drawing/2014/main" id="{6CD32BC3-5897-8BCA-1359-38EE59D24FE7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541258" y="2268079"/>
            <a:ext cx="0" cy="0"/>
          </a:xfrm>
          <a:prstGeom prst="rect">
            <a:avLst/>
          </a:prstGeom>
        </p:spPr>
      </p:pic>
      <p:pic>
        <p:nvPicPr>
          <p:cNvPr id="520" name="Image 151" descr=" ">
            <a:extLst>
              <a:ext uri="{FF2B5EF4-FFF2-40B4-BE49-F238E27FC236}">
                <a16:creationId xmlns:a16="http://schemas.microsoft.com/office/drawing/2014/main" id="{776DCFDE-1E46-D3EF-4EDC-CCF9EA677E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120915" y="1852228"/>
            <a:ext cx="815630" cy="648320"/>
          </a:xfrm>
          <a:prstGeom prst="rect">
            <a:avLst/>
          </a:prstGeom>
        </p:spPr>
      </p:pic>
      <p:pic>
        <p:nvPicPr>
          <p:cNvPr id="521" name="Image 152" descr=" ">
            <a:extLst>
              <a:ext uri="{FF2B5EF4-FFF2-40B4-BE49-F238E27FC236}">
                <a16:creationId xmlns:a16="http://schemas.microsoft.com/office/drawing/2014/main" id="{01024ABD-80DA-AC39-645F-61A01621D063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672243" y="1698650"/>
            <a:ext cx="0" cy="0"/>
          </a:xfrm>
          <a:prstGeom prst="rect">
            <a:avLst/>
          </a:prstGeom>
        </p:spPr>
      </p:pic>
      <p:pic>
        <p:nvPicPr>
          <p:cNvPr id="522" name="Image 153" descr=" ">
            <a:extLst>
              <a:ext uri="{FF2B5EF4-FFF2-40B4-BE49-F238E27FC236}">
                <a16:creationId xmlns:a16="http://schemas.microsoft.com/office/drawing/2014/main" id="{7A426340-DE15-2D68-8E46-F0B7E5819B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69713" y="1711375"/>
            <a:ext cx="15232" cy="15639"/>
          </a:xfrm>
          <a:prstGeom prst="rect">
            <a:avLst/>
          </a:prstGeom>
        </p:spPr>
      </p:pic>
      <p:pic>
        <p:nvPicPr>
          <p:cNvPr id="523" name="Image 154" descr=" ">
            <a:extLst>
              <a:ext uri="{FF2B5EF4-FFF2-40B4-BE49-F238E27FC236}">
                <a16:creationId xmlns:a16="http://schemas.microsoft.com/office/drawing/2014/main" id="{85FBF53C-3F57-CD74-21A9-933023ABBF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667803" y="1732359"/>
            <a:ext cx="19028" cy="39142"/>
          </a:xfrm>
          <a:prstGeom prst="rect">
            <a:avLst/>
          </a:prstGeom>
        </p:spPr>
      </p:pic>
      <p:pic>
        <p:nvPicPr>
          <p:cNvPr id="524" name="Image 155" descr=" ">
            <a:extLst>
              <a:ext uri="{FF2B5EF4-FFF2-40B4-BE49-F238E27FC236}">
                <a16:creationId xmlns:a16="http://schemas.microsoft.com/office/drawing/2014/main" id="{A1276078-9FF3-FB69-763C-29A0340D6B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660832" y="1664754"/>
            <a:ext cx="32994" cy="33896"/>
          </a:xfrm>
          <a:prstGeom prst="rect">
            <a:avLst/>
          </a:prstGeom>
        </p:spPr>
      </p:pic>
      <p:pic>
        <p:nvPicPr>
          <p:cNvPr id="525" name="Image 156" descr=" ">
            <a:extLst>
              <a:ext uri="{FF2B5EF4-FFF2-40B4-BE49-F238E27FC236}">
                <a16:creationId xmlns:a16="http://schemas.microsoft.com/office/drawing/2014/main" id="{4C854C9D-2E3D-2012-B7A4-0DED710A16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623074" y="1723988"/>
            <a:ext cx="108807" cy="74116"/>
          </a:xfrm>
          <a:prstGeom prst="rect">
            <a:avLst/>
          </a:prstGeom>
        </p:spPr>
      </p:pic>
      <p:pic>
        <p:nvPicPr>
          <p:cNvPr id="526" name="Image 157" descr=" ">
            <a:extLst>
              <a:ext uri="{FF2B5EF4-FFF2-40B4-BE49-F238E27FC236}">
                <a16:creationId xmlns:a16="http://schemas.microsoft.com/office/drawing/2014/main" id="{13F2B349-3815-BC19-7E9A-85BD2AD538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757433" y="1632434"/>
            <a:ext cx="61598" cy="87647"/>
          </a:xfrm>
          <a:prstGeom prst="rect">
            <a:avLst/>
          </a:prstGeom>
        </p:spPr>
      </p:pic>
      <p:pic>
        <p:nvPicPr>
          <p:cNvPr id="527" name="Image 158" descr=" ">
            <a:extLst>
              <a:ext uri="{FF2B5EF4-FFF2-40B4-BE49-F238E27FC236}">
                <a16:creationId xmlns:a16="http://schemas.microsoft.com/office/drawing/2014/main" id="{DB674985-F50F-1B95-4D9B-74CF29B7D5A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790651" y="1621458"/>
            <a:ext cx="135525" cy="107913"/>
          </a:xfrm>
          <a:prstGeom prst="rect">
            <a:avLst/>
          </a:prstGeom>
        </p:spPr>
      </p:pic>
      <p:pic>
        <p:nvPicPr>
          <p:cNvPr id="528" name="Image 159" descr=" ">
            <a:extLst>
              <a:ext uri="{FF2B5EF4-FFF2-40B4-BE49-F238E27FC236}">
                <a16:creationId xmlns:a16="http://schemas.microsoft.com/office/drawing/2014/main" id="{C67939B7-6478-A271-D76D-67EB59C964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735181" y="1698923"/>
            <a:ext cx="93897" cy="86680"/>
          </a:xfrm>
          <a:prstGeom prst="rect">
            <a:avLst/>
          </a:prstGeom>
        </p:spPr>
      </p:pic>
      <p:pic>
        <p:nvPicPr>
          <p:cNvPr id="529" name="Image 160" descr=" ">
            <a:extLst>
              <a:ext uri="{FF2B5EF4-FFF2-40B4-BE49-F238E27FC236}">
                <a16:creationId xmlns:a16="http://schemas.microsoft.com/office/drawing/2014/main" id="{B3850940-D9C4-21E9-5406-A0A05AE9A0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554084" y="1746572"/>
            <a:ext cx="69015" cy="47092"/>
          </a:xfrm>
          <a:prstGeom prst="rect">
            <a:avLst/>
          </a:prstGeom>
        </p:spPr>
      </p:pic>
      <p:pic>
        <p:nvPicPr>
          <p:cNvPr id="530" name="Image 161" descr=" ">
            <a:extLst>
              <a:ext uri="{FF2B5EF4-FFF2-40B4-BE49-F238E27FC236}">
                <a16:creationId xmlns:a16="http://schemas.microsoft.com/office/drawing/2014/main" id="{F1075CBA-9E1C-8854-764D-B70CCC7EAB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372565" y="1711375"/>
            <a:ext cx="15232" cy="15639"/>
          </a:xfrm>
          <a:prstGeom prst="rect">
            <a:avLst/>
          </a:prstGeom>
        </p:spPr>
      </p:pic>
      <p:pic>
        <p:nvPicPr>
          <p:cNvPr id="531" name="Image 162" descr=" ">
            <a:extLst>
              <a:ext uri="{FF2B5EF4-FFF2-40B4-BE49-F238E27FC236}">
                <a16:creationId xmlns:a16="http://schemas.microsoft.com/office/drawing/2014/main" id="{ECC48652-D02B-A022-378F-65AD19F0AD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370655" y="1732359"/>
            <a:ext cx="19028" cy="39142"/>
          </a:xfrm>
          <a:prstGeom prst="rect">
            <a:avLst/>
          </a:prstGeom>
        </p:spPr>
      </p:pic>
      <p:pic>
        <p:nvPicPr>
          <p:cNvPr id="532" name="Image 163" descr=" ">
            <a:extLst>
              <a:ext uri="{FF2B5EF4-FFF2-40B4-BE49-F238E27FC236}">
                <a16:creationId xmlns:a16="http://schemas.microsoft.com/office/drawing/2014/main" id="{5EFB7680-C41F-FDCE-B1DF-A351C61493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363684" y="1664754"/>
            <a:ext cx="32994" cy="33896"/>
          </a:xfrm>
          <a:prstGeom prst="rect">
            <a:avLst/>
          </a:prstGeom>
        </p:spPr>
      </p:pic>
      <p:pic>
        <p:nvPicPr>
          <p:cNvPr id="533" name="Image 164" descr=" ">
            <a:extLst>
              <a:ext uri="{FF2B5EF4-FFF2-40B4-BE49-F238E27FC236}">
                <a16:creationId xmlns:a16="http://schemas.microsoft.com/office/drawing/2014/main" id="{A9DB68C1-832B-F42B-0276-121A69658FDF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385242" y="1698650"/>
            <a:ext cx="0" cy="0"/>
          </a:xfrm>
          <a:prstGeom prst="rect">
            <a:avLst/>
          </a:prstGeom>
        </p:spPr>
      </p:pic>
      <p:pic>
        <p:nvPicPr>
          <p:cNvPr id="534" name="Image 165" descr=" ">
            <a:extLst>
              <a:ext uri="{FF2B5EF4-FFF2-40B4-BE49-F238E27FC236}">
                <a16:creationId xmlns:a16="http://schemas.microsoft.com/office/drawing/2014/main" id="{BABD197E-D8A4-572B-FE6C-3B3EDEDDCE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325604" y="1723988"/>
            <a:ext cx="108807" cy="74116"/>
          </a:xfrm>
          <a:prstGeom prst="rect">
            <a:avLst/>
          </a:prstGeom>
        </p:spPr>
      </p:pic>
      <p:pic>
        <p:nvPicPr>
          <p:cNvPr id="535" name="Image 166" descr=" ">
            <a:extLst>
              <a:ext uri="{FF2B5EF4-FFF2-40B4-BE49-F238E27FC236}">
                <a16:creationId xmlns:a16="http://schemas.microsoft.com/office/drawing/2014/main" id="{EEB999D9-4C40-47F4-A2ED-AFF6D59D19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238454" y="1632434"/>
            <a:ext cx="61598" cy="87647"/>
          </a:xfrm>
          <a:prstGeom prst="rect">
            <a:avLst/>
          </a:prstGeom>
        </p:spPr>
      </p:pic>
      <p:pic>
        <p:nvPicPr>
          <p:cNvPr id="536" name="Image 167" descr=" ">
            <a:extLst>
              <a:ext uri="{FF2B5EF4-FFF2-40B4-BE49-F238E27FC236}">
                <a16:creationId xmlns:a16="http://schemas.microsoft.com/office/drawing/2014/main" id="{AB40F6F0-649D-2023-E590-839178246E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131310" y="1621458"/>
            <a:ext cx="135525" cy="107913"/>
          </a:xfrm>
          <a:prstGeom prst="rect">
            <a:avLst/>
          </a:prstGeom>
        </p:spPr>
      </p:pic>
      <p:pic>
        <p:nvPicPr>
          <p:cNvPr id="537" name="Image 168" descr=" ">
            <a:extLst>
              <a:ext uri="{FF2B5EF4-FFF2-40B4-BE49-F238E27FC236}">
                <a16:creationId xmlns:a16="http://schemas.microsoft.com/office/drawing/2014/main" id="{F6B4640A-F4A1-BB3D-EC07-97E460E055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228407" y="1698923"/>
            <a:ext cx="93897" cy="86680"/>
          </a:xfrm>
          <a:prstGeom prst="rect">
            <a:avLst/>
          </a:prstGeom>
        </p:spPr>
      </p:pic>
      <p:pic>
        <p:nvPicPr>
          <p:cNvPr id="538" name="Image 169" descr=" ">
            <a:extLst>
              <a:ext uri="{FF2B5EF4-FFF2-40B4-BE49-F238E27FC236}">
                <a16:creationId xmlns:a16="http://schemas.microsoft.com/office/drawing/2014/main" id="{21745435-4AFF-5AE8-FF28-2FF6027233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434411" y="1746572"/>
            <a:ext cx="69015" cy="47092"/>
          </a:xfrm>
          <a:prstGeom prst="rect">
            <a:avLst/>
          </a:prstGeom>
        </p:spPr>
      </p:pic>
      <p:pic>
        <p:nvPicPr>
          <p:cNvPr id="539" name="Image 170" descr=" ">
            <a:extLst>
              <a:ext uri="{FF2B5EF4-FFF2-40B4-BE49-F238E27FC236}">
                <a16:creationId xmlns:a16="http://schemas.microsoft.com/office/drawing/2014/main" id="{D702F088-493C-BDCE-A353-3275E35401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542201" y="1827733"/>
            <a:ext cx="181494" cy="174811"/>
          </a:xfrm>
          <a:prstGeom prst="rect">
            <a:avLst/>
          </a:prstGeom>
        </p:spPr>
      </p:pic>
      <p:pic>
        <p:nvPicPr>
          <p:cNvPr id="540" name="Image 171" descr=" ">
            <a:extLst>
              <a:ext uri="{FF2B5EF4-FFF2-40B4-BE49-F238E27FC236}">
                <a16:creationId xmlns:a16="http://schemas.microsoft.com/office/drawing/2014/main" id="{5E73D178-39B2-C492-1A7E-A9C6115040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701641" y="1825687"/>
            <a:ext cx="13421" cy="16036"/>
          </a:xfrm>
          <a:prstGeom prst="rect">
            <a:avLst/>
          </a:prstGeom>
        </p:spPr>
      </p:pic>
      <p:pic>
        <p:nvPicPr>
          <p:cNvPr id="541" name="Image 172" descr=" ">
            <a:extLst>
              <a:ext uri="{FF2B5EF4-FFF2-40B4-BE49-F238E27FC236}">
                <a16:creationId xmlns:a16="http://schemas.microsoft.com/office/drawing/2014/main" id="{621C6939-17E5-F5DA-9807-8876DE7E77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598192" y="1794098"/>
            <a:ext cx="155272" cy="33387"/>
          </a:xfrm>
          <a:prstGeom prst="rect">
            <a:avLst/>
          </a:prstGeom>
        </p:spPr>
      </p:pic>
      <p:pic>
        <p:nvPicPr>
          <p:cNvPr id="542" name="Image 173" descr=" ">
            <a:extLst>
              <a:ext uri="{FF2B5EF4-FFF2-40B4-BE49-F238E27FC236}">
                <a16:creationId xmlns:a16="http://schemas.microsoft.com/office/drawing/2014/main" id="{C1AEE336-CDF9-CAD5-D91D-292CD42F9B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706056" y="1865499"/>
            <a:ext cx="101960" cy="41077"/>
          </a:xfrm>
          <a:prstGeom prst="rect">
            <a:avLst/>
          </a:prstGeom>
        </p:spPr>
      </p:pic>
      <p:pic>
        <p:nvPicPr>
          <p:cNvPr id="543" name="Image 174" descr=" ">
            <a:extLst>
              <a:ext uri="{FF2B5EF4-FFF2-40B4-BE49-F238E27FC236}">
                <a16:creationId xmlns:a16="http://schemas.microsoft.com/office/drawing/2014/main" id="{C7E850F1-7122-A92A-A5AC-F9045B223E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666066" y="1827163"/>
            <a:ext cx="74696" cy="22014"/>
          </a:xfrm>
          <a:prstGeom prst="rect">
            <a:avLst/>
          </a:prstGeom>
        </p:spPr>
      </p:pic>
      <p:pic>
        <p:nvPicPr>
          <p:cNvPr id="544" name="Image 175" descr=" ">
            <a:extLst>
              <a:ext uri="{FF2B5EF4-FFF2-40B4-BE49-F238E27FC236}">
                <a16:creationId xmlns:a16="http://schemas.microsoft.com/office/drawing/2014/main" id="{2B972354-973A-2FB1-3EFB-C9824490CE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731286" y="1820478"/>
            <a:ext cx="74671" cy="55141"/>
          </a:xfrm>
          <a:prstGeom prst="rect">
            <a:avLst/>
          </a:prstGeom>
        </p:spPr>
      </p:pic>
      <p:pic>
        <p:nvPicPr>
          <p:cNvPr id="545" name="Image 176" descr=" ">
            <a:extLst>
              <a:ext uri="{FF2B5EF4-FFF2-40B4-BE49-F238E27FC236}">
                <a16:creationId xmlns:a16="http://schemas.microsoft.com/office/drawing/2014/main" id="{4E92806A-58D4-D771-D568-472A344C44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342325" y="1825687"/>
            <a:ext cx="13421" cy="16036"/>
          </a:xfrm>
          <a:prstGeom prst="rect">
            <a:avLst/>
          </a:prstGeom>
        </p:spPr>
      </p:pic>
      <p:pic>
        <p:nvPicPr>
          <p:cNvPr id="546" name="Image 177" descr=" ">
            <a:extLst>
              <a:ext uri="{FF2B5EF4-FFF2-40B4-BE49-F238E27FC236}">
                <a16:creationId xmlns:a16="http://schemas.microsoft.com/office/drawing/2014/main" id="{F2E10F1C-BCDF-BB41-E7E2-E6C1560A6E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303922" y="1794098"/>
            <a:ext cx="155272" cy="33387"/>
          </a:xfrm>
          <a:prstGeom prst="rect">
            <a:avLst/>
          </a:prstGeom>
        </p:spPr>
      </p:pic>
      <p:pic>
        <p:nvPicPr>
          <p:cNvPr id="547" name="Image 178" descr=" ">
            <a:extLst>
              <a:ext uri="{FF2B5EF4-FFF2-40B4-BE49-F238E27FC236}">
                <a16:creationId xmlns:a16="http://schemas.microsoft.com/office/drawing/2014/main" id="{B083B2C5-F61F-1BD9-B51D-99A6D0E9CB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249345" y="1865499"/>
            <a:ext cx="101960" cy="41077"/>
          </a:xfrm>
          <a:prstGeom prst="rect">
            <a:avLst/>
          </a:prstGeom>
        </p:spPr>
      </p:pic>
      <p:pic>
        <p:nvPicPr>
          <p:cNvPr id="548" name="Image 179" descr=" ">
            <a:extLst>
              <a:ext uri="{FF2B5EF4-FFF2-40B4-BE49-F238E27FC236}">
                <a16:creationId xmlns:a16="http://schemas.microsoft.com/office/drawing/2014/main" id="{E91AD62A-85AB-640E-54C2-B043C19742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316624" y="1827163"/>
            <a:ext cx="74696" cy="22014"/>
          </a:xfrm>
          <a:prstGeom prst="rect">
            <a:avLst/>
          </a:prstGeom>
        </p:spPr>
      </p:pic>
      <p:pic>
        <p:nvPicPr>
          <p:cNvPr id="549" name="Image 180" descr=" ">
            <a:extLst>
              <a:ext uri="{FF2B5EF4-FFF2-40B4-BE49-F238E27FC236}">
                <a16:creationId xmlns:a16="http://schemas.microsoft.com/office/drawing/2014/main" id="{5808358E-E24E-73D1-24F7-B4EB796D95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251429" y="1820478"/>
            <a:ext cx="74671" cy="55141"/>
          </a:xfrm>
          <a:prstGeom prst="rect">
            <a:avLst/>
          </a:prstGeom>
        </p:spPr>
      </p:pic>
      <p:pic>
        <p:nvPicPr>
          <p:cNvPr id="550" name="Image 181" descr=" ">
            <a:extLst>
              <a:ext uri="{FF2B5EF4-FFF2-40B4-BE49-F238E27FC236}">
                <a16:creationId xmlns:a16="http://schemas.microsoft.com/office/drawing/2014/main" id="{1765B5B4-19D2-7CA0-7250-FE44AEE114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333691" y="1827733"/>
            <a:ext cx="181494" cy="174811"/>
          </a:xfrm>
          <a:prstGeom prst="rect">
            <a:avLst/>
          </a:prstGeom>
        </p:spPr>
      </p:pic>
      <p:pic>
        <p:nvPicPr>
          <p:cNvPr id="551" name="Image 182" descr=" ">
            <a:extLst>
              <a:ext uri="{FF2B5EF4-FFF2-40B4-BE49-F238E27FC236}">
                <a16:creationId xmlns:a16="http://schemas.microsoft.com/office/drawing/2014/main" id="{786D1B78-E06F-033A-1B94-2622CF635B47}"/>
              </a:ext>
            </a:extLst>
          </p:cNvPr>
          <p:cNvPicPr>
            <a:picLocks noChangeAspect="1"/>
          </p:cNvPicPr>
          <p:nvPr userDrawn="1"/>
        </p:nvPicPr>
        <p:blipFill>
          <a:blip r:embed="rId93"/>
          <a:stretch>
            <a:fillRect/>
          </a:stretch>
        </p:blipFill>
        <p:spPr>
          <a:xfrm>
            <a:off x="9291980" y="1270000"/>
            <a:ext cx="2151312" cy="1676400"/>
          </a:xfrm>
          <a:prstGeom prst="rect">
            <a:avLst/>
          </a:prstGeom>
        </p:spPr>
      </p:pic>
      <p:pic>
        <p:nvPicPr>
          <p:cNvPr id="552" name="Image 183" descr=" ">
            <a:extLst>
              <a:ext uri="{FF2B5EF4-FFF2-40B4-BE49-F238E27FC236}">
                <a16:creationId xmlns:a16="http://schemas.microsoft.com/office/drawing/2014/main" id="{58005996-F383-E597-BC1D-E1FF28F0B6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9427505" y="1682242"/>
            <a:ext cx="319276" cy="1133103"/>
          </a:xfrm>
          <a:prstGeom prst="rect">
            <a:avLst/>
          </a:prstGeom>
        </p:spPr>
      </p:pic>
      <p:pic>
        <p:nvPicPr>
          <p:cNvPr id="553" name="Image 184" descr=" ">
            <a:extLst>
              <a:ext uri="{FF2B5EF4-FFF2-40B4-BE49-F238E27FC236}">
                <a16:creationId xmlns:a16="http://schemas.microsoft.com/office/drawing/2014/main" id="{26C1F744-7280-F6A4-B1C4-6A9902D5D3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0979877" y="1359917"/>
            <a:ext cx="319276" cy="1133103"/>
          </a:xfrm>
          <a:prstGeom prst="rect">
            <a:avLst/>
          </a:prstGeom>
        </p:spPr>
      </p:pic>
      <p:pic>
        <p:nvPicPr>
          <p:cNvPr id="554" name="Image 185" descr=" ">
            <a:extLst>
              <a:ext uri="{FF2B5EF4-FFF2-40B4-BE49-F238E27FC236}">
                <a16:creationId xmlns:a16="http://schemas.microsoft.com/office/drawing/2014/main" id="{3A3C8399-2C64-DC95-CB0F-9515295A8E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9712274" y="2058243"/>
            <a:ext cx="63334" cy="102939"/>
          </a:xfrm>
          <a:prstGeom prst="rect">
            <a:avLst/>
          </a:prstGeom>
        </p:spPr>
      </p:pic>
      <p:pic>
        <p:nvPicPr>
          <p:cNvPr id="555" name="Image 186" descr=" ">
            <a:extLst>
              <a:ext uri="{FF2B5EF4-FFF2-40B4-BE49-F238E27FC236}">
                <a16:creationId xmlns:a16="http://schemas.microsoft.com/office/drawing/2014/main" id="{04243769-271C-33DE-9145-A06DB97AC6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9784415" y="2031194"/>
            <a:ext cx="68048" cy="103622"/>
          </a:xfrm>
          <a:prstGeom prst="rect">
            <a:avLst/>
          </a:prstGeom>
        </p:spPr>
      </p:pic>
      <p:pic>
        <p:nvPicPr>
          <p:cNvPr id="556" name="Image 187" descr=" ">
            <a:extLst>
              <a:ext uri="{FF2B5EF4-FFF2-40B4-BE49-F238E27FC236}">
                <a16:creationId xmlns:a16="http://schemas.microsoft.com/office/drawing/2014/main" id="{4CCEF879-7D83-4B55-3DEA-5B50FF8200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9858565" y="2013769"/>
            <a:ext cx="73853" cy="97408"/>
          </a:xfrm>
          <a:prstGeom prst="rect">
            <a:avLst/>
          </a:prstGeom>
        </p:spPr>
      </p:pic>
      <p:pic>
        <p:nvPicPr>
          <p:cNvPr id="557" name="Image 188" descr=" ">
            <a:extLst>
              <a:ext uri="{FF2B5EF4-FFF2-40B4-BE49-F238E27FC236}">
                <a16:creationId xmlns:a16="http://schemas.microsoft.com/office/drawing/2014/main" id="{25996C96-7578-7D22-9590-A90421D19C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922594" y="1986025"/>
            <a:ext cx="62044" cy="95300"/>
          </a:xfrm>
          <a:prstGeom prst="rect">
            <a:avLst/>
          </a:prstGeom>
        </p:spPr>
      </p:pic>
      <p:pic>
        <p:nvPicPr>
          <p:cNvPr id="558" name="Image 189" descr=" ">
            <a:extLst>
              <a:ext uri="{FF2B5EF4-FFF2-40B4-BE49-F238E27FC236}">
                <a16:creationId xmlns:a16="http://schemas.microsoft.com/office/drawing/2014/main" id="{4047C1C4-6FD3-DCEC-3A5D-14D421CF1C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9987665" y="1966330"/>
            <a:ext cx="77351" cy="87548"/>
          </a:xfrm>
          <a:prstGeom prst="rect">
            <a:avLst/>
          </a:prstGeom>
        </p:spPr>
      </p:pic>
      <p:pic>
        <p:nvPicPr>
          <p:cNvPr id="559" name="Image 190" descr=" ">
            <a:extLst>
              <a:ext uri="{FF2B5EF4-FFF2-40B4-BE49-F238E27FC236}">
                <a16:creationId xmlns:a16="http://schemas.microsoft.com/office/drawing/2014/main" id="{FC7E45B9-34EF-A9DE-C57B-EE16C788C5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071912" y="1934245"/>
            <a:ext cx="71943" cy="89061"/>
          </a:xfrm>
          <a:prstGeom prst="rect">
            <a:avLst/>
          </a:prstGeom>
        </p:spPr>
      </p:pic>
      <p:pic>
        <p:nvPicPr>
          <p:cNvPr id="560" name="Image 191" descr=" ">
            <a:extLst>
              <a:ext uri="{FF2B5EF4-FFF2-40B4-BE49-F238E27FC236}">
                <a16:creationId xmlns:a16="http://schemas.microsoft.com/office/drawing/2014/main" id="{163ACA43-C8C2-3078-612C-61E126B689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10152811" y="1911387"/>
            <a:ext cx="60829" cy="94940"/>
          </a:xfrm>
          <a:prstGeom prst="rect">
            <a:avLst/>
          </a:prstGeom>
        </p:spPr>
      </p:pic>
      <p:pic>
        <p:nvPicPr>
          <p:cNvPr id="561" name="Image 192" descr=" ">
            <a:extLst>
              <a:ext uri="{FF2B5EF4-FFF2-40B4-BE49-F238E27FC236}">
                <a16:creationId xmlns:a16="http://schemas.microsoft.com/office/drawing/2014/main" id="{D41DF255-55DC-AFAD-6F12-77952C9A4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0221230" y="1875148"/>
            <a:ext cx="79459" cy="108533"/>
          </a:xfrm>
          <a:prstGeom prst="rect">
            <a:avLst/>
          </a:prstGeom>
        </p:spPr>
      </p:pic>
      <p:pic>
        <p:nvPicPr>
          <p:cNvPr id="562" name="Image 193" descr=" ">
            <a:extLst>
              <a:ext uri="{FF2B5EF4-FFF2-40B4-BE49-F238E27FC236}">
                <a16:creationId xmlns:a16="http://schemas.microsoft.com/office/drawing/2014/main" id="{94E6DD80-1A1A-8234-FF7A-4DFDD7D110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10306892" y="1857697"/>
            <a:ext cx="73853" cy="97408"/>
          </a:xfrm>
          <a:prstGeom prst="rect">
            <a:avLst/>
          </a:prstGeom>
        </p:spPr>
      </p:pic>
      <p:pic>
        <p:nvPicPr>
          <p:cNvPr id="563" name="Image 194" descr=" ">
            <a:extLst>
              <a:ext uri="{FF2B5EF4-FFF2-40B4-BE49-F238E27FC236}">
                <a16:creationId xmlns:a16="http://schemas.microsoft.com/office/drawing/2014/main" id="{5780FD18-4E68-7EEF-1910-4161B5BB5A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9710339" y="2174627"/>
            <a:ext cx="68395" cy="102171"/>
          </a:xfrm>
          <a:prstGeom prst="rect">
            <a:avLst/>
          </a:prstGeom>
        </p:spPr>
      </p:pic>
      <p:pic>
        <p:nvPicPr>
          <p:cNvPr id="564" name="Image 195" descr=" ">
            <a:extLst>
              <a:ext uri="{FF2B5EF4-FFF2-40B4-BE49-F238E27FC236}">
                <a16:creationId xmlns:a16="http://schemas.microsoft.com/office/drawing/2014/main" id="{AC7FDE32-DD18-00EA-C539-C89AF38D77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9786027" y="2148694"/>
            <a:ext cx="63359" cy="102952"/>
          </a:xfrm>
          <a:prstGeom prst="rect">
            <a:avLst/>
          </a:prstGeom>
        </p:spPr>
      </p:pic>
      <p:pic>
        <p:nvPicPr>
          <p:cNvPr id="565" name="Image 196" descr=" ">
            <a:extLst>
              <a:ext uri="{FF2B5EF4-FFF2-40B4-BE49-F238E27FC236}">
                <a16:creationId xmlns:a16="http://schemas.microsoft.com/office/drawing/2014/main" id="{018AC4E0-B106-29A5-20B6-D42B4DDBF6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9858689" y="2122500"/>
            <a:ext cx="63334" cy="102952"/>
          </a:xfrm>
          <a:prstGeom prst="rect">
            <a:avLst/>
          </a:prstGeom>
        </p:spPr>
      </p:pic>
      <p:pic>
        <p:nvPicPr>
          <p:cNvPr id="566" name="Image 197" descr=" ">
            <a:extLst>
              <a:ext uri="{FF2B5EF4-FFF2-40B4-BE49-F238E27FC236}">
                <a16:creationId xmlns:a16="http://schemas.microsoft.com/office/drawing/2014/main" id="{4808B6D9-1EB7-71CF-7A10-38A0AA6B0B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9931302" y="2103785"/>
            <a:ext cx="63111" cy="95473"/>
          </a:xfrm>
          <a:prstGeom prst="rect">
            <a:avLst/>
          </a:prstGeom>
        </p:spPr>
      </p:pic>
      <p:pic>
        <p:nvPicPr>
          <p:cNvPr id="567" name="Image 198" descr=" ">
            <a:extLst>
              <a:ext uri="{FF2B5EF4-FFF2-40B4-BE49-F238E27FC236}">
                <a16:creationId xmlns:a16="http://schemas.microsoft.com/office/drawing/2014/main" id="{316AD573-72C0-D51F-5C73-0FC56A8A1E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0002178" y="2072891"/>
            <a:ext cx="57157" cy="100781"/>
          </a:xfrm>
          <a:prstGeom prst="rect">
            <a:avLst/>
          </a:prstGeom>
        </p:spPr>
      </p:pic>
      <p:pic>
        <p:nvPicPr>
          <p:cNvPr id="568" name="Image 199" descr=" ">
            <a:extLst>
              <a:ext uri="{FF2B5EF4-FFF2-40B4-BE49-F238E27FC236}">
                <a16:creationId xmlns:a16="http://schemas.microsoft.com/office/drawing/2014/main" id="{7AD898A1-7965-B2B2-5506-1FF5B0F635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10067645" y="2055577"/>
            <a:ext cx="60829" cy="94940"/>
          </a:xfrm>
          <a:prstGeom prst="rect">
            <a:avLst/>
          </a:prstGeom>
        </p:spPr>
      </p:pic>
      <p:pic>
        <p:nvPicPr>
          <p:cNvPr id="569" name="Image 200" descr=" ">
            <a:extLst>
              <a:ext uri="{FF2B5EF4-FFF2-40B4-BE49-F238E27FC236}">
                <a16:creationId xmlns:a16="http://schemas.microsoft.com/office/drawing/2014/main" id="{9C9B9701-296E-8235-6273-39A7829E12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135520" y="2028304"/>
            <a:ext cx="67973" cy="89012"/>
          </a:xfrm>
          <a:prstGeom prst="rect">
            <a:avLst/>
          </a:prstGeom>
        </p:spPr>
      </p:pic>
      <p:pic>
        <p:nvPicPr>
          <p:cNvPr id="570" name="Image 201" descr=" ">
            <a:extLst>
              <a:ext uri="{FF2B5EF4-FFF2-40B4-BE49-F238E27FC236}">
                <a16:creationId xmlns:a16="http://schemas.microsoft.com/office/drawing/2014/main" id="{E1DB901B-C9A4-B7FA-FB86-B18FD81597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10211357" y="1995785"/>
            <a:ext cx="63359" cy="102952"/>
          </a:xfrm>
          <a:prstGeom prst="rect">
            <a:avLst/>
          </a:prstGeom>
        </p:spPr>
      </p:pic>
      <p:pic>
        <p:nvPicPr>
          <p:cNvPr id="571" name="Image 202" descr=" ">
            <a:extLst>
              <a:ext uri="{FF2B5EF4-FFF2-40B4-BE49-F238E27FC236}">
                <a16:creationId xmlns:a16="http://schemas.microsoft.com/office/drawing/2014/main" id="{21784357-359D-9414-A589-0870B92756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283820" y="1970162"/>
            <a:ext cx="62019" cy="95312"/>
          </a:xfrm>
          <a:prstGeom prst="rect">
            <a:avLst/>
          </a:prstGeom>
        </p:spPr>
      </p:pic>
      <p:pic>
        <p:nvPicPr>
          <p:cNvPr id="572" name="Image 203" descr=" ">
            <a:extLst>
              <a:ext uri="{FF2B5EF4-FFF2-40B4-BE49-F238E27FC236}">
                <a16:creationId xmlns:a16="http://schemas.microsoft.com/office/drawing/2014/main" id="{7E5F0EFB-AE95-FD08-7881-AFFD2ABB72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10353233" y="1946846"/>
            <a:ext cx="57132" cy="100794"/>
          </a:xfrm>
          <a:prstGeom prst="rect">
            <a:avLst/>
          </a:prstGeom>
        </p:spPr>
      </p:pic>
      <p:pic>
        <p:nvPicPr>
          <p:cNvPr id="573" name="Image 204" descr=" ">
            <a:extLst>
              <a:ext uri="{FF2B5EF4-FFF2-40B4-BE49-F238E27FC236}">
                <a16:creationId xmlns:a16="http://schemas.microsoft.com/office/drawing/2014/main" id="{E428303A-816A-D78B-6BA8-27887E0ED3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0418105" y="1922252"/>
            <a:ext cx="62044" cy="95300"/>
          </a:xfrm>
          <a:prstGeom prst="rect">
            <a:avLst/>
          </a:prstGeom>
        </p:spPr>
      </p:pic>
      <p:pic>
        <p:nvPicPr>
          <p:cNvPr id="574" name="Image 205" descr=" ">
            <a:extLst>
              <a:ext uri="{FF2B5EF4-FFF2-40B4-BE49-F238E27FC236}">
                <a16:creationId xmlns:a16="http://schemas.microsoft.com/office/drawing/2014/main" id="{72B7E6E7-52DD-665A-2394-E57794CB23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10483498" y="1905471"/>
            <a:ext cx="67998" cy="89012"/>
          </a:xfrm>
          <a:prstGeom prst="rect">
            <a:avLst/>
          </a:prstGeom>
        </p:spPr>
      </p:pic>
      <p:pic>
        <p:nvPicPr>
          <p:cNvPr id="575" name="Image 206" descr=" ">
            <a:extLst>
              <a:ext uri="{FF2B5EF4-FFF2-40B4-BE49-F238E27FC236}">
                <a16:creationId xmlns:a16="http://schemas.microsoft.com/office/drawing/2014/main" id="{9941A49F-A3FC-B5CB-0049-014EA9CD2C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0560006" y="1870720"/>
            <a:ext cx="69114" cy="104949"/>
          </a:xfrm>
          <a:prstGeom prst="rect">
            <a:avLst/>
          </a:prstGeom>
        </p:spPr>
      </p:pic>
      <p:pic>
        <p:nvPicPr>
          <p:cNvPr id="576" name="Image 207" descr=" ">
            <a:extLst>
              <a:ext uri="{FF2B5EF4-FFF2-40B4-BE49-F238E27FC236}">
                <a16:creationId xmlns:a16="http://schemas.microsoft.com/office/drawing/2014/main" id="{FAFB2D65-0A2D-8E8E-71B3-74B5D58E15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10625895" y="1854845"/>
            <a:ext cx="71943" cy="89061"/>
          </a:xfrm>
          <a:prstGeom prst="rect">
            <a:avLst/>
          </a:prstGeom>
        </p:spPr>
      </p:pic>
      <p:pic>
        <p:nvPicPr>
          <p:cNvPr id="577" name="Image 208" descr=" ">
            <a:extLst>
              <a:ext uri="{FF2B5EF4-FFF2-40B4-BE49-F238E27FC236}">
                <a16:creationId xmlns:a16="http://schemas.microsoft.com/office/drawing/2014/main" id="{9A39B66C-6CE9-0450-C416-1FE5C68787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0707984" y="1824186"/>
            <a:ext cx="54205" cy="99764"/>
          </a:xfrm>
          <a:prstGeom prst="rect">
            <a:avLst/>
          </a:prstGeom>
        </p:spPr>
      </p:pic>
      <p:pic>
        <p:nvPicPr>
          <p:cNvPr id="578" name="Image 209" descr=" ">
            <a:extLst>
              <a:ext uri="{FF2B5EF4-FFF2-40B4-BE49-F238E27FC236}">
                <a16:creationId xmlns:a16="http://schemas.microsoft.com/office/drawing/2014/main" id="{741FDB4D-C32A-5A15-FDC1-9808E3C1CA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10765240" y="1806649"/>
            <a:ext cx="71943" cy="89061"/>
          </a:xfrm>
          <a:prstGeom prst="rect">
            <a:avLst/>
          </a:prstGeom>
        </p:spPr>
      </p:pic>
      <p:pic>
        <p:nvPicPr>
          <p:cNvPr id="579" name="Image 210" descr=" ">
            <a:extLst>
              <a:ext uri="{FF2B5EF4-FFF2-40B4-BE49-F238E27FC236}">
                <a16:creationId xmlns:a16="http://schemas.microsoft.com/office/drawing/2014/main" id="{F49F1D65-E5B9-A273-E67B-AC932ED080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9711877" y="2285938"/>
            <a:ext cx="62044" cy="95312"/>
          </a:xfrm>
          <a:prstGeom prst="rect">
            <a:avLst/>
          </a:prstGeom>
        </p:spPr>
      </p:pic>
      <p:pic>
        <p:nvPicPr>
          <p:cNvPr id="580" name="Image 211" descr=" ">
            <a:extLst>
              <a:ext uri="{FF2B5EF4-FFF2-40B4-BE49-F238E27FC236}">
                <a16:creationId xmlns:a16="http://schemas.microsoft.com/office/drawing/2014/main" id="{05BFAB25-2292-641C-8C6D-C8ABD342D7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9779999" y="2262547"/>
            <a:ext cx="57157" cy="100794"/>
          </a:xfrm>
          <a:prstGeom prst="rect">
            <a:avLst/>
          </a:prstGeom>
        </p:spPr>
      </p:pic>
      <p:pic>
        <p:nvPicPr>
          <p:cNvPr id="581" name="Image 212" descr=" ">
            <a:extLst>
              <a:ext uri="{FF2B5EF4-FFF2-40B4-BE49-F238E27FC236}">
                <a16:creationId xmlns:a16="http://schemas.microsoft.com/office/drawing/2014/main" id="{C0488216-7942-DDEB-ED92-7D6EF58AB8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842341" y="2235622"/>
            <a:ext cx="74324" cy="106759"/>
          </a:xfrm>
          <a:prstGeom prst="rect">
            <a:avLst/>
          </a:prstGeom>
        </p:spPr>
      </p:pic>
      <p:pic>
        <p:nvPicPr>
          <p:cNvPr id="582" name="Image 213" descr=" ">
            <a:extLst>
              <a:ext uri="{FF2B5EF4-FFF2-40B4-BE49-F238E27FC236}">
                <a16:creationId xmlns:a16="http://schemas.microsoft.com/office/drawing/2014/main" id="{63CB27C3-C632-37AD-2FDA-791EA0891C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9924008" y="2210705"/>
            <a:ext cx="63334" cy="102952"/>
          </a:xfrm>
          <a:prstGeom prst="rect">
            <a:avLst/>
          </a:prstGeom>
        </p:spPr>
      </p:pic>
      <p:pic>
        <p:nvPicPr>
          <p:cNvPr id="583" name="Image 214" descr=" ">
            <a:extLst>
              <a:ext uri="{FF2B5EF4-FFF2-40B4-BE49-F238E27FC236}">
                <a16:creationId xmlns:a16="http://schemas.microsoft.com/office/drawing/2014/main" id="{014D15C7-6D37-D894-FBF4-22F4BE7D1B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995554" y="2190862"/>
            <a:ext cx="71943" cy="89061"/>
          </a:xfrm>
          <a:prstGeom prst="rect">
            <a:avLst/>
          </a:prstGeom>
        </p:spPr>
      </p:pic>
      <p:pic>
        <p:nvPicPr>
          <p:cNvPr id="584" name="Image 215" descr=" ">
            <a:extLst>
              <a:ext uri="{FF2B5EF4-FFF2-40B4-BE49-F238E27FC236}">
                <a16:creationId xmlns:a16="http://schemas.microsoft.com/office/drawing/2014/main" id="{81A889CA-96A6-2765-89C1-5DCC8AA6BE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10069308" y="2158293"/>
            <a:ext cx="68048" cy="103609"/>
          </a:xfrm>
          <a:prstGeom prst="rect">
            <a:avLst/>
          </a:prstGeom>
        </p:spPr>
      </p:pic>
      <p:pic>
        <p:nvPicPr>
          <p:cNvPr id="585" name="Image 216" descr=" ">
            <a:extLst>
              <a:ext uri="{FF2B5EF4-FFF2-40B4-BE49-F238E27FC236}">
                <a16:creationId xmlns:a16="http://schemas.microsoft.com/office/drawing/2014/main" id="{493B1AAE-7F10-6028-2C9E-B7D08E4C4D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145616" y="2138425"/>
            <a:ext cx="71943" cy="89061"/>
          </a:xfrm>
          <a:prstGeom prst="rect">
            <a:avLst/>
          </a:prstGeom>
        </p:spPr>
      </p:pic>
      <p:pic>
        <p:nvPicPr>
          <p:cNvPr id="586" name="Image 217" descr=" ">
            <a:extLst>
              <a:ext uri="{FF2B5EF4-FFF2-40B4-BE49-F238E27FC236}">
                <a16:creationId xmlns:a16="http://schemas.microsoft.com/office/drawing/2014/main" id="{8F9F3A50-D3B4-95D5-CDDC-DC28AA814C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10226266" y="2107729"/>
            <a:ext cx="54205" cy="99764"/>
          </a:xfrm>
          <a:prstGeom prst="rect">
            <a:avLst/>
          </a:prstGeom>
        </p:spPr>
      </p:pic>
      <p:pic>
        <p:nvPicPr>
          <p:cNvPr id="587" name="Image 218" descr=" ">
            <a:extLst>
              <a:ext uri="{FF2B5EF4-FFF2-40B4-BE49-F238E27FC236}">
                <a16:creationId xmlns:a16="http://schemas.microsoft.com/office/drawing/2014/main" id="{0CF0492D-5AB8-A6ED-91C3-A577270334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0288906" y="2082428"/>
            <a:ext cx="63334" cy="102939"/>
          </a:xfrm>
          <a:prstGeom prst="rect">
            <a:avLst/>
          </a:prstGeom>
        </p:spPr>
      </p:pic>
      <p:pic>
        <p:nvPicPr>
          <p:cNvPr id="588" name="Image 219" descr=" ">
            <a:extLst>
              <a:ext uri="{FF2B5EF4-FFF2-40B4-BE49-F238E27FC236}">
                <a16:creationId xmlns:a16="http://schemas.microsoft.com/office/drawing/2014/main" id="{69330315-3199-600C-9C7A-334FD74DEB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10362436" y="2058975"/>
            <a:ext cx="60531" cy="87561"/>
          </a:xfrm>
          <a:prstGeom prst="rect">
            <a:avLst/>
          </a:prstGeom>
        </p:spPr>
      </p:pic>
      <p:pic>
        <p:nvPicPr>
          <p:cNvPr id="589" name="Image 220" descr=" ">
            <a:extLst>
              <a:ext uri="{FF2B5EF4-FFF2-40B4-BE49-F238E27FC236}">
                <a16:creationId xmlns:a16="http://schemas.microsoft.com/office/drawing/2014/main" id="{17EEDF80-AAF4-1A1B-346A-DF5894AA40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10432097" y="2034989"/>
            <a:ext cx="57157" cy="100794"/>
          </a:xfrm>
          <a:prstGeom prst="rect">
            <a:avLst/>
          </a:prstGeom>
        </p:spPr>
      </p:pic>
      <p:pic>
        <p:nvPicPr>
          <p:cNvPr id="590" name="Image 221" descr=" ">
            <a:extLst>
              <a:ext uri="{FF2B5EF4-FFF2-40B4-BE49-F238E27FC236}">
                <a16:creationId xmlns:a16="http://schemas.microsoft.com/office/drawing/2014/main" id="{219CDDED-E255-B005-205C-860C56A4F1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10495133" y="2014724"/>
            <a:ext cx="67973" cy="89012"/>
          </a:xfrm>
          <a:prstGeom prst="rect">
            <a:avLst/>
          </a:prstGeom>
        </p:spPr>
      </p:pic>
      <p:pic>
        <p:nvPicPr>
          <p:cNvPr id="591" name="Image 222" descr=" ">
            <a:extLst>
              <a:ext uri="{FF2B5EF4-FFF2-40B4-BE49-F238E27FC236}">
                <a16:creationId xmlns:a16="http://schemas.microsoft.com/office/drawing/2014/main" id="{472A156A-6E4D-47F9-50EB-D928C20FCC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571343" y="1980071"/>
            <a:ext cx="69114" cy="104949"/>
          </a:xfrm>
          <a:prstGeom prst="rect">
            <a:avLst/>
          </a:prstGeom>
        </p:spPr>
      </p:pic>
      <p:pic>
        <p:nvPicPr>
          <p:cNvPr id="592" name="Image 223" descr=" ">
            <a:extLst>
              <a:ext uri="{FF2B5EF4-FFF2-40B4-BE49-F238E27FC236}">
                <a16:creationId xmlns:a16="http://schemas.microsoft.com/office/drawing/2014/main" id="{F0FAA814-FA1A-1A2B-3025-091BC6CF9C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10637580" y="1964072"/>
            <a:ext cx="71943" cy="89061"/>
          </a:xfrm>
          <a:prstGeom prst="rect">
            <a:avLst/>
          </a:prstGeom>
        </p:spPr>
      </p:pic>
      <p:pic>
        <p:nvPicPr>
          <p:cNvPr id="593" name="Image 224" descr=" ">
            <a:extLst>
              <a:ext uri="{FF2B5EF4-FFF2-40B4-BE49-F238E27FC236}">
                <a16:creationId xmlns:a16="http://schemas.microsoft.com/office/drawing/2014/main" id="{7866E178-0ADF-C2D9-B7C3-77F6AC9D90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0718106" y="1934964"/>
            <a:ext cx="54180" cy="99764"/>
          </a:xfrm>
          <a:prstGeom prst="rect">
            <a:avLst/>
          </a:prstGeom>
        </p:spPr>
      </p:pic>
      <p:pic>
        <p:nvPicPr>
          <p:cNvPr id="594" name="Image 225" descr=" ">
            <a:extLst>
              <a:ext uri="{FF2B5EF4-FFF2-40B4-BE49-F238E27FC236}">
                <a16:creationId xmlns:a16="http://schemas.microsoft.com/office/drawing/2014/main" id="{81CC9623-EA7C-14A8-3694-D542F78929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10778364" y="1919002"/>
            <a:ext cx="71943" cy="89061"/>
          </a:xfrm>
          <a:prstGeom prst="rect">
            <a:avLst/>
          </a:prstGeom>
        </p:spPr>
      </p:pic>
      <p:pic>
        <p:nvPicPr>
          <p:cNvPr id="595" name="Image 226" descr=" ">
            <a:extLst>
              <a:ext uri="{FF2B5EF4-FFF2-40B4-BE49-F238E27FC236}">
                <a16:creationId xmlns:a16="http://schemas.microsoft.com/office/drawing/2014/main" id="{F1647060-CAA7-1BED-E651-A5FB8782C40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716913" y="2387240"/>
            <a:ext cx="63334" cy="102939"/>
          </a:xfrm>
          <a:prstGeom prst="rect">
            <a:avLst/>
          </a:prstGeom>
        </p:spPr>
      </p:pic>
      <p:pic>
        <p:nvPicPr>
          <p:cNvPr id="596" name="Image 227" descr=" ">
            <a:extLst>
              <a:ext uri="{FF2B5EF4-FFF2-40B4-BE49-F238E27FC236}">
                <a16:creationId xmlns:a16="http://schemas.microsoft.com/office/drawing/2014/main" id="{3B228719-D7C2-A314-1C5B-44D013BFBA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9791237" y="2369009"/>
            <a:ext cx="60829" cy="94940"/>
          </a:xfrm>
          <a:prstGeom prst="rect">
            <a:avLst/>
          </a:prstGeom>
        </p:spPr>
      </p:pic>
      <p:pic>
        <p:nvPicPr>
          <p:cNvPr id="597" name="Image 228" descr=" ">
            <a:extLst>
              <a:ext uri="{FF2B5EF4-FFF2-40B4-BE49-F238E27FC236}">
                <a16:creationId xmlns:a16="http://schemas.microsoft.com/office/drawing/2014/main" id="{D42B9DE2-7BA0-5B9D-77BC-0C94C5B161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859657" y="2338958"/>
            <a:ext cx="57157" cy="100781"/>
          </a:xfrm>
          <a:prstGeom prst="rect">
            <a:avLst/>
          </a:prstGeom>
        </p:spPr>
      </p:pic>
      <p:pic>
        <p:nvPicPr>
          <p:cNvPr id="598" name="Image 229" descr=" ">
            <a:extLst>
              <a:ext uri="{FF2B5EF4-FFF2-40B4-BE49-F238E27FC236}">
                <a16:creationId xmlns:a16="http://schemas.microsoft.com/office/drawing/2014/main" id="{778F30DB-19B8-5A6A-5D31-EC7674094D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9923587" y="2311363"/>
            <a:ext cx="74994" cy="123713"/>
          </a:xfrm>
          <a:prstGeom prst="rect">
            <a:avLst/>
          </a:prstGeom>
        </p:spPr>
      </p:pic>
      <p:pic>
        <p:nvPicPr>
          <p:cNvPr id="599" name="Image 230" descr=" ">
            <a:extLst>
              <a:ext uri="{FF2B5EF4-FFF2-40B4-BE49-F238E27FC236}">
                <a16:creationId xmlns:a16="http://schemas.microsoft.com/office/drawing/2014/main" id="{6A699015-40FD-39EC-92AC-4D262803F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006345" y="2284574"/>
            <a:ext cx="63334" cy="102952"/>
          </a:xfrm>
          <a:prstGeom prst="rect">
            <a:avLst/>
          </a:prstGeom>
        </p:spPr>
      </p:pic>
      <p:pic>
        <p:nvPicPr>
          <p:cNvPr id="600" name="Image 231" descr=" ">
            <a:extLst>
              <a:ext uri="{FF2B5EF4-FFF2-40B4-BE49-F238E27FC236}">
                <a16:creationId xmlns:a16="http://schemas.microsoft.com/office/drawing/2014/main" id="{CD19DDDA-4D82-E75D-33E9-550AA30C40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10079553" y="2267731"/>
            <a:ext cx="60829" cy="94940"/>
          </a:xfrm>
          <a:prstGeom prst="rect">
            <a:avLst/>
          </a:prstGeom>
        </p:spPr>
      </p:pic>
      <p:pic>
        <p:nvPicPr>
          <p:cNvPr id="601" name="Image 232" descr=" ">
            <a:extLst>
              <a:ext uri="{FF2B5EF4-FFF2-40B4-BE49-F238E27FC236}">
                <a16:creationId xmlns:a16="http://schemas.microsoft.com/office/drawing/2014/main" id="{AFF878F2-4C19-BCC3-6580-F824A1771E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147626" y="2235659"/>
            <a:ext cx="63359" cy="102952"/>
          </a:xfrm>
          <a:prstGeom prst="rect">
            <a:avLst/>
          </a:prstGeom>
        </p:spPr>
      </p:pic>
      <p:pic>
        <p:nvPicPr>
          <p:cNvPr id="602" name="Image 233" descr=" ">
            <a:extLst>
              <a:ext uri="{FF2B5EF4-FFF2-40B4-BE49-F238E27FC236}">
                <a16:creationId xmlns:a16="http://schemas.microsoft.com/office/drawing/2014/main" id="{A6BCB407-B160-A8FD-DF10-914013A27D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10218551" y="2211065"/>
            <a:ext cx="63334" cy="102952"/>
          </a:xfrm>
          <a:prstGeom prst="rect">
            <a:avLst/>
          </a:prstGeom>
        </p:spPr>
      </p:pic>
      <p:pic>
        <p:nvPicPr>
          <p:cNvPr id="603" name="Image 234" descr=" ">
            <a:extLst>
              <a:ext uri="{FF2B5EF4-FFF2-40B4-BE49-F238E27FC236}">
                <a16:creationId xmlns:a16="http://schemas.microsoft.com/office/drawing/2014/main" id="{9968A517-CEEE-BABC-F243-FD48668F06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0291139" y="2184896"/>
            <a:ext cx="63334" cy="102939"/>
          </a:xfrm>
          <a:prstGeom prst="rect">
            <a:avLst/>
          </a:prstGeom>
        </p:spPr>
      </p:pic>
      <p:pic>
        <p:nvPicPr>
          <p:cNvPr id="604" name="Image 235" descr=" ">
            <a:extLst>
              <a:ext uri="{FF2B5EF4-FFF2-40B4-BE49-F238E27FC236}">
                <a16:creationId xmlns:a16="http://schemas.microsoft.com/office/drawing/2014/main" id="{DC7DC5E5-7792-E25B-A696-71225ECF1B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10362610" y="2154535"/>
            <a:ext cx="79459" cy="108533"/>
          </a:xfrm>
          <a:prstGeom prst="rect">
            <a:avLst/>
          </a:prstGeom>
        </p:spPr>
      </p:pic>
      <p:pic>
        <p:nvPicPr>
          <p:cNvPr id="605" name="Image 236" descr=" ">
            <a:extLst>
              <a:ext uri="{FF2B5EF4-FFF2-40B4-BE49-F238E27FC236}">
                <a16:creationId xmlns:a16="http://schemas.microsoft.com/office/drawing/2014/main" id="{4BF4793D-85AC-146E-AD83-846A42E3E5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0446882" y="2135485"/>
            <a:ext cx="73853" cy="97408"/>
          </a:xfrm>
          <a:prstGeom prst="rect">
            <a:avLst/>
          </a:prstGeom>
        </p:spPr>
      </p:pic>
      <p:pic>
        <p:nvPicPr>
          <p:cNvPr id="606" name="Image 237" descr=" ">
            <a:extLst>
              <a:ext uri="{FF2B5EF4-FFF2-40B4-BE49-F238E27FC236}">
                <a16:creationId xmlns:a16="http://schemas.microsoft.com/office/drawing/2014/main" id="{C819D509-5DFA-DBCC-CABD-3641A3A14F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10512499" y="2107716"/>
            <a:ext cx="62044" cy="95300"/>
          </a:xfrm>
          <a:prstGeom prst="rect">
            <a:avLst/>
          </a:prstGeom>
        </p:spPr>
      </p:pic>
      <p:pic>
        <p:nvPicPr>
          <p:cNvPr id="607" name="Image 238" descr=" ">
            <a:extLst>
              <a:ext uri="{FF2B5EF4-FFF2-40B4-BE49-F238E27FC236}">
                <a16:creationId xmlns:a16="http://schemas.microsoft.com/office/drawing/2014/main" id="{FFC6A47A-4A3E-F94F-B200-DDBE07B3CC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0581663" y="2086037"/>
            <a:ext cx="57157" cy="100781"/>
          </a:xfrm>
          <a:prstGeom prst="rect">
            <a:avLst/>
          </a:prstGeom>
        </p:spPr>
      </p:pic>
      <p:pic>
        <p:nvPicPr>
          <p:cNvPr id="608" name="Image 239" descr=" ">
            <a:extLst>
              <a:ext uri="{FF2B5EF4-FFF2-40B4-BE49-F238E27FC236}">
                <a16:creationId xmlns:a16="http://schemas.microsoft.com/office/drawing/2014/main" id="{4E09350C-9071-F0F2-5E04-AF3E02E5E5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10645121" y="2059843"/>
            <a:ext cx="68048" cy="103609"/>
          </a:xfrm>
          <a:prstGeom prst="rect">
            <a:avLst/>
          </a:prstGeom>
        </p:spPr>
      </p:pic>
      <p:pic>
        <p:nvPicPr>
          <p:cNvPr id="609" name="Image 240" descr=" ">
            <a:extLst>
              <a:ext uri="{FF2B5EF4-FFF2-40B4-BE49-F238E27FC236}">
                <a16:creationId xmlns:a16="http://schemas.microsoft.com/office/drawing/2014/main" id="{C4E26C06-A1D7-8955-B168-A326DA5D28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0720983" y="2050529"/>
            <a:ext cx="60209" cy="87561"/>
          </a:xfrm>
          <a:prstGeom prst="rect">
            <a:avLst/>
          </a:prstGeom>
        </p:spPr>
      </p:pic>
      <p:pic>
        <p:nvPicPr>
          <p:cNvPr id="610" name="Image 241" descr=" ">
            <a:extLst>
              <a:ext uri="{FF2B5EF4-FFF2-40B4-BE49-F238E27FC236}">
                <a16:creationId xmlns:a16="http://schemas.microsoft.com/office/drawing/2014/main" id="{41FE4390-69F3-F9B5-2936-C92AE9F8E3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10785756" y="2019002"/>
            <a:ext cx="67973" cy="89012"/>
          </a:xfrm>
          <a:prstGeom prst="rect">
            <a:avLst/>
          </a:prstGeom>
        </p:spPr>
      </p:pic>
      <p:pic>
        <p:nvPicPr>
          <p:cNvPr id="611" name="Image 242" descr=" ">
            <a:extLst>
              <a:ext uri="{FF2B5EF4-FFF2-40B4-BE49-F238E27FC236}">
                <a16:creationId xmlns:a16="http://schemas.microsoft.com/office/drawing/2014/main" id="{47066F43-8919-1B70-5E29-D0D12C3078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0856856" y="1987562"/>
            <a:ext cx="62019" cy="95312"/>
          </a:xfrm>
          <a:prstGeom prst="rect">
            <a:avLst/>
          </a:prstGeom>
        </p:spPr>
      </p:pic>
      <p:pic>
        <p:nvPicPr>
          <p:cNvPr id="612" name="Image 243" descr=" ">
            <a:extLst>
              <a:ext uri="{FF2B5EF4-FFF2-40B4-BE49-F238E27FC236}">
                <a16:creationId xmlns:a16="http://schemas.microsoft.com/office/drawing/2014/main" id="{6AE60D26-79F0-E370-6F62-4F506D02CC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10924655" y="1969591"/>
            <a:ext cx="63111" cy="95473"/>
          </a:xfrm>
          <a:prstGeom prst="rect">
            <a:avLst/>
          </a:prstGeom>
        </p:spPr>
      </p:pic>
      <p:pic>
        <p:nvPicPr>
          <p:cNvPr id="613" name="Image 244" descr=" ">
            <a:extLst>
              <a:ext uri="{FF2B5EF4-FFF2-40B4-BE49-F238E27FC236}">
                <a16:creationId xmlns:a16="http://schemas.microsoft.com/office/drawing/2014/main" id="{259BF976-1183-5B3D-6141-ED1C42385B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0989255" y="1946858"/>
            <a:ext cx="73853" cy="97408"/>
          </a:xfrm>
          <a:prstGeom prst="rect">
            <a:avLst/>
          </a:prstGeom>
        </p:spPr>
      </p:pic>
      <p:pic>
        <p:nvPicPr>
          <p:cNvPr id="614" name="Image 245" descr=" ">
            <a:extLst>
              <a:ext uri="{FF2B5EF4-FFF2-40B4-BE49-F238E27FC236}">
                <a16:creationId xmlns:a16="http://schemas.microsoft.com/office/drawing/2014/main" id="{BABA153B-3AAD-99E1-B609-C57B1CA201F8}"/>
              </a:ext>
            </a:extLst>
          </p:cNvPr>
          <p:cNvPicPr>
            <a:picLocks noChangeAspect="1"/>
          </p:cNvPicPr>
          <p:nvPr userDrawn="1"/>
        </p:nvPicPr>
        <p:blipFill>
          <a:blip r:embed="rId156"/>
          <a:stretch>
            <a:fillRect/>
          </a:stretch>
        </p:blipFill>
        <p:spPr>
          <a:xfrm>
            <a:off x="12459439" y="1600200"/>
            <a:ext cx="2552721" cy="1016000"/>
          </a:xfrm>
          <a:prstGeom prst="rect">
            <a:avLst/>
          </a:prstGeom>
        </p:spPr>
      </p:pic>
      <p:pic>
        <p:nvPicPr>
          <p:cNvPr id="615" name="Image 246" descr=" ">
            <a:extLst>
              <a:ext uri="{FF2B5EF4-FFF2-40B4-BE49-F238E27FC236}">
                <a16:creationId xmlns:a16="http://schemas.microsoft.com/office/drawing/2014/main" id="{D1F94B1C-D848-FBAA-66BA-2BCDAA9CB06A}"/>
              </a:ext>
            </a:extLst>
          </p:cNvPr>
          <p:cNvPicPr>
            <a:picLocks noChangeAspect="1"/>
          </p:cNvPicPr>
          <p:nvPr userDrawn="1"/>
        </p:nvPicPr>
        <p:blipFill>
          <a:blip r:embed="rId157"/>
          <a:stretch>
            <a:fillRect/>
          </a:stretch>
        </p:blipFill>
        <p:spPr>
          <a:xfrm>
            <a:off x="5002912" y="1286644"/>
            <a:ext cx="3272949" cy="1389125"/>
          </a:xfrm>
          <a:prstGeom prst="rect">
            <a:avLst/>
          </a:prstGeom>
        </p:spPr>
      </p:pic>
      <p:pic>
        <p:nvPicPr>
          <p:cNvPr id="616" name="Image 247" descr=" ">
            <a:extLst>
              <a:ext uri="{FF2B5EF4-FFF2-40B4-BE49-F238E27FC236}">
                <a16:creationId xmlns:a16="http://schemas.microsoft.com/office/drawing/2014/main" id="{7E782431-570C-2EF9-B3A4-D9A8A8F820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8"/>
              </a:ext>
            </a:extLst>
          </a:blip>
          <a:stretch>
            <a:fillRect/>
          </a:stretch>
        </p:blipFill>
        <p:spPr>
          <a:xfrm>
            <a:off x="5061260" y="1377243"/>
            <a:ext cx="3156270" cy="1207901"/>
          </a:xfrm>
          <a:prstGeom prst="rect">
            <a:avLst/>
          </a:prstGeom>
        </p:spPr>
      </p:pic>
      <p:pic>
        <p:nvPicPr>
          <p:cNvPr id="2" name="Image 84" descr=" ">
            <a:extLst>
              <a:ext uri="{FF2B5EF4-FFF2-40B4-BE49-F238E27FC236}">
                <a16:creationId xmlns:a16="http://schemas.microsoft.com/office/drawing/2014/main" id="{43E04EEF-3A9F-C739-B7B0-84482E1DFD84}"/>
              </a:ext>
            </a:extLst>
          </p:cNvPr>
          <p:cNvPicPr>
            <a:picLocks noChangeAspect="1"/>
          </p:cNvPicPr>
          <p:nvPr userDrawn="1"/>
        </p:nvPicPr>
        <p:blipFill>
          <a:blip r:embed="rId159">
            <a:duotone>
              <a:prstClr val="black"/>
              <a:srgbClr val="98024C">
                <a:tint val="45000"/>
                <a:satMod val="400000"/>
              </a:srgbClr>
            </a:duotone>
            <a:alphaModFix amt="50000"/>
          </a:blip>
          <a:stretch>
            <a:fillRect/>
          </a:stretch>
        </p:blipFill>
        <p:spPr>
          <a:xfrm>
            <a:off x="10165648" y="0"/>
            <a:ext cx="142214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673132-F72C-E1E3-6E1A-CC63208DE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F3BEB-0542-757F-4ED4-B7F427DE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97CDB6-D1DB-5155-2B47-616F8B5F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553A2D-B274-3DCE-7602-8A263F7C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Image 85" descr=" ">
            <a:extLst>
              <a:ext uri="{FF2B5EF4-FFF2-40B4-BE49-F238E27FC236}">
                <a16:creationId xmlns:a16="http://schemas.microsoft.com/office/drawing/2014/main" id="{0B4D719F-9C79-E13D-8BC6-6CE9E868E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127" y="1177640"/>
            <a:ext cx="1800400" cy="692733"/>
          </a:xfrm>
          <a:prstGeom prst="rect">
            <a:avLst/>
          </a:prstGeom>
        </p:spPr>
      </p:pic>
      <p:pic>
        <p:nvPicPr>
          <p:cNvPr id="8" name="Image 86" descr=" ">
            <a:extLst>
              <a:ext uri="{FF2B5EF4-FFF2-40B4-BE49-F238E27FC236}">
                <a16:creationId xmlns:a16="http://schemas.microsoft.com/office/drawing/2014/main" id="{DB898A46-4E88-C792-E057-198563C458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3871" y="1409551"/>
            <a:ext cx="83950" cy="84013"/>
          </a:xfrm>
          <a:prstGeom prst="rect">
            <a:avLst/>
          </a:prstGeom>
        </p:spPr>
      </p:pic>
      <p:pic>
        <p:nvPicPr>
          <p:cNvPr id="9" name="Image 87" descr=" ">
            <a:extLst>
              <a:ext uri="{FF2B5EF4-FFF2-40B4-BE49-F238E27FC236}">
                <a16:creationId xmlns:a16="http://schemas.microsoft.com/office/drawing/2014/main" id="{E5B6B2F8-DDDF-6464-4070-77B74C9995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9924" y="1409551"/>
            <a:ext cx="73605" cy="84013"/>
          </a:xfrm>
          <a:prstGeom prst="rect">
            <a:avLst/>
          </a:prstGeom>
        </p:spPr>
      </p:pic>
      <p:pic>
        <p:nvPicPr>
          <p:cNvPr id="10" name="Image 88" descr=" ">
            <a:extLst>
              <a:ext uri="{FF2B5EF4-FFF2-40B4-BE49-F238E27FC236}">
                <a16:creationId xmlns:a16="http://schemas.microsoft.com/office/drawing/2014/main" id="{654E85AE-85DB-5585-937C-2E02D45D91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5633" y="1409551"/>
            <a:ext cx="72860" cy="84013"/>
          </a:xfrm>
          <a:prstGeom prst="rect">
            <a:avLst/>
          </a:prstGeom>
        </p:spPr>
      </p:pic>
      <p:pic>
        <p:nvPicPr>
          <p:cNvPr id="11" name="Image 89" descr=" ">
            <a:extLst>
              <a:ext uri="{FF2B5EF4-FFF2-40B4-BE49-F238E27FC236}">
                <a16:creationId xmlns:a16="http://schemas.microsoft.com/office/drawing/2014/main" id="{A8EFA86D-B21F-9EB1-455B-150338AF3E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6553" y="1407988"/>
            <a:ext cx="89060" cy="87126"/>
          </a:xfrm>
          <a:prstGeom prst="rect">
            <a:avLst/>
          </a:prstGeom>
        </p:spPr>
      </p:pic>
      <p:pic>
        <p:nvPicPr>
          <p:cNvPr id="12" name="Image 90" descr=" ">
            <a:extLst>
              <a:ext uri="{FF2B5EF4-FFF2-40B4-BE49-F238E27FC236}">
                <a16:creationId xmlns:a16="http://schemas.microsoft.com/office/drawing/2014/main" id="{FFCFF8A4-D220-8533-0548-CA65716721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3574" y="1409551"/>
            <a:ext cx="68866" cy="84013"/>
          </a:xfrm>
          <a:prstGeom prst="rect">
            <a:avLst/>
          </a:prstGeom>
        </p:spPr>
      </p:pic>
      <p:pic>
        <p:nvPicPr>
          <p:cNvPr id="13" name="Image 91" descr=" ">
            <a:extLst>
              <a:ext uri="{FF2B5EF4-FFF2-40B4-BE49-F238E27FC236}">
                <a16:creationId xmlns:a16="http://schemas.microsoft.com/office/drawing/2014/main" id="{242306D8-EFBE-EB1E-C4F2-C96B41543B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99087" y="1409551"/>
            <a:ext cx="66634" cy="84013"/>
          </a:xfrm>
          <a:prstGeom prst="rect">
            <a:avLst/>
          </a:prstGeom>
        </p:spPr>
      </p:pic>
      <p:pic>
        <p:nvPicPr>
          <p:cNvPr id="14" name="Image 92" descr=" ">
            <a:extLst>
              <a:ext uri="{FF2B5EF4-FFF2-40B4-BE49-F238E27FC236}">
                <a16:creationId xmlns:a16="http://schemas.microsoft.com/office/drawing/2014/main" id="{93C8FEAA-CE7A-8D21-EE3C-E704A17ABA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81300" y="1409551"/>
            <a:ext cx="72860" cy="84013"/>
          </a:xfrm>
          <a:prstGeom prst="rect">
            <a:avLst/>
          </a:prstGeom>
        </p:spPr>
      </p:pic>
      <p:pic>
        <p:nvPicPr>
          <p:cNvPr id="15" name="Image 93" descr=" ">
            <a:extLst>
              <a:ext uri="{FF2B5EF4-FFF2-40B4-BE49-F238E27FC236}">
                <a16:creationId xmlns:a16="http://schemas.microsoft.com/office/drawing/2014/main" id="{57ABAD60-578B-DC36-2BB4-C6A20448D0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68697" y="1409067"/>
            <a:ext cx="89432" cy="84485"/>
          </a:xfrm>
          <a:prstGeom prst="rect">
            <a:avLst/>
          </a:prstGeom>
        </p:spPr>
      </p:pic>
      <p:pic>
        <p:nvPicPr>
          <p:cNvPr id="16" name="Image 94" descr=" ">
            <a:extLst>
              <a:ext uri="{FF2B5EF4-FFF2-40B4-BE49-F238E27FC236}">
                <a16:creationId xmlns:a16="http://schemas.microsoft.com/office/drawing/2014/main" id="{D055C31F-3856-7C2B-634A-BF28EA7D0E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4431" y="1409551"/>
            <a:ext cx="77351" cy="85564"/>
          </a:xfrm>
          <a:prstGeom prst="rect">
            <a:avLst/>
          </a:prstGeom>
        </p:spPr>
      </p:pic>
      <p:pic>
        <p:nvPicPr>
          <p:cNvPr id="17" name="Image 95" descr=" ">
            <a:extLst>
              <a:ext uri="{FF2B5EF4-FFF2-40B4-BE49-F238E27FC236}">
                <a16:creationId xmlns:a16="http://schemas.microsoft.com/office/drawing/2014/main" id="{4D905DB0-50C9-ACCC-01B3-CF5724EA43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56021" y="1409551"/>
            <a:ext cx="73481" cy="84013"/>
          </a:xfrm>
          <a:prstGeom prst="rect">
            <a:avLst/>
          </a:prstGeom>
        </p:spPr>
      </p:pic>
      <p:pic>
        <p:nvPicPr>
          <p:cNvPr id="18" name="Image 96" descr=" ">
            <a:extLst>
              <a:ext uri="{FF2B5EF4-FFF2-40B4-BE49-F238E27FC236}">
                <a16:creationId xmlns:a16="http://schemas.microsoft.com/office/drawing/2014/main" id="{0DC4EB76-B4F8-EBDE-63AD-30544C952C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3871" y="1554435"/>
            <a:ext cx="66634" cy="84013"/>
          </a:xfrm>
          <a:prstGeom prst="rect">
            <a:avLst/>
          </a:prstGeom>
        </p:spPr>
      </p:pic>
      <p:pic>
        <p:nvPicPr>
          <p:cNvPr id="19" name="Image 97" descr=" ">
            <a:extLst>
              <a:ext uri="{FF2B5EF4-FFF2-40B4-BE49-F238E27FC236}">
                <a16:creationId xmlns:a16="http://schemas.microsoft.com/office/drawing/2014/main" id="{DBF9D921-656E-3250-836C-7670E50785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93802" y="1552885"/>
            <a:ext cx="89060" cy="87126"/>
          </a:xfrm>
          <a:prstGeom prst="rect">
            <a:avLst/>
          </a:prstGeom>
        </p:spPr>
      </p:pic>
      <p:pic>
        <p:nvPicPr>
          <p:cNvPr id="20" name="Image 98" descr=" ">
            <a:extLst>
              <a:ext uri="{FF2B5EF4-FFF2-40B4-BE49-F238E27FC236}">
                <a16:creationId xmlns:a16="http://schemas.microsoft.com/office/drawing/2014/main" id="{BAADF27B-F4C4-3027-DD9B-0C3AB61F38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98267" y="1552885"/>
            <a:ext cx="71496" cy="87126"/>
          </a:xfrm>
          <a:prstGeom prst="rect">
            <a:avLst/>
          </a:prstGeom>
        </p:spPr>
      </p:pic>
      <p:pic>
        <p:nvPicPr>
          <p:cNvPr id="21" name="Image 99" descr=" ">
            <a:extLst>
              <a:ext uri="{FF2B5EF4-FFF2-40B4-BE49-F238E27FC236}">
                <a16:creationId xmlns:a16="http://schemas.microsoft.com/office/drawing/2014/main" id="{C38937B7-F5E6-A36A-B480-12E8F67969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81572" y="1552885"/>
            <a:ext cx="71496" cy="87126"/>
          </a:xfrm>
          <a:prstGeom prst="rect">
            <a:avLst/>
          </a:prstGeom>
        </p:spPr>
      </p:pic>
      <p:pic>
        <p:nvPicPr>
          <p:cNvPr id="22" name="Image 100" descr=" ">
            <a:extLst>
              <a:ext uri="{FF2B5EF4-FFF2-40B4-BE49-F238E27FC236}">
                <a16:creationId xmlns:a16="http://schemas.microsoft.com/office/drawing/2014/main" id="{46151F9C-54BC-D333-A7B5-64CAE46CAC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70235" y="1554435"/>
            <a:ext cx="73605" cy="84013"/>
          </a:xfrm>
          <a:prstGeom prst="rect">
            <a:avLst/>
          </a:prstGeom>
        </p:spPr>
      </p:pic>
      <p:pic>
        <p:nvPicPr>
          <p:cNvPr id="23" name="Image 101" descr=" ">
            <a:extLst>
              <a:ext uri="{FF2B5EF4-FFF2-40B4-BE49-F238E27FC236}">
                <a16:creationId xmlns:a16="http://schemas.microsoft.com/office/drawing/2014/main" id="{1CF3DC60-CC17-0BD5-9AC9-5066E342CA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65968" y="1554435"/>
            <a:ext cx="73605" cy="84013"/>
          </a:xfrm>
          <a:prstGeom prst="rect">
            <a:avLst/>
          </a:prstGeom>
        </p:spPr>
      </p:pic>
      <p:pic>
        <p:nvPicPr>
          <p:cNvPr id="24" name="Image 102" descr=" ">
            <a:extLst>
              <a:ext uri="{FF2B5EF4-FFF2-40B4-BE49-F238E27FC236}">
                <a16:creationId xmlns:a16="http://schemas.microsoft.com/office/drawing/2014/main" id="{3DCF291E-CDEE-D176-FAA1-4CA3EB239C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99408" y="1694421"/>
            <a:ext cx="7542" cy="7714"/>
          </a:xfrm>
          <a:prstGeom prst="rect">
            <a:avLst/>
          </a:prstGeom>
        </p:spPr>
      </p:pic>
      <p:pic>
        <p:nvPicPr>
          <p:cNvPr id="25" name="Image 103" descr=" ">
            <a:extLst>
              <a:ext uri="{FF2B5EF4-FFF2-40B4-BE49-F238E27FC236}">
                <a16:creationId xmlns:a16="http://schemas.microsoft.com/office/drawing/2014/main" id="{D730552E-E1BD-3028-053E-CB3FA3C790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15359" y="1725898"/>
            <a:ext cx="7542" cy="7727"/>
          </a:xfrm>
          <a:prstGeom prst="rect">
            <a:avLst/>
          </a:prstGeom>
        </p:spPr>
      </p:pic>
      <p:pic>
        <p:nvPicPr>
          <p:cNvPr id="26" name="Image 104" descr=" ">
            <a:extLst>
              <a:ext uri="{FF2B5EF4-FFF2-40B4-BE49-F238E27FC236}">
                <a16:creationId xmlns:a16="http://schemas.microsoft.com/office/drawing/2014/main" id="{6C805EF8-8197-CFD3-D88F-D9E9141E93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99408" y="1725898"/>
            <a:ext cx="7542" cy="7727"/>
          </a:xfrm>
          <a:prstGeom prst="rect">
            <a:avLst/>
          </a:prstGeom>
        </p:spPr>
      </p:pic>
      <p:pic>
        <p:nvPicPr>
          <p:cNvPr id="27" name="Image 105" descr=" ">
            <a:extLst>
              <a:ext uri="{FF2B5EF4-FFF2-40B4-BE49-F238E27FC236}">
                <a16:creationId xmlns:a16="http://schemas.microsoft.com/office/drawing/2014/main" id="{5DC209A0-4BD5-96B5-F154-E0474769E8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31161" y="1725898"/>
            <a:ext cx="7542" cy="7727"/>
          </a:xfrm>
          <a:prstGeom prst="rect">
            <a:avLst/>
          </a:prstGeom>
        </p:spPr>
      </p:pic>
      <p:pic>
        <p:nvPicPr>
          <p:cNvPr id="28" name="Image 106" descr=" ">
            <a:extLst>
              <a:ext uri="{FF2B5EF4-FFF2-40B4-BE49-F238E27FC236}">
                <a16:creationId xmlns:a16="http://schemas.microsoft.com/office/drawing/2014/main" id="{4C14DB16-A9A1-5FB1-56DC-6C0F327087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91047" y="1659248"/>
            <a:ext cx="24237" cy="26690"/>
          </a:xfrm>
          <a:prstGeom prst="rect">
            <a:avLst/>
          </a:prstGeom>
        </p:spPr>
      </p:pic>
      <p:pic>
        <p:nvPicPr>
          <p:cNvPr id="29" name="Image 107" descr=" ">
            <a:extLst>
              <a:ext uri="{FF2B5EF4-FFF2-40B4-BE49-F238E27FC236}">
                <a16:creationId xmlns:a16="http://schemas.microsoft.com/office/drawing/2014/main" id="{73404F42-391E-A5C1-2805-A0876B8FDD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509752" y="1691332"/>
            <a:ext cx="31357" cy="32172"/>
          </a:xfrm>
          <a:prstGeom prst="rect">
            <a:avLst/>
          </a:prstGeom>
        </p:spPr>
      </p:pic>
      <p:pic>
        <p:nvPicPr>
          <p:cNvPr id="30" name="Image 108" descr=" ">
            <a:extLst>
              <a:ext uri="{FF2B5EF4-FFF2-40B4-BE49-F238E27FC236}">
                <a16:creationId xmlns:a16="http://schemas.microsoft.com/office/drawing/2014/main" id="{66ADA912-DEE6-68E4-0511-2973F3B445A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99408" y="1710048"/>
            <a:ext cx="7542" cy="7727"/>
          </a:xfrm>
          <a:prstGeom prst="rect">
            <a:avLst/>
          </a:prstGeom>
        </p:spPr>
      </p:pic>
      <p:pic>
        <p:nvPicPr>
          <p:cNvPr id="31" name="Image 109" descr=" ">
            <a:extLst>
              <a:ext uri="{FF2B5EF4-FFF2-40B4-BE49-F238E27FC236}">
                <a16:creationId xmlns:a16="http://schemas.microsoft.com/office/drawing/2014/main" id="{FC7C4ADC-E60E-3739-A5E0-CD49014185C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14292" y="1751422"/>
            <a:ext cx="11387" cy="17661"/>
          </a:xfrm>
          <a:prstGeom prst="rect">
            <a:avLst/>
          </a:prstGeom>
        </p:spPr>
      </p:pic>
      <p:pic>
        <p:nvPicPr>
          <p:cNvPr id="32" name="Image 110" descr=" ">
            <a:extLst>
              <a:ext uri="{FF2B5EF4-FFF2-40B4-BE49-F238E27FC236}">
                <a16:creationId xmlns:a16="http://schemas.microsoft.com/office/drawing/2014/main" id="{7927C44A-13AD-5FF9-A61D-1E4ECF55EE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80678" y="1751422"/>
            <a:ext cx="11387" cy="17661"/>
          </a:xfrm>
          <a:prstGeom prst="rect">
            <a:avLst/>
          </a:prstGeom>
        </p:spPr>
      </p:pic>
      <p:pic>
        <p:nvPicPr>
          <p:cNvPr id="33" name="Image 111" descr=" ">
            <a:extLst>
              <a:ext uri="{FF2B5EF4-FFF2-40B4-BE49-F238E27FC236}">
                <a16:creationId xmlns:a16="http://schemas.microsoft.com/office/drawing/2014/main" id="{C1F528E5-EF18-8CE5-6219-88ECB53A8D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495786" y="1747131"/>
            <a:ext cx="14785" cy="27174"/>
          </a:xfrm>
          <a:prstGeom prst="rect">
            <a:avLst/>
          </a:prstGeom>
        </p:spPr>
      </p:pic>
      <p:pic>
        <p:nvPicPr>
          <p:cNvPr id="34" name="Image 112" descr=" ">
            <a:extLst>
              <a:ext uri="{FF2B5EF4-FFF2-40B4-BE49-F238E27FC236}">
                <a16:creationId xmlns:a16="http://schemas.microsoft.com/office/drawing/2014/main" id="{A6EF4E60-409E-9649-B9DC-E4F2255A5E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97373" y="1661145"/>
            <a:ext cx="143786" cy="97792"/>
          </a:xfrm>
          <a:prstGeom prst="rect">
            <a:avLst/>
          </a:prstGeom>
        </p:spPr>
      </p:pic>
      <p:pic>
        <p:nvPicPr>
          <p:cNvPr id="35" name="Image 113" descr=" ">
            <a:extLst>
              <a:ext uri="{FF2B5EF4-FFF2-40B4-BE49-F238E27FC236}">
                <a16:creationId xmlns:a16="http://schemas.microsoft.com/office/drawing/2014/main" id="{9C6ABD33-136B-1029-22AD-30552CF756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83853" y="1725898"/>
            <a:ext cx="7542" cy="7727"/>
          </a:xfrm>
          <a:prstGeom prst="rect">
            <a:avLst/>
          </a:prstGeom>
        </p:spPr>
      </p:pic>
      <p:pic>
        <p:nvPicPr>
          <p:cNvPr id="36" name="Image 114" descr=" ">
            <a:extLst>
              <a:ext uri="{FF2B5EF4-FFF2-40B4-BE49-F238E27FC236}">
                <a16:creationId xmlns:a16="http://schemas.microsoft.com/office/drawing/2014/main" id="{10BE470F-8F86-FA44-6509-A623F99A31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468447" y="1725898"/>
            <a:ext cx="7542" cy="7727"/>
          </a:xfrm>
          <a:prstGeom prst="rect">
            <a:avLst/>
          </a:prstGeom>
        </p:spPr>
      </p:pic>
      <p:pic>
        <p:nvPicPr>
          <p:cNvPr id="37" name="Image 115" descr=" ">
            <a:extLst>
              <a:ext uri="{FF2B5EF4-FFF2-40B4-BE49-F238E27FC236}">
                <a16:creationId xmlns:a16="http://schemas.microsoft.com/office/drawing/2014/main" id="{A5B89A19-E26B-888F-12A4-A0326320BA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66512" y="1745481"/>
            <a:ext cx="7715" cy="17450"/>
          </a:xfrm>
          <a:prstGeom prst="rect">
            <a:avLst/>
          </a:prstGeom>
        </p:spPr>
      </p:pic>
      <p:pic>
        <p:nvPicPr>
          <p:cNvPr id="38" name="Image 116" descr=" ">
            <a:extLst>
              <a:ext uri="{FF2B5EF4-FFF2-40B4-BE49-F238E27FC236}">
                <a16:creationId xmlns:a16="http://schemas.microsoft.com/office/drawing/2014/main" id="{86484F97-ACA8-2C2B-9720-9771B60966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92163" y="1763365"/>
            <a:ext cx="10122" cy="10517"/>
          </a:xfrm>
          <a:prstGeom prst="rect">
            <a:avLst/>
          </a:prstGeom>
        </p:spPr>
      </p:pic>
      <p:pic>
        <p:nvPicPr>
          <p:cNvPr id="39" name="Image 117" descr=" ">
            <a:extLst>
              <a:ext uri="{FF2B5EF4-FFF2-40B4-BE49-F238E27FC236}">
                <a16:creationId xmlns:a16="http://schemas.microsoft.com/office/drawing/2014/main" id="{F7955735-62E0-8923-B906-5696C135E5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73805" y="1735348"/>
            <a:ext cx="15852" cy="26057"/>
          </a:xfrm>
          <a:prstGeom prst="rect">
            <a:avLst/>
          </a:prstGeom>
        </p:spPr>
      </p:pic>
      <p:pic>
        <p:nvPicPr>
          <p:cNvPr id="40" name="Image 118" descr=" ">
            <a:extLst>
              <a:ext uri="{FF2B5EF4-FFF2-40B4-BE49-F238E27FC236}">
                <a16:creationId xmlns:a16="http://schemas.microsoft.com/office/drawing/2014/main" id="{E1FF76E3-CF9A-59D7-3435-F08E84AD6C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84423" y="1755539"/>
            <a:ext cx="12305" cy="12960"/>
          </a:xfrm>
          <a:prstGeom prst="rect">
            <a:avLst/>
          </a:prstGeom>
        </p:spPr>
      </p:pic>
      <p:pic>
        <p:nvPicPr>
          <p:cNvPr id="41" name="Image 119" descr=" ">
            <a:extLst>
              <a:ext uri="{FF2B5EF4-FFF2-40B4-BE49-F238E27FC236}">
                <a16:creationId xmlns:a16="http://schemas.microsoft.com/office/drawing/2014/main" id="{12B126DC-629B-02D9-D3EE-C03DEA8C1A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147211" y="1718097"/>
            <a:ext cx="5210" cy="5321"/>
          </a:xfrm>
          <a:prstGeom prst="rect">
            <a:avLst/>
          </a:prstGeom>
        </p:spPr>
      </p:pic>
      <p:pic>
        <p:nvPicPr>
          <p:cNvPr id="42" name="Image 120" descr=" ">
            <a:extLst>
              <a:ext uri="{FF2B5EF4-FFF2-40B4-BE49-F238E27FC236}">
                <a16:creationId xmlns:a16="http://schemas.microsoft.com/office/drawing/2014/main" id="{FA7AE257-E737-E486-C111-3F46F28E68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58300" y="1661158"/>
            <a:ext cx="97941" cy="80504"/>
          </a:xfrm>
          <a:prstGeom prst="rect">
            <a:avLst/>
          </a:prstGeom>
        </p:spPr>
      </p:pic>
      <p:pic>
        <p:nvPicPr>
          <p:cNvPr id="43" name="Image 121" descr=" ">
            <a:extLst>
              <a:ext uri="{FF2B5EF4-FFF2-40B4-BE49-F238E27FC236}">
                <a16:creationId xmlns:a16="http://schemas.microsoft.com/office/drawing/2014/main" id="{472D89C2-2843-D1A1-B222-B0B84CAC5C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91270" y="1663427"/>
            <a:ext cx="60432" cy="60300"/>
          </a:xfrm>
          <a:prstGeom prst="rect">
            <a:avLst/>
          </a:prstGeom>
        </p:spPr>
      </p:pic>
      <p:pic>
        <p:nvPicPr>
          <p:cNvPr id="44" name="Image 122" descr=" ">
            <a:extLst>
              <a:ext uri="{FF2B5EF4-FFF2-40B4-BE49-F238E27FC236}">
                <a16:creationId xmlns:a16="http://schemas.microsoft.com/office/drawing/2014/main" id="{7D0A52D3-3620-F99B-D9BE-C32D30C225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35229" y="1728651"/>
            <a:ext cx="21632" cy="13419"/>
          </a:xfrm>
          <a:prstGeom prst="rect">
            <a:avLst/>
          </a:prstGeom>
        </p:spPr>
      </p:pic>
      <p:pic>
        <p:nvPicPr>
          <p:cNvPr id="45" name="Image 123" descr=" ">
            <a:extLst>
              <a:ext uri="{FF2B5EF4-FFF2-40B4-BE49-F238E27FC236}">
                <a16:creationId xmlns:a16="http://schemas.microsoft.com/office/drawing/2014/main" id="{DF673281-CA25-5EEE-570C-E1957904F1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47311" y="1739441"/>
            <a:ext cx="16249" cy="20526"/>
          </a:xfrm>
          <a:prstGeom prst="rect">
            <a:avLst/>
          </a:prstGeom>
        </p:spPr>
      </p:pic>
      <p:pic>
        <p:nvPicPr>
          <p:cNvPr id="46" name="Image 124" descr=" ">
            <a:extLst>
              <a:ext uri="{FF2B5EF4-FFF2-40B4-BE49-F238E27FC236}">
                <a16:creationId xmlns:a16="http://schemas.microsoft.com/office/drawing/2014/main" id="{20DE3E11-7935-68D0-D4FA-6713D6FB54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27117" y="1598402"/>
            <a:ext cx="54056" cy="55848"/>
          </a:xfrm>
          <a:prstGeom prst="rect">
            <a:avLst/>
          </a:prstGeom>
        </p:spPr>
      </p:pic>
      <p:pic>
        <p:nvPicPr>
          <p:cNvPr id="47" name="Image 125" descr=" ">
            <a:extLst>
              <a:ext uri="{FF2B5EF4-FFF2-40B4-BE49-F238E27FC236}">
                <a16:creationId xmlns:a16="http://schemas.microsoft.com/office/drawing/2014/main" id="{EEE4F215-37C6-261B-2DAC-A3EEF33475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77700" y="1649772"/>
            <a:ext cx="11362" cy="11547"/>
          </a:xfrm>
          <a:prstGeom prst="rect">
            <a:avLst/>
          </a:prstGeom>
        </p:spPr>
      </p:pic>
      <p:pic>
        <p:nvPicPr>
          <p:cNvPr id="48" name="Image 126" descr=" ">
            <a:extLst>
              <a:ext uri="{FF2B5EF4-FFF2-40B4-BE49-F238E27FC236}">
                <a16:creationId xmlns:a16="http://schemas.microsoft.com/office/drawing/2014/main" id="{CBAC10D1-27C6-4E1D-0E30-0143047813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835" y="1625836"/>
            <a:ext cx="8484" cy="8682"/>
          </a:xfrm>
          <a:prstGeom prst="rect">
            <a:avLst/>
          </a:prstGeom>
        </p:spPr>
      </p:pic>
      <p:pic>
        <p:nvPicPr>
          <p:cNvPr id="49" name="Image 127" descr=" ">
            <a:extLst>
              <a:ext uri="{FF2B5EF4-FFF2-40B4-BE49-F238E27FC236}">
                <a16:creationId xmlns:a16="http://schemas.microsoft.com/office/drawing/2014/main" id="{9C24D71D-5153-8650-AF57-ADE2845DA3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457309" y="1587116"/>
            <a:ext cx="49367" cy="37095"/>
          </a:xfrm>
          <a:prstGeom prst="rect">
            <a:avLst/>
          </a:prstGeom>
        </p:spPr>
      </p:pic>
      <p:pic>
        <p:nvPicPr>
          <p:cNvPr id="50" name="Image 128" descr=" ">
            <a:extLst>
              <a:ext uri="{FF2B5EF4-FFF2-40B4-BE49-F238E27FC236}">
                <a16:creationId xmlns:a16="http://schemas.microsoft.com/office/drawing/2014/main" id="{180BB410-B9BF-85B2-D792-454CCFA51738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480430" y="1587116"/>
            <a:ext cx="0" cy="0"/>
          </a:xfrm>
          <a:prstGeom prst="rect">
            <a:avLst/>
          </a:prstGeom>
        </p:spPr>
      </p:pic>
      <p:pic>
        <p:nvPicPr>
          <p:cNvPr id="51" name="Image 129" descr=" ">
            <a:extLst>
              <a:ext uri="{FF2B5EF4-FFF2-40B4-BE49-F238E27FC236}">
                <a16:creationId xmlns:a16="http://schemas.microsoft.com/office/drawing/2014/main" id="{6A758ACA-C918-BE07-F779-CB726156D8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552496" y="1385850"/>
            <a:ext cx="84545" cy="88491"/>
          </a:xfrm>
          <a:prstGeom prst="rect">
            <a:avLst/>
          </a:prstGeom>
        </p:spPr>
      </p:pic>
      <p:pic>
        <p:nvPicPr>
          <p:cNvPr id="52" name="Image 130" descr=" ">
            <a:extLst>
              <a:ext uri="{FF2B5EF4-FFF2-40B4-BE49-F238E27FC236}">
                <a16:creationId xmlns:a16="http://schemas.microsoft.com/office/drawing/2014/main" id="{E382F4D7-BB1D-1C2C-7769-58F4145FC5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552496" y="1304255"/>
            <a:ext cx="63657" cy="130423"/>
          </a:xfrm>
          <a:prstGeom prst="rect">
            <a:avLst/>
          </a:prstGeom>
        </p:spPr>
      </p:pic>
      <p:pic>
        <p:nvPicPr>
          <p:cNvPr id="53" name="Image 131" descr=" ">
            <a:extLst>
              <a:ext uri="{FF2B5EF4-FFF2-40B4-BE49-F238E27FC236}">
                <a16:creationId xmlns:a16="http://schemas.microsoft.com/office/drawing/2014/main" id="{0E395B34-01F2-E78B-C499-7EBA5EBB1D5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534709" y="1514252"/>
            <a:ext cx="84570" cy="35309"/>
          </a:xfrm>
          <a:prstGeom prst="rect">
            <a:avLst/>
          </a:prstGeom>
        </p:spPr>
      </p:pic>
      <p:pic>
        <p:nvPicPr>
          <p:cNvPr id="54" name="Image 132" descr=" ">
            <a:extLst>
              <a:ext uri="{FF2B5EF4-FFF2-40B4-BE49-F238E27FC236}">
                <a16:creationId xmlns:a16="http://schemas.microsoft.com/office/drawing/2014/main" id="{BB769075-9D45-247A-C46B-5B1765037B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550884" y="1459272"/>
            <a:ext cx="86604" cy="51879"/>
          </a:xfrm>
          <a:prstGeom prst="rect">
            <a:avLst/>
          </a:prstGeom>
        </p:spPr>
      </p:pic>
      <p:pic>
        <p:nvPicPr>
          <p:cNvPr id="55" name="Image 133" descr=" ">
            <a:extLst>
              <a:ext uri="{FF2B5EF4-FFF2-40B4-BE49-F238E27FC236}">
                <a16:creationId xmlns:a16="http://schemas.microsoft.com/office/drawing/2014/main" id="{F24419C1-60E8-0BD0-DB74-2AF700CB1A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512233" y="1543186"/>
            <a:ext cx="82684" cy="41585"/>
          </a:xfrm>
          <a:prstGeom prst="rect">
            <a:avLst/>
          </a:prstGeom>
        </p:spPr>
      </p:pic>
      <p:pic>
        <p:nvPicPr>
          <p:cNvPr id="56" name="Image 134" descr=" ">
            <a:extLst>
              <a:ext uri="{FF2B5EF4-FFF2-40B4-BE49-F238E27FC236}">
                <a16:creationId xmlns:a16="http://schemas.microsoft.com/office/drawing/2014/main" id="{7F2FAF6A-1091-0928-DB61-30697DE84A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485292" y="1567421"/>
            <a:ext cx="74051" cy="43173"/>
          </a:xfrm>
          <a:prstGeom prst="rect">
            <a:avLst/>
          </a:prstGeom>
        </p:spPr>
      </p:pic>
      <p:pic>
        <p:nvPicPr>
          <p:cNvPr id="57" name="Image 135" descr=" ">
            <a:extLst>
              <a:ext uri="{FF2B5EF4-FFF2-40B4-BE49-F238E27FC236}">
                <a16:creationId xmlns:a16="http://schemas.microsoft.com/office/drawing/2014/main" id="{996700D6-5E1A-47C5-FA42-F6C41EFEB5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227737" y="1742877"/>
            <a:ext cx="198165" cy="127484"/>
          </a:xfrm>
          <a:prstGeom prst="rect">
            <a:avLst/>
          </a:prstGeom>
        </p:spPr>
      </p:pic>
      <p:pic>
        <p:nvPicPr>
          <p:cNvPr id="58" name="Image 136" descr=" ">
            <a:extLst>
              <a:ext uri="{FF2B5EF4-FFF2-40B4-BE49-F238E27FC236}">
                <a16:creationId xmlns:a16="http://schemas.microsoft.com/office/drawing/2014/main" id="{60C4E5D5-F1A2-8AE6-35C9-42878899B3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46914" y="1587116"/>
            <a:ext cx="49367" cy="37095"/>
          </a:xfrm>
          <a:prstGeom prst="rect">
            <a:avLst/>
          </a:prstGeom>
        </p:spPr>
      </p:pic>
      <p:pic>
        <p:nvPicPr>
          <p:cNvPr id="59" name="Image 137" descr=" ">
            <a:extLst>
              <a:ext uri="{FF2B5EF4-FFF2-40B4-BE49-F238E27FC236}">
                <a16:creationId xmlns:a16="http://schemas.microsoft.com/office/drawing/2014/main" id="{FC91191F-71F7-1BF2-1E1B-FA62F582FBA1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173185" y="1587116"/>
            <a:ext cx="0" cy="0"/>
          </a:xfrm>
          <a:prstGeom prst="rect">
            <a:avLst/>
          </a:prstGeom>
        </p:spPr>
      </p:pic>
      <p:pic>
        <p:nvPicPr>
          <p:cNvPr id="60" name="Image 138" descr=" ">
            <a:extLst>
              <a:ext uri="{FF2B5EF4-FFF2-40B4-BE49-F238E27FC236}">
                <a16:creationId xmlns:a16="http://schemas.microsoft.com/office/drawing/2014/main" id="{28107725-7BC5-8EEA-17C2-7860DFDFD7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016574" y="1385850"/>
            <a:ext cx="84545" cy="88491"/>
          </a:xfrm>
          <a:prstGeom prst="rect">
            <a:avLst/>
          </a:prstGeom>
        </p:spPr>
      </p:pic>
      <p:pic>
        <p:nvPicPr>
          <p:cNvPr id="61" name="Image 139" descr=" ">
            <a:extLst>
              <a:ext uri="{FF2B5EF4-FFF2-40B4-BE49-F238E27FC236}">
                <a16:creationId xmlns:a16="http://schemas.microsoft.com/office/drawing/2014/main" id="{996C7BB9-BDA9-FF56-8AF1-BEB6F83E40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7437" y="1304255"/>
            <a:ext cx="63657" cy="130423"/>
          </a:xfrm>
          <a:prstGeom prst="rect">
            <a:avLst/>
          </a:prstGeom>
        </p:spPr>
      </p:pic>
      <p:pic>
        <p:nvPicPr>
          <p:cNvPr id="62" name="Image 140" descr=" ">
            <a:extLst>
              <a:ext uri="{FF2B5EF4-FFF2-40B4-BE49-F238E27FC236}">
                <a16:creationId xmlns:a16="http://schemas.microsoft.com/office/drawing/2014/main" id="{8D344898-441E-4EA3-1B94-CF5F4C22D1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34336" y="1514252"/>
            <a:ext cx="84570" cy="35309"/>
          </a:xfrm>
          <a:prstGeom prst="rect">
            <a:avLst/>
          </a:prstGeom>
        </p:spPr>
      </p:pic>
      <p:pic>
        <p:nvPicPr>
          <p:cNvPr id="63" name="Image 141" descr=" ">
            <a:extLst>
              <a:ext uri="{FF2B5EF4-FFF2-40B4-BE49-F238E27FC236}">
                <a16:creationId xmlns:a16="http://schemas.microsoft.com/office/drawing/2014/main" id="{69EF43AB-2415-6279-B5D5-FB1AD7980E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58697" y="1543186"/>
            <a:ext cx="82684" cy="41585"/>
          </a:xfrm>
          <a:prstGeom prst="rect">
            <a:avLst/>
          </a:prstGeom>
        </p:spPr>
      </p:pic>
      <p:pic>
        <p:nvPicPr>
          <p:cNvPr id="192" name="Image 142" descr=" ">
            <a:extLst>
              <a:ext uri="{FF2B5EF4-FFF2-40B4-BE49-F238E27FC236}">
                <a16:creationId xmlns:a16="http://schemas.microsoft.com/office/drawing/2014/main" id="{1A9D1640-DAF0-CDC0-73D8-FC4BA8F257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94272" y="1567421"/>
            <a:ext cx="74051" cy="43173"/>
          </a:xfrm>
          <a:prstGeom prst="rect">
            <a:avLst/>
          </a:prstGeom>
        </p:spPr>
      </p:pic>
      <p:pic>
        <p:nvPicPr>
          <p:cNvPr id="193" name="Image 143" descr=" ">
            <a:extLst>
              <a:ext uri="{FF2B5EF4-FFF2-40B4-BE49-F238E27FC236}">
                <a16:creationId xmlns:a16="http://schemas.microsoft.com/office/drawing/2014/main" id="{F8017180-4C4F-2AF6-F5E3-72D7E58D93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320891" y="1209638"/>
            <a:ext cx="11759" cy="12154"/>
          </a:xfrm>
          <a:prstGeom prst="rect">
            <a:avLst/>
          </a:prstGeom>
        </p:spPr>
      </p:pic>
      <p:pic>
        <p:nvPicPr>
          <p:cNvPr id="194" name="Image 144" descr=" ">
            <a:extLst>
              <a:ext uri="{FF2B5EF4-FFF2-40B4-BE49-F238E27FC236}">
                <a16:creationId xmlns:a16="http://schemas.microsoft.com/office/drawing/2014/main" id="{312A4AB3-7DDC-212C-EB8C-C6A15DEABF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291543" y="1294147"/>
            <a:ext cx="70479" cy="4775"/>
          </a:xfrm>
          <a:prstGeom prst="rect">
            <a:avLst/>
          </a:prstGeom>
        </p:spPr>
      </p:pic>
      <p:pic>
        <p:nvPicPr>
          <p:cNvPr id="195" name="Image 145" descr=" ">
            <a:extLst>
              <a:ext uri="{FF2B5EF4-FFF2-40B4-BE49-F238E27FC236}">
                <a16:creationId xmlns:a16="http://schemas.microsoft.com/office/drawing/2014/main" id="{76E0B559-4FD4-9E86-FA89-8E65F5B7C3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294272" y="1283196"/>
            <a:ext cx="65120" cy="6462"/>
          </a:xfrm>
          <a:prstGeom prst="rect">
            <a:avLst/>
          </a:prstGeom>
        </p:spPr>
      </p:pic>
      <p:pic>
        <p:nvPicPr>
          <p:cNvPr id="196" name="Image 146" descr=" ">
            <a:extLst>
              <a:ext uri="{FF2B5EF4-FFF2-40B4-BE49-F238E27FC236}">
                <a16:creationId xmlns:a16="http://schemas.microsoft.com/office/drawing/2014/main" id="{87323971-14B9-8B50-3405-A9942A54DF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278916" y="1222859"/>
            <a:ext cx="95733" cy="55885"/>
          </a:xfrm>
          <a:prstGeom prst="rect">
            <a:avLst/>
          </a:prstGeom>
        </p:spPr>
      </p:pic>
      <p:pic>
        <p:nvPicPr>
          <p:cNvPr id="197" name="Image 147" descr=" ">
            <a:extLst>
              <a:ext uri="{FF2B5EF4-FFF2-40B4-BE49-F238E27FC236}">
                <a16:creationId xmlns:a16="http://schemas.microsoft.com/office/drawing/2014/main" id="{D1FBDCE8-C63B-7EF1-0B73-9E098D3D83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314069" y="1227224"/>
            <a:ext cx="25428" cy="37753"/>
          </a:xfrm>
          <a:prstGeom prst="rect">
            <a:avLst/>
          </a:prstGeom>
        </p:spPr>
      </p:pic>
      <p:pic>
        <p:nvPicPr>
          <p:cNvPr id="198" name="Image 148" descr=" ">
            <a:extLst>
              <a:ext uri="{FF2B5EF4-FFF2-40B4-BE49-F238E27FC236}">
                <a16:creationId xmlns:a16="http://schemas.microsoft.com/office/drawing/2014/main" id="{065047A3-8514-64D5-EBD0-3390F94C389C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446195" y="1330722"/>
            <a:ext cx="0" cy="0"/>
          </a:xfrm>
          <a:prstGeom prst="rect">
            <a:avLst/>
          </a:prstGeom>
        </p:spPr>
      </p:pic>
      <p:pic>
        <p:nvPicPr>
          <p:cNvPr id="199" name="Image 149" descr=" ">
            <a:extLst>
              <a:ext uri="{FF2B5EF4-FFF2-40B4-BE49-F238E27FC236}">
                <a16:creationId xmlns:a16="http://schemas.microsoft.com/office/drawing/2014/main" id="{9DB4C3F9-3A56-651D-64E7-2B7A15AE3C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235626" y="1498389"/>
            <a:ext cx="182734" cy="202667"/>
          </a:xfrm>
          <a:prstGeom prst="rect">
            <a:avLst/>
          </a:prstGeom>
        </p:spPr>
      </p:pic>
      <p:pic>
        <p:nvPicPr>
          <p:cNvPr id="200" name="Image 150" descr=" ">
            <a:extLst>
              <a:ext uri="{FF2B5EF4-FFF2-40B4-BE49-F238E27FC236}">
                <a16:creationId xmlns:a16="http://schemas.microsoft.com/office/drawing/2014/main" id="{FADD3A40-C434-738C-1E5F-34F127600EDD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334386" y="1620900"/>
            <a:ext cx="0" cy="0"/>
          </a:xfrm>
          <a:prstGeom prst="rect">
            <a:avLst/>
          </a:prstGeom>
        </p:spPr>
      </p:pic>
      <p:pic>
        <p:nvPicPr>
          <p:cNvPr id="201" name="Image 151" descr=" ">
            <a:extLst>
              <a:ext uri="{FF2B5EF4-FFF2-40B4-BE49-F238E27FC236}">
                <a16:creationId xmlns:a16="http://schemas.microsoft.com/office/drawing/2014/main" id="{C06DFA3D-92C5-E269-1FCE-5A6643D966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79635" y="1368871"/>
            <a:ext cx="494320" cy="392919"/>
          </a:xfrm>
          <a:prstGeom prst="rect">
            <a:avLst/>
          </a:prstGeom>
        </p:spPr>
      </p:pic>
      <p:pic>
        <p:nvPicPr>
          <p:cNvPr id="202" name="Image 152" descr=" ">
            <a:extLst>
              <a:ext uri="{FF2B5EF4-FFF2-40B4-BE49-F238E27FC236}">
                <a16:creationId xmlns:a16="http://schemas.microsoft.com/office/drawing/2014/main" id="{C533E9F9-7338-2009-1BC1-E339430AD918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413771" y="1275792"/>
            <a:ext cx="0" cy="0"/>
          </a:xfrm>
          <a:prstGeom prst="rect">
            <a:avLst/>
          </a:prstGeom>
        </p:spPr>
      </p:pic>
      <p:pic>
        <p:nvPicPr>
          <p:cNvPr id="203" name="Image 153" descr=" ">
            <a:extLst>
              <a:ext uri="{FF2B5EF4-FFF2-40B4-BE49-F238E27FC236}">
                <a16:creationId xmlns:a16="http://schemas.microsoft.com/office/drawing/2014/main" id="{20E0A0F0-5545-1C82-E019-FBB594117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412233" y="1283506"/>
            <a:ext cx="9228" cy="9475"/>
          </a:xfrm>
          <a:prstGeom prst="rect">
            <a:avLst/>
          </a:prstGeom>
        </p:spPr>
      </p:pic>
      <p:pic>
        <p:nvPicPr>
          <p:cNvPr id="204" name="Image 154" descr=" ">
            <a:extLst>
              <a:ext uri="{FF2B5EF4-FFF2-40B4-BE49-F238E27FC236}">
                <a16:creationId xmlns:a16="http://schemas.microsoft.com/office/drawing/2014/main" id="{AC3C2EEF-32F7-D038-A92B-8CE24ABEDF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411092" y="1296219"/>
            <a:ext cx="11536" cy="23713"/>
          </a:xfrm>
          <a:prstGeom prst="rect">
            <a:avLst/>
          </a:prstGeom>
        </p:spPr>
      </p:pic>
      <p:pic>
        <p:nvPicPr>
          <p:cNvPr id="205" name="Image 155" descr=" ">
            <a:extLst>
              <a:ext uri="{FF2B5EF4-FFF2-40B4-BE49-F238E27FC236}">
                <a16:creationId xmlns:a16="http://schemas.microsoft.com/office/drawing/2014/main" id="{3D448177-2E3A-2CC8-5D19-6F58121E37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406850" y="1255241"/>
            <a:ext cx="19995" cy="20538"/>
          </a:xfrm>
          <a:prstGeom prst="rect">
            <a:avLst/>
          </a:prstGeom>
        </p:spPr>
      </p:pic>
      <p:pic>
        <p:nvPicPr>
          <p:cNvPr id="206" name="Image 156" descr=" ">
            <a:extLst>
              <a:ext uri="{FF2B5EF4-FFF2-40B4-BE49-F238E27FC236}">
                <a16:creationId xmlns:a16="http://schemas.microsoft.com/office/drawing/2014/main" id="{062BA4E5-367B-1F86-9BB5-0D84FC7533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383977" y="1291146"/>
            <a:ext cx="65939" cy="44921"/>
          </a:xfrm>
          <a:prstGeom prst="rect">
            <a:avLst/>
          </a:prstGeom>
        </p:spPr>
      </p:pic>
      <p:pic>
        <p:nvPicPr>
          <p:cNvPr id="207" name="Image 157" descr=" ">
            <a:extLst>
              <a:ext uri="{FF2B5EF4-FFF2-40B4-BE49-F238E27FC236}">
                <a16:creationId xmlns:a16="http://schemas.microsoft.com/office/drawing/2014/main" id="{4337A5D3-525E-C019-1AB9-A0180A7C4A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465396" y="1235658"/>
            <a:ext cx="37336" cy="53119"/>
          </a:xfrm>
          <a:prstGeom prst="rect">
            <a:avLst/>
          </a:prstGeom>
        </p:spPr>
      </p:pic>
      <p:pic>
        <p:nvPicPr>
          <p:cNvPr id="208" name="Image 158" descr=" ">
            <a:extLst>
              <a:ext uri="{FF2B5EF4-FFF2-40B4-BE49-F238E27FC236}">
                <a16:creationId xmlns:a16="http://schemas.microsoft.com/office/drawing/2014/main" id="{C9BAC862-9016-F84E-5328-52990C9BF0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485540" y="1229010"/>
            <a:ext cx="82139" cy="65410"/>
          </a:xfrm>
          <a:prstGeom prst="rect">
            <a:avLst/>
          </a:prstGeom>
        </p:spPr>
      </p:pic>
      <p:pic>
        <p:nvPicPr>
          <p:cNvPr id="209" name="Image 159" descr=" ">
            <a:extLst>
              <a:ext uri="{FF2B5EF4-FFF2-40B4-BE49-F238E27FC236}">
                <a16:creationId xmlns:a16="http://schemas.microsoft.com/office/drawing/2014/main" id="{39BB79AA-B133-0133-A4EB-8468FD38E1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451925" y="1275953"/>
            <a:ext cx="56909" cy="52536"/>
          </a:xfrm>
          <a:prstGeom prst="rect">
            <a:avLst/>
          </a:prstGeom>
        </p:spPr>
      </p:pic>
      <p:pic>
        <p:nvPicPr>
          <p:cNvPr id="210" name="Image 160" descr=" ">
            <a:extLst>
              <a:ext uri="{FF2B5EF4-FFF2-40B4-BE49-F238E27FC236}">
                <a16:creationId xmlns:a16="http://schemas.microsoft.com/office/drawing/2014/main" id="{0C9AC979-6586-4E3A-6D1B-910765886C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342151" y="1304838"/>
            <a:ext cx="41826" cy="28538"/>
          </a:xfrm>
          <a:prstGeom prst="rect">
            <a:avLst/>
          </a:prstGeom>
        </p:spPr>
      </p:pic>
      <p:pic>
        <p:nvPicPr>
          <p:cNvPr id="211" name="Image 161" descr=" ">
            <a:extLst>
              <a:ext uri="{FF2B5EF4-FFF2-40B4-BE49-F238E27FC236}">
                <a16:creationId xmlns:a16="http://schemas.microsoft.com/office/drawing/2014/main" id="{FC3023D5-D36F-234E-DA02-4084F366A9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232153" y="1283506"/>
            <a:ext cx="9228" cy="9475"/>
          </a:xfrm>
          <a:prstGeom prst="rect">
            <a:avLst/>
          </a:prstGeom>
        </p:spPr>
      </p:pic>
      <p:pic>
        <p:nvPicPr>
          <p:cNvPr id="212" name="Image 162" descr=" ">
            <a:extLst>
              <a:ext uri="{FF2B5EF4-FFF2-40B4-BE49-F238E27FC236}">
                <a16:creationId xmlns:a16="http://schemas.microsoft.com/office/drawing/2014/main" id="{07C84272-B23D-4205-71B0-03B2A94CAE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230987" y="1296219"/>
            <a:ext cx="11536" cy="23713"/>
          </a:xfrm>
          <a:prstGeom prst="rect">
            <a:avLst/>
          </a:prstGeom>
        </p:spPr>
      </p:pic>
      <p:pic>
        <p:nvPicPr>
          <p:cNvPr id="213" name="Image 163" descr=" ">
            <a:extLst>
              <a:ext uri="{FF2B5EF4-FFF2-40B4-BE49-F238E27FC236}">
                <a16:creationId xmlns:a16="http://schemas.microsoft.com/office/drawing/2014/main" id="{0ADC33BA-986E-D513-CF55-7DFF7AD967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226770" y="1255241"/>
            <a:ext cx="19995" cy="20538"/>
          </a:xfrm>
          <a:prstGeom prst="rect">
            <a:avLst/>
          </a:prstGeom>
        </p:spPr>
      </p:pic>
      <p:pic>
        <p:nvPicPr>
          <p:cNvPr id="214" name="Image 164" descr=" ">
            <a:extLst>
              <a:ext uri="{FF2B5EF4-FFF2-40B4-BE49-F238E27FC236}">
                <a16:creationId xmlns:a16="http://schemas.microsoft.com/office/drawing/2014/main" id="{36E35CB1-B61B-D63C-F820-4FD8CF33B8FE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239844" y="1275792"/>
            <a:ext cx="0" cy="0"/>
          </a:xfrm>
          <a:prstGeom prst="rect">
            <a:avLst/>
          </a:prstGeom>
        </p:spPr>
      </p:pic>
      <p:pic>
        <p:nvPicPr>
          <p:cNvPr id="215" name="Image 165" descr=" ">
            <a:extLst>
              <a:ext uri="{FF2B5EF4-FFF2-40B4-BE49-F238E27FC236}">
                <a16:creationId xmlns:a16="http://schemas.microsoft.com/office/drawing/2014/main" id="{8E42E95A-3A83-9399-0D64-8FF6169ADB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203699" y="1291146"/>
            <a:ext cx="65939" cy="44921"/>
          </a:xfrm>
          <a:prstGeom prst="rect">
            <a:avLst/>
          </a:prstGeom>
        </p:spPr>
      </p:pic>
      <p:pic>
        <p:nvPicPr>
          <p:cNvPr id="216" name="Image 166" descr=" ">
            <a:extLst>
              <a:ext uri="{FF2B5EF4-FFF2-40B4-BE49-F238E27FC236}">
                <a16:creationId xmlns:a16="http://schemas.microsoft.com/office/drawing/2014/main" id="{5D89CE47-04F4-66E3-9A4D-157FB50968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150883" y="1235658"/>
            <a:ext cx="37336" cy="53119"/>
          </a:xfrm>
          <a:prstGeom prst="rect">
            <a:avLst/>
          </a:prstGeom>
        </p:spPr>
      </p:pic>
      <p:pic>
        <p:nvPicPr>
          <p:cNvPr id="217" name="Image 167" descr=" ">
            <a:extLst>
              <a:ext uri="{FF2B5EF4-FFF2-40B4-BE49-F238E27FC236}">
                <a16:creationId xmlns:a16="http://schemas.microsoft.com/office/drawing/2014/main" id="{865B3793-B92B-F0B9-45AA-915962BE59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085936" y="1229010"/>
            <a:ext cx="82139" cy="65410"/>
          </a:xfrm>
          <a:prstGeom prst="rect">
            <a:avLst/>
          </a:prstGeom>
        </p:spPr>
      </p:pic>
      <p:pic>
        <p:nvPicPr>
          <p:cNvPr id="218" name="Image 168" descr=" ">
            <a:extLst>
              <a:ext uri="{FF2B5EF4-FFF2-40B4-BE49-F238E27FC236}">
                <a16:creationId xmlns:a16="http://schemas.microsoft.com/office/drawing/2014/main" id="{851C89EC-EB0F-98D7-B1C8-4D15A41F1E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144780" y="1275953"/>
            <a:ext cx="56909" cy="52536"/>
          </a:xfrm>
          <a:prstGeom prst="rect">
            <a:avLst/>
          </a:prstGeom>
        </p:spPr>
      </p:pic>
      <p:pic>
        <p:nvPicPr>
          <p:cNvPr id="219" name="Image 169" descr=" ">
            <a:extLst>
              <a:ext uri="{FF2B5EF4-FFF2-40B4-BE49-F238E27FC236}">
                <a16:creationId xmlns:a16="http://schemas.microsoft.com/office/drawing/2014/main" id="{25B3C163-F45F-601F-3455-4EF0759B04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269638" y="1304838"/>
            <a:ext cx="41826" cy="28538"/>
          </a:xfrm>
          <a:prstGeom prst="rect">
            <a:avLst/>
          </a:prstGeom>
        </p:spPr>
      </p:pic>
      <p:pic>
        <p:nvPicPr>
          <p:cNvPr id="220" name="Image 170" descr=" ">
            <a:extLst>
              <a:ext uri="{FF2B5EF4-FFF2-40B4-BE49-F238E27FC236}">
                <a16:creationId xmlns:a16="http://schemas.microsoft.com/office/drawing/2014/main" id="{25B6E30E-746B-2682-06B9-4E22FE4BCF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334957" y="1354026"/>
            <a:ext cx="109998" cy="105941"/>
          </a:xfrm>
          <a:prstGeom prst="rect">
            <a:avLst/>
          </a:prstGeom>
        </p:spPr>
      </p:pic>
      <p:pic>
        <p:nvPicPr>
          <p:cNvPr id="221" name="Image 171" descr=" ">
            <a:extLst>
              <a:ext uri="{FF2B5EF4-FFF2-40B4-BE49-F238E27FC236}">
                <a16:creationId xmlns:a16="http://schemas.microsoft.com/office/drawing/2014/main" id="{A4EE3D76-EDFF-F435-F934-7A7FABB07D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431583" y="1352786"/>
            <a:ext cx="8137" cy="9723"/>
          </a:xfrm>
          <a:prstGeom prst="rect">
            <a:avLst/>
          </a:prstGeom>
        </p:spPr>
      </p:pic>
      <p:pic>
        <p:nvPicPr>
          <p:cNvPr id="222" name="Image 172" descr=" ">
            <a:extLst>
              <a:ext uri="{FF2B5EF4-FFF2-40B4-BE49-F238E27FC236}">
                <a16:creationId xmlns:a16="http://schemas.microsoft.com/office/drawing/2014/main" id="{0AD8B39B-AC8B-BF7D-2569-E7B3F9122C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368894" y="1333636"/>
            <a:ext cx="94096" cy="20241"/>
          </a:xfrm>
          <a:prstGeom prst="rect">
            <a:avLst/>
          </a:prstGeom>
        </p:spPr>
      </p:pic>
      <p:pic>
        <p:nvPicPr>
          <p:cNvPr id="223" name="Image 173" descr=" ">
            <a:extLst>
              <a:ext uri="{FF2B5EF4-FFF2-40B4-BE49-F238E27FC236}">
                <a16:creationId xmlns:a16="http://schemas.microsoft.com/office/drawing/2014/main" id="{3207EB0D-8E92-287E-88C7-5E443C53A9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434262" y="1376921"/>
            <a:ext cx="61796" cy="24892"/>
          </a:xfrm>
          <a:prstGeom prst="rect">
            <a:avLst/>
          </a:prstGeom>
        </p:spPr>
      </p:pic>
      <p:pic>
        <p:nvPicPr>
          <p:cNvPr id="224" name="Image 174" descr=" ">
            <a:extLst>
              <a:ext uri="{FF2B5EF4-FFF2-40B4-BE49-F238E27FC236}">
                <a16:creationId xmlns:a16="http://schemas.microsoft.com/office/drawing/2014/main" id="{4A8DC9A2-7224-7A8D-3C94-B613E46E9B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410025" y="1353679"/>
            <a:ext cx="45274" cy="13345"/>
          </a:xfrm>
          <a:prstGeom prst="rect">
            <a:avLst/>
          </a:prstGeom>
        </p:spPr>
      </p:pic>
      <p:pic>
        <p:nvPicPr>
          <p:cNvPr id="225" name="Image 175" descr=" ">
            <a:extLst>
              <a:ext uri="{FF2B5EF4-FFF2-40B4-BE49-F238E27FC236}">
                <a16:creationId xmlns:a16="http://schemas.microsoft.com/office/drawing/2014/main" id="{9DFD1941-A6A1-CD83-3AD2-61454381C3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449569" y="1349623"/>
            <a:ext cx="45249" cy="33424"/>
          </a:xfrm>
          <a:prstGeom prst="rect">
            <a:avLst/>
          </a:prstGeom>
        </p:spPr>
      </p:pic>
      <p:pic>
        <p:nvPicPr>
          <p:cNvPr id="226" name="Image 176" descr=" ">
            <a:extLst>
              <a:ext uri="{FF2B5EF4-FFF2-40B4-BE49-F238E27FC236}">
                <a16:creationId xmlns:a16="http://schemas.microsoft.com/office/drawing/2014/main" id="{664B62EE-4569-2A3C-A65C-C7178181B4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213820" y="1352786"/>
            <a:ext cx="8137" cy="9723"/>
          </a:xfrm>
          <a:prstGeom prst="rect">
            <a:avLst/>
          </a:prstGeom>
        </p:spPr>
      </p:pic>
      <p:pic>
        <p:nvPicPr>
          <p:cNvPr id="227" name="Image 177" descr=" ">
            <a:extLst>
              <a:ext uri="{FF2B5EF4-FFF2-40B4-BE49-F238E27FC236}">
                <a16:creationId xmlns:a16="http://schemas.microsoft.com/office/drawing/2014/main" id="{9DC967AC-1998-189A-BA7F-FD9BD7A2CA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190551" y="1333636"/>
            <a:ext cx="94096" cy="20241"/>
          </a:xfrm>
          <a:prstGeom prst="rect">
            <a:avLst/>
          </a:prstGeom>
        </p:spPr>
      </p:pic>
      <p:pic>
        <p:nvPicPr>
          <p:cNvPr id="228" name="Image 178" descr=" ">
            <a:extLst>
              <a:ext uri="{FF2B5EF4-FFF2-40B4-BE49-F238E27FC236}">
                <a16:creationId xmlns:a16="http://schemas.microsoft.com/office/drawing/2014/main" id="{3BCA9B34-4C56-D714-691A-A8CB5952A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157482" y="1376921"/>
            <a:ext cx="61796" cy="24892"/>
          </a:xfrm>
          <a:prstGeom prst="rect">
            <a:avLst/>
          </a:prstGeom>
        </p:spPr>
      </p:pic>
      <p:pic>
        <p:nvPicPr>
          <p:cNvPr id="229" name="Image 179" descr=" ">
            <a:extLst>
              <a:ext uri="{FF2B5EF4-FFF2-40B4-BE49-F238E27FC236}">
                <a16:creationId xmlns:a16="http://schemas.microsoft.com/office/drawing/2014/main" id="{E3AD4D5A-BCCB-F6BB-D8A8-668DE0CFCB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198241" y="1353679"/>
            <a:ext cx="45274" cy="13345"/>
          </a:xfrm>
          <a:prstGeom prst="rect">
            <a:avLst/>
          </a:prstGeom>
        </p:spPr>
      </p:pic>
      <p:pic>
        <p:nvPicPr>
          <p:cNvPr id="230" name="Image 180" descr=" ">
            <a:extLst>
              <a:ext uri="{FF2B5EF4-FFF2-40B4-BE49-F238E27FC236}">
                <a16:creationId xmlns:a16="http://schemas.microsoft.com/office/drawing/2014/main" id="{2EDE7BEE-97FF-7332-AFD8-3BCE98405E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158722" y="1349623"/>
            <a:ext cx="45249" cy="33424"/>
          </a:xfrm>
          <a:prstGeom prst="rect">
            <a:avLst/>
          </a:prstGeom>
        </p:spPr>
      </p:pic>
      <p:pic>
        <p:nvPicPr>
          <p:cNvPr id="231" name="Image 181" descr=" ">
            <a:extLst>
              <a:ext uri="{FF2B5EF4-FFF2-40B4-BE49-F238E27FC236}">
                <a16:creationId xmlns:a16="http://schemas.microsoft.com/office/drawing/2014/main" id="{7630B846-C1AA-EFF6-FB54-E25B9AC5F7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208586" y="1354026"/>
            <a:ext cx="109998" cy="105941"/>
          </a:xfrm>
          <a:prstGeom prst="rect">
            <a:avLst/>
          </a:prstGeom>
        </p:spPr>
      </p:pic>
      <p:pic>
        <p:nvPicPr>
          <p:cNvPr id="232" name="Image 182" descr=" ">
            <a:extLst>
              <a:ext uri="{FF2B5EF4-FFF2-40B4-BE49-F238E27FC236}">
                <a16:creationId xmlns:a16="http://schemas.microsoft.com/office/drawing/2014/main" id="{DC2A9E25-4053-FDEF-5506-F8AC7DA360CB}"/>
              </a:ext>
            </a:extLst>
          </p:cNvPr>
          <p:cNvPicPr>
            <a:picLocks noChangeAspect="1"/>
          </p:cNvPicPr>
          <p:nvPr userDrawn="1"/>
        </p:nvPicPr>
        <p:blipFill>
          <a:blip r:embed="rId92"/>
          <a:stretch>
            <a:fillRect/>
          </a:stretch>
        </p:blipFill>
        <p:spPr>
          <a:xfrm>
            <a:off x="6031790" y="1016000"/>
            <a:ext cx="1303826" cy="1016000"/>
          </a:xfrm>
          <a:prstGeom prst="rect">
            <a:avLst/>
          </a:prstGeom>
        </p:spPr>
      </p:pic>
      <p:pic>
        <p:nvPicPr>
          <p:cNvPr id="234" name="Image 183" descr=" ">
            <a:extLst>
              <a:ext uri="{FF2B5EF4-FFF2-40B4-BE49-F238E27FC236}">
                <a16:creationId xmlns:a16="http://schemas.microsoft.com/office/drawing/2014/main" id="{B5AAFE5F-C8BE-9D29-C1B1-88F571B5FE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113929" y="1265845"/>
            <a:ext cx="193501" cy="686730"/>
          </a:xfrm>
          <a:prstGeom prst="rect">
            <a:avLst/>
          </a:prstGeom>
        </p:spPr>
      </p:pic>
      <p:pic>
        <p:nvPicPr>
          <p:cNvPr id="235" name="Image 184" descr=" ">
            <a:extLst>
              <a:ext uri="{FF2B5EF4-FFF2-40B4-BE49-F238E27FC236}">
                <a16:creationId xmlns:a16="http://schemas.microsoft.com/office/drawing/2014/main" id="{25C09DE4-4AC7-880E-15AE-906CAC4B94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7054764" y="1070496"/>
            <a:ext cx="193501" cy="686730"/>
          </a:xfrm>
          <a:prstGeom prst="rect">
            <a:avLst/>
          </a:prstGeom>
        </p:spPr>
      </p:pic>
      <p:pic>
        <p:nvPicPr>
          <p:cNvPr id="236" name="Image 185" descr=" ">
            <a:extLst>
              <a:ext uri="{FF2B5EF4-FFF2-40B4-BE49-F238E27FC236}">
                <a16:creationId xmlns:a16="http://schemas.microsoft.com/office/drawing/2014/main" id="{F4005FFC-FDFD-5FB6-3E2C-CB8A5D11E9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6286517" y="1493726"/>
            <a:ext cx="38378" cy="62384"/>
          </a:xfrm>
          <a:prstGeom prst="rect">
            <a:avLst/>
          </a:prstGeom>
        </p:spPr>
      </p:pic>
      <p:pic>
        <p:nvPicPr>
          <p:cNvPr id="237" name="Image 186" descr=" ">
            <a:extLst>
              <a:ext uri="{FF2B5EF4-FFF2-40B4-BE49-F238E27FC236}">
                <a16:creationId xmlns:a16="http://schemas.microsoft.com/office/drawing/2014/main" id="{7C5A666D-29E9-63D6-6E49-94A8070F57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6330228" y="1477330"/>
            <a:ext cx="41231" cy="62793"/>
          </a:xfrm>
          <a:prstGeom prst="rect">
            <a:avLst/>
          </a:prstGeom>
        </p:spPr>
      </p:pic>
      <p:pic>
        <p:nvPicPr>
          <p:cNvPr id="238" name="Image 187" descr=" ">
            <a:extLst>
              <a:ext uri="{FF2B5EF4-FFF2-40B4-BE49-F238E27FC236}">
                <a16:creationId xmlns:a16="http://schemas.microsoft.com/office/drawing/2014/main" id="{7FEA3469-70D0-2530-945C-1A3245C812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6375180" y="1466776"/>
            <a:ext cx="44753" cy="59035"/>
          </a:xfrm>
          <a:prstGeom prst="rect">
            <a:avLst/>
          </a:prstGeom>
        </p:spPr>
      </p:pic>
      <p:pic>
        <p:nvPicPr>
          <p:cNvPr id="239" name="Image 188" descr=" ">
            <a:extLst>
              <a:ext uri="{FF2B5EF4-FFF2-40B4-BE49-F238E27FC236}">
                <a16:creationId xmlns:a16="http://schemas.microsoft.com/office/drawing/2014/main" id="{D583382A-CBDC-8949-8AD4-A45D8CB9CC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6413979" y="1449958"/>
            <a:ext cx="37584" cy="57758"/>
          </a:xfrm>
          <a:prstGeom prst="rect">
            <a:avLst/>
          </a:prstGeom>
        </p:spPr>
      </p:pic>
      <p:pic>
        <p:nvPicPr>
          <p:cNvPr id="240" name="Image 189" descr=" ">
            <a:extLst>
              <a:ext uri="{FF2B5EF4-FFF2-40B4-BE49-F238E27FC236}">
                <a16:creationId xmlns:a16="http://schemas.microsoft.com/office/drawing/2014/main" id="{873FE79D-08F4-E0E2-4F7B-F422E2FC25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453424" y="1438015"/>
            <a:ext cx="46862" cy="53057"/>
          </a:xfrm>
          <a:prstGeom prst="rect">
            <a:avLst/>
          </a:prstGeom>
        </p:spPr>
      </p:pic>
      <p:pic>
        <p:nvPicPr>
          <p:cNvPr id="241" name="Image 190" descr=" ">
            <a:extLst>
              <a:ext uri="{FF2B5EF4-FFF2-40B4-BE49-F238E27FC236}">
                <a16:creationId xmlns:a16="http://schemas.microsoft.com/office/drawing/2014/main" id="{C86A7B6F-AB0C-E801-B53F-31EAEE4C8D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6504478" y="1418580"/>
            <a:ext cx="43612" cy="53975"/>
          </a:xfrm>
          <a:prstGeom prst="rect">
            <a:avLst/>
          </a:prstGeom>
        </p:spPr>
      </p:pic>
      <p:pic>
        <p:nvPicPr>
          <p:cNvPr id="242" name="Image 191" descr=" ">
            <a:extLst>
              <a:ext uri="{FF2B5EF4-FFF2-40B4-BE49-F238E27FC236}">
                <a16:creationId xmlns:a16="http://schemas.microsoft.com/office/drawing/2014/main" id="{E03B4463-3ED7-2657-BA05-C799AE8389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553498" y="1404727"/>
            <a:ext cx="36864" cy="57534"/>
          </a:xfrm>
          <a:prstGeom prst="rect">
            <a:avLst/>
          </a:prstGeom>
        </p:spPr>
      </p:pic>
      <p:pic>
        <p:nvPicPr>
          <p:cNvPr id="243" name="Image 192" descr=" ">
            <a:extLst>
              <a:ext uri="{FF2B5EF4-FFF2-40B4-BE49-F238E27FC236}">
                <a16:creationId xmlns:a16="http://schemas.microsoft.com/office/drawing/2014/main" id="{711E6D04-0927-4AA0-6EA1-9F4B8E9B80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6594977" y="1382762"/>
            <a:ext cx="48152" cy="65782"/>
          </a:xfrm>
          <a:prstGeom prst="rect">
            <a:avLst/>
          </a:prstGeom>
        </p:spPr>
      </p:pic>
      <p:pic>
        <p:nvPicPr>
          <p:cNvPr id="244" name="Image 193" descr=" ">
            <a:extLst>
              <a:ext uri="{FF2B5EF4-FFF2-40B4-BE49-F238E27FC236}">
                <a16:creationId xmlns:a16="http://schemas.microsoft.com/office/drawing/2014/main" id="{36B73869-9B36-40CF-3722-833C958068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6646900" y="1372183"/>
            <a:ext cx="44753" cy="59035"/>
          </a:xfrm>
          <a:prstGeom prst="rect">
            <a:avLst/>
          </a:prstGeom>
        </p:spPr>
      </p:pic>
      <p:pic>
        <p:nvPicPr>
          <p:cNvPr id="245" name="Image 194" descr=" ">
            <a:extLst>
              <a:ext uri="{FF2B5EF4-FFF2-40B4-BE49-F238E27FC236}">
                <a16:creationId xmlns:a16="http://schemas.microsoft.com/office/drawing/2014/main" id="{1AFB3F0C-3B49-CA59-3951-2EC1A94994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6285351" y="1564258"/>
            <a:ext cx="41454" cy="61925"/>
          </a:xfrm>
          <a:prstGeom prst="rect">
            <a:avLst/>
          </a:prstGeom>
        </p:spPr>
      </p:pic>
      <p:pic>
        <p:nvPicPr>
          <p:cNvPr id="246" name="Image 195" descr=" ">
            <a:extLst>
              <a:ext uri="{FF2B5EF4-FFF2-40B4-BE49-F238E27FC236}">
                <a16:creationId xmlns:a16="http://schemas.microsoft.com/office/drawing/2014/main" id="{C8EF01AB-AF6D-25A1-103A-82F5ADF363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6331220" y="1548544"/>
            <a:ext cx="38402" cy="62396"/>
          </a:xfrm>
          <a:prstGeom prst="rect">
            <a:avLst/>
          </a:prstGeom>
        </p:spPr>
      </p:pic>
      <p:pic>
        <p:nvPicPr>
          <p:cNvPr id="247" name="Image 196" descr=" ">
            <a:extLst>
              <a:ext uri="{FF2B5EF4-FFF2-40B4-BE49-F238E27FC236}">
                <a16:creationId xmlns:a16="http://schemas.microsoft.com/office/drawing/2014/main" id="{7A692598-283B-DD9B-8D67-795FB94123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6375254" y="1532669"/>
            <a:ext cx="38378" cy="62396"/>
          </a:xfrm>
          <a:prstGeom prst="rect">
            <a:avLst/>
          </a:prstGeom>
        </p:spPr>
      </p:pic>
      <p:pic>
        <p:nvPicPr>
          <p:cNvPr id="248" name="Image 197" descr=" ">
            <a:extLst>
              <a:ext uri="{FF2B5EF4-FFF2-40B4-BE49-F238E27FC236}">
                <a16:creationId xmlns:a16="http://schemas.microsoft.com/office/drawing/2014/main" id="{64E47A37-E535-7947-3642-8639617EAB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6419263" y="1521321"/>
            <a:ext cx="38254" cy="57857"/>
          </a:xfrm>
          <a:prstGeom prst="rect">
            <a:avLst/>
          </a:prstGeom>
        </p:spPr>
      </p:pic>
      <p:pic>
        <p:nvPicPr>
          <p:cNvPr id="249" name="Image 198" descr=" ">
            <a:extLst>
              <a:ext uri="{FF2B5EF4-FFF2-40B4-BE49-F238E27FC236}">
                <a16:creationId xmlns:a16="http://schemas.microsoft.com/office/drawing/2014/main" id="{EDE5FFF3-57AF-C2D8-CF97-A0013A517A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6462230" y="1502606"/>
            <a:ext cx="34632" cy="61082"/>
          </a:xfrm>
          <a:prstGeom prst="rect">
            <a:avLst/>
          </a:prstGeom>
        </p:spPr>
      </p:pic>
      <p:pic>
        <p:nvPicPr>
          <p:cNvPr id="250" name="Image 199" descr=" ">
            <a:extLst>
              <a:ext uri="{FF2B5EF4-FFF2-40B4-BE49-F238E27FC236}">
                <a16:creationId xmlns:a16="http://schemas.microsoft.com/office/drawing/2014/main" id="{90255156-E20F-ADAA-E752-E96CA674D1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6501898" y="1492101"/>
            <a:ext cx="36864" cy="57534"/>
          </a:xfrm>
          <a:prstGeom prst="rect">
            <a:avLst/>
          </a:prstGeom>
        </p:spPr>
      </p:pic>
      <p:pic>
        <p:nvPicPr>
          <p:cNvPr id="251" name="Image 200" descr=" ">
            <a:extLst>
              <a:ext uri="{FF2B5EF4-FFF2-40B4-BE49-F238E27FC236}">
                <a16:creationId xmlns:a16="http://schemas.microsoft.com/office/drawing/2014/main" id="{8938F28E-7B2C-07E0-EF33-CF39B82353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6543029" y="1475569"/>
            <a:ext cx="41206" cy="53938"/>
          </a:xfrm>
          <a:prstGeom prst="rect">
            <a:avLst/>
          </a:prstGeom>
        </p:spPr>
      </p:pic>
      <p:pic>
        <p:nvPicPr>
          <p:cNvPr id="252" name="Image 201" descr=" ">
            <a:extLst>
              <a:ext uri="{FF2B5EF4-FFF2-40B4-BE49-F238E27FC236}">
                <a16:creationId xmlns:a16="http://schemas.microsoft.com/office/drawing/2014/main" id="{05BFEC79-4EB8-FAFC-11D4-B8030A6D54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6588998" y="1455862"/>
            <a:ext cx="38402" cy="62396"/>
          </a:xfrm>
          <a:prstGeom prst="rect">
            <a:avLst/>
          </a:prstGeom>
        </p:spPr>
      </p:pic>
      <p:pic>
        <p:nvPicPr>
          <p:cNvPr id="253" name="Image 202" descr=" ">
            <a:extLst>
              <a:ext uri="{FF2B5EF4-FFF2-40B4-BE49-F238E27FC236}">
                <a16:creationId xmlns:a16="http://schemas.microsoft.com/office/drawing/2014/main" id="{2BE77944-0301-01E7-82AA-9C8A0ACE9F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6632908" y="1440334"/>
            <a:ext cx="37584" cy="57770"/>
          </a:xfrm>
          <a:prstGeom prst="rect">
            <a:avLst/>
          </a:prstGeom>
        </p:spPr>
      </p:pic>
      <p:pic>
        <p:nvPicPr>
          <p:cNvPr id="254" name="Image 203" descr=" ">
            <a:extLst>
              <a:ext uri="{FF2B5EF4-FFF2-40B4-BE49-F238E27FC236}">
                <a16:creationId xmlns:a16="http://schemas.microsoft.com/office/drawing/2014/main" id="{5D0BAFDF-6CD5-9A6D-4A86-E718641836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674982" y="1426208"/>
            <a:ext cx="34632" cy="61082"/>
          </a:xfrm>
          <a:prstGeom prst="rect">
            <a:avLst/>
          </a:prstGeom>
        </p:spPr>
      </p:pic>
      <p:pic>
        <p:nvPicPr>
          <p:cNvPr id="255" name="Image 204" descr=" ">
            <a:extLst>
              <a:ext uri="{FF2B5EF4-FFF2-40B4-BE49-F238E27FC236}">
                <a16:creationId xmlns:a16="http://schemas.microsoft.com/office/drawing/2014/main" id="{AAC8E962-0981-617C-7841-C58097BEF8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6714302" y="1411300"/>
            <a:ext cx="37584" cy="57758"/>
          </a:xfrm>
          <a:prstGeom prst="rect">
            <a:avLst/>
          </a:prstGeom>
        </p:spPr>
      </p:pic>
      <p:pic>
        <p:nvPicPr>
          <p:cNvPr id="256" name="Image 205" descr=" ">
            <a:extLst>
              <a:ext uri="{FF2B5EF4-FFF2-40B4-BE49-F238E27FC236}">
                <a16:creationId xmlns:a16="http://schemas.microsoft.com/office/drawing/2014/main" id="{97B713AE-AA44-0B3D-DFB6-1E7555DC14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753920" y="1401130"/>
            <a:ext cx="41206" cy="53950"/>
          </a:xfrm>
          <a:prstGeom prst="rect">
            <a:avLst/>
          </a:prstGeom>
        </p:spPr>
      </p:pic>
      <p:pic>
        <p:nvPicPr>
          <p:cNvPr id="257" name="Image 206" descr=" ">
            <a:extLst>
              <a:ext uri="{FF2B5EF4-FFF2-40B4-BE49-F238E27FC236}">
                <a16:creationId xmlns:a16="http://schemas.microsoft.com/office/drawing/2014/main" id="{FF57AA51-C829-4C25-9851-B694098A63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6800311" y="1380071"/>
            <a:ext cx="41900" cy="63599"/>
          </a:xfrm>
          <a:prstGeom prst="rect">
            <a:avLst/>
          </a:prstGeom>
        </p:spPr>
      </p:pic>
      <p:pic>
        <p:nvPicPr>
          <p:cNvPr id="258" name="Image 207" descr=" ">
            <a:extLst>
              <a:ext uri="{FF2B5EF4-FFF2-40B4-BE49-F238E27FC236}">
                <a16:creationId xmlns:a16="http://schemas.microsoft.com/office/drawing/2014/main" id="{CFC4FA6F-B934-E2EA-5119-7552EFBE0F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840227" y="1370447"/>
            <a:ext cx="43612" cy="53975"/>
          </a:xfrm>
          <a:prstGeom prst="rect">
            <a:avLst/>
          </a:prstGeom>
        </p:spPr>
      </p:pic>
      <p:pic>
        <p:nvPicPr>
          <p:cNvPr id="259" name="Image 208" descr=" ">
            <a:extLst>
              <a:ext uri="{FF2B5EF4-FFF2-40B4-BE49-F238E27FC236}">
                <a16:creationId xmlns:a16="http://schemas.microsoft.com/office/drawing/2014/main" id="{12953CD5-CCE6-41E5-01DF-46457ACF04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6889991" y="1351868"/>
            <a:ext cx="32846" cy="60461"/>
          </a:xfrm>
          <a:prstGeom prst="rect">
            <a:avLst/>
          </a:prstGeom>
        </p:spPr>
      </p:pic>
      <p:pic>
        <p:nvPicPr>
          <p:cNvPr id="260" name="Image 209" descr=" ">
            <a:extLst>
              <a:ext uri="{FF2B5EF4-FFF2-40B4-BE49-F238E27FC236}">
                <a16:creationId xmlns:a16="http://schemas.microsoft.com/office/drawing/2014/main" id="{9C596E48-8596-F859-DB58-96ED5EE4F9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6924672" y="1341239"/>
            <a:ext cx="43612" cy="53975"/>
          </a:xfrm>
          <a:prstGeom prst="rect">
            <a:avLst/>
          </a:prstGeom>
        </p:spPr>
      </p:pic>
      <p:pic>
        <p:nvPicPr>
          <p:cNvPr id="261" name="Image 210" descr=" ">
            <a:extLst>
              <a:ext uri="{FF2B5EF4-FFF2-40B4-BE49-F238E27FC236}">
                <a16:creationId xmlns:a16="http://schemas.microsoft.com/office/drawing/2014/main" id="{64CF5E9D-AD26-6F8D-0D74-6E70282D61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6286294" y="1631727"/>
            <a:ext cx="37584" cy="57770"/>
          </a:xfrm>
          <a:prstGeom prst="rect">
            <a:avLst/>
          </a:prstGeom>
        </p:spPr>
      </p:pic>
      <p:pic>
        <p:nvPicPr>
          <p:cNvPr id="262" name="Image 211" descr=" ">
            <a:extLst>
              <a:ext uri="{FF2B5EF4-FFF2-40B4-BE49-F238E27FC236}">
                <a16:creationId xmlns:a16="http://schemas.microsoft.com/office/drawing/2014/main" id="{3554BBA6-1EDA-1B22-D725-E5B62E7BCC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6327574" y="1617551"/>
            <a:ext cx="34632" cy="61082"/>
          </a:xfrm>
          <a:prstGeom prst="rect">
            <a:avLst/>
          </a:prstGeom>
        </p:spPr>
      </p:pic>
      <p:pic>
        <p:nvPicPr>
          <p:cNvPr id="263" name="Image 212" descr=" ">
            <a:extLst>
              <a:ext uri="{FF2B5EF4-FFF2-40B4-BE49-F238E27FC236}">
                <a16:creationId xmlns:a16="http://schemas.microsoft.com/office/drawing/2014/main" id="{911C3745-9012-F2F6-7C04-72EE9908F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6365356" y="1601229"/>
            <a:ext cx="45051" cy="64703"/>
          </a:xfrm>
          <a:prstGeom prst="rect">
            <a:avLst/>
          </a:prstGeom>
        </p:spPr>
      </p:pic>
      <p:pic>
        <p:nvPicPr>
          <p:cNvPr id="264" name="Image 213" descr=" ">
            <a:extLst>
              <a:ext uri="{FF2B5EF4-FFF2-40B4-BE49-F238E27FC236}">
                <a16:creationId xmlns:a16="http://schemas.microsoft.com/office/drawing/2014/main" id="{22807FD4-55BB-F98A-E213-70E1E03BE5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6414847" y="1586123"/>
            <a:ext cx="38378" cy="62396"/>
          </a:xfrm>
          <a:prstGeom prst="rect">
            <a:avLst/>
          </a:prstGeom>
        </p:spPr>
      </p:pic>
      <p:pic>
        <p:nvPicPr>
          <p:cNvPr id="265" name="Image 214" descr=" ">
            <a:extLst>
              <a:ext uri="{FF2B5EF4-FFF2-40B4-BE49-F238E27FC236}">
                <a16:creationId xmlns:a16="http://schemas.microsoft.com/office/drawing/2014/main" id="{D18ED3A1-3C3A-B800-5CA9-6FA7911753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6458211" y="1574105"/>
            <a:ext cx="43612" cy="53975"/>
          </a:xfrm>
          <a:prstGeom prst="rect">
            <a:avLst/>
          </a:prstGeom>
        </p:spPr>
      </p:pic>
      <p:pic>
        <p:nvPicPr>
          <p:cNvPr id="266" name="Image 215" descr=" ">
            <a:extLst>
              <a:ext uri="{FF2B5EF4-FFF2-40B4-BE49-F238E27FC236}">
                <a16:creationId xmlns:a16="http://schemas.microsoft.com/office/drawing/2014/main" id="{0DDC1F6C-3E51-8127-B25B-B44ED7CE5B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6502915" y="1554361"/>
            <a:ext cx="41231" cy="62793"/>
          </a:xfrm>
          <a:prstGeom prst="rect">
            <a:avLst/>
          </a:prstGeom>
        </p:spPr>
      </p:pic>
      <p:pic>
        <p:nvPicPr>
          <p:cNvPr id="267" name="Image 216" descr=" ">
            <a:extLst>
              <a:ext uri="{FF2B5EF4-FFF2-40B4-BE49-F238E27FC236}">
                <a16:creationId xmlns:a16="http://schemas.microsoft.com/office/drawing/2014/main" id="{3BAF39FC-786D-792C-E210-A2E4E289C9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6549157" y="1542331"/>
            <a:ext cx="43612" cy="53975"/>
          </a:xfrm>
          <a:prstGeom prst="rect">
            <a:avLst/>
          </a:prstGeom>
        </p:spPr>
      </p:pic>
      <p:pic>
        <p:nvPicPr>
          <p:cNvPr id="268" name="Image 217" descr=" ">
            <a:extLst>
              <a:ext uri="{FF2B5EF4-FFF2-40B4-BE49-F238E27FC236}">
                <a16:creationId xmlns:a16="http://schemas.microsoft.com/office/drawing/2014/main" id="{4452ADF6-45AA-7028-DC7F-2B81F3DE0C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6598053" y="1523715"/>
            <a:ext cx="32846" cy="60461"/>
          </a:xfrm>
          <a:prstGeom prst="rect">
            <a:avLst/>
          </a:prstGeom>
        </p:spPr>
      </p:pic>
      <p:pic>
        <p:nvPicPr>
          <p:cNvPr id="269" name="Image 218" descr=" ">
            <a:extLst>
              <a:ext uri="{FF2B5EF4-FFF2-40B4-BE49-F238E27FC236}">
                <a16:creationId xmlns:a16="http://schemas.microsoft.com/office/drawing/2014/main" id="{0017A684-62AC-E90E-DC3C-B695744FA6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6636009" y="1508385"/>
            <a:ext cx="38402" cy="62384"/>
          </a:xfrm>
          <a:prstGeom prst="rect">
            <a:avLst/>
          </a:prstGeom>
        </p:spPr>
      </p:pic>
      <p:pic>
        <p:nvPicPr>
          <p:cNvPr id="270" name="Image 219" descr=" ">
            <a:extLst>
              <a:ext uri="{FF2B5EF4-FFF2-40B4-BE49-F238E27FC236}">
                <a16:creationId xmlns:a16="http://schemas.microsoft.com/office/drawing/2014/main" id="{459184AD-B026-DC2F-E470-83A6F8279D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6680564" y="1494172"/>
            <a:ext cx="36691" cy="53070"/>
          </a:xfrm>
          <a:prstGeom prst="rect">
            <a:avLst/>
          </a:prstGeom>
        </p:spPr>
      </p:pic>
      <p:pic>
        <p:nvPicPr>
          <p:cNvPr id="271" name="Image 220" descr=" ">
            <a:extLst>
              <a:ext uri="{FF2B5EF4-FFF2-40B4-BE49-F238E27FC236}">
                <a16:creationId xmlns:a16="http://schemas.microsoft.com/office/drawing/2014/main" id="{4426E357-54FA-3756-98AD-C40BE23F68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6722787" y="1479637"/>
            <a:ext cx="34632" cy="61082"/>
          </a:xfrm>
          <a:prstGeom prst="rect">
            <a:avLst/>
          </a:prstGeom>
        </p:spPr>
      </p:pic>
      <p:pic>
        <p:nvPicPr>
          <p:cNvPr id="272" name="Image 221" descr=" ">
            <a:extLst>
              <a:ext uri="{FF2B5EF4-FFF2-40B4-BE49-F238E27FC236}">
                <a16:creationId xmlns:a16="http://schemas.microsoft.com/office/drawing/2014/main" id="{A92096D1-2102-8606-4EFE-77732C67D9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760991" y="1467358"/>
            <a:ext cx="41206" cy="53950"/>
          </a:xfrm>
          <a:prstGeom prst="rect">
            <a:avLst/>
          </a:prstGeom>
        </p:spPr>
      </p:pic>
      <p:pic>
        <p:nvPicPr>
          <p:cNvPr id="273" name="Image 222" descr=" ">
            <a:extLst>
              <a:ext uri="{FF2B5EF4-FFF2-40B4-BE49-F238E27FC236}">
                <a16:creationId xmlns:a16="http://schemas.microsoft.com/office/drawing/2014/main" id="{CD6E6431-C0A2-C2F9-DF22-AE69AD1932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6807183" y="1446349"/>
            <a:ext cx="41900" cy="63599"/>
          </a:xfrm>
          <a:prstGeom prst="rect">
            <a:avLst/>
          </a:prstGeom>
        </p:spPr>
      </p:pic>
      <p:pic>
        <p:nvPicPr>
          <p:cNvPr id="274" name="Image 223" descr=" ">
            <a:extLst>
              <a:ext uri="{FF2B5EF4-FFF2-40B4-BE49-F238E27FC236}">
                <a16:creationId xmlns:a16="http://schemas.microsoft.com/office/drawing/2014/main" id="{1625E0AC-205B-5DEE-74AA-AB20363BCC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6847322" y="1436650"/>
            <a:ext cx="43612" cy="53975"/>
          </a:xfrm>
          <a:prstGeom prst="rect">
            <a:avLst/>
          </a:prstGeom>
        </p:spPr>
      </p:pic>
      <p:pic>
        <p:nvPicPr>
          <p:cNvPr id="275" name="Image 224" descr=" ">
            <a:extLst>
              <a:ext uri="{FF2B5EF4-FFF2-40B4-BE49-F238E27FC236}">
                <a16:creationId xmlns:a16="http://schemas.microsoft.com/office/drawing/2014/main" id="{A954A01A-CA5F-2CC4-C51F-EDC7EC9F789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6896119" y="1419014"/>
            <a:ext cx="32846" cy="60461"/>
          </a:xfrm>
          <a:prstGeom prst="rect">
            <a:avLst/>
          </a:prstGeom>
        </p:spPr>
      </p:pic>
      <p:pic>
        <p:nvPicPr>
          <p:cNvPr id="276" name="Image 225" descr=" ">
            <a:extLst>
              <a:ext uri="{FF2B5EF4-FFF2-40B4-BE49-F238E27FC236}">
                <a16:creationId xmlns:a16="http://schemas.microsoft.com/office/drawing/2014/main" id="{A4497356-FC59-5F93-C970-952523AF91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6932660" y="1409340"/>
            <a:ext cx="43612" cy="53975"/>
          </a:xfrm>
          <a:prstGeom prst="rect">
            <a:avLst/>
          </a:prstGeom>
        </p:spPr>
      </p:pic>
      <p:pic>
        <p:nvPicPr>
          <p:cNvPr id="277" name="Image 226" descr=" ">
            <a:extLst>
              <a:ext uri="{FF2B5EF4-FFF2-40B4-BE49-F238E27FC236}">
                <a16:creationId xmlns:a16="http://schemas.microsoft.com/office/drawing/2014/main" id="{70C3164A-5634-8DCA-C7C9-585863771A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6289345" y="1693118"/>
            <a:ext cx="38378" cy="62384"/>
          </a:xfrm>
          <a:prstGeom prst="rect">
            <a:avLst/>
          </a:prstGeom>
        </p:spPr>
      </p:pic>
      <p:pic>
        <p:nvPicPr>
          <p:cNvPr id="278" name="Image 227" descr=" ">
            <a:extLst>
              <a:ext uri="{FF2B5EF4-FFF2-40B4-BE49-F238E27FC236}">
                <a16:creationId xmlns:a16="http://schemas.microsoft.com/office/drawing/2014/main" id="{6F4CEA21-41EA-5686-8528-1B3E1730EA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6334396" y="1682068"/>
            <a:ext cx="36864" cy="57534"/>
          </a:xfrm>
          <a:prstGeom prst="rect">
            <a:avLst/>
          </a:prstGeom>
        </p:spPr>
      </p:pic>
      <p:pic>
        <p:nvPicPr>
          <p:cNvPr id="279" name="Image 228" descr=" ">
            <a:extLst>
              <a:ext uri="{FF2B5EF4-FFF2-40B4-BE49-F238E27FC236}">
                <a16:creationId xmlns:a16="http://schemas.microsoft.com/office/drawing/2014/main" id="{5D4BC538-165B-3DD3-9EB8-76F30A8FC9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6375850" y="1663849"/>
            <a:ext cx="34632" cy="61082"/>
          </a:xfrm>
          <a:prstGeom prst="rect">
            <a:avLst/>
          </a:prstGeom>
        </p:spPr>
      </p:pic>
      <p:pic>
        <p:nvPicPr>
          <p:cNvPr id="280" name="Image 229" descr=" ">
            <a:extLst>
              <a:ext uri="{FF2B5EF4-FFF2-40B4-BE49-F238E27FC236}">
                <a16:creationId xmlns:a16="http://schemas.microsoft.com/office/drawing/2014/main" id="{3448EA6B-B269-83DF-B345-22FCE263A6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6414599" y="1647130"/>
            <a:ext cx="45448" cy="74985"/>
          </a:xfrm>
          <a:prstGeom prst="rect">
            <a:avLst/>
          </a:prstGeom>
        </p:spPr>
      </p:pic>
      <p:pic>
        <p:nvPicPr>
          <p:cNvPr id="281" name="Image 230" descr=" ">
            <a:extLst>
              <a:ext uri="{FF2B5EF4-FFF2-40B4-BE49-F238E27FC236}">
                <a16:creationId xmlns:a16="http://schemas.microsoft.com/office/drawing/2014/main" id="{77ACCF46-821A-3B80-B77F-DA99888A3A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6464761" y="1630896"/>
            <a:ext cx="38378" cy="62396"/>
          </a:xfrm>
          <a:prstGeom prst="rect">
            <a:avLst/>
          </a:prstGeom>
        </p:spPr>
      </p:pic>
      <p:pic>
        <p:nvPicPr>
          <p:cNvPr id="282" name="Image 231" descr=" ">
            <a:extLst>
              <a:ext uri="{FF2B5EF4-FFF2-40B4-BE49-F238E27FC236}">
                <a16:creationId xmlns:a16="http://schemas.microsoft.com/office/drawing/2014/main" id="{43095BF3-599E-9FA5-B3B3-DAE8CA4FC8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6509117" y="1620689"/>
            <a:ext cx="36864" cy="57534"/>
          </a:xfrm>
          <a:prstGeom prst="rect">
            <a:avLst/>
          </a:prstGeom>
        </p:spPr>
      </p:pic>
      <p:pic>
        <p:nvPicPr>
          <p:cNvPr id="283" name="Image 232" descr=" ">
            <a:extLst>
              <a:ext uri="{FF2B5EF4-FFF2-40B4-BE49-F238E27FC236}">
                <a16:creationId xmlns:a16="http://schemas.microsoft.com/office/drawing/2014/main" id="{E2EAB09C-2BBA-2746-5302-1C83A28E6F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6550372" y="1601254"/>
            <a:ext cx="38402" cy="62396"/>
          </a:xfrm>
          <a:prstGeom prst="rect">
            <a:avLst/>
          </a:prstGeom>
        </p:spPr>
      </p:pic>
      <p:pic>
        <p:nvPicPr>
          <p:cNvPr id="284" name="Image 233" descr=" ">
            <a:extLst>
              <a:ext uri="{FF2B5EF4-FFF2-40B4-BE49-F238E27FC236}">
                <a16:creationId xmlns:a16="http://schemas.microsoft.com/office/drawing/2014/main" id="{5B97354A-4460-B03B-31E8-E7389D4359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6593364" y="1586347"/>
            <a:ext cx="38378" cy="62396"/>
          </a:xfrm>
          <a:prstGeom prst="rect">
            <a:avLst/>
          </a:prstGeom>
        </p:spPr>
      </p:pic>
      <p:pic>
        <p:nvPicPr>
          <p:cNvPr id="285" name="Image 234" descr=" ">
            <a:extLst>
              <a:ext uri="{FF2B5EF4-FFF2-40B4-BE49-F238E27FC236}">
                <a16:creationId xmlns:a16="http://schemas.microsoft.com/office/drawing/2014/main" id="{084B333F-513D-8812-580D-0E1BD8E218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6637373" y="1570484"/>
            <a:ext cx="38402" cy="62384"/>
          </a:xfrm>
          <a:prstGeom prst="rect">
            <a:avLst/>
          </a:prstGeom>
        </p:spPr>
      </p:pic>
      <p:pic>
        <p:nvPicPr>
          <p:cNvPr id="286" name="Image 235" descr=" ">
            <a:extLst>
              <a:ext uri="{FF2B5EF4-FFF2-40B4-BE49-F238E27FC236}">
                <a16:creationId xmlns:a16="http://schemas.microsoft.com/office/drawing/2014/main" id="{DFD6CA87-803C-1A40-E02E-684E32135A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6680688" y="1552079"/>
            <a:ext cx="48152" cy="65782"/>
          </a:xfrm>
          <a:prstGeom prst="rect">
            <a:avLst/>
          </a:prstGeom>
        </p:spPr>
      </p:pic>
      <p:pic>
        <p:nvPicPr>
          <p:cNvPr id="287" name="Image 236" descr=" ">
            <a:extLst>
              <a:ext uri="{FF2B5EF4-FFF2-40B4-BE49-F238E27FC236}">
                <a16:creationId xmlns:a16="http://schemas.microsoft.com/office/drawing/2014/main" id="{D184E7DE-DBDC-B1F0-E793-A9C55E45E0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6731742" y="1540532"/>
            <a:ext cx="44778" cy="59035"/>
          </a:xfrm>
          <a:prstGeom prst="rect">
            <a:avLst/>
          </a:prstGeom>
        </p:spPr>
      </p:pic>
      <p:pic>
        <p:nvPicPr>
          <p:cNvPr id="288" name="Image 237" descr=" ">
            <a:extLst>
              <a:ext uri="{FF2B5EF4-FFF2-40B4-BE49-F238E27FC236}">
                <a16:creationId xmlns:a16="http://schemas.microsoft.com/office/drawing/2014/main" id="{7B1AE3C5-40CB-EC13-C3E0-87FDC7EDFD9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6771509" y="1523715"/>
            <a:ext cx="37584" cy="57758"/>
          </a:xfrm>
          <a:prstGeom prst="rect">
            <a:avLst/>
          </a:prstGeom>
        </p:spPr>
      </p:pic>
      <p:pic>
        <p:nvPicPr>
          <p:cNvPr id="289" name="Image 238" descr=" ">
            <a:extLst>
              <a:ext uri="{FF2B5EF4-FFF2-40B4-BE49-F238E27FC236}">
                <a16:creationId xmlns:a16="http://schemas.microsoft.com/office/drawing/2014/main" id="{C2B98F85-6E0D-71EE-6E24-B509BEBA30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6813434" y="1510568"/>
            <a:ext cx="34632" cy="61082"/>
          </a:xfrm>
          <a:prstGeom prst="rect">
            <a:avLst/>
          </a:prstGeom>
        </p:spPr>
      </p:pic>
      <p:pic>
        <p:nvPicPr>
          <p:cNvPr id="290" name="Image 239" descr=" ">
            <a:extLst>
              <a:ext uri="{FF2B5EF4-FFF2-40B4-BE49-F238E27FC236}">
                <a16:creationId xmlns:a16="http://schemas.microsoft.com/office/drawing/2014/main" id="{C68F4DA1-EF1B-F47D-6CF9-BD4A16E808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6851886" y="1494693"/>
            <a:ext cx="41255" cy="62793"/>
          </a:xfrm>
          <a:prstGeom prst="rect">
            <a:avLst/>
          </a:prstGeom>
        </p:spPr>
      </p:pic>
      <p:pic>
        <p:nvPicPr>
          <p:cNvPr id="291" name="Image 240" descr=" ">
            <a:extLst>
              <a:ext uri="{FF2B5EF4-FFF2-40B4-BE49-F238E27FC236}">
                <a16:creationId xmlns:a16="http://schemas.microsoft.com/office/drawing/2014/main" id="{65E50C81-048E-307A-B5C0-1DC07DF7B1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6897880" y="1489050"/>
            <a:ext cx="36492" cy="53070"/>
          </a:xfrm>
          <a:prstGeom prst="rect">
            <a:avLst/>
          </a:prstGeom>
        </p:spPr>
      </p:pic>
      <p:pic>
        <p:nvPicPr>
          <p:cNvPr id="292" name="Image 241" descr=" ">
            <a:extLst>
              <a:ext uri="{FF2B5EF4-FFF2-40B4-BE49-F238E27FC236}">
                <a16:creationId xmlns:a16="http://schemas.microsoft.com/office/drawing/2014/main" id="{D085D002-DA8E-F8B6-2B28-4F4118D7F2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6937126" y="1469938"/>
            <a:ext cx="41206" cy="53950"/>
          </a:xfrm>
          <a:prstGeom prst="rect">
            <a:avLst/>
          </a:prstGeom>
        </p:spPr>
      </p:pic>
      <p:pic>
        <p:nvPicPr>
          <p:cNvPr id="293" name="Image 242" descr=" ">
            <a:extLst>
              <a:ext uri="{FF2B5EF4-FFF2-40B4-BE49-F238E27FC236}">
                <a16:creationId xmlns:a16="http://schemas.microsoft.com/office/drawing/2014/main" id="{C2E6B8BD-F9CE-FFD9-0512-F3BD14F5A4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6980217" y="1450888"/>
            <a:ext cx="37584" cy="57770"/>
          </a:xfrm>
          <a:prstGeom prst="rect">
            <a:avLst/>
          </a:prstGeom>
        </p:spPr>
      </p:pic>
      <p:pic>
        <p:nvPicPr>
          <p:cNvPr id="294" name="Image 243" descr=" ">
            <a:extLst>
              <a:ext uri="{FF2B5EF4-FFF2-40B4-BE49-F238E27FC236}">
                <a16:creationId xmlns:a16="http://schemas.microsoft.com/office/drawing/2014/main" id="{BA9BEFAF-EA40-E16C-44DC-85D3D601D5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7021323" y="1439999"/>
            <a:ext cx="38254" cy="57857"/>
          </a:xfrm>
          <a:prstGeom prst="rect">
            <a:avLst/>
          </a:prstGeom>
        </p:spPr>
      </p:pic>
      <p:pic>
        <p:nvPicPr>
          <p:cNvPr id="295" name="Image 244" descr=" ">
            <a:extLst>
              <a:ext uri="{FF2B5EF4-FFF2-40B4-BE49-F238E27FC236}">
                <a16:creationId xmlns:a16="http://schemas.microsoft.com/office/drawing/2014/main" id="{5720FC2B-E888-0615-7D79-2155CA04D7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7060470" y="1426220"/>
            <a:ext cx="44753" cy="59035"/>
          </a:xfrm>
          <a:prstGeom prst="rect">
            <a:avLst/>
          </a:prstGeom>
        </p:spPr>
      </p:pic>
      <p:pic>
        <p:nvPicPr>
          <p:cNvPr id="296" name="Image 245" descr=" ">
            <a:extLst>
              <a:ext uri="{FF2B5EF4-FFF2-40B4-BE49-F238E27FC236}">
                <a16:creationId xmlns:a16="http://schemas.microsoft.com/office/drawing/2014/main" id="{8BA88E65-4C0A-39E1-2578-58B57EB8360E}"/>
              </a:ext>
            </a:extLst>
          </p:cNvPr>
          <p:cNvPicPr>
            <a:picLocks noChangeAspect="1"/>
          </p:cNvPicPr>
          <p:nvPr userDrawn="1"/>
        </p:nvPicPr>
        <p:blipFill>
          <a:blip r:embed="rId155"/>
          <a:stretch>
            <a:fillRect/>
          </a:stretch>
        </p:blipFill>
        <p:spPr>
          <a:xfrm>
            <a:off x="7951467" y="1216124"/>
            <a:ext cx="1547097" cy="615758"/>
          </a:xfrm>
          <a:prstGeom prst="rect">
            <a:avLst/>
          </a:prstGeom>
        </p:spPr>
      </p:pic>
      <p:pic>
        <p:nvPicPr>
          <p:cNvPr id="297" name="Image 246" descr=" ">
            <a:extLst>
              <a:ext uri="{FF2B5EF4-FFF2-40B4-BE49-F238E27FC236}">
                <a16:creationId xmlns:a16="http://schemas.microsoft.com/office/drawing/2014/main" id="{D71DA477-F11D-0CCE-8C76-5AA4AD386E24}"/>
              </a:ext>
            </a:extLst>
          </p:cNvPr>
          <p:cNvPicPr>
            <a:picLocks noChangeAspect="1"/>
          </p:cNvPicPr>
          <p:nvPr userDrawn="1"/>
        </p:nvPicPr>
        <p:blipFill>
          <a:blip r:embed="rId156"/>
          <a:stretch>
            <a:fillRect/>
          </a:stretch>
        </p:blipFill>
        <p:spPr>
          <a:xfrm>
            <a:off x="3432356" y="1026083"/>
            <a:ext cx="1983606" cy="841896"/>
          </a:xfrm>
          <a:prstGeom prst="rect">
            <a:avLst/>
          </a:prstGeom>
        </p:spPr>
      </p:pic>
      <p:pic>
        <p:nvPicPr>
          <p:cNvPr id="298" name="Image 247" descr=" ">
            <a:extLst>
              <a:ext uri="{FF2B5EF4-FFF2-40B4-BE49-F238E27FC236}">
                <a16:creationId xmlns:a16="http://schemas.microsoft.com/office/drawing/2014/main" id="{0C7A4A94-5E18-2463-3DDE-D5064C9F3A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3467732" y="1080988"/>
            <a:ext cx="1912879" cy="732061"/>
          </a:xfrm>
          <a:prstGeom prst="rect">
            <a:avLst/>
          </a:prstGeom>
        </p:spPr>
      </p:pic>
      <p:pic>
        <p:nvPicPr>
          <p:cNvPr id="2" name="Image 84" descr=" ">
            <a:extLst>
              <a:ext uri="{FF2B5EF4-FFF2-40B4-BE49-F238E27FC236}">
                <a16:creationId xmlns:a16="http://schemas.microsoft.com/office/drawing/2014/main" id="{DD408E9C-2075-ACC9-A5E8-3ECF93B78E61}"/>
              </a:ext>
            </a:extLst>
          </p:cNvPr>
          <p:cNvPicPr>
            <a:picLocks noChangeAspect="1"/>
          </p:cNvPicPr>
          <p:nvPr userDrawn="1"/>
        </p:nvPicPr>
        <p:blipFill>
          <a:blip r:embed="rId158">
            <a:duotone>
              <a:prstClr val="black"/>
              <a:srgbClr val="98024C">
                <a:tint val="45000"/>
                <a:satMod val="400000"/>
              </a:srgbClr>
            </a:duotone>
            <a:alphaModFix amt="50000"/>
          </a:blip>
          <a:stretch>
            <a:fillRect/>
          </a:stretch>
        </p:blipFill>
        <p:spPr>
          <a:xfrm>
            <a:off x="10165648" y="0"/>
            <a:ext cx="142214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9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E695B-64C1-01AB-2DBE-D55B0E12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4375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F44677-7A7C-D2A6-9F55-38167950E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4375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DD93A-3DA7-9280-426A-C022F718A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E4061D-7F5B-5433-410A-7F0BBA708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D1DC78-358C-4E2C-5D8E-8229236A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Image 85" descr=" ">
            <a:extLst>
              <a:ext uri="{FF2B5EF4-FFF2-40B4-BE49-F238E27FC236}">
                <a16:creationId xmlns:a16="http://schemas.microsoft.com/office/drawing/2014/main" id="{E1E6C474-C17B-4D2C-5879-94B7BE7165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127" y="1536700"/>
            <a:ext cx="2970658" cy="1143000"/>
          </a:xfrm>
          <a:prstGeom prst="rect">
            <a:avLst/>
          </a:prstGeom>
        </p:spPr>
      </p:pic>
      <p:pic>
        <p:nvPicPr>
          <p:cNvPr id="8" name="Image 86" descr=" ">
            <a:extLst>
              <a:ext uri="{FF2B5EF4-FFF2-40B4-BE49-F238E27FC236}">
                <a16:creationId xmlns:a16="http://schemas.microsoft.com/office/drawing/2014/main" id="{2B4F1E5A-C2F5-1392-055E-31A0F32654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2403" y="1919350"/>
            <a:ext cx="138527" cy="138621"/>
          </a:xfrm>
          <a:prstGeom prst="rect">
            <a:avLst/>
          </a:prstGeom>
        </p:spPr>
      </p:pic>
      <p:pic>
        <p:nvPicPr>
          <p:cNvPr id="9" name="Image 87" descr=" ">
            <a:extLst>
              <a:ext uri="{FF2B5EF4-FFF2-40B4-BE49-F238E27FC236}">
                <a16:creationId xmlns:a16="http://schemas.microsoft.com/office/drawing/2014/main" id="{7D22414E-A4CD-2E09-7104-48FAEC8671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7373" y="1919350"/>
            <a:ext cx="121459" cy="138621"/>
          </a:xfrm>
          <a:prstGeom prst="rect">
            <a:avLst/>
          </a:prstGeom>
        </p:spPr>
      </p:pic>
      <p:pic>
        <p:nvPicPr>
          <p:cNvPr id="10" name="Image 88" descr=" ">
            <a:extLst>
              <a:ext uri="{FF2B5EF4-FFF2-40B4-BE49-F238E27FC236}">
                <a16:creationId xmlns:a16="http://schemas.microsoft.com/office/drawing/2014/main" id="{47463BE7-EB70-BCD2-35B2-985A70FE55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5299" y="1919350"/>
            <a:ext cx="120219" cy="138621"/>
          </a:xfrm>
          <a:prstGeom prst="rect">
            <a:avLst/>
          </a:prstGeom>
        </p:spPr>
      </p:pic>
      <p:pic>
        <p:nvPicPr>
          <p:cNvPr id="11" name="Image 89" descr=" ">
            <a:extLst>
              <a:ext uri="{FF2B5EF4-FFF2-40B4-BE49-F238E27FC236}">
                <a16:creationId xmlns:a16="http://schemas.microsoft.com/office/drawing/2014/main" id="{BF5E8015-FAC0-D113-5AD2-3B731E2861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5312" y="1916782"/>
            <a:ext cx="146937" cy="143756"/>
          </a:xfrm>
          <a:prstGeom prst="rect">
            <a:avLst/>
          </a:prstGeom>
        </p:spPr>
      </p:pic>
      <p:pic>
        <p:nvPicPr>
          <p:cNvPr id="12" name="Image 90" descr=" ">
            <a:extLst>
              <a:ext uri="{FF2B5EF4-FFF2-40B4-BE49-F238E27FC236}">
                <a16:creationId xmlns:a16="http://schemas.microsoft.com/office/drawing/2014/main" id="{66695CC2-EFF6-0677-2D4B-104E65CC63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1918" y="1919350"/>
            <a:ext cx="113644" cy="138621"/>
          </a:xfrm>
          <a:prstGeom prst="rect">
            <a:avLst/>
          </a:prstGeom>
        </p:spPr>
      </p:pic>
      <p:pic>
        <p:nvPicPr>
          <p:cNvPr id="13" name="Image 91" descr=" ">
            <a:extLst>
              <a:ext uri="{FF2B5EF4-FFF2-40B4-BE49-F238E27FC236}">
                <a16:creationId xmlns:a16="http://schemas.microsoft.com/office/drawing/2014/main" id="{9226D394-EC9F-9413-0FAF-1C9B6FFFE4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3000" y="1919350"/>
            <a:ext cx="109948" cy="138621"/>
          </a:xfrm>
          <a:prstGeom prst="rect">
            <a:avLst/>
          </a:prstGeom>
        </p:spPr>
      </p:pic>
      <p:pic>
        <p:nvPicPr>
          <p:cNvPr id="14" name="Image 92" descr=" ">
            <a:extLst>
              <a:ext uri="{FF2B5EF4-FFF2-40B4-BE49-F238E27FC236}">
                <a16:creationId xmlns:a16="http://schemas.microsoft.com/office/drawing/2014/main" id="{60901D56-F46C-4AC2-C3D8-FD0A57F5B4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68649" y="1919350"/>
            <a:ext cx="120219" cy="138621"/>
          </a:xfrm>
          <a:prstGeom prst="rect">
            <a:avLst/>
          </a:prstGeom>
        </p:spPr>
      </p:pic>
      <p:pic>
        <p:nvPicPr>
          <p:cNvPr id="15" name="Image 93" descr=" ">
            <a:extLst>
              <a:ext uri="{FF2B5EF4-FFF2-40B4-BE49-F238E27FC236}">
                <a16:creationId xmlns:a16="http://schemas.microsoft.com/office/drawing/2014/main" id="{A6936CFC-AA64-10F1-A957-4BC3FFAF73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12857" y="1918568"/>
            <a:ext cx="147557" cy="139402"/>
          </a:xfrm>
          <a:prstGeom prst="rect">
            <a:avLst/>
          </a:prstGeom>
        </p:spPr>
      </p:pic>
      <p:pic>
        <p:nvPicPr>
          <p:cNvPr id="16" name="Image 94" descr=" ">
            <a:extLst>
              <a:ext uri="{FF2B5EF4-FFF2-40B4-BE49-F238E27FC236}">
                <a16:creationId xmlns:a16="http://schemas.microsoft.com/office/drawing/2014/main" id="{4BCF1DF8-3344-6A3D-95E4-7E5ADD5DBA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0833" y="1919350"/>
            <a:ext cx="127611" cy="141188"/>
          </a:xfrm>
          <a:prstGeom prst="rect">
            <a:avLst/>
          </a:prstGeom>
        </p:spPr>
      </p:pic>
      <p:pic>
        <p:nvPicPr>
          <p:cNvPr id="17" name="Image 95" descr=" ">
            <a:extLst>
              <a:ext uri="{FF2B5EF4-FFF2-40B4-BE49-F238E27FC236}">
                <a16:creationId xmlns:a16="http://schemas.microsoft.com/office/drawing/2014/main" id="{1CDDD0D1-6FC0-4EDD-FBC9-E158C92CD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21937" y="1919350"/>
            <a:ext cx="121260" cy="138621"/>
          </a:xfrm>
          <a:prstGeom prst="rect">
            <a:avLst/>
          </a:prstGeom>
        </p:spPr>
      </p:pic>
      <p:pic>
        <p:nvPicPr>
          <p:cNvPr id="18" name="Image 96" descr=" ">
            <a:extLst>
              <a:ext uri="{FF2B5EF4-FFF2-40B4-BE49-F238E27FC236}">
                <a16:creationId xmlns:a16="http://schemas.microsoft.com/office/drawing/2014/main" id="{259C6EF3-7636-C332-8A07-AE47185BA1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32403" y="2158429"/>
            <a:ext cx="109948" cy="138621"/>
          </a:xfrm>
          <a:prstGeom prst="rect">
            <a:avLst/>
          </a:prstGeom>
        </p:spPr>
      </p:pic>
      <p:pic>
        <p:nvPicPr>
          <p:cNvPr id="19" name="Image 97" descr=" ">
            <a:extLst>
              <a:ext uri="{FF2B5EF4-FFF2-40B4-BE49-F238E27FC236}">
                <a16:creationId xmlns:a16="http://schemas.microsoft.com/office/drawing/2014/main" id="{E966C0AB-6F1B-DD12-F425-AD35E015DF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64282" y="2155850"/>
            <a:ext cx="146937" cy="143756"/>
          </a:xfrm>
          <a:prstGeom prst="rect">
            <a:avLst/>
          </a:prstGeom>
        </p:spPr>
      </p:pic>
      <p:pic>
        <p:nvPicPr>
          <p:cNvPr id="20" name="Image 98" descr=" ">
            <a:extLst>
              <a:ext uri="{FF2B5EF4-FFF2-40B4-BE49-F238E27FC236}">
                <a16:creationId xmlns:a16="http://schemas.microsoft.com/office/drawing/2014/main" id="{4B240945-9BAD-95D0-92E8-18D0D77C5B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36646" y="2155850"/>
            <a:ext cx="117961" cy="143756"/>
          </a:xfrm>
          <a:prstGeom prst="rect">
            <a:avLst/>
          </a:prstGeom>
        </p:spPr>
      </p:pic>
      <p:pic>
        <p:nvPicPr>
          <p:cNvPr id="21" name="Image 99" descr=" ">
            <a:extLst>
              <a:ext uri="{FF2B5EF4-FFF2-40B4-BE49-F238E27FC236}">
                <a16:creationId xmlns:a16="http://schemas.microsoft.com/office/drawing/2014/main" id="{B37CA465-30D1-F88E-2F92-BF95292B77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74131" y="2155850"/>
            <a:ext cx="117961" cy="143756"/>
          </a:xfrm>
          <a:prstGeom prst="rect">
            <a:avLst/>
          </a:prstGeom>
        </p:spPr>
      </p:pic>
      <p:pic>
        <p:nvPicPr>
          <p:cNvPr id="22" name="Image 100" descr=" ">
            <a:extLst>
              <a:ext uri="{FF2B5EF4-FFF2-40B4-BE49-F238E27FC236}">
                <a16:creationId xmlns:a16="http://schemas.microsoft.com/office/drawing/2014/main" id="{036EEF8B-462B-44C0-5DE1-8C324629B2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20422" y="2158429"/>
            <a:ext cx="121459" cy="138621"/>
          </a:xfrm>
          <a:prstGeom prst="rect">
            <a:avLst/>
          </a:prstGeom>
        </p:spPr>
      </p:pic>
      <p:pic>
        <p:nvPicPr>
          <p:cNvPr id="23" name="Image 101" descr=" ">
            <a:extLst>
              <a:ext uri="{FF2B5EF4-FFF2-40B4-BE49-F238E27FC236}">
                <a16:creationId xmlns:a16="http://schemas.microsoft.com/office/drawing/2014/main" id="{5271D600-479C-F7D7-9F30-C7745DACE9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78349" y="2158429"/>
            <a:ext cx="121459" cy="138621"/>
          </a:xfrm>
          <a:prstGeom prst="rect">
            <a:avLst/>
          </a:prstGeom>
        </p:spPr>
      </p:pic>
      <p:pic>
        <p:nvPicPr>
          <p:cNvPr id="24" name="Image 102" descr=" ">
            <a:extLst>
              <a:ext uri="{FF2B5EF4-FFF2-40B4-BE49-F238E27FC236}">
                <a16:creationId xmlns:a16="http://schemas.microsoft.com/office/drawing/2014/main" id="{B54FD666-0A5A-197D-5F6C-3BCD2B8883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13549" y="2389386"/>
            <a:ext cx="12454" cy="12737"/>
          </a:xfrm>
          <a:prstGeom prst="rect">
            <a:avLst/>
          </a:prstGeom>
        </p:spPr>
      </p:pic>
      <p:pic>
        <p:nvPicPr>
          <p:cNvPr id="25" name="Image 103" descr=" ">
            <a:extLst>
              <a:ext uri="{FF2B5EF4-FFF2-40B4-BE49-F238E27FC236}">
                <a16:creationId xmlns:a16="http://schemas.microsoft.com/office/drawing/2014/main" id="{00096EDA-37AF-772F-DBDD-CEF70AC1B3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39870" y="2441327"/>
            <a:ext cx="12454" cy="12737"/>
          </a:xfrm>
          <a:prstGeom prst="rect">
            <a:avLst/>
          </a:prstGeom>
        </p:spPr>
      </p:pic>
      <p:pic>
        <p:nvPicPr>
          <p:cNvPr id="26" name="Image 104" descr=" ">
            <a:extLst>
              <a:ext uri="{FF2B5EF4-FFF2-40B4-BE49-F238E27FC236}">
                <a16:creationId xmlns:a16="http://schemas.microsoft.com/office/drawing/2014/main" id="{8F806B43-F117-CF42-21B6-B604EF0744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13549" y="2441327"/>
            <a:ext cx="12454" cy="12737"/>
          </a:xfrm>
          <a:prstGeom prst="rect">
            <a:avLst/>
          </a:prstGeom>
        </p:spPr>
      </p:pic>
      <p:pic>
        <p:nvPicPr>
          <p:cNvPr id="27" name="Image 105" descr=" ">
            <a:extLst>
              <a:ext uri="{FF2B5EF4-FFF2-40B4-BE49-F238E27FC236}">
                <a16:creationId xmlns:a16="http://schemas.microsoft.com/office/drawing/2014/main" id="{7FF3A4A0-B22F-D2A1-73F2-7187F77226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65943" y="2441327"/>
            <a:ext cx="12454" cy="12737"/>
          </a:xfrm>
          <a:prstGeom prst="rect">
            <a:avLst/>
          </a:prstGeom>
        </p:spPr>
      </p:pic>
      <p:pic>
        <p:nvPicPr>
          <p:cNvPr id="28" name="Image 106" descr=" ">
            <a:extLst>
              <a:ext uri="{FF2B5EF4-FFF2-40B4-BE49-F238E27FC236}">
                <a16:creationId xmlns:a16="http://schemas.microsoft.com/office/drawing/2014/main" id="{B163E55E-99EA-3005-4CB3-15AFA71615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99755" y="2331343"/>
            <a:ext cx="39990" cy="44041"/>
          </a:xfrm>
          <a:prstGeom prst="rect">
            <a:avLst/>
          </a:prstGeom>
        </p:spPr>
      </p:pic>
      <p:pic>
        <p:nvPicPr>
          <p:cNvPr id="29" name="Image 107" descr=" ">
            <a:extLst>
              <a:ext uri="{FF2B5EF4-FFF2-40B4-BE49-F238E27FC236}">
                <a16:creationId xmlns:a16="http://schemas.microsoft.com/office/drawing/2014/main" id="{C4AE6AA5-643D-0286-D400-5113E6FAC2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830591" y="2384289"/>
            <a:ext cx="51749" cy="53094"/>
          </a:xfrm>
          <a:prstGeom prst="rect">
            <a:avLst/>
          </a:prstGeom>
        </p:spPr>
      </p:pic>
      <p:pic>
        <p:nvPicPr>
          <p:cNvPr id="30" name="Image 108" descr=" ">
            <a:extLst>
              <a:ext uri="{FF2B5EF4-FFF2-40B4-BE49-F238E27FC236}">
                <a16:creationId xmlns:a16="http://schemas.microsoft.com/office/drawing/2014/main" id="{055F1961-D269-51C8-9CF8-3A79F98CAD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813549" y="2415170"/>
            <a:ext cx="12454" cy="12737"/>
          </a:xfrm>
          <a:prstGeom prst="rect">
            <a:avLst/>
          </a:prstGeom>
        </p:spPr>
      </p:pic>
      <p:pic>
        <p:nvPicPr>
          <p:cNvPr id="31" name="Image 109" descr=" ">
            <a:extLst>
              <a:ext uri="{FF2B5EF4-FFF2-40B4-BE49-F238E27FC236}">
                <a16:creationId xmlns:a16="http://schemas.microsoft.com/office/drawing/2014/main" id="{25CC16F0-76E1-312F-C0E8-507DCAA05B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38108" y="2483445"/>
            <a:ext cx="18779" cy="29146"/>
          </a:xfrm>
          <a:prstGeom prst="rect">
            <a:avLst/>
          </a:prstGeom>
        </p:spPr>
      </p:pic>
      <p:pic>
        <p:nvPicPr>
          <p:cNvPr id="32" name="Image 110" descr=" ">
            <a:extLst>
              <a:ext uri="{FF2B5EF4-FFF2-40B4-BE49-F238E27FC236}">
                <a16:creationId xmlns:a16="http://schemas.microsoft.com/office/drawing/2014/main" id="{848E93F6-053B-CA6F-839F-ADEE91ACCC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782638" y="2483445"/>
            <a:ext cx="18779" cy="29146"/>
          </a:xfrm>
          <a:prstGeom prst="rect">
            <a:avLst/>
          </a:prstGeom>
        </p:spPr>
      </p:pic>
      <p:pic>
        <p:nvPicPr>
          <p:cNvPr id="33" name="Image 111" descr=" ">
            <a:extLst>
              <a:ext uri="{FF2B5EF4-FFF2-40B4-BE49-F238E27FC236}">
                <a16:creationId xmlns:a16="http://schemas.microsoft.com/office/drawing/2014/main" id="{FBA682EB-7D5A-FA5D-287E-143908B757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07570" y="2476351"/>
            <a:ext cx="24411" cy="44834"/>
          </a:xfrm>
          <a:prstGeom prst="rect">
            <a:avLst/>
          </a:prstGeom>
        </p:spPr>
      </p:pic>
      <p:pic>
        <p:nvPicPr>
          <p:cNvPr id="34" name="Image 112" descr=" ">
            <a:extLst>
              <a:ext uri="{FF2B5EF4-FFF2-40B4-BE49-F238E27FC236}">
                <a16:creationId xmlns:a16="http://schemas.microsoft.com/office/drawing/2014/main" id="{2BDB4664-5830-10D3-E2F4-B6BC105507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645203" y="2334493"/>
            <a:ext cx="237262" cy="161354"/>
          </a:xfrm>
          <a:prstGeom prst="rect">
            <a:avLst/>
          </a:prstGeom>
        </p:spPr>
      </p:pic>
      <p:pic>
        <p:nvPicPr>
          <p:cNvPr id="35" name="Image 113" descr=" ">
            <a:extLst>
              <a:ext uri="{FF2B5EF4-FFF2-40B4-BE49-F238E27FC236}">
                <a16:creationId xmlns:a16="http://schemas.microsoft.com/office/drawing/2014/main" id="{157EB3BB-1335-7B58-10FF-745112B00E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87872" y="2441327"/>
            <a:ext cx="12454" cy="12737"/>
          </a:xfrm>
          <a:prstGeom prst="rect">
            <a:avLst/>
          </a:prstGeom>
        </p:spPr>
      </p:pic>
      <p:pic>
        <p:nvPicPr>
          <p:cNvPr id="36" name="Image 114" descr=" ">
            <a:extLst>
              <a:ext uri="{FF2B5EF4-FFF2-40B4-BE49-F238E27FC236}">
                <a16:creationId xmlns:a16="http://schemas.microsoft.com/office/drawing/2014/main" id="{096CEF69-F07E-FD77-3BE0-53DCC2F5EE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762444" y="2441327"/>
            <a:ext cx="12454" cy="12737"/>
          </a:xfrm>
          <a:prstGeom prst="rect">
            <a:avLst/>
          </a:prstGeom>
        </p:spPr>
      </p:pic>
      <p:pic>
        <p:nvPicPr>
          <p:cNvPr id="37" name="Image 115" descr=" ">
            <a:extLst>
              <a:ext uri="{FF2B5EF4-FFF2-40B4-BE49-F238E27FC236}">
                <a16:creationId xmlns:a16="http://schemas.microsoft.com/office/drawing/2014/main" id="{04BB69A5-3582-AB7B-8AB3-65AE27C2E4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264254" y="2473635"/>
            <a:ext cx="12726" cy="28786"/>
          </a:xfrm>
          <a:prstGeom prst="rect">
            <a:avLst/>
          </a:prstGeom>
        </p:spPr>
      </p:pic>
      <p:pic>
        <p:nvPicPr>
          <p:cNvPr id="38" name="Image 116" descr=" ">
            <a:extLst>
              <a:ext uri="{FF2B5EF4-FFF2-40B4-BE49-F238E27FC236}">
                <a16:creationId xmlns:a16="http://schemas.microsoft.com/office/drawing/2014/main" id="{E7B2E6E6-B5DD-C12C-3E7A-6DCC0FC6A8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06577" y="2503140"/>
            <a:ext cx="16696" cy="17363"/>
          </a:xfrm>
          <a:prstGeom prst="rect">
            <a:avLst/>
          </a:prstGeom>
        </p:spPr>
      </p:pic>
      <p:pic>
        <p:nvPicPr>
          <p:cNvPr id="39" name="Image 117" descr=" ">
            <a:extLst>
              <a:ext uri="{FF2B5EF4-FFF2-40B4-BE49-F238E27FC236}">
                <a16:creationId xmlns:a16="http://schemas.microsoft.com/office/drawing/2014/main" id="{E5FCD608-F0BF-6B9D-D965-415214EC78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276311" y="2456904"/>
            <a:ext cx="26172" cy="42987"/>
          </a:xfrm>
          <a:prstGeom prst="rect">
            <a:avLst/>
          </a:prstGeom>
        </p:spPr>
      </p:pic>
      <p:pic>
        <p:nvPicPr>
          <p:cNvPr id="40" name="Image 118" descr=" ">
            <a:extLst>
              <a:ext uri="{FF2B5EF4-FFF2-40B4-BE49-F238E27FC236}">
                <a16:creationId xmlns:a16="http://schemas.microsoft.com/office/drawing/2014/main" id="{28D27B8A-E1CD-9C16-56CF-626817A369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293801" y="2490229"/>
            <a:ext cx="20293" cy="21382"/>
          </a:xfrm>
          <a:prstGeom prst="rect">
            <a:avLst/>
          </a:prstGeom>
        </p:spPr>
      </p:pic>
      <p:pic>
        <p:nvPicPr>
          <p:cNvPr id="41" name="Image 119" descr=" ">
            <a:extLst>
              <a:ext uri="{FF2B5EF4-FFF2-40B4-BE49-F238E27FC236}">
                <a16:creationId xmlns:a16="http://schemas.microsoft.com/office/drawing/2014/main" id="{14424EE4-6FB9-B876-90B4-55AF4F025C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32401" y="2428453"/>
            <a:ext cx="8608" cy="8781"/>
          </a:xfrm>
          <a:prstGeom prst="rect">
            <a:avLst/>
          </a:prstGeom>
        </p:spPr>
      </p:pic>
      <p:pic>
        <p:nvPicPr>
          <p:cNvPr id="42" name="Image 120" descr=" ">
            <a:extLst>
              <a:ext uri="{FF2B5EF4-FFF2-40B4-BE49-F238E27FC236}">
                <a16:creationId xmlns:a16="http://schemas.microsoft.com/office/drawing/2014/main" id="{EBD34177-5E30-3D71-17AB-241B4EF650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250709" y="2334493"/>
            <a:ext cx="161598" cy="132842"/>
          </a:xfrm>
          <a:prstGeom prst="rect">
            <a:avLst/>
          </a:prstGeom>
        </p:spPr>
      </p:pic>
      <p:pic>
        <p:nvPicPr>
          <p:cNvPr id="43" name="Image 121" descr=" ">
            <a:extLst>
              <a:ext uri="{FF2B5EF4-FFF2-40B4-BE49-F238E27FC236}">
                <a16:creationId xmlns:a16="http://schemas.microsoft.com/office/drawing/2014/main" id="{E335A1BB-3EE0-464F-CEF6-65BE01F743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40116" y="2338251"/>
            <a:ext cx="99703" cy="99504"/>
          </a:xfrm>
          <a:prstGeom prst="rect">
            <a:avLst/>
          </a:prstGeom>
        </p:spPr>
      </p:pic>
      <p:pic>
        <p:nvPicPr>
          <p:cNvPr id="44" name="Image 122" descr=" ">
            <a:extLst>
              <a:ext uri="{FF2B5EF4-FFF2-40B4-BE49-F238E27FC236}">
                <a16:creationId xmlns:a16="http://schemas.microsoft.com/office/drawing/2014/main" id="{F4BC3510-12C5-D0EA-3388-8C7171455E5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212629" y="2445866"/>
            <a:ext cx="35674" cy="22151"/>
          </a:xfrm>
          <a:prstGeom prst="rect">
            <a:avLst/>
          </a:prstGeom>
        </p:spPr>
      </p:pic>
      <p:pic>
        <p:nvPicPr>
          <p:cNvPr id="45" name="Image 123" descr=" ">
            <a:extLst>
              <a:ext uri="{FF2B5EF4-FFF2-40B4-BE49-F238E27FC236}">
                <a16:creationId xmlns:a16="http://schemas.microsoft.com/office/drawing/2014/main" id="{275C24F8-9F91-5132-05FE-FF47AC0732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232575" y="2463664"/>
            <a:ext cx="26817" cy="33871"/>
          </a:xfrm>
          <a:prstGeom prst="rect">
            <a:avLst/>
          </a:prstGeom>
        </p:spPr>
      </p:pic>
      <p:pic>
        <p:nvPicPr>
          <p:cNvPr id="46" name="Image 124" descr=" ">
            <a:extLst>
              <a:ext uri="{FF2B5EF4-FFF2-40B4-BE49-F238E27FC236}">
                <a16:creationId xmlns:a16="http://schemas.microsoft.com/office/drawing/2014/main" id="{2E1E7C1D-8523-936C-B282-996AE17C35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34261" y="2230958"/>
            <a:ext cx="89184" cy="92149"/>
          </a:xfrm>
          <a:prstGeom prst="rect">
            <a:avLst/>
          </a:prstGeom>
        </p:spPr>
      </p:pic>
      <p:pic>
        <p:nvPicPr>
          <p:cNvPr id="47" name="Image 125" descr=" ">
            <a:extLst>
              <a:ext uri="{FF2B5EF4-FFF2-40B4-BE49-F238E27FC236}">
                <a16:creationId xmlns:a16="http://schemas.microsoft.com/office/drawing/2014/main" id="{B438B675-A610-83E6-9F77-7180E985CA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117740" y="2315716"/>
            <a:ext cx="18730" cy="19050"/>
          </a:xfrm>
          <a:prstGeom prst="rect">
            <a:avLst/>
          </a:prstGeom>
        </p:spPr>
      </p:pic>
      <p:pic>
        <p:nvPicPr>
          <p:cNvPr id="48" name="Image 126" descr=" ">
            <a:extLst>
              <a:ext uri="{FF2B5EF4-FFF2-40B4-BE49-F238E27FC236}">
                <a16:creationId xmlns:a16="http://schemas.microsoft.com/office/drawing/2014/main" id="{17E08ED7-AD84-E7FB-C34D-C68A7903D4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078345" y="2276215"/>
            <a:ext cx="13992" cy="14325"/>
          </a:xfrm>
          <a:prstGeom prst="rect">
            <a:avLst/>
          </a:prstGeom>
        </p:spPr>
      </p:pic>
      <p:pic>
        <p:nvPicPr>
          <p:cNvPr id="49" name="Image 127" descr=" ">
            <a:extLst>
              <a:ext uri="{FF2B5EF4-FFF2-40B4-BE49-F238E27FC236}">
                <a16:creationId xmlns:a16="http://schemas.microsoft.com/office/drawing/2014/main" id="{ABEFC4F4-74F0-6C5D-B42C-BD47F5C779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744087" y="2212330"/>
            <a:ext cx="81469" cy="61193"/>
          </a:xfrm>
          <a:prstGeom prst="rect">
            <a:avLst/>
          </a:prstGeom>
        </p:spPr>
      </p:pic>
      <p:pic>
        <p:nvPicPr>
          <p:cNvPr id="50" name="Image 128" descr=" ">
            <a:extLst>
              <a:ext uri="{FF2B5EF4-FFF2-40B4-BE49-F238E27FC236}">
                <a16:creationId xmlns:a16="http://schemas.microsoft.com/office/drawing/2014/main" id="{9E98AEF1-32A6-A74D-CEAF-B2932ECC3FB0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782216" y="2212330"/>
            <a:ext cx="0" cy="0"/>
          </a:xfrm>
          <a:prstGeom prst="rect">
            <a:avLst/>
          </a:prstGeom>
        </p:spPr>
      </p:pic>
      <p:pic>
        <p:nvPicPr>
          <p:cNvPr id="51" name="Image 129" descr=" ">
            <a:extLst>
              <a:ext uri="{FF2B5EF4-FFF2-40B4-BE49-F238E27FC236}">
                <a16:creationId xmlns:a16="http://schemas.microsoft.com/office/drawing/2014/main" id="{34C88588-51FF-A83D-5A64-CED8F2CCDB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901145" y="1880245"/>
            <a:ext cx="139494" cy="146000"/>
          </a:xfrm>
          <a:prstGeom prst="rect">
            <a:avLst/>
          </a:prstGeom>
        </p:spPr>
      </p:pic>
      <p:pic>
        <p:nvPicPr>
          <p:cNvPr id="52" name="Image 130" descr=" ">
            <a:extLst>
              <a:ext uri="{FF2B5EF4-FFF2-40B4-BE49-F238E27FC236}">
                <a16:creationId xmlns:a16="http://schemas.microsoft.com/office/drawing/2014/main" id="{175D11C9-490B-8C22-DEC7-CFA77F7FDD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901145" y="1745617"/>
            <a:ext cx="105036" cy="215205"/>
          </a:xfrm>
          <a:prstGeom prst="rect">
            <a:avLst/>
          </a:prstGeom>
        </p:spPr>
      </p:pic>
      <p:pic>
        <p:nvPicPr>
          <p:cNvPr id="53" name="Image 131" descr=" ">
            <a:extLst>
              <a:ext uri="{FF2B5EF4-FFF2-40B4-BE49-F238E27FC236}">
                <a16:creationId xmlns:a16="http://schemas.microsoft.com/office/drawing/2014/main" id="{6A2516C7-7339-8CEC-3553-BAA34C3C3A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871772" y="2092114"/>
            <a:ext cx="139544" cy="58266"/>
          </a:xfrm>
          <a:prstGeom prst="rect">
            <a:avLst/>
          </a:prstGeom>
        </p:spPr>
      </p:pic>
      <p:pic>
        <p:nvPicPr>
          <p:cNvPr id="54" name="Image 132" descr=" ">
            <a:extLst>
              <a:ext uri="{FF2B5EF4-FFF2-40B4-BE49-F238E27FC236}">
                <a16:creationId xmlns:a16="http://schemas.microsoft.com/office/drawing/2014/main" id="{40172B73-9037-30FE-5F64-C1FB0E9250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898490" y="2001379"/>
            <a:ext cx="142868" cy="85601"/>
          </a:xfrm>
          <a:prstGeom prst="rect">
            <a:avLst/>
          </a:prstGeom>
        </p:spPr>
      </p:pic>
      <p:pic>
        <p:nvPicPr>
          <p:cNvPr id="55" name="Image 133" descr=" ">
            <a:extLst>
              <a:ext uri="{FF2B5EF4-FFF2-40B4-BE49-F238E27FC236}">
                <a16:creationId xmlns:a16="http://schemas.microsoft.com/office/drawing/2014/main" id="{89F9B9F6-0422-BBA4-141A-895BD3D1F5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834710" y="2139838"/>
            <a:ext cx="136418" cy="68622"/>
          </a:xfrm>
          <a:prstGeom prst="rect">
            <a:avLst/>
          </a:prstGeom>
        </p:spPr>
      </p:pic>
      <p:pic>
        <p:nvPicPr>
          <p:cNvPr id="56" name="Image 134" descr=" ">
            <a:extLst>
              <a:ext uri="{FF2B5EF4-FFF2-40B4-BE49-F238E27FC236}">
                <a16:creationId xmlns:a16="http://schemas.microsoft.com/office/drawing/2014/main" id="{5AD26EB0-F4A7-F4EA-4E1A-DE15B6D13F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790229" y="2179848"/>
            <a:ext cx="122203" cy="71239"/>
          </a:xfrm>
          <a:prstGeom prst="rect">
            <a:avLst/>
          </a:prstGeom>
        </p:spPr>
      </p:pic>
      <p:pic>
        <p:nvPicPr>
          <p:cNvPr id="57" name="Image 135" descr=" ">
            <a:extLst>
              <a:ext uri="{FF2B5EF4-FFF2-40B4-BE49-F238E27FC236}">
                <a16:creationId xmlns:a16="http://schemas.microsoft.com/office/drawing/2014/main" id="{F914E4E4-64F4-2091-91F6-B75FA46D9E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365272" y="2469344"/>
            <a:ext cx="326967" cy="210356"/>
          </a:xfrm>
          <a:prstGeom prst="rect">
            <a:avLst/>
          </a:prstGeom>
        </p:spPr>
      </p:pic>
      <p:pic>
        <p:nvPicPr>
          <p:cNvPr id="58" name="Image 136" descr=" ">
            <a:extLst>
              <a:ext uri="{FF2B5EF4-FFF2-40B4-BE49-F238E27FC236}">
                <a16:creationId xmlns:a16="http://schemas.microsoft.com/office/drawing/2014/main" id="{9484DB07-3398-196A-3617-38BFDDB30E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231930" y="2212330"/>
            <a:ext cx="81469" cy="61193"/>
          </a:xfrm>
          <a:prstGeom prst="rect">
            <a:avLst/>
          </a:prstGeom>
        </p:spPr>
      </p:pic>
      <p:pic>
        <p:nvPicPr>
          <p:cNvPr id="59" name="Image 137" descr=" ">
            <a:extLst>
              <a:ext uri="{FF2B5EF4-FFF2-40B4-BE49-F238E27FC236}">
                <a16:creationId xmlns:a16="http://schemas.microsoft.com/office/drawing/2014/main" id="{822CE776-B3AF-9285-C897-02531D4C7983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275269" y="2212330"/>
            <a:ext cx="0" cy="0"/>
          </a:xfrm>
          <a:prstGeom prst="rect">
            <a:avLst/>
          </a:prstGeom>
        </p:spPr>
      </p:pic>
      <p:pic>
        <p:nvPicPr>
          <p:cNvPr id="60" name="Image 138" descr=" ">
            <a:extLst>
              <a:ext uri="{FF2B5EF4-FFF2-40B4-BE49-F238E27FC236}">
                <a16:creationId xmlns:a16="http://schemas.microsoft.com/office/drawing/2014/main" id="{6F5F2BAC-E7CA-74C6-B415-BFF40A2A71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16846" y="1880245"/>
            <a:ext cx="139494" cy="146000"/>
          </a:xfrm>
          <a:prstGeom prst="rect">
            <a:avLst/>
          </a:prstGeom>
        </p:spPr>
      </p:pic>
      <p:pic>
        <p:nvPicPr>
          <p:cNvPr id="61" name="Image 139" descr=" ">
            <a:extLst>
              <a:ext uri="{FF2B5EF4-FFF2-40B4-BE49-F238E27FC236}">
                <a16:creationId xmlns:a16="http://schemas.microsoft.com/office/drawing/2014/main" id="{E460EE7A-880F-02F8-F0DC-7A73A02F56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51304" y="1745617"/>
            <a:ext cx="105036" cy="215205"/>
          </a:xfrm>
          <a:prstGeom prst="rect">
            <a:avLst/>
          </a:prstGeom>
        </p:spPr>
      </p:pic>
      <p:pic>
        <p:nvPicPr>
          <p:cNvPr id="62" name="Image 140" descr=" ">
            <a:extLst>
              <a:ext uri="{FF2B5EF4-FFF2-40B4-BE49-F238E27FC236}">
                <a16:creationId xmlns:a16="http://schemas.microsoft.com/office/drawing/2014/main" id="{3F0B0A42-94A5-9B83-B3D4-026992535A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46169" y="2092114"/>
            <a:ext cx="139544" cy="58266"/>
          </a:xfrm>
          <a:prstGeom prst="rect">
            <a:avLst/>
          </a:prstGeom>
        </p:spPr>
      </p:pic>
      <p:pic>
        <p:nvPicPr>
          <p:cNvPr id="63" name="Image 141" descr=" ">
            <a:extLst>
              <a:ext uri="{FF2B5EF4-FFF2-40B4-BE49-F238E27FC236}">
                <a16:creationId xmlns:a16="http://schemas.microsoft.com/office/drawing/2014/main" id="{297F00AA-8D9B-645A-58E8-1C823B1ED8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86358" y="2139838"/>
            <a:ext cx="136418" cy="68622"/>
          </a:xfrm>
          <a:prstGeom prst="rect">
            <a:avLst/>
          </a:prstGeom>
        </p:spPr>
      </p:pic>
      <p:pic>
        <p:nvPicPr>
          <p:cNvPr id="64" name="Image 142" descr=" ">
            <a:extLst>
              <a:ext uri="{FF2B5EF4-FFF2-40B4-BE49-F238E27FC236}">
                <a16:creationId xmlns:a16="http://schemas.microsoft.com/office/drawing/2014/main" id="{B8C60C78-7F52-0D92-B8B0-D03124D2C3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145053" y="2179848"/>
            <a:ext cx="122203" cy="71239"/>
          </a:xfrm>
          <a:prstGeom prst="rect">
            <a:avLst/>
          </a:prstGeom>
        </p:spPr>
      </p:pic>
      <p:pic>
        <p:nvPicPr>
          <p:cNvPr id="65" name="Image 143" descr=" ">
            <a:extLst>
              <a:ext uri="{FF2B5EF4-FFF2-40B4-BE49-F238E27FC236}">
                <a16:creationId xmlns:a16="http://schemas.microsoft.com/office/drawing/2014/main" id="{C8295DB9-B7A1-75C5-30F6-9980FF8093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519006" y="1589484"/>
            <a:ext cx="19400" cy="20042"/>
          </a:xfrm>
          <a:prstGeom prst="rect">
            <a:avLst/>
          </a:prstGeom>
        </p:spPr>
      </p:pic>
      <p:pic>
        <p:nvPicPr>
          <p:cNvPr id="66" name="Image 144" descr=" ">
            <a:extLst>
              <a:ext uri="{FF2B5EF4-FFF2-40B4-BE49-F238E27FC236}">
                <a16:creationId xmlns:a16="http://schemas.microsoft.com/office/drawing/2014/main" id="{A305E96C-F9E9-AB73-308A-0CF33B0661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470556" y="1728936"/>
            <a:ext cx="116299" cy="7888"/>
          </a:xfrm>
          <a:prstGeom prst="rect">
            <a:avLst/>
          </a:prstGeom>
        </p:spPr>
      </p:pic>
      <p:pic>
        <p:nvPicPr>
          <p:cNvPr id="67" name="Image 145" descr=" ">
            <a:extLst>
              <a:ext uri="{FF2B5EF4-FFF2-40B4-BE49-F238E27FC236}">
                <a16:creationId xmlns:a16="http://schemas.microsoft.com/office/drawing/2014/main" id="{DB54E601-3209-8FE2-8BCD-21BB2EA125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475046" y="1710866"/>
            <a:ext cx="107467" cy="10654"/>
          </a:xfrm>
          <a:prstGeom prst="rect">
            <a:avLst/>
          </a:prstGeom>
        </p:spPr>
      </p:pic>
      <p:pic>
        <p:nvPicPr>
          <p:cNvPr id="68" name="Image 146" descr=" ">
            <a:extLst>
              <a:ext uri="{FF2B5EF4-FFF2-40B4-BE49-F238E27FC236}">
                <a16:creationId xmlns:a16="http://schemas.microsoft.com/office/drawing/2014/main" id="{6583027E-CD8E-2225-5051-710EA07529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449742" y="1611325"/>
            <a:ext cx="157951" cy="92211"/>
          </a:xfrm>
          <a:prstGeom prst="rect">
            <a:avLst/>
          </a:prstGeom>
        </p:spPr>
      </p:pic>
      <p:pic>
        <p:nvPicPr>
          <p:cNvPr id="69" name="Image 147" descr=" ">
            <a:extLst>
              <a:ext uri="{FF2B5EF4-FFF2-40B4-BE49-F238E27FC236}">
                <a16:creationId xmlns:a16="http://schemas.microsoft.com/office/drawing/2014/main" id="{719E2320-1A91-657F-DD48-D31EE50A17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507743" y="1618518"/>
            <a:ext cx="41950" cy="62297"/>
          </a:xfrm>
          <a:prstGeom prst="rect">
            <a:avLst/>
          </a:prstGeom>
        </p:spPr>
      </p:pic>
      <p:pic>
        <p:nvPicPr>
          <p:cNvPr id="70" name="Image 148" descr=" ">
            <a:extLst>
              <a:ext uri="{FF2B5EF4-FFF2-40B4-BE49-F238E27FC236}">
                <a16:creationId xmlns:a16="http://schemas.microsoft.com/office/drawing/2014/main" id="{28E22BA6-37FF-53B7-DA50-8B03370FC881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725729" y="1789286"/>
            <a:ext cx="0" cy="0"/>
          </a:xfrm>
          <a:prstGeom prst="rect">
            <a:avLst/>
          </a:prstGeom>
        </p:spPr>
      </p:pic>
      <p:pic>
        <p:nvPicPr>
          <p:cNvPr id="71" name="Image 149" descr=" ">
            <a:extLst>
              <a:ext uri="{FF2B5EF4-FFF2-40B4-BE49-F238E27FC236}">
                <a16:creationId xmlns:a16="http://schemas.microsoft.com/office/drawing/2014/main" id="{977EB0CC-68AA-FE44-6CCE-F3F5BC4900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378296" y="2065933"/>
            <a:ext cx="301514" cy="334392"/>
          </a:xfrm>
          <a:prstGeom prst="rect">
            <a:avLst/>
          </a:prstGeom>
        </p:spPr>
      </p:pic>
      <p:pic>
        <p:nvPicPr>
          <p:cNvPr id="72" name="Image 150" descr=" ">
            <a:extLst>
              <a:ext uri="{FF2B5EF4-FFF2-40B4-BE49-F238E27FC236}">
                <a16:creationId xmlns:a16="http://schemas.microsoft.com/office/drawing/2014/main" id="{3D382A8E-538F-4F46-DAA9-79D35E037D0D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541258" y="2268079"/>
            <a:ext cx="0" cy="0"/>
          </a:xfrm>
          <a:prstGeom prst="rect">
            <a:avLst/>
          </a:prstGeom>
        </p:spPr>
      </p:pic>
      <p:pic>
        <p:nvPicPr>
          <p:cNvPr id="73" name="Image 151" descr=" ">
            <a:extLst>
              <a:ext uri="{FF2B5EF4-FFF2-40B4-BE49-F238E27FC236}">
                <a16:creationId xmlns:a16="http://schemas.microsoft.com/office/drawing/2014/main" id="{E1149408-5A00-BB09-B653-8244F913DD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120915" y="1852228"/>
            <a:ext cx="815630" cy="648320"/>
          </a:xfrm>
          <a:prstGeom prst="rect">
            <a:avLst/>
          </a:prstGeom>
        </p:spPr>
      </p:pic>
      <p:pic>
        <p:nvPicPr>
          <p:cNvPr id="74" name="Image 152" descr=" ">
            <a:extLst>
              <a:ext uri="{FF2B5EF4-FFF2-40B4-BE49-F238E27FC236}">
                <a16:creationId xmlns:a16="http://schemas.microsoft.com/office/drawing/2014/main" id="{2184E531-A802-D179-E064-9DD685C663F2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672243" y="1698650"/>
            <a:ext cx="0" cy="0"/>
          </a:xfrm>
          <a:prstGeom prst="rect">
            <a:avLst/>
          </a:prstGeom>
        </p:spPr>
      </p:pic>
      <p:pic>
        <p:nvPicPr>
          <p:cNvPr id="75" name="Image 153" descr=" ">
            <a:extLst>
              <a:ext uri="{FF2B5EF4-FFF2-40B4-BE49-F238E27FC236}">
                <a16:creationId xmlns:a16="http://schemas.microsoft.com/office/drawing/2014/main" id="{0CB81FB3-5D4A-5A0C-2536-49A775B18F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69713" y="1711375"/>
            <a:ext cx="15232" cy="15639"/>
          </a:xfrm>
          <a:prstGeom prst="rect">
            <a:avLst/>
          </a:prstGeom>
        </p:spPr>
      </p:pic>
      <p:pic>
        <p:nvPicPr>
          <p:cNvPr id="76" name="Image 154" descr=" ">
            <a:extLst>
              <a:ext uri="{FF2B5EF4-FFF2-40B4-BE49-F238E27FC236}">
                <a16:creationId xmlns:a16="http://schemas.microsoft.com/office/drawing/2014/main" id="{DC86DBED-1200-FC74-DEE1-092002B0A4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667803" y="1732359"/>
            <a:ext cx="19028" cy="39142"/>
          </a:xfrm>
          <a:prstGeom prst="rect">
            <a:avLst/>
          </a:prstGeom>
        </p:spPr>
      </p:pic>
      <p:pic>
        <p:nvPicPr>
          <p:cNvPr id="77" name="Image 155" descr=" ">
            <a:extLst>
              <a:ext uri="{FF2B5EF4-FFF2-40B4-BE49-F238E27FC236}">
                <a16:creationId xmlns:a16="http://schemas.microsoft.com/office/drawing/2014/main" id="{B5EBFE97-D056-0AF9-FB32-187FA55FD2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660832" y="1664754"/>
            <a:ext cx="32994" cy="33896"/>
          </a:xfrm>
          <a:prstGeom prst="rect">
            <a:avLst/>
          </a:prstGeom>
        </p:spPr>
      </p:pic>
      <p:pic>
        <p:nvPicPr>
          <p:cNvPr id="78" name="Image 156" descr=" ">
            <a:extLst>
              <a:ext uri="{FF2B5EF4-FFF2-40B4-BE49-F238E27FC236}">
                <a16:creationId xmlns:a16="http://schemas.microsoft.com/office/drawing/2014/main" id="{94C12BAE-734F-3404-FCFD-8CDA56C686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623074" y="1723988"/>
            <a:ext cx="108807" cy="74116"/>
          </a:xfrm>
          <a:prstGeom prst="rect">
            <a:avLst/>
          </a:prstGeom>
        </p:spPr>
      </p:pic>
      <p:pic>
        <p:nvPicPr>
          <p:cNvPr id="79" name="Image 157" descr=" ">
            <a:extLst>
              <a:ext uri="{FF2B5EF4-FFF2-40B4-BE49-F238E27FC236}">
                <a16:creationId xmlns:a16="http://schemas.microsoft.com/office/drawing/2014/main" id="{8E0A812B-D748-60BD-E901-130BA4B2E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757433" y="1632434"/>
            <a:ext cx="61598" cy="87647"/>
          </a:xfrm>
          <a:prstGeom prst="rect">
            <a:avLst/>
          </a:prstGeom>
        </p:spPr>
      </p:pic>
      <p:pic>
        <p:nvPicPr>
          <p:cNvPr id="80" name="Image 158" descr=" ">
            <a:extLst>
              <a:ext uri="{FF2B5EF4-FFF2-40B4-BE49-F238E27FC236}">
                <a16:creationId xmlns:a16="http://schemas.microsoft.com/office/drawing/2014/main" id="{DB1846C6-D6E0-CDD1-274B-1BBEBD0E13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790651" y="1621458"/>
            <a:ext cx="135525" cy="107913"/>
          </a:xfrm>
          <a:prstGeom prst="rect">
            <a:avLst/>
          </a:prstGeom>
        </p:spPr>
      </p:pic>
      <p:pic>
        <p:nvPicPr>
          <p:cNvPr id="81" name="Image 159" descr=" ">
            <a:extLst>
              <a:ext uri="{FF2B5EF4-FFF2-40B4-BE49-F238E27FC236}">
                <a16:creationId xmlns:a16="http://schemas.microsoft.com/office/drawing/2014/main" id="{4D8D0ABC-7CFF-63E7-5538-BA36C724A9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735181" y="1698923"/>
            <a:ext cx="93897" cy="86680"/>
          </a:xfrm>
          <a:prstGeom prst="rect">
            <a:avLst/>
          </a:prstGeom>
        </p:spPr>
      </p:pic>
      <p:pic>
        <p:nvPicPr>
          <p:cNvPr id="82" name="Image 160" descr=" ">
            <a:extLst>
              <a:ext uri="{FF2B5EF4-FFF2-40B4-BE49-F238E27FC236}">
                <a16:creationId xmlns:a16="http://schemas.microsoft.com/office/drawing/2014/main" id="{D14C23CD-DF3F-B523-38A0-4A8BE8CD64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554084" y="1746572"/>
            <a:ext cx="69015" cy="47092"/>
          </a:xfrm>
          <a:prstGeom prst="rect">
            <a:avLst/>
          </a:prstGeom>
        </p:spPr>
      </p:pic>
      <p:pic>
        <p:nvPicPr>
          <p:cNvPr id="83" name="Image 161" descr=" ">
            <a:extLst>
              <a:ext uri="{FF2B5EF4-FFF2-40B4-BE49-F238E27FC236}">
                <a16:creationId xmlns:a16="http://schemas.microsoft.com/office/drawing/2014/main" id="{9FBE047C-7151-B573-75D9-8B5F06658B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372565" y="1711375"/>
            <a:ext cx="15232" cy="15639"/>
          </a:xfrm>
          <a:prstGeom prst="rect">
            <a:avLst/>
          </a:prstGeom>
        </p:spPr>
      </p:pic>
      <p:pic>
        <p:nvPicPr>
          <p:cNvPr id="84" name="Image 162" descr=" ">
            <a:extLst>
              <a:ext uri="{FF2B5EF4-FFF2-40B4-BE49-F238E27FC236}">
                <a16:creationId xmlns:a16="http://schemas.microsoft.com/office/drawing/2014/main" id="{D8C83860-F205-56D0-FE06-398B7D4B8F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370655" y="1732359"/>
            <a:ext cx="19028" cy="39142"/>
          </a:xfrm>
          <a:prstGeom prst="rect">
            <a:avLst/>
          </a:prstGeom>
        </p:spPr>
      </p:pic>
      <p:pic>
        <p:nvPicPr>
          <p:cNvPr id="85" name="Image 163" descr=" ">
            <a:extLst>
              <a:ext uri="{FF2B5EF4-FFF2-40B4-BE49-F238E27FC236}">
                <a16:creationId xmlns:a16="http://schemas.microsoft.com/office/drawing/2014/main" id="{6B28E8F5-B802-A2FC-5539-94858D0704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363684" y="1664754"/>
            <a:ext cx="32994" cy="33896"/>
          </a:xfrm>
          <a:prstGeom prst="rect">
            <a:avLst/>
          </a:prstGeom>
        </p:spPr>
      </p:pic>
      <p:pic>
        <p:nvPicPr>
          <p:cNvPr id="86" name="Image 164" descr=" ">
            <a:extLst>
              <a:ext uri="{FF2B5EF4-FFF2-40B4-BE49-F238E27FC236}">
                <a16:creationId xmlns:a16="http://schemas.microsoft.com/office/drawing/2014/main" id="{32E07246-8171-0DF2-E4A0-9E1C48DE0689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385242" y="1698650"/>
            <a:ext cx="0" cy="0"/>
          </a:xfrm>
          <a:prstGeom prst="rect">
            <a:avLst/>
          </a:prstGeom>
        </p:spPr>
      </p:pic>
      <p:pic>
        <p:nvPicPr>
          <p:cNvPr id="87" name="Image 165" descr=" ">
            <a:extLst>
              <a:ext uri="{FF2B5EF4-FFF2-40B4-BE49-F238E27FC236}">
                <a16:creationId xmlns:a16="http://schemas.microsoft.com/office/drawing/2014/main" id="{27EA4FC8-F7E5-EDAF-32A9-0EB26AAA04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325604" y="1723988"/>
            <a:ext cx="108807" cy="74116"/>
          </a:xfrm>
          <a:prstGeom prst="rect">
            <a:avLst/>
          </a:prstGeom>
        </p:spPr>
      </p:pic>
      <p:pic>
        <p:nvPicPr>
          <p:cNvPr id="88" name="Image 166" descr=" ">
            <a:extLst>
              <a:ext uri="{FF2B5EF4-FFF2-40B4-BE49-F238E27FC236}">
                <a16:creationId xmlns:a16="http://schemas.microsoft.com/office/drawing/2014/main" id="{9B4CE42C-B7E4-A2AC-8253-4869FF5C2B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238454" y="1632434"/>
            <a:ext cx="61598" cy="87647"/>
          </a:xfrm>
          <a:prstGeom prst="rect">
            <a:avLst/>
          </a:prstGeom>
        </p:spPr>
      </p:pic>
      <p:pic>
        <p:nvPicPr>
          <p:cNvPr id="89" name="Image 167" descr=" ">
            <a:extLst>
              <a:ext uri="{FF2B5EF4-FFF2-40B4-BE49-F238E27FC236}">
                <a16:creationId xmlns:a16="http://schemas.microsoft.com/office/drawing/2014/main" id="{46E25154-0849-325E-6E0E-48BCC91F69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131310" y="1621458"/>
            <a:ext cx="135525" cy="107913"/>
          </a:xfrm>
          <a:prstGeom prst="rect">
            <a:avLst/>
          </a:prstGeom>
        </p:spPr>
      </p:pic>
      <p:pic>
        <p:nvPicPr>
          <p:cNvPr id="90" name="Image 168" descr=" ">
            <a:extLst>
              <a:ext uri="{FF2B5EF4-FFF2-40B4-BE49-F238E27FC236}">
                <a16:creationId xmlns:a16="http://schemas.microsoft.com/office/drawing/2014/main" id="{8B353ABA-A84D-849F-766B-29C34BD90C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228407" y="1698923"/>
            <a:ext cx="93897" cy="86680"/>
          </a:xfrm>
          <a:prstGeom prst="rect">
            <a:avLst/>
          </a:prstGeom>
        </p:spPr>
      </p:pic>
      <p:pic>
        <p:nvPicPr>
          <p:cNvPr id="91" name="Image 169" descr=" ">
            <a:extLst>
              <a:ext uri="{FF2B5EF4-FFF2-40B4-BE49-F238E27FC236}">
                <a16:creationId xmlns:a16="http://schemas.microsoft.com/office/drawing/2014/main" id="{F44CF86F-D241-59C8-E956-231F74FC350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434411" y="1746572"/>
            <a:ext cx="69015" cy="47092"/>
          </a:xfrm>
          <a:prstGeom prst="rect">
            <a:avLst/>
          </a:prstGeom>
        </p:spPr>
      </p:pic>
      <p:pic>
        <p:nvPicPr>
          <p:cNvPr id="92" name="Image 170" descr=" ">
            <a:extLst>
              <a:ext uri="{FF2B5EF4-FFF2-40B4-BE49-F238E27FC236}">
                <a16:creationId xmlns:a16="http://schemas.microsoft.com/office/drawing/2014/main" id="{0D58467E-E35B-67C2-7A4E-D5742D857C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542201" y="1827733"/>
            <a:ext cx="181494" cy="174811"/>
          </a:xfrm>
          <a:prstGeom prst="rect">
            <a:avLst/>
          </a:prstGeom>
        </p:spPr>
      </p:pic>
      <p:pic>
        <p:nvPicPr>
          <p:cNvPr id="93" name="Image 171" descr=" ">
            <a:extLst>
              <a:ext uri="{FF2B5EF4-FFF2-40B4-BE49-F238E27FC236}">
                <a16:creationId xmlns:a16="http://schemas.microsoft.com/office/drawing/2014/main" id="{218E7FCC-F2E5-2A9C-3456-8602901A38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701641" y="1825687"/>
            <a:ext cx="13421" cy="16036"/>
          </a:xfrm>
          <a:prstGeom prst="rect">
            <a:avLst/>
          </a:prstGeom>
        </p:spPr>
      </p:pic>
      <p:pic>
        <p:nvPicPr>
          <p:cNvPr id="94" name="Image 172" descr=" ">
            <a:extLst>
              <a:ext uri="{FF2B5EF4-FFF2-40B4-BE49-F238E27FC236}">
                <a16:creationId xmlns:a16="http://schemas.microsoft.com/office/drawing/2014/main" id="{D34F4FDE-07AB-A497-C714-495F93DBE5A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598192" y="1794098"/>
            <a:ext cx="155272" cy="33387"/>
          </a:xfrm>
          <a:prstGeom prst="rect">
            <a:avLst/>
          </a:prstGeom>
        </p:spPr>
      </p:pic>
      <p:pic>
        <p:nvPicPr>
          <p:cNvPr id="95" name="Image 173" descr=" ">
            <a:extLst>
              <a:ext uri="{FF2B5EF4-FFF2-40B4-BE49-F238E27FC236}">
                <a16:creationId xmlns:a16="http://schemas.microsoft.com/office/drawing/2014/main" id="{74A67406-6EBA-629D-ABC5-D67B4843E3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706056" y="1865499"/>
            <a:ext cx="101960" cy="41077"/>
          </a:xfrm>
          <a:prstGeom prst="rect">
            <a:avLst/>
          </a:prstGeom>
        </p:spPr>
      </p:pic>
      <p:pic>
        <p:nvPicPr>
          <p:cNvPr id="96" name="Image 174" descr=" ">
            <a:extLst>
              <a:ext uri="{FF2B5EF4-FFF2-40B4-BE49-F238E27FC236}">
                <a16:creationId xmlns:a16="http://schemas.microsoft.com/office/drawing/2014/main" id="{A729F732-7794-7A6E-B6B3-95523629B9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666066" y="1827163"/>
            <a:ext cx="74696" cy="22014"/>
          </a:xfrm>
          <a:prstGeom prst="rect">
            <a:avLst/>
          </a:prstGeom>
        </p:spPr>
      </p:pic>
      <p:pic>
        <p:nvPicPr>
          <p:cNvPr id="97" name="Image 175" descr=" ">
            <a:extLst>
              <a:ext uri="{FF2B5EF4-FFF2-40B4-BE49-F238E27FC236}">
                <a16:creationId xmlns:a16="http://schemas.microsoft.com/office/drawing/2014/main" id="{29DD2487-1476-F906-73EC-DEC3269F81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731286" y="1820478"/>
            <a:ext cx="74671" cy="55141"/>
          </a:xfrm>
          <a:prstGeom prst="rect">
            <a:avLst/>
          </a:prstGeom>
        </p:spPr>
      </p:pic>
      <p:pic>
        <p:nvPicPr>
          <p:cNvPr id="98" name="Image 176" descr=" ">
            <a:extLst>
              <a:ext uri="{FF2B5EF4-FFF2-40B4-BE49-F238E27FC236}">
                <a16:creationId xmlns:a16="http://schemas.microsoft.com/office/drawing/2014/main" id="{A8A8AA3E-A651-8771-C3A1-10B52937D6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342325" y="1825687"/>
            <a:ext cx="13421" cy="16036"/>
          </a:xfrm>
          <a:prstGeom prst="rect">
            <a:avLst/>
          </a:prstGeom>
        </p:spPr>
      </p:pic>
      <p:pic>
        <p:nvPicPr>
          <p:cNvPr id="99" name="Image 177" descr=" ">
            <a:extLst>
              <a:ext uri="{FF2B5EF4-FFF2-40B4-BE49-F238E27FC236}">
                <a16:creationId xmlns:a16="http://schemas.microsoft.com/office/drawing/2014/main" id="{9E3B4136-6A1D-BD74-9C2E-A5C723BC41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303922" y="1794098"/>
            <a:ext cx="155272" cy="33387"/>
          </a:xfrm>
          <a:prstGeom prst="rect">
            <a:avLst/>
          </a:prstGeom>
        </p:spPr>
      </p:pic>
      <p:pic>
        <p:nvPicPr>
          <p:cNvPr id="100" name="Image 178" descr=" ">
            <a:extLst>
              <a:ext uri="{FF2B5EF4-FFF2-40B4-BE49-F238E27FC236}">
                <a16:creationId xmlns:a16="http://schemas.microsoft.com/office/drawing/2014/main" id="{7106D223-527C-C85A-6E48-CB816E12C5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249345" y="1865499"/>
            <a:ext cx="101960" cy="41077"/>
          </a:xfrm>
          <a:prstGeom prst="rect">
            <a:avLst/>
          </a:prstGeom>
        </p:spPr>
      </p:pic>
      <p:pic>
        <p:nvPicPr>
          <p:cNvPr id="101" name="Image 179" descr=" ">
            <a:extLst>
              <a:ext uri="{FF2B5EF4-FFF2-40B4-BE49-F238E27FC236}">
                <a16:creationId xmlns:a16="http://schemas.microsoft.com/office/drawing/2014/main" id="{BF5099BF-FD77-77C2-9DCF-FD9027C2F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316624" y="1827163"/>
            <a:ext cx="74696" cy="22014"/>
          </a:xfrm>
          <a:prstGeom prst="rect">
            <a:avLst/>
          </a:prstGeom>
        </p:spPr>
      </p:pic>
      <p:pic>
        <p:nvPicPr>
          <p:cNvPr id="102" name="Image 180" descr=" ">
            <a:extLst>
              <a:ext uri="{FF2B5EF4-FFF2-40B4-BE49-F238E27FC236}">
                <a16:creationId xmlns:a16="http://schemas.microsoft.com/office/drawing/2014/main" id="{5331FF69-9594-D7B7-BE3A-4C5557E8FE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251429" y="1820478"/>
            <a:ext cx="74671" cy="55141"/>
          </a:xfrm>
          <a:prstGeom prst="rect">
            <a:avLst/>
          </a:prstGeom>
        </p:spPr>
      </p:pic>
      <p:pic>
        <p:nvPicPr>
          <p:cNvPr id="103" name="Image 181" descr=" ">
            <a:extLst>
              <a:ext uri="{FF2B5EF4-FFF2-40B4-BE49-F238E27FC236}">
                <a16:creationId xmlns:a16="http://schemas.microsoft.com/office/drawing/2014/main" id="{B0A94815-C9D5-66C4-E17A-47434737A2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333691" y="1827733"/>
            <a:ext cx="181494" cy="174811"/>
          </a:xfrm>
          <a:prstGeom prst="rect">
            <a:avLst/>
          </a:prstGeom>
        </p:spPr>
      </p:pic>
      <p:pic>
        <p:nvPicPr>
          <p:cNvPr id="104" name="Image 182" descr=" ">
            <a:extLst>
              <a:ext uri="{FF2B5EF4-FFF2-40B4-BE49-F238E27FC236}">
                <a16:creationId xmlns:a16="http://schemas.microsoft.com/office/drawing/2014/main" id="{E220E97A-B693-CD10-6970-77D599368B04}"/>
              </a:ext>
            </a:extLst>
          </p:cNvPr>
          <p:cNvPicPr>
            <a:picLocks noChangeAspect="1"/>
          </p:cNvPicPr>
          <p:nvPr userDrawn="1"/>
        </p:nvPicPr>
        <p:blipFill>
          <a:blip r:embed="rId93"/>
          <a:stretch>
            <a:fillRect/>
          </a:stretch>
        </p:blipFill>
        <p:spPr>
          <a:xfrm>
            <a:off x="9291980" y="1270000"/>
            <a:ext cx="2151312" cy="1676400"/>
          </a:xfrm>
          <a:prstGeom prst="rect">
            <a:avLst/>
          </a:prstGeom>
        </p:spPr>
      </p:pic>
      <p:pic>
        <p:nvPicPr>
          <p:cNvPr id="105" name="Image 183" descr=" ">
            <a:extLst>
              <a:ext uri="{FF2B5EF4-FFF2-40B4-BE49-F238E27FC236}">
                <a16:creationId xmlns:a16="http://schemas.microsoft.com/office/drawing/2014/main" id="{F387F454-2513-93DC-9515-83FF0BADA1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9427505" y="1682242"/>
            <a:ext cx="319276" cy="1133103"/>
          </a:xfrm>
          <a:prstGeom prst="rect">
            <a:avLst/>
          </a:prstGeom>
        </p:spPr>
      </p:pic>
      <p:pic>
        <p:nvPicPr>
          <p:cNvPr id="106" name="Image 184" descr=" ">
            <a:extLst>
              <a:ext uri="{FF2B5EF4-FFF2-40B4-BE49-F238E27FC236}">
                <a16:creationId xmlns:a16="http://schemas.microsoft.com/office/drawing/2014/main" id="{0C8E96F7-9154-F5A9-5D84-94F37E5BD2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0979877" y="1359917"/>
            <a:ext cx="319276" cy="1133103"/>
          </a:xfrm>
          <a:prstGeom prst="rect">
            <a:avLst/>
          </a:prstGeom>
        </p:spPr>
      </p:pic>
      <p:pic>
        <p:nvPicPr>
          <p:cNvPr id="107" name="Image 185" descr=" ">
            <a:extLst>
              <a:ext uri="{FF2B5EF4-FFF2-40B4-BE49-F238E27FC236}">
                <a16:creationId xmlns:a16="http://schemas.microsoft.com/office/drawing/2014/main" id="{5C204F35-2CA8-B8C7-EDE6-3A3A36F547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9712274" y="2058243"/>
            <a:ext cx="63334" cy="102939"/>
          </a:xfrm>
          <a:prstGeom prst="rect">
            <a:avLst/>
          </a:prstGeom>
        </p:spPr>
      </p:pic>
      <p:pic>
        <p:nvPicPr>
          <p:cNvPr id="108" name="Image 186" descr=" ">
            <a:extLst>
              <a:ext uri="{FF2B5EF4-FFF2-40B4-BE49-F238E27FC236}">
                <a16:creationId xmlns:a16="http://schemas.microsoft.com/office/drawing/2014/main" id="{1A022A49-1997-07B1-E288-3599136915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9784415" y="2031194"/>
            <a:ext cx="68048" cy="103622"/>
          </a:xfrm>
          <a:prstGeom prst="rect">
            <a:avLst/>
          </a:prstGeom>
        </p:spPr>
      </p:pic>
      <p:pic>
        <p:nvPicPr>
          <p:cNvPr id="109" name="Image 187" descr=" ">
            <a:extLst>
              <a:ext uri="{FF2B5EF4-FFF2-40B4-BE49-F238E27FC236}">
                <a16:creationId xmlns:a16="http://schemas.microsoft.com/office/drawing/2014/main" id="{F2A4F221-6B0D-41E8-B5A6-E04104AAF9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9858565" y="2013769"/>
            <a:ext cx="73853" cy="97408"/>
          </a:xfrm>
          <a:prstGeom prst="rect">
            <a:avLst/>
          </a:prstGeom>
        </p:spPr>
      </p:pic>
      <p:pic>
        <p:nvPicPr>
          <p:cNvPr id="110" name="Image 188" descr=" ">
            <a:extLst>
              <a:ext uri="{FF2B5EF4-FFF2-40B4-BE49-F238E27FC236}">
                <a16:creationId xmlns:a16="http://schemas.microsoft.com/office/drawing/2014/main" id="{DB19CB24-5524-850D-F553-409CAA4FD0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922594" y="1986025"/>
            <a:ext cx="62044" cy="95300"/>
          </a:xfrm>
          <a:prstGeom prst="rect">
            <a:avLst/>
          </a:prstGeom>
        </p:spPr>
      </p:pic>
      <p:pic>
        <p:nvPicPr>
          <p:cNvPr id="111" name="Image 189" descr=" ">
            <a:extLst>
              <a:ext uri="{FF2B5EF4-FFF2-40B4-BE49-F238E27FC236}">
                <a16:creationId xmlns:a16="http://schemas.microsoft.com/office/drawing/2014/main" id="{922A8FEB-7C79-34F0-EFCF-3905D01484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9987665" y="1966330"/>
            <a:ext cx="77351" cy="87548"/>
          </a:xfrm>
          <a:prstGeom prst="rect">
            <a:avLst/>
          </a:prstGeom>
        </p:spPr>
      </p:pic>
      <p:pic>
        <p:nvPicPr>
          <p:cNvPr id="112" name="Image 190" descr=" ">
            <a:extLst>
              <a:ext uri="{FF2B5EF4-FFF2-40B4-BE49-F238E27FC236}">
                <a16:creationId xmlns:a16="http://schemas.microsoft.com/office/drawing/2014/main" id="{5A139731-B6E0-1D7F-4966-DDC874121C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071912" y="1934245"/>
            <a:ext cx="71943" cy="89061"/>
          </a:xfrm>
          <a:prstGeom prst="rect">
            <a:avLst/>
          </a:prstGeom>
        </p:spPr>
      </p:pic>
      <p:pic>
        <p:nvPicPr>
          <p:cNvPr id="113" name="Image 191" descr=" ">
            <a:extLst>
              <a:ext uri="{FF2B5EF4-FFF2-40B4-BE49-F238E27FC236}">
                <a16:creationId xmlns:a16="http://schemas.microsoft.com/office/drawing/2014/main" id="{7BFC45C2-A5AD-C5EA-2411-64A33204A9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10152811" y="1911387"/>
            <a:ext cx="60829" cy="94940"/>
          </a:xfrm>
          <a:prstGeom prst="rect">
            <a:avLst/>
          </a:prstGeom>
        </p:spPr>
      </p:pic>
      <p:pic>
        <p:nvPicPr>
          <p:cNvPr id="114" name="Image 192" descr=" ">
            <a:extLst>
              <a:ext uri="{FF2B5EF4-FFF2-40B4-BE49-F238E27FC236}">
                <a16:creationId xmlns:a16="http://schemas.microsoft.com/office/drawing/2014/main" id="{40C0B5ED-9378-E3E1-0C44-483A1909D7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0221230" y="1875148"/>
            <a:ext cx="79459" cy="108533"/>
          </a:xfrm>
          <a:prstGeom prst="rect">
            <a:avLst/>
          </a:prstGeom>
        </p:spPr>
      </p:pic>
      <p:pic>
        <p:nvPicPr>
          <p:cNvPr id="115" name="Image 193" descr=" ">
            <a:extLst>
              <a:ext uri="{FF2B5EF4-FFF2-40B4-BE49-F238E27FC236}">
                <a16:creationId xmlns:a16="http://schemas.microsoft.com/office/drawing/2014/main" id="{C95E8D96-7658-F5CD-737B-9FAB730A92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10306892" y="1857697"/>
            <a:ext cx="73853" cy="97408"/>
          </a:xfrm>
          <a:prstGeom prst="rect">
            <a:avLst/>
          </a:prstGeom>
        </p:spPr>
      </p:pic>
      <p:pic>
        <p:nvPicPr>
          <p:cNvPr id="116" name="Image 194" descr=" ">
            <a:extLst>
              <a:ext uri="{FF2B5EF4-FFF2-40B4-BE49-F238E27FC236}">
                <a16:creationId xmlns:a16="http://schemas.microsoft.com/office/drawing/2014/main" id="{7F5E8DEF-52C5-2BD6-A333-4FD11265C8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9710339" y="2174627"/>
            <a:ext cx="68395" cy="102171"/>
          </a:xfrm>
          <a:prstGeom prst="rect">
            <a:avLst/>
          </a:prstGeom>
        </p:spPr>
      </p:pic>
      <p:pic>
        <p:nvPicPr>
          <p:cNvPr id="117" name="Image 195" descr=" ">
            <a:extLst>
              <a:ext uri="{FF2B5EF4-FFF2-40B4-BE49-F238E27FC236}">
                <a16:creationId xmlns:a16="http://schemas.microsoft.com/office/drawing/2014/main" id="{49E4D65D-F76C-FE32-E194-AAE3E8B3B7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9786027" y="2148694"/>
            <a:ext cx="63359" cy="102952"/>
          </a:xfrm>
          <a:prstGeom prst="rect">
            <a:avLst/>
          </a:prstGeom>
        </p:spPr>
      </p:pic>
      <p:pic>
        <p:nvPicPr>
          <p:cNvPr id="118" name="Image 196" descr=" ">
            <a:extLst>
              <a:ext uri="{FF2B5EF4-FFF2-40B4-BE49-F238E27FC236}">
                <a16:creationId xmlns:a16="http://schemas.microsoft.com/office/drawing/2014/main" id="{21C785F1-C989-A4BA-DFC8-9B247840F2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9858689" y="2122500"/>
            <a:ext cx="63334" cy="102952"/>
          </a:xfrm>
          <a:prstGeom prst="rect">
            <a:avLst/>
          </a:prstGeom>
        </p:spPr>
      </p:pic>
      <p:pic>
        <p:nvPicPr>
          <p:cNvPr id="119" name="Image 197" descr=" ">
            <a:extLst>
              <a:ext uri="{FF2B5EF4-FFF2-40B4-BE49-F238E27FC236}">
                <a16:creationId xmlns:a16="http://schemas.microsoft.com/office/drawing/2014/main" id="{817826AC-392B-6D8E-8C79-2807E7317A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9931302" y="2103785"/>
            <a:ext cx="63111" cy="95473"/>
          </a:xfrm>
          <a:prstGeom prst="rect">
            <a:avLst/>
          </a:prstGeom>
        </p:spPr>
      </p:pic>
      <p:pic>
        <p:nvPicPr>
          <p:cNvPr id="120" name="Image 198" descr=" ">
            <a:extLst>
              <a:ext uri="{FF2B5EF4-FFF2-40B4-BE49-F238E27FC236}">
                <a16:creationId xmlns:a16="http://schemas.microsoft.com/office/drawing/2014/main" id="{A68BC967-F32A-27DF-B1FF-7AC17A2715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0002178" y="2072891"/>
            <a:ext cx="57157" cy="100781"/>
          </a:xfrm>
          <a:prstGeom prst="rect">
            <a:avLst/>
          </a:prstGeom>
        </p:spPr>
      </p:pic>
      <p:pic>
        <p:nvPicPr>
          <p:cNvPr id="121" name="Image 199" descr=" ">
            <a:extLst>
              <a:ext uri="{FF2B5EF4-FFF2-40B4-BE49-F238E27FC236}">
                <a16:creationId xmlns:a16="http://schemas.microsoft.com/office/drawing/2014/main" id="{B2F6547C-1289-7229-41F6-7B9AADA369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10067645" y="2055577"/>
            <a:ext cx="60829" cy="94940"/>
          </a:xfrm>
          <a:prstGeom prst="rect">
            <a:avLst/>
          </a:prstGeom>
        </p:spPr>
      </p:pic>
      <p:pic>
        <p:nvPicPr>
          <p:cNvPr id="122" name="Image 200" descr=" ">
            <a:extLst>
              <a:ext uri="{FF2B5EF4-FFF2-40B4-BE49-F238E27FC236}">
                <a16:creationId xmlns:a16="http://schemas.microsoft.com/office/drawing/2014/main" id="{45EBA31C-DED9-031B-AFAD-8A973F7FCA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135520" y="2028304"/>
            <a:ext cx="67973" cy="89012"/>
          </a:xfrm>
          <a:prstGeom prst="rect">
            <a:avLst/>
          </a:prstGeom>
        </p:spPr>
      </p:pic>
      <p:pic>
        <p:nvPicPr>
          <p:cNvPr id="123" name="Image 201" descr=" ">
            <a:extLst>
              <a:ext uri="{FF2B5EF4-FFF2-40B4-BE49-F238E27FC236}">
                <a16:creationId xmlns:a16="http://schemas.microsoft.com/office/drawing/2014/main" id="{8DA374ED-8FDF-8AD0-3C8A-9647B1B3F8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10211357" y="1995785"/>
            <a:ext cx="63359" cy="102952"/>
          </a:xfrm>
          <a:prstGeom prst="rect">
            <a:avLst/>
          </a:prstGeom>
        </p:spPr>
      </p:pic>
      <p:pic>
        <p:nvPicPr>
          <p:cNvPr id="124" name="Image 202" descr=" ">
            <a:extLst>
              <a:ext uri="{FF2B5EF4-FFF2-40B4-BE49-F238E27FC236}">
                <a16:creationId xmlns:a16="http://schemas.microsoft.com/office/drawing/2014/main" id="{43476290-9033-C8EF-F338-BEE8C39EDA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283820" y="1970162"/>
            <a:ext cx="62019" cy="95312"/>
          </a:xfrm>
          <a:prstGeom prst="rect">
            <a:avLst/>
          </a:prstGeom>
        </p:spPr>
      </p:pic>
      <p:pic>
        <p:nvPicPr>
          <p:cNvPr id="125" name="Image 203" descr=" ">
            <a:extLst>
              <a:ext uri="{FF2B5EF4-FFF2-40B4-BE49-F238E27FC236}">
                <a16:creationId xmlns:a16="http://schemas.microsoft.com/office/drawing/2014/main" id="{AA4EDFAF-CE2B-D552-74FB-F4D6E81496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10353233" y="1946846"/>
            <a:ext cx="57132" cy="100794"/>
          </a:xfrm>
          <a:prstGeom prst="rect">
            <a:avLst/>
          </a:prstGeom>
        </p:spPr>
      </p:pic>
      <p:pic>
        <p:nvPicPr>
          <p:cNvPr id="126" name="Image 204" descr=" ">
            <a:extLst>
              <a:ext uri="{FF2B5EF4-FFF2-40B4-BE49-F238E27FC236}">
                <a16:creationId xmlns:a16="http://schemas.microsoft.com/office/drawing/2014/main" id="{C134299A-828C-AEFD-4B1C-FCABF8DB8D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0418105" y="1922252"/>
            <a:ext cx="62044" cy="95300"/>
          </a:xfrm>
          <a:prstGeom prst="rect">
            <a:avLst/>
          </a:prstGeom>
        </p:spPr>
      </p:pic>
      <p:pic>
        <p:nvPicPr>
          <p:cNvPr id="127" name="Image 205" descr=" ">
            <a:extLst>
              <a:ext uri="{FF2B5EF4-FFF2-40B4-BE49-F238E27FC236}">
                <a16:creationId xmlns:a16="http://schemas.microsoft.com/office/drawing/2014/main" id="{2E12DF35-6642-0BC4-3DBD-B0D9C4AF13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10483498" y="1905471"/>
            <a:ext cx="67998" cy="89012"/>
          </a:xfrm>
          <a:prstGeom prst="rect">
            <a:avLst/>
          </a:prstGeom>
        </p:spPr>
      </p:pic>
      <p:pic>
        <p:nvPicPr>
          <p:cNvPr id="128" name="Image 206" descr=" ">
            <a:extLst>
              <a:ext uri="{FF2B5EF4-FFF2-40B4-BE49-F238E27FC236}">
                <a16:creationId xmlns:a16="http://schemas.microsoft.com/office/drawing/2014/main" id="{A1991D77-2482-C53C-2AF2-298959D24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0560006" y="1870720"/>
            <a:ext cx="69114" cy="104949"/>
          </a:xfrm>
          <a:prstGeom prst="rect">
            <a:avLst/>
          </a:prstGeom>
        </p:spPr>
      </p:pic>
      <p:pic>
        <p:nvPicPr>
          <p:cNvPr id="129" name="Image 207" descr=" ">
            <a:extLst>
              <a:ext uri="{FF2B5EF4-FFF2-40B4-BE49-F238E27FC236}">
                <a16:creationId xmlns:a16="http://schemas.microsoft.com/office/drawing/2014/main" id="{C104CE93-3405-BF14-FB14-0666FB5171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10625895" y="1854845"/>
            <a:ext cx="71943" cy="89061"/>
          </a:xfrm>
          <a:prstGeom prst="rect">
            <a:avLst/>
          </a:prstGeom>
        </p:spPr>
      </p:pic>
      <p:pic>
        <p:nvPicPr>
          <p:cNvPr id="130" name="Image 208" descr=" ">
            <a:extLst>
              <a:ext uri="{FF2B5EF4-FFF2-40B4-BE49-F238E27FC236}">
                <a16:creationId xmlns:a16="http://schemas.microsoft.com/office/drawing/2014/main" id="{D4C1B745-84BA-4F45-6B3A-1BDAF46473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0707984" y="1824186"/>
            <a:ext cx="54205" cy="99764"/>
          </a:xfrm>
          <a:prstGeom prst="rect">
            <a:avLst/>
          </a:prstGeom>
        </p:spPr>
      </p:pic>
      <p:pic>
        <p:nvPicPr>
          <p:cNvPr id="131" name="Image 209" descr=" ">
            <a:extLst>
              <a:ext uri="{FF2B5EF4-FFF2-40B4-BE49-F238E27FC236}">
                <a16:creationId xmlns:a16="http://schemas.microsoft.com/office/drawing/2014/main" id="{99D8FD36-FE83-650D-002E-728323600D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10765240" y="1806649"/>
            <a:ext cx="71943" cy="89061"/>
          </a:xfrm>
          <a:prstGeom prst="rect">
            <a:avLst/>
          </a:prstGeom>
        </p:spPr>
      </p:pic>
      <p:pic>
        <p:nvPicPr>
          <p:cNvPr id="132" name="Image 210" descr=" ">
            <a:extLst>
              <a:ext uri="{FF2B5EF4-FFF2-40B4-BE49-F238E27FC236}">
                <a16:creationId xmlns:a16="http://schemas.microsoft.com/office/drawing/2014/main" id="{B72B7CF6-5780-CA65-F77B-7D04DA6F9D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9711877" y="2285938"/>
            <a:ext cx="62044" cy="95312"/>
          </a:xfrm>
          <a:prstGeom prst="rect">
            <a:avLst/>
          </a:prstGeom>
        </p:spPr>
      </p:pic>
      <p:pic>
        <p:nvPicPr>
          <p:cNvPr id="133" name="Image 211" descr=" ">
            <a:extLst>
              <a:ext uri="{FF2B5EF4-FFF2-40B4-BE49-F238E27FC236}">
                <a16:creationId xmlns:a16="http://schemas.microsoft.com/office/drawing/2014/main" id="{2CEE452A-4E29-0253-B3BA-14E8FBE3A6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9779999" y="2262547"/>
            <a:ext cx="57157" cy="100794"/>
          </a:xfrm>
          <a:prstGeom prst="rect">
            <a:avLst/>
          </a:prstGeom>
        </p:spPr>
      </p:pic>
      <p:pic>
        <p:nvPicPr>
          <p:cNvPr id="134" name="Image 212" descr=" ">
            <a:extLst>
              <a:ext uri="{FF2B5EF4-FFF2-40B4-BE49-F238E27FC236}">
                <a16:creationId xmlns:a16="http://schemas.microsoft.com/office/drawing/2014/main" id="{B42AE1F0-FBE3-66EB-8682-D1D274D354C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842341" y="2235622"/>
            <a:ext cx="74324" cy="106759"/>
          </a:xfrm>
          <a:prstGeom prst="rect">
            <a:avLst/>
          </a:prstGeom>
        </p:spPr>
      </p:pic>
      <p:pic>
        <p:nvPicPr>
          <p:cNvPr id="135" name="Image 213" descr=" ">
            <a:extLst>
              <a:ext uri="{FF2B5EF4-FFF2-40B4-BE49-F238E27FC236}">
                <a16:creationId xmlns:a16="http://schemas.microsoft.com/office/drawing/2014/main" id="{46EC967C-697A-4034-A08A-BD655947BB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9924008" y="2210705"/>
            <a:ext cx="63334" cy="102952"/>
          </a:xfrm>
          <a:prstGeom prst="rect">
            <a:avLst/>
          </a:prstGeom>
        </p:spPr>
      </p:pic>
      <p:pic>
        <p:nvPicPr>
          <p:cNvPr id="136" name="Image 214" descr=" ">
            <a:extLst>
              <a:ext uri="{FF2B5EF4-FFF2-40B4-BE49-F238E27FC236}">
                <a16:creationId xmlns:a16="http://schemas.microsoft.com/office/drawing/2014/main" id="{B6D245E4-47BB-F870-2A35-9EC715C8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995554" y="2190862"/>
            <a:ext cx="71943" cy="89061"/>
          </a:xfrm>
          <a:prstGeom prst="rect">
            <a:avLst/>
          </a:prstGeom>
        </p:spPr>
      </p:pic>
      <p:pic>
        <p:nvPicPr>
          <p:cNvPr id="137" name="Image 215" descr=" ">
            <a:extLst>
              <a:ext uri="{FF2B5EF4-FFF2-40B4-BE49-F238E27FC236}">
                <a16:creationId xmlns:a16="http://schemas.microsoft.com/office/drawing/2014/main" id="{B4A3DCA1-015E-B884-D678-1C3F2C2394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10069308" y="2158293"/>
            <a:ext cx="68048" cy="103609"/>
          </a:xfrm>
          <a:prstGeom prst="rect">
            <a:avLst/>
          </a:prstGeom>
        </p:spPr>
      </p:pic>
      <p:pic>
        <p:nvPicPr>
          <p:cNvPr id="138" name="Image 216" descr=" ">
            <a:extLst>
              <a:ext uri="{FF2B5EF4-FFF2-40B4-BE49-F238E27FC236}">
                <a16:creationId xmlns:a16="http://schemas.microsoft.com/office/drawing/2014/main" id="{15E08C66-D91E-4EC2-CC0E-817A424C6B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145616" y="2138425"/>
            <a:ext cx="71943" cy="89061"/>
          </a:xfrm>
          <a:prstGeom prst="rect">
            <a:avLst/>
          </a:prstGeom>
        </p:spPr>
      </p:pic>
      <p:pic>
        <p:nvPicPr>
          <p:cNvPr id="139" name="Image 217" descr=" ">
            <a:extLst>
              <a:ext uri="{FF2B5EF4-FFF2-40B4-BE49-F238E27FC236}">
                <a16:creationId xmlns:a16="http://schemas.microsoft.com/office/drawing/2014/main" id="{E0423FCE-1AAC-7DAE-A7EC-2BB61934D2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10226266" y="2107729"/>
            <a:ext cx="54205" cy="99764"/>
          </a:xfrm>
          <a:prstGeom prst="rect">
            <a:avLst/>
          </a:prstGeom>
        </p:spPr>
      </p:pic>
      <p:pic>
        <p:nvPicPr>
          <p:cNvPr id="140" name="Image 218" descr=" ">
            <a:extLst>
              <a:ext uri="{FF2B5EF4-FFF2-40B4-BE49-F238E27FC236}">
                <a16:creationId xmlns:a16="http://schemas.microsoft.com/office/drawing/2014/main" id="{4957CF70-DEA6-D088-19B3-5096EBC5B7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0288906" y="2082428"/>
            <a:ext cx="63334" cy="102939"/>
          </a:xfrm>
          <a:prstGeom prst="rect">
            <a:avLst/>
          </a:prstGeom>
        </p:spPr>
      </p:pic>
      <p:pic>
        <p:nvPicPr>
          <p:cNvPr id="141" name="Image 219" descr=" ">
            <a:extLst>
              <a:ext uri="{FF2B5EF4-FFF2-40B4-BE49-F238E27FC236}">
                <a16:creationId xmlns:a16="http://schemas.microsoft.com/office/drawing/2014/main" id="{DC31EAD3-B187-5B3A-58AD-5E47664F22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10362436" y="2058975"/>
            <a:ext cx="60531" cy="87561"/>
          </a:xfrm>
          <a:prstGeom prst="rect">
            <a:avLst/>
          </a:prstGeom>
        </p:spPr>
      </p:pic>
      <p:pic>
        <p:nvPicPr>
          <p:cNvPr id="142" name="Image 220" descr=" ">
            <a:extLst>
              <a:ext uri="{FF2B5EF4-FFF2-40B4-BE49-F238E27FC236}">
                <a16:creationId xmlns:a16="http://schemas.microsoft.com/office/drawing/2014/main" id="{F4B56264-A0E0-4EA4-CC8F-3324C7C4FE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10432097" y="2034989"/>
            <a:ext cx="57157" cy="100794"/>
          </a:xfrm>
          <a:prstGeom prst="rect">
            <a:avLst/>
          </a:prstGeom>
        </p:spPr>
      </p:pic>
      <p:pic>
        <p:nvPicPr>
          <p:cNvPr id="143" name="Image 221" descr=" ">
            <a:extLst>
              <a:ext uri="{FF2B5EF4-FFF2-40B4-BE49-F238E27FC236}">
                <a16:creationId xmlns:a16="http://schemas.microsoft.com/office/drawing/2014/main" id="{AFBE8A7B-84D1-891A-5672-223B33DD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10495133" y="2014724"/>
            <a:ext cx="67973" cy="89012"/>
          </a:xfrm>
          <a:prstGeom prst="rect">
            <a:avLst/>
          </a:prstGeom>
        </p:spPr>
      </p:pic>
      <p:pic>
        <p:nvPicPr>
          <p:cNvPr id="144" name="Image 222" descr=" ">
            <a:extLst>
              <a:ext uri="{FF2B5EF4-FFF2-40B4-BE49-F238E27FC236}">
                <a16:creationId xmlns:a16="http://schemas.microsoft.com/office/drawing/2014/main" id="{2156DC74-81A3-CEB9-6807-2B579BC3C6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571343" y="1980071"/>
            <a:ext cx="69114" cy="104949"/>
          </a:xfrm>
          <a:prstGeom prst="rect">
            <a:avLst/>
          </a:prstGeom>
        </p:spPr>
      </p:pic>
      <p:pic>
        <p:nvPicPr>
          <p:cNvPr id="145" name="Image 223" descr=" ">
            <a:extLst>
              <a:ext uri="{FF2B5EF4-FFF2-40B4-BE49-F238E27FC236}">
                <a16:creationId xmlns:a16="http://schemas.microsoft.com/office/drawing/2014/main" id="{BABA934D-8DBD-BE54-8EB3-8D4BC90786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10637580" y="1964072"/>
            <a:ext cx="71943" cy="89061"/>
          </a:xfrm>
          <a:prstGeom prst="rect">
            <a:avLst/>
          </a:prstGeom>
        </p:spPr>
      </p:pic>
      <p:pic>
        <p:nvPicPr>
          <p:cNvPr id="146" name="Image 224" descr=" ">
            <a:extLst>
              <a:ext uri="{FF2B5EF4-FFF2-40B4-BE49-F238E27FC236}">
                <a16:creationId xmlns:a16="http://schemas.microsoft.com/office/drawing/2014/main" id="{668729C0-7691-097A-7169-82CA512FC1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0718106" y="1934964"/>
            <a:ext cx="54180" cy="99764"/>
          </a:xfrm>
          <a:prstGeom prst="rect">
            <a:avLst/>
          </a:prstGeom>
        </p:spPr>
      </p:pic>
      <p:pic>
        <p:nvPicPr>
          <p:cNvPr id="147" name="Image 225" descr=" ">
            <a:extLst>
              <a:ext uri="{FF2B5EF4-FFF2-40B4-BE49-F238E27FC236}">
                <a16:creationId xmlns:a16="http://schemas.microsoft.com/office/drawing/2014/main" id="{0209A310-38EB-3125-645E-ECDF2EBF02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10778364" y="1919002"/>
            <a:ext cx="71943" cy="89061"/>
          </a:xfrm>
          <a:prstGeom prst="rect">
            <a:avLst/>
          </a:prstGeom>
        </p:spPr>
      </p:pic>
      <p:pic>
        <p:nvPicPr>
          <p:cNvPr id="148" name="Image 226" descr=" ">
            <a:extLst>
              <a:ext uri="{FF2B5EF4-FFF2-40B4-BE49-F238E27FC236}">
                <a16:creationId xmlns:a16="http://schemas.microsoft.com/office/drawing/2014/main" id="{0C8CA2C6-3556-47C8-9EBD-E27682F8C6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716913" y="2387240"/>
            <a:ext cx="63334" cy="102939"/>
          </a:xfrm>
          <a:prstGeom prst="rect">
            <a:avLst/>
          </a:prstGeom>
        </p:spPr>
      </p:pic>
      <p:pic>
        <p:nvPicPr>
          <p:cNvPr id="149" name="Image 227" descr=" ">
            <a:extLst>
              <a:ext uri="{FF2B5EF4-FFF2-40B4-BE49-F238E27FC236}">
                <a16:creationId xmlns:a16="http://schemas.microsoft.com/office/drawing/2014/main" id="{BB34FC68-D56B-AC3D-C486-56184CB334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9791237" y="2369009"/>
            <a:ext cx="60829" cy="94940"/>
          </a:xfrm>
          <a:prstGeom prst="rect">
            <a:avLst/>
          </a:prstGeom>
        </p:spPr>
      </p:pic>
      <p:pic>
        <p:nvPicPr>
          <p:cNvPr id="150" name="Image 228" descr=" ">
            <a:extLst>
              <a:ext uri="{FF2B5EF4-FFF2-40B4-BE49-F238E27FC236}">
                <a16:creationId xmlns:a16="http://schemas.microsoft.com/office/drawing/2014/main" id="{A52292CD-6BDA-6EA5-5040-3E62F39B70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859657" y="2338958"/>
            <a:ext cx="57157" cy="100781"/>
          </a:xfrm>
          <a:prstGeom prst="rect">
            <a:avLst/>
          </a:prstGeom>
        </p:spPr>
      </p:pic>
      <p:pic>
        <p:nvPicPr>
          <p:cNvPr id="151" name="Image 229" descr=" ">
            <a:extLst>
              <a:ext uri="{FF2B5EF4-FFF2-40B4-BE49-F238E27FC236}">
                <a16:creationId xmlns:a16="http://schemas.microsoft.com/office/drawing/2014/main" id="{5C6B1DF8-65E3-FC08-46D6-A0F273E9E9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9923587" y="2311363"/>
            <a:ext cx="74994" cy="123713"/>
          </a:xfrm>
          <a:prstGeom prst="rect">
            <a:avLst/>
          </a:prstGeom>
        </p:spPr>
      </p:pic>
      <p:pic>
        <p:nvPicPr>
          <p:cNvPr id="152" name="Image 230" descr=" ">
            <a:extLst>
              <a:ext uri="{FF2B5EF4-FFF2-40B4-BE49-F238E27FC236}">
                <a16:creationId xmlns:a16="http://schemas.microsoft.com/office/drawing/2014/main" id="{5D600C2C-135D-92CB-67B9-8083852258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006345" y="2284574"/>
            <a:ext cx="63334" cy="102952"/>
          </a:xfrm>
          <a:prstGeom prst="rect">
            <a:avLst/>
          </a:prstGeom>
        </p:spPr>
      </p:pic>
      <p:pic>
        <p:nvPicPr>
          <p:cNvPr id="153" name="Image 231" descr=" ">
            <a:extLst>
              <a:ext uri="{FF2B5EF4-FFF2-40B4-BE49-F238E27FC236}">
                <a16:creationId xmlns:a16="http://schemas.microsoft.com/office/drawing/2014/main" id="{F27BD457-51C9-E8CC-062B-6681BC8E84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10079553" y="2267731"/>
            <a:ext cx="60829" cy="94940"/>
          </a:xfrm>
          <a:prstGeom prst="rect">
            <a:avLst/>
          </a:prstGeom>
        </p:spPr>
      </p:pic>
      <p:pic>
        <p:nvPicPr>
          <p:cNvPr id="154" name="Image 232" descr=" ">
            <a:extLst>
              <a:ext uri="{FF2B5EF4-FFF2-40B4-BE49-F238E27FC236}">
                <a16:creationId xmlns:a16="http://schemas.microsoft.com/office/drawing/2014/main" id="{F533D2E3-8929-756D-0EF6-3BCB08819F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147626" y="2235659"/>
            <a:ext cx="63359" cy="102952"/>
          </a:xfrm>
          <a:prstGeom prst="rect">
            <a:avLst/>
          </a:prstGeom>
        </p:spPr>
      </p:pic>
      <p:pic>
        <p:nvPicPr>
          <p:cNvPr id="155" name="Image 233" descr=" ">
            <a:extLst>
              <a:ext uri="{FF2B5EF4-FFF2-40B4-BE49-F238E27FC236}">
                <a16:creationId xmlns:a16="http://schemas.microsoft.com/office/drawing/2014/main" id="{F30A2A52-090D-CA57-B84C-761F78AF50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10218551" y="2211065"/>
            <a:ext cx="63334" cy="102952"/>
          </a:xfrm>
          <a:prstGeom prst="rect">
            <a:avLst/>
          </a:prstGeom>
        </p:spPr>
      </p:pic>
      <p:pic>
        <p:nvPicPr>
          <p:cNvPr id="156" name="Image 234" descr=" ">
            <a:extLst>
              <a:ext uri="{FF2B5EF4-FFF2-40B4-BE49-F238E27FC236}">
                <a16:creationId xmlns:a16="http://schemas.microsoft.com/office/drawing/2014/main" id="{C1FF771E-FCF2-9F92-0EF9-D981856EFE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0291139" y="2184896"/>
            <a:ext cx="63334" cy="102939"/>
          </a:xfrm>
          <a:prstGeom prst="rect">
            <a:avLst/>
          </a:prstGeom>
        </p:spPr>
      </p:pic>
      <p:pic>
        <p:nvPicPr>
          <p:cNvPr id="157" name="Image 235" descr=" ">
            <a:extLst>
              <a:ext uri="{FF2B5EF4-FFF2-40B4-BE49-F238E27FC236}">
                <a16:creationId xmlns:a16="http://schemas.microsoft.com/office/drawing/2014/main" id="{2C152D82-938D-0B8E-7C7E-FF53142D38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10362610" y="2154535"/>
            <a:ext cx="79459" cy="108533"/>
          </a:xfrm>
          <a:prstGeom prst="rect">
            <a:avLst/>
          </a:prstGeom>
        </p:spPr>
      </p:pic>
      <p:pic>
        <p:nvPicPr>
          <p:cNvPr id="158" name="Image 236" descr=" ">
            <a:extLst>
              <a:ext uri="{FF2B5EF4-FFF2-40B4-BE49-F238E27FC236}">
                <a16:creationId xmlns:a16="http://schemas.microsoft.com/office/drawing/2014/main" id="{DD00C904-4374-A6E6-88A1-3EBEE272B1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0446882" y="2135485"/>
            <a:ext cx="73853" cy="97408"/>
          </a:xfrm>
          <a:prstGeom prst="rect">
            <a:avLst/>
          </a:prstGeom>
        </p:spPr>
      </p:pic>
      <p:pic>
        <p:nvPicPr>
          <p:cNvPr id="159" name="Image 237" descr=" ">
            <a:extLst>
              <a:ext uri="{FF2B5EF4-FFF2-40B4-BE49-F238E27FC236}">
                <a16:creationId xmlns:a16="http://schemas.microsoft.com/office/drawing/2014/main" id="{98152FD0-6D51-644D-B5F2-C4155FD55A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10512499" y="2107716"/>
            <a:ext cx="62044" cy="95300"/>
          </a:xfrm>
          <a:prstGeom prst="rect">
            <a:avLst/>
          </a:prstGeom>
        </p:spPr>
      </p:pic>
      <p:pic>
        <p:nvPicPr>
          <p:cNvPr id="160" name="Image 238" descr=" ">
            <a:extLst>
              <a:ext uri="{FF2B5EF4-FFF2-40B4-BE49-F238E27FC236}">
                <a16:creationId xmlns:a16="http://schemas.microsoft.com/office/drawing/2014/main" id="{D9157A03-2A4C-B8B6-75F5-9B054354D1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0581663" y="2086037"/>
            <a:ext cx="57157" cy="100781"/>
          </a:xfrm>
          <a:prstGeom prst="rect">
            <a:avLst/>
          </a:prstGeom>
        </p:spPr>
      </p:pic>
      <p:pic>
        <p:nvPicPr>
          <p:cNvPr id="161" name="Image 239" descr=" ">
            <a:extLst>
              <a:ext uri="{FF2B5EF4-FFF2-40B4-BE49-F238E27FC236}">
                <a16:creationId xmlns:a16="http://schemas.microsoft.com/office/drawing/2014/main" id="{430741CB-2697-F669-5A80-27968CF5F1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10645121" y="2059843"/>
            <a:ext cx="68048" cy="103609"/>
          </a:xfrm>
          <a:prstGeom prst="rect">
            <a:avLst/>
          </a:prstGeom>
        </p:spPr>
      </p:pic>
      <p:pic>
        <p:nvPicPr>
          <p:cNvPr id="162" name="Image 240" descr=" ">
            <a:extLst>
              <a:ext uri="{FF2B5EF4-FFF2-40B4-BE49-F238E27FC236}">
                <a16:creationId xmlns:a16="http://schemas.microsoft.com/office/drawing/2014/main" id="{228E970F-9F06-5A8F-C017-6C1B6ADF47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0720983" y="2050529"/>
            <a:ext cx="60209" cy="87561"/>
          </a:xfrm>
          <a:prstGeom prst="rect">
            <a:avLst/>
          </a:prstGeom>
        </p:spPr>
      </p:pic>
      <p:pic>
        <p:nvPicPr>
          <p:cNvPr id="163" name="Image 241" descr=" ">
            <a:extLst>
              <a:ext uri="{FF2B5EF4-FFF2-40B4-BE49-F238E27FC236}">
                <a16:creationId xmlns:a16="http://schemas.microsoft.com/office/drawing/2014/main" id="{FE1CA383-CAB0-79F7-17B1-6EDB09D1360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10785756" y="2019002"/>
            <a:ext cx="67973" cy="89012"/>
          </a:xfrm>
          <a:prstGeom prst="rect">
            <a:avLst/>
          </a:prstGeom>
        </p:spPr>
      </p:pic>
      <p:pic>
        <p:nvPicPr>
          <p:cNvPr id="164" name="Image 242" descr=" ">
            <a:extLst>
              <a:ext uri="{FF2B5EF4-FFF2-40B4-BE49-F238E27FC236}">
                <a16:creationId xmlns:a16="http://schemas.microsoft.com/office/drawing/2014/main" id="{7DC23A3E-864A-338A-485B-96CC7D59DA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0856856" y="1987562"/>
            <a:ext cx="62019" cy="95312"/>
          </a:xfrm>
          <a:prstGeom prst="rect">
            <a:avLst/>
          </a:prstGeom>
        </p:spPr>
      </p:pic>
      <p:pic>
        <p:nvPicPr>
          <p:cNvPr id="165" name="Image 243" descr=" ">
            <a:extLst>
              <a:ext uri="{FF2B5EF4-FFF2-40B4-BE49-F238E27FC236}">
                <a16:creationId xmlns:a16="http://schemas.microsoft.com/office/drawing/2014/main" id="{016CCD37-8739-5D09-BFA1-69EE13AE26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10924655" y="1969591"/>
            <a:ext cx="63111" cy="95473"/>
          </a:xfrm>
          <a:prstGeom prst="rect">
            <a:avLst/>
          </a:prstGeom>
        </p:spPr>
      </p:pic>
      <p:pic>
        <p:nvPicPr>
          <p:cNvPr id="166" name="Image 244" descr=" ">
            <a:extLst>
              <a:ext uri="{FF2B5EF4-FFF2-40B4-BE49-F238E27FC236}">
                <a16:creationId xmlns:a16="http://schemas.microsoft.com/office/drawing/2014/main" id="{F9F440D6-A8EA-111E-8C59-E3CA91BC84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0989255" y="1946858"/>
            <a:ext cx="73853" cy="97408"/>
          </a:xfrm>
          <a:prstGeom prst="rect">
            <a:avLst/>
          </a:prstGeom>
        </p:spPr>
      </p:pic>
      <p:pic>
        <p:nvPicPr>
          <p:cNvPr id="167" name="Image 245" descr=" ">
            <a:extLst>
              <a:ext uri="{FF2B5EF4-FFF2-40B4-BE49-F238E27FC236}">
                <a16:creationId xmlns:a16="http://schemas.microsoft.com/office/drawing/2014/main" id="{9A771D85-D9CD-8BF3-4387-767B6F7B6A7D}"/>
              </a:ext>
            </a:extLst>
          </p:cNvPr>
          <p:cNvPicPr>
            <a:picLocks noChangeAspect="1"/>
          </p:cNvPicPr>
          <p:nvPr userDrawn="1"/>
        </p:nvPicPr>
        <p:blipFill>
          <a:blip r:embed="rId156"/>
          <a:stretch>
            <a:fillRect/>
          </a:stretch>
        </p:blipFill>
        <p:spPr>
          <a:xfrm>
            <a:off x="12459439" y="1600200"/>
            <a:ext cx="2552721" cy="1016000"/>
          </a:xfrm>
          <a:prstGeom prst="rect">
            <a:avLst/>
          </a:prstGeom>
        </p:spPr>
      </p:pic>
      <p:pic>
        <p:nvPicPr>
          <p:cNvPr id="168" name="Image 246" descr=" ">
            <a:extLst>
              <a:ext uri="{FF2B5EF4-FFF2-40B4-BE49-F238E27FC236}">
                <a16:creationId xmlns:a16="http://schemas.microsoft.com/office/drawing/2014/main" id="{3EDAB5A9-BBA3-5FB5-DD55-B92DC4137E4F}"/>
              </a:ext>
            </a:extLst>
          </p:cNvPr>
          <p:cNvPicPr>
            <a:picLocks noChangeAspect="1"/>
          </p:cNvPicPr>
          <p:nvPr userDrawn="1"/>
        </p:nvPicPr>
        <p:blipFill>
          <a:blip r:embed="rId157"/>
          <a:stretch>
            <a:fillRect/>
          </a:stretch>
        </p:blipFill>
        <p:spPr>
          <a:xfrm>
            <a:off x="5002912" y="1286644"/>
            <a:ext cx="3272949" cy="1389125"/>
          </a:xfrm>
          <a:prstGeom prst="rect">
            <a:avLst/>
          </a:prstGeom>
        </p:spPr>
      </p:pic>
      <p:pic>
        <p:nvPicPr>
          <p:cNvPr id="169" name="Image 247" descr=" ">
            <a:extLst>
              <a:ext uri="{FF2B5EF4-FFF2-40B4-BE49-F238E27FC236}">
                <a16:creationId xmlns:a16="http://schemas.microsoft.com/office/drawing/2014/main" id="{7BE56445-DAFA-5613-5EF5-40001C024C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8"/>
              </a:ext>
            </a:extLst>
          </a:blip>
          <a:stretch>
            <a:fillRect/>
          </a:stretch>
        </p:blipFill>
        <p:spPr>
          <a:xfrm>
            <a:off x="5061260" y="1377243"/>
            <a:ext cx="3156270" cy="12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86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E695B-64C1-01AB-2DBE-D55B0E12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4375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F44677-7A7C-D2A6-9F55-38167950E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4375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DD93A-3DA7-9280-426A-C022F718A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E4061D-7F5B-5433-410A-7F0BBA708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D1DC78-358C-4E2C-5D8E-8229236A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  <p:pic>
        <p:nvPicPr>
          <p:cNvPr id="170" name="Image 85" descr=" ">
            <a:extLst>
              <a:ext uri="{FF2B5EF4-FFF2-40B4-BE49-F238E27FC236}">
                <a16:creationId xmlns:a16="http://schemas.microsoft.com/office/drawing/2014/main" id="{90D1A78F-255B-57B3-2E6B-F4766AA545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127" y="1177640"/>
            <a:ext cx="1800400" cy="692733"/>
          </a:xfrm>
          <a:prstGeom prst="rect">
            <a:avLst/>
          </a:prstGeom>
        </p:spPr>
      </p:pic>
      <p:pic>
        <p:nvPicPr>
          <p:cNvPr id="171" name="Image 86" descr=" ">
            <a:extLst>
              <a:ext uri="{FF2B5EF4-FFF2-40B4-BE49-F238E27FC236}">
                <a16:creationId xmlns:a16="http://schemas.microsoft.com/office/drawing/2014/main" id="{BB36CF31-D68F-4EAA-B610-160E5D4D07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3871" y="1409551"/>
            <a:ext cx="83950" cy="84013"/>
          </a:xfrm>
          <a:prstGeom prst="rect">
            <a:avLst/>
          </a:prstGeom>
        </p:spPr>
      </p:pic>
      <p:pic>
        <p:nvPicPr>
          <p:cNvPr id="172" name="Image 87" descr=" ">
            <a:extLst>
              <a:ext uri="{FF2B5EF4-FFF2-40B4-BE49-F238E27FC236}">
                <a16:creationId xmlns:a16="http://schemas.microsoft.com/office/drawing/2014/main" id="{D4BD4E0F-ADB4-2019-B55D-26003F844E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9924" y="1409551"/>
            <a:ext cx="73605" cy="84013"/>
          </a:xfrm>
          <a:prstGeom prst="rect">
            <a:avLst/>
          </a:prstGeom>
        </p:spPr>
      </p:pic>
      <p:pic>
        <p:nvPicPr>
          <p:cNvPr id="173" name="Image 88" descr=" ">
            <a:extLst>
              <a:ext uri="{FF2B5EF4-FFF2-40B4-BE49-F238E27FC236}">
                <a16:creationId xmlns:a16="http://schemas.microsoft.com/office/drawing/2014/main" id="{228A907C-4AA4-01CB-069F-ACD4066B2A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5633" y="1409551"/>
            <a:ext cx="72860" cy="84013"/>
          </a:xfrm>
          <a:prstGeom prst="rect">
            <a:avLst/>
          </a:prstGeom>
        </p:spPr>
      </p:pic>
      <p:pic>
        <p:nvPicPr>
          <p:cNvPr id="174" name="Image 89" descr=" ">
            <a:extLst>
              <a:ext uri="{FF2B5EF4-FFF2-40B4-BE49-F238E27FC236}">
                <a16:creationId xmlns:a16="http://schemas.microsoft.com/office/drawing/2014/main" id="{D951B7DC-2D9C-0028-B2A7-9CC4BB0A0C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6553" y="1407988"/>
            <a:ext cx="89060" cy="87126"/>
          </a:xfrm>
          <a:prstGeom prst="rect">
            <a:avLst/>
          </a:prstGeom>
        </p:spPr>
      </p:pic>
      <p:pic>
        <p:nvPicPr>
          <p:cNvPr id="175" name="Image 90" descr=" ">
            <a:extLst>
              <a:ext uri="{FF2B5EF4-FFF2-40B4-BE49-F238E27FC236}">
                <a16:creationId xmlns:a16="http://schemas.microsoft.com/office/drawing/2014/main" id="{0B645541-1C46-7D0B-EF97-1EF9ECBD3B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3574" y="1409551"/>
            <a:ext cx="68866" cy="84013"/>
          </a:xfrm>
          <a:prstGeom prst="rect">
            <a:avLst/>
          </a:prstGeom>
        </p:spPr>
      </p:pic>
      <p:pic>
        <p:nvPicPr>
          <p:cNvPr id="176" name="Image 91" descr=" ">
            <a:extLst>
              <a:ext uri="{FF2B5EF4-FFF2-40B4-BE49-F238E27FC236}">
                <a16:creationId xmlns:a16="http://schemas.microsoft.com/office/drawing/2014/main" id="{F99A3C85-48BB-509D-29B4-E344B157C9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99087" y="1409551"/>
            <a:ext cx="66634" cy="84013"/>
          </a:xfrm>
          <a:prstGeom prst="rect">
            <a:avLst/>
          </a:prstGeom>
        </p:spPr>
      </p:pic>
      <p:pic>
        <p:nvPicPr>
          <p:cNvPr id="177" name="Image 92" descr=" ">
            <a:extLst>
              <a:ext uri="{FF2B5EF4-FFF2-40B4-BE49-F238E27FC236}">
                <a16:creationId xmlns:a16="http://schemas.microsoft.com/office/drawing/2014/main" id="{76C3EDA7-41F2-6C07-7D90-67CE5A25F4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81300" y="1409551"/>
            <a:ext cx="72860" cy="84013"/>
          </a:xfrm>
          <a:prstGeom prst="rect">
            <a:avLst/>
          </a:prstGeom>
        </p:spPr>
      </p:pic>
      <p:pic>
        <p:nvPicPr>
          <p:cNvPr id="178" name="Image 93" descr=" ">
            <a:extLst>
              <a:ext uri="{FF2B5EF4-FFF2-40B4-BE49-F238E27FC236}">
                <a16:creationId xmlns:a16="http://schemas.microsoft.com/office/drawing/2014/main" id="{84EF9148-B655-9FB3-0F6D-AFF4C3BF89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68697" y="1409067"/>
            <a:ext cx="89432" cy="84485"/>
          </a:xfrm>
          <a:prstGeom prst="rect">
            <a:avLst/>
          </a:prstGeom>
        </p:spPr>
      </p:pic>
      <p:pic>
        <p:nvPicPr>
          <p:cNvPr id="179" name="Image 94" descr=" ">
            <a:extLst>
              <a:ext uri="{FF2B5EF4-FFF2-40B4-BE49-F238E27FC236}">
                <a16:creationId xmlns:a16="http://schemas.microsoft.com/office/drawing/2014/main" id="{C79B33BB-BEB0-3491-0329-C79E1F29A98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4431" y="1409551"/>
            <a:ext cx="77351" cy="85564"/>
          </a:xfrm>
          <a:prstGeom prst="rect">
            <a:avLst/>
          </a:prstGeom>
        </p:spPr>
      </p:pic>
      <p:pic>
        <p:nvPicPr>
          <p:cNvPr id="180" name="Image 95" descr=" ">
            <a:extLst>
              <a:ext uri="{FF2B5EF4-FFF2-40B4-BE49-F238E27FC236}">
                <a16:creationId xmlns:a16="http://schemas.microsoft.com/office/drawing/2014/main" id="{404C5FBA-26BD-8350-3978-D965FA63F6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56021" y="1409551"/>
            <a:ext cx="73481" cy="84013"/>
          </a:xfrm>
          <a:prstGeom prst="rect">
            <a:avLst/>
          </a:prstGeom>
        </p:spPr>
      </p:pic>
      <p:pic>
        <p:nvPicPr>
          <p:cNvPr id="181" name="Image 96" descr=" ">
            <a:extLst>
              <a:ext uri="{FF2B5EF4-FFF2-40B4-BE49-F238E27FC236}">
                <a16:creationId xmlns:a16="http://schemas.microsoft.com/office/drawing/2014/main" id="{098F6AB1-9F37-5213-8E7C-77D81A255A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3871" y="1554435"/>
            <a:ext cx="66634" cy="84013"/>
          </a:xfrm>
          <a:prstGeom prst="rect">
            <a:avLst/>
          </a:prstGeom>
        </p:spPr>
      </p:pic>
      <p:pic>
        <p:nvPicPr>
          <p:cNvPr id="182" name="Image 97" descr=" ">
            <a:extLst>
              <a:ext uri="{FF2B5EF4-FFF2-40B4-BE49-F238E27FC236}">
                <a16:creationId xmlns:a16="http://schemas.microsoft.com/office/drawing/2014/main" id="{99FE714B-A750-61B2-8724-7E4AB986F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93802" y="1552885"/>
            <a:ext cx="89060" cy="87126"/>
          </a:xfrm>
          <a:prstGeom prst="rect">
            <a:avLst/>
          </a:prstGeom>
        </p:spPr>
      </p:pic>
      <p:pic>
        <p:nvPicPr>
          <p:cNvPr id="183" name="Image 98" descr=" ">
            <a:extLst>
              <a:ext uri="{FF2B5EF4-FFF2-40B4-BE49-F238E27FC236}">
                <a16:creationId xmlns:a16="http://schemas.microsoft.com/office/drawing/2014/main" id="{06BE8C5D-7E58-FAF5-D5AE-BCCE50679F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98267" y="1552885"/>
            <a:ext cx="71496" cy="87126"/>
          </a:xfrm>
          <a:prstGeom prst="rect">
            <a:avLst/>
          </a:prstGeom>
        </p:spPr>
      </p:pic>
      <p:pic>
        <p:nvPicPr>
          <p:cNvPr id="184" name="Image 99" descr=" ">
            <a:extLst>
              <a:ext uri="{FF2B5EF4-FFF2-40B4-BE49-F238E27FC236}">
                <a16:creationId xmlns:a16="http://schemas.microsoft.com/office/drawing/2014/main" id="{9631042A-BADC-F5B3-3A09-DB5BBBFB5B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81572" y="1552885"/>
            <a:ext cx="71496" cy="87126"/>
          </a:xfrm>
          <a:prstGeom prst="rect">
            <a:avLst/>
          </a:prstGeom>
        </p:spPr>
      </p:pic>
      <p:pic>
        <p:nvPicPr>
          <p:cNvPr id="185" name="Image 100" descr=" ">
            <a:extLst>
              <a:ext uri="{FF2B5EF4-FFF2-40B4-BE49-F238E27FC236}">
                <a16:creationId xmlns:a16="http://schemas.microsoft.com/office/drawing/2014/main" id="{37BF8D53-0757-05EE-16F3-AD872BD6FC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70235" y="1554435"/>
            <a:ext cx="73605" cy="84013"/>
          </a:xfrm>
          <a:prstGeom prst="rect">
            <a:avLst/>
          </a:prstGeom>
        </p:spPr>
      </p:pic>
      <p:pic>
        <p:nvPicPr>
          <p:cNvPr id="186" name="Image 101" descr=" ">
            <a:extLst>
              <a:ext uri="{FF2B5EF4-FFF2-40B4-BE49-F238E27FC236}">
                <a16:creationId xmlns:a16="http://schemas.microsoft.com/office/drawing/2014/main" id="{A60E5D55-5061-5C21-760D-C3DD70EAF2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65968" y="1554435"/>
            <a:ext cx="73605" cy="84013"/>
          </a:xfrm>
          <a:prstGeom prst="rect">
            <a:avLst/>
          </a:prstGeom>
        </p:spPr>
      </p:pic>
      <p:pic>
        <p:nvPicPr>
          <p:cNvPr id="187" name="Image 102" descr=" ">
            <a:extLst>
              <a:ext uri="{FF2B5EF4-FFF2-40B4-BE49-F238E27FC236}">
                <a16:creationId xmlns:a16="http://schemas.microsoft.com/office/drawing/2014/main" id="{768F1B73-A231-7E5A-9D57-4A4379CA72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99408" y="1694421"/>
            <a:ext cx="7542" cy="7714"/>
          </a:xfrm>
          <a:prstGeom prst="rect">
            <a:avLst/>
          </a:prstGeom>
        </p:spPr>
      </p:pic>
      <p:pic>
        <p:nvPicPr>
          <p:cNvPr id="188" name="Image 103" descr=" ">
            <a:extLst>
              <a:ext uri="{FF2B5EF4-FFF2-40B4-BE49-F238E27FC236}">
                <a16:creationId xmlns:a16="http://schemas.microsoft.com/office/drawing/2014/main" id="{F7124C1E-DB53-2EB8-7A37-2D3A4DD607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15359" y="1725898"/>
            <a:ext cx="7542" cy="7727"/>
          </a:xfrm>
          <a:prstGeom prst="rect">
            <a:avLst/>
          </a:prstGeom>
        </p:spPr>
      </p:pic>
      <p:pic>
        <p:nvPicPr>
          <p:cNvPr id="189" name="Image 104" descr=" ">
            <a:extLst>
              <a:ext uri="{FF2B5EF4-FFF2-40B4-BE49-F238E27FC236}">
                <a16:creationId xmlns:a16="http://schemas.microsoft.com/office/drawing/2014/main" id="{9068A4FA-6AF9-D0CC-32B7-6373826C96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99408" y="1725898"/>
            <a:ext cx="7542" cy="7727"/>
          </a:xfrm>
          <a:prstGeom prst="rect">
            <a:avLst/>
          </a:prstGeom>
        </p:spPr>
      </p:pic>
      <p:pic>
        <p:nvPicPr>
          <p:cNvPr id="190" name="Image 105" descr=" ">
            <a:extLst>
              <a:ext uri="{FF2B5EF4-FFF2-40B4-BE49-F238E27FC236}">
                <a16:creationId xmlns:a16="http://schemas.microsoft.com/office/drawing/2014/main" id="{42E953E4-A1F0-27EA-2498-10FC68C1415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31161" y="1725898"/>
            <a:ext cx="7542" cy="7727"/>
          </a:xfrm>
          <a:prstGeom prst="rect">
            <a:avLst/>
          </a:prstGeom>
        </p:spPr>
      </p:pic>
      <p:pic>
        <p:nvPicPr>
          <p:cNvPr id="191" name="Image 106" descr=" ">
            <a:extLst>
              <a:ext uri="{FF2B5EF4-FFF2-40B4-BE49-F238E27FC236}">
                <a16:creationId xmlns:a16="http://schemas.microsoft.com/office/drawing/2014/main" id="{CD333806-0F77-7A82-2AE2-9A7C4F64F1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91047" y="1659248"/>
            <a:ext cx="24237" cy="26690"/>
          </a:xfrm>
          <a:prstGeom prst="rect">
            <a:avLst/>
          </a:prstGeom>
        </p:spPr>
      </p:pic>
      <p:pic>
        <p:nvPicPr>
          <p:cNvPr id="192" name="Image 107" descr=" ">
            <a:extLst>
              <a:ext uri="{FF2B5EF4-FFF2-40B4-BE49-F238E27FC236}">
                <a16:creationId xmlns:a16="http://schemas.microsoft.com/office/drawing/2014/main" id="{0D3BFDC5-5CFB-59FE-2AC9-D8AA683018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509752" y="1691332"/>
            <a:ext cx="31357" cy="32172"/>
          </a:xfrm>
          <a:prstGeom prst="rect">
            <a:avLst/>
          </a:prstGeom>
        </p:spPr>
      </p:pic>
      <p:pic>
        <p:nvPicPr>
          <p:cNvPr id="193" name="Image 108" descr=" ">
            <a:extLst>
              <a:ext uri="{FF2B5EF4-FFF2-40B4-BE49-F238E27FC236}">
                <a16:creationId xmlns:a16="http://schemas.microsoft.com/office/drawing/2014/main" id="{FAA38AFA-0129-F7D7-7B33-72433E6BB1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99408" y="1710048"/>
            <a:ext cx="7542" cy="7727"/>
          </a:xfrm>
          <a:prstGeom prst="rect">
            <a:avLst/>
          </a:prstGeom>
        </p:spPr>
      </p:pic>
      <p:pic>
        <p:nvPicPr>
          <p:cNvPr id="194" name="Image 109" descr=" ">
            <a:extLst>
              <a:ext uri="{FF2B5EF4-FFF2-40B4-BE49-F238E27FC236}">
                <a16:creationId xmlns:a16="http://schemas.microsoft.com/office/drawing/2014/main" id="{4C3CC9A5-4B4B-20B7-0725-72C5DB9DB5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14292" y="1751422"/>
            <a:ext cx="11387" cy="17661"/>
          </a:xfrm>
          <a:prstGeom prst="rect">
            <a:avLst/>
          </a:prstGeom>
        </p:spPr>
      </p:pic>
      <p:pic>
        <p:nvPicPr>
          <p:cNvPr id="195" name="Image 110" descr=" ">
            <a:extLst>
              <a:ext uri="{FF2B5EF4-FFF2-40B4-BE49-F238E27FC236}">
                <a16:creationId xmlns:a16="http://schemas.microsoft.com/office/drawing/2014/main" id="{1A5A6156-A426-0341-3FDE-6D5404662D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80678" y="1751422"/>
            <a:ext cx="11387" cy="17661"/>
          </a:xfrm>
          <a:prstGeom prst="rect">
            <a:avLst/>
          </a:prstGeom>
        </p:spPr>
      </p:pic>
      <p:pic>
        <p:nvPicPr>
          <p:cNvPr id="196" name="Image 111" descr=" ">
            <a:extLst>
              <a:ext uri="{FF2B5EF4-FFF2-40B4-BE49-F238E27FC236}">
                <a16:creationId xmlns:a16="http://schemas.microsoft.com/office/drawing/2014/main" id="{541C8A83-622B-0AFD-7082-D58ECB48AF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495786" y="1747131"/>
            <a:ext cx="14785" cy="27174"/>
          </a:xfrm>
          <a:prstGeom prst="rect">
            <a:avLst/>
          </a:prstGeom>
        </p:spPr>
      </p:pic>
      <p:pic>
        <p:nvPicPr>
          <p:cNvPr id="197" name="Image 112" descr=" ">
            <a:extLst>
              <a:ext uri="{FF2B5EF4-FFF2-40B4-BE49-F238E27FC236}">
                <a16:creationId xmlns:a16="http://schemas.microsoft.com/office/drawing/2014/main" id="{25FA795F-8A8A-0F6A-7CEF-19B6FB3157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97373" y="1661145"/>
            <a:ext cx="143786" cy="97792"/>
          </a:xfrm>
          <a:prstGeom prst="rect">
            <a:avLst/>
          </a:prstGeom>
        </p:spPr>
      </p:pic>
      <p:pic>
        <p:nvPicPr>
          <p:cNvPr id="198" name="Image 113" descr=" ">
            <a:extLst>
              <a:ext uri="{FF2B5EF4-FFF2-40B4-BE49-F238E27FC236}">
                <a16:creationId xmlns:a16="http://schemas.microsoft.com/office/drawing/2014/main" id="{8154F8CE-F187-5749-696E-5F587D8292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83853" y="1725898"/>
            <a:ext cx="7542" cy="7727"/>
          </a:xfrm>
          <a:prstGeom prst="rect">
            <a:avLst/>
          </a:prstGeom>
        </p:spPr>
      </p:pic>
      <p:pic>
        <p:nvPicPr>
          <p:cNvPr id="199" name="Image 114" descr=" ">
            <a:extLst>
              <a:ext uri="{FF2B5EF4-FFF2-40B4-BE49-F238E27FC236}">
                <a16:creationId xmlns:a16="http://schemas.microsoft.com/office/drawing/2014/main" id="{FE495961-C36B-1466-BE8D-3CEA7D5383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468447" y="1725898"/>
            <a:ext cx="7542" cy="7727"/>
          </a:xfrm>
          <a:prstGeom prst="rect">
            <a:avLst/>
          </a:prstGeom>
        </p:spPr>
      </p:pic>
      <p:pic>
        <p:nvPicPr>
          <p:cNvPr id="200" name="Image 115" descr=" ">
            <a:extLst>
              <a:ext uri="{FF2B5EF4-FFF2-40B4-BE49-F238E27FC236}">
                <a16:creationId xmlns:a16="http://schemas.microsoft.com/office/drawing/2014/main" id="{C9211C53-3027-1A91-A366-BEAE397E19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66512" y="1745481"/>
            <a:ext cx="7715" cy="17450"/>
          </a:xfrm>
          <a:prstGeom prst="rect">
            <a:avLst/>
          </a:prstGeom>
        </p:spPr>
      </p:pic>
      <p:pic>
        <p:nvPicPr>
          <p:cNvPr id="201" name="Image 116" descr=" ">
            <a:extLst>
              <a:ext uri="{FF2B5EF4-FFF2-40B4-BE49-F238E27FC236}">
                <a16:creationId xmlns:a16="http://schemas.microsoft.com/office/drawing/2014/main" id="{018C6AEE-102A-AAFE-5B03-862222A69B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92163" y="1763365"/>
            <a:ext cx="10122" cy="10517"/>
          </a:xfrm>
          <a:prstGeom prst="rect">
            <a:avLst/>
          </a:prstGeom>
        </p:spPr>
      </p:pic>
      <p:pic>
        <p:nvPicPr>
          <p:cNvPr id="202" name="Image 117" descr=" ">
            <a:extLst>
              <a:ext uri="{FF2B5EF4-FFF2-40B4-BE49-F238E27FC236}">
                <a16:creationId xmlns:a16="http://schemas.microsoft.com/office/drawing/2014/main" id="{07E14410-53B1-4DCD-FB2D-8B0430EE7C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73805" y="1735348"/>
            <a:ext cx="15852" cy="26057"/>
          </a:xfrm>
          <a:prstGeom prst="rect">
            <a:avLst/>
          </a:prstGeom>
        </p:spPr>
      </p:pic>
      <p:pic>
        <p:nvPicPr>
          <p:cNvPr id="203" name="Image 118" descr=" ">
            <a:extLst>
              <a:ext uri="{FF2B5EF4-FFF2-40B4-BE49-F238E27FC236}">
                <a16:creationId xmlns:a16="http://schemas.microsoft.com/office/drawing/2014/main" id="{21E79E63-5606-C8CB-61DB-F7000FD7D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84423" y="1755539"/>
            <a:ext cx="12305" cy="12960"/>
          </a:xfrm>
          <a:prstGeom prst="rect">
            <a:avLst/>
          </a:prstGeom>
        </p:spPr>
      </p:pic>
      <p:pic>
        <p:nvPicPr>
          <p:cNvPr id="204" name="Image 119" descr=" ">
            <a:extLst>
              <a:ext uri="{FF2B5EF4-FFF2-40B4-BE49-F238E27FC236}">
                <a16:creationId xmlns:a16="http://schemas.microsoft.com/office/drawing/2014/main" id="{9AA2B028-436E-023C-E822-B22E8F8D1D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147211" y="1718097"/>
            <a:ext cx="5210" cy="5321"/>
          </a:xfrm>
          <a:prstGeom prst="rect">
            <a:avLst/>
          </a:prstGeom>
        </p:spPr>
      </p:pic>
      <p:pic>
        <p:nvPicPr>
          <p:cNvPr id="205" name="Image 120" descr=" ">
            <a:extLst>
              <a:ext uri="{FF2B5EF4-FFF2-40B4-BE49-F238E27FC236}">
                <a16:creationId xmlns:a16="http://schemas.microsoft.com/office/drawing/2014/main" id="{13CFDCE6-62AF-73FC-F039-BE7FE4BD32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58300" y="1661158"/>
            <a:ext cx="97941" cy="80504"/>
          </a:xfrm>
          <a:prstGeom prst="rect">
            <a:avLst/>
          </a:prstGeom>
        </p:spPr>
      </p:pic>
      <p:pic>
        <p:nvPicPr>
          <p:cNvPr id="206" name="Image 121" descr=" ">
            <a:extLst>
              <a:ext uri="{FF2B5EF4-FFF2-40B4-BE49-F238E27FC236}">
                <a16:creationId xmlns:a16="http://schemas.microsoft.com/office/drawing/2014/main" id="{35121EB8-1488-50E8-3140-85813A713E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91270" y="1663427"/>
            <a:ext cx="60432" cy="60300"/>
          </a:xfrm>
          <a:prstGeom prst="rect">
            <a:avLst/>
          </a:prstGeom>
        </p:spPr>
      </p:pic>
      <p:pic>
        <p:nvPicPr>
          <p:cNvPr id="207" name="Image 122" descr=" ">
            <a:extLst>
              <a:ext uri="{FF2B5EF4-FFF2-40B4-BE49-F238E27FC236}">
                <a16:creationId xmlns:a16="http://schemas.microsoft.com/office/drawing/2014/main" id="{E4DE05C3-5852-2CE5-8B99-3D7850E537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35229" y="1728651"/>
            <a:ext cx="21632" cy="13419"/>
          </a:xfrm>
          <a:prstGeom prst="rect">
            <a:avLst/>
          </a:prstGeom>
        </p:spPr>
      </p:pic>
      <p:pic>
        <p:nvPicPr>
          <p:cNvPr id="208" name="Image 123" descr=" ">
            <a:extLst>
              <a:ext uri="{FF2B5EF4-FFF2-40B4-BE49-F238E27FC236}">
                <a16:creationId xmlns:a16="http://schemas.microsoft.com/office/drawing/2014/main" id="{D365833A-4B87-DAC1-4AC7-20BAC0939F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47311" y="1739441"/>
            <a:ext cx="16249" cy="20526"/>
          </a:xfrm>
          <a:prstGeom prst="rect">
            <a:avLst/>
          </a:prstGeom>
        </p:spPr>
      </p:pic>
      <p:pic>
        <p:nvPicPr>
          <p:cNvPr id="209" name="Image 124" descr=" ">
            <a:extLst>
              <a:ext uri="{FF2B5EF4-FFF2-40B4-BE49-F238E27FC236}">
                <a16:creationId xmlns:a16="http://schemas.microsoft.com/office/drawing/2014/main" id="{1612CC8C-E9B5-9664-0814-E0949D5DD5A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27117" y="1598402"/>
            <a:ext cx="54056" cy="55848"/>
          </a:xfrm>
          <a:prstGeom prst="rect">
            <a:avLst/>
          </a:prstGeom>
        </p:spPr>
      </p:pic>
      <p:pic>
        <p:nvPicPr>
          <p:cNvPr id="210" name="Image 125" descr=" ">
            <a:extLst>
              <a:ext uri="{FF2B5EF4-FFF2-40B4-BE49-F238E27FC236}">
                <a16:creationId xmlns:a16="http://schemas.microsoft.com/office/drawing/2014/main" id="{6726BC3D-7BA4-4DCD-4069-6761C7A3BA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77700" y="1649772"/>
            <a:ext cx="11362" cy="11547"/>
          </a:xfrm>
          <a:prstGeom prst="rect">
            <a:avLst/>
          </a:prstGeom>
        </p:spPr>
      </p:pic>
      <p:pic>
        <p:nvPicPr>
          <p:cNvPr id="211" name="Image 126" descr=" ">
            <a:extLst>
              <a:ext uri="{FF2B5EF4-FFF2-40B4-BE49-F238E27FC236}">
                <a16:creationId xmlns:a16="http://schemas.microsoft.com/office/drawing/2014/main" id="{3E37F736-192E-2279-44A5-7085C475E9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835" y="1625836"/>
            <a:ext cx="8484" cy="8682"/>
          </a:xfrm>
          <a:prstGeom prst="rect">
            <a:avLst/>
          </a:prstGeom>
        </p:spPr>
      </p:pic>
      <p:pic>
        <p:nvPicPr>
          <p:cNvPr id="212" name="Image 127" descr=" ">
            <a:extLst>
              <a:ext uri="{FF2B5EF4-FFF2-40B4-BE49-F238E27FC236}">
                <a16:creationId xmlns:a16="http://schemas.microsoft.com/office/drawing/2014/main" id="{0D72FED0-347B-579C-2D06-64D4E13BB2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457309" y="1587116"/>
            <a:ext cx="49367" cy="37095"/>
          </a:xfrm>
          <a:prstGeom prst="rect">
            <a:avLst/>
          </a:prstGeom>
        </p:spPr>
      </p:pic>
      <p:pic>
        <p:nvPicPr>
          <p:cNvPr id="213" name="Image 128" descr=" ">
            <a:extLst>
              <a:ext uri="{FF2B5EF4-FFF2-40B4-BE49-F238E27FC236}">
                <a16:creationId xmlns:a16="http://schemas.microsoft.com/office/drawing/2014/main" id="{FC9A584A-D0D7-E48B-6391-B5B683628DB9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480430" y="1587116"/>
            <a:ext cx="0" cy="0"/>
          </a:xfrm>
          <a:prstGeom prst="rect">
            <a:avLst/>
          </a:prstGeom>
        </p:spPr>
      </p:pic>
      <p:pic>
        <p:nvPicPr>
          <p:cNvPr id="214" name="Image 129" descr=" ">
            <a:extLst>
              <a:ext uri="{FF2B5EF4-FFF2-40B4-BE49-F238E27FC236}">
                <a16:creationId xmlns:a16="http://schemas.microsoft.com/office/drawing/2014/main" id="{F7B3AE6E-44F5-2637-3ACF-30DE655FCE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552496" y="1385850"/>
            <a:ext cx="84545" cy="88491"/>
          </a:xfrm>
          <a:prstGeom prst="rect">
            <a:avLst/>
          </a:prstGeom>
        </p:spPr>
      </p:pic>
      <p:pic>
        <p:nvPicPr>
          <p:cNvPr id="215" name="Image 130" descr=" ">
            <a:extLst>
              <a:ext uri="{FF2B5EF4-FFF2-40B4-BE49-F238E27FC236}">
                <a16:creationId xmlns:a16="http://schemas.microsoft.com/office/drawing/2014/main" id="{62CFBE9B-F9E5-7059-C7B7-36B3B1343B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552496" y="1304255"/>
            <a:ext cx="63657" cy="130423"/>
          </a:xfrm>
          <a:prstGeom prst="rect">
            <a:avLst/>
          </a:prstGeom>
        </p:spPr>
      </p:pic>
      <p:pic>
        <p:nvPicPr>
          <p:cNvPr id="216" name="Image 131" descr=" ">
            <a:extLst>
              <a:ext uri="{FF2B5EF4-FFF2-40B4-BE49-F238E27FC236}">
                <a16:creationId xmlns:a16="http://schemas.microsoft.com/office/drawing/2014/main" id="{13FBA37C-3845-6F6D-F2D2-646F5D45FC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534709" y="1514252"/>
            <a:ext cx="84570" cy="35309"/>
          </a:xfrm>
          <a:prstGeom prst="rect">
            <a:avLst/>
          </a:prstGeom>
        </p:spPr>
      </p:pic>
      <p:pic>
        <p:nvPicPr>
          <p:cNvPr id="217" name="Image 132" descr=" ">
            <a:extLst>
              <a:ext uri="{FF2B5EF4-FFF2-40B4-BE49-F238E27FC236}">
                <a16:creationId xmlns:a16="http://schemas.microsoft.com/office/drawing/2014/main" id="{C92734D9-D758-B45E-8084-0028F99BB1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550884" y="1459272"/>
            <a:ext cx="86604" cy="51879"/>
          </a:xfrm>
          <a:prstGeom prst="rect">
            <a:avLst/>
          </a:prstGeom>
        </p:spPr>
      </p:pic>
      <p:pic>
        <p:nvPicPr>
          <p:cNvPr id="218" name="Image 133" descr=" ">
            <a:extLst>
              <a:ext uri="{FF2B5EF4-FFF2-40B4-BE49-F238E27FC236}">
                <a16:creationId xmlns:a16="http://schemas.microsoft.com/office/drawing/2014/main" id="{77384BA8-1C93-65AB-EF90-565E2251F0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512233" y="1543186"/>
            <a:ext cx="82684" cy="41585"/>
          </a:xfrm>
          <a:prstGeom prst="rect">
            <a:avLst/>
          </a:prstGeom>
        </p:spPr>
      </p:pic>
      <p:pic>
        <p:nvPicPr>
          <p:cNvPr id="219" name="Image 134" descr=" ">
            <a:extLst>
              <a:ext uri="{FF2B5EF4-FFF2-40B4-BE49-F238E27FC236}">
                <a16:creationId xmlns:a16="http://schemas.microsoft.com/office/drawing/2014/main" id="{89763F54-B4F2-7427-477D-7C18DCA21A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485292" y="1567421"/>
            <a:ext cx="74051" cy="43173"/>
          </a:xfrm>
          <a:prstGeom prst="rect">
            <a:avLst/>
          </a:prstGeom>
        </p:spPr>
      </p:pic>
      <p:pic>
        <p:nvPicPr>
          <p:cNvPr id="220" name="Image 135" descr=" ">
            <a:extLst>
              <a:ext uri="{FF2B5EF4-FFF2-40B4-BE49-F238E27FC236}">
                <a16:creationId xmlns:a16="http://schemas.microsoft.com/office/drawing/2014/main" id="{A5879937-F8BB-F34F-BE80-2F074D2B7C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227737" y="1742877"/>
            <a:ext cx="198165" cy="127484"/>
          </a:xfrm>
          <a:prstGeom prst="rect">
            <a:avLst/>
          </a:prstGeom>
        </p:spPr>
      </p:pic>
      <p:pic>
        <p:nvPicPr>
          <p:cNvPr id="221" name="Image 136" descr=" ">
            <a:extLst>
              <a:ext uri="{FF2B5EF4-FFF2-40B4-BE49-F238E27FC236}">
                <a16:creationId xmlns:a16="http://schemas.microsoft.com/office/drawing/2014/main" id="{D9029205-D802-C8BC-9C71-80879F2195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46914" y="1587116"/>
            <a:ext cx="49367" cy="37095"/>
          </a:xfrm>
          <a:prstGeom prst="rect">
            <a:avLst/>
          </a:prstGeom>
        </p:spPr>
      </p:pic>
      <p:pic>
        <p:nvPicPr>
          <p:cNvPr id="222" name="Image 137" descr=" ">
            <a:extLst>
              <a:ext uri="{FF2B5EF4-FFF2-40B4-BE49-F238E27FC236}">
                <a16:creationId xmlns:a16="http://schemas.microsoft.com/office/drawing/2014/main" id="{D3559999-99BC-E31C-B341-CA4EE8A10D0C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173185" y="1587116"/>
            <a:ext cx="0" cy="0"/>
          </a:xfrm>
          <a:prstGeom prst="rect">
            <a:avLst/>
          </a:prstGeom>
        </p:spPr>
      </p:pic>
      <p:pic>
        <p:nvPicPr>
          <p:cNvPr id="223" name="Image 138" descr=" ">
            <a:extLst>
              <a:ext uri="{FF2B5EF4-FFF2-40B4-BE49-F238E27FC236}">
                <a16:creationId xmlns:a16="http://schemas.microsoft.com/office/drawing/2014/main" id="{CFF7F58C-B9DC-517F-8585-408D6B378C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016574" y="1385850"/>
            <a:ext cx="84545" cy="88491"/>
          </a:xfrm>
          <a:prstGeom prst="rect">
            <a:avLst/>
          </a:prstGeom>
        </p:spPr>
      </p:pic>
      <p:pic>
        <p:nvPicPr>
          <p:cNvPr id="224" name="Image 139" descr=" ">
            <a:extLst>
              <a:ext uri="{FF2B5EF4-FFF2-40B4-BE49-F238E27FC236}">
                <a16:creationId xmlns:a16="http://schemas.microsoft.com/office/drawing/2014/main" id="{392E940B-03FB-7121-E6C3-FE92A5F8DF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7437" y="1304255"/>
            <a:ext cx="63657" cy="130423"/>
          </a:xfrm>
          <a:prstGeom prst="rect">
            <a:avLst/>
          </a:prstGeom>
        </p:spPr>
      </p:pic>
      <p:pic>
        <p:nvPicPr>
          <p:cNvPr id="225" name="Image 140" descr=" ">
            <a:extLst>
              <a:ext uri="{FF2B5EF4-FFF2-40B4-BE49-F238E27FC236}">
                <a16:creationId xmlns:a16="http://schemas.microsoft.com/office/drawing/2014/main" id="{754259BA-BD75-1E64-3028-54FD85D88B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34336" y="1514252"/>
            <a:ext cx="84570" cy="35309"/>
          </a:xfrm>
          <a:prstGeom prst="rect">
            <a:avLst/>
          </a:prstGeom>
        </p:spPr>
      </p:pic>
      <p:pic>
        <p:nvPicPr>
          <p:cNvPr id="226" name="Image 141" descr=" ">
            <a:extLst>
              <a:ext uri="{FF2B5EF4-FFF2-40B4-BE49-F238E27FC236}">
                <a16:creationId xmlns:a16="http://schemas.microsoft.com/office/drawing/2014/main" id="{32BCFCA8-0AF0-5419-8D57-7F8C342515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58697" y="1543186"/>
            <a:ext cx="82684" cy="41585"/>
          </a:xfrm>
          <a:prstGeom prst="rect">
            <a:avLst/>
          </a:prstGeom>
        </p:spPr>
      </p:pic>
      <p:pic>
        <p:nvPicPr>
          <p:cNvPr id="227" name="Image 142" descr=" ">
            <a:extLst>
              <a:ext uri="{FF2B5EF4-FFF2-40B4-BE49-F238E27FC236}">
                <a16:creationId xmlns:a16="http://schemas.microsoft.com/office/drawing/2014/main" id="{9084735A-0052-EEC7-422C-E95CED2B74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94272" y="1567421"/>
            <a:ext cx="74051" cy="43173"/>
          </a:xfrm>
          <a:prstGeom prst="rect">
            <a:avLst/>
          </a:prstGeom>
        </p:spPr>
      </p:pic>
      <p:pic>
        <p:nvPicPr>
          <p:cNvPr id="228" name="Image 143" descr=" ">
            <a:extLst>
              <a:ext uri="{FF2B5EF4-FFF2-40B4-BE49-F238E27FC236}">
                <a16:creationId xmlns:a16="http://schemas.microsoft.com/office/drawing/2014/main" id="{5136253A-7546-98B2-BF2A-18D7B110F5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320891" y="1209638"/>
            <a:ext cx="11759" cy="12154"/>
          </a:xfrm>
          <a:prstGeom prst="rect">
            <a:avLst/>
          </a:prstGeom>
        </p:spPr>
      </p:pic>
      <p:pic>
        <p:nvPicPr>
          <p:cNvPr id="229" name="Image 144" descr=" ">
            <a:extLst>
              <a:ext uri="{FF2B5EF4-FFF2-40B4-BE49-F238E27FC236}">
                <a16:creationId xmlns:a16="http://schemas.microsoft.com/office/drawing/2014/main" id="{07C3ACF2-190B-1408-3B81-32C05C5DEB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291543" y="1294147"/>
            <a:ext cx="70479" cy="4775"/>
          </a:xfrm>
          <a:prstGeom prst="rect">
            <a:avLst/>
          </a:prstGeom>
        </p:spPr>
      </p:pic>
      <p:pic>
        <p:nvPicPr>
          <p:cNvPr id="230" name="Image 145" descr=" ">
            <a:extLst>
              <a:ext uri="{FF2B5EF4-FFF2-40B4-BE49-F238E27FC236}">
                <a16:creationId xmlns:a16="http://schemas.microsoft.com/office/drawing/2014/main" id="{D3A0543C-5F08-C559-E4D7-1932B7D0FE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294272" y="1283196"/>
            <a:ext cx="65120" cy="6462"/>
          </a:xfrm>
          <a:prstGeom prst="rect">
            <a:avLst/>
          </a:prstGeom>
        </p:spPr>
      </p:pic>
      <p:pic>
        <p:nvPicPr>
          <p:cNvPr id="231" name="Image 146" descr=" ">
            <a:extLst>
              <a:ext uri="{FF2B5EF4-FFF2-40B4-BE49-F238E27FC236}">
                <a16:creationId xmlns:a16="http://schemas.microsoft.com/office/drawing/2014/main" id="{DF9C5B7B-71E2-B9E4-417A-9F6314F060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278916" y="1222859"/>
            <a:ext cx="95733" cy="55885"/>
          </a:xfrm>
          <a:prstGeom prst="rect">
            <a:avLst/>
          </a:prstGeom>
        </p:spPr>
      </p:pic>
      <p:pic>
        <p:nvPicPr>
          <p:cNvPr id="232" name="Image 147" descr=" ">
            <a:extLst>
              <a:ext uri="{FF2B5EF4-FFF2-40B4-BE49-F238E27FC236}">
                <a16:creationId xmlns:a16="http://schemas.microsoft.com/office/drawing/2014/main" id="{E5A14BDB-F9A1-191A-2011-B405D6853B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314069" y="1227224"/>
            <a:ext cx="25428" cy="37753"/>
          </a:xfrm>
          <a:prstGeom prst="rect">
            <a:avLst/>
          </a:prstGeom>
        </p:spPr>
      </p:pic>
      <p:pic>
        <p:nvPicPr>
          <p:cNvPr id="233" name="Image 148" descr=" ">
            <a:extLst>
              <a:ext uri="{FF2B5EF4-FFF2-40B4-BE49-F238E27FC236}">
                <a16:creationId xmlns:a16="http://schemas.microsoft.com/office/drawing/2014/main" id="{75C0D19C-F398-6630-D218-1A6891E730B6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446195" y="1330722"/>
            <a:ext cx="0" cy="0"/>
          </a:xfrm>
          <a:prstGeom prst="rect">
            <a:avLst/>
          </a:prstGeom>
        </p:spPr>
      </p:pic>
      <p:pic>
        <p:nvPicPr>
          <p:cNvPr id="234" name="Image 149" descr=" ">
            <a:extLst>
              <a:ext uri="{FF2B5EF4-FFF2-40B4-BE49-F238E27FC236}">
                <a16:creationId xmlns:a16="http://schemas.microsoft.com/office/drawing/2014/main" id="{F3E0C208-8B06-8901-F30D-5AEE9CA553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235626" y="1498389"/>
            <a:ext cx="182734" cy="202667"/>
          </a:xfrm>
          <a:prstGeom prst="rect">
            <a:avLst/>
          </a:prstGeom>
        </p:spPr>
      </p:pic>
      <p:pic>
        <p:nvPicPr>
          <p:cNvPr id="235" name="Image 150" descr=" ">
            <a:extLst>
              <a:ext uri="{FF2B5EF4-FFF2-40B4-BE49-F238E27FC236}">
                <a16:creationId xmlns:a16="http://schemas.microsoft.com/office/drawing/2014/main" id="{CAB64EDA-115B-9010-18F4-359AEA106E43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334386" y="1620900"/>
            <a:ext cx="0" cy="0"/>
          </a:xfrm>
          <a:prstGeom prst="rect">
            <a:avLst/>
          </a:prstGeom>
        </p:spPr>
      </p:pic>
      <p:pic>
        <p:nvPicPr>
          <p:cNvPr id="236" name="Image 151" descr=" ">
            <a:extLst>
              <a:ext uri="{FF2B5EF4-FFF2-40B4-BE49-F238E27FC236}">
                <a16:creationId xmlns:a16="http://schemas.microsoft.com/office/drawing/2014/main" id="{09434577-CEF5-E6BD-8D45-5D4BB11072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79635" y="1368871"/>
            <a:ext cx="494320" cy="392919"/>
          </a:xfrm>
          <a:prstGeom prst="rect">
            <a:avLst/>
          </a:prstGeom>
        </p:spPr>
      </p:pic>
      <p:pic>
        <p:nvPicPr>
          <p:cNvPr id="237" name="Image 152" descr=" ">
            <a:extLst>
              <a:ext uri="{FF2B5EF4-FFF2-40B4-BE49-F238E27FC236}">
                <a16:creationId xmlns:a16="http://schemas.microsoft.com/office/drawing/2014/main" id="{95763F62-0EAC-3766-B1AE-38D5DD6FB06B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413771" y="1275792"/>
            <a:ext cx="0" cy="0"/>
          </a:xfrm>
          <a:prstGeom prst="rect">
            <a:avLst/>
          </a:prstGeom>
        </p:spPr>
      </p:pic>
      <p:pic>
        <p:nvPicPr>
          <p:cNvPr id="238" name="Image 153" descr=" ">
            <a:extLst>
              <a:ext uri="{FF2B5EF4-FFF2-40B4-BE49-F238E27FC236}">
                <a16:creationId xmlns:a16="http://schemas.microsoft.com/office/drawing/2014/main" id="{053A8D55-41DB-F951-6D74-548E4C626C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412233" y="1283506"/>
            <a:ext cx="9228" cy="9475"/>
          </a:xfrm>
          <a:prstGeom prst="rect">
            <a:avLst/>
          </a:prstGeom>
        </p:spPr>
      </p:pic>
      <p:pic>
        <p:nvPicPr>
          <p:cNvPr id="239" name="Image 154" descr=" ">
            <a:extLst>
              <a:ext uri="{FF2B5EF4-FFF2-40B4-BE49-F238E27FC236}">
                <a16:creationId xmlns:a16="http://schemas.microsoft.com/office/drawing/2014/main" id="{41D213A7-4E0C-2306-9583-BCC9C6EF64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411092" y="1296219"/>
            <a:ext cx="11536" cy="23713"/>
          </a:xfrm>
          <a:prstGeom prst="rect">
            <a:avLst/>
          </a:prstGeom>
        </p:spPr>
      </p:pic>
      <p:pic>
        <p:nvPicPr>
          <p:cNvPr id="240" name="Image 155" descr=" ">
            <a:extLst>
              <a:ext uri="{FF2B5EF4-FFF2-40B4-BE49-F238E27FC236}">
                <a16:creationId xmlns:a16="http://schemas.microsoft.com/office/drawing/2014/main" id="{CE7206F3-6A3C-0002-CAEA-92FD133EE2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406850" y="1255241"/>
            <a:ext cx="19995" cy="20538"/>
          </a:xfrm>
          <a:prstGeom prst="rect">
            <a:avLst/>
          </a:prstGeom>
        </p:spPr>
      </p:pic>
      <p:pic>
        <p:nvPicPr>
          <p:cNvPr id="241" name="Image 156" descr=" ">
            <a:extLst>
              <a:ext uri="{FF2B5EF4-FFF2-40B4-BE49-F238E27FC236}">
                <a16:creationId xmlns:a16="http://schemas.microsoft.com/office/drawing/2014/main" id="{48FF8FF7-80A2-87DA-5E77-CE51B153E6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383977" y="1291146"/>
            <a:ext cx="65939" cy="44921"/>
          </a:xfrm>
          <a:prstGeom prst="rect">
            <a:avLst/>
          </a:prstGeom>
        </p:spPr>
      </p:pic>
      <p:pic>
        <p:nvPicPr>
          <p:cNvPr id="242" name="Image 157" descr=" ">
            <a:extLst>
              <a:ext uri="{FF2B5EF4-FFF2-40B4-BE49-F238E27FC236}">
                <a16:creationId xmlns:a16="http://schemas.microsoft.com/office/drawing/2014/main" id="{CA6F3D7E-5962-71BF-AB0D-A3684AD6D5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465396" y="1235658"/>
            <a:ext cx="37336" cy="53119"/>
          </a:xfrm>
          <a:prstGeom prst="rect">
            <a:avLst/>
          </a:prstGeom>
        </p:spPr>
      </p:pic>
      <p:pic>
        <p:nvPicPr>
          <p:cNvPr id="243" name="Image 158" descr=" ">
            <a:extLst>
              <a:ext uri="{FF2B5EF4-FFF2-40B4-BE49-F238E27FC236}">
                <a16:creationId xmlns:a16="http://schemas.microsoft.com/office/drawing/2014/main" id="{A09D5B71-CB44-3DFF-6CDC-91D6D43311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485540" y="1229010"/>
            <a:ext cx="82139" cy="65410"/>
          </a:xfrm>
          <a:prstGeom prst="rect">
            <a:avLst/>
          </a:prstGeom>
        </p:spPr>
      </p:pic>
      <p:pic>
        <p:nvPicPr>
          <p:cNvPr id="244" name="Image 159" descr=" ">
            <a:extLst>
              <a:ext uri="{FF2B5EF4-FFF2-40B4-BE49-F238E27FC236}">
                <a16:creationId xmlns:a16="http://schemas.microsoft.com/office/drawing/2014/main" id="{D947369B-498C-01C1-2629-E5F90B3597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451925" y="1275953"/>
            <a:ext cx="56909" cy="52536"/>
          </a:xfrm>
          <a:prstGeom prst="rect">
            <a:avLst/>
          </a:prstGeom>
        </p:spPr>
      </p:pic>
      <p:pic>
        <p:nvPicPr>
          <p:cNvPr id="245" name="Image 160" descr=" ">
            <a:extLst>
              <a:ext uri="{FF2B5EF4-FFF2-40B4-BE49-F238E27FC236}">
                <a16:creationId xmlns:a16="http://schemas.microsoft.com/office/drawing/2014/main" id="{3DC34FBF-0BA0-5EF5-E2B4-3F9166C961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342151" y="1304838"/>
            <a:ext cx="41826" cy="28538"/>
          </a:xfrm>
          <a:prstGeom prst="rect">
            <a:avLst/>
          </a:prstGeom>
        </p:spPr>
      </p:pic>
      <p:pic>
        <p:nvPicPr>
          <p:cNvPr id="246" name="Image 161" descr=" ">
            <a:extLst>
              <a:ext uri="{FF2B5EF4-FFF2-40B4-BE49-F238E27FC236}">
                <a16:creationId xmlns:a16="http://schemas.microsoft.com/office/drawing/2014/main" id="{F84919D3-619F-E522-FA65-931D0E67AB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232153" y="1283506"/>
            <a:ext cx="9228" cy="9475"/>
          </a:xfrm>
          <a:prstGeom prst="rect">
            <a:avLst/>
          </a:prstGeom>
        </p:spPr>
      </p:pic>
      <p:pic>
        <p:nvPicPr>
          <p:cNvPr id="247" name="Image 162" descr=" ">
            <a:extLst>
              <a:ext uri="{FF2B5EF4-FFF2-40B4-BE49-F238E27FC236}">
                <a16:creationId xmlns:a16="http://schemas.microsoft.com/office/drawing/2014/main" id="{0658FA36-BBE6-4194-EFDA-2FCAC6E0C5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230987" y="1296219"/>
            <a:ext cx="11536" cy="23713"/>
          </a:xfrm>
          <a:prstGeom prst="rect">
            <a:avLst/>
          </a:prstGeom>
        </p:spPr>
      </p:pic>
      <p:pic>
        <p:nvPicPr>
          <p:cNvPr id="248" name="Image 163" descr=" ">
            <a:extLst>
              <a:ext uri="{FF2B5EF4-FFF2-40B4-BE49-F238E27FC236}">
                <a16:creationId xmlns:a16="http://schemas.microsoft.com/office/drawing/2014/main" id="{3D5EC67B-1198-7653-F4BA-EBDBE44042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226770" y="1255241"/>
            <a:ext cx="19995" cy="20538"/>
          </a:xfrm>
          <a:prstGeom prst="rect">
            <a:avLst/>
          </a:prstGeom>
        </p:spPr>
      </p:pic>
      <p:pic>
        <p:nvPicPr>
          <p:cNvPr id="249" name="Image 164" descr=" ">
            <a:extLst>
              <a:ext uri="{FF2B5EF4-FFF2-40B4-BE49-F238E27FC236}">
                <a16:creationId xmlns:a16="http://schemas.microsoft.com/office/drawing/2014/main" id="{55CA462B-5E30-B025-37E7-8ECE92F94F17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239844" y="1275792"/>
            <a:ext cx="0" cy="0"/>
          </a:xfrm>
          <a:prstGeom prst="rect">
            <a:avLst/>
          </a:prstGeom>
        </p:spPr>
      </p:pic>
      <p:pic>
        <p:nvPicPr>
          <p:cNvPr id="250" name="Image 165" descr=" ">
            <a:extLst>
              <a:ext uri="{FF2B5EF4-FFF2-40B4-BE49-F238E27FC236}">
                <a16:creationId xmlns:a16="http://schemas.microsoft.com/office/drawing/2014/main" id="{C34F2954-1DED-E374-4CE4-7EBBDBDC47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203699" y="1291146"/>
            <a:ext cx="65939" cy="44921"/>
          </a:xfrm>
          <a:prstGeom prst="rect">
            <a:avLst/>
          </a:prstGeom>
        </p:spPr>
      </p:pic>
      <p:pic>
        <p:nvPicPr>
          <p:cNvPr id="251" name="Image 166" descr=" ">
            <a:extLst>
              <a:ext uri="{FF2B5EF4-FFF2-40B4-BE49-F238E27FC236}">
                <a16:creationId xmlns:a16="http://schemas.microsoft.com/office/drawing/2014/main" id="{4079C055-4C7D-A2C7-42BD-B7AE88AAC9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150883" y="1235658"/>
            <a:ext cx="37336" cy="53119"/>
          </a:xfrm>
          <a:prstGeom prst="rect">
            <a:avLst/>
          </a:prstGeom>
        </p:spPr>
      </p:pic>
      <p:pic>
        <p:nvPicPr>
          <p:cNvPr id="252" name="Image 167" descr=" ">
            <a:extLst>
              <a:ext uri="{FF2B5EF4-FFF2-40B4-BE49-F238E27FC236}">
                <a16:creationId xmlns:a16="http://schemas.microsoft.com/office/drawing/2014/main" id="{AAFB1327-8A74-F292-BF53-6D94FD65C6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085936" y="1229010"/>
            <a:ext cx="82139" cy="65410"/>
          </a:xfrm>
          <a:prstGeom prst="rect">
            <a:avLst/>
          </a:prstGeom>
        </p:spPr>
      </p:pic>
      <p:pic>
        <p:nvPicPr>
          <p:cNvPr id="253" name="Image 168" descr=" ">
            <a:extLst>
              <a:ext uri="{FF2B5EF4-FFF2-40B4-BE49-F238E27FC236}">
                <a16:creationId xmlns:a16="http://schemas.microsoft.com/office/drawing/2014/main" id="{6390558D-FB95-E816-BAEB-265AC2DD2E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144780" y="1275953"/>
            <a:ext cx="56909" cy="52536"/>
          </a:xfrm>
          <a:prstGeom prst="rect">
            <a:avLst/>
          </a:prstGeom>
        </p:spPr>
      </p:pic>
      <p:pic>
        <p:nvPicPr>
          <p:cNvPr id="254" name="Image 169" descr=" ">
            <a:extLst>
              <a:ext uri="{FF2B5EF4-FFF2-40B4-BE49-F238E27FC236}">
                <a16:creationId xmlns:a16="http://schemas.microsoft.com/office/drawing/2014/main" id="{80D13603-C41C-5C8B-4658-5868B93D9C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269638" y="1304838"/>
            <a:ext cx="41826" cy="28538"/>
          </a:xfrm>
          <a:prstGeom prst="rect">
            <a:avLst/>
          </a:prstGeom>
        </p:spPr>
      </p:pic>
      <p:pic>
        <p:nvPicPr>
          <p:cNvPr id="255" name="Image 170" descr=" ">
            <a:extLst>
              <a:ext uri="{FF2B5EF4-FFF2-40B4-BE49-F238E27FC236}">
                <a16:creationId xmlns:a16="http://schemas.microsoft.com/office/drawing/2014/main" id="{07A626FB-6985-0A96-03A2-7E7B846E7C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334957" y="1354026"/>
            <a:ext cx="109998" cy="105941"/>
          </a:xfrm>
          <a:prstGeom prst="rect">
            <a:avLst/>
          </a:prstGeom>
        </p:spPr>
      </p:pic>
      <p:pic>
        <p:nvPicPr>
          <p:cNvPr id="256" name="Image 171" descr=" ">
            <a:extLst>
              <a:ext uri="{FF2B5EF4-FFF2-40B4-BE49-F238E27FC236}">
                <a16:creationId xmlns:a16="http://schemas.microsoft.com/office/drawing/2014/main" id="{B7A3535D-A704-A392-50E2-1EBBE23A07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431583" y="1352786"/>
            <a:ext cx="8137" cy="9723"/>
          </a:xfrm>
          <a:prstGeom prst="rect">
            <a:avLst/>
          </a:prstGeom>
        </p:spPr>
      </p:pic>
      <p:pic>
        <p:nvPicPr>
          <p:cNvPr id="257" name="Image 172" descr=" ">
            <a:extLst>
              <a:ext uri="{FF2B5EF4-FFF2-40B4-BE49-F238E27FC236}">
                <a16:creationId xmlns:a16="http://schemas.microsoft.com/office/drawing/2014/main" id="{2FFF4EAD-414A-F4CE-6F04-B5FE9C7B9E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368894" y="1333636"/>
            <a:ext cx="94096" cy="20241"/>
          </a:xfrm>
          <a:prstGeom prst="rect">
            <a:avLst/>
          </a:prstGeom>
        </p:spPr>
      </p:pic>
      <p:pic>
        <p:nvPicPr>
          <p:cNvPr id="258" name="Image 173" descr=" ">
            <a:extLst>
              <a:ext uri="{FF2B5EF4-FFF2-40B4-BE49-F238E27FC236}">
                <a16:creationId xmlns:a16="http://schemas.microsoft.com/office/drawing/2014/main" id="{F2005AD6-9487-5D4B-6BCC-EAA8257A8E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434262" y="1376921"/>
            <a:ext cx="61796" cy="24892"/>
          </a:xfrm>
          <a:prstGeom prst="rect">
            <a:avLst/>
          </a:prstGeom>
        </p:spPr>
      </p:pic>
      <p:pic>
        <p:nvPicPr>
          <p:cNvPr id="259" name="Image 174" descr=" ">
            <a:extLst>
              <a:ext uri="{FF2B5EF4-FFF2-40B4-BE49-F238E27FC236}">
                <a16:creationId xmlns:a16="http://schemas.microsoft.com/office/drawing/2014/main" id="{CEB849D9-9F58-355A-AA05-B013F27126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410025" y="1353679"/>
            <a:ext cx="45274" cy="13345"/>
          </a:xfrm>
          <a:prstGeom prst="rect">
            <a:avLst/>
          </a:prstGeom>
        </p:spPr>
      </p:pic>
      <p:pic>
        <p:nvPicPr>
          <p:cNvPr id="260" name="Image 175" descr=" ">
            <a:extLst>
              <a:ext uri="{FF2B5EF4-FFF2-40B4-BE49-F238E27FC236}">
                <a16:creationId xmlns:a16="http://schemas.microsoft.com/office/drawing/2014/main" id="{72CA62CA-03BC-6F17-56F9-050347EFCA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449569" y="1349623"/>
            <a:ext cx="45249" cy="33424"/>
          </a:xfrm>
          <a:prstGeom prst="rect">
            <a:avLst/>
          </a:prstGeom>
        </p:spPr>
      </p:pic>
      <p:pic>
        <p:nvPicPr>
          <p:cNvPr id="261" name="Image 176" descr=" ">
            <a:extLst>
              <a:ext uri="{FF2B5EF4-FFF2-40B4-BE49-F238E27FC236}">
                <a16:creationId xmlns:a16="http://schemas.microsoft.com/office/drawing/2014/main" id="{C36F5D09-822A-74A0-DAED-D146D936C0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213820" y="1352786"/>
            <a:ext cx="8137" cy="9723"/>
          </a:xfrm>
          <a:prstGeom prst="rect">
            <a:avLst/>
          </a:prstGeom>
        </p:spPr>
      </p:pic>
      <p:pic>
        <p:nvPicPr>
          <p:cNvPr id="262" name="Image 177" descr=" ">
            <a:extLst>
              <a:ext uri="{FF2B5EF4-FFF2-40B4-BE49-F238E27FC236}">
                <a16:creationId xmlns:a16="http://schemas.microsoft.com/office/drawing/2014/main" id="{C928130C-100C-CE4F-1645-DDD17166B2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190551" y="1333636"/>
            <a:ext cx="94096" cy="20241"/>
          </a:xfrm>
          <a:prstGeom prst="rect">
            <a:avLst/>
          </a:prstGeom>
        </p:spPr>
      </p:pic>
      <p:pic>
        <p:nvPicPr>
          <p:cNvPr id="263" name="Image 178" descr=" ">
            <a:extLst>
              <a:ext uri="{FF2B5EF4-FFF2-40B4-BE49-F238E27FC236}">
                <a16:creationId xmlns:a16="http://schemas.microsoft.com/office/drawing/2014/main" id="{4FD137B1-3CE0-F596-1305-3527E3EEDC5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157482" y="1376921"/>
            <a:ext cx="61796" cy="24892"/>
          </a:xfrm>
          <a:prstGeom prst="rect">
            <a:avLst/>
          </a:prstGeom>
        </p:spPr>
      </p:pic>
      <p:pic>
        <p:nvPicPr>
          <p:cNvPr id="264" name="Image 179" descr=" ">
            <a:extLst>
              <a:ext uri="{FF2B5EF4-FFF2-40B4-BE49-F238E27FC236}">
                <a16:creationId xmlns:a16="http://schemas.microsoft.com/office/drawing/2014/main" id="{15A2E236-86A1-0C8E-1E0E-B7DFB042EF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198241" y="1353679"/>
            <a:ext cx="45274" cy="13345"/>
          </a:xfrm>
          <a:prstGeom prst="rect">
            <a:avLst/>
          </a:prstGeom>
        </p:spPr>
      </p:pic>
      <p:pic>
        <p:nvPicPr>
          <p:cNvPr id="265" name="Image 180" descr=" ">
            <a:extLst>
              <a:ext uri="{FF2B5EF4-FFF2-40B4-BE49-F238E27FC236}">
                <a16:creationId xmlns:a16="http://schemas.microsoft.com/office/drawing/2014/main" id="{889DC508-6A2F-97BE-BBCC-A02F2D7BE8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158722" y="1349623"/>
            <a:ext cx="45249" cy="33424"/>
          </a:xfrm>
          <a:prstGeom prst="rect">
            <a:avLst/>
          </a:prstGeom>
        </p:spPr>
      </p:pic>
      <p:pic>
        <p:nvPicPr>
          <p:cNvPr id="266" name="Image 181" descr=" ">
            <a:extLst>
              <a:ext uri="{FF2B5EF4-FFF2-40B4-BE49-F238E27FC236}">
                <a16:creationId xmlns:a16="http://schemas.microsoft.com/office/drawing/2014/main" id="{3F076782-4668-A32D-D8E2-7223977460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208586" y="1354026"/>
            <a:ext cx="109998" cy="105941"/>
          </a:xfrm>
          <a:prstGeom prst="rect">
            <a:avLst/>
          </a:prstGeom>
        </p:spPr>
      </p:pic>
      <p:pic>
        <p:nvPicPr>
          <p:cNvPr id="267" name="Image 182" descr=" ">
            <a:extLst>
              <a:ext uri="{FF2B5EF4-FFF2-40B4-BE49-F238E27FC236}">
                <a16:creationId xmlns:a16="http://schemas.microsoft.com/office/drawing/2014/main" id="{CCC50826-A545-E504-C317-676D91675354}"/>
              </a:ext>
            </a:extLst>
          </p:cNvPr>
          <p:cNvPicPr>
            <a:picLocks noChangeAspect="1"/>
          </p:cNvPicPr>
          <p:nvPr userDrawn="1"/>
        </p:nvPicPr>
        <p:blipFill>
          <a:blip r:embed="rId92"/>
          <a:stretch>
            <a:fillRect/>
          </a:stretch>
        </p:blipFill>
        <p:spPr>
          <a:xfrm>
            <a:off x="6031790" y="1016000"/>
            <a:ext cx="1303826" cy="1016000"/>
          </a:xfrm>
          <a:prstGeom prst="rect">
            <a:avLst/>
          </a:prstGeom>
        </p:spPr>
      </p:pic>
      <p:pic>
        <p:nvPicPr>
          <p:cNvPr id="268" name="Image 183" descr=" ">
            <a:extLst>
              <a:ext uri="{FF2B5EF4-FFF2-40B4-BE49-F238E27FC236}">
                <a16:creationId xmlns:a16="http://schemas.microsoft.com/office/drawing/2014/main" id="{6E52EBAC-D4E5-B5FB-F48E-B952F501AF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113929" y="1265845"/>
            <a:ext cx="193501" cy="686730"/>
          </a:xfrm>
          <a:prstGeom prst="rect">
            <a:avLst/>
          </a:prstGeom>
        </p:spPr>
      </p:pic>
      <p:pic>
        <p:nvPicPr>
          <p:cNvPr id="269" name="Image 184" descr=" ">
            <a:extLst>
              <a:ext uri="{FF2B5EF4-FFF2-40B4-BE49-F238E27FC236}">
                <a16:creationId xmlns:a16="http://schemas.microsoft.com/office/drawing/2014/main" id="{1D0CBE15-0BDB-8282-E125-7280E5AF71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7054764" y="1070496"/>
            <a:ext cx="193501" cy="686730"/>
          </a:xfrm>
          <a:prstGeom prst="rect">
            <a:avLst/>
          </a:prstGeom>
        </p:spPr>
      </p:pic>
      <p:pic>
        <p:nvPicPr>
          <p:cNvPr id="270" name="Image 185" descr=" ">
            <a:extLst>
              <a:ext uri="{FF2B5EF4-FFF2-40B4-BE49-F238E27FC236}">
                <a16:creationId xmlns:a16="http://schemas.microsoft.com/office/drawing/2014/main" id="{418911BE-22AC-23C0-3B17-5ED591BCEB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6286517" y="1493726"/>
            <a:ext cx="38378" cy="62384"/>
          </a:xfrm>
          <a:prstGeom prst="rect">
            <a:avLst/>
          </a:prstGeom>
        </p:spPr>
      </p:pic>
      <p:pic>
        <p:nvPicPr>
          <p:cNvPr id="271" name="Image 186" descr=" ">
            <a:extLst>
              <a:ext uri="{FF2B5EF4-FFF2-40B4-BE49-F238E27FC236}">
                <a16:creationId xmlns:a16="http://schemas.microsoft.com/office/drawing/2014/main" id="{92D8C860-CB20-A0DC-A074-A5C11669FB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6330228" y="1477330"/>
            <a:ext cx="41231" cy="62793"/>
          </a:xfrm>
          <a:prstGeom prst="rect">
            <a:avLst/>
          </a:prstGeom>
        </p:spPr>
      </p:pic>
      <p:pic>
        <p:nvPicPr>
          <p:cNvPr id="272" name="Image 187" descr=" ">
            <a:extLst>
              <a:ext uri="{FF2B5EF4-FFF2-40B4-BE49-F238E27FC236}">
                <a16:creationId xmlns:a16="http://schemas.microsoft.com/office/drawing/2014/main" id="{178B9C5E-5D93-2171-BA83-58F513CE97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6375180" y="1466776"/>
            <a:ext cx="44753" cy="59035"/>
          </a:xfrm>
          <a:prstGeom prst="rect">
            <a:avLst/>
          </a:prstGeom>
        </p:spPr>
      </p:pic>
      <p:pic>
        <p:nvPicPr>
          <p:cNvPr id="273" name="Image 188" descr=" ">
            <a:extLst>
              <a:ext uri="{FF2B5EF4-FFF2-40B4-BE49-F238E27FC236}">
                <a16:creationId xmlns:a16="http://schemas.microsoft.com/office/drawing/2014/main" id="{A2948663-2023-9C55-B60F-0587E84340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6413979" y="1449958"/>
            <a:ext cx="37584" cy="57758"/>
          </a:xfrm>
          <a:prstGeom prst="rect">
            <a:avLst/>
          </a:prstGeom>
        </p:spPr>
      </p:pic>
      <p:pic>
        <p:nvPicPr>
          <p:cNvPr id="274" name="Image 189" descr=" ">
            <a:extLst>
              <a:ext uri="{FF2B5EF4-FFF2-40B4-BE49-F238E27FC236}">
                <a16:creationId xmlns:a16="http://schemas.microsoft.com/office/drawing/2014/main" id="{565DF64E-523C-2AD3-CA52-09DE182E35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453424" y="1438015"/>
            <a:ext cx="46862" cy="53057"/>
          </a:xfrm>
          <a:prstGeom prst="rect">
            <a:avLst/>
          </a:prstGeom>
        </p:spPr>
      </p:pic>
      <p:pic>
        <p:nvPicPr>
          <p:cNvPr id="275" name="Image 190" descr=" ">
            <a:extLst>
              <a:ext uri="{FF2B5EF4-FFF2-40B4-BE49-F238E27FC236}">
                <a16:creationId xmlns:a16="http://schemas.microsoft.com/office/drawing/2014/main" id="{634427FC-7ECD-A5B8-1804-0A4675FB02C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6504478" y="1418580"/>
            <a:ext cx="43612" cy="53975"/>
          </a:xfrm>
          <a:prstGeom prst="rect">
            <a:avLst/>
          </a:prstGeom>
        </p:spPr>
      </p:pic>
      <p:pic>
        <p:nvPicPr>
          <p:cNvPr id="276" name="Image 191" descr=" ">
            <a:extLst>
              <a:ext uri="{FF2B5EF4-FFF2-40B4-BE49-F238E27FC236}">
                <a16:creationId xmlns:a16="http://schemas.microsoft.com/office/drawing/2014/main" id="{962A1F76-90A3-BD52-DDF9-D9DFE7D1CA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553498" y="1404727"/>
            <a:ext cx="36864" cy="57534"/>
          </a:xfrm>
          <a:prstGeom prst="rect">
            <a:avLst/>
          </a:prstGeom>
        </p:spPr>
      </p:pic>
      <p:pic>
        <p:nvPicPr>
          <p:cNvPr id="277" name="Image 192" descr=" ">
            <a:extLst>
              <a:ext uri="{FF2B5EF4-FFF2-40B4-BE49-F238E27FC236}">
                <a16:creationId xmlns:a16="http://schemas.microsoft.com/office/drawing/2014/main" id="{A5C50131-BA7D-5E12-69E9-35DB5A616D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6594977" y="1382762"/>
            <a:ext cx="48152" cy="65782"/>
          </a:xfrm>
          <a:prstGeom prst="rect">
            <a:avLst/>
          </a:prstGeom>
        </p:spPr>
      </p:pic>
      <p:pic>
        <p:nvPicPr>
          <p:cNvPr id="278" name="Image 193" descr=" ">
            <a:extLst>
              <a:ext uri="{FF2B5EF4-FFF2-40B4-BE49-F238E27FC236}">
                <a16:creationId xmlns:a16="http://schemas.microsoft.com/office/drawing/2014/main" id="{B45EDF0A-7093-EC75-7484-AD7E2D30A8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6646900" y="1372183"/>
            <a:ext cx="44753" cy="59035"/>
          </a:xfrm>
          <a:prstGeom prst="rect">
            <a:avLst/>
          </a:prstGeom>
        </p:spPr>
      </p:pic>
      <p:pic>
        <p:nvPicPr>
          <p:cNvPr id="279" name="Image 194" descr=" ">
            <a:extLst>
              <a:ext uri="{FF2B5EF4-FFF2-40B4-BE49-F238E27FC236}">
                <a16:creationId xmlns:a16="http://schemas.microsoft.com/office/drawing/2014/main" id="{A5760EAF-87DC-D521-0957-356D2853D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6285351" y="1564258"/>
            <a:ext cx="41454" cy="61925"/>
          </a:xfrm>
          <a:prstGeom prst="rect">
            <a:avLst/>
          </a:prstGeom>
        </p:spPr>
      </p:pic>
      <p:pic>
        <p:nvPicPr>
          <p:cNvPr id="280" name="Image 195" descr=" ">
            <a:extLst>
              <a:ext uri="{FF2B5EF4-FFF2-40B4-BE49-F238E27FC236}">
                <a16:creationId xmlns:a16="http://schemas.microsoft.com/office/drawing/2014/main" id="{E1B2342D-4F74-D315-F8FB-24546212EA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6331220" y="1548544"/>
            <a:ext cx="38402" cy="62396"/>
          </a:xfrm>
          <a:prstGeom prst="rect">
            <a:avLst/>
          </a:prstGeom>
        </p:spPr>
      </p:pic>
      <p:pic>
        <p:nvPicPr>
          <p:cNvPr id="281" name="Image 196" descr=" ">
            <a:extLst>
              <a:ext uri="{FF2B5EF4-FFF2-40B4-BE49-F238E27FC236}">
                <a16:creationId xmlns:a16="http://schemas.microsoft.com/office/drawing/2014/main" id="{C7876D46-0DC5-DB8B-F816-3B8C87A3F3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6375254" y="1532669"/>
            <a:ext cx="38378" cy="62396"/>
          </a:xfrm>
          <a:prstGeom prst="rect">
            <a:avLst/>
          </a:prstGeom>
        </p:spPr>
      </p:pic>
      <p:pic>
        <p:nvPicPr>
          <p:cNvPr id="282" name="Image 197" descr=" ">
            <a:extLst>
              <a:ext uri="{FF2B5EF4-FFF2-40B4-BE49-F238E27FC236}">
                <a16:creationId xmlns:a16="http://schemas.microsoft.com/office/drawing/2014/main" id="{A47F423E-BD89-D1E5-FD15-6EAF1047AD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6419263" y="1521321"/>
            <a:ext cx="38254" cy="57857"/>
          </a:xfrm>
          <a:prstGeom prst="rect">
            <a:avLst/>
          </a:prstGeom>
        </p:spPr>
      </p:pic>
      <p:pic>
        <p:nvPicPr>
          <p:cNvPr id="283" name="Image 198" descr=" ">
            <a:extLst>
              <a:ext uri="{FF2B5EF4-FFF2-40B4-BE49-F238E27FC236}">
                <a16:creationId xmlns:a16="http://schemas.microsoft.com/office/drawing/2014/main" id="{27908E5A-0F9A-03AF-0D5A-6C7FE50018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6462230" y="1502606"/>
            <a:ext cx="34632" cy="61082"/>
          </a:xfrm>
          <a:prstGeom prst="rect">
            <a:avLst/>
          </a:prstGeom>
        </p:spPr>
      </p:pic>
      <p:pic>
        <p:nvPicPr>
          <p:cNvPr id="284" name="Image 199" descr=" ">
            <a:extLst>
              <a:ext uri="{FF2B5EF4-FFF2-40B4-BE49-F238E27FC236}">
                <a16:creationId xmlns:a16="http://schemas.microsoft.com/office/drawing/2014/main" id="{08108A2C-A9AF-CFA4-D1DA-AB33A5171FC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6501898" y="1492101"/>
            <a:ext cx="36864" cy="57534"/>
          </a:xfrm>
          <a:prstGeom prst="rect">
            <a:avLst/>
          </a:prstGeom>
        </p:spPr>
      </p:pic>
      <p:pic>
        <p:nvPicPr>
          <p:cNvPr id="285" name="Image 200" descr=" ">
            <a:extLst>
              <a:ext uri="{FF2B5EF4-FFF2-40B4-BE49-F238E27FC236}">
                <a16:creationId xmlns:a16="http://schemas.microsoft.com/office/drawing/2014/main" id="{B3FE12A2-17CE-725B-2A90-C33F616A9F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6543029" y="1475569"/>
            <a:ext cx="41206" cy="53938"/>
          </a:xfrm>
          <a:prstGeom prst="rect">
            <a:avLst/>
          </a:prstGeom>
        </p:spPr>
      </p:pic>
      <p:pic>
        <p:nvPicPr>
          <p:cNvPr id="286" name="Image 201" descr=" ">
            <a:extLst>
              <a:ext uri="{FF2B5EF4-FFF2-40B4-BE49-F238E27FC236}">
                <a16:creationId xmlns:a16="http://schemas.microsoft.com/office/drawing/2014/main" id="{7AC1EB3B-CEFF-2579-4DE9-0A0FA85B41A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6588998" y="1455862"/>
            <a:ext cx="38402" cy="62396"/>
          </a:xfrm>
          <a:prstGeom prst="rect">
            <a:avLst/>
          </a:prstGeom>
        </p:spPr>
      </p:pic>
      <p:pic>
        <p:nvPicPr>
          <p:cNvPr id="287" name="Image 202" descr=" ">
            <a:extLst>
              <a:ext uri="{FF2B5EF4-FFF2-40B4-BE49-F238E27FC236}">
                <a16:creationId xmlns:a16="http://schemas.microsoft.com/office/drawing/2014/main" id="{22347CC1-695D-8FDE-B1AC-F51C93CAD9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6632908" y="1440334"/>
            <a:ext cx="37584" cy="57770"/>
          </a:xfrm>
          <a:prstGeom prst="rect">
            <a:avLst/>
          </a:prstGeom>
        </p:spPr>
      </p:pic>
      <p:pic>
        <p:nvPicPr>
          <p:cNvPr id="288" name="Image 203" descr=" ">
            <a:extLst>
              <a:ext uri="{FF2B5EF4-FFF2-40B4-BE49-F238E27FC236}">
                <a16:creationId xmlns:a16="http://schemas.microsoft.com/office/drawing/2014/main" id="{E06A7221-EE8E-83C1-AC7B-A45AC0AF56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674982" y="1426208"/>
            <a:ext cx="34632" cy="61082"/>
          </a:xfrm>
          <a:prstGeom prst="rect">
            <a:avLst/>
          </a:prstGeom>
        </p:spPr>
      </p:pic>
      <p:pic>
        <p:nvPicPr>
          <p:cNvPr id="289" name="Image 204" descr=" ">
            <a:extLst>
              <a:ext uri="{FF2B5EF4-FFF2-40B4-BE49-F238E27FC236}">
                <a16:creationId xmlns:a16="http://schemas.microsoft.com/office/drawing/2014/main" id="{B1F28DAF-9592-4A21-3687-C00D68952F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6714302" y="1411300"/>
            <a:ext cx="37584" cy="57758"/>
          </a:xfrm>
          <a:prstGeom prst="rect">
            <a:avLst/>
          </a:prstGeom>
        </p:spPr>
      </p:pic>
      <p:pic>
        <p:nvPicPr>
          <p:cNvPr id="290" name="Image 205" descr=" ">
            <a:extLst>
              <a:ext uri="{FF2B5EF4-FFF2-40B4-BE49-F238E27FC236}">
                <a16:creationId xmlns:a16="http://schemas.microsoft.com/office/drawing/2014/main" id="{1F751FCC-A9CD-951B-495B-AB4C2BAECC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753920" y="1401130"/>
            <a:ext cx="41206" cy="53950"/>
          </a:xfrm>
          <a:prstGeom prst="rect">
            <a:avLst/>
          </a:prstGeom>
        </p:spPr>
      </p:pic>
      <p:pic>
        <p:nvPicPr>
          <p:cNvPr id="291" name="Image 206" descr=" ">
            <a:extLst>
              <a:ext uri="{FF2B5EF4-FFF2-40B4-BE49-F238E27FC236}">
                <a16:creationId xmlns:a16="http://schemas.microsoft.com/office/drawing/2014/main" id="{6FE7E664-D21F-39B2-D16A-1F27457CA4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6800311" y="1380071"/>
            <a:ext cx="41900" cy="63599"/>
          </a:xfrm>
          <a:prstGeom prst="rect">
            <a:avLst/>
          </a:prstGeom>
        </p:spPr>
      </p:pic>
      <p:pic>
        <p:nvPicPr>
          <p:cNvPr id="292" name="Image 207" descr=" ">
            <a:extLst>
              <a:ext uri="{FF2B5EF4-FFF2-40B4-BE49-F238E27FC236}">
                <a16:creationId xmlns:a16="http://schemas.microsoft.com/office/drawing/2014/main" id="{BF71818A-050C-CFF8-19F3-DFAFD2E21F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840227" y="1370447"/>
            <a:ext cx="43612" cy="53975"/>
          </a:xfrm>
          <a:prstGeom prst="rect">
            <a:avLst/>
          </a:prstGeom>
        </p:spPr>
      </p:pic>
      <p:pic>
        <p:nvPicPr>
          <p:cNvPr id="293" name="Image 208" descr=" ">
            <a:extLst>
              <a:ext uri="{FF2B5EF4-FFF2-40B4-BE49-F238E27FC236}">
                <a16:creationId xmlns:a16="http://schemas.microsoft.com/office/drawing/2014/main" id="{67B87EDE-CF00-8D6A-88B1-767D1D4DFA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6889991" y="1351868"/>
            <a:ext cx="32846" cy="60461"/>
          </a:xfrm>
          <a:prstGeom prst="rect">
            <a:avLst/>
          </a:prstGeom>
        </p:spPr>
      </p:pic>
      <p:pic>
        <p:nvPicPr>
          <p:cNvPr id="294" name="Image 209" descr=" ">
            <a:extLst>
              <a:ext uri="{FF2B5EF4-FFF2-40B4-BE49-F238E27FC236}">
                <a16:creationId xmlns:a16="http://schemas.microsoft.com/office/drawing/2014/main" id="{C1C10012-42D4-68EF-F6E1-F1036EFBFC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6924672" y="1341239"/>
            <a:ext cx="43612" cy="53975"/>
          </a:xfrm>
          <a:prstGeom prst="rect">
            <a:avLst/>
          </a:prstGeom>
        </p:spPr>
      </p:pic>
      <p:pic>
        <p:nvPicPr>
          <p:cNvPr id="295" name="Image 210" descr=" ">
            <a:extLst>
              <a:ext uri="{FF2B5EF4-FFF2-40B4-BE49-F238E27FC236}">
                <a16:creationId xmlns:a16="http://schemas.microsoft.com/office/drawing/2014/main" id="{9BB22933-348B-84BC-D69D-1D98D153C3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6286294" y="1631727"/>
            <a:ext cx="37584" cy="57770"/>
          </a:xfrm>
          <a:prstGeom prst="rect">
            <a:avLst/>
          </a:prstGeom>
        </p:spPr>
      </p:pic>
      <p:pic>
        <p:nvPicPr>
          <p:cNvPr id="296" name="Image 211" descr=" ">
            <a:extLst>
              <a:ext uri="{FF2B5EF4-FFF2-40B4-BE49-F238E27FC236}">
                <a16:creationId xmlns:a16="http://schemas.microsoft.com/office/drawing/2014/main" id="{115EC682-72D0-9649-1983-D63B938FEB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6327574" y="1617551"/>
            <a:ext cx="34632" cy="61082"/>
          </a:xfrm>
          <a:prstGeom prst="rect">
            <a:avLst/>
          </a:prstGeom>
        </p:spPr>
      </p:pic>
      <p:pic>
        <p:nvPicPr>
          <p:cNvPr id="297" name="Image 212" descr=" ">
            <a:extLst>
              <a:ext uri="{FF2B5EF4-FFF2-40B4-BE49-F238E27FC236}">
                <a16:creationId xmlns:a16="http://schemas.microsoft.com/office/drawing/2014/main" id="{5CC49659-1AD0-16BE-1AFF-4D5D578A0C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6365356" y="1601229"/>
            <a:ext cx="45051" cy="64703"/>
          </a:xfrm>
          <a:prstGeom prst="rect">
            <a:avLst/>
          </a:prstGeom>
        </p:spPr>
      </p:pic>
      <p:pic>
        <p:nvPicPr>
          <p:cNvPr id="298" name="Image 213" descr=" ">
            <a:extLst>
              <a:ext uri="{FF2B5EF4-FFF2-40B4-BE49-F238E27FC236}">
                <a16:creationId xmlns:a16="http://schemas.microsoft.com/office/drawing/2014/main" id="{33500201-5F3E-78CE-9CA9-E5DC9744DD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6414847" y="1586123"/>
            <a:ext cx="38378" cy="62396"/>
          </a:xfrm>
          <a:prstGeom prst="rect">
            <a:avLst/>
          </a:prstGeom>
        </p:spPr>
      </p:pic>
      <p:pic>
        <p:nvPicPr>
          <p:cNvPr id="299" name="Image 214" descr=" ">
            <a:extLst>
              <a:ext uri="{FF2B5EF4-FFF2-40B4-BE49-F238E27FC236}">
                <a16:creationId xmlns:a16="http://schemas.microsoft.com/office/drawing/2014/main" id="{35AFB2CD-8618-6DC1-BB19-15D74DC788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6458211" y="1574105"/>
            <a:ext cx="43612" cy="53975"/>
          </a:xfrm>
          <a:prstGeom prst="rect">
            <a:avLst/>
          </a:prstGeom>
        </p:spPr>
      </p:pic>
      <p:pic>
        <p:nvPicPr>
          <p:cNvPr id="300" name="Image 215" descr=" ">
            <a:extLst>
              <a:ext uri="{FF2B5EF4-FFF2-40B4-BE49-F238E27FC236}">
                <a16:creationId xmlns:a16="http://schemas.microsoft.com/office/drawing/2014/main" id="{C9064EF8-3C6B-D4C8-8E03-52B6B2E5408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6502915" y="1554361"/>
            <a:ext cx="41231" cy="62793"/>
          </a:xfrm>
          <a:prstGeom prst="rect">
            <a:avLst/>
          </a:prstGeom>
        </p:spPr>
      </p:pic>
      <p:pic>
        <p:nvPicPr>
          <p:cNvPr id="301" name="Image 216" descr=" ">
            <a:extLst>
              <a:ext uri="{FF2B5EF4-FFF2-40B4-BE49-F238E27FC236}">
                <a16:creationId xmlns:a16="http://schemas.microsoft.com/office/drawing/2014/main" id="{DC392680-1BE1-7B04-E3DC-C3AB24E695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6549157" y="1542331"/>
            <a:ext cx="43612" cy="53975"/>
          </a:xfrm>
          <a:prstGeom prst="rect">
            <a:avLst/>
          </a:prstGeom>
        </p:spPr>
      </p:pic>
      <p:pic>
        <p:nvPicPr>
          <p:cNvPr id="302" name="Image 217" descr=" ">
            <a:extLst>
              <a:ext uri="{FF2B5EF4-FFF2-40B4-BE49-F238E27FC236}">
                <a16:creationId xmlns:a16="http://schemas.microsoft.com/office/drawing/2014/main" id="{C909B323-5EFE-EE74-7F72-CBD75E43BE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6598053" y="1523715"/>
            <a:ext cx="32846" cy="60461"/>
          </a:xfrm>
          <a:prstGeom prst="rect">
            <a:avLst/>
          </a:prstGeom>
        </p:spPr>
      </p:pic>
      <p:pic>
        <p:nvPicPr>
          <p:cNvPr id="303" name="Image 218" descr=" ">
            <a:extLst>
              <a:ext uri="{FF2B5EF4-FFF2-40B4-BE49-F238E27FC236}">
                <a16:creationId xmlns:a16="http://schemas.microsoft.com/office/drawing/2014/main" id="{67807021-FC91-0CDF-F461-77E2185710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6636009" y="1508385"/>
            <a:ext cx="38402" cy="62384"/>
          </a:xfrm>
          <a:prstGeom prst="rect">
            <a:avLst/>
          </a:prstGeom>
        </p:spPr>
      </p:pic>
      <p:pic>
        <p:nvPicPr>
          <p:cNvPr id="304" name="Image 219" descr=" ">
            <a:extLst>
              <a:ext uri="{FF2B5EF4-FFF2-40B4-BE49-F238E27FC236}">
                <a16:creationId xmlns:a16="http://schemas.microsoft.com/office/drawing/2014/main" id="{339926A5-D250-7CAE-1256-1FE0C3999D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6680564" y="1494172"/>
            <a:ext cx="36691" cy="53070"/>
          </a:xfrm>
          <a:prstGeom prst="rect">
            <a:avLst/>
          </a:prstGeom>
        </p:spPr>
      </p:pic>
      <p:pic>
        <p:nvPicPr>
          <p:cNvPr id="305" name="Image 220" descr=" ">
            <a:extLst>
              <a:ext uri="{FF2B5EF4-FFF2-40B4-BE49-F238E27FC236}">
                <a16:creationId xmlns:a16="http://schemas.microsoft.com/office/drawing/2014/main" id="{5D8137EA-91AD-E304-32D2-097E780A2D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6722787" y="1479637"/>
            <a:ext cx="34632" cy="61082"/>
          </a:xfrm>
          <a:prstGeom prst="rect">
            <a:avLst/>
          </a:prstGeom>
        </p:spPr>
      </p:pic>
      <p:pic>
        <p:nvPicPr>
          <p:cNvPr id="306" name="Image 221" descr=" ">
            <a:extLst>
              <a:ext uri="{FF2B5EF4-FFF2-40B4-BE49-F238E27FC236}">
                <a16:creationId xmlns:a16="http://schemas.microsoft.com/office/drawing/2014/main" id="{BAEDD2E1-8F72-3621-918E-D58A70982E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760991" y="1467358"/>
            <a:ext cx="41206" cy="53950"/>
          </a:xfrm>
          <a:prstGeom prst="rect">
            <a:avLst/>
          </a:prstGeom>
        </p:spPr>
      </p:pic>
      <p:pic>
        <p:nvPicPr>
          <p:cNvPr id="307" name="Image 222" descr=" ">
            <a:extLst>
              <a:ext uri="{FF2B5EF4-FFF2-40B4-BE49-F238E27FC236}">
                <a16:creationId xmlns:a16="http://schemas.microsoft.com/office/drawing/2014/main" id="{216EB65E-CEA0-C597-351B-065A783DFA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6807183" y="1446349"/>
            <a:ext cx="41900" cy="63599"/>
          </a:xfrm>
          <a:prstGeom prst="rect">
            <a:avLst/>
          </a:prstGeom>
        </p:spPr>
      </p:pic>
      <p:pic>
        <p:nvPicPr>
          <p:cNvPr id="308" name="Image 223" descr=" ">
            <a:extLst>
              <a:ext uri="{FF2B5EF4-FFF2-40B4-BE49-F238E27FC236}">
                <a16:creationId xmlns:a16="http://schemas.microsoft.com/office/drawing/2014/main" id="{35BD3834-58E5-5352-3B87-B522274B77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6847322" y="1436650"/>
            <a:ext cx="43612" cy="53975"/>
          </a:xfrm>
          <a:prstGeom prst="rect">
            <a:avLst/>
          </a:prstGeom>
        </p:spPr>
      </p:pic>
      <p:pic>
        <p:nvPicPr>
          <p:cNvPr id="309" name="Image 224" descr=" ">
            <a:extLst>
              <a:ext uri="{FF2B5EF4-FFF2-40B4-BE49-F238E27FC236}">
                <a16:creationId xmlns:a16="http://schemas.microsoft.com/office/drawing/2014/main" id="{9B61838D-15CA-B2D5-2B46-663D920F16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6896119" y="1419014"/>
            <a:ext cx="32846" cy="60461"/>
          </a:xfrm>
          <a:prstGeom prst="rect">
            <a:avLst/>
          </a:prstGeom>
        </p:spPr>
      </p:pic>
      <p:pic>
        <p:nvPicPr>
          <p:cNvPr id="310" name="Image 225" descr=" ">
            <a:extLst>
              <a:ext uri="{FF2B5EF4-FFF2-40B4-BE49-F238E27FC236}">
                <a16:creationId xmlns:a16="http://schemas.microsoft.com/office/drawing/2014/main" id="{12ABEF5E-6A54-5F22-933E-E3ADC2CE6A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6932660" y="1409340"/>
            <a:ext cx="43612" cy="53975"/>
          </a:xfrm>
          <a:prstGeom prst="rect">
            <a:avLst/>
          </a:prstGeom>
        </p:spPr>
      </p:pic>
      <p:pic>
        <p:nvPicPr>
          <p:cNvPr id="311" name="Image 226" descr=" ">
            <a:extLst>
              <a:ext uri="{FF2B5EF4-FFF2-40B4-BE49-F238E27FC236}">
                <a16:creationId xmlns:a16="http://schemas.microsoft.com/office/drawing/2014/main" id="{B250AAC9-4ACD-2582-6BDB-3FB8FE26A6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6289345" y="1693118"/>
            <a:ext cx="38378" cy="62384"/>
          </a:xfrm>
          <a:prstGeom prst="rect">
            <a:avLst/>
          </a:prstGeom>
        </p:spPr>
      </p:pic>
      <p:pic>
        <p:nvPicPr>
          <p:cNvPr id="312" name="Image 227" descr=" ">
            <a:extLst>
              <a:ext uri="{FF2B5EF4-FFF2-40B4-BE49-F238E27FC236}">
                <a16:creationId xmlns:a16="http://schemas.microsoft.com/office/drawing/2014/main" id="{19936E8E-6CBF-C5B8-D9ED-A595E78BA2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6334396" y="1682068"/>
            <a:ext cx="36864" cy="57534"/>
          </a:xfrm>
          <a:prstGeom prst="rect">
            <a:avLst/>
          </a:prstGeom>
        </p:spPr>
      </p:pic>
      <p:pic>
        <p:nvPicPr>
          <p:cNvPr id="313" name="Image 228" descr=" ">
            <a:extLst>
              <a:ext uri="{FF2B5EF4-FFF2-40B4-BE49-F238E27FC236}">
                <a16:creationId xmlns:a16="http://schemas.microsoft.com/office/drawing/2014/main" id="{9DF92937-7D68-8C31-6DF9-EDE5256BD3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6375850" y="1663849"/>
            <a:ext cx="34632" cy="61082"/>
          </a:xfrm>
          <a:prstGeom prst="rect">
            <a:avLst/>
          </a:prstGeom>
        </p:spPr>
      </p:pic>
      <p:pic>
        <p:nvPicPr>
          <p:cNvPr id="314" name="Image 229" descr=" ">
            <a:extLst>
              <a:ext uri="{FF2B5EF4-FFF2-40B4-BE49-F238E27FC236}">
                <a16:creationId xmlns:a16="http://schemas.microsoft.com/office/drawing/2014/main" id="{46A02795-4169-41A2-84A7-E863713E8E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6414599" y="1647130"/>
            <a:ext cx="45448" cy="74985"/>
          </a:xfrm>
          <a:prstGeom prst="rect">
            <a:avLst/>
          </a:prstGeom>
        </p:spPr>
      </p:pic>
      <p:pic>
        <p:nvPicPr>
          <p:cNvPr id="315" name="Image 230" descr=" ">
            <a:extLst>
              <a:ext uri="{FF2B5EF4-FFF2-40B4-BE49-F238E27FC236}">
                <a16:creationId xmlns:a16="http://schemas.microsoft.com/office/drawing/2014/main" id="{BE1D7BAE-76CF-9906-CBF9-24447AC849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6464761" y="1630896"/>
            <a:ext cx="38378" cy="62396"/>
          </a:xfrm>
          <a:prstGeom prst="rect">
            <a:avLst/>
          </a:prstGeom>
        </p:spPr>
      </p:pic>
      <p:pic>
        <p:nvPicPr>
          <p:cNvPr id="316" name="Image 231" descr=" ">
            <a:extLst>
              <a:ext uri="{FF2B5EF4-FFF2-40B4-BE49-F238E27FC236}">
                <a16:creationId xmlns:a16="http://schemas.microsoft.com/office/drawing/2014/main" id="{F3C4085F-C20E-51D3-7FF3-488A8DBE47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6509117" y="1620689"/>
            <a:ext cx="36864" cy="57534"/>
          </a:xfrm>
          <a:prstGeom prst="rect">
            <a:avLst/>
          </a:prstGeom>
        </p:spPr>
      </p:pic>
      <p:pic>
        <p:nvPicPr>
          <p:cNvPr id="317" name="Image 232" descr=" ">
            <a:extLst>
              <a:ext uri="{FF2B5EF4-FFF2-40B4-BE49-F238E27FC236}">
                <a16:creationId xmlns:a16="http://schemas.microsoft.com/office/drawing/2014/main" id="{C8E05413-3BB4-4925-2181-AE343E7DA0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6550372" y="1601254"/>
            <a:ext cx="38402" cy="62396"/>
          </a:xfrm>
          <a:prstGeom prst="rect">
            <a:avLst/>
          </a:prstGeom>
        </p:spPr>
      </p:pic>
      <p:pic>
        <p:nvPicPr>
          <p:cNvPr id="318" name="Image 233" descr=" ">
            <a:extLst>
              <a:ext uri="{FF2B5EF4-FFF2-40B4-BE49-F238E27FC236}">
                <a16:creationId xmlns:a16="http://schemas.microsoft.com/office/drawing/2014/main" id="{570296D6-6FA3-EC88-027C-DBD3405B64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6593364" y="1586347"/>
            <a:ext cx="38378" cy="62396"/>
          </a:xfrm>
          <a:prstGeom prst="rect">
            <a:avLst/>
          </a:prstGeom>
        </p:spPr>
      </p:pic>
      <p:pic>
        <p:nvPicPr>
          <p:cNvPr id="319" name="Image 234" descr=" ">
            <a:extLst>
              <a:ext uri="{FF2B5EF4-FFF2-40B4-BE49-F238E27FC236}">
                <a16:creationId xmlns:a16="http://schemas.microsoft.com/office/drawing/2014/main" id="{6F154058-7A19-0DFF-E064-6C1D918B84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6637373" y="1570484"/>
            <a:ext cx="38402" cy="62384"/>
          </a:xfrm>
          <a:prstGeom prst="rect">
            <a:avLst/>
          </a:prstGeom>
        </p:spPr>
      </p:pic>
      <p:pic>
        <p:nvPicPr>
          <p:cNvPr id="320" name="Image 235" descr=" ">
            <a:extLst>
              <a:ext uri="{FF2B5EF4-FFF2-40B4-BE49-F238E27FC236}">
                <a16:creationId xmlns:a16="http://schemas.microsoft.com/office/drawing/2014/main" id="{F71AC9A6-00C3-1B05-F730-E2C2317C6A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6680688" y="1552079"/>
            <a:ext cx="48152" cy="65782"/>
          </a:xfrm>
          <a:prstGeom prst="rect">
            <a:avLst/>
          </a:prstGeom>
        </p:spPr>
      </p:pic>
      <p:pic>
        <p:nvPicPr>
          <p:cNvPr id="321" name="Image 236" descr=" ">
            <a:extLst>
              <a:ext uri="{FF2B5EF4-FFF2-40B4-BE49-F238E27FC236}">
                <a16:creationId xmlns:a16="http://schemas.microsoft.com/office/drawing/2014/main" id="{2DFEC956-EAFD-817F-EA30-5ADA5B89B4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6731742" y="1540532"/>
            <a:ext cx="44778" cy="59035"/>
          </a:xfrm>
          <a:prstGeom prst="rect">
            <a:avLst/>
          </a:prstGeom>
        </p:spPr>
      </p:pic>
      <p:pic>
        <p:nvPicPr>
          <p:cNvPr id="322" name="Image 237" descr=" ">
            <a:extLst>
              <a:ext uri="{FF2B5EF4-FFF2-40B4-BE49-F238E27FC236}">
                <a16:creationId xmlns:a16="http://schemas.microsoft.com/office/drawing/2014/main" id="{91C9AC08-521F-1207-1B46-268AC9B492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6771509" y="1523715"/>
            <a:ext cx="37584" cy="57758"/>
          </a:xfrm>
          <a:prstGeom prst="rect">
            <a:avLst/>
          </a:prstGeom>
        </p:spPr>
      </p:pic>
      <p:pic>
        <p:nvPicPr>
          <p:cNvPr id="323" name="Image 238" descr=" ">
            <a:extLst>
              <a:ext uri="{FF2B5EF4-FFF2-40B4-BE49-F238E27FC236}">
                <a16:creationId xmlns:a16="http://schemas.microsoft.com/office/drawing/2014/main" id="{727F8DE9-94FF-50CC-F124-4E00FEB225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6813434" y="1510568"/>
            <a:ext cx="34632" cy="61082"/>
          </a:xfrm>
          <a:prstGeom prst="rect">
            <a:avLst/>
          </a:prstGeom>
        </p:spPr>
      </p:pic>
      <p:pic>
        <p:nvPicPr>
          <p:cNvPr id="324" name="Image 239" descr=" ">
            <a:extLst>
              <a:ext uri="{FF2B5EF4-FFF2-40B4-BE49-F238E27FC236}">
                <a16:creationId xmlns:a16="http://schemas.microsoft.com/office/drawing/2014/main" id="{2536F568-19DE-256B-4F6E-C3B6943276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6851886" y="1494693"/>
            <a:ext cx="41255" cy="62793"/>
          </a:xfrm>
          <a:prstGeom prst="rect">
            <a:avLst/>
          </a:prstGeom>
        </p:spPr>
      </p:pic>
      <p:pic>
        <p:nvPicPr>
          <p:cNvPr id="325" name="Image 240" descr=" ">
            <a:extLst>
              <a:ext uri="{FF2B5EF4-FFF2-40B4-BE49-F238E27FC236}">
                <a16:creationId xmlns:a16="http://schemas.microsoft.com/office/drawing/2014/main" id="{A05E028E-A2DE-C455-3ABD-8F5322882F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6897880" y="1489050"/>
            <a:ext cx="36492" cy="53070"/>
          </a:xfrm>
          <a:prstGeom prst="rect">
            <a:avLst/>
          </a:prstGeom>
        </p:spPr>
      </p:pic>
      <p:pic>
        <p:nvPicPr>
          <p:cNvPr id="326" name="Image 241" descr=" ">
            <a:extLst>
              <a:ext uri="{FF2B5EF4-FFF2-40B4-BE49-F238E27FC236}">
                <a16:creationId xmlns:a16="http://schemas.microsoft.com/office/drawing/2014/main" id="{44C49D66-1416-6779-D03D-A041237466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6937126" y="1469938"/>
            <a:ext cx="41206" cy="53950"/>
          </a:xfrm>
          <a:prstGeom prst="rect">
            <a:avLst/>
          </a:prstGeom>
        </p:spPr>
      </p:pic>
      <p:pic>
        <p:nvPicPr>
          <p:cNvPr id="327" name="Image 242" descr=" ">
            <a:extLst>
              <a:ext uri="{FF2B5EF4-FFF2-40B4-BE49-F238E27FC236}">
                <a16:creationId xmlns:a16="http://schemas.microsoft.com/office/drawing/2014/main" id="{BF5EED15-9BDF-80CA-15B4-0CB176928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6980217" y="1450888"/>
            <a:ext cx="37584" cy="57770"/>
          </a:xfrm>
          <a:prstGeom prst="rect">
            <a:avLst/>
          </a:prstGeom>
        </p:spPr>
      </p:pic>
      <p:pic>
        <p:nvPicPr>
          <p:cNvPr id="328" name="Image 243" descr=" ">
            <a:extLst>
              <a:ext uri="{FF2B5EF4-FFF2-40B4-BE49-F238E27FC236}">
                <a16:creationId xmlns:a16="http://schemas.microsoft.com/office/drawing/2014/main" id="{7ABDAFCA-EE08-5F8C-EA32-56980C7FBA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7021323" y="1439999"/>
            <a:ext cx="38254" cy="57857"/>
          </a:xfrm>
          <a:prstGeom prst="rect">
            <a:avLst/>
          </a:prstGeom>
        </p:spPr>
      </p:pic>
      <p:pic>
        <p:nvPicPr>
          <p:cNvPr id="329" name="Image 244" descr=" ">
            <a:extLst>
              <a:ext uri="{FF2B5EF4-FFF2-40B4-BE49-F238E27FC236}">
                <a16:creationId xmlns:a16="http://schemas.microsoft.com/office/drawing/2014/main" id="{10E88EA1-CE67-9A90-07BC-7CB1313C79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7060470" y="1426220"/>
            <a:ext cx="44753" cy="59035"/>
          </a:xfrm>
          <a:prstGeom prst="rect">
            <a:avLst/>
          </a:prstGeom>
        </p:spPr>
      </p:pic>
      <p:pic>
        <p:nvPicPr>
          <p:cNvPr id="330" name="Image 245" descr=" ">
            <a:extLst>
              <a:ext uri="{FF2B5EF4-FFF2-40B4-BE49-F238E27FC236}">
                <a16:creationId xmlns:a16="http://schemas.microsoft.com/office/drawing/2014/main" id="{5D2396D8-AA0A-E94D-9545-68D7C9A18F5C}"/>
              </a:ext>
            </a:extLst>
          </p:cNvPr>
          <p:cNvPicPr>
            <a:picLocks noChangeAspect="1"/>
          </p:cNvPicPr>
          <p:nvPr userDrawn="1"/>
        </p:nvPicPr>
        <p:blipFill>
          <a:blip r:embed="rId155"/>
          <a:stretch>
            <a:fillRect/>
          </a:stretch>
        </p:blipFill>
        <p:spPr>
          <a:xfrm>
            <a:off x="7951467" y="1216124"/>
            <a:ext cx="1547097" cy="615758"/>
          </a:xfrm>
          <a:prstGeom prst="rect">
            <a:avLst/>
          </a:prstGeom>
        </p:spPr>
      </p:pic>
      <p:pic>
        <p:nvPicPr>
          <p:cNvPr id="331" name="Image 246" descr=" ">
            <a:extLst>
              <a:ext uri="{FF2B5EF4-FFF2-40B4-BE49-F238E27FC236}">
                <a16:creationId xmlns:a16="http://schemas.microsoft.com/office/drawing/2014/main" id="{8C7CF77A-9808-F9CF-F65E-D3FBAEFC010A}"/>
              </a:ext>
            </a:extLst>
          </p:cNvPr>
          <p:cNvPicPr>
            <a:picLocks noChangeAspect="1"/>
          </p:cNvPicPr>
          <p:nvPr userDrawn="1"/>
        </p:nvPicPr>
        <p:blipFill>
          <a:blip r:embed="rId156"/>
          <a:stretch>
            <a:fillRect/>
          </a:stretch>
        </p:blipFill>
        <p:spPr>
          <a:xfrm>
            <a:off x="3432356" y="1026083"/>
            <a:ext cx="1983606" cy="841896"/>
          </a:xfrm>
          <a:prstGeom prst="rect">
            <a:avLst/>
          </a:prstGeom>
        </p:spPr>
      </p:pic>
      <p:pic>
        <p:nvPicPr>
          <p:cNvPr id="332" name="Image 247" descr=" ">
            <a:extLst>
              <a:ext uri="{FF2B5EF4-FFF2-40B4-BE49-F238E27FC236}">
                <a16:creationId xmlns:a16="http://schemas.microsoft.com/office/drawing/2014/main" id="{11274960-68FB-2757-1EF6-6FB7388079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3467732" y="1080988"/>
            <a:ext cx="1912879" cy="732061"/>
          </a:xfrm>
          <a:prstGeom prst="rect">
            <a:avLst/>
          </a:prstGeom>
        </p:spPr>
      </p:pic>
      <p:pic>
        <p:nvPicPr>
          <p:cNvPr id="333" name="Рисунок 332">
            <a:extLst>
              <a:ext uri="{FF2B5EF4-FFF2-40B4-BE49-F238E27FC236}">
                <a16:creationId xmlns:a16="http://schemas.microsoft.com/office/drawing/2014/main" id="{0D0F4E31-8EF6-C4A4-0725-79D71F1A6E1F}"/>
              </a:ext>
            </a:extLst>
          </p:cNvPr>
          <p:cNvPicPr>
            <a:picLocks noChangeAspect="1"/>
          </p:cNvPicPr>
          <p:nvPr userDrawn="1"/>
        </p:nvPicPr>
        <p:blipFill>
          <a:blip r:embed="rId158">
            <a:duotone>
              <a:prstClr val="black"/>
              <a:srgbClr val="98024C">
                <a:tint val="45000"/>
                <a:satMod val="400000"/>
              </a:srgbClr>
            </a:duotone>
            <a:alphaModFix amt="50000"/>
          </a:blip>
          <a:stretch>
            <a:fillRect/>
          </a:stretch>
        </p:blipFill>
        <p:spPr>
          <a:xfrm>
            <a:off x="5102225" y="0"/>
            <a:ext cx="192849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3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5770F60-AFC3-3FE3-6CF8-6156D717A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40988" cy="8702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FD8BB3-964E-98F8-E405-056963C27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9788" y="3651250"/>
            <a:ext cx="10440987" cy="8702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AA4207-8DB0-50D6-10DF-4220F469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FA48BE-6C74-B096-E061-C6060F93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F79E96-0521-6FE1-81D3-ADE097C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Image 85" descr=" ">
            <a:extLst>
              <a:ext uri="{FF2B5EF4-FFF2-40B4-BE49-F238E27FC236}">
                <a16:creationId xmlns:a16="http://schemas.microsoft.com/office/drawing/2014/main" id="{0E852C08-A9E4-35D5-1EB9-0626892BF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127" y="1536700"/>
            <a:ext cx="2970658" cy="1143000"/>
          </a:xfrm>
          <a:prstGeom prst="rect">
            <a:avLst/>
          </a:prstGeom>
        </p:spPr>
      </p:pic>
      <p:pic>
        <p:nvPicPr>
          <p:cNvPr id="9" name="Image 86" descr=" ">
            <a:extLst>
              <a:ext uri="{FF2B5EF4-FFF2-40B4-BE49-F238E27FC236}">
                <a16:creationId xmlns:a16="http://schemas.microsoft.com/office/drawing/2014/main" id="{919F4BAC-ADAB-17E6-0C86-180CE61AB4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2403" y="1919350"/>
            <a:ext cx="138527" cy="138621"/>
          </a:xfrm>
          <a:prstGeom prst="rect">
            <a:avLst/>
          </a:prstGeom>
        </p:spPr>
      </p:pic>
      <p:pic>
        <p:nvPicPr>
          <p:cNvPr id="10" name="Image 87" descr=" ">
            <a:extLst>
              <a:ext uri="{FF2B5EF4-FFF2-40B4-BE49-F238E27FC236}">
                <a16:creationId xmlns:a16="http://schemas.microsoft.com/office/drawing/2014/main" id="{916DF83F-F179-ED99-3CCD-7DC172B616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7373" y="1919350"/>
            <a:ext cx="121459" cy="138621"/>
          </a:xfrm>
          <a:prstGeom prst="rect">
            <a:avLst/>
          </a:prstGeom>
        </p:spPr>
      </p:pic>
      <p:pic>
        <p:nvPicPr>
          <p:cNvPr id="11" name="Image 88" descr=" ">
            <a:extLst>
              <a:ext uri="{FF2B5EF4-FFF2-40B4-BE49-F238E27FC236}">
                <a16:creationId xmlns:a16="http://schemas.microsoft.com/office/drawing/2014/main" id="{DB2CFD0B-F43D-C838-17E8-0965BC6814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5299" y="1919350"/>
            <a:ext cx="120219" cy="138621"/>
          </a:xfrm>
          <a:prstGeom prst="rect">
            <a:avLst/>
          </a:prstGeom>
        </p:spPr>
      </p:pic>
      <p:pic>
        <p:nvPicPr>
          <p:cNvPr id="12" name="Image 89" descr=" ">
            <a:extLst>
              <a:ext uri="{FF2B5EF4-FFF2-40B4-BE49-F238E27FC236}">
                <a16:creationId xmlns:a16="http://schemas.microsoft.com/office/drawing/2014/main" id="{EB86E9DC-F8BC-A909-241D-A9BFA125C6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5312" y="1916782"/>
            <a:ext cx="146937" cy="143756"/>
          </a:xfrm>
          <a:prstGeom prst="rect">
            <a:avLst/>
          </a:prstGeom>
        </p:spPr>
      </p:pic>
      <p:pic>
        <p:nvPicPr>
          <p:cNvPr id="13" name="Image 90" descr=" ">
            <a:extLst>
              <a:ext uri="{FF2B5EF4-FFF2-40B4-BE49-F238E27FC236}">
                <a16:creationId xmlns:a16="http://schemas.microsoft.com/office/drawing/2014/main" id="{46BA69A7-8EFA-595E-8263-AE1E055280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1918" y="1919350"/>
            <a:ext cx="113644" cy="138621"/>
          </a:xfrm>
          <a:prstGeom prst="rect">
            <a:avLst/>
          </a:prstGeom>
        </p:spPr>
      </p:pic>
      <p:pic>
        <p:nvPicPr>
          <p:cNvPr id="14" name="Image 91" descr=" ">
            <a:extLst>
              <a:ext uri="{FF2B5EF4-FFF2-40B4-BE49-F238E27FC236}">
                <a16:creationId xmlns:a16="http://schemas.microsoft.com/office/drawing/2014/main" id="{76D7C057-84B6-95B7-1ECB-96AA189405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3000" y="1919350"/>
            <a:ext cx="109948" cy="138621"/>
          </a:xfrm>
          <a:prstGeom prst="rect">
            <a:avLst/>
          </a:prstGeom>
        </p:spPr>
      </p:pic>
      <p:pic>
        <p:nvPicPr>
          <p:cNvPr id="15" name="Image 92" descr=" ">
            <a:extLst>
              <a:ext uri="{FF2B5EF4-FFF2-40B4-BE49-F238E27FC236}">
                <a16:creationId xmlns:a16="http://schemas.microsoft.com/office/drawing/2014/main" id="{F08021BA-3FC2-11DF-102E-57CABAB2B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68649" y="1919350"/>
            <a:ext cx="120219" cy="138621"/>
          </a:xfrm>
          <a:prstGeom prst="rect">
            <a:avLst/>
          </a:prstGeom>
        </p:spPr>
      </p:pic>
      <p:pic>
        <p:nvPicPr>
          <p:cNvPr id="16" name="Image 93" descr=" ">
            <a:extLst>
              <a:ext uri="{FF2B5EF4-FFF2-40B4-BE49-F238E27FC236}">
                <a16:creationId xmlns:a16="http://schemas.microsoft.com/office/drawing/2014/main" id="{ED47826B-FC7F-78BF-E925-38D927BF20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12857" y="1918568"/>
            <a:ext cx="147557" cy="139402"/>
          </a:xfrm>
          <a:prstGeom prst="rect">
            <a:avLst/>
          </a:prstGeom>
        </p:spPr>
      </p:pic>
      <p:pic>
        <p:nvPicPr>
          <p:cNvPr id="17" name="Image 94" descr=" ">
            <a:extLst>
              <a:ext uri="{FF2B5EF4-FFF2-40B4-BE49-F238E27FC236}">
                <a16:creationId xmlns:a16="http://schemas.microsoft.com/office/drawing/2014/main" id="{F1251D29-27AF-A5E6-5F91-61C5264385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0833" y="1919350"/>
            <a:ext cx="127611" cy="141188"/>
          </a:xfrm>
          <a:prstGeom prst="rect">
            <a:avLst/>
          </a:prstGeom>
        </p:spPr>
      </p:pic>
      <p:pic>
        <p:nvPicPr>
          <p:cNvPr id="18" name="Image 95" descr=" ">
            <a:extLst>
              <a:ext uri="{FF2B5EF4-FFF2-40B4-BE49-F238E27FC236}">
                <a16:creationId xmlns:a16="http://schemas.microsoft.com/office/drawing/2014/main" id="{835EE452-981B-AB16-D921-0AF5771D86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21937" y="1919350"/>
            <a:ext cx="121260" cy="138621"/>
          </a:xfrm>
          <a:prstGeom prst="rect">
            <a:avLst/>
          </a:prstGeom>
        </p:spPr>
      </p:pic>
      <p:pic>
        <p:nvPicPr>
          <p:cNvPr id="19" name="Image 96" descr=" ">
            <a:extLst>
              <a:ext uri="{FF2B5EF4-FFF2-40B4-BE49-F238E27FC236}">
                <a16:creationId xmlns:a16="http://schemas.microsoft.com/office/drawing/2014/main" id="{826306E0-637B-49A2-EBD7-E6E8F68A53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32403" y="2158429"/>
            <a:ext cx="109948" cy="138621"/>
          </a:xfrm>
          <a:prstGeom prst="rect">
            <a:avLst/>
          </a:prstGeom>
        </p:spPr>
      </p:pic>
      <p:pic>
        <p:nvPicPr>
          <p:cNvPr id="20" name="Image 97" descr=" ">
            <a:extLst>
              <a:ext uri="{FF2B5EF4-FFF2-40B4-BE49-F238E27FC236}">
                <a16:creationId xmlns:a16="http://schemas.microsoft.com/office/drawing/2014/main" id="{B8CAB90D-43F9-7ED8-9149-858E82E507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64282" y="2155850"/>
            <a:ext cx="146937" cy="143756"/>
          </a:xfrm>
          <a:prstGeom prst="rect">
            <a:avLst/>
          </a:prstGeom>
        </p:spPr>
      </p:pic>
      <p:pic>
        <p:nvPicPr>
          <p:cNvPr id="21" name="Image 98" descr=" ">
            <a:extLst>
              <a:ext uri="{FF2B5EF4-FFF2-40B4-BE49-F238E27FC236}">
                <a16:creationId xmlns:a16="http://schemas.microsoft.com/office/drawing/2014/main" id="{5F950BFF-41E7-06BC-0B3A-40A21E5F20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36646" y="2155850"/>
            <a:ext cx="117961" cy="143756"/>
          </a:xfrm>
          <a:prstGeom prst="rect">
            <a:avLst/>
          </a:prstGeom>
        </p:spPr>
      </p:pic>
      <p:pic>
        <p:nvPicPr>
          <p:cNvPr id="22" name="Image 99" descr=" ">
            <a:extLst>
              <a:ext uri="{FF2B5EF4-FFF2-40B4-BE49-F238E27FC236}">
                <a16:creationId xmlns:a16="http://schemas.microsoft.com/office/drawing/2014/main" id="{308FA9CB-3B04-5F30-6D6B-18026DD23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74131" y="2155850"/>
            <a:ext cx="117961" cy="143756"/>
          </a:xfrm>
          <a:prstGeom prst="rect">
            <a:avLst/>
          </a:prstGeom>
        </p:spPr>
      </p:pic>
      <p:pic>
        <p:nvPicPr>
          <p:cNvPr id="23" name="Image 100" descr=" ">
            <a:extLst>
              <a:ext uri="{FF2B5EF4-FFF2-40B4-BE49-F238E27FC236}">
                <a16:creationId xmlns:a16="http://schemas.microsoft.com/office/drawing/2014/main" id="{94A62CEE-081A-9BD0-DA42-57EC8D21AD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20422" y="2158429"/>
            <a:ext cx="121459" cy="138621"/>
          </a:xfrm>
          <a:prstGeom prst="rect">
            <a:avLst/>
          </a:prstGeom>
        </p:spPr>
      </p:pic>
      <p:pic>
        <p:nvPicPr>
          <p:cNvPr id="24" name="Image 101" descr=" ">
            <a:extLst>
              <a:ext uri="{FF2B5EF4-FFF2-40B4-BE49-F238E27FC236}">
                <a16:creationId xmlns:a16="http://schemas.microsoft.com/office/drawing/2014/main" id="{9597557E-C788-B4E0-D917-313584C239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78349" y="2158429"/>
            <a:ext cx="121459" cy="138621"/>
          </a:xfrm>
          <a:prstGeom prst="rect">
            <a:avLst/>
          </a:prstGeom>
        </p:spPr>
      </p:pic>
      <p:pic>
        <p:nvPicPr>
          <p:cNvPr id="25" name="Image 102" descr=" ">
            <a:extLst>
              <a:ext uri="{FF2B5EF4-FFF2-40B4-BE49-F238E27FC236}">
                <a16:creationId xmlns:a16="http://schemas.microsoft.com/office/drawing/2014/main" id="{29C5D0BA-E9EB-1682-8A4A-501C9DD4A9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13549" y="2389386"/>
            <a:ext cx="12454" cy="12737"/>
          </a:xfrm>
          <a:prstGeom prst="rect">
            <a:avLst/>
          </a:prstGeom>
        </p:spPr>
      </p:pic>
      <p:pic>
        <p:nvPicPr>
          <p:cNvPr id="26" name="Image 103" descr=" ">
            <a:extLst>
              <a:ext uri="{FF2B5EF4-FFF2-40B4-BE49-F238E27FC236}">
                <a16:creationId xmlns:a16="http://schemas.microsoft.com/office/drawing/2014/main" id="{F634CD67-8B73-523A-2D5C-ECC5933D88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39870" y="2441327"/>
            <a:ext cx="12454" cy="12737"/>
          </a:xfrm>
          <a:prstGeom prst="rect">
            <a:avLst/>
          </a:prstGeom>
        </p:spPr>
      </p:pic>
      <p:pic>
        <p:nvPicPr>
          <p:cNvPr id="27" name="Image 104" descr=" ">
            <a:extLst>
              <a:ext uri="{FF2B5EF4-FFF2-40B4-BE49-F238E27FC236}">
                <a16:creationId xmlns:a16="http://schemas.microsoft.com/office/drawing/2014/main" id="{45EE40FE-DB20-07E0-FCBB-4A93C895DA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13549" y="2441327"/>
            <a:ext cx="12454" cy="12737"/>
          </a:xfrm>
          <a:prstGeom prst="rect">
            <a:avLst/>
          </a:prstGeom>
        </p:spPr>
      </p:pic>
      <p:pic>
        <p:nvPicPr>
          <p:cNvPr id="28" name="Image 105" descr=" ">
            <a:extLst>
              <a:ext uri="{FF2B5EF4-FFF2-40B4-BE49-F238E27FC236}">
                <a16:creationId xmlns:a16="http://schemas.microsoft.com/office/drawing/2014/main" id="{4A5473E2-249B-29A1-A36B-7A26029E68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65943" y="2441327"/>
            <a:ext cx="12454" cy="12737"/>
          </a:xfrm>
          <a:prstGeom prst="rect">
            <a:avLst/>
          </a:prstGeom>
        </p:spPr>
      </p:pic>
      <p:pic>
        <p:nvPicPr>
          <p:cNvPr id="29" name="Image 106" descr=" ">
            <a:extLst>
              <a:ext uri="{FF2B5EF4-FFF2-40B4-BE49-F238E27FC236}">
                <a16:creationId xmlns:a16="http://schemas.microsoft.com/office/drawing/2014/main" id="{C1926908-4C68-0353-1D46-2FAC6243C1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99755" y="2331343"/>
            <a:ext cx="39990" cy="44041"/>
          </a:xfrm>
          <a:prstGeom prst="rect">
            <a:avLst/>
          </a:prstGeom>
        </p:spPr>
      </p:pic>
      <p:pic>
        <p:nvPicPr>
          <p:cNvPr id="30" name="Image 107" descr=" ">
            <a:extLst>
              <a:ext uri="{FF2B5EF4-FFF2-40B4-BE49-F238E27FC236}">
                <a16:creationId xmlns:a16="http://schemas.microsoft.com/office/drawing/2014/main" id="{329675AC-A2B3-A22C-E3B7-F3A36885AB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830591" y="2384289"/>
            <a:ext cx="51749" cy="53094"/>
          </a:xfrm>
          <a:prstGeom prst="rect">
            <a:avLst/>
          </a:prstGeom>
        </p:spPr>
      </p:pic>
      <p:pic>
        <p:nvPicPr>
          <p:cNvPr id="31" name="Image 108" descr=" ">
            <a:extLst>
              <a:ext uri="{FF2B5EF4-FFF2-40B4-BE49-F238E27FC236}">
                <a16:creationId xmlns:a16="http://schemas.microsoft.com/office/drawing/2014/main" id="{D9B10E6E-908B-918B-31CE-C6E79FD9B1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813549" y="2415170"/>
            <a:ext cx="12454" cy="12737"/>
          </a:xfrm>
          <a:prstGeom prst="rect">
            <a:avLst/>
          </a:prstGeom>
        </p:spPr>
      </p:pic>
      <p:pic>
        <p:nvPicPr>
          <p:cNvPr id="32" name="Image 109" descr=" ">
            <a:extLst>
              <a:ext uri="{FF2B5EF4-FFF2-40B4-BE49-F238E27FC236}">
                <a16:creationId xmlns:a16="http://schemas.microsoft.com/office/drawing/2014/main" id="{AE69A24D-DF52-4C00-A9F0-A4A329C8FE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38108" y="2483445"/>
            <a:ext cx="18779" cy="29146"/>
          </a:xfrm>
          <a:prstGeom prst="rect">
            <a:avLst/>
          </a:prstGeom>
        </p:spPr>
      </p:pic>
      <p:pic>
        <p:nvPicPr>
          <p:cNvPr id="33" name="Image 110" descr=" ">
            <a:extLst>
              <a:ext uri="{FF2B5EF4-FFF2-40B4-BE49-F238E27FC236}">
                <a16:creationId xmlns:a16="http://schemas.microsoft.com/office/drawing/2014/main" id="{B829F476-1F76-A027-52D3-B6ECDE05A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782638" y="2483445"/>
            <a:ext cx="18779" cy="29146"/>
          </a:xfrm>
          <a:prstGeom prst="rect">
            <a:avLst/>
          </a:prstGeom>
        </p:spPr>
      </p:pic>
      <p:pic>
        <p:nvPicPr>
          <p:cNvPr id="34" name="Image 111" descr=" ">
            <a:extLst>
              <a:ext uri="{FF2B5EF4-FFF2-40B4-BE49-F238E27FC236}">
                <a16:creationId xmlns:a16="http://schemas.microsoft.com/office/drawing/2014/main" id="{3C407E7D-7ABE-A945-17BC-1AD00C5582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07570" y="2476351"/>
            <a:ext cx="24411" cy="44834"/>
          </a:xfrm>
          <a:prstGeom prst="rect">
            <a:avLst/>
          </a:prstGeom>
        </p:spPr>
      </p:pic>
      <p:pic>
        <p:nvPicPr>
          <p:cNvPr id="35" name="Image 112" descr=" ">
            <a:extLst>
              <a:ext uri="{FF2B5EF4-FFF2-40B4-BE49-F238E27FC236}">
                <a16:creationId xmlns:a16="http://schemas.microsoft.com/office/drawing/2014/main" id="{F4B0C1D2-36E4-D2D3-020F-1688151CC9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645203" y="2334493"/>
            <a:ext cx="237262" cy="161354"/>
          </a:xfrm>
          <a:prstGeom prst="rect">
            <a:avLst/>
          </a:prstGeom>
        </p:spPr>
      </p:pic>
      <p:pic>
        <p:nvPicPr>
          <p:cNvPr id="36" name="Image 113" descr=" ">
            <a:extLst>
              <a:ext uri="{FF2B5EF4-FFF2-40B4-BE49-F238E27FC236}">
                <a16:creationId xmlns:a16="http://schemas.microsoft.com/office/drawing/2014/main" id="{790C8E98-338C-7A6B-A7BF-8CBD5309D5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87872" y="2441327"/>
            <a:ext cx="12454" cy="12737"/>
          </a:xfrm>
          <a:prstGeom prst="rect">
            <a:avLst/>
          </a:prstGeom>
        </p:spPr>
      </p:pic>
      <p:pic>
        <p:nvPicPr>
          <p:cNvPr id="37" name="Image 114" descr=" ">
            <a:extLst>
              <a:ext uri="{FF2B5EF4-FFF2-40B4-BE49-F238E27FC236}">
                <a16:creationId xmlns:a16="http://schemas.microsoft.com/office/drawing/2014/main" id="{0FBD9A0A-93DA-7619-87B5-B15EB9ECB8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762444" y="2441327"/>
            <a:ext cx="12454" cy="12737"/>
          </a:xfrm>
          <a:prstGeom prst="rect">
            <a:avLst/>
          </a:prstGeom>
        </p:spPr>
      </p:pic>
      <p:pic>
        <p:nvPicPr>
          <p:cNvPr id="38" name="Image 115" descr=" ">
            <a:extLst>
              <a:ext uri="{FF2B5EF4-FFF2-40B4-BE49-F238E27FC236}">
                <a16:creationId xmlns:a16="http://schemas.microsoft.com/office/drawing/2014/main" id="{A0426983-C41A-86BA-2CAB-6CFAD58903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264254" y="2473635"/>
            <a:ext cx="12726" cy="28786"/>
          </a:xfrm>
          <a:prstGeom prst="rect">
            <a:avLst/>
          </a:prstGeom>
        </p:spPr>
      </p:pic>
      <p:pic>
        <p:nvPicPr>
          <p:cNvPr id="39" name="Image 116" descr=" ">
            <a:extLst>
              <a:ext uri="{FF2B5EF4-FFF2-40B4-BE49-F238E27FC236}">
                <a16:creationId xmlns:a16="http://schemas.microsoft.com/office/drawing/2014/main" id="{F646452E-922A-63A4-02A5-275D4F7EC0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06577" y="2503140"/>
            <a:ext cx="16696" cy="17363"/>
          </a:xfrm>
          <a:prstGeom prst="rect">
            <a:avLst/>
          </a:prstGeom>
        </p:spPr>
      </p:pic>
      <p:pic>
        <p:nvPicPr>
          <p:cNvPr id="40" name="Image 117" descr=" ">
            <a:extLst>
              <a:ext uri="{FF2B5EF4-FFF2-40B4-BE49-F238E27FC236}">
                <a16:creationId xmlns:a16="http://schemas.microsoft.com/office/drawing/2014/main" id="{18620CC9-DEF7-DD48-46CE-D1D4D06948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276311" y="2456904"/>
            <a:ext cx="26172" cy="42987"/>
          </a:xfrm>
          <a:prstGeom prst="rect">
            <a:avLst/>
          </a:prstGeom>
        </p:spPr>
      </p:pic>
      <p:pic>
        <p:nvPicPr>
          <p:cNvPr id="41" name="Image 118" descr=" ">
            <a:extLst>
              <a:ext uri="{FF2B5EF4-FFF2-40B4-BE49-F238E27FC236}">
                <a16:creationId xmlns:a16="http://schemas.microsoft.com/office/drawing/2014/main" id="{97A4334B-5CD3-F165-A9AA-3B9216A6CF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293801" y="2490229"/>
            <a:ext cx="20293" cy="21382"/>
          </a:xfrm>
          <a:prstGeom prst="rect">
            <a:avLst/>
          </a:prstGeom>
        </p:spPr>
      </p:pic>
      <p:pic>
        <p:nvPicPr>
          <p:cNvPr id="42" name="Image 119" descr=" ">
            <a:extLst>
              <a:ext uri="{FF2B5EF4-FFF2-40B4-BE49-F238E27FC236}">
                <a16:creationId xmlns:a16="http://schemas.microsoft.com/office/drawing/2014/main" id="{56449BF3-0900-D04E-4F93-52F5A405F1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32401" y="2428453"/>
            <a:ext cx="8608" cy="8781"/>
          </a:xfrm>
          <a:prstGeom prst="rect">
            <a:avLst/>
          </a:prstGeom>
        </p:spPr>
      </p:pic>
      <p:pic>
        <p:nvPicPr>
          <p:cNvPr id="43" name="Image 120" descr=" ">
            <a:extLst>
              <a:ext uri="{FF2B5EF4-FFF2-40B4-BE49-F238E27FC236}">
                <a16:creationId xmlns:a16="http://schemas.microsoft.com/office/drawing/2014/main" id="{E0C09C7F-9E9D-B946-4B6F-C7EB6D8F968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250709" y="2334493"/>
            <a:ext cx="161598" cy="132842"/>
          </a:xfrm>
          <a:prstGeom prst="rect">
            <a:avLst/>
          </a:prstGeom>
        </p:spPr>
      </p:pic>
      <p:pic>
        <p:nvPicPr>
          <p:cNvPr id="44" name="Image 121" descr=" ">
            <a:extLst>
              <a:ext uri="{FF2B5EF4-FFF2-40B4-BE49-F238E27FC236}">
                <a16:creationId xmlns:a16="http://schemas.microsoft.com/office/drawing/2014/main" id="{30188A65-F43C-AAD5-9CB6-A152B8C47F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40116" y="2338251"/>
            <a:ext cx="99703" cy="99504"/>
          </a:xfrm>
          <a:prstGeom prst="rect">
            <a:avLst/>
          </a:prstGeom>
        </p:spPr>
      </p:pic>
      <p:pic>
        <p:nvPicPr>
          <p:cNvPr id="45" name="Image 122" descr=" ">
            <a:extLst>
              <a:ext uri="{FF2B5EF4-FFF2-40B4-BE49-F238E27FC236}">
                <a16:creationId xmlns:a16="http://schemas.microsoft.com/office/drawing/2014/main" id="{91D8936E-980C-BCF0-770E-48A9C073A4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212629" y="2445866"/>
            <a:ext cx="35674" cy="22151"/>
          </a:xfrm>
          <a:prstGeom prst="rect">
            <a:avLst/>
          </a:prstGeom>
        </p:spPr>
      </p:pic>
      <p:pic>
        <p:nvPicPr>
          <p:cNvPr id="46" name="Image 123" descr=" ">
            <a:extLst>
              <a:ext uri="{FF2B5EF4-FFF2-40B4-BE49-F238E27FC236}">
                <a16:creationId xmlns:a16="http://schemas.microsoft.com/office/drawing/2014/main" id="{BA265BC9-AFC4-C6C8-8813-F9A488FEB8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232575" y="2463664"/>
            <a:ext cx="26817" cy="33871"/>
          </a:xfrm>
          <a:prstGeom prst="rect">
            <a:avLst/>
          </a:prstGeom>
        </p:spPr>
      </p:pic>
      <p:pic>
        <p:nvPicPr>
          <p:cNvPr id="47" name="Image 124" descr=" ">
            <a:extLst>
              <a:ext uri="{FF2B5EF4-FFF2-40B4-BE49-F238E27FC236}">
                <a16:creationId xmlns:a16="http://schemas.microsoft.com/office/drawing/2014/main" id="{D769D42D-B314-5CB3-2CEB-E100E57791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34261" y="2230958"/>
            <a:ext cx="89184" cy="92149"/>
          </a:xfrm>
          <a:prstGeom prst="rect">
            <a:avLst/>
          </a:prstGeom>
        </p:spPr>
      </p:pic>
      <p:pic>
        <p:nvPicPr>
          <p:cNvPr id="48" name="Image 125" descr=" ">
            <a:extLst>
              <a:ext uri="{FF2B5EF4-FFF2-40B4-BE49-F238E27FC236}">
                <a16:creationId xmlns:a16="http://schemas.microsoft.com/office/drawing/2014/main" id="{C73531DD-C787-8CD7-2825-D0EE37B90AC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117740" y="2315716"/>
            <a:ext cx="18730" cy="19050"/>
          </a:xfrm>
          <a:prstGeom prst="rect">
            <a:avLst/>
          </a:prstGeom>
        </p:spPr>
      </p:pic>
      <p:pic>
        <p:nvPicPr>
          <p:cNvPr id="49" name="Image 126" descr=" ">
            <a:extLst>
              <a:ext uri="{FF2B5EF4-FFF2-40B4-BE49-F238E27FC236}">
                <a16:creationId xmlns:a16="http://schemas.microsoft.com/office/drawing/2014/main" id="{0A35BFCD-F0F6-6743-8831-DF9E562C05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078345" y="2276215"/>
            <a:ext cx="13992" cy="14325"/>
          </a:xfrm>
          <a:prstGeom prst="rect">
            <a:avLst/>
          </a:prstGeom>
        </p:spPr>
      </p:pic>
      <p:pic>
        <p:nvPicPr>
          <p:cNvPr id="50" name="Image 127" descr=" ">
            <a:extLst>
              <a:ext uri="{FF2B5EF4-FFF2-40B4-BE49-F238E27FC236}">
                <a16:creationId xmlns:a16="http://schemas.microsoft.com/office/drawing/2014/main" id="{D225E63F-6352-B364-E82C-273C707687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744087" y="2212330"/>
            <a:ext cx="81469" cy="61193"/>
          </a:xfrm>
          <a:prstGeom prst="rect">
            <a:avLst/>
          </a:prstGeom>
        </p:spPr>
      </p:pic>
      <p:pic>
        <p:nvPicPr>
          <p:cNvPr id="51" name="Image 128" descr=" ">
            <a:extLst>
              <a:ext uri="{FF2B5EF4-FFF2-40B4-BE49-F238E27FC236}">
                <a16:creationId xmlns:a16="http://schemas.microsoft.com/office/drawing/2014/main" id="{826B449D-76E9-8425-2E76-F0D6CC65AA0A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782216" y="2212330"/>
            <a:ext cx="0" cy="0"/>
          </a:xfrm>
          <a:prstGeom prst="rect">
            <a:avLst/>
          </a:prstGeom>
        </p:spPr>
      </p:pic>
      <p:pic>
        <p:nvPicPr>
          <p:cNvPr id="52" name="Image 129" descr=" ">
            <a:extLst>
              <a:ext uri="{FF2B5EF4-FFF2-40B4-BE49-F238E27FC236}">
                <a16:creationId xmlns:a16="http://schemas.microsoft.com/office/drawing/2014/main" id="{E799B6C4-6511-0E1F-FFEB-6E98288A9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901145" y="1880245"/>
            <a:ext cx="139494" cy="146000"/>
          </a:xfrm>
          <a:prstGeom prst="rect">
            <a:avLst/>
          </a:prstGeom>
        </p:spPr>
      </p:pic>
      <p:pic>
        <p:nvPicPr>
          <p:cNvPr id="53" name="Image 130" descr=" ">
            <a:extLst>
              <a:ext uri="{FF2B5EF4-FFF2-40B4-BE49-F238E27FC236}">
                <a16:creationId xmlns:a16="http://schemas.microsoft.com/office/drawing/2014/main" id="{653D59C3-E547-1141-F4D6-FE596CFA0F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901145" y="1745617"/>
            <a:ext cx="105036" cy="215205"/>
          </a:xfrm>
          <a:prstGeom prst="rect">
            <a:avLst/>
          </a:prstGeom>
        </p:spPr>
      </p:pic>
      <p:pic>
        <p:nvPicPr>
          <p:cNvPr id="54" name="Image 131" descr=" ">
            <a:extLst>
              <a:ext uri="{FF2B5EF4-FFF2-40B4-BE49-F238E27FC236}">
                <a16:creationId xmlns:a16="http://schemas.microsoft.com/office/drawing/2014/main" id="{6E0374BA-16AC-C9AB-95BC-797F87218B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871772" y="2092114"/>
            <a:ext cx="139544" cy="58266"/>
          </a:xfrm>
          <a:prstGeom prst="rect">
            <a:avLst/>
          </a:prstGeom>
        </p:spPr>
      </p:pic>
      <p:pic>
        <p:nvPicPr>
          <p:cNvPr id="55" name="Image 132" descr=" ">
            <a:extLst>
              <a:ext uri="{FF2B5EF4-FFF2-40B4-BE49-F238E27FC236}">
                <a16:creationId xmlns:a16="http://schemas.microsoft.com/office/drawing/2014/main" id="{9D50D136-4524-7AC6-B086-9C89A4960A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898490" y="2001379"/>
            <a:ext cx="142868" cy="85601"/>
          </a:xfrm>
          <a:prstGeom prst="rect">
            <a:avLst/>
          </a:prstGeom>
        </p:spPr>
      </p:pic>
      <p:pic>
        <p:nvPicPr>
          <p:cNvPr id="56" name="Image 133" descr=" ">
            <a:extLst>
              <a:ext uri="{FF2B5EF4-FFF2-40B4-BE49-F238E27FC236}">
                <a16:creationId xmlns:a16="http://schemas.microsoft.com/office/drawing/2014/main" id="{15F4EC59-16D9-B34A-CA8B-6E036C3D7D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834710" y="2139838"/>
            <a:ext cx="136418" cy="68622"/>
          </a:xfrm>
          <a:prstGeom prst="rect">
            <a:avLst/>
          </a:prstGeom>
        </p:spPr>
      </p:pic>
      <p:pic>
        <p:nvPicPr>
          <p:cNvPr id="57" name="Image 134" descr=" ">
            <a:extLst>
              <a:ext uri="{FF2B5EF4-FFF2-40B4-BE49-F238E27FC236}">
                <a16:creationId xmlns:a16="http://schemas.microsoft.com/office/drawing/2014/main" id="{693ACCF2-0CDC-0BCD-E8F8-08807EB261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790229" y="2179848"/>
            <a:ext cx="122203" cy="71239"/>
          </a:xfrm>
          <a:prstGeom prst="rect">
            <a:avLst/>
          </a:prstGeom>
        </p:spPr>
      </p:pic>
      <p:pic>
        <p:nvPicPr>
          <p:cNvPr id="58" name="Image 135" descr=" ">
            <a:extLst>
              <a:ext uri="{FF2B5EF4-FFF2-40B4-BE49-F238E27FC236}">
                <a16:creationId xmlns:a16="http://schemas.microsoft.com/office/drawing/2014/main" id="{CAAF7FD4-EB51-8D8D-D23F-E92F253AF9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365272" y="2469344"/>
            <a:ext cx="326967" cy="210356"/>
          </a:xfrm>
          <a:prstGeom prst="rect">
            <a:avLst/>
          </a:prstGeom>
        </p:spPr>
      </p:pic>
      <p:pic>
        <p:nvPicPr>
          <p:cNvPr id="59" name="Image 136" descr=" ">
            <a:extLst>
              <a:ext uri="{FF2B5EF4-FFF2-40B4-BE49-F238E27FC236}">
                <a16:creationId xmlns:a16="http://schemas.microsoft.com/office/drawing/2014/main" id="{8269F29F-A832-69F4-8FCA-7B101D3F17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231930" y="2212330"/>
            <a:ext cx="81469" cy="61193"/>
          </a:xfrm>
          <a:prstGeom prst="rect">
            <a:avLst/>
          </a:prstGeom>
        </p:spPr>
      </p:pic>
      <p:pic>
        <p:nvPicPr>
          <p:cNvPr id="60" name="Image 137" descr=" ">
            <a:extLst>
              <a:ext uri="{FF2B5EF4-FFF2-40B4-BE49-F238E27FC236}">
                <a16:creationId xmlns:a16="http://schemas.microsoft.com/office/drawing/2014/main" id="{1CFBCFBD-D113-688B-100B-2C706873376E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275269" y="2212330"/>
            <a:ext cx="0" cy="0"/>
          </a:xfrm>
          <a:prstGeom prst="rect">
            <a:avLst/>
          </a:prstGeom>
        </p:spPr>
      </p:pic>
      <p:pic>
        <p:nvPicPr>
          <p:cNvPr id="61" name="Image 138" descr=" ">
            <a:extLst>
              <a:ext uri="{FF2B5EF4-FFF2-40B4-BE49-F238E27FC236}">
                <a16:creationId xmlns:a16="http://schemas.microsoft.com/office/drawing/2014/main" id="{D6984AA6-F266-4558-B2EF-559ED3CFD3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16846" y="1880245"/>
            <a:ext cx="139494" cy="146000"/>
          </a:xfrm>
          <a:prstGeom prst="rect">
            <a:avLst/>
          </a:prstGeom>
        </p:spPr>
      </p:pic>
      <p:pic>
        <p:nvPicPr>
          <p:cNvPr id="62" name="Image 139" descr=" ">
            <a:extLst>
              <a:ext uri="{FF2B5EF4-FFF2-40B4-BE49-F238E27FC236}">
                <a16:creationId xmlns:a16="http://schemas.microsoft.com/office/drawing/2014/main" id="{EB265596-CE8A-AC0E-9905-68653037D1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51304" y="1745617"/>
            <a:ext cx="105036" cy="215205"/>
          </a:xfrm>
          <a:prstGeom prst="rect">
            <a:avLst/>
          </a:prstGeom>
        </p:spPr>
      </p:pic>
      <p:pic>
        <p:nvPicPr>
          <p:cNvPr id="63" name="Image 140" descr=" ">
            <a:extLst>
              <a:ext uri="{FF2B5EF4-FFF2-40B4-BE49-F238E27FC236}">
                <a16:creationId xmlns:a16="http://schemas.microsoft.com/office/drawing/2014/main" id="{729A9A42-B394-A1CF-07E8-F2CB73559FF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46169" y="2092114"/>
            <a:ext cx="139544" cy="58266"/>
          </a:xfrm>
          <a:prstGeom prst="rect">
            <a:avLst/>
          </a:prstGeom>
        </p:spPr>
      </p:pic>
      <p:pic>
        <p:nvPicPr>
          <p:cNvPr id="64" name="Image 141" descr=" ">
            <a:extLst>
              <a:ext uri="{FF2B5EF4-FFF2-40B4-BE49-F238E27FC236}">
                <a16:creationId xmlns:a16="http://schemas.microsoft.com/office/drawing/2014/main" id="{828944D2-C305-157A-116E-56DE0D7B3C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86358" y="2139838"/>
            <a:ext cx="136418" cy="68622"/>
          </a:xfrm>
          <a:prstGeom prst="rect">
            <a:avLst/>
          </a:prstGeom>
        </p:spPr>
      </p:pic>
      <p:pic>
        <p:nvPicPr>
          <p:cNvPr id="65" name="Image 142" descr=" ">
            <a:extLst>
              <a:ext uri="{FF2B5EF4-FFF2-40B4-BE49-F238E27FC236}">
                <a16:creationId xmlns:a16="http://schemas.microsoft.com/office/drawing/2014/main" id="{7EAF2AB0-6B0D-6665-B9C0-39C22913A6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145053" y="2179848"/>
            <a:ext cx="122203" cy="71239"/>
          </a:xfrm>
          <a:prstGeom prst="rect">
            <a:avLst/>
          </a:prstGeom>
        </p:spPr>
      </p:pic>
      <p:pic>
        <p:nvPicPr>
          <p:cNvPr id="66" name="Image 143" descr=" ">
            <a:extLst>
              <a:ext uri="{FF2B5EF4-FFF2-40B4-BE49-F238E27FC236}">
                <a16:creationId xmlns:a16="http://schemas.microsoft.com/office/drawing/2014/main" id="{E3979D77-19DA-4E16-6820-6BBFAD10E8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519006" y="1589484"/>
            <a:ext cx="19400" cy="20042"/>
          </a:xfrm>
          <a:prstGeom prst="rect">
            <a:avLst/>
          </a:prstGeom>
        </p:spPr>
      </p:pic>
      <p:pic>
        <p:nvPicPr>
          <p:cNvPr id="67" name="Image 144" descr=" ">
            <a:extLst>
              <a:ext uri="{FF2B5EF4-FFF2-40B4-BE49-F238E27FC236}">
                <a16:creationId xmlns:a16="http://schemas.microsoft.com/office/drawing/2014/main" id="{198856CC-AC5D-D89B-2595-62B9B540C0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470556" y="1728936"/>
            <a:ext cx="116299" cy="7888"/>
          </a:xfrm>
          <a:prstGeom prst="rect">
            <a:avLst/>
          </a:prstGeom>
        </p:spPr>
      </p:pic>
      <p:pic>
        <p:nvPicPr>
          <p:cNvPr id="68" name="Image 145" descr=" ">
            <a:extLst>
              <a:ext uri="{FF2B5EF4-FFF2-40B4-BE49-F238E27FC236}">
                <a16:creationId xmlns:a16="http://schemas.microsoft.com/office/drawing/2014/main" id="{013D9AC3-3D3B-7902-9F4E-F2D8070985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475046" y="1710866"/>
            <a:ext cx="107467" cy="10654"/>
          </a:xfrm>
          <a:prstGeom prst="rect">
            <a:avLst/>
          </a:prstGeom>
        </p:spPr>
      </p:pic>
      <p:pic>
        <p:nvPicPr>
          <p:cNvPr id="69" name="Image 146" descr=" ">
            <a:extLst>
              <a:ext uri="{FF2B5EF4-FFF2-40B4-BE49-F238E27FC236}">
                <a16:creationId xmlns:a16="http://schemas.microsoft.com/office/drawing/2014/main" id="{CCF71857-DE87-774D-FD22-534D49F7AD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449742" y="1611325"/>
            <a:ext cx="157951" cy="92211"/>
          </a:xfrm>
          <a:prstGeom prst="rect">
            <a:avLst/>
          </a:prstGeom>
        </p:spPr>
      </p:pic>
      <p:pic>
        <p:nvPicPr>
          <p:cNvPr id="70" name="Image 147" descr=" ">
            <a:extLst>
              <a:ext uri="{FF2B5EF4-FFF2-40B4-BE49-F238E27FC236}">
                <a16:creationId xmlns:a16="http://schemas.microsoft.com/office/drawing/2014/main" id="{6FF192E0-B358-0ABE-2164-C83C0326CC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507743" y="1618518"/>
            <a:ext cx="41950" cy="62297"/>
          </a:xfrm>
          <a:prstGeom prst="rect">
            <a:avLst/>
          </a:prstGeom>
        </p:spPr>
      </p:pic>
      <p:pic>
        <p:nvPicPr>
          <p:cNvPr id="71" name="Image 148" descr=" ">
            <a:extLst>
              <a:ext uri="{FF2B5EF4-FFF2-40B4-BE49-F238E27FC236}">
                <a16:creationId xmlns:a16="http://schemas.microsoft.com/office/drawing/2014/main" id="{D2EFE184-238F-B7D5-93D9-73795077B4C0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725729" y="1789286"/>
            <a:ext cx="0" cy="0"/>
          </a:xfrm>
          <a:prstGeom prst="rect">
            <a:avLst/>
          </a:prstGeom>
        </p:spPr>
      </p:pic>
      <p:pic>
        <p:nvPicPr>
          <p:cNvPr id="72" name="Image 149" descr=" ">
            <a:extLst>
              <a:ext uri="{FF2B5EF4-FFF2-40B4-BE49-F238E27FC236}">
                <a16:creationId xmlns:a16="http://schemas.microsoft.com/office/drawing/2014/main" id="{00D98A6A-2BE9-50DD-9BCE-B8A686A948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378296" y="2065933"/>
            <a:ext cx="301514" cy="334392"/>
          </a:xfrm>
          <a:prstGeom prst="rect">
            <a:avLst/>
          </a:prstGeom>
        </p:spPr>
      </p:pic>
      <p:pic>
        <p:nvPicPr>
          <p:cNvPr id="73" name="Image 150" descr=" ">
            <a:extLst>
              <a:ext uri="{FF2B5EF4-FFF2-40B4-BE49-F238E27FC236}">
                <a16:creationId xmlns:a16="http://schemas.microsoft.com/office/drawing/2014/main" id="{D86D33DB-EA95-05A0-8349-DF9E99D1A461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541258" y="2268079"/>
            <a:ext cx="0" cy="0"/>
          </a:xfrm>
          <a:prstGeom prst="rect">
            <a:avLst/>
          </a:prstGeom>
        </p:spPr>
      </p:pic>
      <p:pic>
        <p:nvPicPr>
          <p:cNvPr id="74" name="Image 151" descr=" ">
            <a:extLst>
              <a:ext uri="{FF2B5EF4-FFF2-40B4-BE49-F238E27FC236}">
                <a16:creationId xmlns:a16="http://schemas.microsoft.com/office/drawing/2014/main" id="{3C9F0248-B4E4-3AE8-61EF-7400D93D47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120915" y="1852228"/>
            <a:ext cx="815630" cy="648320"/>
          </a:xfrm>
          <a:prstGeom prst="rect">
            <a:avLst/>
          </a:prstGeom>
        </p:spPr>
      </p:pic>
      <p:pic>
        <p:nvPicPr>
          <p:cNvPr id="75" name="Image 152" descr=" ">
            <a:extLst>
              <a:ext uri="{FF2B5EF4-FFF2-40B4-BE49-F238E27FC236}">
                <a16:creationId xmlns:a16="http://schemas.microsoft.com/office/drawing/2014/main" id="{64791217-AA39-6C3D-5CAD-B1A10086BA58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672243" y="1698650"/>
            <a:ext cx="0" cy="0"/>
          </a:xfrm>
          <a:prstGeom prst="rect">
            <a:avLst/>
          </a:prstGeom>
        </p:spPr>
      </p:pic>
      <p:pic>
        <p:nvPicPr>
          <p:cNvPr id="76" name="Image 153" descr=" ">
            <a:extLst>
              <a:ext uri="{FF2B5EF4-FFF2-40B4-BE49-F238E27FC236}">
                <a16:creationId xmlns:a16="http://schemas.microsoft.com/office/drawing/2014/main" id="{95C03155-1AA1-D8DA-FECB-83CEDDE917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69713" y="1711375"/>
            <a:ext cx="15232" cy="15639"/>
          </a:xfrm>
          <a:prstGeom prst="rect">
            <a:avLst/>
          </a:prstGeom>
        </p:spPr>
      </p:pic>
      <p:pic>
        <p:nvPicPr>
          <p:cNvPr id="77" name="Image 154" descr=" ">
            <a:extLst>
              <a:ext uri="{FF2B5EF4-FFF2-40B4-BE49-F238E27FC236}">
                <a16:creationId xmlns:a16="http://schemas.microsoft.com/office/drawing/2014/main" id="{285BEA53-FB28-ED9B-2C2C-8E71F3A174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667803" y="1732359"/>
            <a:ext cx="19028" cy="39142"/>
          </a:xfrm>
          <a:prstGeom prst="rect">
            <a:avLst/>
          </a:prstGeom>
        </p:spPr>
      </p:pic>
      <p:pic>
        <p:nvPicPr>
          <p:cNvPr id="78" name="Image 155" descr=" ">
            <a:extLst>
              <a:ext uri="{FF2B5EF4-FFF2-40B4-BE49-F238E27FC236}">
                <a16:creationId xmlns:a16="http://schemas.microsoft.com/office/drawing/2014/main" id="{32E16B20-1BDD-81F9-F32F-A917D8CB31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660832" y="1664754"/>
            <a:ext cx="32994" cy="33896"/>
          </a:xfrm>
          <a:prstGeom prst="rect">
            <a:avLst/>
          </a:prstGeom>
        </p:spPr>
      </p:pic>
      <p:pic>
        <p:nvPicPr>
          <p:cNvPr id="79" name="Image 156" descr=" ">
            <a:extLst>
              <a:ext uri="{FF2B5EF4-FFF2-40B4-BE49-F238E27FC236}">
                <a16:creationId xmlns:a16="http://schemas.microsoft.com/office/drawing/2014/main" id="{32D6ED73-9A93-821D-1511-9C8691F5A0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623074" y="1723988"/>
            <a:ext cx="108807" cy="74116"/>
          </a:xfrm>
          <a:prstGeom prst="rect">
            <a:avLst/>
          </a:prstGeom>
        </p:spPr>
      </p:pic>
      <p:pic>
        <p:nvPicPr>
          <p:cNvPr id="80" name="Image 157" descr=" ">
            <a:extLst>
              <a:ext uri="{FF2B5EF4-FFF2-40B4-BE49-F238E27FC236}">
                <a16:creationId xmlns:a16="http://schemas.microsoft.com/office/drawing/2014/main" id="{E8056F45-D687-A1C5-C15A-F7D522F6E4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757433" y="1632434"/>
            <a:ext cx="61598" cy="87647"/>
          </a:xfrm>
          <a:prstGeom prst="rect">
            <a:avLst/>
          </a:prstGeom>
        </p:spPr>
      </p:pic>
      <p:pic>
        <p:nvPicPr>
          <p:cNvPr id="81" name="Image 158" descr=" ">
            <a:extLst>
              <a:ext uri="{FF2B5EF4-FFF2-40B4-BE49-F238E27FC236}">
                <a16:creationId xmlns:a16="http://schemas.microsoft.com/office/drawing/2014/main" id="{B3072FC0-6A5A-1E99-3FAE-38E5CF92C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790651" y="1621458"/>
            <a:ext cx="135525" cy="107913"/>
          </a:xfrm>
          <a:prstGeom prst="rect">
            <a:avLst/>
          </a:prstGeom>
        </p:spPr>
      </p:pic>
      <p:pic>
        <p:nvPicPr>
          <p:cNvPr id="82" name="Image 159" descr=" ">
            <a:extLst>
              <a:ext uri="{FF2B5EF4-FFF2-40B4-BE49-F238E27FC236}">
                <a16:creationId xmlns:a16="http://schemas.microsoft.com/office/drawing/2014/main" id="{DB68ED9C-6E41-D738-6770-59BFB42C2C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735181" y="1698923"/>
            <a:ext cx="93897" cy="86680"/>
          </a:xfrm>
          <a:prstGeom prst="rect">
            <a:avLst/>
          </a:prstGeom>
        </p:spPr>
      </p:pic>
      <p:pic>
        <p:nvPicPr>
          <p:cNvPr id="83" name="Image 160" descr=" ">
            <a:extLst>
              <a:ext uri="{FF2B5EF4-FFF2-40B4-BE49-F238E27FC236}">
                <a16:creationId xmlns:a16="http://schemas.microsoft.com/office/drawing/2014/main" id="{82DE7A12-A0FA-D955-6DD7-0A9B9BA5BD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554084" y="1746572"/>
            <a:ext cx="69015" cy="47092"/>
          </a:xfrm>
          <a:prstGeom prst="rect">
            <a:avLst/>
          </a:prstGeom>
        </p:spPr>
      </p:pic>
      <p:pic>
        <p:nvPicPr>
          <p:cNvPr id="84" name="Image 161" descr=" ">
            <a:extLst>
              <a:ext uri="{FF2B5EF4-FFF2-40B4-BE49-F238E27FC236}">
                <a16:creationId xmlns:a16="http://schemas.microsoft.com/office/drawing/2014/main" id="{D79C080C-5017-B8E8-4429-0ABED4006A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372565" y="1711375"/>
            <a:ext cx="15232" cy="15639"/>
          </a:xfrm>
          <a:prstGeom prst="rect">
            <a:avLst/>
          </a:prstGeom>
        </p:spPr>
      </p:pic>
      <p:pic>
        <p:nvPicPr>
          <p:cNvPr id="85" name="Image 162" descr=" ">
            <a:extLst>
              <a:ext uri="{FF2B5EF4-FFF2-40B4-BE49-F238E27FC236}">
                <a16:creationId xmlns:a16="http://schemas.microsoft.com/office/drawing/2014/main" id="{7005520C-DE99-93D3-19EE-46A5F45344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370655" y="1732359"/>
            <a:ext cx="19028" cy="39142"/>
          </a:xfrm>
          <a:prstGeom prst="rect">
            <a:avLst/>
          </a:prstGeom>
        </p:spPr>
      </p:pic>
      <p:pic>
        <p:nvPicPr>
          <p:cNvPr id="86" name="Image 163" descr=" ">
            <a:extLst>
              <a:ext uri="{FF2B5EF4-FFF2-40B4-BE49-F238E27FC236}">
                <a16:creationId xmlns:a16="http://schemas.microsoft.com/office/drawing/2014/main" id="{DDDBC930-1F6E-1026-2117-2A3D1F9760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363684" y="1664754"/>
            <a:ext cx="32994" cy="33896"/>
          </a:xfrm>
          <a:prstGeom prst="rect">
            <a:avLst/>
          </a:prstGeom>
        </p:spPr>
      </p:pic>
      <p:pic>
        <p:nvPicPr>
          <p:cNvPr id="87" name="Image 164" descr=" ">
            <a:extLst>
              <a:ext uri="{FF2B5EF4-FFF2-40B4-BE49-F238E27FC236}">
                <a16:creationId xmlns:a16="http://schemas.microsoft.com/office/drawing/2014/main" id="{AA7262E6-E902-0ABD-48A9-341AE995FE27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385242" y="1698650"/>
            <a:ext cx="0" cy="0"/>
          </a:xfrm>
          <a:prstGeom prst="rect">
            <a:avLst/>
          </a:prstGeom>
        </p:spPr>
      </p:pic>
      <p:pic>
        <p:nvPicPr>
          <p:cNvPr id="88" name="Image 165" descr=" ">
            <a:extLst>
              <a:ext uri="{FF2B5EF4-FFF2-40B4-BE49-F238E27FC236}">
                <a16:creationId xmlns:a16="http://schemas.microsoft.com/office/drawing/2014/main" id="{CAB467D5-810B-2FFE-565E-552B1585DC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325604" y="1723988"/>
            <a:ext cx="108807" cy="74116"/>
          </a:xfrm>
          <a:prstGeom prst="rect">
            <a:avLst/>
          </a:prstGeom>
        </p:spPr>
      </p:pic>
      <p:pic>
        <p:nvPicPr>
          <p:cNvPr id="89" name="Image 166" descr=" ">
            <a:extLst>
              <a:ext uri="{FF2B5EF4-FFF2-40B4-BE49-F238E27FC236}">
                <a16:creationId xmlns:a16="http://schemas.microsoft.com/office/drawing/2014/main" id="{9FCE18AB-A6A6-42A3-DB49-5327C5CC09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238454" y="1632434"/>
            <a:ext cx="61598" cy="87647"/>
          </a:xfrm>
          <a:prstGeom prst="rect">
            <a:avLst/>
          </a:prstGeom>
        </p:spPr>
      </p:pic>
      <p:pic>
        <p:nvPicPr>
          <p:cNvPr id="90" name="Image 167" descr=" ">
            <a:extLst>
              <a:ext uri="{FF2B5EF4-FFF2-40B4-BE49-F238E27FC236}">
                <a16:creationId xmlns:a16="http://schemas.microsoft.com/office/drawing/2014/main" id="{3824A559-4CE8-A105-62E4-4EB5699E71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131310" y="1621458"/>
            <a:ext cx="135525" cy="107913"/>
          </a:xfrm>
          <a:prstGeom prst="rect">
            <a:avLst/>
          </a:prstGeom>
        </p:spPr>
      </p:pic>
      <p:pic>
        <p:nvPicPr>
          <p:cNvPr id="91" name="Image 168" descr=" ">
            <a:extLst>
              <a:ext uri="{FF2B5EF4-FFF2-40B4-BE49-F238E27FC236}">
                <a16:creationId xmlns:a16="http://schemas.microsoft.com/office/drawing/2014/main" id="{9B850374-0FE8-595A-7824-F020AEFB50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228407" y="1698923"/>
            <a:ext cx="93897" cy="86680"/>
          </a:xfrm>
          <a:prstGeom prst="rect">
            <a:avLst/>
          </a:prstGeom>
        </p:spPr>
      </p:pic>
      <p:pic>
        <p:nvPicPr>
          <p:cNvPr id="92" name="Image 169" descr=" ">
            <a:extLst>
              <a:ext uri="{FF2B5EF4-FFF2-40B4-BE49-F238E27FC236}">
                <a16:creationId xmlns:a16="http://schemas.microsoft.com/office/drawing/2014/main" id="{0C58E0F2-4749-65F6-10A0-4AE5509EC6B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434411" y="1746572"/>
            <a:ext cx="69015" cy="47092"/>
          </a:xfrm>
          <a:prstGeom prst="rect">
            <a:avLst/>
          </a:prstGeom>
        </p:spPr>
      </p:pic>
      <p:pic>
        <p:nvPicPr>
          <p:cNvPr id="93" name="Image 170" descr=" ">
            <a:extLst>
              <a:ext uri="{FF2B5EF4-FFF2-40B4-BE49-F238E27FC236}">
                <a16:creationId xmlns:a16="http://schemas.microsoft.com/office/drawing/2014/main" id="{6858DDA9-F286-2A24-F5F8-7CD61C4323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542201" y="1827733"/>
            <a:ext cx="181494" cy="174811"/>
          </a:xfrm>
          <a:prstGeom prst="rect">
            <a:avLst/>
          </a:prstGeom>
        </p:spPr>
      </p:pic>
      <p:pic>
        <p:nvPicPr>
          <p:cNvPr id="94" name="Image 171" descr=" ">
            <a:extLst>
              <a:ext uri="{FF2B5EF4-FFF2-40B4-BE49-F238E27FC236}">
                <a16:creationId xmlns:a16="http://schemas.microsoft.com/office/drawing/2014/main" id="{D957DD82-5B74-3C25-3CFD-82301B9DD3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701641" y="1825687"/>
            <a:ext cx="13421" cy="16036"/>
          </a:xfrm>
          <a:prstGeom prst="rect">
            <a:avLst/>
          </a:prstGeom>
        </p:spPr>
      </p:pic>
      <p:pic>
        <p:nvPicPr>
          <p:cNvPr id="95" name="Image 172" descr=" ">
            <a:extLst>
              <a:ext uri="{FF2B5EF4-FFF2-40B4-BE49-F238E27FC236}">
                <a16:creationId xmlns:a16="http://schemas.microsoft.com/office/drawing/2014/main" id="{938CC1C4-B44F-3D51-CDDA-A826F1936B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598192" y="1794098"/>
            <a:ext cx="155272" cy="33387"/>
          </a:xfrm>
          <a:prstGeom prst="rect">
            <a:avLst/>
          </a:prstGeom>
        </p:spPr>
      </p:pic>
      <p:pic>
        <p:nvPicPr>
          <p:cNvPr id="96" name="Image 173" descr=" ">
            <a:extLst>
              <a:ext uri="{FF2B5EF4-FFF2-40B4-BE49-F238E27FC236}">
                <a16:creationId xmlns:a16="http://schemas.microsoft.com/office/drawing/2014/main" id="{C10ED2D4-8E91-A481-4D3D-4B2F6D4AAA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706056" y="1865499"/>
            <a:ext cx="101960" cy="41077"/>
          </a:xfrm>
          <a:prstGeom prst="rect">
            <a:avLst/>
          </a:prstGeom>
        </p:spPr>
      </p:pic>
      <p:pic>
        <p:nvPicPr>
          <p:cNvPr id="97" name="Image 174" descr=" ">
            <a:extLst>
              <a:ext uri="{FF2B5EF4-FFF2-40B4-BE49-F238E27FC236}">
                <a16:creationId xmlns:a16="http://schemas.microsoft.com/office/drawing/2014/main" id="{E97932FA-9FA5-7F11-5EDA-829B86D6E0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666066" y="1827163"/>
            <a:ext cx="74696" cy="22014"/>
          </a:xfrm>
          <a:prstGeom prst="rect">
            <a:avLst/>
          </a:prstGeom>
        </p:spPr>
      </p:pic>
      <p:pic>
        <p:nvPicPr>
          <p:cNvPr id="98" name="Image 175" descr=" ">
            <a:extLst>
              <a:ext uri="{FF2B5EF4-FFF2-40B4-BE49-F238E27FC236}">
                <a16:creationId xmlns:a16="http://schemas.microsoft.com/office/drawing/2014/main" id="{D6C67548-5299-1369-82BC-33C17A8D1C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731286" y="1820478"/>
            <a:ext cx="74671" cy="55141"/>
          </a:xfrm>
          <a:prstGeom prst="rect">
            <a:avLst/>
          </a:prstGeom>
        </p:spPr>
      </p:pic>
      <p:pic>
        <p:nvPicPr>
          <p:cNvPr id="99" name="Image 176" descr=" ">
            <a:extLst>
              <a:ext uri="{FF2B5EF4-FFF2-40B4-BE49-F238E27FC236}">
                <a16:creationId xmlns:a16="http://schemas.microsoft.com/office/drawing/2014/main" id="{CF2F9635-0EAD-943D-FD27-4B33B5B930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342325" y="1825687"/>
            <a:ext cx="13421" cy="16036"/>
          </a:xfrm>
          <a:prstGeom prst="rect">
            <a:avLst/>
          </a:prstGeom>
        </p:spPr>
      </p:pic>
      <p:pic>
        <p:nvPicPr>
          <p:cNvPr id="100" name="Image 177" descr=" ">
            <a:extLst>
              <a:ext uri="{FF2B5EF4-FFF2-40B4-BE49-F238E27FC236}">
                <a16:creationId xmlns:a16="http://schemas.microsoft.com/office/drawing/2014/main" id="{5AB5C6D3-9731-5DD1-37F5-CBEAC1866F0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303922" y="1794098"/>
            <a:ext cx="155272" cy="33387"/>
          </a:xfrm>
          <a:prstGeom prst="rect">
            <a:avLst/>
          </a:prstGeom>
        </p:spPr>
      </p:pic>
      <p:pic>
        <p:nvPicPr>
          <p:cNvPr id="101" name="Image 178" descr=" ">
            <a:extLst>
              <a:ext uri="{FF2B5EF4-FFF2-40B4-BE49-F238E27FC236}">
                <a16:creationId xmlns:a16="http://schemas.microsoft.com/office/drawing/2014/main" id="{611468BB-787B-34B5-BF03-A6026D55B9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249345" y="1865499"/>
            <a:ext cx="101960" cy="41077"/>
          </a:xfrm>
          <a:prstGeom prst="rect">
            <a:avLst/>
          </a:prstGeom>
        </p:spPr>
      </p:pic>
      <p:pic>
        <p:nvPicPr>
          <p:cNvPr id="102" name="Image 179" descr=" ">
            <a:extLst>
              <a:ext uri="{FF2B5EF4-FFF2-40B4-BE49-F238E27FC236}">
                <a16:creationId xmlns:a16="http://schemas.microsoft.com/office/drawing/2014/main" id="{CD8DDD82-6C58-7A75-61F0-7F4071E502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316624" y="1827163"/>
            <a:ext cx="74696" cy="22014"/>
          </a:xfrm>
          <a:prstGeom prst="rect">
            <a:avLst/>
          </a:prstGeom>
        </p:spPr>
      </p:pic>
      <p:pic>
        <p:nvPicPr>
          <p:cNvPr id="103" name="Image 180" descr=" ">
            <a:extLst>
              <a:ext uri="{FF2B5EF4-FFF2-40B4-BE49-F238E27FC236}">
                <a16:creationId xmlns:a16="http://schemas.microsoft.com/office/drawing/2014/main" id="{37064FCF-CD33-D391-4CE6-27EBCCFDC9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251429" y="1820478"/>
            <a:ext cx="74671" cy="55141"/>
          </a:xfrm>
          <a:prstGeom prst="rect">
            <a:avLst/>
          </a:prstGeom>
        </p:spPr>
      </p:pic>
      <p:pic>
        <p:nvPicPr>
          <p:cNvPr id="104" name="Image 181" descr=" ">
            <a:extLst>
              <a:ext uri="{FF2B5EF4-FFF2-40B4-BE49-F238E27FC236}">
                <a16:creationId xmlns:a16="http://schemas.microsoft.com/office/drawing/2014/main" id="{82D4CF82-9236-0305-3151-CC3FC5C67C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333691" y="1827733"/>
            <a:ext cx="181494" cy="174811"/>
          </a:xfrm>
          <a:prstGeom prst="rect">
            <a:avLst/>
          </a:prstGeom>
        </p:spPr>
      </p:pic>
      <p:pic>
        <p:nvPicPr>
          <p:cNvPr id="105" name="Image 182" descr=" ">
            <a:extLst>
              <a:ext uri="{FF2B5EF4-FFF2-40B4-BE49-F238E27FC236}">
                <a16:creationId xmlns:a16="http://schemas.microsoft.com/office/drawing/2014/main" id="{C171A48D-DDDB-07B6-431B-3C022622D13A}"/>
              </a:ext>
            </a:extLst>
          </p:cNvPr>
          <p:cNvPicPr>
            <a:picLocks noChangeAspect="1"/>
          </p:cNvPicPr>
          <p:nvPr userDrawn="1"/>
        </p:nvPicPr>
        <p:blipFill>
          <a:blip r:embed="rId93"/>
          <a:stretch>
            <a:fillRect/>
          </a:stretch>
        </p:blipFill>
        <p:spPr>
          <a:xfrm>
            <a:off x="9291980" y="1270000"/>
            <a:ext cx="2151312" cy="1676400"/>
          </a:xfrm>
          <a:prstGeom prst="rect">
            <a:avLst/>
          </a:prstGeom>
        </p:spPr>
      </p:pic>
      <p:pic>
        <p:nvPicPr>
          <p:cNvPr id="106" name="Image 183" descr=" ">
            <a:extLst>
              <a:ext uri="{FF2B5EF4-FFF2-40B4-BE49-F238E27FC236}">
                <a16:creationId xmlns:a16="http://schemas.microsoft.com/office/drawing/2014/main" id="{628F2E3F-2A13-BF3F-9354-1B01DAF3F1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9427505" y="1682242"/>
            <a:ext cx="319276" cy="1133103"/>
          </a:xfrm>
          <a:prstGeom prst="rect">
            <a:avLst/>
          </a:prstGeom>
        </p:spPr>
      </p:pic>
      <p:pic>
        <p:nvPicPr>
          <p:cNvPr id="107" name="Image 184" descr=" ">
            <a:extLst>
              <a:ext uri="{FF2B5EF4-FFF2-40B4-BE49-F238E27FC236}">
                <a16:creationId xmlns:a16="http://schemas.microsoft.com/office/drawing/2014/main" id="{3FB50ABE-2114-28AE-87EB-423C16B846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0979877" y="1359917"/>
            <a:ext cx="319276" cy="1133103"/>
          </a:xfrm>
          <a:prstGeom prst="rect">
            <a:avLst/>
          </a:prstGeom>
        </p:spPr>
      </p:pic>
      <p:pic>
        <p:nvPicPr>
          <p:cNvPr id="108" name="Image 185" descr=" ">
            <a:extLst>
              <a:ext uri="{FF2B5EF4-FFF2-40B4-BE49-F238E27FC236}">
                <a16:creationId xmlns:a16="http://schemas.microsoft.com/office/drawing/2014/main" id="{BBABBE92-8B3C-B9E2-8E25-1DF182EE47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9712274" y="2058243"/>
            <a:ext cx="63334" cy="102939"/>
          </a:xfrm>
          <a:prstGeom prst="rect">
            <a:avLst/>
          </a:prstGeom>
        </p:spPr>
      </p:pic>
      <p:pic>
        <p:nvPicPr>
          <p:cNvPr id="109" name="Image 186" descr=" ">
            <a:extLst>
              <a:ext uri="{FF2B5EF4-FFF2-40B4-BE49-F238E27FC236}">
                <a16:creationId xmlns:a16="http://schemas.microsoft.com/office/drawing/2014/main" id="{55A1A025-8F29-7DB8-0BD4-28BEC0F49F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9784415" y="2031194"/>
            <a:ext cx="68048" cy="103622"/>
          </a:xfrm>
          <a:prstGeom prst="rect">
            <a:avLst/>
          </a:prstGeom>
        </p:spPr>
      </p:pic>
      <p:pic>
        <p:nvPicPr>
          <p:cNvPr id="110" name="Image 187" descr=" ">
            <a:extLst>
              <a:ext uri="{FF2B5EF4-FFF2-40B4-BE49-F238E27FC236}">
                <a16:creationId xmlns:a16="http://schemas.microsoft.com/office/drawing/2014/main" id="{B243DF3B-37BB-5FD0-52D1-BF8B207986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9858565" y="2013769"/>
            <a:ext cx="73853" cy="97408"/>
          </a:xfrm>
          <a:prstGeom prst="rect">
            <a:avLst/>
          </a:prstGeom>
        </p:spPr>
      </p:pic>
      <p:pic>
        <p:nvPicPr>
          <p:cNvPr id="111" name="Image 188" descr=" ">
            <a:extLst>
              <a:ext uri="{FF2B5EF4-FFF2-40B4-BE49-F238E27FC236}">
                <a16:creationId xmlns:a16="http://schemas.microsoft.com/office/drawing/2014/main" id="{444715E6-FD38-2688-0359-D81C61F8E8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922594" y="1986025"/>
            <a:ext cx="62044" cy="95300"/>
          </a:xfrm>
          <a:prstGeom prst="rect">
            <a:avLst/>
          </a:prstGeom>
        </p:spPr>
      </p:pic>
      <p:pic>
        <p:nvPicPr>
          <p:cNvPr id="112" name="Image 189" descr=" ">
            <a:extLst>
              <a:ext uri="{FF2B5EF4-FFF2-40B4-BE49-F238E27FC236}">
                <a16:creationId xmlns:a16="http://schemas.microsoft.com/office/drawing/2014/main" id="{51D40349-89E4-6406-7EA8-819255B7465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9987665" y="1966330"/>
            <a:ext cx="77351" cy="87548"/>
          </a:xfrm>
          <a:prstGeom prst="rect">
            <a:avLst/>
          </a:prstGeom>
        </p:spPr>
      </p:pic>
      <p:pic>
        <p:nvPicPr>
          <p:cNvPr id="113" name="Image 190" descr=" ">
            <a:extLst>
              <a:ext uri="{FF2B5EF4-FFF2-40B4-BE49-F238E27FC236}">
                <a16:creationId xmlns:a16="http://schemas.microsoft.com/office/drawing/2014/main" id="{C412B886-EDC1-A9F3-043C-C961D7F140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071912" y="1934245"/>
            <a:ext cx="71943" cy="89061"/>
          </a:xfrm>
          <a:prstGeom prst="rect">
            <a:avLst/>
          </a:prstGeom>
        </p:spPr>
      </p:pic>
      <p:pic>
        <p:nvPicPr>
          <p:cNvPr id="114" name="Image 191" descr=" ">
            <a:extLst>
              <a:ext uri="{FF2B5EF4-FFF2-40B4-BE49-F238E27FC236}">
                <a16:creationId xmlns:a16="http://schemas.microsoft.com/office/drawing/2014/main" id="{E278E263-9B38-457F-FE9E-D0628D160E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10152811" y="1911387"/>
            <a:ext cx="60829" cy="94940"/>
          </a:xfrm>
          <a:prstGeom prst="rect">
            <a:avLst/>
          </a:prstGeom>
        </p:spPr>
      </p:pic>
      <p:pic>
        <p:nvPicPr>
          <p:cNvPr id="115" name="Image 192" descr=" ">
            <a:extLst>
              <a:ext uri="{FF2B5EF4-FFF2-40B4-BE49-F238E27FC236}">
                <a16:creationId xmlns:a16="http://schemas.microsoft.com/office/drawing/2014/main" id="{21F4A46B-C5D0-AA33-B12B-89D39C85F8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0221230" y="1875148"/>
            <a:ext cx="79459" cy="108533"/>
          </a:xfrm>
          <a:prstGeom prst="rect">
            <a:avLst/>
          </a:prstGeom>
        </p:spPr>
      </p:pic>
      <p:pic>
        <p:nvPicPr>
          <p:cNvPr id="116" name="Image 193" descr=" ">
            <a:extLst>
              <a:ext uri="{FF2B5EF4-FFF2-40B4-BE49-F238E27FC236}">
                <a16:creationId xmlns:a16="http://schemas.microsoft.com/office/drawing/2014/main" id="{A0FD535C-5156-078E-C4B9-E04C44A1D0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10306892" y="1857697"/>
            <a:ext cx="73853" cy="97408"/>
          </a:xfrm>
          <a:prstGeom prst="rect">
            <a:avLst/>
          </a:prstGeom>
        </p:spPr>
      </p:pic>
      <p:pic>
        <p:nvPicPr>
          <p:cNvPr id="117" name="Image 194" descr=" ">
            <a:extLst>
              <a:ext uri="{FF2B5EF4-FFF2-40B4-BE49-F238E27FC236}">
                <a16:creationId xmlns:a16="http://schemas.microsoft.com/office/drawing/2014/main" id="{FE8C9AEB-5112-A2E0-3810-84468BF8C4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9710339" y="2174627"/>
            <a:ext cx="68395" cy="102171"/>
          </a:xfrm>
          <a:prstGeom prst="rect">
            <a:avLst/>
          </a:prstGeom>
        </p:spPr>
      </p:pic>
      <p:pic>
        <p:nvPicPr>
          <p:cNvPr id="118" name="Image 195" descr=" ">
            <a:extLst>
              <a:ext uri="{FF2B5EF4-FFF2-40B4-BE49-F238E27FC236}">
                <a16:creationId xmlns:a16="http://schemas.microsoft.com/office/drawing/2014/main" id="{F28D2863-2E16-1A65-2DEA-27AAFCB004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9786027" y="2148694"/>
            <a:ext cx="63359" cy="102952"/>
          </a:xfrm>
          <a:prstGeom prst="rect">
            <a:avLst/>
          </a:prstGeom>
        </p:spPr>
      </p:pic>
      <p:pic>
        <p:nvPicPr>
          <p:cNvPr id="119" name="Image 196" descr=" ">
            <a:extLst>
              <a:ext uri="{FF2B5EF4-FFF2-40B4-BE49-F238E27FC236}">
                <a16:creationId xmlns:a16="http://schemas.microsoft.com/office/drawing/2014/main" id="{17377F9B-C89F-ADC7-C1D1-E791B5B3D1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9858689" y="2122500"/>
            <a:ext cx="63334" cy="102952"/>
          </a:xfrm>
          <a:prstGeom prst="rect">
            <a:avLst/>
          </a:prstGeom>
        </p:spPr>
      </p:pic>
      <p:pic>
        <p:nvPicPr>
          <p:cNvPr id="120" name="Image 197" descr=" ">
            <a:extLst>
              <a:ext uri="{FF2B5EF4-FFF2-40B4-BE49-F238E27FC236}">
                <a16:creationId xmlns:a16="http://schemas.microsoft.com/office/drawing/2014/main" id="{01CF5A8C-3600-407A-4639-0BEF95968D6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9931302" y="2103785"/>
            <a:ext cx="63111" cy="95473"/>
          </a:xfrm>
          <a:prstGeom prst="rect">
            <a:avLst/>
          </a:prstGeom>
        </p:spPr>
      </p:pic>
      <p:pic>
        <p:nvPicPr>
          <p:cNvPr id="121" name="Image 198" descr=" ">
            <a:extLst>
              <a:ext uri="{FF2B5EF4-FFF2-40B4-BE49-F238E27FC236}">
                <a16:creationId xmlns:a16="http://schemas.microsoft.com/office/drawing/2014/main" id="{38634A9D-167F-7749-EC02-8057B0BDFC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0002178" y="2072891"/>
            <a:ext cx="57157" cy="100781"/>
          </a:xfrm>
          <a:prstGeom prst="rect">
            <a:avLst/>
          </a:prstGeom>
        </p:spPr>
      </p:pic>
      <p:pic>
        <p:nvPicPr>
          <p:cNvPr id="122" name="Image 199" descr=" ">
            <a:extLst>
              <a:ext uri="{FF2B5EF4-FFF2-40B4-BE49-F238E27FC236}">
                <a16:creationId xmlns:a16="http://schemas.microsoft.com/office/drawing/2014/main" id="{3D05CF83-E9CB-B7CB-FFC3-CD1F293E2E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10067645" y="2055577"/>
            <a:ext cx="60829" cy="94940"/>
          </a:xfrm>
          <a:prstGeom prst="rect">
            <a:avLst/>
          </a:prstGeom>
        </p:spPr>
      </p:pic>
      <p:pic>
        <p:nvPicPr>
          <p:cNvPr id="123" name="Image 200" descr=" ">
            <a:extLst>
              <a:ext uri="{FF2B5EF4-FFF2-40B4-BE49-F238E27FC236}">
                <a16:creationId xmlns:a16="http://schemas.microsoft.com/office/drawing/2014/main" id="{EAE80EE8-2356-1EEC-ABB4-73D18E991F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135520" y="2028304"/>
            <a:ext cx="67973" cy="89012"/>
          </a:xfrm>
          <a:prstGeom prst="rect">
            <a:avLst/>
          </a:prstGeom>
        </p:spPr>
      </p:pic>
      <p:pic>
        <p:nvPicPr>
          <p:cNvPr id="124" name="Image 201" descr=" ">
            <a:extLst>
              <a:ext uri="{FF2B5EF4-FFF2-40B4-BE49-F238E27FC236}">
                <a16:creationId xmlns:a16="http://schemas.microsoft.com/office/drawing/2014/main" id="{F7FE8A31-C755-6D05-F8FA-586A213E52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10211357" y="1995785"/>
            <a:ext cx="63359" cy="102952"/>
          </a:xfrm>
          <a:prstGeom prst="rect">
            <a:avLst/>
          </a:prstGeom>
        </p:spPr>
      </p:pic>
      <p:pic>
        <p:nvPicPr>
          <p:cNvPr id="125" name="Image 202" descr=" ">
            <a:extLst>
              <a:ext uri="{FF2B5EF4-FFF2-40B4-BE49-F238E27FC236}">
                <a16:creationId xmlns:a16="http://schemas.microsoft.com/office/drawing/2014/main" id="{3624F724-F08B-04AF-D4CD-8A2B98C9D4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283820" y="1970162"/>
            <a:ext cx="62019" cy="95312"/>
          </a:xfrm>
          <a:prstGeom prst="rect">
            <a:avLst/>
          </a:prstGeom>
        </p:spPr>
      </p:pic>
      <p:pic>
        <p:nvPicPr>
          <p:cNvPr id="126" name="Image 203" descr=" ">
            <a:extLst>
              <a:ext uri="{FF2B5EF4-FFF2-40B4-BE49-F238E27FC236}">
                <a16:creationId xmlns:a16="http://schemas.microsoft.com/office/drawing/2014/main" id="{95A9D198-8E43-2ACD-9B91-5300C97A54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10353233" y="1946846"/>
            <a:ext cx="57132" cy="100794"/>
          </a:xfrm>
          <a:prstGeom prst="rect">
            <a:avLst/>
          </a:prstGeom>
        </p:spPr>
      </p:pic>
      <p:pic>
        <p:nvPicPr>
          <p:cNvPr id="127" name="Image 204" descr=" ">
            <a:extLst>
              <a:ext uri="{FF2B5EF4-FFF2-40B4-BE49-F238E27FC236}">
                <a16:creationId xmlns:a16="http://schemas.microsoft.com/office/drawing/2014/main" id="{A45A0E2B-FC76-2AAB-B285-4BBA70E0D6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0418105" y="1922252"/>
            <a:ext cx="62044" cy="95300"/>
          </a:xfrm>
          <a:prstGeom prst="rect">
            <a:avLst/>
          </a:prstGeom>
        </p:spPr>
      </p:pic>
      <p:pic>
        <p:nvPicPr>
          <p:cNvPr id="128" name="Image 205" descr=" ">
            <a:extLst>
              <a:ext uri="{FF2B5EF4-FFF2-40B4-BE49-F238E27FC236}">
                <a16:creationId xmlns:a16="http://schemas.microsoft.com/office/drawing/2014/main" id="{EBAD8B35-AC16-F4F5-DF58-C9EFA9AE62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10483498" y="1905471"/>
            <a:ext cx="67998" cy="89012"/>
          </a:xfrm>
          <a:prstGeom prst="rect">
            <a:avLst/>
          </a:prstGeom>
        </p:spPr>
      </p:pic>
      <p:pic>
        <p:nvPicPr>
          <p:cNvPr id="129" name="Image 206" descr=" ">
            <a:extLst>
              <a:ext uri="{FF2B5EF4-FFF2-40B4-BE49-F238E27FC236}">
                <a16:creationId xmlns:a16="http://schemas.microsoft.com/office/drawing/2014/main" id="{18105DA3-91EF-40BB-4D62-8CAA0E5E66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0560006" y="1870720"/>
            <a:ext cx="69114" cy="104949"/>
          </a:xfrm>
          <a:prstGeom prst="rect">
            <a:avLst/>
          </a:prstGeom>
        </p:spPr>
      </p:pic>
      <p:pic>
        <p:nvPicPr>
          <p:cNvPr id="130" name="Image 207" descr=" ">
            <a:extLst>
              <a:ext uri="{FF2B5EF4-FFF2-40B4-BE49-F238E27FC236}">
                <a16:creationId xmlns:a16="http://schemas.microsoft.com/office/drawing/2014/main" id="{4C62B01E-1C06-583E-FBBA-D6F48E2930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10625895" y="1854845"/>
            <a:ext cx="71943" cy="89061"/>
          </a:xfrm>
          <a:prstGeom prst="rect">
            <a:avLst/>
          </a:prstGeom>
        </p:spPr>
      </p:pic>
      <p:pic>
        <p:nvPicPr>
          <p:cNvPr id="131" name="Image 208" descr=" ">
            <a:extLst>
              <a:ext uri="{FF2B5EF4-FFF2-40B4-BE49-F238E27FC236}">
                <a16:creationId xmlns:a16="http://schemas.microsoft.com/office/drawing/2014/main" id="{53C1B52C-DD07-71D3-7765-CF5775C9AF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0707984" y="1824186"/>
            <a:ext cx="54205" cy="99764"/>
          </a:xfrm>
          <a:prstGeom prst="rect">
            <a:avLst/>
          </a:prstGeom>
        </p:spPr>
      </p:pic>
      <p:pic>
        <p:nvPicPr>
          <p:cNvPr id="132" name="Image 209" descr=" ">
            <a:extLst>
              <a:ext uri="{FF2B5EF4-FFF2-40B4-BE49-F238E27FC236}">
                <a16:creationId xmlns:a16="http://schemas.microsoft.com/office/drawing/2014/main" id="{69140C33-5E1D-EDE2-B666-FBD876F4F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10765240" y="1806649"/>
            <a:ext cx="71943" cy="89061"/>
          </a:xfrm>
          <a:prstGeom prst="rect">
            <a:avLst/>
          </a:prstGeom>
        </p:spPr>
      </p:pic>
      <p:pic>
        <p:nvPicPr>
          <p:cNvPr id="133" name="Image 210" descr=" ">
            <a:extLst>
              <a:ext uri="{FF2B5EF4-FFF2-40B4-BE49-F238E27FC236}">
                <a16:creationId xmlns:a16="http://schemas.microsoft.com/office/drawing/2014/main" id="{DFFFA8E2-6267-59CA-17AC-EA24141901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9711877" y="2285938"/>
            <a:ext cx="62044" cy="95312"/>
          </a:xfrm>
          <a:prstGeom prst="rect">
            <a:avLst/>
          </a:prstGeom>
        </p:spPr>
      </p:pic>
      <p:pic>
        <p:nvPicPr>
          <p:cNvPr id="134" name="Image 211" descr=" ">
            <a:extLst>
              <a:ext uri="{FF2B5EF4-FFF2-40B4-BE49-F238E27FC236}">
                <a16:creationId xmlns:a16="http://schemas.microsoft.com/office/drawing/2014/main" id="{260AA7B7-92A7-63BF-1D74-DF127CDB25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9779999" y="2262547"/>
            <a:ext cx="57157" cy="100794"/>
          </a:xfrm>
          <a:prstGeom prst="rect">
            <a:avLst/>
          </a:prstGeom>
        </p:spPr>
      </p:pic>
      <p:pic>
        <p:nvPicPr>
          <p:cNvPr id="135" name="Image 212" descr=" ">
            <a:extLst>
              <a:ext uri="{FF2B5EF4-FFF2-40B4-BE49-F238E27FC236}">
                <a16:creationId xmlns:a16="http://schemas.microsoft.com/office/drawing/2014/main" id="{295CBDC8-C751-EB11-B5AF-FA63E37FBDB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842341" y="2235622"/>
            <a:ext cx="74324" cy="106759"/>
          </a:xfrm>
          <a:prstGeom prst="rect">
            <a:avLst/>
          </a:prstGeom>
        </p:spPr>
      </p:pic>
      <p:pic>
        <p:nvPicPr>
          <p:cNvPr id="136" name="Image 213" descr=" ">
            <a:extLst>
              <a:ext uri="{FF2B5EF4-FFF2-40B4-BE49-F238E27FC236}">
                <a16:creationId xmlns:a16="http://schemas.microsoft.com/office/drawing/2014/main" id="{C44475A8-1EA5-CD23-F08B-7E4961CD95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9924008" y="2210705"/>
            <a:ext cx="63334" cy="102952"/>
          </a:xfrm>
          <a:prstGeom prst="rect">
            <a:avLst/>
          </a:prstGeom>
        </p:spPr>
      </p:pic>
      <p:pic>
        <p:nvPicPr>
          <p:cNvPr id="137" name="Image 214" descr=" ">
            <a:extLst>
              <a:ext uri="{FF2B5EF4-FFF2-40B4-BE49-F238E27FC236}">
                <a16:creationId xmlns:a16="http://schemas.microsoft.com/office/drawing/2014/main" id="{BF17B616-B391-EADD-BA88-235B5224EB8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995554" y="2190862"/>
            <a:ext cx="71943" cy="89061"/>
          </a:xfrm>
          <a:prstGeom prst="rect">
            <a:avLst/>
          </a:prstGeom>
        </p:spPr>
      </p:pic>
      <p:pic>
        <p:nvPicPr>
          <p:cNvPr id="138" name="Image 215" descr=" ">
            <a:extLst>
              <a:ext uri="{FF2B5EF4-FFF2-40B4-BE49-F238E27FC236}">
                <a16:creationId xmlns:a16="http://schemas.microsoft.com/office/drawing/2014/main" id="{8E46C5C4-3D43-20B6-599C-A1DCEA90B0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10069308" y="2158293"/>
            <a:ext cx="68048" cy="103609"/>
          </a:xfrm>
          <a:prstGeom prst="rect">
            <a:avLst/>
          </a:prstGeom>
        </p:spPr>
      </p:pic>
      <p:pic>
        <p:nvPicPr>
          <p:cNvPr id="139" name="Image 216" descr=" ">
            <a:extLst>
              <a:ext uri="{FF2B5EF4-FFF2-40B4-BE49-F238E27FC236}">
                <a16:creationId xmlns:a16="http://schemas.microsoft.com/office/drawing/2014/main" id="{6E052FA8-CA4D-E277-75F9-B9398B1008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145616" y="2138425"/>
            <a:ext cx="71943" cy="89061"/>
          </a:xfrm>
          <a:prstGeom prst="rect">
            <a:avLst/>
          </a:prstGeom>
        </p:spPr>
      </p:pic>
      <p:pic>
        <p:nvPicPr>
          <p:cNvPr id="140" name="Image 217" descr=" ">
            <a:extLst>
              <a:ext uri="{FF2B5EF4-FFF2-40B4-BE49-F238E27FC236}">
                <a16:creationId xmlns:a16="http://schemas.microsoft.com/office/drawing/2014/main" id="{C05F0F05-A714-B44B-2463-410B6ED118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10226266" y="2107729"/>
            <a:ext cx="54205" cy="99764"/>
          </a:xfrm>
          <a:prstGeom prst="rect">
            <a:avLst/>
          </a:prstGeom>
        </p:spPr>
      </p:pic>
      <p:pic>
        <p:nvPicPr>
          <p:cNvPr id="141" name="Image 218" descr=" ">
            <a:extLst>
              <a:ext uri="{FF2B5EF4-FFF2-40B4-BE49-F238E27FC236}">
                <a16:creationId xmlns:a16="http://schemas.microsoft.com/office/drawing/2014/main" id="{39AC72D2-F7AD-47D2-AD08-08B1DF7B5A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0288906" y="2082428"/>
            <a:ext cx="63334" cy="102939"/>
          </a:xfrm>
          <a:prstGeom prst="rect">
            <a:avLst/>
          </a:prstGeom>
        </p:spPr>
      </p:pic>
      <p:pic>
        <p:nvPicPr>
          <p:cNvPr id="142" name="Image 219" descr=" ">
            <a:extLst>
              <a:ext uri="{FF2B5EF4-FFF2-40B4-BE49-F238E27FC236}">
                <a16:creationId xmlns:a16="http://schemas.microsoft.com/office/drawing/2014/main" id="{C403FA43-635A-F2E3-6EA3-FC77C9382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10362436" y="2058975"/>
            <a:ext cx="60531" cy="87561"/>
          </a:xfrm>
          <a:prstGeom prst="rect">
            <a:avLst/>
          </a:prstGeom>
        </p:spPr>
      </p:pic>
      <p:pic>
        <p:nvPicPr>
          <p:cNvPr id="143" name="Image 220" descr=" ">
            <a:extLst>
              <a:ext uri="{FF2B5EF4-FFF2-40B4-BE49-F238E27FC236}">
                <a16:creationId xmlns:a16="http://schemas.microsoft.com/office/drawing/2014/main" id="{03C5E722-5A35-AFBE-82A0-B03017ED3B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10432097" y="2034989"/>
            <a:ext cx="57157" cy="100794"/>
          </a:xfrm>
          <a:prstGeom prst="rect">
            <a:avLst/>
          </a:prstGeom>
        </p:spPr>
      </p:pic>
      <p:pic>
        <p:nvPicPr>
          <p:cNvPr id="144" name="Image 221" descr=" ">
            <a:extLst>
              <a:ext uri="{FF2B5EF4-FFF2-40B4-BE49-F238E27FC236}">
                <a16:creationId xmlns:a16="http://schemas.microsoft.com/office/drawing/2014/main" id="{ABDB0FBA-694D-E681-BB30-96CB28AFED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10495133" y="2014724"/>
            <a:ext cx="67973" cy="89012"/>
          </a:xfrm>
          <a:prstGeom prst="rect">
            <a:avLst/>
          </a:prstGeom>
        </p:spPr>
      </p:pic>
      <p:pic>
        <p:nvPicPr>
          <p:cNvPr id="145" name="Image 222" descr=" ">
            <a:extLst>
              <a:ext uri="{FF2B5EF4-FFF2-40B4-BE49-F238E27FC236}">
                <a16:creationId xmlns:a16="http://schemas.microsoft.com/office/drawing/2014/main" id="{95586B7F-51DC-864E-D78D-987913EB5D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571343" y="1980071"/>
            <a:ext cx="69114" cy="104949"/>
          </a:xfrm>
          <a:prstGeom prst="rect">
            <a:avLst/>
          </a:prstGeom>
        </p:spPr>
      </p:pic>
      <p:pic>
        <p:nvPicPr>
          <p:cNvPr id="146" name="Image 223" descr=" ">
            <a:extLst>
              <a:ext uri="{FF2B5EF4-FFF2-40B4-BE49-F238E27FC236}">
                <a16:creationId xmlns:a16="http://schemas.microsoft.com/office/drawing/2014/main" id="{3E633C2B-CF31-214D-5128-7BF6BE7C11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10637580" y="1964072"/>
            <a:ext cx="71943" cy="89061"/>
          </a:xfrm>
          <a:prstGeom prst="rect">
            <a:avLst/>
          </a:prstGeom>
        </p:spPr>
      </p:pic>
      <p:pic>
        <p:nvPicPr>
          <p:cNvPr id="147" name="Image 224" descr=" ">
            <a:extLst>
              <a:ext uri="{FF2B5EF4-FFF2-40B4-BE49-F238E27FC236}">
                <a16:creationId xmlns:a16="http://schemas.microsoft.com/office/drawing/2014/main" id="{DF5210E1-77B9-F76E-EDA6-F1825D047F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0718106" y="1934964"/>
            <a:ext cx="54180" cy="99764"/>
          </a:xfrm>
          <a:prstGeom prst="rect">
            <a:avLst/>
          </a:prstGeom>
        </p:spPr>
      </p:pic>
      <p:pic>
        <p:nvPicPr>
          <p:cNvPr id="148" name="Image 225" descr=" ">
            <a:extLst>
              <a:ext uri="{FF2B5EF4-FFF2-40B4-BE49-F238E27FC236}">
                <a16:creationId xmlns:a16="http://schemas.microsoft.com/office/drawing/2014/main" id="{F262E8CB-29AD-3C0E-912F-7ED47AA644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10778364" y="1919002"/>
            <a:ext cx="71943" cy="89061"/>
          </a:xfrm>
          <a:prstGeom prst="rect">
            <a:avLst/>
          </a:prstGeom>
        </p:spPr>
      </p:pic>
      <p:pic>
        <p:nvPicPr>
          <p:cNvPr id="149" name="Image 226" descr=" ">
            <a:extLst>
              <a:ext uri="{FF2B5EF4-FFF2-40B4-BE49-F238E27FC236}">
                <a16:creationId xmlns:a16="http://schemas.microsoft.com/office/drawing/2014/main" id="{2C1C11E7-1CD3-B4B7-47C8-DA3345992B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716913" y="2387240"/>
            <a:ext cx="63334" cy="102939"/>
          </a:xfrm>
          <a:prstGeom prst="rect">
            <a:avLst/>
          </a:prstGeom>
        </p:spPr>
      </p:pic>
      <p:pic>
        <p:nvPicPr>
          <p:cNvPr id="150" name="Image 227" descr=" ">
            <a:extLst>
              <a:ext uri="{FF2B5EF4-FFF2-40B4-BE49-F238E27FC236}">
                <a16:creationId xmlns:a16="http://schemas.microsoft.com/office/drawing/2014/main" id="{A8F6A69D-A953-02B5-EB9D-7AA7E06922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9791237" y="2369009"/>
            <a:ext cx="60829" cy="94940"/>
          </a:xfrm>
          <a:prstGeom prst="rect">
            <a:avLst/>
          </a:prstGeom>
        </p:spPr>
      </p:pic>
      <p:pic>
        <p:nvPicPr>
          <p:cNvPr id="151" name="Image 228" descr=" ">
            <a:extLst>
              <a:ext uri="{FF2B5EF4-FFF2-40B4-BE49-F238E27FC236}">
                <a16:creationId xmlns:a16="http://schemas.microsoft.com/office/drawing/2014/main" id="{FD354377-85FF-D1C5-C4A1-9854D5D62E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859657" y="2338958"/>
            <a:ext cx="57157" cy="100781"/>
          </a:xfrm>
          <a:prstGeom prst="rect">
            <a:avLst/>
          </a:prstGeom>
        </p:spPr>
      </p:pic>
      <p:pic>
        <p:nvPicPr>
          <p:cNvPr id="152" name="Image 229" descr=" ">
            <a:extLst>
              <a:ext uri="{FF2B5EF4-FFF2-40B4-BE49-F238E27FC236}">
                <a16:creationId xmlns:a16="http://schemas.microsoft.com/office/drawing/2014/main" id="{F08358A1-D328-68CC-1EBA-E0A501F4C9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9923587" y="2311363"/>
            <a:ext cx="74994" cy="123713"/>
          </a:xfrm>
          <a:prstGeom prst="rect">
            <a:avLst/>
          </a:prstGeom>
        </p:spPr>
      </p:pic>
      <p:pic>
        <p:nvPicPr>
          <p:cNvPr id="153" name="Image 230" descr=" ">
            <a:extLst>
              <a:ext uri="{FF2B5EF4-FFF2-40B4-BE49-F238E27FC236}">
                <a16:creationId xmlns:a16="http://schemas.microsoft.com/office/drawing/2014/main" id="{CFADA75C-E7DB-6DBB-03B1-9ADD6CD308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006345" y="2284574"/>
            <a:ext cx="63334" cy="102952"/>
          </a:xfrm>
          <a:prstGeom prst="rect">
            <a:avLst/>
          </a:prstGeom>
        </p:spPr>
      </p:pic>
      <p:pic>
        <p:nvPicPr>
          <p:cNvPr id="154" name="Image 231" descr=" ">
            <a:extLst>
              <a:ext uri="{FF2B5EF4-FFF2-40B4-BE49-F238E27FC236}">
                <a16:creationId xmlns:a16="http://schemas.microsoft.com/office/drawing/2014/main" id="{D1F57F5D-BB95-8B72-093A-24C82937C6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10079553" y="2267731"/>
            <a:ext cx="60829" cy="94940"/>
          </a:xfrm>
          <a:prstGeom prst="rect">
            <a:avLst/>
          </a:prstGeom>
        </p:spPr>
      </p:pic>
      <p:pic>
        <p:nvPicPr>
          <p:cNvPr id="155" name="Image 232" descr=" ">
            <a:extLst>
              <a:ext uri="{FF2B5EF4-FFF2-40B4-BE49-F238E27FC236}">
                <a16:creationId xmlns:a16="http://schemas.microsoft.com/office/drawing/2014/main" id="{EA07A762-7F79-1491-1144-31DED001BA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147626" y="2235659"/>
            <a:ext cx="63359" cy="102952"/>
          </a:xfrm>
          <a:prstGeom prst="rect">
            <a:avLst/>
          </a:prstGeom>
        </p:spPr>
      </p:pic>
      <p:pic>
        <p:nvPicPr>
          <p:cNvPr id="156" name="Image 233" descr=" ">
            <a:extLst>
              <a:ext uri="{FF2B5EF4-FFF2-40B4-BE49-F238E27FC236}">
                <a16:creationId xmlns:a16="http://schemas.microsoft.com/office/drawing/2014/main" id="{F5C57C1B-2B0E-A245-44A6-768C78AC0B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10218551" y="2211065"/>
            <a:ext cx="63334" cy="102952"/>
          </a:xfrm>
          <a:prstGeom prst="rect">
            <a:avLst/>
          </a:prstGeom>
        </p:spPr>
      </p:pic>
      <p:pic>
        <p:nvPicPr>
          <p:cNvPr id="157" name="Image 234" descr=" ">
            <a:extLst>
              <a:ext uri="{FF2B5EF4-FFF2-40B4-BE49-F238E27FC236}">
                <a16:creationId xmlns:a16="http://schemas.microsoft.com/office/drawing/2014/main" id="{325B0D33-7A53-357B-B809-E1DBB315B9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0291139" y="2184896"/>
            <a:ext cx="63334" cy="102939"/>
          </a:xfrm>
          <a:prstGeom prst="rect">
            <a:avLst/>
          </a:prstGeom>
        </p:spPr>
      </p:pic>
      <p:pic>
        <p:nvPicPr>
          <p:cNvPr id="158" name="Image 235" descr=" ">
            <a:extLst>
              <a:ext uri="{FF2B5EF4-FFF2-40B4-BE49-F238E27FC236}">
                <a16:creationId xmlns:a16="http://schemas.microsoft.com/office/drawing/2014/main" id="{43366D29-ACA1-A4ED-0E78-B0591DD1DA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10362610" y="2154535"/>
            <a:ext cx="79459" cy="108533"/>
          </a:xfrm>
          <a:prstGeom prst="rect">
            <a:avLst/>
          </a:prstGeom>
        </p:spPr>
      </p:pic>
      <p:pic>
        <p:nvPicPr>
          <p:cNvPr id="159" name="Image 236" descr=" ">
            <a:extLst>
              <a:ext uri="{FF2B5EF4-FFF2-40B4-BE49-F238E27FC236}">
                <a16:creationId xmlns:a16="http://schemas.microsoft.com/office/drawing/2014/main" id="{EFABFF6D-45F2-DEB7-EBCB-39AAFA6FC3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0446882" y="2135485"/>
            <a:ext cx="73853" cy="97408"/>
          </a:xfrm>
          <a:prstGeom prst="rect">
            <a:avLst/>
          </a:prstGeom>
        </p:spPr>
      </p:pic>
      <p:pic>
        <p:nvPicPr>
          <p:cNvPr id="160" name="Image 237" descr=" ">
            <a:extLst>
              <a:ext uri="{FF2B5EF4-FFF2-40B4-BE49-F238E27FC236}">
                <a16:creationId xmlns:a16="http://schemas.microsoft.com/office/drawing/2014/main" id="{48DC110F-DAA5-AD93-C16C-AC116A9142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10512499" y="2107716"/>
            <a:ext cx="62044" cy="95300"/>
          </a:xfrm>
          <a:prstGeom prst="rect">
            <a:avLst/>
          </a:prstGeom>
        </p:spPr>
      </p:pic>
      <p:pic>
        <p:nvPicPr>
          <p:cNvPr id="161" name="Image 238" descr=" ">
            <a:extLst>
              <a:ext uri="{FF2B5EF4-FFF2-40B4-BE49-F238E27FC236}">
                <a16:creationId xmlns:a16="http://schemas.microsoft.com/office/drawing/2014/main" id="{26328A3E-57D9-66F0-9576-129DA2F615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0581663" y="2086037"/>
            <a:ext cx="57157" cy="100781"/>
          </a:xfrm>
          <a:prstGeom prst="rect">
            <a:avLst/>
          </a:prstGeom>
        </p:spPr>
      </p:pic>
      <p:pic>
        <p:nvPicPr>
          <p:cNvPr id="162" name="Image 239" descr=" ">
            <a:extLst>
              <a:ext uri="{FF2B5EF4-FFF2-40B4-BE49-F238E27FC236}">
                <a16:creationId xmlns:a16="http://schemas.microsoft.com/office/drawing/2014/main" id="{7133F8E8-1420-AB52-B4DD-7A30C20A09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10645121" y="2059843"/>
            <a:ext cx="68048" cy="103609"/>
          </a:xfrm>
          <a:prstGeom prst="rect">
            <a:avLst/>
          </a:prstGeom>
        </p:spPr>
      </p:pic>
      <p:pic>
        <p:nvPicPr>
          <p:cNvPr id="163" name="Image 240" descr=" ">
            <a:extLst>
              <a:ext uri="{FF2B5EF4-FFF2-40B4-BE49-F238E27FC236}">
                <a16:creationId xmlns:a16="http://schemas.microsoft.com/office/drawing/2014/main" id="{65E70B24-C70C-642A-89A3-67C351FF42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0720983" y="2050529"/>
            <a:ext cx="60209" cy="87561"/>
          </a:xfrm>
          <a:prstGeom prst="rect">
            <a:avLst/>
          </a:prstGeom>
        </p:spPr>
      </p:pic>
      <p:pic>
        <p:nvPicPr>
          <p:cNvPr id="164" name="Image 241" descr=" ">
            <a:extLst>
              <a:ext uri="{FF2B5EF4-FFF2-40B4-BE49-F238E27FC236}">
                <a16:creationId xmlns:a16="http://schemas.microsoft.com/office/drawing/2014/main" id="{7691B742-9F25-07A7-0773-6F182E9048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10785756" y="2019002"/>
            <a:ext cx="67973" cy="89012"/>
          </a:xfrm>
          <a:prstGeom prst="rect">
            <a:avLst/>
          </a:prstGeom>
        </p:spPr>
      </p:pic>
      <p:pic>
        <p:nvPicPr>
          <p:cNvPr id="165" name="Image 242" descr=" ">
            <a:extLst>
              <a:ext uri="{FF2B5EF4-FFF2-40B4-BE49-F238E27FC236}">
                <a16:creationId xmlns:a16="http://schemas.microsoft.com/office/drawing/2014/main" id="{C6936D01-BBA9-ADEC-BC65-B9FF05B2E1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0856856" y="1987562"/>
            <a:ext cx="62019" cy="95312"/>
          </a:xfrm>
          <a:prstGeom prst="rect">
            <a:avLst/>
          </a:prstGeom>
        </p:spPr>
      </p:pic>
      <p:pic>
        <p:nvPicPr>
          <p:cNvPr id="166" name="Image 243" descr=" ">
            <a:extLst>
              <a:ext uri="{FF2B5EF4-FFF2-40B4-BE49-F238E27FC236}">
                <a16:creationId xmlns:a16="http://schemas.microsoft.com/office/drawing/2014/main" id="{4CD6BBC3-E22A-6C16-080D-FA4D156874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10924655" y="1969591"/>
            <a:ext cx="63111" cy="95473"/>
          </a:xfrm>
          <a:prstGeom prst="rect">
            <a:avLst/>
          </a:prstGeom>
        </p:spPr>
      </p:pic>
      <p:pic>
        <p:nvPicPr>
          <p:cNvPr id="167" name="Image 244" descr=" ">
            <a:extLst>
              <a:ext uri="{FF2B5EF4-FFF2-40B4-BE49-F238E27FC236}">
                <a16:creationId xmlns:a16="http://schemas.microsoft.com/office/drawing/2014/main" id="{C9384724-F0FB-686D-FDCC-6CF0C6167B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0989255" y="1946858"/>
            <a:ext cx="73853" cy="97408"/>
          </a:xfrm>
          <a:prstGeom prst="rect">
            <a:avLst/>
          </a:prstGeom>
        </p:spPr>
      </p:pic>
      <p:pic>
        <p:nvPicPr>
          <p:cNvPr id="168" name="Image 245" descr=" ">
            <a:extLst>
              <a:ext uri="{FF2B5EF4-FFF2-40B4-BE49-F238E27FC236}">
                <a16:creationId xmlns:a16="http://schemas.microsoft.com/office/drawing/2014/main" id="{1DEE4919-9C16-C600-E68E-51D7C8353D62}"/>
              </a:ext>
            </a:extLst>
          </p:cNvPr>
          <p:cNvPicPr>
            <a:picLocks noChangeAspect="1"/>
          </p:cNvPicPr>
          <p:nvPr userDrawn="1"/>
        </p:nvPicPr>
        <p:blipFill>
          <a:blip r:embed="rId156"/>
          <a:stretch>
            <a:fillRect/>
          </a:stretch>
        </p:blipFill>
        <p:spPr>
          <a:xfrm>
            <a:off x="12459439" y="1600200"/>
            <a:ext cx="2552721" cy="1016000"/>
          </a:xfrm>
          <a:prstGeom prst="rect">
            <a:avLst/>
          </a:prstGeom>
        </p:spPr>
      </p:pic>
      <p:pic>
        <p:nvPicPr>
          <p:cNvPr id="169" name="Image 246" descr=" ">
            <a:extLst>
              <a:ext uri="{FF2B5EF4-FFF2-40B4-BE49-F238E27FC236}">
                <a16:creationId xmlns:a16="http://schemas.microsoft.com/office/drawing/2014/main" id="{14FC3A3F-F19F-D7CB-7E44-B2D9F9685BCB}"/>
              </a:ext>
            </a:extLst>
          </p:cNvPr>
          <p:cNvPicPr>
            <a:picLocks noChangeAspect="1"/>
          </p:cNvPicPr>
          <p:nvPr userDrawn="1"/>
        </p:nvPicPr>
        <p:blipFill>
          <a:blip r:embed="rId157"/>
          <a:stretch>
            <a:fillRect/>
          </a:stretch>
        </p:blipFill>
        <p:spPr>
          <a:xfrm>
            <a:off x="5002912" y="1286644"/>
            <a:ext cx="3272949" cy="1389125"/>
          </a:xfrm>
          <a:prstGeom prst="rect">
            <a:avLst/>
          </a:prstGeom>
        </p:spPr>
      </p:pic>
      <p:pic>
        <p:nvPicPr>
          <p:cNvPr id="170" name="Image 247" descr=" ">
            <a:extLst>
              <a:ext uri="{FF2B5EF4-FFF2-40B4-BE49-F238E27FC236}">
                <a16:creationId xmlns:a16="http://schemas.microsoft.com/office/drawing/2014/main" id="{548AD744-BD28-619E-9DED-044F6E98B5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8"/>
              </a:ext>
            </a:extLst>
          </a:blip>
          <a:stretch>
            <a:fillRect/>
          </a:stretch>
        </p:blipFill>
        <p:spPr>
          <a:xfrm>
            <a:off x="5061260" y="1377243"/>
            <a:ext cx="3156270" cy="12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3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5770F60-AFC3-3FE3-6CF8-6156D717A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40988" cy="8702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FD8BB3-964E-98F8-E405-056963C27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9788" y="3651250"/>
            <a:ext cx="10440987" cy="8702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AA4207-8DB0-50D6-10DF-4220F469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FA48BE-6C74-B096-E061-C6060F93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F79E96-0521-6FE1-81D3-ADE097C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  <p:pic>
        <p:nvPicPr>
          <p:cNvPr id="171" name="Image 85" descr=" ">
            <a:extLst>
              <a:ext uri="{FF2B5EF4-FFF2-40B4-BE49-F238E27FC236}">
                <a16:creationId xmlns:a16="http://schemas.microsoft.com/office/drawing/2014/main" id="{A304BEFB-4AC7-C9BC-8F1E-CFE02C38DF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127" y="1177640"/>
            <a:ext cx="1800400" cy="692733"/>
          </a:xfrm>
          <a:prstGeom prst="rect">
            <a:avLst/>
          </a:prstGeom>
        </p:spPr>
      </p:pic>
      <p:pic>
        <p:nvPicPr>
          <p:cNvPr id="172" name="Image 86" descr=" ">
            <a:extLst>
              <a:ext uri="{FF2B5EF4-FFF2-40B4-BE49-F238E27FC236}">
                <a16:creationId xmlns:a16="http://schemas.microsoft.com/office/drawing/2014/main" id="{DC0A820A-8AC5-7439-BA9F-18F9564C2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3871" y="1409551"/>
            <a:ext cx="83950" cy="84013"/>
          </a:xfrm>
          <a:prstGeom prst="rect">
            <a:avLst/>
          </a:prstGeom>
        </p:spPr>
      </p:pic>
      <p:pic>
        <p:nvPicPr>
          <p:cNvPr id="173" name="Image 87" descr=" ">
            <a:extLst>
              <a:ext uri="{FF2B5EF4-FFF2-40B4-BE49-F238E27FC236}">
                <a16:creationId xmlns:a16="http://schemas.microsoft.com/office/drawing/2014/main" id="{D3D18E9D-6BCF-D7A8-09AC-8DCD24A7E0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9924" y="1409551"/>
            <a:ext cx="73605" cy="84013"/>
          </a:xfrm>
          <a:prstGeom prst="rect">
            <a:avLst/>
          </a:prstGeom>
        </p:spPr>
      </p:pic>
      <p:pic>
        <p:nvPicPr>
          <p:cNvPr id="174" name="Image 88" descr=" ">
            <a:extLst>
              <a:ext uri="{FF2B5EF4-FFF2-40B4-BE49-F238E27FC236}">
                <a16:creationId xmlns:a16="http://schemas.microsoft.com/office/drawing/2014/main" id="{8B2D9E71-74DA-DAA5-DB41-43B1300967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5633" y="1409551"/>
            <a:ext cx="72860" cy="84013"/>
          </a:xfrm>
          <a:prstGeom prst="rect">
            <a:avLst/>
          </a:prstGeom>
        </p:spPr>
      </p:pic>
      <p:pic>
        <p:nvPicPr>
          <p:cNvPr id="175" name="Image 89" descr=" ">
            <a:extLst>
              <a:ext uri="{FF2B5EF4-FFF2-40B4-BE49-F238E27FC236}">
                <a16:creationId xmlns:a16="http://schemas.microsoft.com/office/drawing/2014/main" id="{56B8552E-A6E0-2B79-82C4-47CF104FB46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6553" y="1407988"/>
            <a:ext cx="89060" cy="87126"/>
          </a:xfrm>
          <a:prstGeom prst="rect">
            <a:avLst/>
          </a:prstGeom>
        </p:spPr>
      </p:pic>
      <p:pic>
        <p:nvPicPr>
          <p:cNvPr id="176" name="Image 90" descr=" ">
            <a:extLst>
              <a:ext uri="{FF2B5EF4-FFF2-40B4-BE49-F238E27FC236}">
                <a16:creationId xmlns:a16="http://schemas.microsoft.com/office/drawing/2014/main" id="{D02AB2F2-A285-F254-A82F-5089D4FC2F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3574" y="1409551"/>
            <a:ext cx="68866" cy="84013"/>
          </a:xfrm>
          <a:prstGeom prst="rect">
            <a:avLst/>
          </a:prstGeom>
        </p:spPr>
      </p:pic>
      <p:pic>
        <p:nvPicPr>
          <p:cNvPr id="177" name="Image 91" descr=" ">
            <a:extLst>
              <a:ext uri="{FF2B5EF4-FFF2-40B4-BE49-F238E27FC236}">
                <a16:creationId xmlns:a16="http://schemas.microsoft.com/office/drawing/2014/main" id="{3B74DC38-F946-5540-C14A-8C6DA63A2D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99087" y="1409551"/>
            <a:ext cx="66634" cy="84013"/>
          </a:xfrm>
          <a:prstGeom prst="rect">
            <a:avLst/>
          </a:prstGeom>
        </p:spPr>
      </p:pic>
      <p:pic>
        <p:nvPicPr>
          <p:cNvPr id="178" name="Image 92" descr=" ">
            <a:extLst>
              <a:ext uri="{FF2B5EF4-FFF2-40B4-BE49-F238E27FC236}">
                <a16:creationId xmlns:a16="http://schemas.microsoft.com/office/drawing/2014/main" id="{5E1DC9E3-1AF4-58C8-DCB0-D1125805FE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81300" y="1409551"/>
            <a:ext cx="72860" cy="84013"/>
          </a:xfrm>
          <a:prstGeom prst="rect">
            <a:avLst/>
          </a:prstGeom>
        </p:spPr>
      </p:pic>
      <p:pic>
        <p:nvPicPr>
          <p:cNvPr id="179" name="Image 93" descr=" ">
            <a:extLst>
              <a:ext uri="{FF2B5EF4-FFF2-40B4-BE49-F238E27FC236}">
                <a16:creationId xmlns:a16="http://schemas.microsoft.com/office/drawing/2014/main" id="{4C7D4228-1176-8B4E-BE73-507D473146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68697" y="1409067"/>
            <a:ext cx="89432" cy="84485"/>
          </a:xfrm>
          <a:prstGeom prst="rect">
            <a:avLst/>
          </a:prstGeom>
        </p:spPr>
      </p:pic>
      <p:pic>
        <p:nvPicPr>
          <p:cNvPr id="180" name="Image 94" descr=" ">
            <a:extLst>
              <a:ext uri="{FF2B5EF4-FFF2-40B4-BE49-F238E27FC236}">
                <a16:creationId xmlns:a16="http://schemas.microsoft.com/office/drawing/2014/main" id="{DEFA7AF3-8EB0-6217-CF75-8CBBFE2E89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4431" y="1409551"/>
            <a:ext cx="77351" cy="85564"/>
          </a:xfrm>
          <a:prstGeom prst="rect">
            <a:avLst/>
          </a:prstGeom>
        </p:spPr>
      </p:pic>
      <p:pic>
        <p:nvPicPr>
          <p:cNvPr id="181" name="Image 95" descr=" ">
            <a:extLst>
              <a:ext uri="{FF2B5EF4-FFF2-40B4-BE49-F238E27FC236}">
                <a16:creationId xmlns:a16="http://schemas.microsoft.com/office/drawing/2014/main" id="{F08B3971-45E4-3FA5-C0F8-2F9AA18932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56021" y="1409551"/>
            <a:ext cx="73481" cy="84013"/>
          </a:xfrm>
          <a:prstGeom prst="rect">
            <a:avLst/>
          </a:prstGeom>
        </p:spPr>
      </p:pic>
      <p:pic>
        <p:nvPicPr>
          <p:cNvPr id="182" name="Image 96" descr=" ">
            <a:extLst>
              <a:ext uri="{FF2B5EF4-FFF2-40B4-BE49-F238E27FC236}">
                <a16:creationId xmlns:a16="http://schemas.microsoft.com/office/drawing/2014/main" id="{FF651B8D-C9DF-D88A-A4FB-C5386B7420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3871" y="1554435"/>
            <a:ext cx="66634" cy="84013"/>
          </a:xfrm>
          <a:prstGeom prst="rect">
            <a:avLst/>
          </a:prstGeom>
        </p:spPr>
      </p:pic>
      <p:pic>
        <p:nvPicPr>
          <p:cNvPr id="183" name="Image 97" descr=" ">
            <a:extLst>
              <a:ext uri="{FF2B5EF4-FFF2-40B4-BE49-F238E27FC236}">
                <a16:creationId xmlns:a16="http://schemas.microsoft.com/office/drawing/2014/main" id="{F772A893-AF34-3C7C-E905-5355E78ABA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93802" y="1552885"/>
            <a:ext cx="89060" cy="87126"/>
          </a:xfrm>
          <a:prstGeom prst="rect">
            <a:avLst/>
          </a:prstGeom>
        </p:spPr>
      </p:pic>
      <p:pic>
        <p:nvPicPr>
          <p:cNvPr id="184" name="Image 98" descr=" ">
            <a:extLst>
              <a:ext uri="{FF2B5EF4-FFF2-40B4-BE49-F238E27FC236}">
                <a16:creationId xmlns:a16="http://schemas.microsoft.com/office/drawing/2014/main" id="{D5625DC3-0955-DD65-73B2-F08EA1E387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98267" y="1552885"/>
            <a:ext cx="71496" cy="87126"/>
          </a:xfrm>
          <a:prstGeom prst="rect">
            <a:avLst/>
          </a:prstGeom>
        </p:spPr>
      </p:pic>
      <p:pic>
        <p:nvPicPr>
          <p:cNvPr id="185" name="Image 99" descr=" ">
            <a:extLst>
              <a:ext uri="{FF2B5EF4-FFF2-40B4-BE49-F238E27FC236}">
                <a16:creationId xmlns:a16="http://schemas.microsoft.com/office/drawing/2014/main" id="{95F95310-2095-BBFA-270D-748F47E06B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81572" y="1552885"/>
            <a:ext cx="71496" cy="87126"/>
          </a:xfrm>
          <a:prstGeom prst="rect">
            <a:avLst/>
          </a:prstGeom>
        </p:spPr>
      </p:pic>
      <p:pic>
        <p:nvPicPr>
          <p:cNvPr id="186" name="Image 100" descr=" ">
            <a:extLst>
              <a:ext uri="{FF2B5EF4-FFF2-40B4-BE49-F238E27FC236}">
                <a16:creationId xmlns:a16="http://schemas.microsoft.com/office/drawing/2014/main" id="{B63AE3A2-B8E6-76A6-543A-803E243397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70235" y="1554435"/>
            <a:ext cx="73605" cy="84013"/>
          </a:xfrm>
          <a:prstGeom prst="rect">
            <a:avLst/>
          </a:prstGeom>
        </p:spPr>
      </p:pic>
      <p:pic>
        <p:nvPicPr>
          <p:cNvPr id="187" name="Image 101" descr=" ">
            <a:extLst>
              <a:ext uri="{FF2B5EF4-FFF2-40B4-BE49-F238E27FC236}">
                <a16:creationId xmlns:a16="http://schemas.microsoft.com/office/drawing/2014/main" id="{5A1612DC-9ECE-897B-7BBC-9E12F804F6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65968" y="1554435"/>
            <a:ext cx="73605" cy="84013"/>
          </a:xfrm>
          <a:prstGeom prst="rect">
            <a:avLst/>
          </a:prstGeom>
        </p:spPr>
      </p:pic>
      <p:pic>
        <p:nvPicPr>
          <p:cNvPr id="188" name="Image 102" descr=" ">
            <a:extLst>
              <a:ext uri="{FF2B5EF4-FFF2-40B4-BE49-F238E27FC236}">
                <a16:creationId xmlns:a16="http://schemas.microsoft.com/office/drawing/2014/main" id="{4EDD8AC7-7882-63BB-21EB-111E98D1F6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99408" y="1694421"/>
            <a:ext cx="7542" cy="7714"/>
          </a:xfrm>
          <a:prstGeom prst="rect">
            <a:avLst/>
          </a:prstGeom>
        </p:spPr>
      </p:pic>
      <p:pic>
        <p:nvPicPr>
          <p:cNvPr id="189" name="Image 103" descr=" ">
            <a:extLst>
              <a:ext uri="{FF2B5EF4-FFF2-40B4-BE49-F238E27FC236}">
                <a16:creationId xmlns:a16="http://schemas.microsoft.com/office/drawing/2014/main" id="{E6FF5192-C1C4-4F1E-F932-7E0A7DE4AC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15359" y="1725898"/>
            <a:ext cx="7542" cy="7727"/>
          </a:xfrm>
          <a:prstGeom prst="rect">
            <a:avLst/>
          </a:prstGeom>
        </p:spPr>
      </p:pic>
      <p:pic>
        <p:nvPicPr>
          <p:cNvPr id="190" name="Image 104" descr=" ">
            <a:extLst>
              <a:ext uri="{FF2B5EF4-FFF2-40B4-BE49-F238E27FC236}">
                <a16:creationId xmlns:a16="http://schemas.microsoft.com/office/drawing/2014/main" id="{89CAC458-841F-8126-7836-7C6E923BBC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99408" y="1725898"/>
            <a:ext cx="7542" cy="7727"/>
          </a:xfrm>
          <a:prstGeom prst="rect">
            <a:avLst/>
          </a:prstGeom>
        </p:spPr>
      </p:pic>
      <p:pic>
        <p:nvPicPr>
          <p:cNvPr id="191" name="Image 105" descr=" ">
            <a:extLst>
              <a:ext uri="{FF2B5EF4-FFF2-40B4-BE49-F238E27FC236}">
                <a16:creationId xmlns:a16="http://schemas.microsoft.com/office/drawing/2014/main" id="{03DF7721-1FBE-6D7B-EB7F-5092728C95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31161" y="1725898"/>
            <a:ext cx="7542" cy="7727"/>
          </a:xfrm>
          <a:prstGeom prst="rect">
            <a:avLst/>
          </a:prstGeom>
        </p:spPr>
      </p:pic>
      <p:pic>
        <p:nvPicPr>
          <p:cNvPr id="192" name="Image 106" descr=" ">
            <a:extLst>
              <a:ext uri="{FF2B5EF4-FFF2-40B4-BE49-F238E27FC236}">
                <a16:creationId xmlns:a16="http://schemas.microsoft.com/office/drawing/2014/main" id="{2254CCEF-8CA7-6CEA-9B6B-1016F75DF7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91047" y="1659248"/>
            <a:ext cx="24237" cy="26690"/>
          </a:xfrm>
          <a:prstGeom prst="rect">
            <a:avLst/>
          </a:prstGeom>
        </p:spPr>
      </p:pic>
      <p:pic>
        <p:nvPicPr>
          <p:cNvPr id="193" name="Image 107" descr=" ">
            <a:extLst>
              <a:ext uri="{FF2B5EF4-FFF2-40B4-BE49-F238E27FC236}">
                <a16:creationId xmlns:a16="http://schemas.microsoft.com/office/drawing/2014/main" id="{87CBA43F-F352-DA30-A011-3988EAE03B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509752" y="1691332"/>
            <a:ext cx="31357" cy="32172"/>
          </a:xfrm>
          <a:prstGeom prst="rect">
            <a:avLst/>
          </a:prstGeom>
        </p:spPr>
      </p:pic>
      <p:pic>
        <p:nvPicPr>
          <p:cNvPr id="194" name="Image 108" descr=" ">
            <a:extLst>
              <a:ext uri="{FF2B5EF4-FFF2-40B4-BE49-F238E27FC236}">
                <a16:creationId xmlns:a16="http://schemas.microsoft.com/office/drawing/2014/main" id="{CE331C0F-532E-3DFE-AF3D-6A3BA21404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99408" y="1710048"/>
            <a:ext cx="7542" cy="7727"/>
          </a:xfrm>
          <a:prstGeom prst="rect">
            <a:avLst/>
          </a:prstGeom>
        </p:spPr>
      </p:pic>
      <p:pic>
        <p:nvPicPr>
          <p:cNvPr id="195" name="Image 109" descr=" ">
            <a:extLst>
              <a:ext uri="{FF2B5EF4-FFF2-40B4-BE49-F238E27FC236}">
                <a16:creationId xmlns:a16="http://schemas.microsoft.com/office/drawing/2014/main" id="{8D7E15B9-1BF9-4D64-0F34-C93ACB6D21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14292" y="1751422"/>
            <a:ext cx="11387" cy="17661"/>
          </a:xfrm>
          <a:prstGeom prst="rect">
            <a:avLst/>
          </a:prstGeom>
        </p:spPr>
      </p:pic>
      <p:pic>
        <p:nvPicPr>
          <p:cNvPr id="196" name="Image 110" descr=" ">
            <a:extLst>
              <a:ext uri="{FF2B5EF4-FFF2-40B4-BE49-F238E27FC236}">
                <a16:creationId xmlns:a16="http://schemas.microsoft.com/office/drawing/2014/main" id="{62677669-CB8E-3C4F-395E-647C479C4D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80678" y="1751422"/>
            <a:ext cx="11387" cy="17661"/>
          </a:xfrm>
          <a:prstGeom prst="rect">
            <a:avLst/>
          </a:prstGeom>
        </p:spPr>
      </p:pic>
      <p:pic>
        <p:nvPicPr>
          <p:cNvPr id="197" name="Image 111" descr=" ">
            <a:extLst>
              <a:ext uri="{FF2B5EF4-FFF2-40B4-BE49-F238E27FC236}">
                <a16:creationId xmlns:a16="http://schemas.microsoft.com/office/drawing/2014/main" id="{20F109E5-4303-A181-28CB-AF092F5C1B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495786" y="1747131"/>
            <a:ext cx="14785" cy="27174"/>
          </a:xfrm>
          <a:prstGeom prst="rect">
            <a:avLst/>
          </a:prstGeom>
        </p:spPr>
      </p:pic>
      <p:pic>
        <p:nvPicPr>
          <p:cNvPr id="198" name="Image 112" descr=" ">
            <a:extLst>
              <a:ext uri="{FF2B5EF4-FFF2-40B4-BE49-F238E27FC236}">
                <a16:creationId xmlns:a16="http://schemas.microsoft.com/office/drawing/2014/main" id="{F89AB3EA-81FA-E921-339B-DEB2943D54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97373" y="1661145"/>
            <a:ext cx="143786" cy="97792"/>
          </a:xfrm>
          <a:prstGeom prst="rect">
            <a:avLst/>
          </a:prstGeom>
        </p:spPr>
      </p:pic>
      <p:pic>
        <p:nvPicPr>
          <p:cNvPr id="199" name="Image 113" descr=" ">
            <a:extLst>
              <a:ext uri="{FF2B5EF4-FFF2-40B4-BE49-F238E27FC236}">
                <a16:creationId xmlns:a16="http://schemas.microsoft.com/office/drawing/2014/main" id="{F06EA972-4C07-8A68-138C-DA7DDFDB1E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83853" y="1725898"/>
            <a:ext cx="7542" cy="7727"/>
          </a:xfrm>
          <a:prstGeom prst="rect">
            <a:avLst/>
          </a:prstGeom>
        </p:spPr>
      </p:pic>
      <p:pic>
        <p:nvPicPr>
          <p:cNvPr id="200" name="Image 114" descr=" ">
            <a:extLst>
              <a:ext uri="{FF2B5EF4-FFF2-40B4-BE49-F238E27FC236}">
                <a16:creationId xmlns:a16="http://schemas.microsoft.com/office/drawing/2014/main" id="{AE4A32B1-501F-0B43-FDD7-859EDEB644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468447" y="1725898"/>
            <a:ext cx="7542" cy="7727"/>
          </a:xfrm>
          <a:prstGeom prst="rect">
            <a:avLst/>
          </a:prstGeom>
        </p:spPr>
      </p:pic>
      <p:pic>
        <p:nvPicPr>
          <p:cNvPr id="201" name="Image 115" descr=" ">
            <a:extLst>
              <a:ext uri="{FF2B5EF4-FFF2-40B4-BE49-F238E27FC236}">
                <a16:creationId xmlns:a16="http://schemas.microsoft.com/office/drawing/2014/main" id="{511E10A2-FB3A-718A-5FB3-A8BF543BE5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66512" y="1745481"/>
            <a:ext cx="7715" cy="17450"/>
          </a:xfrm>
          <a:prstGeom prst="rect">
            <a:avLst/>
          </a:prstGeom>
        </p:spPr>
      </p:pic>
      <p:pic>
        <p:nvPicPr>
          <p:cNvPr id="202" name="Image 116" descr=" ">
            <a:extLst>
              <a:ext uri="{FF2B5EF4-FFF2-40B4-BE49-F238E27FC236}">
                <a16:creationId xmlns:a16="http://schemas.microsoft.com/office/drawing/2014/main" id="{35C20945-E2CF-8480-C1BA-2EAE0E7D8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92163" y="1763365"/>
            <a:ext cx="10122" cy="10517"/>
          </a:xfrm>
          <a:prstGeom prst="rect">
            <a:avLst/>
          </a:prstGeom>
        </p:spPr>
      </p:pic>
      <p:pic>
        <p:nvPicPr>
          <p:cNvPr id="203" name="Image 117" descr=" ">
            <a:extLst>
              <a:ext uri="{FF2B5EF4-FFF2-40B4-BE49-F238E27FC236}">
                <a16:creationId xmlns:a16="http://schemas.microsoft.com/office/drawing/2014/main" id="{5DF88EB9-14BE-2384-297A-62F6CCA3FF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73805" y="1735348"/>
            <a:ext cx="15852" cy="26057"/>
          </a:xfrm>
          <a:prstGeom prst="rect">
            <a:avLst/>
          </a:prstGeom>
        </p:spPr>
      </p:pic>
      <p:pic>
        <p:nvPicPr>
          <p:cNvPr id="204" name="Image 118" descr=" ">
            <a:extLst>
              <a:ext uri="{FF2B5EF4-FFF2-40B4-BE49-F238E27FC236}">
                <a16:creationId xmlns:a16="http://schemas.microsoft.com/office/drawing/2014/main" id="{38567925-1774-089F-722E-E4E8AAA895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84423" y="1755539"/>
            <a:ext cx="12305" cy="12960"/>
          </a:xfrm>
          <a:prstGeom prst="rect">
            <a:avLst/>
          </a:prstGeom>
        </p:spPr>
      </p:pic>
      <p:pic>
        <p:nvPicPr>
          <p:cNvPr id="205" name="Image 119" descr=" ">
            <a:extLst>
              <a:ext uri="{FF2B5EF4-FFF2-40B4-BE49-F238E27FC236}">
                <a16:creationId xmlns:a16="http://schemas.microsoft.com/office/drawing/2014/main" id="{E99F7462-2302-486C-E4CC-BAA810C03C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147211" y="1718097"/>
            <a:ext cx="5210" cy="5321"/>
          </a:xfrm>
          <a:prstGeom prst="rect">
            <a:avLst/>
          </a:prstGeom>
        </p:spPr>
      </p:pic>
      <p:pic>
        <p:nvPicPr>
          <p:cNvPr id="206" name="Image 120" descr=" ">
            <a:extLst>
              <a:ext uri="{FF2B5EF4-FFF2-40B4-BE49-F238E27FC236}">
                <a16:creationId xmlns:a16="http://schemas.microsoft.com/office/drawing/2014/main" id="{72808C28-CD4E-5FBE-8BDC-4ABAEE3DA7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58300" y="1661158"/>
            <a:ext cx="97941" cy="80504"/>
          </a:xfrm>
          <a:prstGeom prst="rect">
            <a:avLst/>
          </a:prstGeom>
        </p:spPr>
      </p:pic>
      <p:pic>
        <p:nvPicPr>
          <p:cNvPr id="207" name="Image 121" descr=" ">
            <a:extLst>
              <a:ext uri="{FF2B5EF4-FFF2-40B4-BE49-F238E27FC236}">
                <a16:creationId xmlns:a16="http://schemas.microsoft.com/office/drawing/2014/main" id="{19833F33-83FB-E583-4B91-A60DC9AFDE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91270" y="1663427"/>
            <a:ext cx="60432" cy="60300"/>
          </a:xfrm>
          <a:prstGeom prst="rect">
            <a:avLst/>
          </a:prstGeom>
        </p:spPr>
      </p:pic>
      <p:pic>
        <p:nvPicPr>
          <p:cNvPr id="208" name="Image 122" descr=" ">
            <a:extLst>
              <a:ext uri="{FF2B5EF4-FFF2-40B4-BE49-F238E27FC236}">
                <a16:creationId xmlns:a16="http://schemas.microsoft.com/office/drawing/2014/main" id="{6C5283AF-CC98-4928-0B6B-B11535CA13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35229" y="1728651"/>
            <a:ext cx="21632" cy="13419"/>
          </a:xfrm>
          <a:prstGeom prst="rect">
            <a:avLst/>
          </a:prstGeom>
        </p:spPr>
      </p:pic>
      <p:pic>
        <p:nvPicPr>
          <p:cNvPr id="209" name="Image 123" descr=" ">
            <a:extLst>
              <a:ext uri="{FF2B5EF4-FFF2-40B4-BE49-F238E27FC236}">
                <a16:creationId xmlns:a16="http://schemas.microsoft.com/office/drawing/2014/main" id="{A323F1AC-8E51-3A2B-10D7-1C426A1882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47311" y="1739441"/>
            <a:ext cx="16249" cy="20526"/>
          </a:xfrm>
          <a:prstGeom prst="rect">
            <a:avLst/>
          </a:prstGeom>
        </p:spPr>
      </p:pic>
      <p:pic>
        <p:nvPicPr>
          <p:cNvPr id="210" name="Image 124" descr=" ">
            <a:extLst>
              <a:ext uri="{FF2B5EF4-FFF2-40B4-BE49-F238E27FC236}">
                <a16:creationId xmlns:a16="http://schemas.microsoft.com/office/drawing/2014/main" id="{E7AE4423-722D-3AC8-B45D-2CCF0DA7E9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27117" y="1598402"/>
            <a:ext cx="54056" cy="55848"/>
          </a:xfrm>
          <a:prstGeom prst="rect">
            <a:avLst/>
          </a:prstGeom>
        </p:spPr>
      </p:pic>
      <p:pic>
        <p:nvPicPr>
          <p:cNvPr id="211" name="Image 125" descr=" ">
            <a:extLst>
              <a:ext uri="{FF2B5EF4-FFF2-40B4-BE49-F238E27FC236}">
                <a16:creationId xmlns:a16="http://schemas.microsoft.com/office/drawing/2014/main" id="{FAF694E4-D304-968B-95D5-9768B40190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77700" y="1649772"/>
            <a:ext cx="11362" cy="11547"/>
          </a:xfrm>
          <a:prstGeom prst="rect">
            <a:avLst/>
          </a:prstGeom>
        </p:spPr>
      </p:pic>
      <p:pic>
        <p:nvPicPr>
          <p:cNvPr id="212" name="Image 126" descr=" ">
            <a:extLst>
              <a:ext uri="{FF2B5EF4-FFF2-40B4-BE49-F238E27FC236}">
                <a16:creationId xmlns:a16="http://schemas.microsoft.com/office/drawing/2014/main" id="{6B42B709-E87E-5E56-8728-68EB176CEC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835" y="1625836"/>
            <a:ext cx="8484" cy="8682"/>
          </a:xfrm>
          <a:prstGeom prst="rect">
            <a:avLst/>
          </a:prstGeom>
        </p:spPr>
      </p:pic>
      <p:pic>
        <p:nvPicPr>
          <p:cNvPr id="213" name="Image 127" descr=" ">
            <a:extLst>
              <a:ext uri="{FF2B5EF4-FFF2-40B4-BE49-F238E27FC236}">
                <a16:creationId xmlns:a16="http://schemas.microsoft.com/office/drawing/2014/main" id="{F2EA785F-7119-A930-F49A-FF52F40A33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457309" y="1587116"/>
            <a:ext cx="49367" cy="37095"/>
          </a:xfrm>
          <a:prstGeom prst="rect">
            <a:avLst/>
          </a:prstGeom>
        </p:spPr>
      </p:pic>
      <p:pic>
        <p:nvPicPr>
          <p:cNvPr id="214" name="Image 128" descr=" ">
            <a:extLst>
              <a:ext uri="{FF2B5EF4-FFF2-40B4-BE49-F238E27FC236}">
                <a16:creationId xmlns:a16="http://schemas.microsoft.com/office/drawing/2014/main" id="{B51BFDD5-240F-1403-D5FB-3A37AD42715D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480430" y="1587116"/>
            <a:ext cx="0" cy="0"/>
          </a:xfrm>
          <a:prstGeom prst="rect">
            <a:avLst/>
          </a:prstGeom>
        </p:spPr>
      </p:pic>
      <p:pic>
        <p:nvPicPr>
          <p:cNvPr id="215" name="Image 129" descr=" ">
            <a:extLst>
              <a:ext uri="{FF2B5EF4-FFF2-40B4-BE49-F238E27FC236}">
                <a16:creationId xmlns:a16="http://schemas.microsoft.com/office/drawing/2014/main" id="{1299C5D4-3A22-038F-C5C4-B6E4F47820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552496" y="1385850"/>
            <a:ext cx="84545" cy="88491"/>
          </a:xfrm>
          <a:prstGeom prst="rect">
            <a:avLst/>
          </a:prstGeom>
        </p:spPr>
      </p:pic>
      <p:pic>
        <p:nvPicPr>
          <p:cNvPr id="216" name="Image 130" descr=" ">
            <a:extLst>
              <a:ext uri="{FF2B5EF4-FFF2-40B4-BE49-F238E27FC236}">
                <a16:creationId xmlns:a16="http://schemas.microsoft.com/office/drawing/2014/main" id="{DA8A0A5C-7BEC-355A-FF9A-2FC9E7E60F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552496" y="1304255"/>
            <a:ext cx="63657" cy="130423"/>
          </a:xfrm>
          <a:prstGeom prst="rect">
            <a:avLst/>
          </a:prstGeom>
        </p:spPr>
      </p:pic>
      <p:pic>
        <p:nvPicPr>
          <p:cNvPr id="217" name="Image 131" descr=" ">
            <a:extLst>
              <a:ext uri="{FF2B5EF4-FFF2-40B4-BE49-F238E27FC236}">
                <a16:creationId xmlns:a16="http://schemas.microsoft.com/office/drawing/2014/main" id="{C0E87457-0D5B-942C-81D6-676F19DADC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534709" y="1514252"/>
            <a:ext cx="84570" cy="35309"/>
          </a:xfrm>
          <a:prstGeom prst="rect">
            <a:avLst/>
          </a:prstGeom>
        </p:spPr>
      </p:pic>
      <p:pic>
        <p:nvPicPr>
          <p:cNvPr id="218" name="Image 132" descr=" ">
            <a:extLst>
              <a:ext uri="{FF2B5EF4-FFF2-40B4-BE49-F238E27FC236}">
                <a16:creationId xmlns:a16="http://schemas.microsoft.com/office/drawing/2014/main" id="{241577B6-3134-CD40-4332-0F374CC04E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550884" y="1459272"/>
            <a:ext cx="86604" cy="51879"/>
          </a:xfrm>
          <a:prstGeom prst="rect">
            <a:avLst/>
          </a:prstGeom>
        </p:spPr>
      </p:pic>
      <p:pic>
        <p:nvPicPr>
          <p:cNvPr id="219" name="Image 133" descr=" ">
            <a:extLst>
              <a:ext uri="{FF2B5EF4-FFF2-40B4-BE49-F238E27FC236}">
                <a16:creationId xmlns:a16="http://schemas.microsoft.com/office/drawing/2014/main" id="{8D48CBC4-14F7-498F-F3CD-080C6394C6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512233" y="1543186"/>
            <a:ext cx="82684" cy="41585"/>
          </a:xfrm>
          <a:prstGeom prst="rect">
            <a:avLst/>
          </a:prstGeom>
        </p:spPr>
      </p:pic>
      <p:pic>
        <p:nvPicPr>
          <p:cNvPr id="220" name="Image 134" descr=" ">
            <a:extLst>
              <a:ext uri="{FF2B5EF4-FFF2-40B4-BE49-F238E27FC236}">
                <a16:creationId xmlns:a16="http://schemas.microsoft.com/office/drawing/2014/main" id="{7B8F70F2-5CAE-E529-C0A6-87E7A7E076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485292" y="1567421"/>
            <a:ext cx="74051" cy="43173"/>
          </a:xfrm>
          <a:prstGeom prst="rect">
            <a:avLst/>
          </a:prstGeom>
        </p:spPr>
      </p:pic>
      <p:pic>
        <p:nvPicPr>
          <p:cNvPr id="221" name="Image 135" descr=" ">
            <a:extLst>
              <a:ext uri="{FF2B5EF4-FFF2-40B4-BE49-F238E27FC236}">
                <a16:creationId xmlns:a16="http://schemas.microsoft.com/office/drawing/2014/main" id="{5C1CAA40-37DC-94AE-9336-2720301C8B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227737" y="1742877"/>
            <a:ext cx="198165" cy="127484"/>
          </a:xfrm>
          <a:prstGeom prst="rect">
            <a:avLst/>
          </a:prstGeom>
        </p:spPr>
      </p:pic>
      <p:pic>
        <p:nvPicPr>
          <p:cNvPr id="222" name="Image 136" descr=" ">
            <a:extLst>
              <a:ext uri="{FF2B5EF4-FFF2-40B4-BE49-F238E27FC236}">
                <a16:creationId xmlns:a16="http://schemas.microsoft.com/office/drawing/2014/main" id="{0AF5B2A7-9471-A5F2-44BD-F4165EBDE5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46914" y="1587116"/>
            <a:ext cx="49367" cy="37095"/>
          </a:xfrm>
          <a:prstGeom prst="rect">
            <a:avLst/>
          </a:prstGeom>
        </p:spPr>
      </p:pic>
      <p:pic>
        <p:nvPicPr>
          <p:cNvPr id="223" name="Image 137" descr=" ">
            <a:extLst>
              <a:ext uri="{FF2B5EF4-FFF2-40B4-BE49-F238E27FC236}">
                <a16:creationId xmlns:a16="http://schemas.microsoft.com/office/drawing/2014/main" id="{BD5A748F-2D09-96FF-385C-28D345ADBC07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173185" y="1587116"/>
            <a:ext cx="0" cy="0"/>
          </a:xfrm>
          <a:prstGeom prst="rect">
            <a:avLst/>
          </a:prstGeom>
        </p:spPr>
      </p:pic>
      <p:pic>
        <p:nvPicPr>
          <p:cNvPr id="224" name="Image 138" descr=" ">
            <a:extLst>
              <a:ext uri="{FF2B5EF4-FFF2-40B4-BE49-F238E27FC236}">
                <a16:creationId xmlns:a16="http://schemas.microsoft.com/office/drawing/2014/main" id="{53845090-9555-2B5B-FDB7-868A832A41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016574" y="1385850"/>
            <a:ext cx="84545" cy="88491"/>
          </a:xfrm>
          <a:prstGeom prst="rect">
            <a:avLst/>
          </a:prstGeom>
        </p:spPr>
      </p:pic>
      <p:pic>
        <p:nvPicPr>
          <p:cNvPr id="225" name="Image 139" descr=" ">
            <a:extLst>
              <a:ext uri="{FF2B5EF4-FFF2-40B4-BE49-F238E27FC236}">
                <a16:creationId xmlns:a16="http://schemas.microsoft.com/office/drawing/2014/main" id="{2BAB5523-0084-3606-A0D1-7A594B00AE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7437" y="1304255"/>
            <a:ext cx="63657" cy="130423"/>
          </a:xfrm>
          <a:prstGeom prst="rect">
            <a:avLst/>
          </a:prstGeom>
        </p:spPr>
      </p:pic>
      <p:pic>
        <p:nvPicPr>
          <p:cNvPr id="226" name="Image 140" descr=" ">
            <a:extLst>
              <a:ext uri="{FF2B5EF4-FFF2-40B4-BE49-F238E27FC236}">
                <a16:creationId xmlns:a16="http://schemas.microsoft.com/office/drawing/2014/main" id="{947AC307-37B6-FA21-A83C-6EF3123C1F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34336" y="1514252"/>
            <a:ext cx="84570" cy="35309"/>
          </a:xfrm>
          <a:prstGeom prst="rect">
            <a:avLst/>
          </a:prstGeom>
        </p:spPr>
      </p:pic>
      <p:pic>
        <p:nvPicPr>
          <p:cNvPr id="227" name="Image 141" descr=" ">
            <a:extLst>
              <a:ext uri="{FF2B5EF4-FFF2-40B4-BE49-F238E27FC236}">
                <a16:creationId xmlns:a16="http://schemas.microsoft.com/office/drawing/2014/main" id="{DDC155D8-6937-29CB-F895-58DCEF108A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58697" y="1543186"/>
            <a:ext cx="82684" cy="41585"/>
          </a:xfrm>
          <a:prstGeom prst="rect">
            <a:avLst/>
          </a:prstGeom>
        </p:spPr>
      </p:pic>
      <p:pic>
        <p:nvPicPr>
          <p:cNvPr id="228" name="Image 142" descr=" ">
            <a:extLst>
              <a:ext uri="{FF2B5EF4-FFF2-40B4-BE49-F238E27FC236}">
                <a16:creationId xmlns:a16="http://schemas.microsoft.com/office/drawing/2014/main" id="{6DE50057-12DF-A78B-2DC0-C493AB4C5E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94272" y="1567421"/>
            <a:ext cx="74051" cy="43173"/>
          </a:xfrm>
          <a:prstGeom prst="rect">
            <a:avLst/>
          </a:prstGeom>
        </p:spPr>
      </p:pic>
      <p:pic>
        <p:nvPicPr>
          <p:cNvPr id="229" name="Image 143" descr=" ">
            <a:extLst>
              <a:ext uri="{FF2B5EF4-FFF2-40B4-BE49-F238E27FC236}">
                <a16:creationId xmlns:a16="http://schemas.microsoft.com/office/drawing/2014/main" id="{C662E221-D481-1B8E-199F-024EDD0B92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320891" y="1209638"/>
            <a:ext cx="11759" cy="12154"/>
          </a:xfrm>
          <a:prstGeom prst="rect">
            <a:avLst/>
          </a:prstGeom>
        </p:spPr>
      </p:pic>
      <p:pic>
        <p:nvPicPr>
          <p:cNvPr id="230" name="Image 144" descr=" ">
            <a:extLst>
              <a:ext uri="{FF2B5EF4-FFF2-40B4-BE49-F238E27FC236}">
                <a16:creationId xmlns:a16="http://schemas.microsoft.com/office/drawing/2014/main" id="{EC1BB093-E789-7105-7A29-5BBA4C6DFB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291543" y="1294147"/>
            <a:ext cx="70479" cy="4775"/>
          </a:xfrm>
          <a:prstGeom prst="rect">
            <a:avLst/>
          </a:prstGeom>
        </p:spPr>
      </p:pic>
      <p:pic>
        <p:nvPicPr>
          <p:cNvPr id="231" name="Image 145" descr=" ">
            <a:extLst>
              <a:ext uri="{FF2B5EF4-FFF2-40B4-BE49-F238E27FC236}">
                <a16:creationId xmlns:a16="http://schemas.microsoft.com/office/drawing/2014/main" id="{3206C336-23F5-A594-B9E6-ECA091C5A1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294272" y="1283196"/>
            <a:ext cx="65120" cy="6462"/>
          </a:xfrm>
          <a:prstGeom prst="rect">
            <a:avLst/>
          </a:prstGeom>
        </p:spPr>
      </p:pic>
      <p:pic>
        <p:nvPicPr>
          <p:cNvPr id="232" name="Image 146" descr=" ">
            <a:extLst>
              <a:ext uri="{FF2B5EF4-FFF2-40B4-BE49-F238E27FC236}">
                <a16:creationId xmlns:a16="http://schemas.microsoft.com/office/drawing/2014/main" id="{528D91F9-F8C4-3B5E-683C-A9E2280B01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278916" y="1222859"/>
            <a:ext cx="95733" cy="55885"/>
          </a:xfrm>
          <a:prstGeom prst="rect">
            <a:avLst/>
          </a:prstGeom>
        </p:spPr>
      </p:pic>
      <p:pic>
        <p:nvPicPr>
          <p:cNvPr id="233" name="Image 147" descr=" ">
            <a:extLst>
              <a:ext uri="{FF2B5EF4-FFF2-40B4-BE49-F238E27FC236}">
                <a16:creationId xmlns:a16="http://schemas.microsoft.com/office/drawing/2014/main" id="{E4CB5C40-1499-4A55-DD14-7513DD9252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314069" y="1227224"/>
            <a:ext cx="25428" cy="37753"/>
          </a:xfrm>
          <a:prstGeom prst="rect">
            <a:avLst/>
          </a:prstGeom>
        </p:spPr>
      </p:pic>
      <p:pic>
        <p:nvPicPr>
          <p:cNvPr id="234" name="Image 148" descr=" ">
            <a:extLst>
              <a:ext uri="{FF2B5EF4-FFF2-40B4-BE49-F238E27FC236}">
                <a16:creationId xmlns:a16="http://schemas.microsoft.com/office/drawing/2014/main" id="{811251E9-59C0-890A-028D-1D4B510483D3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446195" y="1330722"/>
            <a:ext cx="0" cy="0"/>
          </a:xfrm>
          <a:prstGeom prst="rect">
            <a:avLst/>
          </a:prstGeom>
        </p:spPr>
      </p:pic>
      <p:pic>
        <p:nvPicPr>
          <p:cNvPr id="235" name="Image 149" descr=" ">
            <a:extLst>
              <a:ext uri="{FF2B5EF4-FFF2-40B4-BE49-F238E27FC236}">
                <a16:creationId xmlns:a16="http://schemas.microsoft.com/office/drawing/2014/main" id="{3DA2D315-3534-4F6E-0C9C-E5D20EB64C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235626" y="1498389"/>
            <a:ext cx="182734" cy="202667"/>
          </a:xfrm>
          <a:prstGeom prst="rect">
            <a:avLst/>
          </a:prstGeom>
        </p:spPr>
      </p:pic>
      <p:pic>
        <p:nvPicPr>
          <p:cNvPr id="236" name="Image 150" descr=" ">
            <a:extLst>
              <a:ext uri="{FF2B5EF4-FFF2-40B4-BE49-F238E27FC236}">
                <a16:creationId xmlns:a16="http://schemas.microsoft.com/office/drawing/2014/main" id="{83CCC54A-06CD-9642-1883-B9550E661803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334386" y="1620900"/>
            <a:ext cx="0" cy="0"/>
          </a:xfrm>
          <a:prstGeom prst="rect">
            <a:avLst/>
          </a:prstGeom>
        </p:spPr>
      </p:pic>
      <p:pic>
        <p:nvPicPr>
          <p:cNvPr id="237" name="Image 151" descr=" ">
            <a:extLst>
              <a:ext uri="{FF2B5EF4-FFF2-40B4-BE49-F238E27FC236}">
                <a16:creationId xmlns:a16="http://schemas.microsoft.com/office/drawing/2014/main" id="{1ECE5EBE-1023-82AC-2975-6382150B16B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79635" y="1368871"/>
            <a:ext cx="494320" cy="392919"/>
          </a:xfrm>
          <a:prstGeom prst="rect">
            <a:avLst/>
          </a:prstGeom>
        </p:spPr>
      </p:pic>
      <p:pic>
        <p:nvPicPr>
          <p:cNvPr id="238" name="Image 152" descr=" ">
            <a:extLst>
              <a:ext uri="{FF2B5EF4-FFF2-40B4-BE49-F238E27FC236}">
                <a16:creationId xmlns:a16="http://schemas.microsoft.com/office/drawing/2014/main" id="{C5C01E0C-708C-9331-B6AB-CED228765D05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413771" y="1275792"/>
            <a:ext cx="0" cy="0"/>
          </a:xfrm>
          <a:prstGeom prst="rect">
            <a:avLst/>
          </a:prstGeom>
        </p:spPr>
      </p:pic>
      <p:pic>
        <p:nvPicPr>
          <p:cNvPr id="239" name="Image 153" descr=" ">
            <a:extLst>
              <a:ext uri="{FF2B5EF4-FFF2-40B4-BE49-F238E27FC236}">
                <a16:creationId xmlns:a16="http://schemas.microsoft.com/office/drawing/2014/main" id="{FE25664E-6DDF-93DA-0428-76CCE70F2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412233" y="1283506"/>
            <a:ext cx="9228" cy="9475"/>
          </a:xfrm>
          <a:prstGeom prst="rect">
            <a:avLst/>
          </a:prstGeom>
        </p:spPr>
      </p:pic>
      <p:pic>
        <p:nvPicPr>
          <p:cNvPr id="240" name="Image 154" descr=" ">
            <a:extLst>
              <a:ext uri="{FF2B5EF4-FFF2-40B4-BE49-F238E27FC236}">
                <a16:creationId xmlns:a16="http://schemas.microsoft.com/office/drawing/2014/main" id="{222E3E4D-92CB-94B2-0DB5-57E616CCDE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411092" y="1296219"/>
            <a:ext cx="11536" cy="23713"/>
          </a:xfrm>
          <a:prstGeom prst="rect">
            <a:avLst/>
          </a:prstGeom>
        </p:spPr>
      </p:pic>
      <p:pic>
        <p:nvPicPr>
          <p:cNvPr id="241" name="Image 155" descr=" ">
            <a:extLst>
              <a:ext uri="{FF2B5EF4-FFF2-40B4-BE49-F238E27FC236}">
                <a16:creationId xmlns:a16="http://schemas.microsoft.com/office/drawing/2014/main" id="{82D39050-FA9B-2C8F-C5C4-0B87D27DAA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406850" y="1255241"/>
            <a:ext cx="19995" cy="20538"/>
          </a:xfrm>
          <a:prstGeom prst="rect">
            <a:avLst/>
          </a:prstGeom>
        </p:spPr>
      </p:pic>
      <p:pic>
        <p:nvPicPr>
          <p:cNvPr id="242" name="Image 156" descr=" ">
            <a:extLst>
              <a:ext uri="{FF2B5EF4-FFF2-40B4-BE49-F238E27FC236}">
                <a16:creationId xmlns:a16="http://schemas.microsoft.com/office/drawing/2014/main" id="{BD264763-D111-9742-F022-E2BD56F43E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383977" y="1291146"/>
            <a:ext cx="65939" cy="44921"/>
          </a:xfrm>
          <a:prstGeom prst="rect">
            <a:avLst/>
          </a:prstGeom>
        </p:spPr>
      </p:pic>
      <p:pic>
        <p:nvPicPr>
          <p:cNvPr id="243" name="Image 157" descr=" ">
            <a:extLst>
              <a:ext uri="{FF2B5EF4-FFF2-40B4-BE49-F238E27FC236}">
                <a16:creationId xmlns:a16="http://schemas.microsoft.com/office/drawing/2014/main" id="{7947A401-94EB-E664-68F9-58F5404260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465396" y="1235658"/>
            <a:ext cx="37336" cy="53119"/>
          </a:xfrm>
          <a:prstGeom prst="rect">
            <a:avLst/>
          </a:prstGeom>
        </p:spPr>
      </p:pic>
      <p:pic>
        <p:nvPicPr>
          <p:cNvPr id="244" name="Image 158" descr=" ">
            <a:extLst>
              <a:ext uri="{FF2B5EF4-FFF2-40B4-BE49-F238E27FC236}">
                <a16:creationId xmlns:a16="http://schemas.microsoft.com/office/drawing/2014/main" id="{DAE8B012-21B1-3B57-193C-B253DFF2CC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485540" y="1229010"/>
            <a:ext cx="82139" cy="65410"/>
          </a:xfrm>
          <a:prstGeom prst="rect">
            <a:avLst/>
          </a:prstGeom>
        </p:spPr>
      </p:pic>
      <p:pic>
        <p:nvPicPr>
          <p:cNvPr id="245" name="Image 159" descr=" ">
            <a:extLst>
              <a:ext uri="{FF2B5EF4-FFF2-40B4-BE49-F238E27FC236}">
                <a16:creationId xmlns:a16="http://schemas.microsoft.com/office/drawing/2014/main" id="{92B00D81-4F58-1AB6-0FA7-1006A32F80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451925" y="1275953"/>
            <a:ext cx="56909" cy="52536"/>
          </a:xfrm>
          <a:prstGeom prst="rect">
            <a:avLst/>
          </a:prstGeom>
        </p:spPr>
      </p:pic>
      <p:pic>
        <p:nvPicPr>
          <p:cNvPr id="246" name="Image 160" descr=" ">
            <a:extLst>
              <a:ext uri="{FF2B5EF4-FFF2-40B4-BE49-F238E27FC236}">
                <a16:creationId xmlns:a16="http://schemas.microsoft.com/office/drawing/2014/main" id="{1414A221-7E50-6526-8C32-E761DE257A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342151" y="1304838"/>
            <a:ext cx="41826" cy="28538"/>
          </a:xfrm>
          <a:prstGeom prst="rect">
            <a:avLst/>
          </a:prstGeom>
        </p:spPr>
      </p:pic>
      <p:pic>
        <p:nvPicPr>
          <p:cNvPr id="247" name="Image 161" descr=" ">
            <a:extLst>
              <a:ext uri="{FF2B5EF4-FFF2-40B4-BE49-F238E27FC236}">
                <a16:creationId xmlns:a16="http://schemas.microsoft.com/office/drawing/2014/main" id="{ED0CDA66-1A26-82D4-3A7A-AD4EEFA389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232153" y="1283506"/>
            <a:ext cx="9228" cy="9475"/>
          </a:xfrm>
          <a:prstGeom prst="rect">
            <a:avLst/>
          </a:prstGeom>
        </p:spPr>
      </p:pic>
      <p:pic>
        <p:nvPicPr>
          <p:cNvPr id="248" name="Image 162" descr=" ">
            <a:extLst>
              <a:ext uri="{FF2B5EF4-FFF2-40B4-BE49-F238E27FC236}">
                <a16:creationId xmlns:a16="http://schemas.microsoft.com/office/drawing/2014/main" id="{776FA5B3-5038-DD84-DF7A-550519AE89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230987" y="1296219"/>
            <a:ext cx="11536" cy="23713"/>
          </a:xfrm>
          <a:prstGeom prst="rect">
            <a:avLst/>
          </a:prstGeom>
        </p:spPr>
      </p:pic>
      <p:pic>
        <p:nvPicPr>
          <p:cNvPr id="249" name="Image 163" descr=" ">
            <a:extLst>
              <a:ext uri="{FF2B5EF4-FFF2-40B4-BE49-F238E27FC236}">
                <a16:creationId xmlns:a16="http://schemas.microsoft.com/office/drawing/2014/main" id="{A64E01C0-4A13-944E-D126-00B5018531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226770" y="1255241"/>
            <a:ext cx="19995" cy="20538"/>
          </a:xfrm>
          <a:prstGeom prst="rect">
            <a:avLst/>
          </a:prstGeom>
        </p:spPr>
      </p:pic>
      <p:pic>
        <p:nvPicPr>
          <p:cNvPr id="250" name="Image 164" descr=" ">
            <a:extLst>
              <a:ext uri="{FF2B5EF4-FFF2-40B4-BE49-F238E27FC236}">
                <a16:creationId xmlns:a16="http://schemas.microsoft.com/office/drawing/2014/main" id="{6B804B6B-73B2-19DC-8BC0-260D75C24DB4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239844" y="1275792"/>
            <a:ext cx="0" cy="0"/>
          </a:xfrm>
          <a:prstGeom prst="rect">
            <a:avLst/>
          </a:prstGeom>
        </p:spPr>
      </p:pic>
      <p:pic>
        <p:nvPicPr>
          <p:cNvPr id="251" name="Image 165" descr=" ">
            <a:extLst>
              <a:ext uri="{FF2B5EF4-FFF2-40B4-BE49-F238E27FC236}">
                <a16:creationId xmlns:a16="http://schemas.microsoft.com/office/drawing/2014/main" id="{89587004-C06D-15E3-CCF6-136097DC98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203699" y="1291146"/>
            <a:ext cx="65939" cy="44921"/>
          </a:xfrm>
          <a:prstGeom prst="rect">
            <a:avLst/>
          </a:prstGeom>
        </p:spPr>
      </p:pic>
      <p:pic>
        <p:nvPicPr>
          <p:cNvPr id="252" name="Image 166" descr=" ">
            <a:extLst>
              <a:ext uri="{FF2B5EF4-FFF2-40B4-BE49-F238E27FC236}">
                <a16:creationId xmlns:a16="http://schemas.microsoft.com/office/drawing/2014/main" id="{20C61964-B231-924B-A6B7-74845B8A3D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150883" y="1235658"/>
            <a:ext cx="37336" cy="53119"/>
          </a:xfrm>
          <a:prstGeom prst="rect">
            <a:avLst/>
          </a:prstGeom>
        </p:spPr>
      </p:pic>
      <p:pic>
        <p:nvPicPr>
          <p:cNvPr id="253" name="Image 167" descr=" ">
            <a:extLst>
              <a:ext uri="{FF2B5EF4-FFF2-40B4-BE49-F238E27FC236}">
                <a16:creationId xmlns:a16="http://schemas.microsoft.com/office/drawing/2014/main" id="{D712461C-C8AD-FE18-7782-39C4EC5F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085936" y="1229010"/>
            <a:ext cx="82139" cy="65410"/>
          </a:xfrm>
          <a:prstGeom prst="rect">
            <a:avLst/>
          </a:prstGeom>
        </p:spPr>
      </p:pic>
      <p:pic>
        <p:nvPicPr>
          <p:cNvPr id="254" name="Image 168" descr=" ">
            <a:extLst>
              <a:ext uri="{FF2B5EF4-FFF2-40B4-BE49-F238E27FC236}">
                <a16:creationId xmlns:a16="http://schemas.microsoft.com/office/drawing/2014/main" id="{30FACF6F-8E77-525E-1A88-1A9825D363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144780" y="1275953"/>
            <a:ext cx="56909" cy="52536"/>
          </a:xfrm>
          <a:prstGeom prst="rect">
            <a:avLst/>
          </a:prstGeom>
        </p:spPr>
      </p:pic>
      <p:pic>
        <p:nvPicPr>
          <p:cNvPr id="255" name="Image 169" descr=" ">
            <a:extLst>
              <a:ext uri="{FF2B5EF4-FFF2-40B4-BE49-F238E27FC236}">
                <a16:creationId xmlns:a16="http://schemas.microsoft.com/office/drawing/2014/main" id="{24367A06-F445-E2E8-A1C8-FD08036713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269638" y="1304838"/>
            <a:ext cx="41826" cy="28538"/>
          </a:xfrm>
          <a:prstGeom prst="rect">
            <a:avLst/>
          </a:prstGeom>
        </p:spPr>
      </p:pic>
      <p:pic>
        <p:nvPicPr>
          <p:cNvPr id="256" name="Image 170" descr=" ">
            <a:extLst>
              <a:ext uri="{FF2B5EF4-FFF2-40B4-BE49-F238E27FC236}">
                <a16:creationId xmlns:a16="http://schemas.microsoft.com/office/drawing/2014/main" id="{6CC4F218-6868-3BAB-55F6-CEBEBB58E9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334957" y="1354026"/>
            <a:ext cx="109998" cy="105941"/>
          </a:xfrm>
          <a:prstGeom prst="rect">
            <a:avLst/>
          </a:prstGeom>
        </p:spPr>
      </p:pic>
      <p:pic>
        <p:nvPicPr>
          <p:cNvPr id="257" name="Image 171" descr=" ">
            <a:extLst>
              <a:ext uri="{FF2B5EF4-FFF2-40B4-BE49-F238E27FC236}">
                <a16:creationId xmlns:a16="http://schemas.microsoft.com/office/drawing/2014/main" id="{C0E681B3-4DAC-896D-BFE0-1A10FA0496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431583" y="1352786"/>
            <a:ext cx="8137" cy="9723"/>
          </a:xfrm>
          <a:prstGeom prst="rect">
            <a:avLst/>
          </a:prstGeom>
        </p:spPr>
      </p:pic>
      <p:pic>
        <p:nvPicPr>
          <p:cNvPr id="258" name="Image 172" descr=" ">
            <a:extLst>
              <a:ext uri="{FF2B5EF4-FFF2-40B4-BE49-F238E27FC236}">
                <a16:creationId xmlns:a16="http://schemas.microsoft.com/office/drawing/2014/main" id="{39249763-8352-AE1A-3DBE-C02A7CB00F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368894" y="1333636"/>
            <a:ext cx="94096" cy="20241"/>
          </a:xfrm>
          <a:prstGeom prst="rect">
            <a:avLst/>
          </a:prstGeom>
        </p:spPr>
      </p:pic>
      <p:pic>
        <p:nvPicPr>
          <p:cNvPr id="259" name="Image 173" descr=" ">
            <a:extLst>
              <a:ext uri="{FF2B5EF4-FFF2-40B4-BE49-F238E27FC236}">
                <a16:creationId xmlns:a16="http://schemas.microsoft.com/office/drawing/2014/main" id="{9EA292DD-BC13-0566-25DA-9CD01EC056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434262" y="1376921"/>
            <a:ext cx="61796" cy="24892"/>
          </a:xfrm>
          <a:prstGeom prst="rect">
            <a:avLst/>
          </a:prstGeom>
        </p:spPr>
      </p:pic>
      <p:pic>
        <p:nvPicPr>
          <p:cNvPr id="260" name="Image 174" descr=" ">
            <a:extLst>
              <a:ext uri="{FF2B5EF4-FFF2-40B4-BE49-F238E27FC236}">
                <a16:creationId xmlns:a16="http://schemas.microsoft.com/office/drawing/2014/main" id="{18F2746F-05C1-DC46-1904-86645299EA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410025" y="1353679"/>
            <a:ext cx="45274" cy="13345"/>
          </a:xfrm>
          <a:prstGeom prst="rect">
            <a:avLst/>
          </a:prstGeom>
        </p:spPr>
      </p:pic>
      <p:pic>
        <p:nvPicPr>
          <p:cNvPr id="261" name="Image 175" descr=" ">
            <a:extLst>
              <a:ext uri="{FF2B5EF4-FFF2-40B4-BE49-F238E27FC236}">
                <a16:creationId xmlns:a16="http://schemas.microsoft.com/office/drawing/2014/main" id="{01E2F1BE-9A7A-0053-DC50-B9E13559FD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449569" y="1349623"/>
            <a:ext cx="45249" cy="33424"/>
          </a:xfrm>
          <a:prstGeom prst="rect">
            <a:avLst/>
          </a:prstGeom>
        </p:spPr>
      </p:pic>
      <p:pic>
        <p:nvPicPr>
          <p:cNvPr id="262" name="Image 176" descr=" ">
            <a:extLst>
              <a:ext uri="{FF2B5EF4-FFF2-40B4-BE49-F238E27FC236}">
                <a16:creationId xmlns:a16="http://schemas.microsoft.com/office/drawing/2014/main" id="{06340165-9BB1-E03A-AA36-1A0C8101D5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213820" y="1352786"/>
            <a:ext cx="8137" cy="9723"/>
          </a:xfrm>
          <a:prstGeom prst="rect">
            <a:avLst/>
          </a:prstGeom>
        </p:spPr>
      </p:pic>
      <p:pic>
        <p:nvPicPr>
          <p:cNvPr id="263" name="Image 177" descr=" ">
            <a:extLst>
              <a:ext uri="{FF2B5EF4-FFF2-40B4-BE49-F238E27FC236}">
                <a16:creationId xmlns:a16="http://schemas.microsoft.com/office/drawing/2014/main" id="{409D6D4F-57C8-E6C2-7492-89B5812D69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190551" y="1333636"/>
            <a:ext cx="94096" cy="20241"/>
          </a:xfrm>
          <a:prstGeom prst="rect">
            <a:avLst/>
          </a:prstGeom>
        </p:spPr>
      </p:pic>
      <p:pic>
        <p:nvPicPr>
          <p:cNvPr id="264" name="Image 178" descr=" ">
            <a:extLst>
              <a:ext uri="{FF2B5EF4-FFF2-40B4-BE49-F238E27FC236}">
                <a16:creationId xmlns:a16="http://schemas.microsoft.com/office/drawing/2014/main" id="{91308FBE-74E6-3485-D7C5-4E0E9526AD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157482" y="1376921"/>
            <a:ext cx="61796" cy="24892"/>
          </a:xfrm>
          <a:prstGeom prst="rect">
            <a:avLst/>
          </a:prstGeom>
        </p:spPr>
      </p:pic>
      <p:pic>
        <p:nvPicPr>
          <p:cNvPr id="265" name="Image 179" descr=" ">
            <a:extLst>
              <a:ext uri="{FF2B5EF4-FFF2-40B4-BE49-F238E27FC236}">
                <a16:creationId xmlns:a16="http://schemas.microsoft.com/office/drawing/2014/main" id="{0F9263A6-DA97-E8E1-23F9-F9573A09F0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198241" y="1353679"/>
            <a:ext cx="45274" cy="13345"/>
          </a:xfrm>
          <a:prstGeom prst="rect">
            <a:avLst/>
          </a:prstGeom>
        </p:spPr>
      </p:pic>
      <p:pic>
        <p:nvPicPr>
          <p:cNvPr id="266" name="Image 180" descr=" ">
            <a:extLst>
              <a:ext uri="{FF2B5EF4-FFF2-40B4-BE49-F238E27FC236}">
                <a16:creationId xmlns:a16="http://schemas.microsoft.com/office/drawing/2014/main" id="{F358284D-1CA7-7592-DB55-3DD23AFA1A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158722" y="1349623"/>
            <a:ext cx="45249" cy="33424"/>
          </a:xfrm>
          <a:prstGeom prst="rect">
            <a:avLst/>
          </a:prstGeom>
        </p:spPr>
      </p:pic>
      <p:pic>
        <p:nvPicPr>
          <p:cNvPr id="267" name="Image 181" descr=" ">
            <a:extLst>
              <a:ext uri="{FF2B5EF4-FFF2-40B4-BE49-F238E27FC236}">
                <a16:creationId xmlns:a16="http://schemas.microsoft.com/office/drawing/2014/main" id="{788DFEA2-07FB-2577-5D52-CE443D7087B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208586" y="1354026"/>
            <a:ext cx="109998" cy="105941"/>
          </a:xfrm>
          <a:prstGeom prst="rect">
            <a:avLst/>
          </a:prstGeom>
        </p:spPr>
      </p:pic>
      <p:pic>
        <p:nvPicPr>
          <p:cNvPr id="268" name="Image 182" descr=" ">
            <a:extLst>
              <a:ext uri="{FF2B5EF4-FFF2-40B4-BE49-F238E27FC236}">
                <a16:creationId xmlns:a16="http://schemas.microsoft.com/office/drawing/2014/main" id="{9FAA18DC-3BE6-B534-A54A-1FD001965479}"/>
              </a:ext>
            </a:extLst>
          </p:cNvPr>
          <p:cNvPicPr>
            <a:picLocks noChangeAspect="1"/>
          </p:cNvPicPr>
          <p:nvPr userDrawn="1"/>
        </p:nvPicPr>
        <p:blipFill>
          <a:blip r:embed="rId92"/>
          <a:stretch>
            <a:fillRect/>
          </a:stretch>
        </p:blipFill>
        <p:spPr>
          <a:xfrm>
            <a:off x="6031790" y="1016000"/>
            <a:ext cx="1303826" cy="1016000"/>
          </a:xfrm>
          <a:prstGeom prst="rect">
            <a:avLst/>
          </a:prstGeom>
        </p:spPr>
      </p:pic>
      <p:pic>
        <p:nvPicPr>
          <p:cNvPr id="269" name="Image 183" descr=" ">
            <a:extLst>
              <a:ext uri="{FF2B5EF4-FFF2-40B4-BE49-F238E27FC236}">
                <a16:creationId xmlns:a16="http://schemas.microsoft.com/office/drawing/2014/main" id="{084378B3-A236-AC0B-CCA7-A7A4C266DF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113929" y="1265845"/>
            <a:ext cx="193501" cy="686730"/>
          </a:xfrm>
          <a:prstGeom prst="rect">
            <a:avLst/>
          </a:prstGeom>
        </p:spPr>
      </p:pic>
      <p:pic>
        <p:nvPicPr>
          <p:cNvPr id="270" name="Image 184" descr=" ">
            <a:extLst>
              <a:ext uri="{FF2B5EF4-FFF2-40B4-BE49-F238E27FC236}">
                <a16:creationId xmlns:a16="http://schemas.microsoft.com/office/drawing/2014/main" id="{8FB64F21-8C92-82FB-1C1E-1AB741B8B4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7054764" y="1070496"/>
            <a:ext cx="193501" cy="686730"/>
          </a:xfrm>
          <a:prstGeom prst="rect">
            <a:avLst/>
          </a:prstGeom>
        </p:spPr>
      </p:pic>
      <p:pic>
        <p:nvPicPr>
          <p:cNvPr id="271" name="Image 185" descr=" ">
            <a:extLst>
              <a:ext uri="{FF2B5EF4-FFF2-40B4-BE49-F238E27FC236}">
                <a16:creationId xmlns:a16="http://schemas.microsoft.com/office/drawing/2014/main" id="{39D75A90-269B-AB89-582F-9E7BD88437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6286517" y="1493726"/>
            <a:ext cx="38378" cy="62384"/>
          </a:xfrm>
          <a:prstGeom prst="rect">
            <a:avLst/>
          </a:prstGeom>
        </p:spPr>
      </p:pic>
      <p:pic>
        <p:nvPicPr>
          <p:cNvPr id="272" name="Image 186" descr=" ">
            <a:extLst>
              <a:ext uri="{FF2B5EF4-FFF2-40B4-BE49-F238E27FC236}">
                <a16:creationId xmlns:a16="http://schemas.microsoft.com/office/drawing/2014/main" id="{8A0BF7CF-BEE8-C5A3-987D-3569D498F7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6330228" y="1477330"/>
            <a:ext cx="41231" cy="62793"/>
          </a:xfrm>
          <a:prstGeom prst="rect">
            <a:avLst/>
          </a:prstGeom>
        </p:spPr>
      </p:pic>
      <p:pic>
        <p:nvPicPr>
          <p:cNvPr id="273" name="Image 187" descr=" ">
            <a:extLst>
              <a:ext uri="{FF2B5EF4-FFF2-40B4-BE49-F238E27FC236}">
                <a16:creationId xmlns:a16="http://schemas.microsoft.com/office/drawing/2014/main" id="{8E553A5A-A183-36C9-0BB9-4EC8B93638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6375180" y="1466776"/>
            <a:ext cx="44753" cy="59035"/>
          </a:xfrm>
          <a:prstGeom prst="rect">
            <a:avLst/>
          </a:prstGeom>
        </p:spPr>
      </p:pic>
      <p:pic>
        <p:nvPicPr>
          <p:cNvPr id="274" name="Image 188" descr=" ">
            <a:extLst>
              <a:ext uri="{FF2B5EF4-FFF2-40B4-BE49-F238E27FC236}">
                <a16:creationId xmlns:a16="http://schemas.microsoft.com/office/drawing/2014/main" id="{DF944E57-081A-EAD5-B1B6-123175135B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6413979" y="1449958"/>
            <a:ext cx="37584" cy="57758"/>
          </a:xfrm>
          <a:prstGeom prst="rect">
            <a:avLst/>
          </a:prstGeom>
        </p:spPr>
      </p:pic>
      <p:pic>
        <p:nvPicPr>
          <p:cNvPr id="275" name="Image 189" descr=" ">
            <a:extLst>
              <a:ext uri="{FF2B5EF4-FFF2-40B4-BE49-F238E27FC236}">
                <a16:creationId xmlns:a16="http://schemas.microsoft.com/office/drawing/2014/main" id="{C09B53AB-9D9A-F985-3010-845D5B94CB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453424" y="1438015"/>
            <a:ext cx="46862" cy="53057"/>
          </a:xfrm>
          <a:prstGeom prst="rect">
            <a:avLst/>
          </a:prstGeom>
        </p:spPr>
      </p:pic>
      <p:pic>
        <p:nvPicPr>
          <p:cNvPr id="276" name="Image 190" descr=" ">
            <a:extLst>
              <a:ext uri="{FF2B5EF4-FFF2-40B4-BE49-F238E27FC236}">
                <a16:creationId xmlns:a16="http://schemas.microsoft.com/office/drawing/2014/main" id="{161522B5-9867-3FBC-6EE8-FCD67CD4A3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6504478" y="1418580"/>
            <a:ext cx="43612" cy="53975"/>
          </a:xfrm>
          <a:prstGeom prst="rect">
            <a:avLst/>
          </a:prstGeom>
        </p:spPr>
      </p:pic>
      <p:pic>
        <p:nvPicPr>
          <p:cNvPr id="277" name="Image 191" descr=" ">
            <a:extLst>
              <a:ext uri="{FF2B5EF4-FFF2-40B4-BE49-F238E27FC236}">
                <a16:creationId xmlns:a16="http://schemas.microsoft.com/office/drawing/2014/main" id="{352D709A-4AD6-F477-66E1-5E900F4EE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553498" y="1404727"/>
            <a:ext cx="36864" cy="57534"/>
          </a:xfrm>
          <a:prstGeom prst="rect">
            <a:avLst/>
          </a:prstGeom>
        </p:spPr>
      </p:pic>
      <p:pic>
        <p:nvPicPr>
          <p:cNvPr id="278" name="Image 192" descr=" ">
            <a:extLst>
              <a:ext uri="{FF2B5EF4-FFF2-40B4-BE49-F238E27FC236}">
                <a16:creationId xmlns:a16="http://schemas.microsoft.com/office/drawing/2014/main" id="{3DD7F9C5-EA04-A086-0AA7-7B8C4BB19F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6594977" y="1382762"/>
            <a:ext cx="48152" cy="65782"/>
          </a:xfrm>
          <a:prstGeom prst="rect">
            <a:avLst/>
          </a:prstGeom>
        </p:spPr>
      </p:pic>
      <p:pic>
        <p:nvPicPr>
          <p:cNvPr id="279" name="Image 193" descr=" ">
            <a:extLst>
              <a:ext uri="{FF2B5EF4-FFF2-40B4-BE49-F238E27FC236}">
                <a16:creationId xmlns:a16="http://schemas.microsoft.com/office/drawing/2014/main" id="{34A211D9-1E0B-06C4-09B5-792CA4739A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6646900" y="1372183"/>
            <a:ext cx="44753" cy="59035"/>
          </a:xfrm>
          <a:prstGeom prst="rect">
            <a:avLst/>
          </a:prstGeom>
        </p:spPr>
      </p:pic>
      <p:pic>
        <p:nvPicPr>
          <p:cNvPr id="280" name="Image 194" descr=" ">
            <a:extLst>
              <a:ext uri="{FF2B5EF4-FFF2-40B4-BE49-F238E27FC236}">
                <a16:creationId xmlns:a16="http://schemas.microsoft.com/office/drawing/2014/main" id="{256AF4D6-222F-D564-79A7-D98D985BAB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6285351" y="1564258"/>
            <a:ext cx="41454" cy="61925"/>
          </a:xfrm>
          <a:prstGeom prst="rect">
            <a:avLst/>
          </a:prstGeom>
        </p:spPr>
      </p:pic>
      <p:pic>
        <p:nvPicPr>
          <p:cNvPr id="281" name="Image 195" descr=" ">
            <a:extLst>
              <a:ext uri="{FF2B5EF4-FFF2-40B4-BE49-F238E27FC236}">
                <a16:creationId xmlns:a16="http://schemas.microsoft.com/office/drawing/2014/main" id="{8787FDD6-806E-34D6-FC6A-E58DFFB871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6331220" y="1548544"/>
            <a:ext cx="38402" cy="62396"/>
          </a:xfrm>
          <a:prstGeom prst="rect">
            <a:avLst/>
          </a:prstGeom>
        </p:spPr>
      </p:pic>
      <p:pic>
        <p:nvPicPr>
          <p:cNvPr id="282" name="Image 196" descr=" ">
            <a:extLst>
              <a:ext uri="{FF2B5EF4-FFF2-40B4-BE49-F238E27FC236}">
                <a16:creationId xmlns:a16="http://schemas.microsoft.com/office/drawing/2014/main" id="{D7C44963-080D-9E62-9332-00729CBA74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6375254" y="1532669"/>
            <a:ext cx="38378" cy="62396"/>
          </a:xfrm>
          <a:prstGeom prst="rect">
            <a:avLst/>
          </a:prstGeom>
        </p:spPr>
      </p:pic>
      <p:pic>
        <p:nvPicPr>
          <p:cNvPr id="283" name="Image 197" descr=" ">
            <a:extLst>
              <a:ext uri="{FF2B5EF4-FFF2-40B4-BE49-F238E27FC236}">
                <a16:creationId xmlns:a16="http://schemas.microsoft.com/office/drawing/2014/main" id="{629A79EE-473E-11CD-7011-0F79387E9F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6419263" y="1521321"/>
            <a:ext cx="38254" cy="57857"/>
          </a:xfrm>
          <a:prstGeom prst="rect">
            <a:avLst/>
          </a:prstGeom>
        </p:spPr>
      </p:pic>
      <p:pic>
        <p:nvPicPr>
          <p:cNvPr id="284" name="Image 198" descr=" ">
            <a:extLst>
              <a:ext uri="{FF2B5EF4-FFF2-40B4-BE49-F238E27FC236}">
                <a16:creationId xmlns:a16="http://schemas.microsoft.com/office/drawing/2014/main" id="{F84BFE85-E8AC-43BD-E43E-5FAAF2AD3B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6462230" y="1502606"/>
            <a:ext cx="34632" cy="61082"/>
          </a:xfrm>
          <a:prstGeom prst="rect">
            <a:avLst/>
          </a:prstGeom>
        </p:spPr>
      </p:pic>
      <p:pic>
        <p:nvPicPr>
          <p:cNvPr id="285" name="Image 199" descr=" ">
            <a:extLst>
              <a:ext uri="{FF2B5EF4-FFF2-40B4-BE49-F238E27FC236}">
                <a16:creationId xmlns:a16="http://schemas.microsoft.com/office/drawing/2014/main" id="{A566712E-8E3A-6E4B-3DEA-AF23A8A002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6501898" y="1492101"/>
            <a:ext cx="36864" cy="57534"/>
          </a:xfrm>
          <a:prstGeom prst="rect">
            <a:avLst/>
          </a:prstGeom>
        </p:spPr>
      </p:pic>
      <p:pic>
        <p:nvPicPr>
          <p:cNvPr id="286" name="Image 200" descr=" ">
            <a:extLst>
              <a:ext uri="{FF2B5EF4-FFF2-40B4-BE49-F238E27FC236}">
                <a16:creationId xmlns:a16="http://schemas.microsoft.com/office/drawing/2014/main" id="{FFFEDBF6-9B0C-FAFE-F652-4128FA389A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6543029" y="1475569"/>
            <a:ext cx="41206" cy="53938"/>
          </a:xfrm>
          <a:prstGeom prst="rect">
            <a:avLst/>
          </a:prstGeom>
        </p:spPr>
      </p:pic>
      <p:pic>
        <p:nvPicPr>
          <p:cNvPr id="287" name="Image 201" descr=" ">
            <a:extLst>
              <a:ext uri="{FF2B5EF4-FFF2-40B4-BE49-F238E27FC236}">
                <a16:creationId xmlns:a16="http://schemas.microsoft.com/office/drawing/2014/main" id="{B10DEB38-6543-BF64-6AF1-6161BC5157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6588998" y="1455862"/>
            <a:ext cx="38402" cy="62396"/>
          </a:xfrm>
          <a:prstGeom prst="rect">
            <a:avLst/>
          </a:prstGeom>
        </p:spPr>
      </p:pic>
      <p:pic>
        <p:nvPicPr>
          <p:cNvPr id="288" name="Image 202" descr=" ">
            <a:extLst>
              <a:ext uri="{FF2B5EF4-FFF2-40B4-BE49-F238E27FC236}">
                <a16:creationId xmlns:a16="http://schemas.microsoft.com/office/drawing/2014/main" id="{E7FAF3E3-3548-EDAF-F6D6-A929A5D51B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6632908" y="1440334"/>
            <a:ext cx="37584" cy="57770"/>
          </a:xfrm>
          <a:prstGeom prst="rect">
            <a:avLst/>
          </a:prstGeom>
        </p:spPr>
      </p:pic>
      <p:pic>
        <p:nvPicPr>
          <p:cNvPr id="289" name="Image 203" descr=" ">
            <a:extLst>
              <a:ext uri="{FF2B5EF4-FFF2-40B4-BE49-F238E27FC236}">
                <a16:creationId xmlns:a16="http://schemas.microsoft.com/office/drawing/2014/main" id="{92CA76CD-D577-8DAE-D0DD-12F03396F53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674982" y="1426208"/>
            <a:ext cx="34632" cy="61082"/>
          </a:xfrm>
          <a:prstGeom prst="rect">
            <a:avLst/>
          </a:prstGeom>
        </p:spPr>
      </p:pic>
      <p:pic>
        <p:nvPicPr>
          <p:cNvPr id="290" name="Image 204" descr=" ">
            <a:extLst>
              <a:ext uri="{FF2B5EF4-FFF2-40B4-BE49-F238E27FC236}">
                <a16:creationId xmlns:a16="http://schemas.microsoft.com/office/drawing/2014/main" id="{F4B31EB9-FB2C-F90F-B113-3E47717A9C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6714302" y="1411300"/>
            <a:ext cx="37584" cy="57758"/>
          </a:xfrm>
          <a:prstGeom prst="rect">
            <a:avLst/>
          </a:prstGeom>
        </p:spPr>
      </p:pic>
      <p:pic>
        <p:nvPicPr>
          <p:cNvPr id="291" name="Image 205" descr=" ">
            <a:extLst>
              <a:ext uri="{FF2B5EF4-FFF2-40B4-BE49-F238E27FC236}">
                <a16:creationId xmlns:a16="http://schemas.microsoft.com/office/drawing/2014/main" id="{094F4831-477A-5F65-FA4B-D69CD640DD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753920" y="1401130"/>
            <a:ext cx="41206" cy="53950"/>
          </a:xfrm>
          <a:prstGeom prst="rect">
            <a:avLst/>
          </a:prstGeom>
        </p:spPr>
      </p:pic>
      <p:pic>
        <p:nvPicPr>
          <p:cNvPr id="292" name="Image 206" descr=" ">
            <a:extLst>
              <a:ext uri="{FF2B5EF4-FFF2-40B4-BE49-F238E27FC236}">
                <a16:creationId xmlns:a16="http://schemas.microsoft.com/office/drawing/2014/main" id="{37991C82-3305-A204-556C-123DEF171C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6800311" y="1380071"/>
            <a:ext cx="41900" cy="63599"/>
          </a:xfrm>
          <a:prstGeom prst="rect">
            <a:avLst/>
          </a:prstGeom>
        </p:spPr>
      </p:pic>
      <p:pic>
        <p:nvPicPr>
          <p:cNvPr id="293" name="Image 207" descr=" ">
            <a:extLst>
              <a:ext uri="{FF2B5EF4-FFF2-40B4-BE49-F238E27FC236}">
                <a16:creationId xmlns:a16="http://schemas.microsoft.com/office/drawing/2014/main" id="{CD1A37C9-C260-6559-0954-024506D498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840227" y="1370447"/>
            <a:ext cx="43612" cy="53975"/>
          </a:xfrm>
          <a:prstGeom prst="rect">
            <a:avLst/>
          </a:prstGeom>
        </p:spPr>
      </p:pic>
      <p:pic>
        <p:nvPicPr>
          <p:cNvPr id="294" name="Image 208" descr=" ">
            <a:extLst>
              <a:ext uri="{FF2B5EF4-FFF2-40B4-BE49-F238E27FC236}">
                <a16:creationId xmlns:a16="http://schemas.microsoft.com/office/drawing/2014/main" id="{5C6421EF-A0A6-CF69-9A91-7B40295BD5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6889991" y="1351868"/>
            <a:ext cx="32846" cy="60461"/>
          </a:xfrm>
          <a:prstGeom prst="rect">
            <a:avLst/>
          </a:prstGeom>
        </p:spPr>
      </p:pic>
      <p:pic>
        <p:nvPicPr>
          <p:cNvPr id="295" name="Image 209" descr=" ">
            <a:extLst>
              <a:ext uri="{FF2B5EF4-FFF2-40B4-BE49-F238E27FC236}">
                <a16:creationId xmlns:a16="http://schemas.microsoft.com/office/drawing/2014/main" id="{E8E93C9B-0354-75B1-EB53-6F36260D963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6924672" y="1341239"/>
            <a:ext cx="43612" cy="53975"/>
          </a:xfrm>
          <a:prstGeom prst="rect">
            <a:avLst/>
          </a:prstGeom>
        </p:spPr>
      </p:pic>
      <p:pic>
        <p:nvPicPr>
          <p:cNvPr id="296" name="Image 210" descr=" ">
            <a:extLst>
              <a:ext uri="{FF2B5EF4-FFF2-40B4-BE49-F238E27FC236}">
                <a16:creationId xmlns:a16="http://schemas.microsoft.com/office/drawing/2014/main" id="{C9142E56-1F67-0688-3541-D84A4C376C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6286294" y="1631727"/>
            <a:ext cx="37584" cy="57770"/>
          </a:xfrm>
          <a:prstGeom prst="rect">
            <a:avLst/>
          </a:prstGeom>
        </p:spPr>
      </p:pic>
      <p:pic>
        <p:nvPicPr>
          <p:cNvPr id="297" name="Image 211" descr=" ">
            <a:extLst>
              <a:ext uri="{FF2B5EF4-FFF2-40B4-BE49-F238E27FC236}">
                <a16:creationId xmlns:a16="http://schemas.microsoft.com/office/drawing/2014/main" id="{01DD7F8B-9871-6244-97C4-AFCF6F3B9E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6327574" y="1617551"/>
            <a:ext cx="34632" cy="61082"/>
          </a:xfrm>
          <a:prstGeom prst="rect">
            <a:avLst/>
          </a:prstGeom>
        </p:spPr>
      </p:pic>
      <p:pic>
        <p:nvPicPr>
          <p:cNvPr id="298" name="Image 212" descr=" ">
            <a:extLst>
              <a:ext uri="{FF2B5EF4-FFF2-40B4-BE49-F238E27FC236}">
                <a16:creationId xmlns:a16="http://schemas.microsoft.com/office/drawing/2014/main" id="{E1D8CB86-822A-7359-A8CB-6C2DC97874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6365356" y="1601229"/>
            <a:ext cx="45051" cy="64703"/>
          </a:xfrm>
          <a:prstGeom prst="rect">
            <a:avLst/>
          </a:prstGeom>
        </p:spPr>
      </p:pic>
      <p:pic>
        <p:nvPicPr>
          <p:cNvPr id="299" name="Image 213" descr=" ">
            <a:extLst>
              <a:ext uri="{FF2B5EF4-FFF2-40B4-BE49-F238E27FC236}">
                <a16:creationId xmlns:a16="http://schemas.microsoft.com/office/drawing/2014/main" id="{8B7F2E10-39A4-1128-A491-29F389A2E9A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6414847" y="1586123"/>
            <a:ext cx="38378" cy="62396"/>
          </a:xfrm>
          <a:prstGeom prst="rect">
            <a:avLst/>
          </a:prstGeom>
        </p:spPr>
      </p:pic>
      <p:pic>
        <p:nvPicPr>
          <p:cNvPr id="300" name="Image 214" descr=" ">
            <a:extLst>
              <a:ext uri="{FF2B5EF4-FFF2-40B4-BE49-F238E27FC236}">
                <a16:creationId xmlns:a16="http://schemas.microsoft.com/office/drawing/2014/main" id="{66149891-C0AF-EC54-DE9B-006F3169F8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6458211" y="1574105"/>
            <a:ext cx="43612" cy="53975"/>
          </a:xfrm>
          <a:prstGeom prst="rect">
            <a:avLst/>
          </a:prstGeom>
        </p:spPr>
      </p:pic>
      <p:pic>
        <p:nvPicPr>
          <p:cNvPr id="301" name="Image 215" descr=" ">
            <a:extLst>
              <a:ext uri="{FF2B5EF4-FFF2-40B4-BE49-F238E27FC236}">
                <a16:creationId xmlns:a16="http://schemas.microsoft.com/office/drawing/2014/main" id="{F05D1267-5AD7-0B5F-541F-7A974725C5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6502915" y="1554361"/>
            <a:ext cx="41231" cy="62793"/>
          </a:xfrm>
          <a:prstGeom prst="rect">
            <a:avLst/>
          </a:prstGeom>
        </p:spPr>
      </p:pic>
      <p:pic>
        <p:nvPicPr>
          <p:cNvPr id="302" name="Image 216" descr=" ">
            <a:extLst>
              <a:ext uri="{FF2B5EF4-FFF2-40B4-BE49-F238E27FC236}">
                <a16:creationId xmlns:a16="http://schemas.microsoft.com/office/drawing/2014/main" id="{3DD35A8D-CCE4-06B0-9AAF-A4AC3DEBA2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6549157" y="1542331"/>
            <a:ext cx="43612" cy="53975"/>
          </a:xfrm>
          <a:prstGeom prst="rect">
            <a:avLst/>
          </a:prstGeom>
        </p:spPr>
      </p:pic>
      <p:pic>
        <p:nvPicPr>
          <p:cNvPr id="303" name="Image 217" descr=" ">
            <a:extLst>
              <a:ext uri="{FF2B5EF4-FFF2-40B4-BE49-F238E27FC236}">
                <a16:creationId xmlns:a16="http://schemas.microsoft.com/office/drawing/2014/main" id="{3C39088E-E8EF-FFA6-EE5A-08C8C014FB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6598053" y="1523715"/>
            <a:ext cx="32846" cy="60461"/>
          </a:xfrm>
          <a:prstGeom prst="rect">
            <a:avLst/>
          </a:prstGeom>
        </p:spPr>
      </p:pic>
      <p:pic>
        <p:nvPicPr>
          <p:cNvPr id="304" name="Image 218" descr=" ">
            <a:extLst>
              <a:ext uri="{FF2B5EF4-FFF2-40B4-BE49-F238E27FC236}">
                <a16:creationId xmlns:a16="http://schemas.microsoft.com/office/drawing/2014/main" id="{0EE2BDDF-7E59-FF6D-5197-3D98488A87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6636009" y="1508385"/>
            <a:ext cx="38402" cy="62384"/>
          </a:xfrm>
          <a:prstGeom prst="rect">
            <a:avLst/>
          </a:prstGeom>
        </p:spPr>
      </p:pic>
      <p:pic>
        <p:nvPicPr>
          <p:cNvPr id="305" name="Image 219" descr=" ">
            <a:extLst>
              <a:ext uri="{FF2B5EF4-FFF2-40B4-BE49-F238E27FC236}">
                <a16:creationId xmlns:a16="http://schemas.microsoft.com/office/drawing/2014/main" id="{7DAAF4A1-29C5-8C73-1F35-1FF57C2BBD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6680564" y="1494172"/>
            <a:ext cx="36691" cy="53070"/>
          </a:xfrm>
          <a:prstGeom prst="rect">
            <a:avLst/>
          </a:prstGeom>
        </p:spPr>
      </p:pic>
      <p:pic>
        <p:nvPicPr>
          <p:cNvPr id="306" name="Image 220" descr=" ">
            <a:extLst>
              <a:ext uri="{FF2B5EF4-FFF2-40B4-BE49-F238E27FC236}">
                <a16:creationId xmlns:a16="http://schemas.microsoft.com/office/drawing/2014/main" id="{4684C732-D62D-7822-78F7-BCC3F68F02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6722787" y="1479637"/>
            <a:ext cx="34632" cy="61082"/>
          </a:xfrm>
          <a:prstGeom prst="rect">
            <a:avLst/>
          </a:prstGeom>
        </p:spPr>
      </p:pic>
      <p:pic>
        <p:nvPicPr>
          <p:cNvPr id="307" name="Image 221" descr=" ">
            <a:extLst>
              <a:ext uri="{FF2B5EF4-FFF2-40B4-BE49-F238E27FC236}">
                <a16:creationId xmlns:a16="http://schemas.microsoft.com/office/drawing/2014/main" id="{23C393B0-C7D4-829F-14ED-CB943CB9B5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760991" y="1467358"/>
            <a:ext cx="41206" cy="53950"/>
          </a:xfrm>
          <a:prstGeom prst="rect">
            <a:avLst/>
          </a:prstGeom>
        </p:spPr>
      </p:pic>
      <p:pic>
        <p:nvPicPr>
          <p:cNvPr id="308" name="Image 222" descr=" ">
            <a:extLst>
              <a:ext uri="{FF2B5EF4-FFF2-40B4-BE49-F238E27FC236}">
                <a16:creationId xmlns:a16="http://schemas.microsoft.com/office/drawing/2014/main" id="{F8C9D8CC-F274-F514-B5CC-066CE46BAA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6807183" y="1446349"/>
            <a:ext cx="41900" cy="63599"/>
          </a:xfrm>
          <a:prstGeom prst="rect">
            <a:avLst/>
          </a:prstGeom>
        </p:spPr>
      </p:pic>
      <p:pic>
        <p:nvPicPr>
          <p:cNvPr id="309" name="Image 223" descr=" ">
            <a:extLst>
              <a:ext uri="{FF2B5EF4-FFF2-40B4-BE49-F238E27FC236}">
                <a16:creationId xmlns:a16="http://schemas.microsoft.com/office/drawing/2014/main" id="{0BBFCBED-D805-7CD4-A153-1A240AB6C0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6847322" y="1436650"/>
            <a:ext cx="43612" cy="53975"/>
          </a:xfrm>
          <a:prstGeom prst="rect">
            <a:avLst/>
          </a:prstGeom>
        </p:spPr>
      </p:pic>
      <p:pic>
        <p:nvPicPr>
          <p:cNvPr id="310" name="Image 224" descr=" ">
            <a:extLst>
              <a:ext uri="{FF2B5EF4-FFF2-40B4-BE49-F238E27FC236}">
                <a16:creationId xmlns:a16="http://schemas.microsoft.com/office/drawing/2014/main" id="{6647D3B0-93AC-F21D-8501-6B3BF78995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6896119" y="1419014"/>
            <a:ext cx="32846" cy="60461"/>
          </a:xfrm>
          <a:prstGeom prst="rect">
            <a:avLst/>
          </a:prstGeom>
        </p:spPr>
      </p:pic>
      <p:pic>
        <p:nvPicPr>
          <p:cNvPr id="311" name="Image 225" descr=" ">
            <a:extLst>
              <a:ext uri="{FF2B5EF4-FFF2-40B4-BE49-F238E27FC236}">
                <a16:creationId xmlns:a16="http://schemas.microsoft.com/office/drawing/2014/main" id="{504FDA78-25C1-0E27-EE6C-A7C8D16DD3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6932660" y="1409340"/>
            <a:ext cx="43612" cy="53975"/>
          </a:xfrm>
          <a:prstGeom prst="rect">
            <a:avLst/>
          </a:prstGeom>
        </p:spPr>
      </p:pic>
      <p:pic>
        <p:nvPicPr>
          <p:cNvPr id="312" name="Image 226" descr=" ">
            <a:extLst>
              <a:ext uri="{FF2B5EF4-FFF2-40B4-BE49-F238E27FC236}">
                <a16:creationId xmlns:a16="http://schemas.microsoft.com/office/drawing/2014/main" id="{4DF3172C-C787-E9FB-B9AD-97A975A06B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6289345" y="1693118"/>
            <a:ext cx="38378" cy="62384"/>
          </a:xfrm>
          <a:prstGeom prst="rect">
            <a:avLst/>
          </a:prstGeom>
        </p:spPr>
      </p:pic>
      <p:pic>
        <p:nvPicPr>
          <p:cNvPr id="313" name="Image 227" descr=" ">
            <a:extLst>
              <a:ext uri="{FF2B5EF4-FFF2-40B4-BE49-F238E27FC236}">
                <a16:creationId xmlns:a16="http://schemas.microsoft.com/office/drawing/2014/main" id="{F196B6C8-36F7-C911-1692-A04E44735B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6334396" y="1682068"/>
            <a:ext cx="36864" cy="57534"/>
          </a:xfrm>
          <a:prstGeom prst="rect">
            <a:avLst/>
          </a:prstGeom>
        </p:spPr>
      </p:pic>
      <p:pic>
        <p:nvPicPr>
          <p:cNvPr id="314" name="Image 228" descr=" ">
            <a:extLst>
              <a:ext uri="{FF2B5EF4-FFF2-40B4-BE49-F238E27FC236}">
                <a16:creationId xmlns:a16="http://schemas.microsoft.com/office/drawing/2014/main" id="{36F3AB30-2767-379C-6B4F-15EE4FB260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6375850" y="1663849"/>
            <a:ext cx="34632" cy="61082"/>
          </a:xfrm>
          <a:prstGeom prst="rect">
            <a:avLst/>
          </a:prstGeom>
        </p:spPr>
      </p:pic>
      <p:pic>
        <p:nvPicPr>
          <p:cNvPr id="315" name="Image 229" descr=" ">
            <a:extLst>
              <a:ext uri="{FF2B5EF4-FFF2-40B4-BE49-F238E27FC236}">
                <a16:creationId xmlns:a16="http://schemas.microsoft.com/office/drawing/2014/main" id="{5BC3CABC-16DD-996F-AFC9-794FB1E288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6414599" y="1647130"/>
            <a:ext cx="45448" cy="74985"/>
          </a:xfrm>
          <a:prstGeom prst="rect">
            <a:avLst/>
          </a:prstGeom>
        </p:spPr>
      </p:pic>
      <p:pic>
        <p:nvPicPr>
          <p:cNvPr id="316" name="Image 230" descr=" ">
            <a:extLst>
              <a:ext uri="{FF2B5EF4-FFF2-40B4-BE49-F238E27FC236}">
                <a16:creationId xmlns:a16="http://schemas.microsoft.com/office/drawing/2014/main" id="{3C5DB9AA-A047-D225-8A1D-651F4CBC35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6464761" y="1630896"/>
            <a:ext cx="38378" cy="62396"/>
          </a:xfrm>
          <a:prstGeom prst="rect">
            <a:avLst/>
          </a:prstGeom>
        </p:spPr>
      </p:pic>
      <p:pic>
        <p:nvPicPr>
          <p:cNvPr id="317" name="Image 231" descr=" ">
            <a:extLst>
              <a:ext uri="{FF2B5EF4-FFF2-40B4-BE49-F238E27FC236}">
                <a16:creationId xmlns:a16="http://schemas.microsoft.com/office/drawing/2014/main" id="{B50E9769-DDB0-9980-DDD8-6EA5D87150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6509117" y="1620689"/>
            <a:ext cx="36864" cy="57534"/>
          </a:xfrm>
          <a:prstGeom prst="rect">
            <a:avLst/>
          </a:prstGeom>
        </p:spPr>
      </p:pic>
      <p:pic>
        <p:nvPicPr>
          <p:cNvPr id="318" name="Image 232" descr=" ">
            <a:extLst>
              <a:ext uri="{FF2B5EF4-FFF2-40B4-BE49-F238E27FC236}">
                <a16:creationId xmlns:a16="http://schemas.microsoft.com/office/drawing/2014/main" id="{593266B3-6859-A906-9549-13395DAEDA5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6550372" y="1601254"/>
            <a:ext cx="38402" cy="62396"/>
          </a:xfrm>
          <a:prstGeom prst="rect">
            <a:avLst/>
          </a:prstGeom>
        </p:spPr>
      </p:pic>
      <p:pic>
        <p:nvPicPr>
          <p:cNvPr id="319" name="Image 233" descr=" ">
            <a:extLst>
              <a:ext uri="{FF2B5EF4-FFF2-40B4-BE49-F238E27FC236}">
                <a16:creationId xmlns:a16="http://schemas.microsoft.com/office/drawing/2014/main" id="{1B38F958-19B9-29A6-3C9A-071924393D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6593364" y="1586347"/>
            <a:ext cx="38378" cy="62396"/>
          </a:xfrm>
          <a:prstGeom prst="rect">
            <a:avLst/>
          </a:prstGeom>
        </p:spPr>
      </p:pic>
      <p:pic>
        <p:nvPicPr>
          <p:cNvPr id="320" name="Image 234" descr=" ">
            <a:extLst>
              <a:ext uri="{FF2B5EF4-FFF2-40B4-BE49-F238E27FC236}">
                <a16:creationId xmlns:a16="http://schemas.microsoft.com/office/drawing/2014/main" id="{C10D91CF-F4F3-1F11-9C27-66A000C630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6637373" y="1570484"/>
            <a:ext cx="38402" cy="62384"/>
          </a:xfrm>
          <a:prstGeom prst="rect">
            <a:avLst/>
          </a:prstGeom>
        </p:spPr>
      </p:pic>
      <p:pic>
        <p:nvPicPr>
          <p:cNvPr id="321" name="Image 235" descr=" ">
            <a:extLst>
              <a:ext uri="{FF2B5EF4-FFF2-40B4-BE49-F238E27FC236}">
                <a16:creationId xmlns:a16="http://schemas.microsoft.com/office/drawing/2014/main" id="{B8E70024-0BA4-167F-888D-54C615DCC1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6680688" y="1552079"/>
            <a:ext cx="48152" cy="65782"/>
          </a:xfrm>
          <a:prstGeom prst="rect">
            <a:avLst/>
          </a:prstGeom>
        </p:spPr>
      </p:pic>
      <p:pic>
        <p:nvPicPr>
          <p:cNvPr id="322" name="Image 236" descr=" ">
            <a:extLst>
              <a:ext uri="{FF2B5EF4-FFF2-40B4-BE49-F238E27FC236}">
                <a16:creationId xmlns:a16="http://schemas.microsoft.com/office/drawing/2014/main" id="{916A00D8-DC84-28AD-1C4C-8639570ACF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6731742" y="1540532"/>
            <a:ext cx="44778" cy="59035"/>
          </a:xfrm>
          <a:prstGeom prst="rect">
            <a:avLst/>
          </a:prstGeom>
        </p:spPr>
      </p:pic>
      <p:pic>
        <p:nvPicPr>
          <p:cNvPr id="323" name="Image 237" descr=" ">
            <a:extLst>
              <a:ext uri="{FF2B5EF4-FFF2-40B4-BE49-F238E27FC236}">
                <a16:creationId xmlns:a16="http://schemas.microsoft.com/office/drawing/2014/main" id="{AE3BDB20-0184-EC65-F131-2D0BAFE9ED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6771509" y="1523715"/>
            <a:ext cx="37584" cy="57758"/>
          </a:xfrm>
          <a:prstGeom prst="rect">
            <a:avLst/>
          </a:prstGeom>
        </p:spPr>
      </p:pic>
      <p:pic>
        <p:nvPicPr>
          <p:cNvPr id="324" name="Image 238" descr=" ">
            <a:extLst>
              <a:ext uri="{FF2B5EF4-FFF2-40B4-BE49-F238E27FC236}">
                <a16:creationId xmlns:a16="http://schemas.microsoft.com/office/drawing/2014/main" id="{A2526E59-5007-AC0F-84D7-442C95F215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6813434" y="1510568"/>
            <a:ext cx="34632" cy="61082"/>
          </a:xfrm>
          <a:prstGeom prst="rect">
            <a:avLst/>
          </a:prstGeom>
        </p:spPr>
      </p:pic>
      <p:pic>
        <p:nvPicPr>
          <p:cNvPr id="325" name="Image 239" descr=" ">
            <a:extLst>
              <a:ext uri="{FF2B5EF4-FFF2-40B4-BE49-F238E27FC236}">
                <a16:creationId xmlns:a16="http://schemas.microsoft.com/office/drawing/2014/main" id="{AD60BFDC-84F2-FB02-EE7A-EBFAE38297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6851886" y="1494693"/>
            <a:ext cx="41255" cy="62793"/>
          </a:xfrm>
          <a:prstGeom prst="rect">
            <a:avLst/>
          </a:prstGeom>
        </p:spPr>
      </p:pic>
      <p:pic>
        <p:nvPicPr>
          <p:cNvPr id="326" name="Image 240" descr=" ">
            <a:extLst>
              <a:ext uri="{FF2B5EF4-FFF2-40B4-BE49-F238E27FC236}">
                <a16:creationId xmlns:a16="http://schemas.microsoft.com/office/drawing/2014/main" id="{7628370A-D6AA-D28F-C0A2-8141998AF7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6897880" y="1489050"/>
            <a:ext cx="36492" cy="53070"/>
          </a:xfrm>
          <a:prstGeom prst="rect">
            <a:avLst/>
          </a:prstGeom>
        </p:spPr>
      </p:pic>
      <p:pic>
        <p:nvPicPr>
          <p:cNvPr id="327" name="Image 241" descr=" ">
            <a:extLst>
              <a:ext uri="{FF2B5EF4-FFF2-40B4-BE49-F238E27FC236}">
                <a16:creationId xmlns:a16="http://schemas.microsoft.com/office/drawing/2014/main" id="{7887D854-20C9-A3F2-77B9-FA25D5024A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6937126" y="1469938"/>
            <a:ext cx="41206" cy="53950"/>
          </a:xfrm>
          <a:prstGeom prst="rect">
            <a:avLst/>
          </a:prstGeom>
        </p:spPr>
      </p:pic>
      <p:pic>
        <p:nvPicPr>
          <p:cNvPr id="328" name="Image 242" descr=" ">
            <a:extLst>
              <a:ext uri="{FF2B5EF4-FFF2-40B4-BE49-F238E27FC236}">
                <a16:creationId xmlns:a16="http://schemas.microsoft.com/office/drawing/2014/main" id="{312A8A0E-27BA-1E65-DA4C-3A1354CD66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6980217" y="1450888"/>
            <a:ext cx="37584" cy="57770"/>
          </a:xfrm>
          <a:prstGeom prst="rect">
            <a:avLst/>
          </a:prstGeom>
        </p:spPr>
      </p:pic>
      <p:pic>
        <p:nvPicPr>
          <p:cNvPr id="329" name="Image 243" descr=" ">
            <a:extLst>
              <a:ext uri="{FF2B5EF4-FFF2-40B4-BE49-F238E27FC236}">
                <a16:creationId xmlns:a16="http://schemas.microsoft.com/office/drawing/2014/main" id="{FEF199CD-CC51-D083-EA7F-027A4EC5B2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7021323" y="1439999"/>
            <a:ext cx="38254" cy="57857"/>
          </a:xfrm>
          <a:prstGeom prst="rect">
            <a:avLst/>
          </a:prstGeom>
        </p:spPr>
      </p:pic>
      <p:pic>
        <p:nvPicPr>
          <p:cNvPr id="330" name="Image 244" descr=" ">
            <a:extLst>
              <a:ext uri="{FF2B5EF4-FFF2-40B4-BE49-F238E27FC236}">
                <a16:creationId xmlns:a16="http://schemas.microsoft.com/office/drawing/2014/main" id="{0A9347D2-6E57-744F-102B-AC4BC419A8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7060470" y="1426220"/>
            <a:ext cx="44753" cy="59035"/>
          </a:xfrm>
          <a:prstGeom prst="rect">
            <a:avLst/>
          </a:prstGeom>
        </p:spPr>
      </p:pic>
      <p:pic>
        <p:nvPicPr>
          <p:cNvPr id="331" name="Image 245" descr=" ">
            <a:extLst>
              <a:ext uri="{FF2B5EF4-FFF2-40B4-BE49-F238E27FC236}">
                <a16:creationId xmlns:a16="http://schemas.microsoft.com/office/drawing/2014/main" id="{E89D413B-4A48-8DA1-1B52-1CC53D64B8A0}"/>
              </a:ext>
            </a:extLst>
          </p:cNvPr>
          <p:cNvPicPr>
            <a:picLocks noChangeAspect="1"/>
          </p:cNvPicPr>
          <p:nvPr userDrawn="1"/>
        </p:nvPicPr>
        <p:blipFill>
          <a:blip r:embed="rId155"/>
          <a:stretch>
            <a:fillRect/>
          </a:stretch>
        </p:blipFill>
        <p:spPr>
          <a:xfrm>
            <a:off x="7951467" y="1216124"/>
            <a:ext cx="1547097" cy="615758"/>
          </a:xfrm>
          <a:prstGeom prst="rect">
            <a:avLst/>
          </a:prstGeom>
        </p:spPr>
      </p:pic>
      <p:pic>
        <p:nvPicPr>
          <p:cNvPr id="332" name="Image 246" descr=" ">
            <a:extLst>
              <a:ext uri="{FF2B5EF4-FFF2-40B4-BE49-F238E27FC236}">
                <a16:creationId xmlns:a16="http://schemas.microsoft.com/office/drawing/2014/main" id="{AFB685B2-17B9-05A4-ADFE-21ABEBD0111D}"/>
              </a:ext>
            </a:extLst>
          </p:cNvPr>
          <p:cNvPicPr>
            <a:picLocks noChangeAspect="1"/>
          </p:cNvPicPr>
          <p:nvPr userDrawn="1"/>
        </p:nvPicPr>
        <p:blipFill>
          <a:blip r:embed="rId156"/>
          <a:stretch>
            <a:fillRect/>
          </a:stretch>
        </p:blipFill>
        <p:spPr>
          <a:xfrm>
            <a:off x="3432356" y="1026083"/>
            <a:ext cx="1983606" cy="841896"/>
          </a:xfrm>
          <a:prstGeom prst="rect">
            <a:avLst/>
          </a:prstGeom>
        </p:spPr>
      </p:pic>
      <p:pic>
        <p:nvPicPr>
          <p:cNvPr id="333" name="Image 247" descr=" ">
            <a:extLst>
              <a:ext uri="{FF2B5EF4-FFF2-40B4-BE49-F238E27FC236}">
                <a16:creationId xmlns:a16="http://schemas.microsoft.com/office/drawing/2014/main" id="{7C45B3D2-E831-352C-2360-79FAA46589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3467732" y="1080988"/>
            <a:ext cx="1912879" cy="7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81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A0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CAA339D-911D-08CD-E702-801A81FD4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1" y="3651250"/>
            <a:ext cx="111944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4AF9B0-4E2C-4947-75D9-7FF6C96FC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FCAA9E-AFF2-CA4F-3D45-5BC9119F3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4E6674-CDF0-0474-54A4-D678F15D5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0C7AF7-B5EA-4734-9E15-3ADCD87B8540}" type="slidenum">
              <a:rPr lang="ru-RU" smtClean="0"/>
              <a:t>‹#›</a:t>
            </a:fld>
            <a:endParaRPr lang="ru-RU"/>
          </a:p>
        </p:txBody>
      </p:sp>
      <p:pic>
        <p:nvPicPr>
          <p:cNvPr id="231" name="Image 0" descr=" ">
            <a:extLst>
              <a:ext uri="{FF2B5EF4-FFF2-40B4-BE49-F238E27FC236}">
                <a16:creationId xmlns:a16="http://schemas.microsoft.com/office/drawing/2014/main" id="{3502236B-E470-F64E-95A5-F6E00767E5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67732" y="0"/>
            <a:ext cx="24585" cy="13716000"/>
          </a:xfrm>
          <a:prstGeom prst="rect">
            <a:avLst/>
          </a:prstGeom>
        </p:spPr>
      </p:pic>
      <p:pic>
        <p:nvPicPr>
          <p:cNvPr id="232" name="Image 1" descr=" ">
            <a:extLst>
              <a:ext uri="{FF2B5EF4-FFF2-40B4-BE49-F238E27FC236}">
                <a16:creationId xmlns:a16="http://schemas.microsoft.com/office/drawing/2014/main" id="{E867C78D-CEE6-D3DE-A75A-EE896C4525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00461" y="0"/>
            <a:ext cx="24585" cy="13716000"/>
          </a:xfrm>
          <a:prstGeom prst="rect">
            <a:avLst/>
          </a:prstGeom>
        </p:spPr>
      </p:pic>
      <p:pic>
        <p:nvPicPr>
          <p:cNvPr id="233" name="Image 2" descr=" ">
            <a:extLst>
              <a:ext uri="{FF2B5EF4-FFF2-40B4-BE49-F238E27FC236}">
                <a16:creationId xmlns:a16="http://schemas.microsoft.com/office/drawing/2014/main" id="{41DBEA4F-8090-4F1F-2F07-4246E2FDF6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33240" y="0"/>
            <a:ext cx="24585" cy="13716000"/>
          </a:xfrm>
          <a:prstGeom prst="rect">
            <a:avLst/>
          </a:prstGeom>
        </p:spPr>
      </p:pic>
      <p:pic>
        <p:nvPicPr>
          <p:cNvPr id="234" name="Image 3" descr=" ">
            <a:extLst>
              <a:ext uri="{FF2B5EF4-FFF2-40B4-BE49-F238E27FC236}">
                <a16:creationId xmlns:a16="http://schemas.microsoft.com/office/drawing/2014/main" id="{EA636E71-93F1-0644-D7C2-D9B6D2288F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367011" y="0"/>
            <a:ext cx="24585" cy="13716000"/>
          </a:xfrm>
          <a:prstGeom prst="rect">
            <a:avLst/>
          </a:prstGeom>
        </p:spPr>
      </p:pic>
      <p:pic>
        <p:nvPicPr>
          <p:cNvPr id="235" name="Image 4" descr=" ">
            <a:extLst>
              <a:ext uri="{FF2B5EF4-FFF2-40B4-BE49-F238E27FC236}">
                <a16:creationId xmlns:a16="http://schemas.microsoft.com/office/drawing/2014/main" id="{4678BE9E-3BDE-FD29-E73F-104BB21F0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9299814" y="0"/>
            <a:ext cx="24585" cy="13716000"/>
          </a:xfrm>
          <a:prstGeom prst="rect">
            <a:avLst/>
          </a:prstGeom>
        </p:spPr>
      </p:pic>
      <p:pic>
        <p:nvPicPr>
          <p:cNvPr id="236" name="Image 5" descr=" ">
            <a:extLst>
              <a:ext uri="{FF2B5EF4-FFF2-40B4-BE49-F238E27FC236}">
                <a16:creationId xmlns:a16="http://schemas.microsoft.com/office/drawing/2014/main" id="{6F624847-FA82-A9A4-5644-0FDCCC0774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3232593" y="0"/>
            <a:ext cx="24585" cy="13716000"/>
          </a:xfrm>
          <a:prstGeom prst="rect">
            <a:avLst/>
          </a:prstGeom>
        </p:spPr>
      </p:pic>
      <p:pic>
        <p:nvPicPr>
          <p:cNvPr id="237" name="Image 8" descr=" ">
            <a:extLst>
              <a:ext uri="{FF2B5EF4-FFF2-40B4-BE49-F238E27FC236}">
                <a16:creationId xmlns:a16="http://schemas.microsoft.com/office/drawing/2014/main" id="{3D1EBEDD-444C-A1E6-C3C1-925336EE79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7462" y="617860"/>
            <a:ext cx="24259586" cy="24581"/>
          </a:xfrm>
          <a:prstGeom prst="rect">
            <a:avLst/>
          </a:prstGeom>
        </p:spPr>
      </p:pic>
      <p:pic>
        <p:nvPicPr>
          <p:cNvPr id="238" name="Image 9" descr=" ">
            <a:extLst>
              <a:ext uri="{FF2B5EF4-FFF2-40B4-BE49-F238E27FC236}">
                <a16:creationId xmlns:a16="http://schemas.microsoft.com/office/drawing/2014/main" id="{BA0C8E4F-144D-46EE-B0F1-637C9FBEC4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7462" y="4550159"/>
            <a:ext cx="24259586" cy="24581"/>
          </a:xfrm>
          <a:prstGeom prst="rect">
            <a:avLst/>
          </a:prstGeom>
        </p:spPr>
      </p:pic>
      <p:pic>
        <p:nvPicPr>
          <p:cNvPr id="239" name="Image 10" descr=" ">
            <a:extLst>
              <a:ext uri="{FF2B5EF4-FFF2-40B4-BE49-F238E27FC236}">
                <a16:creationId xmlns:a16="http://schemas.microsoft.com/office/drawing/2014/main" id="{DE71CF99-9D54-D8C4-4ED5-392F7EA17D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7462" y="8482459"/>
            <a:ext cx="24259586" cy="24581"/>
          </a:xfrm>
          <a:prstGeom prst="rect">
            <a:avLst/>
          </a:prstGeom>
        </p:spPr>
      </p:pic>
      <p:pic>
        <p:nvPicPr>
          <p:cNvPr id="240" name="Image 11" descr=" ">
            <a:extLst>
              <a:ext uri="{FF2B5EF4-FFF2-40B4-BE49-F238E27FC236}">
                <a16:creationId xmlns:a16="http://schemas.microsoft.com/office/drawing/2014/main" id="{FC70B901-FD67-5B7F-E269-7975E2E3EC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7462" y="12414758"/>
            <a:ext cx="24259586" cy="24581"/>
          </a:xfrm>
          <a:prstGeom prst="rect">
            <a:avLst/>
          </a:prstGeom>
        </p:spPr>
      </p:pic>
      <p:pic>
        <p:nvPicPr>
          <p:cNvPr id="241" name="Image 26" descr=" ">
            <a:extLst>
              <a:ext uri="{FF2B5EF4-FFF2-40B4-BE49-F238E27FC236}">
                <a16:creationId xmlns:a16="http://schemas.microsoft.com/office/drawing/2014/main" id="{DD9467D1-AB3D-9420-5919-BB2939705C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30768" y="335223"/>
            <a:ext cx="98338" cy="589843"/>
          </a:xfrm>
          <a:prstGeom prst="rect">
            <a:avLst/>
          </a:prstGeom>
        </p:spPr>
      </p:pic>
      <p:pic>
        <p:nvPicPr>
          <p:cNvPr id="242" name="Image 27" descr=" ">
            <a:extLst>
              <a:ext uri="{FF2B5EF4-FFF2-40B4-BE49-F238E27FC236}">
                <a16:creationId xmlns:a16="http://schemas.microsoft.com/office/drawing/2014/main" id="{7A992041-568F-B966-CCB6-E74C2371B1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84973" y="580975"/>
            <a:ext cx="589929" cy="98338"/>
          </a:xfrm>
          <a:prstGeom prst="rect">
            <a:avLst/>
          </a:prstGeom>
        </p:spPr>
      </p:pic>
      <p:pic>
        <p:nvPicPr>
          <p:cNvPr id="243" name="Image 28" descr=" ">
            <a:extLst>
              <a:ext uri="{FF2B5EF4-FFF2-40B4-BE49-F238E27FC236}">
                <a16:creationId xmlns:a16="http://schemas.microsoft.com/office/drawing/2014/main" id="{BB4C75F2-8BEF-3AEE-1605-E04DC75C14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30768" y="4267522"/>
            <a:ext cx="98338" cy="589843"/>
          </a:xfrm>
          <a:prstGeom prst="rect">
            <a:avLst/>
          </a:prstGeom>
        </p:spPr>
      </p:pic>
      <p:pic>
        <p:nvPicPr>
          <p:cNvPr id="244" name="Image 29" descr=" ">
            <a:extLst>
              <a:ext uri="{FF2B5EF4-FFF2-40B4-BE49-F238E27FC236}">
                <a16:creationId xmlns:a16="http://schemas.microsoft.com/office/drawing/2014/main" id="{408555BE-BC8F-A6FB-D53A-872985C88A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84973" y="4513275"/>
            <a:ext cx="589929" cy="98338"/>
          </a:xfrm>
          <a:prstGeom prst="rect">
            <a:avLst/>
          </a:prstGeom>
        </p:spPr>
      </p:pic>
      <p:pic>
        <p:nvPicPr>
          <p:cNvPr id="245" name="Image 30" descr=" ">
            <a:extLst>
              <a:ext uri="{FF2B5EF4-FFF2-40B4-BE49-F238E27FC236}">
                <a16:creationId xmlns:a16="http://schemas.microsoft.com/office/drawing/2014/main" id="{1AC63568-08AA-62A3-8C1B-2C1029AB66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30768" y="8199822"/>
            <a:ext cx="98338" cy="589843"/>
          </a:xfrm>
          <a:prstGeom prst="rect">
            <a:avLst/>
          </a:prstGeom>
        </p:spPr>
      </p:pic>
      <p:pic>
        <p:nvPicPr>
          <p:cNvPr id="246" name="Image 31" descr=" ">
            <a:extLst>
              <a:ext uri="{FF2B5EF4-FFF2-40B4-BE49-F238E27FC236}">
                <a16:creationId xmlns:a16="http://schemas.microsoft.com/office/drawing/2014/main" id="{2847797F-8266-D7EF-959F-A765063B6C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84973" y="8445587"/>
            <a:ext cx="589929" cy="98338"/>
          </a:xfrm>
          <a:prstGeom prst="rect">
            <a:avLst/>
          </a:prstGeom>
        </p:spPr>
      </p:pic>
      <p:pic>
        <p:nvPicPr>
          <p:cNvPr id="247" name="Image 32" descr=" ">
            <a:extLst>
              <a:ext uri="{FF2B5EF4-FFF2-40B4-BE49-F238E27FC236}">
                <a16:creationId xmlns:a16="http://schemas.microsoft.com/office/drawing/2014/main" id="{8DBC04A6-CA78-DA0B-D51E-DBF0901AC7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30768" y="12132121"/>
            <a:ext cx="98338" cy="589843"/>
          </a:xfrm>
          <a:prstGeom prst="rect">
            <a:avLst/>
          </a:prstGeom>
        </p:spPr>
      </p:pic>
      <p:pic>
        <p:nvPicPr>
          <p:cNvPr id="248" name="Image 33" descr=" ">
            <a:extLst>
              <a:ext uri="{FF2B5EF4-FFF2-40B4-BE49-F238E27FC236}">
                <a16:creationId xmlns:a16="http://schemas.microsoft.com/office/drawing/2014/main" id="{51A84E4F-2B77-9793-7B0E-688FCC4A6A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84973" y="12377874"/>
            <a:ext cx="589929" cy="98338"/>
          </a:xfrm>
          <a:prstGeom prst="rect">
            <a:avLst/>
          </a:prstGeom>
        </p:spPr>
      </p:pic>
      <p:pic>
        <p:nvPicPr>
          <p:cNvPr id="249" name="Image 36" descr=" ">
            <a:extLst>
              <a:ext uri="{FF2B5EF4-FFF2-40B4-BE49-F238E27FC236}">
                <a16:creationId xmlns:a16="http://schemas.microsoft.com/office/drawing/2014/main" id="{C52E1706-54A3-C748-8199-4788B7EE7D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63473" y="335223"/>
            <a:ext cx="98338" cy="589843"/>
          </a:xfrm>
          <a:prstGeom prst="rect">
            <a:avLst/>
          </a:prstGeom>
        </p:spPr>
      </p:pic>
      <p:pic>
        <p:nvPicPr>
          <p:cNvPr id="250" name="Image 37" descr=" ">
            <a:extLst>
              <a:ext uri="{FF2B5EF4-FFF2-40B4-BE49-F238E27FC236}">
                <a16:creationId xmlns:a16="http://schemas.microsoft.com/office/drawing/2014/main" id="{66B761B1-B708-ADE9-F032-8597AED4EB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17677" y="580975"/>
            <a:ext cx="589929" cy="98338"/>
          </a:xfrm>
          <a:prstGeom prst="rect">
            <a:avLst/>
          </a:prstGeom>
        </p:spPr>
      </p:pic>
      <p:pic>
        <p:nvPicPr>
          <p:cNvPr id="251" name="Image 38" descr=" ">
            <a:extLst>
              <a:ext uri="{FF2B5EF4-FFF2-40B4-BE49-F238E27FC236}">
                <a16:creationId xmlns:a16="http://schemas.microsoft.com/office/drawing/2014/main" id="{7ABDC988-09A2-70DA-2A5D-0576EC2E74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63473" y="4267522"/>
            <a:ext cx="98338" cy="589843"/>
          </a:xfrm>
          <a:prstGeom prst="rect">
            <a:avLst/>
          </a:prstGeom>
        </p:spPr>
      </p:pic>
      <p:pic>
        <p:nvPicPr>
          <p:cNvPr id="252" name="Image 39" descr=" ">
            <a:extLst>
              <a:ext uri="{FF2B5EF4-FFF2-40B4-BE49-F238E27FC236}">
                <a16:creationId xmlns:a16="http://schemas.microsoft.com/office/drawing/2014/main" id="{E5ECEB29-3B6D-4A4F-0368-C4DC675694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17677" y="4513275"/>
            <a:ext cx="589929" cy="98338"/>
          </a:xfrm>
          <a:prstGeom prst="rect">
            <a:avLst/>
          </a:prstGeom>
        </p:spPr>
      </p:pic>
      <p:pic>
        <p:nvPicPr>
          <p:cNvPr id="253" name="Image 40" descr=" ">
            <a:extLst>
              <a:ext uri="{FF2B5EF4-FFF2-40B4-BE49-F238E27FC236}">
                <a16:creationId xmlns:a16="http://schemas.microsoft.com/office/drawing/2014/main" id="{7861479E-15D8-D24D-1755-ED7BE154E8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63473" y="8199822"/>
            <a:ext cx="98338" cy="589843"/>
          </a:xfrm>
          <a:prstGeom prst="rect">
            <a:avLst/>
          </a:prstGeom>
        </p:spPr>
      </p:pic>
      <p:pic>
        <p:nvPicPr>
          <p:cNvPr id="254" name="Image 41" descr=" ">
            <a:extLst>
              <a:ext uri="{FF2B5EF4-FFF2-40B4-BE49-F238E27FC236}">
                <a16:creationId xmlns:a16="http://schemas.microsoft.com/office/drawing/2014/main" id="{7F578487-FD84-58B6-5F5D-EAD5A2DF2B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17677" y="8445587"/>
            <a:ext cx="589929" cy="98338"/>
          </a:xfrm>
          <a:prstGeom prst="rect">
            <a:avLst/>
          </a:prstGeom>
        </p:spPr>
      </p:pic>
      <p:pic>
        <p:nvPicPr>
          <p:cNvPr id="255" name="Image 42" descr=" ">
            <a:extLst>
              <a:ext uri="{FF2B5EF4-FFF2-40B4-BE49-F238E27FC236}">
                <a16:creationId xmlns:a16="http://schemas.microsoft.com/office/drawing/2014/main" id="{579898CC-736E-14AA-BAA3-33D43A8EB8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63473" y="12132121"/>
            <a:ext cx="98338" cy="589843"/>
          </a:xfrm>
          <a:prstGeom prst="rect">
            <a:avLst/>
          </a:prstGeom>
        </p:spPr>
      </p:pic>
      <p:pic>
        <p:nvPicPr>
          <p:cNvPr id="256" name="Image 43" descr=" ">
            <a:extLst>
              <a:ext uri="{FF2B5EF4-FFF2-40B4-BE49-F238E27FC236}">
                <a16:creationId xmlns:a16="http://schemas.microsoft.com/office/drawing/2014/main" id="{47E71FB7-B6E3-5519-5F38-EB78834F6CA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17677" y="12377874"/>
            <a:ext cx="589929" cy="98338"/>
          </a:xfrm>
          <a:prstGeom prst="rect">
            <a:avLst/>
          </a:prstGeom>
        </p:spPr>
      </p:pic>
      <p:pic>
        <p:nvPicPr>
          <p:cNvPr id="257" name="Image 46" descr=" ">
            <a:extLst>
              <a:ext uri="{FF2B5EF4-FFF2-40B4-BE49-F238E27FC236}">
                <a16:creationId xmlns:a16="http://schemas.microsoft.com/office/drawing/2014/main" id="{491E3048-C277-102E-7F75-B00EFA3BF5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396276" y="335223"/>
            <a:ext cx="98338" cy="589843"/>
          </a:xfrm>
          <a:prstGeom prst="rect">
            <a:avLst/>
          </a:prstGeom>
        </p:spPr>
      </p:pic>
      <p:pic>
        <p:nvPicPr>
          <p:cNvPr id="258" name="Image 47" descr=" ">
            <a:extLst>
              <a:ext uri="{FF2B5EF4-FFF2-40B4-BE49-F238E27FC236}">
                <a16:creationId xmlns:a16="http://schemas.microsoft.com/office/drawing/2014/main" id="{5D3C0525-A470-E990-F5AF-7C7DCEC089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150481" y="580975"/>
            <a:ext cx="589929" cy="98338"/>
          </a:xfrm>
          <a:prstGeom prst="rect">
            <a:avLst/>
          </a:prstGeom>
        </p:spPr>
      </p:pic>
      <p:pic>
        <p:nvPicPr>
          <p:cNvPr id="259" name="Image 48" descr=" ">
            <a:extLst>
              <a:ext uri="{FF2B5EF4-FFF2-40B4-BE49-F238E27FC236}">
                <a16:creationId xmlns:a16="http://schemas.microsoft.com/office/drawing/2014/main" id="{7A87AE05-7CBD-84F3-2257-49B1C72B53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396276" y="4267522"/>
            <a:ext cx="98338" cy="589843"/>
          </a:xfrm>
          <a:prstGeom prst="rect">
            <a:avLst/>
          </a:prstGeom>
        </p:spPr>
      </p:pic>
      <p:pic>
        <p:nvPicPr>
          <p:cNvPr id="260" name="Image 49" descr=" ">
            <a:extLst>
              <a:ext uri="{FF2B5EF4-FFF2-40B4-BE49-F238E27FC236}">
                <a16:creationId xmlns:a16="http://schemas.microsoft.com/office/drawing/2014/main" id="{47A4083F-81BC-F0A8-CF35-3B86F318B6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150481" y="4513275"/>
            <a:ext cx="589929" cy="98338"/>
          </a:xfrm>
          <a:prstGeom prst="rect">
            <a:avLst/>
          </a:prstGeom>
        </p:spPr>
      </p:pic>
      <p:pic>
        <p:nvPicPr>
          <p:cNvPr id="261" name="Image 50" descr=" ">
            <a:extLst>
              <a:ext uri="{FF2B5EF4-FFF2-40B4-BE49-F238E27FC236}">
                <a16:creationId xmlns:a16="http://schemas.microsoft.com/office/drawing/2014/main" id="{D5E2991A-2B9B-CB2A-E9EE-FDB8C816DE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396276" y="8199822"/>
            <a:ext cx="98338" cy="589843"/>
          </a:xfrm>
          <a:prstGeom prst="rect">
            <a:avLst/>
          </a:prstGeom>
        </p:spPr>
      </p:pic>
      <p:pic>
        <p:nvPicPr>
          <p:cNvPr id="262" name="Image 51" descr=" ">
            <a:extLst>
              <a:ext uri="{FF2B5EF4-FFF2-40B4-BE49-F238E27FC236}">
                <a16:creationId xmlns:a16="http://schemas.microsoft.com/office/drawing/2014/main" id="{9038DDFB-7E3B-2E93-D56C-F74C1A6B9C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150481" y="8445587"/>
            <a:ext cx="589929" cy="98338"/>
          </a:xfrm>
          <a:prstGeom prst="rect">
            <a:avLst/>
          </a:prstGeom>
        </p:spPr>
      </p:pic>
      <p:pic>
        <p:nvPicPr>
          <p:cNvPr id="263" name="Image 52" descr=" ">
            <a:extLst>
              <a:ext uri="{FF2B5EF4-FFF2-40B4-BE49-F238E27FC236}">
                <a16:creationId xmlns:a16="http://schemas.microsoft.com/office/drawing/2014/main" id="{8CB22CB5-AF4F-9FE5-4F9D-8ABAD626D5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396276" y="12132121"/>
            <a:ext cx="98338" cy="589843"/>
          </a:xfrm>
          <a:prstGeom prst="rect">
            <a:avLst/>
          </a:prstGeom>
        </p:spPr>
      </p:pic>
      <p:pic>
        <p:nvPicPr>
          <p:cNvPr id="264" name="Image 53" descr=" ">
            <a:extLst>
              <a:ext uri="{FF2B5EF4-FFF2-40B4-BE49-F238E27FC236}">
                <a16:creationId xmlns:a16="http://schemas.microsoft.com/office/drawing/2014/main" id="{C90305E4-6632-E0A1-F2E3-ECD0A003C2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150481" y="12377874"/>
            <a:ext cx="589929" cy="98338"/>
          </a:xfrm>
          <a:prstGeom prst="rect">
            <a:avLst/>
          </a:prstGeom>
        </p:spPr>
      </p:pic>
      <p:pic>
        <p:nvPicPr>
          <p:cNvPr id="265" name="Image 56" descr=" ">
            <a:extLst>
              <a:ext uri="{FF2B5EF4-FFF2-40B4-BE49-F238E27FC236}">
                <a16:creationId xmlns:a16="http://schemas.microsoft.com/office/drawing/2014/main" id="{7FA5A4B2-36BA-6816-4F1B-B7C42286CE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330047" y="335223"/>
            <a:ext cx="98338" cy="589843"/>
          </a:xfrm>
          <a:prstGeom prst="rect">
            <a:avLst/>
          </a:prstGeom>
        </p:spPr>
      </p:pic>
      <p:pic>
        <p:nvPicPr>
          <p:cNvPr id="266" name="Image 57" descr=" ">
            <a:extLst>
              <a:ext uri="{FF2B5EF4-FFF2-40B4-BE49-F238E27FC236}">
                <a16:creationId xmlns:a16="http://schemas.microsoft.com/office/drawing/2014/main" id="{5A84E41C-A0AF-9B6F-EBAE-A429956934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084252" y="580975"/>
            <a:ext cx="589929" cy="98338"/>
          </a:xfrm>
          <a:prstGeom prst="rect">
            <a:avLst/>
          </a:prstGeom>
        </p:spPr>
      </p:pic>
      <p:pic>
        <p:nvPicPr>
          <p:cNvPr id="267" name="Image 58" descr=" ">
            <a:extLst>
              <a:ext uri="{FF2B5EF4-FFF2-40B4-BE49-F238E27FC236}">
                <a16:creationId xmlns:a16="http://schemas.microsoft.com/office/drawing/2014/main" id="{7B8F3EEF-9967-EFAB-3990-A060A3F618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330047" y="4267522"/>
            <a:ext cx="98338" cy="589843"/>
          </a:xfrm>
          <a:prstGeom prst="rect">
            <a:avLst/>
          </a:prstGeom>
        </p:spPr>
      </p:pic>
      <p:pic>
        <p:nvPicPr>
          <p:cNvPr id="268" name="Image 59" descr=" ">
            <a:extLst>
              <a:ext uri="{FF2B5EF4-FFF2-40B4-BE49-F238E27FC236}">
                <a16:creationId xmlns:a16="http://schemas.microsoft.com/office/drawing/2014/main" id="{86041D7D-3305-F605-ECAA-10B55ABB0DA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084252" y="4513275"/>
            <a:ext cx="589929" cy="98338"/>
          </a:xfrm>
          <a:prstGeom prst="rect">
            <a:avLst/>
          </a:prstGeom>
        </p:spPr>
      </p:pic>
      <p:pic>
        <p:nvPicPr>
          <p:cNvPr id="269" name="Image 60" descr=" ">
            <a:extLst>
              <a:ext uri="{FF2B5EF4-FFF2-40B4-BE49-F238E27FC236}">
                <a16:creationId xmlns:a16="http://schemas.microsoft.com/office/drawing/2014/main" id="{3AAFC873-FBEA-96A1-3CBB-7DF23642B5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330047" y="8199822"/>
            <a:ext cx="98338" cy="589843"/>
          </a:xfrm>
          <a:prstGeom prst="rect">
            <a:avLst/>
          </a:prstGeom>
        </p:spPr>
      </p:pic>
      <p:pic>
        <p:nvPicPr>
          <p:cNvPr id="270" name="Image 61" descr=" ">
            <a:extLst>
              <a:ext uri="{FF2B5EF4-FFF2-40B4-BE49-F238E27FC236}">
                <a16:creationId xmlns:a16="http://schemas.microsoft.com/office/drawing/2014/main" id="{2E66EA32-CB3A-1D41-19B4-A89DCCD692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084252" y="8445587"/>
            <a:ext cx="589929" cy="98338"/>
          </a:xfrm>
          <a:prstGeom prst="rect">
            <a:avLst/>
          </a:prstGeom>
        </p:spPr>
      </p:pic>
      <p:pic>
        <p:nvPicPr>
          <p:cNvPr id="271" name="Image 62" descr=" ">
            <a:extLst>
              <a:ext uri="{FF2B5EF4-FFF2-40B4-BE49-F238E27FC236}">
                <a16:creationId xmlns:a16="http://schemas.microsoft.com/office/drawing/2014/main" id="{16ADADF4-23BE-D2EA-4954-8DC5DC4E8F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330047" y="12132121"/>
            <a:ext cx="98338" cy="589843"/>
          </a:xfrm>
          <a:prstGeom prst="rect">
            <a:avLst/>
          </a:prstGeom>
        </p:spPr>
      </p:pic>
      <p:pic>
        <p:nvPicPr>
          <p:cNvPr id="272" name="Image 63" descr=" ">
            <a:extLst>
              <a:ext uri="{FF2B5EF4-FFF2-40B4-BE49-F238E27FC236}">
                <a16:creationId xmlns:a16="http://schemas.microsoft.com/office/drawing/2014/main" id="{D4442791-0ED2-A8F6-8FC4-A33B6CC413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084252" y="12377874"/>
            <a:ext cx="589929" cy="98338"/>
          </a:xfrm>
          <a:prstGeom prst="rect">
            <a:avLst/>
          </a:prstGeom>
        </p:spPr>
      </p:pic>
      <p:pic>
        <p:nvPicPr>
          <p:cNvPr id="273" name="Image 66" descr=" ">
            <a:extLst>
              <a:ext uri="{FF2B5EF4-FFF2-40B4-BE49-F238E27FC236}">
                <a16:creationId xmlns:a16="http://schemas.microsoft.com/office/drawing/2014/main" id="{5AD1E07A-D659-33EE-8B7C-6731C1CA6C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262826" y="335223"/>
            <a:ext cx="98338" cy="589843"/>
          </a:xfrm>
          <a:prstGeom prst="rect">
            <a:avLst/>
          </a:prstGeom>
        </p:spPr>
      </p:pic>
      <p:pic>
        <p:nvPicPr>
          <p:cNvPr id="274" name="Image 67" descr=" ">
            <a:extLst>
              <a:ext uri="{FF2B5EF4-FFF2-40B4-BE49-F238E27FC236}">
                <a16:creationId xmlns:a16="http://schemas.microsoft.com/office/drawing/2014/main" id="{FCA232B4-9CA9-7331-0968-1DF45BED77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017030" y="580975"/>
            <a:ext cx="589929" cy="98338"/>
          </a:xfrm>
          <a:prstGeom prst="rect">
            <a:avLst/>
          </a:prstGeom>
        </p:spPr>
      </p:pic>
      <p:pic>
        <p:nvPicPr>
          <p:cNvPr id="275" name="Image 68" descr=" ">
            <a:extLst>
              <a:ext uri="{FF2B5EF4-FFF2-40B4-BE49-F238E27FC236}">
                <a16:creationId xmlns:a16="http://schemas.microsoft.com/office/drawing/2014/main" id="{8F79DC38-33FF-70ED-7F9A-B87654F7AC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262826" y="4267522"/>
            <a:ext cx="98338" cy="589843"/>
          </a:xfrm>
          <a:prstGeom prst="rect">
            <a:avLst/>
          </a:prstGeom>
        </p:spPr>
      </p:pic>
      <p:pic>
        <p:nvPicPr>
          <p:cNvPr id="276" name="Image 69" descr=" ">
            <a:extLst>
              <a:ext uri="{FF2B5EF4-FFF2-40B4-BE49-F238E27FC236}">
                <a16:creationId xmlns:a16="http://schemas.microsoft.com/office/drawing/2014/main" id="{1678E1D2-1B32-5AF7-D45B-502EE4B8DA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017030" y="4513275"/>
            <a:ext cx="589929" cy="98338"/>
          </a:xfrm>
          <a:prstGeom prst="rect">
            <a:avLst/>
          </a:prstGeom>
        </p:spPr>
      </p:pic>
      <p:pic>
        <p:nvPicPr>
          <p:cNvPr id="277" name="Image 70" descr=" ">
            <a:extLst>
              <a:ext uri="{FF2B5EF4-FFF2-40B4-BE49-F238E27FC236}">
                <a16:creationId xmlns:a16="http://schemas.microsoft.com/office/drawing/2014/main" id="{B40584DE-3B82-33B7-FA74-3A9BE54139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262801" y="8199822"/>
            <a:ext cx="98338" cy="589843"/>
          </a:xfrm>
          <a:prstGeom prst="rect">
            <a:avLst/>
          </a:prstGeom>
        </p:spPr>
      </p:pic>
      <p:pic>
        <p:nvPicPr>
          <p:cNvPr id="278" name="Image 71" descr=" ">
            <a:extLst>
              <a:ext uri="{FF2B5EF4-FFF2-40B4-BE49-F238E27FC236}">
                <a16:creationId xmlns:a16="http://schemas.microsoft.com/office/drawing/2014/main" id="{91CD7108-DE32-938E-D2D7-E46A616AEE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017005" y="8445587"/>
            <a:ext cx="589929" cy="98338"/>
          </a:xfrm>
          <a:prstGeom prst="rect">
            <a:avLst/>
          </a:prstGeom>
        </p:spPr>
      </p:pic>
      <p:pic>
        <p:nvPicPr>
          <p:cNvPr id="279" name="Image 72" descr=" ">
            <a:extLst>
              <a:ext uri="{FF2B5EF4-FFF2-40B4-BE49-F238E27FC236}">
                <a16:creationId xmlns:a16="http://schemas.microsoft.com/office/drawing/2014/main" id="{C8FDE3D0-35B5-ED8A-CD21-6EB3AE8A97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262801" y="12132121"/>
            <a:ext cx="98338" cy="589843"/>
          </a:xfrm>
          <a:prstGeom prst="rect">
            <a:avLst/>
          </a:prstGeom>
        </p:spPr>
      </p:pic>
      <p:pic>
        <p:nvPicPr>
          <p:cNvPr id="280" name="Image 73" descr=" ">
            <a:extLst>
              <a:ext uri="{FF2B5EF4-FFF2-40B4-BE49-F238E27FC236}">
                <a16:creationId xmlns:a16="http://schemas.microsoft.com/office/drawing/2014/main" id="{170C7FF9-9DB8-69F1-8C17-F4018A1B09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017005" y="12377874"/>
            <a:ext cx="589929" cy="98338"/>
          </a:xfrm>
          <a:prstGeom prst="rect">
            <a:avLst/>
          </a:prstGeom>
        </p:spPr>
      </p:pic>
      <p:pic>
        <p:nvPicPr>
          <p:cNvPr id="281" name="Image 76" descr=" ">
            <a:extLst>
              <a:ext uri="{FF2B5EF4-FFF2-40B4-BE49-F238E27FC236}">
                <a16:creationId xmlns:a16="http://schemas.microsoft.com/office/drawing/2014/main" id="{FA1EAFE8-2C6C-C265-9CC0-1932DB8454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195629" y="335223"/>
            <a:ext cx="98338" cy="589843"/>
          </a:xfrm>
          <a:prstGeom prst="rect">
            <a:avLst/>
          </a:prstGeom>
        </p:spPr>
      </p:pic>
      <p:pic>
        <p:nvPicPr>
          <p:cNvPr id="282" name="Image 77" descr=" ">
            <a:extLst>
              <a:ext uri="{FF2B5EF4-FFF2-40B4-BE49-F238E27FC236}">
                <a16:creationId xmlns:a16="http://schemas.microsoft.com/office/drawing/2014/main" id="{777D5E45-1314-6E9F-1FD9-8B7B703E64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949834" y="580975"/>
            <a:ext cx="589929" cy="98338"/>
          </a:xfrm>
          <a:prstGeom prst="rect">
            <a:avLst/>
          </a:prstGeom>
        </p:spPr>
      </p:pic>
      <p:pic>
        <p:nvPicPr>
          <p:cNvPr id="283" name="Image 78" descr=" ">
            <a:extLst>
              <a:ext uri="{FF2B5EF4-FFF2-40B4-BE49-F238E27FC236}">
                <a16:creationId xmlns:a16="http://schemas.microsoft.com/office/drawing/2014/main" id="{BE6CCCAD-3538-4706-FD9D-676E66A1D4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195629" y="4267522"/>
            <a:ext cx="98338" cy="589843"/>
          </a:xfrm>
          <a:prstGeom prst="rect">
            <a:avLst/>
          </a:prstGeom>
        </p:spPr>
      </p:pic>
      <p:pic>
        <p:nvPicPr>
          <p:cNvPr id="284" name="Image 79" descr=" ">
            <a:extLst>
              <a:ext uri="{FF2B5EF4-FFF2-40B4-BE49-F238E27FC236}">
                <a16:creationId xmlns:a16="http://schemas.microsoft.com/office/drawing/2014/main" id="{1777733B-45D5-6470-CA1C-D9FBFDC9E5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949834" y="4513275"/>
            <a:ext cx="589929" cy="98338"/>
          </a:xfrm>
          <a:prstGeom prst="rect">
            <a:avLst/>
          </a:prstGeom>
        </p:spPr>
      </p:pic>
      <p:pic>
        <p:nvPicPr>
          <p:cNvPr id="285" name="Image 80" descr=" ">
            <a:extLst>
              <a:ext uri="{FF2B5EF4-FFF2-40B4-BE49-F238E27FC236}">
                <a16:creationId xmlns:a16="http://schemas.microsoft.com/office/drawing/2014/main" id="{CAB4EF0D-945A-A0E4-AB81-305E2606B5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195629" y="8199822"/>
            <a:ext cx="98338" cy="589843"/>
          </a:xfrm>
          <a:prstGeom prst="rect">
            <a:avLst/>
          </a:prstGeom>
        </p:spPr>
      </p:pic>
      <p:pic>
        <p:nvPicPr>
          <p:cNvPr id="286" name="Image 81" descr=" ">
            <a:extLst>
              <a:ext uri="{FF2B5EF4-FFF2-40B4-BE49-F238E27FC236}">
                <a16:creationId xmlns:a16="http://schemas.microsoft.com/office/drawing/2014/main" id="{AE03A8EB-CC49-6025-7B7E-DBB5566D09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949834" y="8445587"/>
            <a:ext cx="589929" cy="98338"/>
          </a:xfrm>
          <a:prstGeom prst="rect">
            <a:avLst/>
          </a:prstGeom>
        </p:spPr>
      </p:pic>
      <p:pic>
        <p:nvPicPr>
          <p:cNvPr id="287" name="Image 82" descr=" ">
            <a:extLst>
              <a:ext uri="{FF2B5EF4-FFF2-40B4-BE49-F238E27FC236}">
                <a16:creationId xmlns:a16="http://schemas.microsoft.com/office/drawing/2014/main" id="{613C7CC1-812D-CF52-5C8C-14CFE46423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195629" y="12132121"/>
            <a:ext cx="98338" cy="589843"/>
          </a:xfrm>
          <a:prstGeom prst="rect">
            <a:avLst/>
          </a:prstGeom>
        </p:spPr>
      </p:pic>
      <p:pic>
        <p:nvPicPr>
          <p:cNvPr id="288" name="Image 83" descr=" ">
            <a:extLst>
              <a:ext uri="{FF2B5EF4-FFF2-40B4-BE49-F238E27FC236}">
                <a16:creationId xmlns:a16="http://schemas.microsoft.com/office/drawing/2014/main" id="{D3B9E0C0-87C0-9277-9C27-51DE8FDCEA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949834" y="12377874"/>
            <a:ext cx="589929" cy="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7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4" r:id="rId3"/>
    <p:sldLayoutId id="2147483666" r:id="rId4"/>
    <p:sldLayoutId id="2147483665" r:id="rId5"/>
    <p:sldLayoutId id="2147483653" r:id="rId6"/>
    <p:sldLayoutId id="2147483668" r:id="rId7"/>
    <p:sldLayoutId id="2147483654" r:id="rId8"/>
    <p:sldLayoutId id="2147483667" r:id="rId9"/>
    <p:sldLayoutId id="2147483663" r:id="rId10"/>
    <p:sldLayoutId id="2147483655" r:id="rId11"/>
    <p:sldLayoutId id="2147483669" r:id="rId12"/>
    <p:sldLayoutId id="2147483658" r:id="rId13"/>
    <p:sldLayoutId id="2147483659" r:id="rId14"/>
    <p:sldLayoutId id="2147483662" r:id="rId15"/>
    <p:sldLayoutId id="214748367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svg"/><Relationship Id="rId21" Type="http://schemas.openxmlformats.org/officeDocument/2006/relationships/image" Target="../media/image19.svg"/><Relationship Id="rId42" Type="http://schemas.openxmlformats.org/officeDocument/2006/relationships/image" Target="../media/image329.svg"/><Relationship Id="rId63" Type="http://schemas.openxmlformats.org/officeDocument/2006/relationships/image" Target="../media/image336.svg"/><Relationship Id="rId84" Type="http://schemas.openxmlformats.org/officeDocument/2006/relationships/image" Target="../media/image346.svg"/><Relationship Id="rId138" Type="http://schemas.openxmlformats.org/officeDocument/2006/relationships/image" Target="../media/image365.svg"/><Relationship Id="rId159" Type="http://schemas.openxmlformats.org/officeDocument/2006/relationships/image" Target="../media/image157.svg"/><Relationship Id="rId107" Type="http://schemas.openxmlformats.org/officeDocument/2006/relationships/image" Target="../media/image105.svg"/><Relationship Id="rId11" Type="http://schemas.openxmlformats.org/officeDocument/2006/relationships/image" Target="../media/image9.svg"/><Relationship Id="rId32" Type="http://schemas.openxmlformats.org/officeDocument/2006/relationships/image" Target="../media/image325.svg"/><Relationship Id="rId53" Type="http://schemas.openxmlformats.org/officeDocument/2006/relationships/image" Target="../media/image332.svg"/><Relationship Id="rId74" Type="http://schemas.openxmlformats.org/officeDocument/2006/relationships/image" Target="../media/image342.svg"/><Relationship Id="rId128" Type="http://schemas.openxmlformats.org/officeDocument/2006/relationships/image" Target="../media/image126.svg"/><Relationship Id="rId149" Type="http://schemas.openxmlformats.org/officeDocument/2006/relationships/image" Target="../media/image147.svg"/><Relationship Id="rId5" Type="http://schemas.openxmlformats.org/officeDocument/2006/relationships/image" Target="../media/image3.svg"/><Relationship Id="rId95" Type="http://schemas.openxmlformats.org/officeDocument/2006/relationships/image" Target="../media/image93.svg"/><Relationship Id="rId160" Type="http://schemas.openxmlformats.org/officeDocument/2006/relationships/image" Target="../media/image369.svg"/><Relationship Id="rId22" Type="http://schemas.openxmlformats.org/officeDocument/2006/relationships/image" Target="../media/image324.svg"/><Relationship Id="rId43" Type="http://schemas.openxmlformats.org/officeDocument/2006/relationships/image" Target="../media/image41.svg"/><Relationship Id="rId64" Type="http://schemas.openxmlformats.org/officeDocument/2006/relationships/image" Target="../media/image62.svg"/><Relationship Id="rId118" Type="http://schemas.openxmlformats.org/officeDocument/2006/relationships/image" Target="../media/image116.svg"/><Relationship Id="rId139" Type="http://schemas.openxmlformats.org/officeDocument/2006/relationships/image" Target="../media/image366.svg"/><Relationship Id="rId85" Type="http://schemas.openxmlformats.org/officeDocument/2006/relationships/image" Target="../media/image83.svg"/><Relationship Id="rId150" Type="http://schemas.openxmlformats.org/officeDocument/2006/relationships/image" Target="../media/image148.sv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33" Type="http://schemas.openxmlformats.org/officeDocument/2006/relationships/image" Target="../media/image31.svg"/><Relationship Id="rId38" Type="http://schemas.openxmlformats.org/officeDocument/2006/relationships/image" Target="../media/image36.svg"/><Relationship Id="rId59" Type="http://schemas.openxmlformats.org/officeDocument/2006/relationships/image" Target="../media/image57.svg"/><Relationship Id="rId103" Type="http://schemas.openxmlformats.org/officeDocument/2006/relationships/image" Target="../media/image101.svg"/><Relationship Id="rId108" Type="http://schemas.openxmlformats.org/officeDocument/2006/relationships/image" Target="../media/image106.svg"/><Relationship Id="rId124" Type="http://schemas.openxmlformats.org/officeDocument/2006/relationships/image" Target="../media/image122.svg"/><Relationship Id="rId129" Type="http://schemas.openxmlformats.org/officeDocument/2006/relationships/image" Target="../media/image127.svg"/><Relationship Id="rId54" Type="http://schemas.openxmlformats.org/officeDocument/2006/relationships/image" Target="../media/image52.svg"/><Relationship Id="rId70" Type="http://schemas.openxmlformats.org/officeDocument/2006/relationships/image" Target="../media/image340.svg"/><Relationship Id="rId75" Type="http://schemas.openxmlformats.org/officeDocument/2006/relationships/image" Target="../media/image73.svg"/><Relationship Id="rId91" Type="http://schemas.openxmlformats.org/officeDocument/2006/relationships/image" Target="../media/image348.svg"/><Relationship Id="rId96" Type="http://schemas.openxmlformats.org/officeDocument/2006/relationships/image" Target="../media/image351.svg"/><Relationship Id="rId140" Type="http://schemas.openxmlformats.org/officeDocument/2006/relationships/image" Target="../media/image138.svg"/><Relationship Id="rId145" Type="http://schemas.openxmlformats.org/officeDocument/2006/relationships/image" Target="../media/image143.svg"/><Relationship Id="rId161" Type="http://schemas.openxmlformats.org/officeDocument/2006/relationships/image" Target="../media/image159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svg"/><Relationship Id="rId23" Type="http://schemas.openxmlformats.org/officeDocument/2006/relationships/image" Target="../media/image21.svg"/><Relationship Id="rId28" Type="http://schemas.openxmlformats.org/officeDocument/2006/relationships/image" Target="../media/image26.svg"/><Relationship Id="rId49" Type="http://schemas.openxmlformats.org/officeDocument/2006/relationships/image" Target="../media/image47.svg"/><Relationship Id="rId114" Type="http://schemas.openxmlformats.org/officeDocument/2006/relationships/image" Target="../media/image112.svg"/><Relationship Id="rId119" Type="http://schemas.openxmlformats.org/officeDocument/2006/relationships/image" Target="../media/image356.svg"/><Relationship Id="rId44" Type="http://schemas.openxmlformats.org/officeDocument/2006/relationships/image" Target="../media/image42.svg"/><Relationship Id="rId60" Type="http://schemas.openxmlformats.org/officeDocument/2006/relationships/image" Target="../media/image333.svg"/><Relationship Id="rId65" Type="http://schemas.openxmlformats.org/officeDocument/2006/relationships/image" Target="../media/image337.svg"/><Relationship Id="rId81" Type="http://schemas.openxmlformats.org/officeDocument/2006/relationships/image" Target="../media/image79.svg"/><Relationship Id="rId86" Type="http://schemas.openxmlformats.org/officeDocument/2006/relationships/image" Target="../media/image84.svg"/><Relationship Id="rId130" Type="http://schemas.openxmlformats.org/officeDocument/2006/relationships/image" Target="../media/image128.svg"/><Relationship Id="rId135" Type="http://schemas.openxmlformats.org/officeDocument/2006/relationships/image" Target="../media/image133.svg"/><Relationship Id="rId151" Type="http://schemas.openxmlformats.org/officeDocument/2006/relationships/image" Target="../media/image149.svg"/><Relationship Id="rId156" Type="http://schemas.openxmlformats.org/officeDocument/2006/relationships/image" Target="../media/image368.svg"/><Relationship Id="rId13" Type="http://schemas.openxmlformats.org/officeDocument/2006/relationships/image" Target="../media/image322.svg"/><Relationship Id="rId18" Type="http://schemas.openxmlformats.org/officeDocument/2006/relationships/image" Target="../media/image16.svg"/><Relationship Id="rId39" Type="http://schemas.openxmlformats.org/officeDocument/2006/relationships/image" Target="../media/image37.svg"/><Relationship Id="rId109" Type="http://schemas.openxmlformats.org/officeDocument/2006/relationships/image" Target="../media/image107.svg"/><Relationship Id="rId34" Type="http://schemas.openxmlformats.org/officeDocument/2006/relationships/image" Target="../media/image326.svg"/><Relationship Id="rId50" Type="http://schemas.openxmlformats.org/officeDocument/2006/relationships/image" Target="../media/image48.png"/><Relationship Id="rId55" Type="http://schemas.openxmlformats.org/officeDocument/2006/relationships/image" Target="../media/image53.svg"/><Relationship Id="rId76" Type="http://schemas.openxmlformats.org/officeDocument/2006/relationships/image" Target="../media/image343.svg"/><Relationship Id="rId97" Type="http://schemas.openxmlformats.org/officeDocument/2006/relationships/image" Target="../media/image352.svg"/><Relationship Id="rId104" Type="http://schemas.openxmlformats.org/officeDocument/2006/relationships/image" Target="../media/image102.svg"/><Relationship Id="rId120" Type="http://schemas.openxmlformats.org/officeDocument/2006/relationships/image" Target="../media/image357.svg"/><Relationship Id="rId125" Type="http://schemas.openxmlformats.org/officeDocument/2006/relationships/image" Target="../media/image123.svg"/><Relationship Id="rId141" Type="http://schemas.openxmlformats.org/officeDocument/2006/relationships/image" Target="../media/image139.svg"/><Relationship Id="rId146" Type="http://schemas.openxmlformats.org/officeDocument/2006/relationships/image" Target="../media/image144.svg"/><Relationship Id="rId7" Type="http://schemas.openxmlformats.org/officeDocument/2006/relationships/image" Target="../media/image318.png"/><Relationship Id="rId71" Type="http://schemas.openxmlformats.org/officeDocument/2006/relationships/image" Target="../media/image341.svg"/><Relationship Id="rId92" Type="http://schemas.openxmlformats.org/officeDocument/2006/relationships/image" Target="../media/image349.svg"/><Relationship Id="rId162" Type="http://schemas.openxmlformats.org/officeDocument/2006/relationships/image" Target="../media/image160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7.svg"/><Relationship Id="rId24" Type="http://schemas.openxmlformats.org/officeDocument/2006/relationships/image" Target="../media/image22.svg"/><Relationship Id="rId40" Type="http://schemas.openxmlformats.org/officeDocument/2006/relationships/image" Target="../media/image328.svg"/><Relationship Id="rId45" Type="http://schemas.openxmlformats.org/officeDocument/2006/relationships/image" Target="../media/image43.svg"/><Relationship Id="rId66" Type="http://schemas.openxmlformats.org/officeDocument/2006/relationships/image" Target="../media/image64.svg"/><Relationship Id="rId87" Type="http://schemas.openxmlformats.org/officeDocument/2006/relationships/image" Target="../media/image85.svg"/><Relationship Id="rId110" Type="http://schemas.openxmlformats.org/officeDocument/2006/relationships/image" Target="../media/image355.svg"/><Relationship Id="rId115" Type="http://schemas.openxmlformats.org/officeDocument/2006/relationships/image" Target="../media/image113.svg"/><Relationship Id="rId131" Type="http://schemas.openxmlformats.org/officeDocument/2006/relationships/image" Target="../media/image361.svg"/><Relationship Id="rId136" Type="http://schemas.openxmlformats.org/officeDocument/2006/relationships/image" Target="../media/image364.svg"/><Relationship Id="rId157" Type="http://schemas.openxmlformats.org/officeDocument/2006/relationships/image" Target="../media/image155.svg"/><Relationship Id="rId61" Type="http://schemas.openxmlformats.org/officeDocument/2006/relationships/image" Target="../media/image334.svg"/><Relationship Id="rId82" Type="http://schemas.openxmlformats.org/officeDocument/2006/relationships/image" Target="../media/image345.svg"/><Relationship Id="rId152" Type="http://schemas.openxmlformats.org/officeDocument/2006/relationships/image" Target="../media/image150.svg"/><Relationship Id="rId19" Type="http://schemas.openxmlformats.org/officeDocument/2006/relationships/image" Target="../media/image17.svg"/><Relationship Id="rId14" Type="http://schemas.openxmlformats.org/officeDocument/2006/relationships/image" Target="../media/image12.svg"/><Relationship Id="rId30" Type="http://schemas.openxmlformats.org/officeDocument/2006/relationships/image" Target="../media/image28.svg"/><Relationship Id="rId35" Type="http://schemas.openxmlformats.org/officeDocument/2006/relationships/image" Target="../media/image33.svg"/><Relationship Id="rId56" Type="http://schemas.openxmlformats.org/officeDocument/2006/relationships/image" Target="../media/image54.svg"/><Relationship Id="rId77" Type="http://schemas.openxmlformats.org/officeDocument/2006/relationships/image" Target="../media/image75.svg"/><Relationship Id="rId100" Type="http://schemas.openxmlformats.org/officeDocument/2006/relationships/image" Target="../media/image98.svg"/><Relationship Id="rId105" Type="http://schemas.openxmlformats.org/officeDocument/2006/relationships/image" Target="../media/image354.svg"/><Relationship Id="rId126" Type="http://schemas.openxmlformats.org/officeDocument/2006/relationships/image" Target="../media/image124.svg"/><Relationship Id="rId147" Type="http://schemas.openxmlformats.org/officeDocument/2006/relationships/image" Target="../media/image145.svg"/><Relationship Id="rId8" Type="http://schemas.openxmlformats.org/officeDocument/2006/relationships/image" Target="../media/image6.png"/><Relationship Id="rId51" Type="http://schemas.openxmlformats.org/officeDocument/2006/relationships/image" Target="../media/image49.svg"/><Relationship Id="rId72" Type="http://schemas.openxmlformats.org/officeDocument/2006/relationships/image" Target="../media/image70.svg"/><Relationship Id="rId93" Type="http://schemas.openxmlformats.org/officeDocument/2006/relationships/image" Target="../media/image91.svg"/><Relationship Id="rId98" Type="http://schemas.openxmlformats.org/officeDocument/2006/relationships/image" Target="../media/image353.svg"/><Relationship Id="rId121" Type="http://schemas.openxmlformats.org/officeDocument/2006/relationships/image" Target="../media/image119.svg"/><Relationship Id="rId142" Type="http://schemas.openxmlformats.org/officeDocument/2006/relationships/image" Target="../media/image367.svg"/><Relationship Id="rId163" Type="http://schemas.openxmlformats.org/officeDocument/2006/relationships/image" Target="../media/image161.png"/><Relationship Id="rId3" Type="http://schemas.openxmlformats.org/officeDocument/2006/relationships/image" Target="../media/image1.svg"/><Relationship Id="rId25" Type="http://schemas.openxmlformats.org/officeDocument/2006/relationships/image" Target="../media/image23.svg"/><Relationship Id="rId46" Type="http://schemas.openxmlformats.org/officeDocument/2006/relationships/image" Target="../media/image330.svg"/><Relationship Id="rId67" Type="http://schemas.openxmlformats.org/officeDocument/2006/relationships/image" Target="../media/image338.svg"/><Relationship Id="rId116" Type="http://schemas.openxmlformats.org/officeDocument/2006/relationships/image" Target="../media/image114.svg"/><Relationship Id="rId137" Type="http://schemas.openxmlformats.org/officeDocument/2006/relationships/image" Target="../media/image135.svg"/><Relationship Id="rId158" Type="http://schemas.openxmlformats.org/officeDocument/2006/relationships/image" Target="../media/image156.svg"/><Relationship Id="rId20" Type="http://schemas.openxmlformats.org/officeDocument/2006/relationships/image" Target="../media/image323.svg"/><Relationship Id="rId41" Type="http://schemas.openxmlformats.org/officeDocument/2006/relationships/image" Target="../media/image39.svg"/><Relationship Id="rId62" Type="http://schemas.openxmlformats.org/officeDocument/2006/relationships/image" Target="../media/image335.svg"/><Relationship Id="rId83" Type="http://schemas.openxmlformats.org/officeDocument/2006/relationships/image" Target="../media/image81.svg"/><Relationship Id="rId88" Type="http://schemas.openxmlformats.org/officeDocument/2006/relationships/image" Target="../media/image86.svg"/><Relationship Id="rId111" Type="http://schemas.openxmlformats.org/officeDocument/2006/relationships/image" Target="../media/image109.svg"/><Relationship Id="rId132" Type="http://schemas.openxmlformats.org/officeDocument/2006/relationships/image" Target="../media/image362.svg"/><Relationship Id="rId153" Type="http://schemas.openxmlformats.org/officeDocument/2006/relationships/image" Target="../media/image151.svg"/><Relationship Id="rId15" Type="http://schemas.openxmlformats.org/officeDocument/2006/relationships/image" Target="../media/image13.svg"/><Relationship Id="rId36" Type="http://schemas.openxmlformats.org/officeDocument/2006/relationships/image" Target="../media/image34.svg"/><Relationship Id="rId57" Type="http://schemas.openxmlformats.org/officeDocument/2006/relationships/image" Target="../media/image55.svg"/><Relationship Id="rId106" Type="http://schemas.openxmlformats.org/officeDocument/2006/relationships/image" Target="../media/image104.svg"/><Relationship Id="rId127" Type="http://schemas.openxmlformats.org/officeDocument/2006/relationships/image" Target="../media/image360.svg"/><Relationship Id="rId10" Type="http://schemas.openxmlformats.org/officeDocument/2006/relationships/image" Target="../media/image321.svg"/><Relationship Id="rId31" Type="http://schemas.openxmlformats.org/officeDocument/2006/relationships/image" Target="../media/image29.svg"/><Relationship Id="rId52" Type="http://schemas.openxmlformats.org/officeDocument/2006/relationships/image" Target="../media/image331.svg"/><Relationship Id="rId73" Type="http://schemas.openxmlformats.org/officeDocument/2006/relationships/image" Target="../media/image71.svg"/><Relationship Id="rId78" Type="http://schemas.openxmlformats.org/officeDocument/2006/relationships/image" Target="../media/image76.svg"/><Relationship Id="rId94" Type="http://schemas.openxmlformats.org/officeDocument/2006/relationships/image" Target="../media/image350.svg"/><Relationship Id="rId99" Type="http://schemas.openxmlformats.org/officeDocument/2006/relationships/image" Target="../media/image97.png"/><Relationship Id="rId101" Type="http://schemas.openxmlformats.org/officeDocument/2006/relationships/image" Target="../media/image99.svg"/><Relationship Id="rId122" Type="http://schemas.openxmlformats.org/officeDocument/2006/relationships/image" Target="../media/image358.svg"/><Relationship Id="rId143" Type="http://schemas.openxmlformats.org/officeDocument/2006/relationships/image" Target="../media/image141.svg"/><Relationship Id="rId148" Type="http://schemas.openxmlformats.org/officeDocument/2006/relationships/image" Target="../media/image146.svg"/><Relationship Id="rId164" Type="http://schemas.openxmlformats.org/officeDocument/2006/relationships/image" Target="../media/image370.sv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26" Type="http://schemas.openxmlformats.org/officeDocument/2006/relationships/image" Target="../media/image24.svg"/><Relationship Id="rId47" Type="http://schemas.openxmlformats.org/officeDocument/2006/relationships/image" Target="../media/image45.svg"/><Relationship Id="rId68" Type="http://schemas.openxmlformats.org/officeDocument/2006/relationships/image" Target="../media/image66.svg"/><Relationship Id="rId89" Type="http://schemas.openxmlformats.org/officeDocument/2006/relationships/image" Target="../media/image347.svg"/><Relationship Id="rId112" Type="http://schemas.openxmlformats.org/officeDocument/2006/relationships/image" Target="../media/image110.svg"/><Relationship Id="rId133" Type="http://schemas.openxmlformats.org/officeDocument/2006/relationships/image" Target="../media/image363.svg"/><Relationship Id="rId154" Type="http://schemas.openxmlformats.org/officeDocument/2006/relationships/image" Target="../media/image152.svg"/><Relationship Id="rId16" Type="http://schemas.openxmlformats.org/officeDocument/2006/relationships/image" Target="../media/image14.svg"/><Relationship Id="rId37" Type="http://schemas.openxmlformats.org/officeDocument/2006/relationships/image" Target="../media/image327.svg"/><Relationship Id="rId58" Type="http://schemas.openxmlformats.org/officeDocument/2006/relationships/image" Target="../media/image56.svg"/><Relationship Id="rId79" Type="http://schemas.openxmlformats.org/officeDocument/2006/relationships/image" Target="../media/image344.svg"/><Relationship Id="rId102" Type="http://schemas.openxmlformats.org/officeDocument/2006/relationships/image" Target="../media/image100.svg"/><Relationship Id="rId123" Type="http://schemas.openxmlformats.org/officeDocument/2006/relationships/image" Target="../media/image359.svg"/><Relationship Id="rId144" Type="http://schemas.openxmlformats.org/officeDocument/2006/relationships/image" Target="../media/image142.svg"/><Relationship Id="rId90" Type="http://schemas.openxmlformats.org/officeDocument/2006/relationships/image" Target="../media/image88.svg"/><Relationship Id="rId165" Type="http://schemas.openxmlformats.org/officeDocument/2006/relationships/image" Target="../media/image5.png"/><Relationship Id="rId27" Type="http://schemas.openxmlformats.org/officeDocument/2006/relationships/image" Target="../media/image25.svg"/><Relationship Id="rId48" Type="http://schemas.openxmlformats.org/officeDocument/2006/relationships/image" Target="../media/image46.svg"/><Relationship Id="rId69" Type="http://schemas.openxmlformats.org/officeDocument/2006/relationships/image" Target="../media/image339.svg"/><Relationship Id="rId113" Type="http://schemas.openxmlformats.org/officeDocument/2006/relationships/image" Target="../media/image111.svg"/><Relationship Id="rId134" Type="http://schemas.openxmlformats.org/officeDocument/2006/relationships/image" Target="../media/image132.svg"/><Relationship Id="rId80" Type="http://schemas.openxmlformats.org/officeDocument/2006/relationships/image" Target="../media/image78.svg"/><Relationship Id="rId155" Type="http://schemas.openxmlformats.org/officeDocument/2006/relationships/image" Target="../media/image15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4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image" Target="../media/image406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image" Target="../media/image408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svg"/><Relationship Id="rId21" Type="http://schemas.openxmlformats.org/officeDocument/2006/relationships/image" Target="../media/image19.svg"/><Relationship Id="rId42" Type="http://schemas.openxmlformats.org/officeDocument/2006/relationships/image" Target="../media/image329.svg"/><Relationship Id="rId63" Type="http://schemas.openxmlformats.org/officeDocument/2006/relationships/image" Target="../media/image336.svg"/><Relationship Id="rId84" Type="http://schemas.openxmlformats.org/officeDocument/2006/relationships/image" Target="../media/image346.svg"/><Relationship Id="rId138" Type="http://schemas.openxmlformats.org/officeDocument/2006/relationships/image" Target="../media/image365.svg"/><Relationship Id="rId159" Type="http://schemas.openxmlformats.org/officeDocument/2006/relationships/image" Target="../media/image157.svg"/><Relationship Id="rId107" Type="http://schemas.openxmlformats.org/officeDocument/2006/relationships/image" Target="../media/image105.svg"/><Relationship Id="rId11" Type="http://schemas.openxmlformats.org/officeDocument/2006/relationships/image" Target="../media/image9.svg"/><Relationship Id="rId32" Type="http://schemas.openxmlformats.org/officeDocument/2006/relationships/image" Target="../media/image325.svg"/><Relationship Id="rId53" Type="http://schemas.openxmlformats.org/officeDocument/2006/relationships/image" Target="../media/image332.svg"/><Relationship Id="rId74" Type="http://schemas.openxmlformats.org/officeDocument/2006/relationships/image" Target="../media/image342.svg"/><Relationship Id="rId128" Type="http://schemas.openxmlformats.org/officeDocument/2006/relationships/image" Target="../media/image126.svg"/><Relationship Id="rId149" Type="http://schemas.openxmlformats.org/officeDocument/2006/relationships/image" Target="../media/image147.svg"/><Relationship Id="rId5" Type="http://schemas.openxmlformats.org/officeDocument/2006/relationships/image" Target="../media/image3.svg"/><Relationship Id="rId95" Type="http://schemas.openxmlformats.org/officeDocument/2006/relationships/image" Target="../media/image93.svg"/><Relationship Id="rId160" Type="http://schemas.openxmlformats.org/officeDocument/2006/relationships/image" Target="../media/image369.svg"/><Relationship Id="rId22" Type="http://schemas.openxmlformats.org/officeDocument/2006/relationships/image" Target="../media/image324.svg"/><Relationship Id="rId43" Type="http://schemas.openxmlformats.org/officeDocument/2006/relationships/image" Target="../media/image41.svg"/><Relationship Id="rId64" Type="http://schemas.openxmlformats.org/officeDocument/2006/relationships/image" Target="../media/image62.svg"/><Relationship Id="rId118" Type="http://schemas.openxmlformats.org/officeDocument/2006/relationships/image" Target="../media/image116.svg"/><Relationship Id="rId139" Type="http://schemas.openxmlformats.org/officeDocument/2006/relationships/image" Target="../media/image366.svg"/><Relationship Id="rId85" Type="http://schemas.openxmlformats.org/officeDocument/2006/relationships/image" Target="../media/image83.svg"/><Relationship Id="rId150" Type="http://schemas.openxmlformats.org/officeDocument/2006/relationships/image" Target="../media/image148.sv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33" Type="http://schemas.openxmlformats.org/officeDocument/2006/relationships/image" Target="../media/image31.svg"/><Relationship Id="rId38" Type="http://schemas.openxmlformats.org/officeDocument/2006/relationships/image" Target="../media/image36.svg"/><Relationship Id="rId59" Type="http://schemas.openxmlformats.org/officeDocument/2006/relationships/image" Target="../media/image57.svg"/><Relationship Id="rId103" Type="http://schemas.openxmlformats.org/officeDocument/2006/relationships/image" Target="../media/image101.svg"/><Relationship Id="rId108" Type="http://schemas.openxmlformats.org/officeDocument/2006/relationships/image" Target="../media/image106.svg"/><Relationship Id="rId124" Type="http://schemas.openxmlformats.org/officeDocument/2006/relationships/image" Target="../media/image122.svg"/><Relationship Id="rId129" Type="http://schemas.openxmlformats.org/officeDocument/2006/relationships/image" Target="../media/image127.svg"/><Relationship Id="rId54" Type="http://schemas.openxmlformats.org/officeDocument/2006/relationships/image" Target="../media/image52.svg"/><Relationship Id="rId70" Type="http://schemas.openxmlformats.org/officeDocument/2006/relationships/image" Target="../media/image340.svg"/><Relationship Id="rId75" Type="http://schemas.openxmlformats.org/officeDocument/2006/relationships/image" Target="../media/image73.svg"/><Relationship Id="rId91" Type="http://schemas.openxmlformats.org/officeDocument/2006/relationships/image" Target="../media/image348.svg"/><Relationship Id="rId96" Type="http://schemas.openxmlformats.org/officeDocument/2006/relationships/image" Target="../media/image351.svg"/><Relationship Id="rId140" Type="http://schemas.openxmlformats.org/officeDocument/2006/relationships/image" Target="../media/image138.svg"/><Relationship Id="rId145" Type="http://schemas.openxmlformats.org/officeDocument/2006/relationships/image" Target="../media/image143.svg"/><Relationship Id="rId161" Type="http://schemas.openxmlformats.org/officeDocument/2006/relationships/image" Target="../media/image159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svg"/><Relationship Id="rId23" Type="http://schemas.openxmlformats.org/officeDocument/2006/relationships/image" Target="../media/image21.svg"/><Relationship Id="rId28" Type="http://schemas.openxmlformats.org/officeDocument/2006/relationships/image" Target="../media/image26.svg"/><Relationship Id="rId49" Type="http://schemas.openxmlformats.org/officeDocument/2006/relationships/image" Target="../media/image47.svg"/><Relationship Id="rId114" Type="http://schemas.openxmlformats.org/officeDocument/2006/relationships/image" Target="../media/image112.svg"/><Relationship Id="rId119" Type="http://schemas.openxmlformats.org/officeDocument/2006/relationships/image" Target="../media/image356.svg"/><Relationship Id="rId44" Type="http://schemas.openxmlformats.org/officeDocument/2006/relationships/image" Target="../media/image42.svg"/><Relationship Id="rId60" Type="http://schemas.openxmlformats.org/officeDocument/2006/relationships/image" Target="../media/image333.svg"/><Relationship Id="rId65" Type="http://schemas.openxmlformats.org/officeDocument/2006/relationships/image" Target="../media/image337.svg"/><Relationship Id="rId81" Type="http://schemas.openxmlformats.org/officeDocument/2006/relationships/image" Target="../media/image79.svg"/><Relationship Id="rId86" Type="http://schemas.openxmlformats.org/officeDocument/2006/relationships/image" Target="../media/image84.svg"/><Relationship Id="rId130" Type="http://schemas.openxmlformats.org/officeDocument/2006/relationships/image" Target="../media/image128.svg"/><Relationship Id="rId135" Type="http://schemas.openxmlformats.org/officeDocument/2006/relationships/image" Target="../media/image133.svg"/><Relationship Id="rId151" Type="http://schemas.openxmlformats.org/officeDocument/2006/relationships/image" Target="../media/image149.svg"/><Relationship Id="rId156" Type="http://schemas.openxmlformats.org/officeDocument/2006/relationships/image" Target="../media/image368.svg"/><Relationship Id="rId13" Type="http://schemas.openxmlformats.org/officeDocument/2006/relationships/image" Target="../media/image322.svg"/><Relationship Id="rId18" Type="http://schemas.openxmlformats.org/officeDocument/2006/relationships/image" Target="../media/image16.svg"/><Relationship Id="rId39" Type="http://schemas.openxmlformats.org/officeDocument/2006/relationships/image" Target="../media/image37.svg"/><Relationship Id="rId109" Type="http://schemas.openxmlformats.org/officeDocument/2006/relationships/image" Target="../media/image107.svg"/><Relationship Id="rId34" Type="http://schemas.openxmlformats.org/officeDocument/2006/relationships/image" Target="../media/image326.svg"/><Relationship Id="rId50" Type="http://schemas.openxmlformats.org/officeDocument/2006/relationships/image" Target="../media/image48.png"/><Relationship Id="rId55" Type="http://schemas.openxmlformats.org/officeDocument/2006/relationships/image" Target="../media/image53.svg"/><Relationship Id="rId76" Type="http://schemas.openxmlformats.org/officeDocument/2006/relationships/image" Target="../media/image343.svg"/><Relationship Id="rId97" Type="http://schemas.openxmlformats.org/officeDocument/2006/relationships/image" Target="../media/image352.svg"/><Relationship Id="rId104" Type="http://schemas.openxmlformats.org/officeDocument/2006/relationships/image" Target="../media/image102.svg"/><Relationship Id="rId120" Type="http://schemas.openxmlformats.org/officeDocument/2006/relationships/image" Target="../media/image357.svg"/><Relationship Id="rId125" Type="http://schemas.openxmlformats.org/officeDocument/2006/relationships/image" Target="../media/image123.svg"/><Relationship Id="rId141" Type="http://schemas.openxmlformats.org/officeDocument/2006/relationships/image" Target="../media/image139.svg"/><Relationship Id="rId146" Type="http://schemas.openxmlformats.org/officeDocument/2006/relationships/image" Target="../media/image144.svg"/><Relationship Id="rId7" Type="http://schemas.openxmlformats.org/officeDocument/2006/relationships/image" Target="../media/image318.png"/><Relationship Id="rId71" Type="http://schemas.openxmlformats.org/officeDocument/2006/relationships/image" Target="../media/image341.svg"/><Relationship Id="rId92" Type="http://schemas.openxmlformats.org/officeDocument/2006/relationships/image" Target="../media/image349.svg"/><Relationship Id="rId162" Type="http://schemas.openxmlformats.org/officeDocument/2006/relationships/image" Target="../media/image160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27.svg"/><Relationship Id="rId24" Type="http://schemas.openxmlformats.org/officeDocument/2006/relationships/image" Target="../media/image22.svg"/><Relationship Id="rId40" Type="http://schemas.openxmlformats.org/officeDocument/2006/relationships/image" Target="../media/image328.svg"/><Relationship Id="rId45" Type="http://schemas.openxmlformats.org/officeDocument/2006/relationships/image" Target="../media/image43.svg"/><Relationship Id="rId66" Type="http://schemas.openxmlformats.org/officeDocument/2006/relationships/image" Target="../media/image64.svg"/><Relationship Id="rId87" Type="http://schemas.openxmlformats.org/officeDocument/2006/relationships/image" Target="../media/image85.svg"/><Relationship Id="rId110" Type="http://schemas.openxmlformats.org/officeDocument/2006/relationships/image" Target="../media/image355.svg"/><Relationship Id="rId115" Type="http://schemas.openxmlformats.org/officeDocument/2006/relationships/image" Target="../media/image113.svg"/><Relationship Id="rId131" Type="http://schemas.openxmlformats.org/officeDocument/2006/relationships/image" Target="../media/image361.svg"/><Relationship Id="rId136" Type="http://schemas.openxmlformats.org/officeDocument/2006/relationships/image" Target="../media/image364.svg"/><Relationship Id="rId157" Type="http://schemas.openxmlformats.org/officeDocument/2006/relationships/image" Target="../media/image155.svg"/><Relationship Id="rId61" Type="http://schemas.openxmlformats.org/officeDocument/2006/relationships/image" Target="../media/image334.svg"/><Relationship Id="rId82" Type="http://schemas.openxmlformats.org/officeDocument/2006/relationships/image" Target="../media/image345.svg"/><Relationship Id="rId152" Type="http://schemas.openxmlformats.org/officeDocument/2006/relationships/image" Target="../media/image150.svg"/><Relationship Id="rId19" Type="http://schemas.openxmlformats.org/officeDocument/2006/relationships/image" Target="../media/image17.svg"/><Relationship Id="rId14" Type="http://schemas.openxmlformats.org/officeDocument/2006/relationships/image" Target="../media/image12.svg"/><Relationship Id="rId30" Type="http://schemas.openxmlformats.org/officeDocument/2006/relationships/image" Target="../media/image28.svg"/><Relationship Id="rId35" Type="http://schemas.openxmlformats.org/officeDocument/2006/relationships/image" Target="../media/image33.svg"/><Relationship Id="rId56" Type="http://schemas.openxmlformats.org/officeDocument/2006/relationships/image" Target="../media/image54.svg"/><Relationship Id="rId77" Type="http://schemas.openxmlformats.org/officeDocument/2006/relationships/image" Target="../media/image75.svg"/><Relationship Id="rId100" Type="http://schemas.openxmlformats.org/officeDocument/2006/relationships/image" Target="../media/image98.svg"/><Relationship Id="rId105" Type="http://schemas.openxmlformats.org/officeDocument/2006/relationships/image" Target="../media/image354.svg"/><Relationship Id="rId126" Type="http://schemas.openxmlformats.org/officeDocument/2006/relationships/image" Target="../media/image124.svg"/><Relationship Id="rId147" Type="http://schemas.openxmlformats.org/officeDocument/2006/relationships/image" Target="../media/image145.svg"/><Relationship Id="rId8" Type="http://schemas.openxmlformats.org/officeDocument/2006/relationships/image" Target="../media/image6.png"/><Relationship Id="rId51" Type="http://schemas.openxmlformats.org/officeDocument/2006/relationships/image" Target="../media/image49.svg"/><Relationship Id="rId72" Type="http://schemas.openxmlformats.org/officeDocument/2006/relationships/image" Target="../media/image70.svg"/><Relationship Id="rId93" Type="http://schemas.openxmlformats.org/officeDocument/2006/relationships/image" Target="../media/image91.svg"/><Relationship Id="rId98" Type="http://schemas.openxmlformats.org/officeDocument/2006/relationships/image" Target="../media/image353.svg"/><Relationship Id="rId121" Type="http://schemas.openxmlformats.org/officeDocument/2006/relationships/image" Target="../media/image119.svg"/><Relationship Id="rId142" Type="http://schemas.openxmlformats.org/officeDocument/2006/relationships/image" Target="../media/image367.svg"/><Relationship Id="rId163" Type="http://schemas.openxmlformats.org/officeDocument/2006/relationships/image" Target="../media/image161.png"/><Relationship Id="rId3" Type="http://schemas.openxmlformats.org/officeDocument/2006/relationships/image" Target="../media/image1.svg"/><Relationship Id="rId25" Type="http://schemas.openxmlformats.org/officeDocument/2006/relationships/image" Target="../media/image23.svg"/><Relationship Id="rId46" Type="http://schemas.openxmlformats.org/officeDocument/2006/relationships/image" Target="../media/image330.svg"/><Relationship Id="rId67" Type="http://schemas.openxmlformats.org/officeDocument/2006/relationships/image" Target="../media/image338.svg"/><Relationship Id="rId116" Type="http://schemas.openxmlformats.org/officeDocument/2006/relationships/image" Target="../media/image114.svg"/><Relationship Id="rId137" Type="http://schemas.openxmlformats.org/officeDocument/2006/relationships/image" Target="../media/image135.svg"/><Relationship Id="rId158" Type="http://schemas.openxmlformats.org/officeDocument/2006/relationships/image" Target="../media/image156.svg"/><Relationship Id="rId20" Type="http://schemas.openxmlformats.org/officeDocument/2006/relationships/image" Target="../media/image323.svg"/><Relationship Id="rId41" Type="http://schemas.openxmlformats.org/officeDocument/2006/relationships/image" Target="../media/image39.svg"/><Relationship Id="rId62" Type="http://schemas.openxmlformats.org/officeDocument/2006/relationships/image" Target="../media/image335.svg"/><Relationship Id="rId83" Type="http://schemas.openxmlformats.org/officeDocument/2006/relationships/image" Target="../media/image81.svg"/><Relationship Id="rId88" Type="http://schemas.openxmlformats.org/officeDocument/2006/relationships/image" Target="../media/image86.svg"/><Relationship Id="rId111" Type="http://schemas.openxmlformats.org/officeDocument/2006/relationships/image" Target="../media/image109.svg"/><Relationship Id="rId132" Type="http://schemas.openxmlformats.org/officeDocument/2006/relationships/image" Target="../media/image362.svg"/><Relationship Id="rId153" Type="http://schemas.openxmlformats.org/officeDocument/2006/relationships/image" Target="../media/image151.svg"/><Relationship Id="rId15" Type="http://schemas.openxmlformats.org/officeDocument/2006/relationships/image" Target="../media/image13.svg"/><Relationship Id="rId36" Type="http://schemas.openxmlformats.org/officeDocument/2006/relationships/image" Target="../media/image34.svg"/><Relationship Id="rId57" Type="http://schemas.openxmlformats.org/officeDocument/2006/relationships/image" Target="../media/image55.svg"/><Relationship Id="rId106" Type="http://schemas.openxmlformats.org/officeDocument/2006/relationships/image" Target="../media/image104.svg"/><Relationship Id="rId127" Type="http://schemas.openxmlformats.org/officeDocument/2006/relationships/image" Target="../media/image360.svg"/><Relationship Id="rId10" Type="http://schemas.openxmlformats.org/officeDocument/2006/relationships/image" Target="../media/image321.svg"/><Relationship Id="rId31" Type="http://schemas.openxmlformats.org/officeDocument/2006/relationships/image" Target="../media/image29.svg"/><Relationship Id="rId52" Type="http://schemas.openxmlformats.org/officeDocument/2006/relationships/image" Target="../media/image331.svg"/><Relationship Id="rId73" Type="http://schemas.openxmlformats.org/officeDocument/2006/relationships/image" Target="../media/image71.svg"/><Relationship Id="rId78" Type="http://schemas.openxmlformats.org/officeDocument/2006/relationships/image" Target="../media/image76.svg"/><Relationship Id="rId94" Type="http://schemas.openxmlformats.org/officeDocument/2006/relationships/image" Target="../media/image350.svg"/><Relationship Id="rId99" Type="http://schemas.openxmlformats.org/officeDocument/2006/relationships/image" Target="../media/image97.png"/><Relationship Id="rId101" Type="http://schemas.openxmlformats.org/officeDocument/2006/relationships/image" Target="../media/image99.svg"/><Relationship Id="rId122" Type="http://schemas.openxmlformats.org/officeDocument/2006/relationships/image" Target="../media/image358.svg"/><Relationship Id="rId143" Type="http://schemas.openxmlformats.org/officeDocument/2006/relationships/image" Target="../media/image141.svg"/><Relationship Id="rId148" Type="http://schemas.openxmlformats.org/officeDocument/2006/relationships/image" Target="../media/image146.svg"/><Relationship Id="rId164" Type="http://schemas.openxmlformats.org/officeDocument/2006/relationships/image" Target="../media/image370.sv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26" Type="http://schemas.openxmlformats.org/officeDocument/2006/relationships/image" Target="../media/image24.svg"/><Relationship Id="rId47" Type="http://schemas.openxmlformats.org/officeDocument/2006/relationships/image" Target="../media/image45.svg"/><Relationship Id="rId68" Type="http://schemas.openxmlformats.org/officeDocument/2006/relationships/image" Target="../media/image66.svg"/><Relationship Id="rId89" Type="http://schemas.openxmlformats.org/officeDocument/2006/relationships/image" Target="../media/image347.svg"/><Relationship Id="rId112" Type="http://schemas.openxmlformats.org/officeDocument/2006/relationships/image" Target="../media/image110.svg"/><Relationship Id="rId133" Type="http://schemas.openxmlformats.org/officeDocument/2006/relationships/image" Target="../media/image363.svg"/><Relationship Id="rId154" Type="http://schemas.openxmlformats.org/officeDocument/2006/relationships/image" Target="../media/image152.svg"/><Relationship Id="rId16" Type="http://schemas.openxmlformats.org/officeDocument/2006/relationships/image" Target="../media/image14.svg"/><Relationship Id="rId37" Type="http://schemas.openxmlformats.org/officeDocument/2006/relationships/image" Target="../media/image327.svg"/><Relationship Id="rId58" Type="http://schemas.openxmlformats.org/officeDocument/2006/relationships/image" Target="../media/image56.svg"/><Relationship Id="rId79" Type="http://schemas.openxmlformats.org/officeDocument/2006/relationships/image" Target="../media/image344.svg"/><Relationship Id="rId102" Type="http://schemas.openxmlformats.org/officeDocument/2006/relationships/image" Target="../media/image100.svg"/><Relationship Id="rId123" Type="http://schemas.openxmlformats.org/officeDocument/2006/relationships/image" Target="../media/image359.svg"/><Relationship Id="rId144" Type="http://schemas.openxmlformats.org/officeDocument/2006/relationships/image" Target="../media/image142.svg"/><Relationship Id="rId90" Type="http://schemas.openxmlformats.org/officeDocument/2006/relationships/image" Target="../media/image88.svg"/><Relationship Id="rId165" Type="http://schemas.openxmlformats.org/officeDocument/2006/relationships/image" Target="../media/image5.png"/><Relationship Id="rId27" Type="http://schemas.openxmlformats.org/officeDocument/2006/relationships/image" Target="../media/image25.svg"/><Relationship Id="rId48" Type="http://schemas.openxmlformats.org/officeDocument/2006/relationships/image" Target="../media/image46.svg"/><Relationship Id="rId69" Type="http://schemas.openxmlformats.org/officeDocument/2006/relationships/image" Target="../media/image339.svg"/><Relationship Id="rId113" Type="http://schemas.openxmlformats.org/officeDocument/2006/relationships/image" Target="../media/image111.svg"/><Relationship Id="rId134" Type="http://schemas.openxmlformats.org/officeDocument/2006/relationships/image" Target="../media/image132.svg"/><Relationship Id="rId80" Type="http://schemas.openxmlformats.org/officeDocument/2006/relationships/image" Target="../media/image78.svg"/><Relationship Id="rId155" Type="http://schemas.openxmlformats.org/officeDocument/2006/relationships/image" Target="../media/image15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jpg"/><Relationship Id="rId13" Type="http://schemas.openxmlformats.org/officeDocument/2006/relationships/image" Target="../media/image382.png"/><Relationship Id="rId3" Type="http://schemas.openxmlformats.org/officeDocument/2006/relationships/image" Target="../media/image372.png"/><Relationship Id="rId7" Type="http://schemas.openxmlformats.org/officeDocument/2006/relationships/image" Target="../media/image376.svg"/><Relationship Id="rId12" Type="http://schemas.openxmlformats.org/officeDocument/2006/relationships/image" Target="../media/image381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5.svg"/><Relationship Id="rId11" Type="http://schemas.openxmlformats.org/officeDocument/2006/relationships/image" Target="../media/image380.png"/><Relationship Id="rId5" Type="http://schemas.openxmlformats.org/officeDocument/2006/relationships/image" Target="../media/image374.png"/><Relationship Id="rId10" Type="http://schemas.openxmlformats.org/officeDocument/2006/relationships/image" Target="../media/image379.png"/><Relationship Id="rId4" Type="http://schemas.openxmlformats.org/officeDocument/2006/relationships/image" Target="../media/image373.png"/><Relationship Id="rId9" Type="http://schemas.openxmlformats.org/officeDocument/2006/relationships/image" Target="../media/image3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7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svg"/><Relationship Id="rId3" Type="http://schemas.openxmlformats.org/officeDocument/2006/relationships/image" Target="../media/image48.png"/><Relationship Id="rId7" Type="http://schemas.openxmlformats.org/officeDocument/2006/relationships/image" Target="../media/image3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7.jpeg"/><Relationship Id="rId5" Type="http://schemas.openxmlformats.org/officeDocument/2006/relationships/image" Target="../media/image386.jpg"/><Relationship Id="rId4" Type="http://schemas.openxmlformats.org/officeDocument/2006/relationships/image" Target="../media/image385.jpg"/><Relationship Id="rId9" Type="http://schemas.openxmlformats.org/officeDocument/2006/relationships/image" Target="../media/image39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91.sv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13" Type="http://schemas.openxmlformats.org/officeDocument/2006/relationships/image" Target="../media/image404.png"/><Relationship Id="rId3" Type="http://schemas.openxmlformats.org/officeDocument/2006/relationships/image" Target="../media/image394.jpg"/><Relationship Id="rId7" Type="http://schemas.openxmlformats.org/officeDocument/2006/relationships/image" Target="../media/image398.png"/><Relationship Id="rId12" Type="http://schemas.openxmlformats.org/officeDocument/2006/relationships/image" Target="../media/image403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7.png"/><Relationship Id="rId11" Type="http://schemas.openxmlformats.org/officeDocument/2006/relationships/image" Target="../media/image402.png"/><Relationship Id="rId5" Type="http://schemas.openxmlformats.org/officeDocument/2006/relationships/image" Target="../media/image396.png"/><Relationship Id="rId10" Type="http://schemas.openxmlformats.org/officeDocument/2006/relationships/image" Target="../media/image401.png"/><Relationship Id="rId4" Type="http://schemas.openxmlformats.org/officeDocument/2006/relationships/image" Target="../media/image395.png"/><Relationship Id="rId9" Type="http://schemas.openxmlformats.org/officeDocument/2006/relationships/image" Target="../media/image400.png"/><Relationship Id="rId14" Type="http://schemas.openxmlformats.org/officeDocument/2006/relationships/image" Target="../media/image4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7707" y="0"/>
            <a:ext cx="24585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00436" y="0"/>
            <a:ext cx="24585" cy="137160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3240" y="0"/>
            <a:ext cx="24585" cy="13716000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66986" y="0"/>
            <a:ext cx="24585" cy="13716000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99789" y="0"/>
            <a:ext cx="24585" cy="13716000"/>
          </a:xfrm>
          <a:prstGeom prst="rect">
            <a:avLst/>
          </a:prstGeom>
        </p:spPr>
      </p:pic>
      <p:pic>
        <p:nvPicPr>
          <p:cNvPr id="7" name="Image 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32568" y="0"/>
            <a:ext cx="24585" cy="13716000"/>
          </a:xfrm>
          <a:prstGeom prst="rect">
            <a:avLst/>
          </a:prstGeom>
        </p:spPr>
      </p:pic>
      <p:pic>
        <p:nvPicPr>
          <p:cNvPr id="10" name="Image 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438" y="617860"/>
            <a:ext cx="24259610" cy="24581"/>
          </a:xfrm>
          <a:prstGeom prst="rect">
            <a:avLst/>
          </a:prstGeom>
        </p:spPr>
      </p:pic>
      <p:pic>
        <p:nvPicPr>
          <p:cNvPr id="11" name="Image 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438" y="4550159"/>
            <a:ext cx="24259610" cy="24581"/>
          </a:xfrm>
          <a:prstGeom prst="rect">
            <a:avLst/>
          </a:prstGeom>
        </p:spPr>
      </p:pic>
      <p:pic>
        <p:nvPicPr>
          <p:cNvPr id="12" name="Image 1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438" y="8482459"/>
            <a:ext cx="24259610" cy="24581"/>
          </a:xfrm>
          <a:prstGeom prst="rect">
            <a:avLst/>
          </a:prstGeom>
        </p:spPr>
      </p:pic>
      <p:pic>
        <p:nvPicPr>
          <p:cNvPr id="13" name="Image 1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438" y="12414758"/>
            <a:ext cx="24259610" cy="24581"/>
          </a:xfrm>
          <a:prstGeom prst="rect">
            <a:avLst/>
          </a:prstGeom>
        </p:spPr>
      </p:pic>
      <p:pic>
        <p:nvPicPr>
          <p:cNvPr id="28" name="Image 2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0744" y="335223"/>
            <a:ext cx="98338" cy="589843"/>
          </a:xfrm>
          <a:prstGeom prst="rect">
            <a:avLst/>
          </a:prstGeom>
        </p:spPr>
      </p:pic>
      <p:pic>
        <p:nvPicPr>
          <p:cNvPr id="29" name="Image 2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4948" y="580975"/>
            <a:ext cx="589929" cy="98338"/>
          </a:xfrm>
          <a:prstGeom prst="rect">
            <a:avLst/>
          </a:prstGeom>
        </p:spPr>
      </p:pic>
      <p:pic>
        <p:nvPicPr>
          <p:cNvPr id="30" name="Image 2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0744" y="4267522"/>
            <a:ext cx="98338" cy="589843"/>
          </a:xfrm>
          <a:prstGeom prst="rect">
            <a:avLst/>
          </a:prstGeom>
        </p:spPr>
      </p:pic>
      <p:pic>
        <p:nvPicPr>
          <p:cNvPr id="31" name="Image 2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4948" y="4513275"/>
            <a:ext cx="589929" cy="98338"/>
          </a:xfrm>
          <a:prstGeom prst="rect">
            <a:avLst/>
          </a:prstGeom>
        </p:spPr>
      </p:pic>
      <p:pic>
        <p:nvPicPr>
          <p:cNvPr id="32" name="Image 3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0744" y="8199822"/>
            <a:ext cx="98338" cy="589843"/>
          </a:xfrm>
          <a:prstGeom prst="rect">
            <a:avLst/>
          </a:prstGeom>
        </p:spPr>
      </p:pic>
      <p:pic>
        <p:nvPicPr>
          <p:cNvPr id="33" name="Image 3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4948" y="8445587"/>
            <a:ext cx="589929" cy="98338"/>
          </a:xfrm>
          <a:prstGeom prst="rect">
            <a:avLst/>
          </a:prstGeom>
        </p:spPr>
      </p:pic>
      <p:pic>
        <p:nvPicPr>
          <p:cNvPr id="34" name="Image 3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0744" y="12132121"/>
            <a:ext cx="98338" cy="589843"/>
          </a:xfrm>
          <a:prstGeom prst="rect">
            <a:avLst/>
          </a:prstGeom>
        </p:spPr>
      </p:pic>
      <p:pic>
        <p:nvPicPr>
          <p:cNvPr id="35" name="Image 3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4948" y="12377874"/>
            <a:ext cx="589929" cy="98338"/>
          </a:xfrm>
          <a:prstGeom prst="rect">
            <a:avLst/>
          </a:prstGeom>
        </p:spPr>
      </p:pic>
      <p:pic>
        <p:nvPicPr>
          <p:cNvPr id="38" name="Image 3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3448" y="335223"/>
            <a:ext cx="98338" cy="589843"/>
          </a:xfrm>
          <a:prstGeom prst="rect">
            <a:avLst/>
          </a:prstGeom>
        </p:spPr>
      </p:pic>
      <p:pic>
        <p:nvPicPr>
          <p:cNvPr id="39" name="Image 3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7652" y="580975"/>
            <a:ext cx="589929" cy="98338"/>
          </a:xfrm>
          <a:prstGeom prst="rect">
            <a:avLst/>
          </a:prstGeom>
        </p:spPr>
      </p:pic>
      <p:pic>
        <p:nvPicPr>
          <p:cNvPr id="40" name="Image 3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3448" y="4267522"/>
            <a:ext cx="98338" cy="589843"/>
          </a:xfrm>
          <a:prstGeom prst="rect">
            <a:avLst/>
          </a:prstGeom>
        </p:spPr>
      </p:pic>
      <p:pic>
        <p:nvPicPr>
          <p:cNvPr id="41" name="Image 3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7652" y="4513275"/>
            <a:ext cx="589929" cy="98338"/>
          </a:xfrm>
          <a:prstGeom prst="rect">
            <a:avLst/>
          </a:prstGeom>
        </p:spPr>
      </p:pic>
      <p:pic>
        <p:nvPicPr>
          <p:cNvPr id="42" name="Image 4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3448" y="8199822"/>
            <a:ext cx="98338" cy="589843"/>
          </a:xfrm>
          <a:prstGeom prst="rect">
            <a:avLst/>
          </a:prstGeom>
        </p:spPr>
      </p:pic>
      <p:pic>
        <p:nvPicPr>
          <p:cNvPr id="43" name="Image 4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7652" y="8445587"/>
            <a:ext cx="589929" cy="98338"/>
          </a:xfrm>
          <a:prstGeom prst="rect">
            <a:avLst/>
          </a:prstGeom>
        </p:spPr>
      </p:pic>
      <p:pic>
        <p:nvPicPr>
          <p:cNvPr id="44" name="Image 4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3448" y="12132121"/>
            <a:ext cx="98338" cy="589843"/>
          </a:xfrm>
          <a:prstGeom prst="rect">
            <a:avLst/>
          </a:prstGeom>
        </p:spPr>
      </p:pic>
      <p:pic>
        <p:nvPicPr>
          <p:cNvPr id="45" name="Image 4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7652" y="12377874"/>
            <a:ext cx="589929" cy="98338"/>
          </a:xfrm>
          <a:prstGeom prst="rect">
            <a:avLst/>
          </a:prstGeom>
        </p:spPr>
      </p:pic>
      <p:pic>
        <p:nvPicPr>
          <p:cNvPr id="48" name="Image 4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96251" y="335223"/>
            <a:ext cx="98338" cy="589843"/>
          </a:xfrm>
          <a:prstGeom prst="rect">
            <a:avLst/>
          </a:prstGeom>
        </p:spPr>
      </p:pic>
      <p:pic>
        <p:nvPicPr>
          <p:cNvPr id="49" name="Image 4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0456" y="580975"/>
            <a:ext cx="589929" cy="98338"/>
          </a:xfrm>
          <a:prstGeom prst="rect">
            <a:avLst/>
          </a:prstGeom>
        </p:spPr>
      </p:pic>
      <p:pic>
        <p:nvPicPr>
          <p:cNvPr id="50" name="Image 4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96251" y="4267522"/>
            <a:ext cx="98338" cy="589843"/>
          </a:xfrm>
          <a:prstGeom prst="rect">
            <a:avLst/>
          </a:prstGeom>
        </p:spPr>
      </p:pic>
      <p:pic>
        <p:nvPicPr>
          <p:cNvPr id="51" name="Image 4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0456" y="4513275"/>
            <a:ext cx="589929" cy="98338"/>
          </a:xfrm>
          <a:prstGeom prst="rect">
            <a:avLst/>
          </a:prstGeom>
        </p:spPr>
      </p:pic>
      <p:pic>
        <p:nvPicPr>
          <p:cNvPr id="52" name="Image 5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96251" y="8199822"/>
            <a:ext cx="98338" cy="589843"/>
          </a:xfrm>
          <a:prstGeom prst="rect">
            <a:avLst/>
          </a:prstGeom>
        </p:spPr>
      </p:pic>
      <p:pic>
        <p:nvPicPr>
          <p:cNvPr id="53" name="Image 5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0456" y="8445587"/>
            <a:ext cx="589929" cy="98338"/>
          </a:xfrm>
          <a:prstGeom prst="rect">
            <a:avLst/>
          </a:prstGeom>
        </p:spPr>
      </p:pic>
      <p:pic>
        <p:nvPicPr>
          <p:cNvPr id="54" name="Image 5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96251" y="12132121"/>
            <a:ext cx="98338" cy="589843"/>
          </a:xfrm>
          <a:prstGeom prst="rect">
            <a:avLst/>
          </a:prstGeom>
        </p:spPr>
      </p:pic>
      <p:pic>
        <p:nvPicPr>
          <p:cNvPr id="55" name="Image 5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0456" y="12377874"/>
            <a:ext cx="589929" cy="98338"/>
          </a:xfrm>
          <a:prstGeom prst="rect">
            <a:avLst/>
          </a:prstGeom>
        </p:spPr>
      </p:pic>
      <p:pic>
        <p:nvPicPr>
          <p:cNvPr id="58" name="Image 5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29997" y="335223"/>
            <a:ext cx="98338" cy="589843"/>
          </a:xfrm>
          <a:prstGeom prst="rect">
            <a:avLst/>
          </a:prstGeom>
        </p:spPr>
      </p:pic>
      <p:pic>
        <p:nvPicPr>
          <p:cNvPr id="59" name="Image 5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84202" y="580975"/>
            <a:ext cx="589929" cy="98338"/>
          </a:xfrm>
          <a:prstGeom prst="rect">
            <a:avLst/>
          </a:prstGeom>
        </p:spPr>
      </p:pic>
      <p:pic>
        <p:nvPicPr>
          <p:cNvPr id="60" name="Image 5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29997" y="4267522"/>
            <a:ext cx="98338" cy="589843"/>
          </a:xfrm>
          <a:prstGeom prst="rect">
            <a:avLst/>
          </a:prstGeom>
        </p:spPr>
      </p:pic>
      <p:pic>
        <p:nvPicPr>
          <p:cNvPr id="61" name="Image 5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84202" y="4513275"/>
            <a:ext cx="589929" cy="98338"/>
          </a:xfrm>
          <a:prstGeom prst="rect">
            <a:avLst/>
          </a:prstGeom>
        </p:spPr>
      </p:pic>
      <p:pic>
        <p:nvPicPr>
          <p:cNvPr id="62" name="Image 6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29997" y="8199822"/>
            <a:ext cx="98338" cy="589843"/>
          </a:xfrm>
          <a:prstGeom prst="rect">
            <a:avLst/>
          </a:prstGeom>
        </p:spPr>
      </p:pic>
      <p:pic>
        <p:nvPicPr>
          <p:cNvPr id="63" name="Image 6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84202" y="8445587"/>
            <a:ext cx="589929" cy="98338"/>
          </a:xfrm>
          <a:prstGeom prst="rect">
            <a:avLst/>
          </a:prstGeom>
        </p:spPr>
      </p:pic>
      <p:pic>
        <p:nvPicPr>
          <p:cNvPr id="64" name="Image 6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29997" y="12132121"/>
            <a:ext cx="98338" cy="589843"/>
          </a:xfrm>
          <a:prstGeom prst="rect">
            <a:avLst/>
          </a:prstGeom>
        </p:spPr>
      </p:pic>
      <p:pic>
        <p:nvPicPr>
          <p:cNvPr id="65" name="Image 6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84202" y="12377874"/>
            <a:ext cx="589929" cy="98338"/>
          </a:xfrm>
          <a:prstGeom prst="rect">
            <a:avLst/>
          </a:prstGeom>
        </p:spPr>
      </p:pic>
      <p:pic>
        <p:nvPicPr>
          <p:cNvPr id="68" name="Image 6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62801" y="335223"/>
            <a:ext cx="98338" cy="589843"/>
          </a:xfrm>
          <a:prstGeom prst="rect">
            <a:avLst/>
          </a:prstGeom>
        </p:spPr>
      </p:pic>
      <p:pic>
        <p:nvPicPr>
          <p:cNvPr id="69" name="Image 6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17005" y="580975"/>
            <a:ext cx="589929" cy="98338"/>
          </a:xfrm>
          <a:prstGeom prst="rect">
            <a:avLst/>
          </a:prstGeom>
        </p:spPr>
      </p:pic>
      <p:pic>
        <p:nvPicPr>
          <p:cNvPr id="70" name="Image 6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62801" y="4267522"/>
            <a:ext cx="98338" cy="589843"/>
          </a:xfrm>
          <a:prstGeom prst="rect">
            <a:avLst/>
          </a:prstGeom>
        </p:spPr>
      </p:pic>
      <p:pic>
        <p:nvPicPr>
          <p:cNvPr id="71" name="Image 6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17005" y="4513275"/>
            <a:ext cx="589929" cy="98338"/>
          </a:xfrm>
          <a:prstGeom prst="rect">
            <a:avLst/>
          </a:prstGeom>
        </p:spPr>
      </p:pic>
      <p:pic>
        <p:nvPicPr>
          <p:cNvPr id="72" name="Image 7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62801" y="8199822"/>
            <a:ext cx="98338" cy="589843"/>
          </a:xfrm>
          <a:prstGeom prst="rect">
            <a:avLst/>
          </a:prstGeom>
        </p:spPr>
      </p:pic>
      <p:pic>
        <p:nvPicPr>
          <p:cNvPr id="73" name="Image 7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17005" y="8445587"/>
            <a:ext cx="589929" cy="98338"/>
          </a:xfrm>
          <a:prstGeom prst="rect">
            <a:avLst/>
          </a:prstGeom>
        </p:spPr>
      </p:pic>
      <p:pic>
        <p:nvPicPr>
          <p:cNvPr id="74" name="Image 7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62801" y="12132121"/>
            <a:ext cx="98338" cy="589843"/>
          </a:xfrm>
          <a:prstGeom prst="rect">
            <a:avLst/>
          </a:prstGeom>
        </p:spPr>
      </p:pic>
      <p:pic>
        <p:nvPicPr>
          <p:cNvPr id="75" name="Image 7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17005" y="12377874"/>
            <a:ext cx="589929" cy="98338"/>
          </a:xfrm>
          <a:prstGeom prst="rect">
            <a:avLst/>
          </a:prstGeom>
        </p:spPr>
      </p:pic>
      <p:pic>
        <p:nvPicPr>
          <p:cNvPr id="78" name="Image 7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95580" y="335223"/>
            <a:ext cx="98338" cy="589843"/>
          </a:xfrm>
          <a:prstGeom prst="rect">
            <a:avLst/>
          </a:prstGeom>
        </p:spPr>
      </p:pic>
      <p:pic>
        <p:nvPicPr>
          <p:cNvPr id="79" name="Image 7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49784" y="580975"/>
            <a:ext cx="589929" cy="98338"/>
          </a:xfrm>
          <a:prstGeom prst="rect">
            <a:avLst/>
          </a:prstGeom>
        </p:spPr>
      </p:pic>
      <p:pic>
        <p:nvPicPr>
          <p:cNvPr id="80" name="Image 7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95580" y="4267522"/>
            <a:ext cx="98338" cy="589843"/>
          </a:xfrm>
          <a:prstGeom prst="rect">
            <a:avLst/>
          </a:prstGeom>
        </p:spPr>
      </p:pic>
      <p:pic>
        <p:nvPicPr>
          <p:cNvPr id="81" name="Image 7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49784" y="4513275"/>
            <a:ext cx="589929" cy="98338"/>
          </a:xfrm>
          <a:prstGeom prst="rect">
            <a:avLst/>
          </a:prstGeom>
        </p:spPr>
      </p:pic>
      <p:pic>
        <p:nvPicPr>
          <p:cNvPr id="82" name="Image 8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95580" y="8199822"/>
            <a:ext cx="98338" cy="589843"/>
          </a:xfrm>
          <a:prstGeom prst="rect">
            <a:avLst/>
          </a:prstGeom>
        </p:spPr>
      </p:pic>
      <p:pic>
        <p:nvPicPr>
          <p:cNvPr id="83" name="Image 8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49784" y="8445587"/>
            <a:ext cx="589929" cy="98338"/>
          </a:xfrm>
          <a:prstGeom prst="rect">
            <a:avLst/>
          </a:prstGeom>
        </p:spPr>
      </p:pic>
      <p:pic>
        <p:nvPicPr>
          <p:cNvPr id="84" name="Image 8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95580" y="12132121"/>
            <a:ext cx="98338" cy="589843"/>
          </a:xfrm>
          <a:prstGeom prst="rect">
            <a:avLst/>
          </a:prstGeom>
        </p:spPr>
      </p:pic>
      <p:pic>
        <p:nvPicPr>
          <p:cNvPr id="85" name="Image 8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49784" y="12377874"/>
            <a:ext cx="589929" cy="98338"/>
          </a:xfrm>
          <a:prstGeom prst="rect">
            <a:avLst/>
          </a:prstGeom>
        </p:spPr>
      </p:pic>
      <p:pic>
        <p:nvPicPr>
          <p:cNvPr id="86" name="Image 84" descr=" 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8024C">
                <a:tint val="45000"/>
                <a:satMod val="400000"/>
              </a:srgbClr>
            </a:duotone>
            <a:alphaModFix amt="50000"/>
          </a:blip>
          <a:stretch>
            <a:fillRect/>
          </a:stretch>
        </p:blipFill>
        <p:spPr>
          <a:xfrm>
            <a:off x="10165648" y="0"/>
            <a:ext cx="14221400" cy="13716000"/>
          </a:xfrm>
          <a:prstGeom prst="rect">
            <a:avLst/>
          </a:prstGeom>
        </p:spPr>
      </p:pic>
      <p:sp>
        <p:nvSpPr>
          <p:cNvPr id="87" name="Text 0"/>
          <p:cNvSpPr/>
          <p:nvPr/>
        </p:nvSpPr>
        <p:spPr>
          <a:xfrm>
            <a:off x="1016127" y="9169400"/>
            <a:ext cx="11727799" cy="288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0000" b="1" kern="0" spc="-200" dirty="0">
                <a:solidFill>
                  <a:srgbClr val="FFFFFF">
                    <a:alpha val="100000"/>
                  </a:srgbClr>
                </a:solidFill>
                <a:latin typeface="Inter"/>
                <a:ea typeface="Inter Bold" pitchFamily="34" charset="-122"/>
                <a:cs typeface="Inter Bold" pitchFamily="34" charset="-120"/>
              </a:rPr>
              <a:t>Взлетай вместе</a:t>
            </a:r>
            <a:endParaRPr lang="en-US" sz="10000" b="1" dirty="0">
              <a:latin typeface="Inter"/>
            </a:endParaRPr>
          </a:p>
          <a:p>
            <a:pPr marL="0" indent="0" algn="l">
              <a:buNone/>
            </a:pPr>
            <a:r>
              <a:rPr lang="en-US" sz="10000" b="1" kern="0" spc="-200" dirty="0">
                <a:solidFill>
                  <a:srgbClr val="FFFFFF">
                    <a:alpha val="100000"/>
                  </a:srgbClr>
                </a:solidFill>
                <a:latin typeface="Inter"/>
                <a:ea typeface="Inter Bold" pitchFamily="34" charset="-122"/>
                <a:cs typeface="Inter Bold" pitchFamily="34" charset="-120"/>
              </a:rPr>
              <a:t>с Акселератором!</a:t>
            </a:r>
            <a:endParaRPr lang="en-US" sz="10000" b="1" dirty="0">
              <a:latin typeface="Inter"/>
            </a:endParaRPr>
          </a:p>
        </p:txBody>
      </p:sp>
      <p:pic>
        <p:nvPicPr>
          <p:cNvPr id="88" name="Image 85" descr="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127" y="1536700"/>
            <a:ext cx="2970658" cy="1143000"/>
          </a:xfrm>
          <a:prstGeom prst="rect">
            <a:avLst/>
          </a:prstGeom>
        </p:spPr>
      </p:pic>
      <p:pic>
        <p:nvPicPr>
          <p:cNvPr id="89" name="Image 8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32403" y="1919350"/>
            <a:ext cx="138527" cy="138621"/>
          </a:xfrm>
          <a:prstGeom prst="rect">
            <a:avLst/>
          </a:prstGeom>
        </p:spPr>
      </p:pic>
      <p:pic>
        <p:nvPicPr>
          <p:cNvPr id="90" name="Image 8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07373" y="1919350"/>
            <a:ext cx="121459" cy="138621"/>
          </a:xfrm>
          <a:prstGeom prst="rect">
            <a:avLst/>
          </a:prstGeom>
        </p:spPr>
      </p:pic>
      <p:pic>
        <p:nvPicPr>
          <p:cNvPr id="91" name="Image 8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65299" y="1919350"/>
            <a:ext cx="120219" cy="138621"/>
          </a:xfrm>
          <a:prstGeom prst="rect">
            <a:avLst/>
          </a:prstGeom>
        </p:spPr>
      </p:pic>
      <p:pic>
        <p:nvPicPr>
          <p:cNvPr id="92" name="Image 8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15312" y="1916782"/>
            <a:ext cx="146937" cy="143756"/>
          </a:xfrm>
          <a:prstGeom prst="rect">
            <a:avLst/>
          </a:prstGeom>
        </p:spPr>
      </p:pic>
      <p:pic>
        <p:nvPicPr>
          <p:cNvPr id="93" name="Image 9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91918" y="1919350"/>
            <a:ext cx="113644" cy="138621"/>
          </a:xfrm>
          <a:prstGeom prst="rect">
            <a:avLst/>
          </a:prstGeom>
        </p:spPr>
      </p:pic>
      <p:pic>
        <p:nvPicPr>
          <p:cNvPr id="94" name="Image 9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33000" y="1919350"/>
            <a:ext cx="109948" cy="138621"/>
          </a:xfrm>
          <a:prstGeom prst="rect">
            <a:avLst/>
          </a:prstGeom>
        </p:spPr>
      </p:pic>
      <p:pic>
        <p:nvPicPr>
          <p:cNvPr id="95" name="Image 9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68649" y="1919350"/>
            <a:ext cx="120219" cy="138621"/>
          </a:xfrm>
          <a:prstGeom prst="rect">
            <a:avLst/>
          </a:prstGeom>
        </p:spPr>
      </p:pic>
      <p:pic>
        <p:nvPicPr>
          <p:cNvPr id="96" name="Image 9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12857" y="1918568"/>
            <a:ext cx="147557" cy="139402"/>
          </a:xfrm>
          <a:prstGeom prst="rect">
            <a:avLst/>
          </a:prstGeom>
        </p:spPr>
      </p:pic>
      <p:pic>
        <p:nvPicPr>
          <p:cNvPr id="97" name="Image 9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70833" y="1919350"/>
            <a:ext cx="127611" cy="141188"/>
          </a:xfrm>
          <a:prstGeom prst="rect">
            <a:avLst/>
          </a:prstGeom>
        </p:spPr>
      </p:pic>
      <p:pic>
        <p:nvPicPr>
          <p:cNvPr id="98" name="Image 9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21937" y="1919350"/>
            <a:ext cx="121260" cy="138621"/>
          </a:xfrm>
          <a:prstGeom prst="rect">
            <a:avLst/>
          </a:prstGeom>
        </p:spPr>
      </p:pic>
      <p:pic>
        <p:nvPicPr>
          <p:cNvPr id="99" name="Image 9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32403" y="2158429"/>
            <a:ext cx="109948" cy="138621"/>
          </a:xfrm>
          <a:prstGeom prst="rect">
            <a:avLst/>
          </a:prstGeom>
        </p:spPr>
      </p:pic>
      <p:pic>
        <p:nvPicPr>
          <p:cNvPr id="100" name="Image 9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464282" y="2155850"/>
            <a:ext cx="146937" cy="143756"/>
          </a:xfrm>
          <a:prstGeom prst="rect">
            <a:avLst/>
          </a:prstGeom>
        </p:spPr>
      </p:pic>
      <p:pic>
        <p:nvPicPr>
          <p:cNvPr id="101" name="Image 9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636646" y="2155850"/>
            <a:ext cx="117961" cy="143756"/>
          </a:xfrm>
          <a:prstGeom prst="rect">
            <a:avLst/>
          </a:prstGeom>
        </p:spPr>
      </p:pic>
      <p:pic>
        <p:nvPicPr>
          <p:cNvPr id="102" name="Image 9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774131" y="2155850"/>
            <a:ext cx="117961" cy="143756"/>
          </a:xfrm>
          <a:prstGeom prst="rect">
            <a:avLst/>
          </a:prstGeom>
        </p:spPr>
      </p:pic>
      <p:pic>
        <p:nvPicPr>
          <p:cNvPr id="103" name="Image 10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920422" y="2158429"/>
            <a:ext cx="121459" cy="138621"/>
          </a:xfrm>
          <a:prstGeom prst="rect">
            <a:avLst/>
          </a:prstGeom>
        </p:spPr>
      </p:pic>
      <p:pic>
        <p:nvPicPr>
          <p:cNvPr id="104" name="Image 10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78349" y="2158429"/>
            <a:ext cx="121459" cy="138621"/>
          </a:xfrm>
          <a:prstGeom prst="rect">
            <a:avLst/>
          </a:prstGeom>
        </p:spPr>
      </p:pic>
      <p:pic>
        <p:nvPicPr>
          <p:cNvPr id="105" name="Image 10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813549" y="2389386"/>
            <a:ext cx="12454" cy="12737"/>
          </a:xfrm>
          <a:prstGeom prst="rect">
            <a:avLst/>
          </a:prstGeom>
        </p:spPr>
      </p:pic>
      <p:pic>
        <p:nvPicPr>
          <p:cNvPr id="106" name="Image 10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39870" y="2441327"/>
            <a:ext cx="12454" cy="12737"/>
          </a:xfrm>
          <a:prstGeom prst="rect">
            <a:avLst/>
          </a:prstGeom>
        </p:spPr>
      </p:pic>
      <p:pic>
        <p:nvPicPr>
          <p:cNvPr id="107" name="Image 10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813549" y="2441327"/>
            <a:ext cx="12454" cy="12737"/>
          </a:xfrm>
          <a:prstGeom prst="rect">
            <a:avLst/>
          </a:prstGeom>
        </p:spPr>
      </p:pic>
      <p:pic>
        <p:nvPicPr>
          <p:cNvPr id="108" name="Image 10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65943" y="2441327"/>
            <a:ext cx="12454" cy="12737"/>
          </a:xfrm>
          <a:prstGeom prst="rect">
            <a:avLst/>
          </a:prstGeom>
        </p:spPr>
      </p:pic>
      <p:pic>
        <p:nvPicPr>
          <p:cNvPr id="109" name="Image 10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799755" y="2331343"/>
            <a:ext cx="39990" cy="44041"/>
          </a:xfrm>
          <a:prstGeom prst="rect">
            <a:avLst/>
          </a:prstGeom>
        </p:spPr>
      </p:pic>
      <p:pic>
        <p:nvPicPr>
          <p:cNvPr id="110" name="Image 10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830591" y="2384289"/>
            <a:ext cx="51749" cy="53094"/>
          </a:xfrm>
          <a:prstGeom prst="rect">
            <a:avLst/>
          </a:prstGeom>
        </p:spPr>
      </p:pic>
      <p:pic>
        <p:nvPicPr>
          <p:cNvPr id="111" name="Image 10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813549" y="2415170"/>
            <a:ext cx="12454" cy="12737"/>
          </a:xfrm>
          <a:prstGeom prst="rect">
            <a:avLst/>
          </a:prstGeom>
        </p:spPr>
      </p:pic>
      <p:pic>
        <p:nvPicPr>
          <p:cNvPr id="112" name="Image 10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838108" y="2483445"/>
            <a:ext cx="18779" cy="29146"/>
          </a:xfrm>
          <a:prstGeom prst="rect">
            <a:avLst/>
          </a:prstGeom>
        </p:spPr>
      </p:pic>
      <p:pic>
        <p:nvPicPr>
          <p:cNvPr id="113" name="Image 11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782638" y="2483445"/>
            <a:ext cx="18779" cy="29146"/>
          </a:xfrm>
          <a:prstGeom prst="rect">
            <a:avLst/>
          </a:prstGeom>
        </p:spPr>
      </p:pic>
      <p:pic>
        <p:nvPicPr>
          <p:cNvPr id="114" name="Image 11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807570" y="2476351"/>
            <a:ext cx="24411" cy="44834"/>
          </a:xfrm>
          <a:prstGeom prst="rect">
            <a:avLst/>
          </a:prstGeom>
        </p:spPr>
      </p:pic>
      <p:pic>
        <p:nvPicPr>
          <p:cNvPr id="115" name="Image 11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645203" y="2334493"/>
            <a:ext cx="237262" cy="161354"/>
          </a:xfrm>
          <a:prstGeom prst="rect">
            <a:avLst/>
          </a:prstGeom>
        </p:spPr>
      </p:pic>
      <p:pic>
        <p:nvPicPr>
          <p:cNvPr id="116" name="Image 11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787872" y="2441327"/>
            <a:ext cx="12454" cy="12737"/>
          </a:xfrm>
          <a:prstGeom prst="rect">
            <a:avLst/>
          </a:prstGeom>
        </p:spPr>
      </p:pic>
      <p:pic>
        <p:nvPicPr>
          <p:cNvPr id="117" name="Image 11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762444" y="2441327"/>
            <a:ext cx="12454" cy="12737"/>
          </a:xfrm>
          <a:prstGeom prst="rect">
            <a:avLst/>
          </a:prstGeom>
        </p:spPr>
      </p:pic>
      <p:pic>
        <p:nvPicPr>
          <p:cNvPr id="118" name="Image 11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264254" y="2473635"/>
            <a:ext cx="12726" cy="28786"/>
          </a:xfrm>
          <a:prstGeom prst="rect">
            <a:avLst/>
          </a:prstGeom>
        </p:spPr>
      </p:pic>
      <p:pic>
        <p:nvPicPr>
          <p:cNvPr id="119" name="Image 11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306577" y="2503140"/>
            <a:ext cx="16696" cy="17363"/>
          </a:xfrm>
          <a:prstGeom prst="rect">
            <a:avLst/>
          </a:prstGeom>
        </p:spPr>
      </p:pic>
      <p:pic>
        <p:nvPicPr>
          <p:cNvPr id="120" name="Image 11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276311" y="2456904"/>
            <a:ext cx="26172" cy="42987"/>
          </a:xfrm>
          <a:prstGeom prst="rect">
            <a:avLst/>
          </a:prstGeom>
        </p:spPr>
      </p:pic>
      <p:pic>
        <p:nvPicPr>
          <p:cNvPr id="121" name="Image 11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293801" y="2490229"/>
            <a:ext cx="20293" cy="21382"/>
          </a:xfrm>
          <a:prstGeom prst="rect">
            <a:avLst/>
          </a:prstGeom>
        </p:spPr>
      </p:pic>
      <p:pic>
        <p:nvPicPr>
          <p:cNvPr id="122" name="Image 11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232401" y="2428453"/>
            <a:ext cx="8608" cy="8781"/>
          </a:xfrm>
          <a:prstGeom prst="rect">
            <a:avLst/>
          </a:prstGeom>
        </p:spPr>
      </p:pic>
      <p:pic>
        <p:nvPicPr>
          <p:cNvPr id="123" name="Image 12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250709" y="2334493"/>
            <a:ext cx="161598" cy="132842"/>
          </a:xfrm>
          <a:prstGeom prst="rect">
            <a:avLst/>
          </a:prstGeom>
        </p:spPr>
      </p:pic>
      <p:pic>
        <p:nvPicPr>
          <p:cNvPr id="124" name="Image 12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40116" y="2338251"/>
            <a:ext cx="99703" cy="99504"/>
          </a:xfrm>
          <a:prstGeom prst="rect">
            <a:avLst/>
          </a:prstGeom>
        </p:spPr>
      </p:pic>
      <p:pic>
        <p:nvPicPr>
          <p:cNvPr id="125" name="Image 12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212629" y="2445866"/>
            <a:ext cx="35674" cy="22151"/>
          </a:xfrm>
          <a:prstGeom prst="rect">
            <a:avLst/>
          </a:prstGeom>
        </p:spPr>
      </p:pic>
      <p:pic>
        <p:nvPicPr>
          <p:cNvPr id="126" name="Image 12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232575" y="2463664"/>
            <a:ext cx="26817" cy="33871"/>
          </a:xfrm>
          <a:prstGeom prst="rect">
            <a:avLst/>
          </a:prstGeom>
        </p:spPr>
      </p:pic>
      <p:pic>
        <p:nvPicPr>
          <p:cNvPr id="127" name="Image 12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034261" y="2230958"/>
            <a:ext cx="89184" cy="92149"/>
          </a:xfrm>
          <a:prstGeom prst="rect">
            <a:avLst/>
          </a:prstGeom>
        </p:spPr>
      </p:pic>
      <p:pic>
        <p:nvPicPr>
          <p:cNvPr id="128" name="Image 12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17740" y="2315716"/>
            <a:ext cx="18730" cy="19050"/>
          </a:xfrm>
          <a:prstGeom prst="rect">
            <a:avLst/>
          </a:prstGeom>
        </p:spPr>
      </p:pic>
      <p:pic>
        <p:nvPicPr>
          <p:cNvPr id="129" name="Image 12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078345" y="2276215"/>
            <a:ext cx="13992" cy="14325"/>
          </a:xfrm>
          <a:prstGeom prst="rect">
            <a:avLst/>
          </a:prstGeom>
        </p:spPr>
      </p:pic>
      <p:pic>
        <p:nvPicPr>
          <p:cNvPr id="130" name="Image 12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744087" y="2212330"/>
            <a:ext cx="81469" cy="61193"/>
          </a:xfrm>
          <a:prstGeom prst="rect">
            <a:avLst/>
          </a:prstGeom>
        </p:spPr>
      </p:pic>
      <p:pic>
        <p:nvPicPr>
          <p:cNvPr id="131" name="Image 128" descr=" 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782216" y="2212330"/>
            <a:ext cx="0" cy="0"/>
          </a:xfrm>
          <a:prstGeom prst="rect">
            <a:avLst/>
          </a:prstGeom>
        </p:spPr>
      </p:pic>
      <p:pic>
        <p:nvPicPr>
          <p:cNvPr id="132" name="Image 12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901145" y="1880245"/>
            <a:ext cx="139494" cy="146000"/>
          </a:xfrm>
          <a:prstGeom prst="rect">
            <a:avLst/>
          </a:prstGeom>
        </p:spPr>
      </p:pic>
      <p:pic>
        <p:nvPicPr>
          <p:cNvPr id="133" name="Image 13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901145" y="1745617"/>
            <a:ext cx="105036" cy="215205"/>
          </a:xfrm>
          <a:prstGeom prst="rect">
            <a:avLst/>
          </a:prstGeom>
        </p:spPr>
      </p:pic>
      <p:pic>
        <p:nvPicPr>
          <p:cNvPr id="134" name="Image 13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871772" y="2092114"/>
            <a:ext cx="139544" cy="58266"/>
          </a:xfrm>
          <a:prstGeom prst="rect">
            <a:avLst/>
          </a:prstGeom>
        </p:spPr>
      </p:pic>
      <p:pic>
        <p:nvPicPr>
          <p:cNvPr id="135" name="Image 13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898490" y="2001379"/>
            <a:ext cx="142868" cy="85601"/>
          </a:xfrm>
          <a:prstGeom prst="rect">
            <a:avLst/>
          </a:prstGeom>
        </p:spPr>
      </p:pic>
      <p:pic>
        <p:nvPicPr>
          <p:cNvPr id="136" name="Image 13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834710" y="2139838"/>
            <a:ext cx="136418" cy="68622"/>
          </a:xfrm>
          <a:prstGeom prst="rect">
            <a:avLst/>
          </a:prstGeom>
        </p:spPr>
      </p:pic>
      <p:pic>
        <p:nvPicPr>
          <p:cNvPr id="137" name="Image 13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790229" y="2179848"/>
            <a:ext cx="122203" cy="71239"/>
          </a:xfrm>
          <a:prstGeom prst="rect">
            <a:avLst/>
          </a:prstGeom>
        </p:spPr>
      </p:pic>
      <p:pic>
        <p:nvPicPr>
          <p:cNvPr id="138" name="Image 13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365272" y="2469344"/>
            <a:ext cx="326967" cy="210356"/>
          </a:xfrm>
          <a:prstGeom prst="rect">
            <a:avLst/>
          </a:prstGeom>
        </p:spPr>
      </p:pic>
      <p:pic>
        <p:nvPicPr>
          <p:cNvPr id="139" name="Image 13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231930" y="2212330"/>
            <a:ext cx="81469" cy="61193"/>
          </a:xfrm>
          <a:prstGeom prst="rect">
            <a:avLst/>
          </a:prstGeom>
        </p:spPr>
      </p:pic>
      <p:pic>
        <p:nvPicPr>
          <p:cNvPr id="140" name="Image 137" descr=" 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275269" y="2212330"/>
            <a:ext cx="0" cy="0"/>
          </a:xfrm>
          <a:prstGeom prst="rect">
            <a:avLst/>
          </a:prstGeom>
        </p:spPr>
      </p:pic>
      <p:pic>
        <p:nvPicPr>
          <p:cNvPr id="141" name="Image 13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16846" y="1880245"/>
            <a:ext cx="139494" cy="146000"/>
          </a:xfrm>
          <a:prstGeom prst="rect">
            <a:avLst/>
          </a:prstGeom>
        </p:spPr>
      </p:pic>
      <p:pic>
        <p:nvPicPr>
          <p:cNvPr id="142" name="Image 13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051304" y="1745617"/>
            <a:ext cx="105036" cy="215205"/>
          </a:xfrm>
          <a:prstGeom prst="rect">
            <a:avLst/>
          </a:prstGeom>
        </p:spPr>
      </p:pic>
      <p:pic>
        <p:nvPicPr>
          <p:cNvPr id="143" name="Image 14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46169" y="2092114"/>
            <a:ext cx="139544" cy="58266"/>
          </a:xfrm>
          <a:prstGeom prst="rect">
            <a:avLst/>
          </a:prstGeom>
        </p:spPr>
      </p:pic>
      <p:pic>
        <p:nvPicPr>
          <p:cNvPr id="144" name="Image 14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086358" y="2139838"/>
            <a:ext cx="136418" cy="68622"/>
          </a:xfrm>
          <a:prstGeom prst="rect">
            <a:avLst/>
          </a:prstGeom>
        </p:spPr>
      </p:pic>
      <p:pic>
        <p:nvPicPr>
          <p:cNvPr id="145" name="Image 14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145053" y="2179848"/>
            <a:ext cx="122203" cy="71239"/>
          </a:xfrm>
          <a:prstGeom prst="rect">
            <a:avLst/>
          </a:prstGeom>
        </p:spPr>
      </p:pic>
      <p:pic>
        <p:nvPicPr>
          <p:cNvPr id="146" name="Image 14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519006" y="1589484"/>
            <a:ext cx="19400" cy="20042"/>
          </a:xfrm>
          <a:prstGeom prst="rect">
            <a:avLst/>
          </a:prstGeom>
        </p:spPr>
      </p:pic>
      <p:pic>
        <p:nvPicPr>
          <p:cNvPr id="147" name="Image 14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470556" y="1728936"/>
            <a:ext cx="116299" cy="7888"/>
          </a:xfrm>
          <a:prstGeom prst="rect">
            <a:avLst/>
          </a:prstGeom>
        </p:spPr>
      </p:pic>
      <p:pic>
        <p:nvPicPr>
          <p:cNvPr id="148" name="Image 14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475046" y="1710866"/>
            <a:ext cx="107467" cy="10654"/>
          </a:xfrm>
          <a:prstGeom prst="rect">
            <a:avLst/>
          </a:prstGeom>
        </p:spPr>
      </p:pic>
      <p:pic>
        <p:nvPicPr>
          <p:cNvPr id="149" name="Image 14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449742" y="1611325"/>
            <a:ext cx="157951" cy="92211"/>
          </a:xfrm>
          <a:prstGeom prst="rect">
            <a:avLst/>
          </a:prstGeom>
        </p:spPr>
      </p:pic>
      <p:pic>
        <p:nvPicPr>
          <p:cNvPr id="150" name="Image 14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507743" y="1618518"/>
            <a:ext cx="41950" cy="62297"/>
          </a:xfrm>
          <a:prstGeom prst="rect">
            <a:avLst/>
          </a:prstGeom>
        </p:spPr>
      </p:pic>
      <p:pic>
        <p:nvPicPr>
          <p:cNvPr id="151" name="Image 148" descr=" 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725729" y="1789286"/>
            <a:ext cx="0" cy="0"/>
          </a:xfrm>
          <a:prstGeom prst="rect">
            <a:avLst/>
          </a:prstGeom>
        </p:spPr>
      </p:pic>
      <p:pic>
        <p:nvPicPr>
          <p:cNvPr id="152" name="Image 14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378296" y="2065933"/>
            <a:ext cx="301514" cy="334392"/>
          </a:xfrm>
          <a:prstGeom prst="rect">
            <a:avLst/>
          </a:prstGeom>
        </p:spPr>
      </p:pic>
      <p:pic>
        <p:nvPicPr>
          <p:cNvPr id="153" name="Image 150" descr=" 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541258" y="2268079"/>
            <a:ext cx="0" cy="0"/>
          </a:xfrm>
          <a:prstGeom prst="rect">
            <a:avLst/>
          </a:prstGeom>
        </p:spPr>
      </p:pic>
      <p:pic>
        <p:nvPicPr>
          <p:cNvPr id="154" name="Image 15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120915" y="1852228"/>
            <a:ext cx="815630" cy="648320"/>
          </a:xfrm>
          <a:prstGeom prst="rect">
            <a:avLst/>
          </a:prstGeom>
        </p:spPr>
      </p:pic>
      <p:pic>
        <p:nvPicPr>
          <p:cNvPr id="155" name="Image 152" descr=" 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672243" y="1698650"/>
            <a:ext cx="0" cy="0"/>
          </a:xfrm>
          <a:prstGeom prst="rect">
            <a:avLst/>
          </a:prstGeom>
        </p:spPr>
      </p:pic>
      <p:pic>
        <p:nvPicPr>
          <p:cNvPr id="156" name="Image 15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669713" y="1711375"/>
            <a:ext cx="15232" cy="15639"/>
          </a:xfrm>
          <a:prstGeom prst="rect">
            <a:avLst/>
          </a:prstGeom>
        </p:spPr>
      </p:pic>
      <p:pic>
        <p:nvPicPr>
          <p:cNvPr id="157" name="Image 15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667803" y="1732359"/>
            <a:ext cx="19028" cy="39142"/>
          </a:xfrm>
          <a:prstGeom prst="rect">
            <a:avLst/>
          </a:prstGeom>
        </p:spPr>
      </p:pic>
      <p:pic>
        <p:nvPicPr>
          <p:cNvPr id="158" name="Image 15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660832" y="1664754"/>
            <a:ext cx="32994" cy="33896"/>
          </a:xfrm>
          <a:prstGeom prst="rect">
            <a:avLst/>
          </a:prstGeom>
        </p:spPr>
      </p:pic>
      <p:pic>
        <p:nvPicPr>
          <p:cNvPr id="159" name="Image 15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623074" y="1723988"/>
            <a:ext cx="108807" cy="74116"/>
          </a:xfrm>
          <a:prstGeom prst="rect">
            <a:avLst/>
          </a:prstGeom>
        </p:spPr>
      </p:pic>
      <p:pic>
        <p:nvPicPr>
          <p:cNvPr id="160" name="Image 15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757433" y="1632434"/>
            <a:ext cx="61598" cy="87647"/>
          </a:xfrm>
          <a:prstGeom prst="rect">
            <a:avLst/>
          </a:prstGeom>
        </p:spPr>
      </p:pic>
      <p:pic>
        <p:nvPicPr>
          <p:cNvPr id="161" name="Image 15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790651" y="1621458"/>
            <a:ext cx="135525" cy="107913"/>
          </a:xfrm>
          <a:prstGeom prst="rect">
            <a:avLst/>
          </a:prstGeom>
        </p:spPr>
      </p:pic>
      <p:pic>
        <p:nvPicPr>
          <p:cNvPr id="162" name="Image 15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735181" y="1698923"/>
            <a:ext cx="93897" cy="86680"/>
          </a:xfrm>
          <a:prstGeom prst="rect">
            <a:avLst/>
          </a:prstGeom>
        </p:spPr>
      </p:pic>
      <p:pic>
        <p:nvPicPr>
          <p:cNvPr id="163" name="Image 16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554084" y="1746572"/>
            <a:ext cx="69015" cy="47092"/>
          </a:xfrm>
          <a:prstGeom prst="rect">
            <a:avLst/>
          </a:prstGeom>
        </p:spPr>
      </p:pic>
      <p:pic>
        <p:nvPicPr>
          <p:cNvPr id="164" name="Image 16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372565" y="1711375"/>
            <a:ext cx="15232" cy="15639"/>
          </a:xfrm>
          <a:prstGeom prst="rect">
            <a:avLst/>
          </a:prstGeom>
        </p:spPr>
      </p:pic>
      <p:pic>
        <p:nvPicPr>
          <p:cNvPr id="165" name="Image 16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370655" y="1732359"/>
            <a:ext cx="19028" cy="39142"/>
          </a:xfrm>
          <a:prstGeom prst="rect">
            <a:avLst/>
          </a:prstGeom>
        </p:spPr>
      </p:pic>
      <p:pic>
        <p:nvPicPr>
          <p:cNvPr id="166" name="Image 16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363684" y="1664754"/>
            <a:ext cx="32994" cy="33896"/>
          </a:xfrm>
          <a:prstGeom prst="rect">
            <a:avLst/>
          </a:prstGeom>
        </p:spPr>
      </p:pic>
      <p:pic>
        <p:nvPicPr>
          <p:cNvPr id="167" name="Image 164" descr=" 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385242" y="1698650"/>
            <a:ext cx="0" cy="0"/>
          </a:xfrm>
          <a:prstGeom prst="rect">
            <a:avLst/>
          </a:prstGeom>
        </p:spPr>
      </p:pic>
      <p:pic>
        <p:nvPicPr>
          <p:cNvPr id="168" name="Image 16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325604" y="1723988"/>
            <a:ext cx="108807" cy="74116"/>
          </a:xfrm>
          <a:prstGeom prst="rect">
            <a:avLst/>
          </a:prstGeom>
        </p:spPr>
      </p:pic>
      <p:pic>
        <p:nvPicPr>
          <p:cNvPr id="169" name="Image 16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238454" y="1632434"/>
            <a:ext cx="61598" cy="87647"/>
          </a:xfrm>
          <a:prstGeom prst="rect">
            <a:avLst/>
          </a:prstGeom>
        </p:spPr>
      </p:pic>
      <p:pic>
        <p:nvPicPr>
          <p:cNvPr id="170" name="Image 16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131310" y="1621458"/>
            <a:ext cx="135525" cy="107913"/>
          </a:xfrm>
          <a:prstGeom prst="rect">
            <a:avLst/>
          </a:prstGeom>
        </p:spPr>
      </p:pic>
      <p:pic>
        <p:nvPicPr>
          <p:cNvPr id="171" name="Image 16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228407" y="1698923"/>
            <a:ext cx="93897" cy="86680"/>
          </a:xfrm>
          <a:prstGeom prst="rect">
            <a:avLst/>
          </a:prstGeom>
        </p:spPr>
      </p:pic>
      <p:pic>
        <p:nvPicPr>
          <p:cNvPr id="172" name="Image 16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434411" y="1746572"/>
            <a:ext cx="69015" cy="47092"/>
          </a:xfrm>
          <a:prstGeom prst="rect">
            <a:avLst/>
          </a:prstGeom>
        </p:spPr>
      </p:pic>
      <p:pic>
        <p:nvPicPr>
          <p:cNvPr id="173" name="Image 17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542201" y="1827733"/>
            <a:ext cx="181494" cy="174811"/>
          </a:xfrm>
          <a:prstGeom prst="rect">
            <a:avLst/>
          </a:prstGeom>
        </p:spPr>
      </p:pic>
      <p:pic>
        <p:nvPicPr>
          <p:cNvPr id="174" name="Image 17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701641" y="1825687"/>
            <a:ext cx="13421" cy="16036"/>
          </a:xfrm>
          <a:prstGeom prst="rect">
            <a:avLst/>
          </a:prstGeom>
        </p:spPr>
      </p:pic>
      <p:pic>
        <p:nvPicPr>
          <p:cNvPr id="175" name="Image 17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598192" y="1794098"/>
            <a:ext cx="155272" cy="33387"/>
          </a:xfrm>
          <a:prstGeom prst="rect">
            <a:avLst/>
          </a:prstGeom>
        </p:spPr>
      </p:pic>
      <p:pic>
        <p:nvPicPr>
          <p:cNvPr id="176" name="Image 17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706056" y="1865499"/>
            <a:ext cx="101960" cy="41077"/>
          </a:xfrm>
          <a:prstGeom prst="rect">
            <a:avLst/>
          </a:prstGeom>
        </p:spPr>
      </p:pic>
      <p:pic>
        <p:nvPicPr>
          <p:cNvPr id="177" name="Image 17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666066" y="1827163"/>
            <a:ext cx="74696" cy="22014"/>
          </a:xfrm>
          <a:prstGeom prst="rect">
            <a:avLst/>
          </a:prstGeom>
        </p:spPr>
      </p:pic>
      <p:pic>
        <p:nvPicPr>
          <p:cNvPr id="178" name="Image 17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731286" y="1820478"/>
            <a:ext cx="74671" cy="55141"/>
          </a:xfrm>
          <a:prstGeom prst="rect">
            <a:avLst/>
          </a:prstGeom>
        </p:spPr>
      </p:pic>
      <p:pic>
        <p:nvPicPr>
          <p:cNvPr id="179" name="Image 17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342325" y="1825687"/>
            <a:ext cx="13421" cy="16036"/>
          </a:xfrm>
          <a:prstGeom prst="rect">
            <a:avLst/>
          </a:prstGeom>
        </p:spPr>
      </p:pic>
      <p:pic>
        <p:nvPicPr>
          <p:cNvPr id="180" name="Image 17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1303922" y="1794098"/>
            <a:ext cx="155272" cy="33387"/>
          </a:xfrm>
          <a:prstGeom prst="rect">
            <a:avLst/>
          </a:prstGeom>
        </p:spPr>
      </p:pic>
      <p:pic>
        <p:nvPicPr>
          <p:cNvPr id="181" name="Image 17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249345" y="1865499"/>
            <a:ext cx="101960" cy="41077"/>
          </a:xfrm>
          <a:prstGeom prst="rect">
            <a:avLst/>
          </a:prstGeom>
        </p:spPr>
      </p:pic>
      <p:pic>
        <p:nvPicPr>
          <p:cNvPr id="182" name="Image 17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1316624" y="1827163"/>
            <a:ext cx="74696" cy="22014"/>
          </a:xfrm>
          <a:prstGeom prst="rect">
            <a:avLst/>
          </a:prstGeom>
        </p:spPr>
      </p:pic>
      <p:pic>
        <p:nvPicPr>
          <p:cNvPr id="183" name="Image 18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251429" y="1820478"/>
            <a:ext cx="74671" cy="55141"/>
          </a:xfrm>
          <a:prstGeom prst="rect">
            <a:avLst/>
          </a:prstGeom>
        </p:spPr>
      </p:pic>
      <p:pic>
        <p:nvPicPr>
          <p:cNvPr id="184" name="Image 18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1333691" y="1827733"/>
            <a:ext cx="181494" cy="174811"/>
          </a:xfrm>
          <a:prstGeom prst="rect">
            <a:avLst/>
          </a:prstGeom>
        </p:spPr>
      </p:pic>
      <p:pic>
        <p:nvPicPr>
          <p:cNvPr id="185" name="Image 182" descr=" "/>
          <p:cNvPicPr>
            <a:picLocks noChangeAspect="1"/>
          </p:cNvPicPr>
          <p:nvPr/>
        </p:nvPicPr>
        <p:blipFill>
          <a:blip r:embed="rId99"/>
          <a:stretch>
            <a:fillRect/>
          </a:stretch>
        </p:blipFill>
        <p:spPr>
          <a:xfrm>
            <a:off x="9291980" y="1270000"/>
            <a:ext cx="2151312" cy="1676400"/>
          </a:xfrm>
          <a:prstGeom prst="rect">
            <a:avLst/>
          </a:prstGeom>
        </p:spPr>
      </p:pic>
      <p:pic>
        <p:nvPicPr>
          <p:cNvPr id="186" name="Image 18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9427505" y="1682242"/>
            <a:ext cx="319276" cy="1133103"/>
          </a:xfrm>
          <a:prstGeom prst="rect">
            <a:avLst/>
          </a:prstGeom>
        </p:spPr>
      </p:pic>
      <p:pic>
        <p:nvPicPr>
          <p:cNvPr id="187" name="Image 18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979877" y="1359917"/>
            <a:ext cx="319276" cy="1133103"/>
          </a:xfrm>
          <a:prstGeom prst="rect">
            <a:avLst/>
          </a:prstGeom>
        </p:spPr>
      </p:pic>
      <p:pic>
        <p:nvPicPr>
          <p:cNvPr id="188" name="Image 18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9712274" y="2058243"/>
            <a:ext cx="63334" cy="102939"/>
          </a:xfrm>
          <a:prstGeom prst="rect">
            <a:avLst/>
          </a:prstGeom>
        </p:spPr>
      </p:pic>
      <p:pic>
        <p:nvPicPr>
          <p:cNvPr id="189" name="Image 18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9784415" y="2031194"/>
            <a:ext cx="68048" cy="103622"/>
          </a:xfrm>
          <a:prstGeom prst="rect">
            <a:avLst/>
          </a:prstGeom>
        </p:spPr>
      </p:pic>
      <p:pic>
        <p:nvPicPr>
          <p:cNvPr id="190" name="Image 18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9858565" y="2013769"/>
            <a:ext cx="73853" cy="97408"/>
          </a:xfrm>
          <a:prstGeom prst="rect">
            <a:avLst/>
          </a:prstGeom>
        </p:spPr>
      </p:pic>
      <p:pic>
        <p:nvPicPr>
          <p:cNvPr id="191" name="Image 18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9922594" y="1986025"/>
            <a:ext cx="62044" cy="95300"/>
          </a:xfrm>
          <a:prstGeom prst="rect">
            <a:avLst/>
          </a:prstGeom>
        </p:spPr>
      </p:pic>
      <p:pic>
        <p:nvPicPr>
          <p:cNvPr id="192" name="Image 18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9987665" y="1966330"/>
            <a:ext cx="77351" cy="87548"/>
          </a:xfrm>
          <a:prstGeom prst="rect">
            <a:avLst/>
          </a:prstGeom>
        </p:spPr>
      </p:pic>
      <p:pic>
        <p:nvPicPr>
          <p:cNvPr id="193" name="Image 19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0071912" y="1934245"/>
            <a:ext cx="71943" cy="89061"/>
          </a:xfrm>
          <a:prstGeom prst="rect">
            <a:avLst/>
          </a:prstGeom>
        </p:spPr>
      </p:pic>
      <p:pic>
        <p:nvPicPr>
          <p:cNvPr id="194" name="Image 19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10152811" y="1911387"/>
            <a:ext cx="60829" cy="94940"/>
          </a:xfrm>
          <a:prstGeom prst="rect">
            <a:avLst/>
          </a:prstGeom>
        </p:spPr>
      </p:pic>
      <p:pic>
        <p:nvPicPr>
          <p:cNvPr id="195" name="Image 19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0221230" y="1875148"/>
            <a:ext cx="79459" cy="108533"/>
          </a:xfrm>
          <a:prstGeom prst="rect">
            <a:avLst/>
          </a:prstGeom>
        </p:spPr>
      </p:pic>
      <p:pic>
        <p:nvPicPr>
          <p:cNvPr id="196" name="Image 19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10306892" y="1857697"/>
            <a:ext cx="73853" cy="97408"/>
          </a:xfrm>
          <a:prstGeom prst="rect">
            <a:avLst/>
          </a:prstGeom>
        </p:spPr>
      </p:pic>
      <p:pic>
        <p:nvPicPr>
          <p:cNvPr id="197" name="Image 19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9710339" y="2174627"/>
            <a:ext cx="68395" cy="102171"/>
          </a:xfrm>
          <a:prstGeom prst="rect">
            <a:avLst/>
          </a:prstGeom>
        </p:spPr>
      </p:pic>
      <p:pic>
        <p:nvPicPr>
          <p:cNvPr id="198" name="Image 19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9786027" y="2148694"/>
            <a:ext cx="63359" cy="102952"/>
          </a:xfrm>
          <a:prstGeom prst="rect">
            <a:avLst/>
          </a:prstGeom>
        </p:spPr>
      </p:pic>
      <p:pic>
        <p:nvPicPr>
          <p:cNvPr id="199" name="Image 19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9858689" y="2122500"/>
            <a:ext cx="63334" cy="102952"/>
          </a:xfrm>
          <a:prstGeom prst="rect">
            <a:avLst/>
          </a:prstGeom>
        </p:spPr>
      </p:pic>
      <p:pic>
        <p:nvPicPr>
          <p:cNvPr id="200" name="Image 19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9931302" y="2103785"/>
            <a:ext cx="63111" cy="95473"/>
          </a:xfrm>
          <a:prstGeom prst="rect">
            <a:avLst/>
          </a:prstGeom>
        </p:spPr>
      </p:pic>
      <p:pic>
        <p:nvPicPr>
          <p:cNvPr id="201" name="Image 19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0002178" y="2072891"/>
            <a:ext cx="57157" cy="100781"/>
          </a:xfrm>
          <a:prstGeom prst="rect">
            <a:avLst/>
          </a:prstGeom>
        </p:spPr>
      </p:pic>
      <p:pic>
        <p:nvPicPr>
          <p:cNvPr id="202" name="Image 19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10067645" y="2055577"/>
            <a:ext cx="60829" cy="94940"/>
          </a:xfrm>
          <a:prstGeom prst="rect">
            <a:avLst/>
          </a:prstGeom>
        </p:spPr>
      </p:pic>
      <p:pic>
        <p:nvPicPr>
          <p:cNvPr id="203" name="Image 20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0135520" y="2028304"/>
            <a:ext cx="67973" cy="89012"/>
          </a:xfrm>
          <a:prstGeom prst="rect">
            <a:avLst/>
          </a:prstGeom>
        </p:spPr>
      </p:pic>
      <p:pic>
        <p:nvPicPr>
          <p:cNvPr id="204" name="Image 20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10211357" y="1995785"/>
            <a:ext cx="63359" cy="102952"/>
          </a:xfrm>
          <a:prstGeom prst="rect">
            <a:avLst/>
          </a:prstGeom>
        </p:spPr>
      </p:pic>
      <p:pic>
        <p:nvPicPr>
          <p:cNvPr id="205" name="Image 20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0283820" y="1970162"/>
            <a:ext cx="62019" cy="95312"/>
          </a:xfrm>
          <a:prstGeom prst="rect">
            <a:avLst/>
          </a:prstGeom>
        </p:spPr>
      </p:pic>
      <p:pic>
        <p:nvPicPr>
          <p:cNvPr id="206" name="Image 20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10353233" y="1946846"/>
            <a:ext cx="57132" cy="100794"/>
          </a:xfrm>
          <a:prstGeom prst="rect">
            <a:avLst/>
          </a:prstGeom>
        </p:spPr>
      </p:pic>
      <p:pic>
        <p:nvPicPr>
          <p:cNvPr id="207" name="Image 20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0418105" y="1922252"/>
            <a:ext cx="62044" cy="95300"/>
          </a:xfrm>
          <a:prstGeom prst="rect">
            <a:avLst/>
          </a:prstGeom>
        </p:spPr>
      </p:pic>
      <p:pic>
        <p:nvPicPr>
          <p:cNvPr id="208" name="Image 20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10483498" y="1905471"/>
            <a:ext cx="67998" cy="89012"/>
          </a:xfrm>
          <a:prstGeom prst="rect">
            <a:avLst/>
          </a:prstGeom>
        </p:spPr>
      </p:pic>
      <p:pic>
        <p:nvPicPr>
          <p:cNvPr id="209" name="Image 20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10560006" y="1870720"/>
            <a:ext cx="69114" cy="104949"/>
          </a:xfrm>
          <a:prstGeom prst="rect">
            <a:avLst/>
          </a:prstGeom>
        </p:spPr>
      </p:pic>
      <p:pic>
        <p:nvPicPr>
          <p:cNvPr id="210" name="Image 20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10625895" y="1854845"/>
            <a:ext cx="71943" cy="89061"/>
          </a:xfrm>
          <a:prstGeom prst="rect">
            <a:avLst/>
          </a:prstGeom>
        </p:spPr>
      </p:pic>
      <p:pic>
        <p:nvPicPr>
          <p:cNvPr id="211" name="Image 20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0707984" y="1824186"/>
            <a:ext cx="54205" cy="99764"/>
          </a:xfrm>
          <a:prstGeom prst="rect">
            <a:avLst/>
          </a:prstGeom>
        </p:spPr>
      </p:pic>
      <p:pic>
        <p:nvPicPr>
          <p:cNvPr id="212" name="Image 20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10765240" y="1806649"/>
            <a:ext cx="71943" cy="89061"/>
          </a:xfrm>
          <a:prstGeom prst="rect">
            <a:avLst/>
          </a:prstGeom>
        </p:spPr>
      </p:pic>
      <p:pic>
        <p:nvPicPr>
          <p:cNvPr id="213" name="Image 21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9711877" y="2285938"/>
            <a:ext cx="62044" cy="95312"/>
          </a:xfrm>
          <a:prstGeom prst="rect">
            <a:avLst/>
          </a:prstGeom>
        </p:spPr>
      </p:pic>
      <p:pic>
        <p:nvPicPr>
          <p:cNvPr id="214" name="Image 21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9779999" y="2262547"/>
            <a:ext cx="57157" cy="100794"/>
          </a:xfrm>
          <a:prstGeom prst="rect">
            <a:avLst/>
          </a:prstGeom>
        </p:spPr>
      </p:pic>
      <p:pic>
        <p:nvPicPr>
          <p:cNvPr id="215" name="Image 21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9842341" y="2235622"/>
            <a:ext cx="74324" cy="106759"/>
          </a:xfrm>
          <a:prstGeom prst="rect">
            <a:avLst/>
          </a:prstGeom>
        </p:spPr>
      </p:pic>
      <p:pic>
        <p:nvPicPr>
          <p:cNvPr id="216" name="Image 21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9924008" y="2210705"/>
            <a:ext cx="63334" cy="102952"/>
          </a:xfrm>
          <a:prstGeom prst="rect">
            <a:avLst/>
          </a:prstGeom>
        </p:spPr>
      </p:pic>
      <p:pic>
        <p:nvPicPr>
          <p:cNvPr id="217" name="Image 21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9995554" y="2190862"/>
            <a:ext cx="71943" cy="89061"/>
          </a:xfrm>
          <a:prstGeom prst="rect">
            <a:avLst/>
          </a:prstGeom>
        </p:spPr>
      </p:pic>
      <p:pic>
        <p:nvPicPr>
          <p:cNvPr id="218" name="Image 21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10069308" y="2158293"/>
            <a:ext cx="68048" cy="103609"/>
          </a:xfrm>
          <a:prstGeom prst="rect">
            <a:avLst/>
          </a:prstGeom>
        </p:spPr>
      </p:pic>
      <p:pic>
        <p:nvPicPr>
          <p:cNvPr id="219" name="Image 21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145616" y="2138425"/>
            <a:ext cx="71943" cy="89061"/>
          </a:xfrm>
          <a:prstGeom prst="rect">
            <a:avLst/>
          </a:prstGeom>
        </p:spPr>
      </p:pic>
      <p:pic>
        <p:nvPicPr>
          <p:cNvPr id="220" name="Image 21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10226266" y="2107729"/>
            <a:ext cx="54205" cy="99764"/>
          </a:xfrm>
          <a:prstGeom prst="rect">
            <a:avLst/>
          </a:prstGeom>
        </p:spPr>
      </p:pic>
      <p:pic>
        <p:nvPicPr>
          <p:cNvPr id="221" name="Image 21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0288906" y="2082428"/>
            <a:ext cx="63334" cy="102939"/>
          </a:xfrm>
          <a:prstGeom prst="rect">
            <a:avLst/>
          </a:prstGeom>
        </p:spPr>
      </p:pic>
      <p:pic>
        <p:nvPicPr>
          <p:cNvPr id="222" name="Image 21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10362436" y="2058975"/>
            <a:ext cx="60531" cy="87561"/>
          </a:xfrm>
          <a:prstGeom prst="rect">
            <a:avLst/>
          </a:prstGeom>
        </p:spPr>
      </p:pic>
      <p:pic>
        <p:nvPicPr>
          <p:cNvPr id="223" name="Image 22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10432097" y="2034989"/>
            <a:ext cx="57157" cy="100794"/>
          </a:xfrm>
          <a:prstGeom prst="rect">
            <a:avLst/>
          </a:prstGeom>
        </p:spPr>
      </p:pic>
      <p:pic>
        <p:nvPicPr>
          <p:cNvPr id="224" name="Image 22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10495133" y="2014724"/>
            <a:ext cx="67973" cy="89012"/>
          </a:xfrm>
          <a:prstGeom prst="rect">
            <a:avLst/>
          </a:prstGeom>
        </p:spPr>
      </p:pic>
      <p:pic>
        <p:nvPicPr>
          <p:cNvPr id="225" name="Image 22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0571343" y="1980071"/>
            <a:ext cx="69114" cy="104949"/>
          </a:xfrm>
          <a:prstGeom prst="rect">
            <a:avLst/>
          </a:prstGeom>
        </p:spPr>
      </p:pic>
      <p:pic>
        <p:nvPicPr>
          <p:cNvPr id="226" name="Image 22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10637580" y="1964072"/>
            <a:ext cx="71943" cy="89061"/>
          </a:xfrm>
          <a:prstGeom prst="rect">
            <a:avLst/>
          </a:prstGeom>
        </p:spPr>
      </p:pic>
      <p:pic>
        <p:nvPicPr>
          <p:cNvPr id="227" name="Image 22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718106" y="1934964"/>
            <a:ext cx="54180" cy="99764"/>
          </a:xfrm>
          <a:prstGeom prst="rect">
            <a:avLst/>
          </a:prstGeom>
        </p:spPr>
      </p:pic>
      <p:pic>
        <p:nvPicPr>
          <p:cNvPr id="228" name="Image 22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10778364" y="1919002"/>
            <a:ext cx="71943" cy="89061"/>
          </a:xfrm>
          <a:prstGeom prst="rect">
            <a:avLst/>
          </a:prstGeom>
        </p:spPr>
      </p:pic>
      <p:pic>
        <p:nvPicPr>
          <p:cNvPr id="229" name="Image 22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9716913" y="2387240"/>
            <a:ext cx="63334" cy="102939"/>
          </a:xfrm>
          <a:prstGeom prst="rect">
            <a:avLst/>
          </a:prstGeom>
        </p:spPr>
      </p:pic>
      <p:pic>
        <p:nvPicPr>
          <p:cNvPr id="230" name="Image 22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9791237" y="2369009"/>
            <a:ext cx="60829" cy="94940"/>
          </a:xfrm>
          <a:prstGeom prst="rect">
            <a:avLst/>
          </a:prstGeom>
        </p:spPr>
      </p:pic>
      <p:pic>
        <p:nvPicPr>
          <p:cNvPr id="231" name="Image 22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9859657" y="2338958"/>
            <a:ext cx="57157" cy="100781"/>
          </a:xfrm>
          <a:prstGeom prst="rect">
            <a:avLst/>
          </a:prstGeom>
        </p:spPr>
      </p:pic>
      <p:pic>
        <p:nvPicPr>
          <p:cNvPr id="232" name="Image 22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9923587" y="2311363"/>
            <a:ext cx="74994" cy="123713"/>
          </a:xfrm>
          <a:prstGeom prst="rect">
            <a:avLst/>
          </a:prstGeom>
        </p:spPr>
      </p:pic>
      <p:pic>
        <p:nvPicPr>
          <p:cNvPr id="233" name="Image 23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0006345" y="2284574"/>
            <a:ext cx="63334" cy="102952"/>
          </a:xfrm>
          <a:prstGeom prst="rect">
            <a:avLst/>
          </a:prstGeom>
        </p:spPr>
      </p:pic>
      <p:pic>
        <p:nvPicPr>
          <p:cNvPr id="234" name="Image 23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10079553" y="2267731"/>
            <a:ext cx="60829" cy="94940"/>
          </a:xfrm>
          <a:prstGeom prst="rect">
            <a:avLst/>
          </a:prstGeom>
        </p:spPr>
      </p:pic>
      <p:pic>
        <p:nvPicPr>
          <p:cNvPr id="235" name="Image 23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0147626" y="2235659"/>
            <a:ext cx="63359" cy="102952"/>
          </a:xfrm>
          <a:prstGeom prst="rect">
            <a:avLst/>
          </a:prstGeom>
        </p:spPr>
      </p:pic>
      <p:pic>
        <p:nvPicPr>
          <p:cNvPr id="236" name="Image 23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10218551" y="2211065"/>
            <a:ext cx="63334" cy="102952"/>
          </a:xfrm>
          <a:prstGeom prst="rect">
            <a:avLst/>
          </a:prstGeom>
        </p:spPr>
      </p:pic>
      <p:pic>
        <p:nvPicPr>
          <p:cNvPr id="237" name="Image 23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0291139" y="2184896"/>
            <a:ext cx="63334" cy="102939"/>
          </a:xfrm>
          <a:prstGeom prst="rect">
            <a:avLst/>
          </a:prstGeom>
        </p:spPr>
      </p:pic>
      <p:pic>
        <p:nvPicPr>
          <p:cNvPr id="238" name="Image 235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10362610" y="2154535"/>
            <a:ext cx="79459" cy="108533"/>
          </a:xfrm>
          <a:prstGeom prst="rect">
            <a:avLst/>
          </a:prstGeom>
        </p:spPr>
      </p:pic>
      <p:pic>
        <p:nvPicPr>
          <p:cNvPr id="239" name="Image 236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0446882" y="2135485"/>
            <a:ext cx="73853" cy="97408"/>
          </a:xfrm>
          <a:prstGeom prst="rect">
            <a:avLst/>
          </a:prstGeom>
        </p:spPr>
      </p:pic>
      <p:pic>
        <p:nvPicPr>
          <p:cNvPr id="240" name="Image 23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10512499" y="2107716"/>
            <a:ext cx="62044" cy="95300"/>
          </a:xfrm>
          <a:prstGeom prst="rect">
            <a:avLst/>
          </a:prstGeom>
        </p:spPr>
      </p:pic>
      <p:pic>
        <p:nvPicPr>
          <p:cNvPr id="241" name="Image 238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0581663" y="2086037"/>
            <a:ext cx="57157" cy="100781"/>
          </a:xfrm>
          <a:prstGeom prst="rect">
            <a:avLst/>
          </a:prstGeom>
        </p:spPr>
      </p:pic>
      <p:pic>
        <p:nvPicPr>
          <p:cNvPr id="242" name="Image 239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6"/>
              </a:ext>
            </a:extLst>
          </a:blip>
          <a:stretch>
            <a:fillRect/>
          </a:stretch>
        </p:blipFill>
        <p:spPr>
          <a:xfrm>
            <a:off x="10645121" y="2059843"/>
            <a:ext cx="68048" cy="103609"/>
          </a:xfrm>
          <a:prstGeom prst="rect">
            <a:avLst/>
          </a:prstGeom>
        </p:spPr>
      </p:pic>
      <p:pic>
        <p:nvPicPr>
          <p:cNvPr id="243" name="Image 240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10720983" y="2050529"/>
            <a:ext cx="60209" cy="87561"/>
          </a:xfrm>
          <a:prstGeom prst="rect">
            <a:avLst/>
          </a:prstGeom>
        </p:spPr>
      </p:pic>
      <p:pic>
        <p:nvPicPr>
          <p:cNvPr id="244" name="Image 241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8"/>
              </a:ext>
            </a:extLst>
          </a:blip>
          <a:stretch>
            <a:fillRect/>
          </a:stretch>
        </p:blipFill>
        <p:spPr>
          <a:xfrm>
            <a:off x="10785756" y="2019002"/>
            <a:ext cx="67973" cy="89012"/>
          </a:xfrm>
          <a:prstGeom prst="rect">
            <a:avLst/>
          </a:prstGeom>
        </p:spPr>
      </p:pic>
      <p:pic>
        <p:nvPicPr>
          <p:cNvPr id="245" name="Image 242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10856856" y="1987562"/>
            <a:ext cx="62019" cy="95312"/>
          </a:xfrm>
          <a:prstGeom prst="rect">
            <a:avLst/>
          </a:prstGeom>
        </p:spPr>
      </p:pic>
      <p:pic>
        <p:nvPicPr>
          <p:cNvPr id="246" name="Image 243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0"/>
              </a:ext>
            </a:extLst>
          </a:blip>
          <a:stretch>
            <a:fillRect/>
          </a:stretch>
        </p:blipFill>
        <p:spPr>
          <a:xfrm>
            <a:off x="10924655" y="1969591"/>
            <a:ext cx="63111" cy="95473"/>
          </a:xfrm>
          <a:prstGeom prst="rect">
            <a:avLst/>
          </a:prstGeom>
        </p:spPr>
      </p:pic>
      <p:pic>
        <p:nvPicPr>
          <p:cNvPr id="247" name="Image 244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10989255" y="1946858"/>
            <a:ext cx="73853" cy="97408"/>
          </a:xfrm>
          <a:prstGeom prst="rect">
            <a:avLst/>
          </a:prstGeom>
        </p:spPr>
      </p:pic>
      <p:pic>
        <p:nvPicPr>
          <p:cNvPr id="248" name="Image 245" descr=" "/>
          <p:cNvPicPr>
            <a:picLocks noChangeAspect="1"/>
          </p:cNvPicPr>
          <p:nvPr/>
        </p:nvPicPr>
        <p:blipFill>
          <a:blip r:embed="rId162"/>
          <a:stretch>
            <a:fillRect/>
          </a:stretch>
        </p:blipFill>
        <p:spPr>
          <a:xfrm>
            <a:off x="12459439" y="1600200"/>
            <a:ext cx="2552721" cy="1016000"/>
          </a:xfrm>
          <a:prstGeom prst="rect">
            <a:avLst/>
          </a:prstGeom>
        </p:spPr>
      </p:pic>
      <p:pic>
        <p:nvPicPr>
          <p:cNvPr id="249" name="Image 246" descr=" "/>
          <p:cNvPicPr>
            <a:picLocks noChangeAspect="1"/>
          </p:cNvPicPr>
          <p:nvPr/>
        </p:nvPicPr>
        <p:blipFill>
          <a:blip r:embed="rId163"/>
          <a:stretch>
            <a:fillRect/>
          </a:stretch>
        </p:blipFill>
        <p:spPr>
          <a:xfrm>
            <a:off x="5002912" y="1286644"/>
            <a:ext cx="3272949" cy="1389125"/>
          </a:xfrm>
          <a:prstGeom prst="rect">
            <a:avLst/>
          </a:prstGeom>
        </p:spPr>
      </p:pic>
      <p:pic>
        <p:nvPicPr>
          <p:cNvPr id="250" name="Image 247" descr="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4"/>
              </a:ext>
            </a:extLst>
          </a:blip>
          <a:stretch>
            <a:fillRect/>
          </a:stretch>
        </p:blipFill>
        <p:spPr>
          <a:xfrm>
            <a:off x="5061260" y="1377243"/>
            <a:ext cx="3156270" cy="1207901"/>
          </a:xfrm>
          <a:prstGeom prst="rect">
            <a:avLst/>
          </a:prstGeom>
        </p:spPr>
      </p:pic>
      <p:pic>
        <p:nvPicPr>
          <p:cNvPr id="251" name="Image 248" descr=" "/>
          <p:cNvPicPr>
            <a:picLocks noChangeAspect="1"/>
          </p:cNvPicPr>
          <p:nvPr/>
        </p:nvPicPr>
        <p:blipFill>
          <a:blip r:embed="rId165"/>
          <a:stretch>
            <a:fillRect/>
          </a:stretch>
        </p:blipFill>
        <p:spPr>
          <a:xfrm>
            <a:off x="6639383" y="1988269"/>
            <a:ext cx="17747665" cy="117277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 bwMode="auto">
          <a:xfrm>
            <a:off x="700824" y="1626763"/>
            <a:ext cx="10714808" cy="91442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7680"/>
              </a:lnSpc>
              <a:defRPr/>
            </a:pPr>
            <a:r>
              <a:rPr lang="ru-RU" sz="8800" b="1" dirty="0">
                <a:latin typeface="Aptos SemiBold"/>
                <a:ea typeface="Gilroy Bold"/>
                <a:cs typeface="Times New Roman"/>
              </a:rPr>
              <a:t>Стратегия развития</a:t>
            </a:r>
            <a:endParaRPr sz="8800" b="1" dirty="0">
              <a:latin typeface="Aptos SemiBold"/>
              <a:ea typeface="Gilroy Bold"/>
              <a:cs typeface="Times New Roman"/>
            </a:endParaRPr>
          </a:p>
        </p:txBody>
      </p:sp>
      <p:sp>
        <p:nvSpPr>
          <p:cNvPr id="70" name="TextBox 40"/>
          <p:cNvSpPr txBox="1"/>
          <p:nvPr/>
        </p:nvSpPr>
        <p:spPr bwMode="auto">
          <a:xfrm>
            <a:off x="16403960" y="9958954"/>
            <a:ext cx="6965716" cy="349797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360"/>
              </a:lnSpc>
              <a:defRPr/>
            </a:pPr>
            <a:r>
              <a:rPr lang="en-US" sz="4000" b="1" dirty="0">
                <a:latin typeface="Aptos"/>
                <a:ea typeface="Roboto Bold"/>
                <a:cs typeface="Roboto Bold"/>
              </a:rPr>
              <a:t>ИТОГ</a:t>
            </a:r>
            <a:endParaRPr sz="4000" dirty="0"/>
          </a:p>
          <a:p>
            <a:pPr>
              <a:lnSpc>
                <a:spcPts val="3360"/>
              </a:lnSpc>
              <a:defRPr/>
            </a:pPr>
            <a:r>
              <a:rPr lang="ru-RU" sz="4000" b="1" dirty="0">
                <a:latin typeface="Aptos"/>
                <a:ea typeface="Roboto"/>
                <a:cs typeface="Roboto"/>
              </a:rPr>
              <a:t>Б</a:t>
            </a:r>
            <a:r>
              <a:rPr lang="en-US" sz="4000" b="1" dirty="0" err="1">
                <a:latin typeface="Aptos"/>
                <a:ea typeface="Roboto"/>
                <a:cs typeface="Roboto"/>
              </a:rPr>
              <a:t>юджет</a:t>
            </a:r>
            <a:r>
              <a:rPr lang="en-US" sz="4000" b="1" dirty="0">
                <a:latin typeface="Aptos"/>
                <a:ea typeface="Roboto"/>
                <a:cs typeface="Roboto"/>
              </a:rPr>
              <a:t> </a:t>
            </a:r>
            <a:r>
              <a:rPr lang="en-US" sz="4000" b="1" dirty="0" err="1">
                <a:latin typeface="Aptos"/>
                <a:ea typeface="Roboto"/>
                <a:cs typeface="Roboto"/>
              </a:rPr>
              <a:t>проекта</a:t>
            </a:r>
            <a:endParaRPr lang="ru-RU" sz="4000" b="1" dirty="0">
              <a:latin typeface="Aptos"/>
              <a:ea typeface="Roboto"/>
              <a:cs typeface="Roboto"/>
            </a:endParaRPr>
          </a:p>
          <a:p>
            <a:pPr>
              <a:lnSpc>
                <a:spcPts val="3360"/>
              </a:lnSpc>
              <a:defRPr/>
            </a:pPr>
            <a:r>
              <a:rPr lang="en-US" sz="4000" b="1" dirty="0">
                <a:latin typeface="Aptos"/>
                <a:ea typeface="Roboto"/>
                <a:cs typeface="Roboto"/>
              </a:rPr>
              <a:t> </a:t>
            </a:r>
            <a:endParaRPr sz="4000" b="1" dirty="0"/>
          </a:p>
          <a:p>
            <a:pPr>
              <a:lnSpc>
                <a:spcPts val="3360"/>
              </a:lnSpc>
              <a:defRPr/>
            </a:pPr>
            <a:r>
              <a:rPr lang="ru-RU" sz="2800" b="1" i="1" dirty="0"/>
              <a:t>1 400 000  </a:t>
            </a:r>
            <a:r>
              <a:rPr lang="ru-RU" sz="2800" b="1" i="1" dirty="0" err="1"/>
              <a:t>руб</a:t>
            </a:r>
            <a:endParaRPr sz="2800" b="1" dirty="0">
              <a:latin typeface="Aptos"/>
              <a:ea typeface="Roboto"/>
              <a:cs typeface="Roboto"/>
            </a:endParaRPr>
          </a:p>
        </p:txBody>
      </p:sp>
      <p:sp>
        <p:nvSpPr>
          <p:cNvPr id="71" name="TextBox 40"/>
          <p:cNvSpPr txBox="1"/>
          <p:nvPr/>
        </p:nvSpPr>
        <p:spPr bwMode="auto">
          <a:xfrm>
            <a:off x="773813" y="4993343"/>
            <a:ext cx="6632686" cy="32524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360"/>
              </a:lnSpc>
              <a:defRPr/>
            </a:pPr>
            <a:r>
              <a:rPr lang="en-US" sz="4000" b="1" dirty="0">
                <a:latin typeface="Aptos"/>
                <a:ea typeface="Roboto"/>
                <a:cs typeface="Roboto"/>
              </a:rPr>
              <a:t>MVP</a:t>
            </a:r>
            <a:endParaRPr sz="4000" b="1" dirty="0">
              <a:latin typeface="Aptos"/>
              <a:ea typeface="Roboto"/>
              <a:cs typeface="Roboto"/>
            </a:endParaRPr>
          </a:p>
          <a:p>
            <a:pPr>
              <a:lnSpc>
                <a:spcPts val="3360"/>
              </a:lnSpc>
              <a:defRPr/>
            </a:pPr>
            <a:endParaRPr sz="4000" i="1" dirty="0">
              <a:latin typeface="Aptos"/>
              <a:ea typeface="Roboto"/>
              <a:cs typeface="Roboto"/>
            </a:endParaRPr>
          </a:p>
          <a:p>
            <a:pPr>
              <a:lnSpc>
                <a:spcPts val="3360"/>
              </a:lnSpc>
              <a:defRPr/>
            </a:pPr>
            <a:r>
              <a:rPr lang="ru-RU" sz="2800" b="1" dirty="0"/>
              <a:t>Разработка базовой системы детекции звуков повреждений. Проверка гипотезы на тестовых данных</a:t>
            </a:r>
            <a:br>
              <a:rPr lang="ru-RU" sz="2800" b="1" dirty="0"/>
            </a:br>
            <a:r>
              <a:rPr lang="ru-RU" sz="2800" b="1" i="1" dirty="0"/>
              <a:t>2 мес., 50 000 </a:t>
            </a:r>
            <a:r>
              <a:rPr lang="ru-RU" sz="2800" b="1" i="1" dirty="0" err="1"/>
              <a:t>руб</a:t>
            </a:r>
            <a:endParaRPr sz="2800" b="1" i="1" dirty="0">
              <a:latin typeface="Aptos"/>
              <a:ea typeface="Roboto"/>
              <a:cs typeface="Roboto"/>
            </a:endParaRPr>
          </a:p>
        </p:txBody>
      </p:sp>
      <p:sp>
        <p:nvSpPr>
          <p:cNvPr id="72" name="TextBox 40"/>
          <p:cNvSpPr txBox="1"/>
          <p:nvPr/>
        </p:nvSpPr>
        <p:spPr bwMode="auto">
          <a:xfrm>
            <a:off x="8093112" y="4909543"/>
            <a:ext cx="6934970" cy="325244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360"/>
              </a:lnSpc>
              <a:defRPr/>
            </a:pPr>
            <a:r>
              <a:rPr lang="ru-RU" sz="4000" b="1" dirty="0">
                <a:latin typeface="Aptos"/>
                <a:ea typeface="Roboto"/>
                <a:cs typeface="Roboto"/>
              </a:rPr>
              <a:t>Пилотирование</a:t>
            </a:r>
            <a:endParaRPr lang="ru-RU" sz="4000" b="1" i="1" dirty="0">
              <a:latin typeface="Aptos"/>
              <a:ea typeface="Roboto"/>
              <a:cs typeface="Roboto"/>
            </a:endParaRPr>
          </a:p>
          <a:p>
            <a:pPr>
              <a:lnSpc>
                <a:spcPts val="3360"/>
              </a:lnSpc>
              <a:defRPr/>
            </a:pPr>
            <a:endParaRPr sz="4000" i="1" dirty="0">
              <a:latin typeface="Aptos"/>
              <a:ea typeface="Roboto"/>
              <a:cs typeface="Roboto"/>
            </a:endParaRPr>
          </a:p>
          <a:p>
            <a:pPr>
              <a:lnSpc>
                <a:spcPts val="3360"/>
              </a:lnSpc>
              <a:defRPr/>
            </a:pPr>
            <a:r>
              <a:rPr lang="ru-RU" sz="2800" b="1" dirty="0"/>
              <a:t>Тесты на реальных автомобилях, сбор датасета и дообучение нейросети, достижение точности 85%+</a:t>
            </a:r>
            <a:br>
              <a:rPr lang="ru-RU" sz="2800" b="1" dirty="0"/>
            </a:br>
            <a:r>
              <a:rPr lang="ru-RU" sz="2800" b="1" i="1" dirty="0"/>
              <a:t>3 мес., 150 000 </a:t>
            </a:r>
            <a:r>
              <a:rPr lang="ru-RU" sz="2800" b="1" i="1" dirty="0" err="1"/>
              <a:t>руб</a:t>
            </a:r>
            <a:endParaRPr sz="2800" b="1" i="1" dirty="0">
              <a:latin typeface="Aptos"/>
              <a:ea typeface="Roboto"/>
              <a:cs typeface="Roboto"/>
            </a:endParaRPr>
          </a:p>
        </p:txBody>
      </p:sp>
      <p:sp>
        <p:nvSpPr>
          <p:cNvPr id="73" name="TextBox 40"/>
          <p:cNvSpPr txBox="1"/>
          <p:nvPr/>
        </p:nvSpPr>
        <p:spPr bwMode="auto">
          <a:xfrm>
            <a:off x="16403958" y="4993343"/>
            <a:ext cx="6965716" cy="325244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360"/>
              </a:lnSpc>
              <a:defRPr/>
            </a:pPr>
            <a:r>
              <a:rPr lang="ru-RU" sz="4000" b="1" dirty="0"/>
              <a:t>Сертификация и подготовка к серии</a:t>
            </a:r>
          </a:p>
          <a:p>
            <a:pPr>
              <a:lnSpc>
                <a:spcPts val="3360"/>
              </a:lnSpc>
              <a:defRPr/>
            </a:pPr>
            <a:endParaRPr lang="ru-RU" sz="2800" b="1" dirty="0"/>
          </a:p>
          <a:p>
            <a:pPr>
              <a:lnSpc>
                <a:spcPts val="3360"/>
              </a:lnSpc>
              <a:defRPr/>
            </a:pPr>
            <a:r>
              <a:rPr lang="ru-RU" sz="2800" b="1" dirty="0"/>
              <a:t>Сертификация устройства, подготовка к производству, запуск пилота </a:t>
            </a:r>
            <a:r>
              <a:rPr lang="ru-RU" sz="2800" b="1"/>
              <a:t>с каршерингом</a:t>
            </a:r>
            <a:endParaRPr lang="ru-RU" sz="2800" b="1" dirty="0"/>
          </a:p>
          <a:p>
            <a:pPr>
              <a:lnSpc>
                <a:spcPts val="3360"/>
              </a:lnSpc>
              <a:defRPr/>
            </a:pPr>
            <a:r>
              <a:rPr lang="ru-RU" sz="2800" b="1" i="1" dirty="0"/>
              <a:t>4 мес., 300 000 </a:t>
            </a:r>
            <a:r>
              <a:rPr lang="ru-RU" sz="2800" b="1" i="1" dirty="0" err="1"/>
              <a:t>руб</a:t>
            </a:r>
            <a:endParaRPr sz="2800" b="1" i="1" dirty="0">
              <a:latin typeface="Aptos"/>
              <a:ea typeface="Roboto"/>
              <a:cs typeface="Roboto"/>
            </a:endParaRPr>
          </a:p>
        </p:txBody>
      </p:sp>
      <p:sp>
        <p:nvSpPr>
          <p:cNvPr id="74" name="TextBox 40"/>
          <p:cNvSpPr txBox="1"/>
          <p:nvPr/>
        </p:nvSpPr>
        <p:spPr bwMode="auto">
          <a:xfrm>
            <a:off x="773813" y="9958954"/>
            <a:ext cx="6632686" cy="349797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360"/>
              </a:lnSpc>
              <a:defRPr/>
            </a:pPr>
            <a:r>
              <a:rPr lang="ru-RU" sz="4000" b="1" dirty="0">
                <a:latin typeface="Aptos"/>
                <a:ea typeface="Roboto"/>
                <a:cs typeface="Roboto"/>
              </a:rPr>
              <a:t>У</a:t>
            </a:r>
            <a:r>
              <a:rPr lang="en-US" sz="4000" b="1" dirty="0" err="1">
                <a:latin typeface="Aptos"/>
                <a:ea typeface="Roboto"/>
                <a:cs typeface="Roboto"/>
              </a:rPr>
              <a:t>величение</a:t>
            </a:r>
            <a:r>
              <a:rPr lang="en-US" sz="4000" b="1" dirty="0">
                <a:latin typeface="Aptos"/>
                <a:ea typeface="Roboto"/>
                <a:cs typeface="Roboto"/>
              </a:rPr>
              <a:t> </a:t>
            </a:r>
            <a:r>
              <a:rPr lang="en-US" sz="4000" b="1" dirty="0" err="1">
                <a:latin typeface="Aptos"/>
                <a:ea typeface="Roboto"/>
                <a:cs typeface="Roboto"/>
              </a:rPr>
              <a:t>продаж</a:t>
            </a:r>
            <a:endParaRPr lang="ru-RU" sz="4000" b="1" dirty="0">
              <a:latin typeface="Aptos"/>
              <a:ea typeface="Roboto"/>
              <a:cs typeface="Roboto"/>
            </a:endParaRPr>
          </a:p>
          <a:p>
            <a:pPr>
              <a:lnSpc>
                <a:spcPts val="3360"/>
              </a:lnSpc>
              <a:defRPr/>
            </a:pPr>
            <a:endParaRPr lang="ru-RU" sz="4000" dirty="0">
              <a:latin typeface="Aptos"/>
              <a:ea typeface="Roboto"/>
              <a:cs typeface="Roboto"/>
            </a:endParaRPr>
          </a:p>
          <a:p>
            <a:pPr>
              <a:lnSpc>
                <a:spcPts val="3360"/>
              </a:lnSpc>
              <a:defRPr/>
            </a:pPr>
            <a:r>
              <a:rPr lang="ru-RU" sz="2800" b="1" dirty="0"/>
              <a:t>Заключение контрактов с </a:t>
            </a:r>
            <a:r>
              <a:rPr lang="ru-RU" sz="2800" b="1" dirty="0" err="1"/>
              <a:t>каршерингами</a:t>
            </a:r>
            <a:r>
              <a:rPr lang="ru-RU" sz="2800" b="1" dirty="0"/>
              <a:t>, масштабирование производства, выход на 10 000+ модулей</a:t>
            </a:r>
            <a:br>
              <a:rPr lang="ru-RU" sz="2800" b="1" dirty="0"/>
            </a:br>
            <a:r>
              <a:rPr lang="ru-RU" sz="2800" b="1" i="1" dirty="0"/>
              <a:t>6 мес., 500 000 </a:t>
            </a:r>
            <a:r>
              <a:rPr lang="ru-RU" sz="2800" b="1" i="1" dirty="0" err="1"/>
              <a:t>руб</a:t>
            </a:r>
            <a:endParaRPr sz="2800" b="1" i="1" dirty="0">
              <a:latin typeface="Aptos"/>
              <a:ea typeface="Roboto"/>
              <a:cs typeface="Roboto"/>
            </a:endParaRPr>
          </a:p>
        </p:txBody>
      </p:sp>
      <p:sp>
        <p:nvSpPr>
          <p:cNvPr id="75" name="TextBox 40"/>
          <p:cNvSpPr txBox="1"/>
          <p:nvPr/>
        </p:nvSpPr>
        <p:spPr bwMode="auto">
          <a:xfrm>
            <a:off x="8437744" y="9863374"/>
            <a:ext cx="6934970" cy="184456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3360"/>
              </a:lnSpc>
              <a:defRPr/>
            </a:pPr>
            <a:r>
              <a:rPr lang="ru-RU" sz="4000" b="1" dirty="0"/>
              <a:t>Развитие продукта</a:t>
            </a:r>
          </a:p>
          <a:p>
            <a:pPr>
              <a:lnSpc>
                <a:spcPts val="3360"/>
              </a:lnSpc>
              <a:defRPr/>
            </a:pPr>
            <a:endParaRPr lang="ru-RU" sz="4000" dirty="0"/>
          </a:p>
          <a:p>
            <a:pPr>
              <a:lnSpc>
                <a:spcPts val="3360"/>
              </a:lnSpc>
              <a:defRPr/>
            </a:pPr>
            <a:r>
              <a:rPr lang="ru-RU" sz="2800" b="1" dirty="0"/>
              <a:t>Адаптация под кикшеринг, страховые компании, новые версии нейросети</a:t>
            </a:r>
            <a:br>
              <a:rPr lang="ru-RU" sz="2800" b="1" dirty="0"/>
            </a:br>
            <a:r>
              <a:rPr lang="ru-RU" sz="2800" b="1" i="1" dirty="0"/>
              <a:t>6 мес., 400 000  </a:t>
            </a:r>
            <a:r>
              <a:rPr lang="ru-RU" sz="2800" b="1" i="1" dirty="0" err="1"/>
              <a:t>руб</a:t>
            </a:r>
            <a:endParaRPr sz="2800" b="1" dirty="0">
              <a:latin typeface="Aptos"/>
              <a:ea typeface="Roboto Bold"/>
              <a:cs typeface="Roboto Bold"/>
            </a:endParaRPr>
          </a:p>
        </p:txBody>
      </p:sp>
      <p:sp>
        <p:nvSpPr>
          <p:cNvPr id="1442007543" name="TextBox 7"/>
          <p:cNvSpPr txBox="1"/>
          <p:nvPr/>
        </p:nvSpPr>
        <p:spPr bwMode="auto">
          <a:xfrm>
            <a:off x="776374" y="3832988"/>
            <a:ext cx="1181824" cy="914422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7678"/>
              </a:lnSpc>
              <a:defRPr/>
            </a:pPr>
            <a:r>
              <a:rPr lang="ru-RU" sz="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 SemiBold"/>
                <a:ea typeface="Gilroy Bold"/>
                <a:cs typeface="Times New Roman"/>
              </a:rPr>
              <a:t>01</a:t>
            </a:r>
            <a:endParaRPr sz="6600" b="1" dirty="0">
              <a:solidFill>
                <a:schemeClr val="accent6">
                  <a:lumMod val="60000"/>
                  <a:lumOff val="40000"/>
                </a:schemeClr>
              </a:solidFill>
              <a:latin typeface="Aptos SemiBold"/>
              <a:ea typeface="Gilroy Bold"/>
              <a:cs typeface="Times New Roman"/>
            </a:endParaRPr>
          </a:p>
        </p:txBody>
      </p:sp>
      <p:sp>
        <p:nvSpPr>
          <p:cNvPr id="1544837022" name="TextBox 7"/>
          <p:cNvSpPr txBox="1"/>
          <p:nvPr/>
        </p:nvSpPr>
        <p:spPr bwMode="auto">
          <a:xfrm>
            <a:off x="8437745" y="3832988"/>
            <a:ext cx="1045954" cy="914422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7678"/>
              </a:lnSpc>
              <a:defRPr/>
            </a:pPr>
            <a:r>
              <a:rPr lang="ru-RU" sz="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 SemiBold"/>
                <a:ea typeface="Gilroy Bold"/>
                <a:cs typeface="Times New Roman"/>
              </a:rPr>
              <a:t>02</a:t>
            </a:r>
            <a:endParaRPr sz="6600" b="1" dirty="0">
              <a:solidFill>
                <a:schemeClr val="accent6">
                  <a:lumMod val="60000"/>
                  <a:lumOff val="40000"/>
                </a:schemeClr>
              </a:solidFill>
              <a:latin typeface="Aptos SemiBold"/>
              <a:ea typeface="Gilroy Bold"/>
              <a:cs typeface="Times New Roman"/>
            </a:endParaRPr>
          </a:p>
        </p:txBody>
      </p:sp>
      <p:sp>
        <p:nvSpPr>
          <p:cNvPr id="108908520" name="TextBox 7"/>
          <p:cNvSpPr txBox="1"/>
          <p:nvPr/>
        </p:nvSpPr>
        <p:spPr bwMode="auto">
          <a:xfrm>
            <a:off x="16403958" y="3832988"/>
            <a:ext cx="1137140" cy="914422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7678"/>
              </a:lnSpc>
              <a:defRPr/>
            </a:pPr>
            <a:r>
              <a:rPr lang="ru-RU" sz="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 SemiBold"/>
                <a:ea typeface="Gilroy Bold"/>
                <a:cs typeface="Times New Roman"/>
              </a:rPr>
              <a:t>03</a:t>
            </a:r>
            <a:endParaRPr sz="6600" b="1" dirty="0">
              <a:solidFill>
                <a:schemeClr val="accent6">
                  <a:lumMod val="60000"/>
                  <a:lumOff val="40000"/>
                </a:schemeClr>
              </a:solidFill>
              <a:latin typeface="Aptos SemiBold"/>
              <a:ea typeface="Gilroy Bold"/>
              <a:cs typeface="Times New Roman"/>
            </a:endParaRPr>
          </a:p>
        </p:txBody>
      </p:sp>
      <p:sp>
        <p:nvSpPr>
          <p:cNvPr id="2069637992" name="TextBox 7"/>
          <p:cNvSpPr txBox="1"/>
          <p:nvPr/>
        </p:nvSpPr>
        <p:spPr bwMode="auto">
          <a:xfrm>
            <a:off x="776377" y="8798607"/>
            <a:ext cx="1281654" cy="914424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7678"/>
              </a:lnSpc>
              <a:defRPr/>
            </a:pPr>
            <a:r>
              <a:rPr lang="ru-RU" sz="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 SemiBold"/>
                <a:ea typeface="Gilroy Bold"/>
                <a:cs typeface="Times New Roman"/>
              </a:rPr>
              <a:t>04</a:t>
            </a:r>
            <a:endParaRPr sz="6600" b="1" dirty="0">
              <a:solidFill>
                <a:schemeClr val="accent6">
                  <a:lumMod val="60000"/>
                  <a:lumOff val="40000"/>
                </a:schemeClr>
              </a:solidFill>
              <a:latin typeface="Aptos SemiBold"/>
              <a:ea typeface="Gilroy Bold"/>
              <a:cs typeface="Times New Roman"/>
            </a:endParaRPr>
          </a:p>
        </p:txBody>
      </p:sp>
      <p:sp>
        <p:nvSpPr>
          <p:cNvPr id="1463041753" name="TextBox 7"/>
          <p:cNvSpPr txBox="1"/>
          <p:nvPr/>
        </p:nvSpPr>
        <p:spPr bwMode="auto">
          <a:xfrm>
            <a:off x="8437747" y="8798607"/>
            <a:ext cx="1281654" cy="914424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7678"/>
              </a:lnSpc>
              <a:defRPr/>
            </a:pPr>
            <a:r>
              <a:rPr lang="ru-RU" sz="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 SemiBold"/>
                <a:ea typeface="Gilroy Bold"/>
                <a:cs typeface="Times New Roman"/>
              </a:rPr>
              <a:t>05</a:t>
            </a:r>
            <a:endParaRPr sz="6600" b="1" dirty="0">
              <a:solidFill>
                <a:schemeClr val="accent6">
                  <a:lumMod val="60000"/>
                  <a:lumOff val="40000"/>
                </a:schemeClr>
              </a:solidFill>
              <a:latin typeface="Aptos SemiBold"/>
              <a:ea typeface="Gilroy Bold"/>
              <a:cs typeface="Times New Roman"/>
            </a:endParaRPr>
          </a:p>
        </p:txBody>
      </p:sp>
      <p:sp>
        <p:nvSpPr>
          <p:cNvPr id="717740356" name="TextBox 7"/>
          <p:cNvSpPr txBox="1"/>
          <p:nvPr/>
        </p:nvSpPr>
        <p:spPr bwMode="auto">
          <a:xfrm>
            <a:off x="16403961" y="8798607"/>
            <a:ext cx="1281654" cy="914424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7678"/>
              </a:lnSpc>
              <a:defRPr/>
            </a:pPr>
            <a:r>
              <a:rPr lang="ru-RU" sz="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 SemiBold"/>
                <a:ea typeface="Gilroy Bold"/>
                <a:cs typeface="Times New Roman"/>
              </a:rPr>
              <a:t>06</a:t>
            </a:r>
            <a:endParaRPr sz="6600" b="1" dirty="0">
              <a:solidFill>
                <a:schemeClr val="accent6">
                  <a:lumMod val="60000"/>
                  <a:lumOff val="40000"/>
                </a:schemeClr>
              </a:solidFill>
              <a:latin typeface="Aptos SemiBold"/>
              <a:ea typeface="Gilroy Bold"/>
              <a:cs typeface="Times New Roman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DCF01C4-D87F-1EFE-FC0D-EF08820CE7D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A1C91446-DA06-0FB4-CB14-6A9B018883CE}"/>
              </a:ext>
            </a:extLst>
          </p:cNvPr>
          <p:cNvSpPr/>
          <p:nvPr/>
        </p:nvSpPr>
        <p:spPr>
          <a:xfrm>
            <a:off x="15390968" y="9336171"/>
            <a:ext cx="5612246" cy="3198883"/>
          </a:xfrm>
          <a:prstGeom prst="roundRect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40D56A9-BB2E-BAF8-D8C7-E096FD9D577E}"/>
              </a:ext>
            </a:extLst>
          </p:cNvPr>
          <p:cNvSpPr/>
          <p:nvPr/>
        </p:nvSpPr>
        <p:spPr>
          <a:xfrm>
            <a:off x="3057023" y="9336171"/>
            <a:ext cx="5612247" cy="3198883"/>
          </a:xfrm>
          <a:prstGeom prst="roundRect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C93D351-5616-C709-B474-1D151BB14A3A}"/>
              </a:ext>
            </a:extLst>
          </p:cNvPr>
          <p:cNvSpPr/>
          <p:nvPr/>
        </p:nvSpPr>
        <p:spPr>
          <a:xfrm>
            <a:off x="15044642" y="4054893"/>
            <a:ext cx="5045916" cy="2513037"/>
          </a:xfrm>
          <a:prstGeom prst="roundRect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D2B9152-A2DF-22BE-77A6-7B813F492FA0}"/>
              </a:ext>
            </a:extLst>
          </p:cNvPr>
          <p:cNvSpPr/>
          <p:nvPr/>
        </p:nvSpPr>
        <p:spPr>
          <a:xfrm>
            <a:off x="3545722" y="4294480"/>
            <a:ext cx="5045916" cy="2513037"/>
          </a:xfrm>
          <a:prstGeom prst="roundRect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7D04876-DBB9-BB72-110F-902C16AF238B}"/>
              </a:ext>
            </a:extLst>
          </p:cNvPr>
          <p:cNvSpPr txBox="1"/>
          <p:nvPr/>
        </p:nvSpPr>
        <p:spPr bwMode="auto">
          <a:xfrm>
            <a:off x="2405638" y="697996"/>
            <a:ext cx="18847700" cy="2832014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7680"/>
              </a:lnSpc>
              <a:defRPr/>
            </a:pPr>
            <a:r>
              <a:rPr lang="ru-RU" sz="9600" b="1" dirty="0">
                <a:latin typeface="Aptos SemiBold"/>
                <a:ea typeface="Gilroy Bold"/>
                <a:cs typeface="Times New Roman"/>
              </a:rPr>
              <a:t>Что нам поможет на этапе развития</a:t>
            </a:r>
            <a:endParaRPr sz="9600" b="1" dirty="0">
              <a:latin typeface="Aptos SemiBold"/>
              <a:ea typeface="Gilroy Bold"/>
              <a:cs typeface="Times New Roman"/>
            </a:endParaRP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951DF08B-417C-E33E-39C5-3E5DB6F72315}"/>
              </a:ext>
            </a:extLst>
          </p:cNvPr>
          <p:cNvSpPr txBox="1"/>
          <p:nvPr/>
        </p:nvSpPr>
        <p:spPr bwMode="auto">
          <a:xfrm>
            <a:off x="4259150" y="4679961"/>
            <a:ext cx="5268131" cy="21727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4800" b="1" dirty="0">
                <a:solidFill>
                  <a:schemeClr val="bg1"/>
                </a:solidFill>
              </a:rPr>
              <a:t>Юридическая консультация</a:t>
            </a:r>
            <a:endParaRPr sz="4800" b="1" dirty="0">
              <a:solidFill>
                <a:schemeClr val="bg1"/>
              </a:solidFill>
            </a:endParaRP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FDB4B706-544B-BADF-1416-98F1AE18A5C5}"/>
              </a:ext>
            </a:extLst>
          </p:cNvPr>
          <p:cNvSpPr txBox="1"/>
          <p:nvPr/>
        </p:nvSpPr>
        <p:spPr bwMode="auto">
          <a:xfrm>
            <a:off x="15265546" y="4494583"/>
            <a:ext cx="4825012" cy="21727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chemeClr val="bg1"/>
                </a:solidFill>
              </a:rPr>
              <a:t>Помощь в поиске партнёров</a:t>
            </a:r>
            <a:endParaRPr sz="4800" b="1" dirty="0">
              <a:solidFill>
                <a:schemeClr val="bg1"/>
              </a:solidFill>
            </a:endParaRPr>
          </a:p>
        </p:txBody>
      </p:sp>
      <p:sp>
        <p:nvSpPr>
          <p:cNvPr id="5" name="TextBox 36">
            <a:extLst>
              <a:ext uri="{FF2B5EF4-FFF2-40B4-BE49-F238E27FC236}">
                <a16:creationId xmlns:a16="http://schemas.microsoft.com/office/drawing/2014/main" id="{74FDB8A2-07F3-9822-8258-2D5D788FD6B2}"/>
              </a:ext>
            </a:extLst>
          </p:cNvPr>
          <p:cNvSpPr txBox="1"/>
          <p:nvPr/>
        </p:nvSpPr>
        <p:spPr bwMode="auto">
          <a:xfrm>
            <a:off x="2667084" y="9467618"/>
            <a:ext cx="6392124" cy="319888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chemeClr val="bg1"/>
                </a:solidFill>
              </a:rPr>
              <a:t>Знакомство с каршеринговыми компаниями для пилотных проектов</a:t>
            </a:r>
            <a:endParaRPr sz="4800" b="1" dirty="0">
              <a:solidFill>
                <a:schemeClr val="bg1"/>
              </a:solidFill>
            </a:endParaRP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9FF6F8DC-6CD2-7DBB-9F7C-014B9F8CE1BF}"/>
              </a:ext>
            </a:extLst>
          </p:cNvPr>
          <p:cNvSpPr txBox="1"/>
          <p:nvPr/>
        </p:nvSpPr>
        <p:spPr bwMode="auto">
          <a:xfrm>
            <a:off x="15265546" y="9927688"/>
            <a:ext cx="5977665" cy="21727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chemeClr val="bg1"/>
                </a:solidFill>
              </a:rPr>
              <a:t>Обратная связь по бизнес-модели и ценообразованию</a:t>
            </a:r>
            <a:endParaRPr sz="48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0F8940D-40B1-0BBA-56BB-2213BE11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837" y="6243183"/>
            <a:ext cx="5715000" cy="28575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738BCC4-EB3E-D3BA-624C-E36E8E7DB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5013" y="-497476"/>
            <a:ext cx="5422162" cy="5422162"/>
          </a:xfrm>
          <a:prstGeom prst="rect">
            <a:avLst/>
          </a:prstGeom>
        </p:spPr>
      </p:pic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4E9C31CA-1F0D-16C4-189C-15621F0DAEC7}"/>
              </a:ext>
            </a:extLst>
          </p:cNvPr>
          <p:cNvSpPr/>
          <p:nvPr/>
        </p:nvSpPr>
        <p:spPr>
          <a:xfrm rot="19500077">
            <a:off x="13869958" y="5709505"/>
            <a:ext cx="1824690" cy="1972054"/>
          </a:xfrm>
          <a:prstGeom prst="rightArrow">
            <a:avLst/>
          </a:prstGeom>
          <a:solidFill>
            <a:srgbClr val="8ED9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C1C4ABAC-9724-A3DB-794F-E52675842AEE}"/>
              </a:ext>
            </a:extLst>
          </p:cNvPr>
          <p:cNvSpPr/>
          <p:nvPr/>
        </p:nvSpPr>
        <p:spPr>
          <a:xfrm rot="2357434">
            <a:off x="14236709" y="8196255"/>
            <a:ext cx="1824690" cy="1972054"/>
          </a:xfrm>
          <a:prstGeom prst="rightArrow">
            <a:avLst/>
          </a:prstGeom>
          <a:solidFill>
            <a:srgbClr val="8ED9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97194156-7424-5973-BF3D-4E1CECC76A8E}"/>
              </a:ext>
            </a:extLst>
          </p:cNvPr>
          <p:cNvSpPr/>
          <p:nvPr/>
        </p:nvSpPr>
        <p:spPr>
          <a:xfrm rot="8388910">
            <a:off x="8037508" y="8277001"/>
            <a:ext cx="1824690" cy="1972054"/>
          </a:xfrm>
          <a:prstGeom prst="rightArrow">
            <a:avLst/>
          </a:prstGeom>
          <a:solidFill>
            <a:srgbClr val="8ED9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7FCC9D3E-139D-6F65-F623-803AB39ABE76}"/>
              </a:ext>
            </a:extLst>
          </p:cNvPr>
          <p:cNvSpPr/>
          <p:nvPr/>
        </p:nvSpPr>
        <p:spPr>
          <a:xfrm rot="12306713">
            <a:off x="7948836" y="5831268"/>
            <a:ext cx="1824690" cy="1972054"/>
          </a:xfrm>
          <a:prstGeom prst="rightArrow">
            <a:avLst/>
          </a:prstGeom>
          <a:solidFill>
            <a:srgbClr val="8ED9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6454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EFA9767-0525-721C-5401-D8FFD1CFFDB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4977415" name="Скругленный прямоугольник 1104977414">
            <a:extLst>
              <a:ext uri="{FF2B5EF4-FFF2-40B4-BE49-F238E27FC236}">
                <a16:creationId xmlns:a16="http://schemas.microsoft.com/office/drawing/2014/main" id="{33B95B0C-437C-E699-DF8D-A281F6CE5EF5}"/>
              </a:ext>
            </a:extLst>
          </p:cNvPr>
          <p:cNvSpPr/>
          <p:nvPr/>
        </p:nvSpPr>
        <p:spPr bwMode="auto">
          <a:xfrm rot="21088891">
            <a:off x="2786914" y="3130533"/>
            <a:ext cx="6955054" cy="6369295"/>
          </a:xfrm>
          <a:prstGeom prst="roundRect">
            <a:avLst>
              <a:gd name="adj" fmla="val 5347"/>
            </a:avLst>
          </a:prstGeom>
          <a:solidFill>
            <a:schemeClr val="accent6">
              <a:lumMod val="5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1868252010" name="Скругленный прямоугольник 1868252009">
            <a:extLst>
              <a:ext uri="{FF2B5EF4-FFF2-40B4-BE49-F238E27FC236}">
                <a16:creationId xmlns:a16="http://schemas.microsoft.com/office/drawing/2014/main" id="{F4332A30-1923-F601-FF59-041654969D31}"/>
              </a:ext>
            </a:extLst>
          </p:cNvPr>
          <p:cNvSpPr/>
          <p:nvPr/>
        </p:nvSpPr>
        <p:spPr bwMode="auto">
          <a:xfrm rot="475815">
            <a:off x="14331361" y="2979463"/>
            <a:ext cx="7292285" cy="6448721"/>
          </a:xfrm>
          <a:prstGeom prst="roundRect">
            <a:avLst>
              <a:gd name="adj" fmla="val 5347"/>
            </a:avLst>
          </a:prstGeom>
          <a:solidFill>
            <a:schemeClr val="accent6">
              <a:lumMod val="5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929B75F-F102-ECEF-F6FF-5E74CDE157F9}"/>
              </a:ext>
            </a:extLst>
          </p:cNvPr>
          <p:cNvSpPr txBox="1"/>
          <p:nvPr/>
        </p:nvSpPr>
        <p:spPr bwMode="auto">
          <a:xfrm>
            <a:off x="6836183" y="1736120"/>
            <a:ext cx="10714808" cy="91442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7680"/>
              </a:lnSpc>
              <a:defRPr/>
            </a:pPr>
            <a:r>
              <a:rPr lang="ru-RU" sz="13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 SemiBold"/>
                <a:ea typeface="Gilroy Bold"/>
                <a:cs typeface="Times New Roman"/>
              </a:rPr>
              <a:t>Команда</a:t>
            </a:r>
            <a:endParaRPr sz="9600" b="1" dirty="0">
              <a:solidFill>
                <a:schemeClr val="accent6">
                  <a:lumMod val="60000"/>
                  <a:lumOff val="40000"/>
                </a:schemeClr>
              </a:solidFill>
              <a:latin typeface="Aptos SemiBold"/>
              <a:ea typeface="Gilroy Bold"/>
              <a:cs typeface="Times New Roman"/>
            </a:endParaRP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7FFC16A2-8E8F-A1C4-D3DC-489F42651BF7}"/>
              </a:ext>
            </a:extLst>
          </p:cNvPr>
          <p:cNvGrpSpPr/>
          <p:nvPr/>
        </p:nvGrpSpPr>
        <p:grpSpPr bwMode="auto">
          <a:xfrm>
            <a:off x="15292354" y="2745601"/>
            <a:ext cx="5637246" cy="6652908"/>
            <a:chOff x="0" y="-208045"/>
            <a:chExt cx="1787906" cy="2071236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0EEEA48-D9EA-F8D6-B451-A6815EF25568}"/>
                </a:ext>
              </a:extLst>
            </p:cNvPr>
            <p:cNvSpPr/>
            <p:nvPr/>
          </p:nvSpPr>
          <p:spPr bwMode="auto">
            <a:xfrm>
              <a:off x="0" y="-208045"/>
              <a:ext cx="1787906" cy="2071236"/>
            </a:xfrm>
            <a:prstGeom prst="roundRect">
              <a:avLst>
                <a:gd name="adj" fmla="val 6423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/>
          </p:spPr>
          <p:txBody>
            <a:bodyPr/>
            <a:lstStyle/>
            <a:p>
              <a:pPr>
                <a:defRPr/>
              </a:pPr>
              <a:endParaRPr sz="6000"/>
            </a:p>
          </p:txBody>
        </p:sp>
      </p:grpSp>
      <p:sp>
        <p:nvSpPr>
          <p:cNvPr id="42" name="TextBox 16">
            <a:extLst>
              <a:ext uri="{FF2B5EF4-FFF2-40B4-BE49-F238E27FC236}">
                <a16:creationId xmlns:a16="http://schemas.microsoft.com/office/drawing/2014/main" id="{E41E90EB-E6BE-0F15-4F51-18982879AF09}"/>
              </a:ext>
            </a:extLst>
          </p:cNvPr>
          <p:cNvSpPr txBox="1"/>
          <p:nvPr/>
        </p:nvSpPr>
        <p:spPr bwMode="auto">
          <a:xfrm>
            <a:off x="3227199" y="9744605"/>
            <a:ext cx="7821801" cy="333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  <a:defRPr/>
            </a:pPr>
            <a:r>
              <a:rPr lang="ru-RU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"/>
                <a:ea typeface="Roboto"/>
                <a:cs typeface="Roboto"/>
              </a:rPr>
              <a:t>Лаврухина Виктория</a:t>
            </a:r>
          </a:p>
          <a:p>
            <a:pPr>
              <a:lnSpc>
                <a:spcPts val="4320"/>
              </a:lnSpc>
              <a:defRPr/>
            </a:pPr>
            <a:endParaRPr sz="5400" dirty="0"/>
          </a:p>
          <a:p>
            <a:pPr>
              <a:lnSpc>
                <a:spcPts val="4320"/>
              </a:lnSpc>
              <a:defRPr/>
            </a:pPr>
            <a:r>
              <a:rPr lang="ru-RU" sz="4800" dirty="0"/>
              <a:t>Руководитель проекта</a:t>
            </a:r>
          </a:p>
          <a:p>
            <a:pPr>
              <a:lnSpc>
                <a:spcPts val="4320"/>
              </a:lnSpc>
              <a:defRPr/>
            </a:pPr>
            <a:endParaRPr lang="ru-RU" sz="4800" dirty="0"/>
          </a:p>
          <a:p>
            <a:pPr marL="523700" indent="-523700">
              <a:lnSpc>
                <a:spcPts val="4320"/>
              </a:lnSpc>
              <a:buFont typeface="Arial"/>
              <a:buChar char="•"/>
              <a:defRPr/>
            </a:pPr>
            <a:r>
              <a:rPr lang="ru-RU" sz="4800" dirty="0">
                <a:latin typeface="Aptos"/>
                <a:ea typeface="Roboto"/>
                <a:cs typeface="Roboto"/>
              </a:rPr>
              <a:t>Экономика </a:t>
            </a:r>
            <a:r>
              <a:rPr lang="en-US" sz="4800" dirty="0">
                <a:latin typeface="Aptos"/>
                <a:ea typeface="Roboto"/>
                <a:cs typeface="Roboto"/>
              </a:rPr>
              <a:t>/</a:t>
            </a:r>
            <a:r>
              <a:rPr lang="ru-RU" sz="4800" dirty="0">
                <a:latin typeface="Aptos"/>
                <a:ea typeface="Roboto"/>
                <a:cs typeface="Roboto"/>
              </a:rPr>
              <a:t> Аналитика</a:t>
            </a:r>
            <a:endParaRPr lang="ru-RU" sz="4800" dirty="0"/>
          </a:p>
          <a:p>
            <a:pPr marL="523700" indent="-523700">
              <a:lnSpc>
                <a:spcPts val="4320"/>
              </a:lnSpc>
              <a:buFont typeface="Arial"/>
              <a:buChar char="•"/>
              <a:defRPr/>
            </a:pPr>
            <a:r>
              <a:rPr lang="en-US" sz="4800" dirty="0"/>
              <a:t>Data-Driven</a:t>
            </a:r>
            <a:r>
              <a:rPr lang="ru-RU" sz="4800" dirty="0"/>
              <a:t> маркетинг</a:t>
            </a:r>
          </a:p>
        </p:txBody>
      </p:sp>
      <p:sp>
        <p:nvSpPr>
          <p:cNvPr id="500044973" name="TextBox 16">
            <a:extLst>
              <a:ext uri="{FF2B5EF4-FFF2-40B4-BE49-F238E27FC236}">
                <a16:creationId xmlns:a16="http://schemas.microsoft.com/office/drawing/2014/main" id="{F056960D-E9DE-EC9F-E5D4-A261F325F2F8}"/>
              </a:ext>
            </a:extLst>
          </p:cNvPr>
          <p:cNvSpPr txBox="1"/>
          <p:nvPr/>
        </p:nvSpPr>
        <p:spPr bwMode="auto">
          <a:xfrm>
            <a:off x="14882385" y="9636861"/>
            <a:ext cx="6503609" cy="2787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8"/>
              </a:lnSpc>
              <a:defRPr/>
            </a:pPr>
            <a:r>
              <a:rPr lang="ru-RU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"/>
                <a:ea typeface="Roboto"/>
                <a:cs typeface="Roboto"/>
              </a:rPr>
              <a:t>Горин Александр</a:t>
            </a:r>
          </a:p>
          <a:p>
            <a:pPr>
              <a:lnSpc>
                <a:spcPts val="4318"/>
              </a:lnSpc>
              <a:defRPr/>
            </a:pPr>
            <a:endParaRPr sz="5400" dirty="0"/>
          </a:p>
          <a:p>
            <a:pPr>
              <a:lnSpc>
                <a:spcPts val="4318"/>
              </a:lnSpc>
              <a:defRPr/>
            </a:pPr>
            <a:r>
              <a:rPr lang="ru-RU" sz="4800" dirty="0">
                <a:latin typeface="Aptos"/>
                <a:ea typeface="Roboto"/>
                <a:cs typeface="Roboto"/>
              </a:rPr>
              <a:t>Разработчик</a:t>
            </a:r>
          </a:p>
          <a:p>
            <a:pPr>
              <a:lnSpc>
                <a:spcPts val="4318"/>
              </a:lnSpc>
              <a:defRPr/>
            </a:pPr>
            <a:endParaRPr sz="4800" dirty="0"/>
          </a:p>
          <a:p>
            <a:pPr marL="523698" indent="-523698">
              <a:lnSpc>
                <a:spcPts val="4318"/>
              </a:lnSpc>
              <a:buFont typeface="Arial"/>
              <a:buChar char="•"/>
              <a:defRPr/>
            </a:pPr>
            <a:r>
              <a:rPr lang="en-US" sz="4800" dirty="0">
                <a:latin typeface="Aptos"/>
                <a:ea typeface="Roboto"/>
                <a:cs typeface="Roboto"/>
              </a:rPr>
              <a:t>ML / AI / DevOps</a:t>
            </a:r>
            <a:endParaRPr sz="4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072509-481F-D614-1E7D-434E63EDE1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670"/>
          <a:stretch>
            <a:fillRect/>
          </a:stretch>
        </p:blipFill>
        <p:spPr>
          <a:xfrm>
            <a:off x="3227199" y="3079368"/>
            <a:ext cx="5663001" cy="639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06280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 bwMode="auto">
          <a:xfrm>
            <a:off x="881052" y="349682"/>
            <a:ext cx="12119824" cy="3355516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8000" b="1" dirty="0">
                <a:latin typeface="Aptos SemiBold"/>
                <a:ea typeface="Gilroy Bold"/>
                <a:cs typeface="Times New Roman"/>
              </a:rPr>
              <a:t>Система акустической фиксации скрытых повреждений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3894567" y="0"/>
            <a:ext cx="10491020" cy="13716000"/>
          </a:xfrm>
          <a:prstGeom prst="rect">
            <a:avLst/>
          </a:prstGeom>
          <a:solidFill>
            <a:srgbClr val="B4859C"/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5065035" y="2665656"/>
            <a:ext cx="8150080" cy="8384684"/>
          </a:xfrm>
          <a:prstGeom prst="roundRect">
            <a:avLst>
              <a:gd name="adj" fmla="val 61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29" name="TextBox 7"/>
          <p:cNvSpPr txBox="1"/>
          <p:nvPr/>
        </p:nvSpPr>
        <p:spPr bwMode="auto">
          <a:xfrm>
            <a:off x="5335259" y="7552966"/>
            <a:ext cx="4822152" cy="205619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ru-RU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 SemiBold"/>
                <a:cs typeface="Times New Roman"/>
              </a:rPr>
              <a:t>Лаврухина Виктория</a:t>
            </a:r>
            <a:endParaRPr sz="4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7"/>
          <p:cNvSpPr txBox="1"/>
          <p:nvPr/>
        </p:nvSpPr>
        <p:spPr bwMode="auto">
          <a:xfrm>
            <a:off x="1774787" y="10227186"/>
            <a:ext cx="4999884" cy="6863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 SemiBold"/>
                <a:ea typeface="Gilroy Bold"/>
                <a:cs typeface="Times New Roman"/>
              </a:rPr>
              <a:t>Контакты</a:t>
            </a:r>
            <a:endParaRPr sz="4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7502930" name="TextBox 577502929"/>
          <p:cNvSpPr txBox="1"/>
          <p:nvPr/>
        </p:nvSpPr>
        <p:spPr bwMode="auto">
          <a:xfrm>
            <a:off x="862007" y="10824807"/>
            <a:ext cx="5558247" cy="1311898"/>
          </a:xfrm>
          <a:prstGeom prst="rect">
            <a:avLst/>
          </a:prstGeom>
          <a:noFill/>
        </p:spPr>
        <p:txBody>
          <a:bodyPr vertOverflow="overflow" horzOverflow="overflow" vert="horz" wrap="square" lIns="182880" tIns="91440" rIns="182880" bIns="9144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ru-RU" sz="3600" dirty="0">
                <a:latin typeface="Aptos"/>
                <a:ea typeface="Gilroy Bold"/>
                <a:cs typeface="Times New Roman"/>
              </a:rPr>
              <a:t>+7 968 559-16-99</a:t>
            </a:r>
          </a:p>
          <a:p>
            <a:pPr algn="l">
              <a:defRPr/>
            </a:pPr>
            <a:r>
              <a:rPr lang="en-US" sz="3600" dirty="0">
                <a:latin typeface="Aptos"/>
                <a:ea typeface="Gilroy Bold"/>
                <a:cs typeface="Times New Roman"/>
              </a:rPr>
              <a:t>m2404563@edu.misis.ru</a:t>
            </a:r>
            <a:endParaRPr sz="3600" dirty="0">
              <a:latin typeface="Aptos"/>
              <a:ea typeface="Gilroy Bold"/>
              <a:cs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DF3376-6D95-CCF2-9072-0CBC901A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77" t="23566" r="13518" b="22946"/>
          <a:stretch>
            <a:fillRect/>
          </a:stretch>
        </p:blipFill>
        <p:spPr>
          <a:xfrm>
            <a:off x="16513832" y="3189765"/>
            <a:ext cx="5252485" cy="7336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54068E-A2DF-6B4C-9890-26ABE050D4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887"/>
          <a:stretch>
            <a:fillRect/>
          </a:stretch>
        </p:blipFill>
        <p:spPr>
          <a:xfrm>
            <a:off x="554201" y="4628325"/>
            <a:ext cx="4361453" cy="496042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98CF7-8075-3E69-B3D6-3E9F5D2EB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C9D1FA38-BD25-FC5E-EE24-D29BC44374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7707" y="0"/>
            <a:ext cx="24585" cy="13716000"/>
          </a:xfrm>
          <a:prstGeom prst="rect">
            <a:avLst/>
          </a:prstGeom>
        </p:spPr>
      </p:pic>
      <p:pic>
        <p:nvPicPr>
          <p:cNvPr id="3" name="Image 1" descr=" ">
            <a:extLst>
              <a:ext uri="{FF2B5EF4-FFF2-40B4-BE49-F238E27FC236}">
                <a16:creationId xmlns:a16="http://schemas.microsoft.com/office/drawing/2014/main" id="{953E1F69-A317-CF9B-77B3-CDEB7BC7EB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00436" y="0"/>
            <a:ext cx="24585" cy="13716000"/>
          </a:xfrm>
          <a:prstGeom prst="rect">
            <a:avLst/>
          </a:prstGeom>
        </p:spPr>
      </p:pic>
      <p:pic>
        <p:nvPicPr>
          <p:cNvPr id="4" name="Image 2" descr=" ">
            <a:extLst>
              <a:ext uri="{FF2B5EF4-FFF2-40B4-BE49-F238E27FC236}">
                <a16:creationId xmlns:a16="http://schemas.microsoft.com/office/drawing/2014/main" id="{F01E1EB7-C162-1C3F-09FF-A6E237A41D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3240" y="0"/>
            <a:ext cx="24585" cy="13716000"/>
          </a:xfrm>
          <a:prstGeom prst="rect">
            <a:avLst/>
          </a:prstGeom>
        </p:spPr>
      </p:pic>
      <p:pic>
        <p:nvPicPr>
          <p:cNvPr id="5" name="Image 3" descr=" ">
            <a:extLst>
              <a:ext uri="{FF2B5EF4-FFF2-40B4-BE49-F238E27FC236}">
                <a16:creationId xmlns:a16="http://schemas.microsoft.com/office/drawing/2014/main" id="{E8C6A3E1-C0F9-4333-4F97-A5C6DD858F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66986" y="0"/>
            <a:ext cx="24585" cy="13716000"/>
          </a:xfrm>
          <a:prstGeom prst="rect">
            <a:avLst/>
          </a:prstGeom>
        </p:spPr>
      </p:pic>
      <p:pic>
        <p:nvPicPr>
          <p:cNvPr id="6" name="Image 4" descr=" ">
            <a:extLst>
              <a:ext uri="{FF2B5EF4-FFF2-40B4-BE49-F238E27FC236}">
                <a16:creationId xmlns:a16="http://schemas.microsoft.com/office/drawing/2014/main" id="{5324ADEE-8553-660B-8958-DD9B6CA804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99789" y="0"/>
            <a:ext cx="24585" cy="13716000"/>
          </a:xfrm>
          <a:prstGeom prst="rect">
            <a:avLst/>
          </a:prstGeom>
        </p:spPr>
      </p:pic>
      <p:pic>
        <p:nvPicPr>
          <p:cNvPr id="7" name="Image 5" descr=" ">
            <a:extLst>
              <a:ext uri="{FF2B5EF4-FFF2-40B4-BE49-F238E27FC236}">
                <a16:creationId xmlns:a16="http://schemas.microsoft.com/office/drawing/2014/main" id="{520DCB58-AB59-4D7B-2555-9EE2F8CFE2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32568" y="0"/>
            <a:ext cx="24585" cy="13716000"/>
          </a:xfrm>
          <a:prstGeom prst="rect">
            <a:avLst/>
          </a:prstGeom>
        </p:spPr>
      </p:pic>
      <p:pic>
        <p:nvPicPr>
          <p:cNvPr id="10" name="Image 8" descr=" ">
            <a:extLst>
              <a:ext uri="{FF2B5EF4-FFF2-40B4-BE49-F238E27FC236}">
                <a16:creationId xmlns:a16="http://schemas.microsoft.com/office/drawing/2014/main" id="{40F8AAE9-1A53-0A3A-91C3-E22D0470F2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438" y="617860"/>
            <a:ext cx="24259610" cy="24581"/>
          </a:xfrm>
          <a:prstGeom prst="rect">
            <a:avLst/>
          </a:prstGeom>
        </p:spPr>
      </p:pic>
      <p:pic>
        <p:nvPicPr>
          <p:cNvPr id="11" name="Image 9" descr=" ">
            <a:extLst>
              <a:ext uri="{FF2B5EF4-FFF2-40B4-BE49-F238E27FC236}">
                <a16:creationId xmlns:a16="http://schemas.microsoft.com/office/drawing/2014/main" id="{A743898A-C9C6-B7C6-79EE-C87539189D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438" y="4550159"/>
            <a:ext cx="24259610" cy="24581"/>
          </a:xfrm>
          <a:prstGeom prst="rect">
            <a:avLst/>
          </a:prstGeom>
        </p:spPr>
      </p:pic>
      <p:pic>
        <p:nvPicPr>
          <p:cNvPr id="12" name="Image 10" descr=" ">
            <a:extLst>
              <a:ext uri="{FF2B5EF4-FFF2-40B4-BE49-F238E27FC236}">
                <a16:creationId xmlns:a16="http://schemas.microsoft.com/office/drawing/2014/main" id="{43923DE7-2135-A519-56A2-AC35592FA5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438" y="8482459"/>
            <a:ext cx="24259610" cy="24581"/>
          </a:xfrm>
          <a:prstGeom prst="rect">
            <a:avLst/>
          </a:prstGeom>
        </p:spPr>
      </p:pic>
      <p:pic>
        <p:nvPicPr>
          <p:cNvPr id="13" name="Image 11" descr=" ">
            <a:extLst>
              <a:ext uri="{FF2B5EF4-FFF2-40B4-BE49-F238E27FC236}">
                <a16:creationId xmlns:a16="http://schemas.microsoft.com/office/drawing/2014/main" id="{72E8CFE5-08B3-F098-721C-A8422F2C05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438" y="12414758"/>
            <a:ext cx="24259610" cy="24581"/>
          </a:xfrm>
          <a:prstGeom prst="rect">
            <a:avLst/>
          </a:prstGeom>
        </p:spPr>
      </p:pic>
      <p:pic>
        <p:nvPicPr>
          <p:cNvPr id="28" name="Image 26" descr=" ">
            <a:extLst>
              <a:ext uri="{FF2B5EF4-FFF2-40B4-BE49-F238E27FC236}">
                <a16:creationId xmlns:a16="http://schemas.microsoft.com/office/drawing/2014/main" id="{1AE932C9-A9DF-7411-96A3-19F1B21347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0744" y="335223"/>
            <a:ext cx="98338" cy="589843"/>
          </a:xfrm>
          <a:prstGeom prst="rect">
            <a:avLst/>
          </a:prstGeom>
        </p:spPr>
      </p:pic>
      <p:pic>
        <p:nvPicPr>
          <p:cNvPr id="29" name="Image 27" descr=" ">
            <a:extLst>
              <a:ext uri="{FF2B5EF4-FFF2-40B4-BE49-F238E27FC236}">
                <a16:creationId xmlns:a16="http://schemas.microsoft.com/office/drawing/2014/main" id="{2F42EDFA-D507-B376-024F-401D89FD92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4948" y="580975"/>
            <a:ext cx="589929" cy="98338"/>
          </a:xfrm>
          <a:prstGeom prst="rect">
            <a:avLst/>
          </a:prstGeom>
        </p:spPr>
      </p:pic>
      <p:pic>
        <p:nvPicPr>
          <p:cNvPr id="30" name="Image 28" descr=" ">
            <a:extLst>
              <a:ext uri="{FF2B5EF4-FFF2-40B4-BE49-F238E27FC236}">
                <a16:creationId xmlns:a16="http://schemas.microsoft.com/office/drawing/2014/main" id="{0A57A718-A218-BAC8-3EE7-14790701F4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0744" y="4267522"/>
            <a:ext cx="98338" cy="589843"/>
          </a:xfrm>
          <a:prstGeom prst="rect">
            <a:avLst/>
          </a:prstGeom>
        </p:spPr>
      </p:pic>
      <p:pic>
        <p:nvPicPr>
          <p:cNvPr id="31" name="Image 29" descr=" ">
            <a:extLst>
              <a:ext uri="{FF2B5EF4-FFF2-40B4-BE49-F238E27FC236}">
                <a16:creationId xmlns:a16="http://schemas.microsoft.com/office/drawing/2014/main" id="{0CB83946-CA84-AAA2-B15F-C40FFD9C08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4948" y="4513275"/>
            <a:ext cx="589929" cy="98338"/>
          </a:xfrm>
          <a:prstGeom prst="rect">
            <a:avLst/>
          </a:prstGeom>
        </p:spPr>
      </p:pic>
      <p:pic>
        <p:nvPicPr>
          <p:cNvPr id="32" name="Image 30" descr=" ">
            <a:extLst>
              <a:ext uri="{FF2B5EF4-FFF2-40B4-BE49-F238E27FC236}">
                <a16:creationId xmlns:a16="http://schemas.microsoft.com/office/drawing/2014/main" id="{F004794F-EAE6-FFF0-FC54-990795EC41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0744" y="8199822"/>
            <a:ext cx="98338" cy="589843"/>
          </a:xfrm>
          <a:prstGeom prst="rect">
            <a:avLst/>
          </a:prstGeom>
        </p:spPr>
      </p:pic>
      <p:pic>
        <p:nvPicPr>
          <p:cNvPr id="33" name="Image 31" descr=" ">
            <a:extLst>
              <a:ext uri="{FF2B5EF4-FFF2-40B4-BE49-F238E27FC236}">
                <a16:creationId xmlns:a16="http://schemas.microsoft.com/office/drawing/2014/main" id="{B0CF7BA5-A35A-BA2C-5A46-58715D06ED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4948" y="8445587"/>
            <a:ext cx="589929" cy="98338"/>
          </a:xfrm>
          <a:prstGeom prst="rect">
            <a:avLst/>
          </a:prstGeom>
        </p:spPr>
      </p:pic>
      <p:pic>
        <p:nvPicPr>
          <p:cNvPr id="34" name="Image 32" descr=" ">
            <a:extLst>
              <a:ext uri="{FF2B5EF4-FFF2-40B4-BE49-F238E27FC236}">
                <a16:creationId xmlns:a16="http://schemas.microsoft.com/office/drawing/2014/main" id="{B9908AAC-14F8-4689-F901-12F12CDAE9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0744" y="12132121"/>
            <a:ext cx="98338" cy="589843"/>
          </a:xfrm>
          <a:prstGeom prst="rect">
            <a:avLst/>
          </a:prstGeom>
        </p:spPr>
      </p:pic>
      <p:pic>
        <p:nvPicPr>
          <p:cNvPr id="35" name="Image 33" descr=" ">
            <a:extLst>
              <a:ext uri="{FF2B5EF4-FFF2-40B4-BE49-F238E27FC236}">
                <a16:creationId xmlns:a16="http://schemas.microsoft.com/office/drawing/2014/main" id="{2CA937D0-1D52-1F3C-D237-7BAF8C4DB2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4948" y="12377874"/>
            <a:ext cx="589929" cy="98338"/>
          </a:xfrm>
          <a:prstGeom prst="rect">
            <a:avLst/>
          </a:prstGeom>
        </p:spPr>
      </p:pic>
      <p:pic>
        <p:nvPicPr>
          <p:cNvPr id="38" name="Image 36" descr=" ">
            <a:extLst>
              <a:ext uri="{FF2B5EF4-FFF2-40B4-BE49-F238E27FC236}">
                <a16:creationId xmlns:a16="http://schemas.microsoft.com/office/drawing/2014/main" id="{6810CF57-C297-0F7B-47E4-DA884C7448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3448" y="335223"/>
            <a:ext cx="98338" cy="589843"/>
          </a:xfrm>
          <a:prstGeom prst="rect">
            <a:avLst/>
          </a:prstGeom>
        </p:spPr>
      </p:pic>
      <p:pic>
        <p:nvPicPr>
          <p:cNvPr id="39" name="Image 37" descr=" ">
            <a:extLst>
              <a:ext uri="{FF2B5EF4-FFF2-40B4-BE49-F238E27FC236}">
                <a16:creationId xmlns:a16="http://schemas.microsoft.com/office/drawing/2014/main" id="{2A2E09C6-DACD-CB5E-72F7-3038E0960D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7652" y="580975"/>
            <a:ext cx="589929" cy="98338"/>
          </a:xfrm>
          <a:prstGeom prst="rect">
            <a:avLst/>
          </a:prstGeom>
        </p:spPr>
      </p:pic>
      <p:pic>
        <p:nvPicPr>
          <p:cNvPr id="40" name="Image 38" descr=" ">
            <a:extLst>
              <a:ext uri="{FF2B5EF4-FFF2-40B4-BE49-F238E27FC236}">
                <a16:creationId xmlns:a16="http://schemas.microsoft.com/office/drawing/2014/main" id="{91580C12-616B-A82E-466D-C48676AA2C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3448" y="4267522"/>
            <a:ext cx="98338" cy="589843"/>
          </a:xfrm>
          <a:prstGeom prst="rect">
            <a:avLst/>
          </a:prstGeom>
        </p:spPr>
      </p:pic>
      <p:pic>
        <p:nvPicPr>
          <p:cNvPr id="41" name="Image 39" descr=" ">
            <a:extLst>
              <a:ext uri="{FF2B5EF4-FFF2-40B4-BE49-F238E27FC236}">
                <a16:creationId xmlns:a16="http://schemas.microsoft.com/office/drawing/2014/main" id="{3708AB46-772A-792F-F7EF-7EA6D564F8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7652" y="4513275"/>
            <a:ext cx="589929" cy="98338"/>
          </a:xfrm>
          <a:prstGeom prst="rect">
            <a:avLst/>
          </a:prstGeom>
        </p:spPr>
      </p:pic>
      <p:pic>
        <p:nvPicPr>
          <p:cNvPr id="42" name="Image 40" descr=" ">
            <a:extLst>
              <a:ext uri="{FF2B5EF4-FFF2-40B4-BE49-F238E27FC236}">
                <a16:creationId xmlns:a16="http://schemas.microsoft.com/office/drawing/2014/main" id="{DAF5DBC9-2898-7E2E-159F-772A3A0937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3448" y="8199822"/>
            <a:ext cx="98338" cy="589843"/>
          </a:xfrm>
          <a:prstGeom prst="rect">
            <a:avLst/>
          </a:prstGeom>
        </p:spPr>
      </p:pic>
      <p:pic>
        <p:nvPicPr>
          <p:cNvPr id="43" name="Image 41" descr=" ">
            <a:extLst>
              <a:ext uri="{FF2B5EF4-FFF2-40B4-BE49-F238E27FC236}">
                <a16:creationId xmlns:a16="http://schemas.microsoft.com/office/drawing/2014/main" id="{B19D3CF8-442F-2CC4-A277-FDF87E9980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7652" y="8445587"/>
            <a:ext cx="589929" cy="98338"/>
          </a:xfrm>
          <a:prstGeom prst="rect">
            <a:avLst/>
          </a:prstGeom>
        </p:spPr>
      </p:pic>
      <p:pic>
        <p:nvPicPr>
          <p:cNvPr id="44" name="Image 42" descr=" ">
            <a:extLst>
              <a:ext uri="{FF2B5EF4-FFF2-40B4-BE49-F238E27FC236}">
                <a16:creationId xmlns:a16="http://schemas.microsoft.com/office/drawing/2014/main" id="{A70EC9E3-3788-2E7F-F8EB-7CE9B97B5D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3448" y="12132121"/>
            <a:ext cx="98338" cy="589843"/>
          </a:xfrm>
          <a:prstGeom prst="rect">
            <a:avLst/>
          </a:prstGeom>
        </p:spPr>
      </p:pic>
      <p:pic>
        <p:nvPicPr>
          <p:cNvPr id="45" name="Image 43" descr=" ">
            <a:extLst>
              <a:ext uri="{FF2B5EF4-FFF2-40B4-BE49-F238E27FC236}">
                <a16:creationId xmlns:a16="http://schemas.microsoft.com/office/drawing/2014/main" id="{A27EDBA2-5106-AE12-D80C-15B029834F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7652" y="12377874"/>
            <a:ext cx="589929" cy="98338"/>
          </a:xfrm>
          <a:prstGeom prst="rect">
            <a:avLst/>
          </a:prstGeom>
        </p:spPr>
      </p:pic>
      <p:pic>
        <p:nvPicPr>
          <p:cNvPr id="48" name="Image 46" descr=" ">
            <a:extLst>
              <a:ext uri="{FF2B5EF4-FFF2-40B4-BE49-F238E27FC236}">
                <a16:creationId xmlns:a16="http://schemas.microsoft.com/office/drawing/2014/main" id="{A8F8126C-6481-058D-227F-0118F00926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96251" y="335223"/>
            <a:ext cx="98338" cy="589843"/>
          </a:xfrm>
          <a:prstGeom prst="rect">
            <a:avLst/>
          </a:prstGeom>
        </p:spPr>
      </p:pic>
      <p:pic>
        <p:nvPicPr>
          <p:cNvPr id="49" name="Image 47" descr=" ">
            <a:extLst>
              <a:ext uri="{FF2B5EF4-FFF2-40B4-BE49-F238E27FC236}">
                <a16:creationId xmlns:a16="http://schemas.microsoft.com/office/drawing/2014/main" id="{A2F4166E-239E-C635-06DA-7D12B3DEAE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0456" y="580975"/>
            <a:ext cx="589929" cy="98338"/>
          </a:xfrm>
          <a:prstGeom prst="rect">
            <a:avLst/>
          </a:prstGeom>
        </p:spPr>
      </p:pic>
      <p:pic>
        <p:nvPicPr>
          <p:cNvPr id="50" name="Image 48" descr=" ">
            <a:extLst>
              <a:ext uri="{FF2B5EF4-FFF2-40B4-BE49-F238E27FC236}">
                <a16:creationId xmlns:a16="http://schemas.microsoft.com/office/drawing/2014/main" id="{233BA57F-B52A-8750-C639-D2180AE336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96251" y="4267522"/>
            <a:ext cx="98338" cy="589843"/>
          </a:xfrm>
          <a:prstGeom prst="rect">
            <a:avLst/>
          </a:prstGeom>
        </p:spPr>
      </p:pic>
      <p:pic>
        <p:nvPicPr>
          <p:cNvPr id="51" name="Image 49" descr=" ">
            <a:extLst>
              <a:ext uri="{FF2B5EF4-FFF2-40B4-BE49-F238E27FC236}">
                <a16:creationId xmlns:a16="http://schemas.microsoft.com/office/drawing/2014/main" id="{F0C6EC27-1D70-2121-D512-4D1744C537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0456" y="4513275"/>
            <a:ext cx="589929" cy="98338"/>
          </a:xfrm>
          <a:prstGeom prst="rect">
            <a:avLst/>
          </a:prstGeom>
        </p:spPr>
      </p:pic>
      <p:pic>
        <p:nvPicPr>
          <p:cNvPr id="52" name="Image 50" descr=" ">
            <a:extLst>
              <a:ext uri="{FF2B5EF4-FFF2-40B4-BE49-F238E27FC236}">
                <a16:creationId xmlns:a16="http://schemas.microsoft.com/office/drawing/2014/main" id="{E5BC2506-D123-1BE5-0126-20B0B0F127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96251" y="8199822"/>
            <a:ext cx="98338" cy="589843"/>
          </a:xfrm>
          <a:prstGeom prst="rect">
            <a:avLst/>
          </a:prstGeom>
        </p:spPr>
      </p:pic>
      <p:pic>
        <p:nvPicPr>
          <p:cNvPr id="53" name="Image 51" descr=" ">
            <a:extLst>
              <a:ext uri="{FF2B5EF4-FFF2-40B4-BE49-F238E27FC236}">
                <a16:creationId xmlns:a16="http://schemas.microsoft.com/office/drawing/2014/main" id="{71F15BB9-BC8D-10A4-8C84-FCECA86886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0456" y="8445587"/>
            <a:ext cx="589929" cy="98338"/>
          </a:xfrm>
          <a:prstGeom prst="rect">
            <a:avLst/>
          </a:prstGeom>
        </p:spPr>
      </p:pic>
      <p:pic>
        <p:nvPicPr>
          <p:cNvPr id="54" name="Image 52" descr=" ">
            <a:extLst>
              <a:ext uri="{FF2B5EF4-FFF2-40B4-BE49-F238E27FC236}">
                <a16:creationId xmlns:a16="http://schemas.microsoft.com/office/drawing/2014/main" id="{AD86E1F3-88A5-E286-6774-F3034D46EF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96251" y="12132121"/>
            <a:ext cx="98338" cy="589843"/>
          </a:xfrm>
          <a:prstGeom prst="rect">
            <a:avLst/>
          </a:prstGeom>
        </p:spPr>
      </p:pic>
      <p:pic>
        <p:nvPicPr>
          <p:cNvPr id="55" name="Image 53" descr=" ">
            <a:extLst>
              <a:ext uri="{FF2B5EF4-FFF2-40B4-BE49-F238E27FC236}">
                <a16:creationId xmlns:a16="http://schemas.microsoft.com/office/drawing/2014/main" id="{985C900D-CDCB-E3C7-1FD3-692446BEDC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0456" y="12377874"/>
            <a:ext cx="589929" cy="98338"/>
          </a:xfrm>
          <a:prstGeom prst="rect">
            <a:avLst/>
          </a:prstGeom>
        </p:spPr>
      </p:pic>
      <p:pic>
        <p:nvPicPr>
          <p:cNvPr id="58" name="Image 56" descr=" ">
            <a:extLst>
              <a:ext uri="{FF2B5EF4-FFF2-40B4-BE49-F238E27FC236}">
                <a16:creationId xmlns:a16="http://schemas.microsoft.com/office/drawing/2014/main" id="{840BD325-C9C2-FF66-50B3-6DEC403D08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29997" y="335223"/>
            <a:ext cx="98338" cy="589843"/>
          </a:xfrm>
          <a:prstGeom prst="rect">
            <a:avLst/>
          </a:prstGeom>
        </p:spPr>
      </p:pic>
      <p:pic>
        <p:nvPicPr>
          <p:cNvPr id="59" name="Image 57" descr=" ">
            <a:extLst>
              <a:ext uri="{FF2B5EF4-FFF2-40B4-BE49-F238E27FC236}">
                <a16:creationId xmlns:a16="http://schemas.microsoft.com/office/drawing/2014/main" id="{FCE02BFA-354B-5D61-339C-07F8C4697C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84202" y="580975"/>
            <a:ext cx="589929" cy="98338"/>
          </a:xfrm>
          <a:prstGeom prst="rect">
            <a:avLst/>
          </a:prstGeom>
        </p:spPr>
      </p:pic>
      <p:pic>
        <p:nvPicPr>
          <p:cNvPr id="60" name="Image 58" descr=" ">
            <a:extLst>
              <a:ext uri="{FF2B5EF4-FFF2-40B4-BE49-F238E27FC236}">
                <a16:creationId xmlns:a16="http://schemas.microsoft.com/office/drawing/2014/main" id="{FD2C5817-C5BD-21B7-A342-68557135C0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29997" y="4267522"/>
            <a:ext cx="98338" cy="589843"/>
          </a:xfrm>
          <a:prstGeom prst="rect">
            <a:avLst/>
          </a:prstGeom>
        </p:spPr>
      </p:pic>
      <p:pic>
        <p:nvPicPr>
          <p:cNvPr id="61" name="Image 59" descr=" ">
            <a:extLst>
              <a:ext uri="{FF2B5EF4-FFF2-40B4-BE49-F238E27FC236}">
                <a16:creationId xmlns:a16="http://schemas.microsoft.com/office/drawing/2014/main" id="{04B2C6E6-BD47-3E47-E569-317A5FA28B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84202" y="4513275"/>
            <a:ext cx="589929" cy="98338"/>
          </a:xfrm>
          <a:prstGeom prst="rect">
            <a:avLst/>
          </a:prstGeom>
        </p:spPr>
      </p:pic>
      <p:pic>
        <p:nvPicPr>
          <p:cNvPr id="62" name="Image 60" descr=" ">
            <a:extLst>
              <a:ext uri="{FF2B5EF4-FFF2-40B4-BE49-F238E27FC236}">
                <a16:creationId xmlns:a16="http://schemas.microsoft.com/office/drawing/2014/main" id="{2620530F-30BC-561E-2241-D520AFB6A6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29997" y="8199822"/>
            <a:ext cx="98338" cy="589843"/>
          </a:xfrm>
          <a:prstGeom prst="rect">
            <a:avLst/>
          </a:prstGeom>
        </p:spPr>
      </p:pic>
      <p:pic>
        <p:nvPicPr>
          <p:cNvPr id="63" name="Image 61" descr=" ">
            <a:extLst>
              <a:ext uri="{FF2B5EF4-FFF2-40B4-BE49-F238E27FC236}">
                <a16:creationId xmlns:a16="http://schemas.microsoft.com/office/drawing/2014/main" id="{483E64D6-9BD9-0773-7033-1348ED59F6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84202" y="8445587"/>
            <a:ext cx="589929" cy="98338"/>
          </a:xfrm>
          <a:prstGeom prst="rect">
            <a:avLst/>
          </a:prstGeom>
        </p:spPr>
      </p:pic>
      <p:pic>
        <p:nvPicPr>
          <p:cNvPr id="64" name="Image 62" descr=" ">
            <a:extLst>
              <a:ext uri="{FF2B5EF4-FFF2-40B4-BE49-F238E27FC236}">
                <a16:creationId xmlns:a16="http://schemas.microsoft.com/office/drawing/2014/main" id="{71776429-38B6-7189-58DA-2A7CA68731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29997" y="12132121"/>
            <a:ext cx="98338" cy="589843"/>
          </a:xfrm>
          <a:prstGeom prst="rect">
            <a:avLst/>
          </a:prstGeom>
        </p:spPr>
      </p:pic>
      <p:pic>
        <p:nvPicPr>
          <p:cNvPr id="65" name="Image 63" descr=" ">
            <a:extLst>
              <a:ext uri="{FF2B5EF4-FFF2-40B4-BE49-F238E27FC236}">
                <a16:creationId xmlns:a16="http://schemas.microsoft.com/office/drawing/2014/main" id="{433745D5-745B-E15C-0202-EAC4457F01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84202" y="12377874"/>
            <a:ext cx="589929" cy="98338"/>
          </a:xfrm>
          <a:prstGeom prst="rect">
            <a:avLst/>
          </a:prstGeom>
        </p:spPr>
      </p:pic>
      <p:pic>
        <p:nvPicPr>
          <p:cNvPr id="68" name="Image 66" descr=" ">
            <a:extLst>
              <a:ext uri="{FF2B5EF4-FFF2-40B4-BE49-F238E27FC236}">
                <a16:creationId xmlns:a16="http://schemas.microsoft.com/office/drawing/2014/main" id="{51ADA0DF-1867-E420-6CC5-78DA6B6F73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62801" y="335223"/>
            <a:ext cx="98338" cy="589843"/>
          </a:xfrm>
          <a:prstGeom prst="rect">
            <a:avLst/>
          </a:prstGeom>
        </p:spPr>
      </p:pic>
      <p:pic>
        <p:nvPicPr>
          <p:cNvPr id="69" name="Image 67" descr=" ">
            <a:extLst>
              <a:ext uri="{FF2B5EF4-FFF2-40B4-BE49-F238E27FC236}">
                <a16:creationId xmlns:a16="http://schemas.microsoft.com/office/drawing/2014/main" id="{650235E1-1189-12A7-0907-85EAEE176C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17005" y="580975"/>
            <a:ext cx="589929" cy="98338"/>
          </a:xfrm>
          <a:prstGeom prst="rect">
            <a:avLst/>
          </a:prstGeom>
        </p:spPr>
      </p:pic>
      <p:pic>
        <p:nvPicPr>
          <p:cNvPr id="70" name="Image 68" descr=" ">
            <a:extLst>
              <a:ext uri="{FF2B5EF4-FFF2-40B4-BE49-F238E27FC236}">
                <a16:creationId xmlns:a16="http://schemas.microsoft.com/office/drawing/2014/main" id="{62DC988A-5701-0DB7-7F4C-5F797DEA4B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62801" y="4267522"/>
            <a:ext cx="98338" cy="589843"/>
          </a:xfrm>
          <a:prstGeom prst="rect">
            <a:avLst/>
          </a:prstGeom>
        </p:spPr>
      </p:pic>
      <p:pic>
        <p:nvPicPr>
          <p:cNvPr id="71" name="Image 69" descr=" ">
            <a:extLst>
              <a:ext uri="{FF2B5EF4-FFF2-40B4-BE49-F238E27FC236}">
                <a16:creationId xmlns:a16="http://schemas.microsoft.com/office/drawing/2014/main" id="{46166A1E-2A63-F92D-8BD6-EF58079BEE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17005" y="4513275"/>
            <a:ext cx="589929" cy="98338"/>
          </a:xfrm>
          <a:prstGeom prst="rect">
            <a:avLst/>
          </a:prstGeom>
        </p:spPr>
      </p:pic>
      <p:pic>
        <p:nvPicPr>
          <p:cNvPr id="72" name="Image 70" descr=" ">
            <a:extLst>
              <a:ext uri="{FF2B5EF4-FFF2-40B4-BE49-F238E27FC236}">
                <a16:creationId xmlns:a16="http://schemas.microsoft.com/office/drawing/2014/main" id="{1ABF180D-46B0-ED0B-4D55-8478B0F37B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62801" y="8199822"/>
            <a:ext cx="98338" cy="589843"/>
          </a:xfrm>
          <a:prstGeom prst="rect">
            <a:avLst/>
          </a:prstGeom>
        </p:spPr>
      </p:pic>
      <p:pic>
        <p:nvPicPr>
          <p:cNvPr id="73" name="Image 71" descr=" ">
            <a:extLst>
              <a:ext uri="{FF2B5EF4-FFF2-40B4-BE49-F238E27FC236}">
                <a16:creationId xmlns:a16="http://schemas.microsoft.com/office/drawing/2014/main" id="{8E0B7208-AF5B-135F-0F0D-3BAA56146F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17005" y="8445587"/>
            <a:ext cx="589929" cy="98338"/>
          </a:xfrm>
          <a:prstGeom prst="rect">
            <a:avLst/>
          </a:prstGeom>
        </p:spPr>
      </p:pic>
      <p:pic>
        <p:nvPicPr>
          <p:cNvPr id="74" name="Image 72" descr=" ">
            <a:extLst>
              <a:ext uri="{FF2B5EF4-FFF2-40B4-BE49-F238E27FC236}">
                <a16:creationId xmlns:a16="http://schemas.microsoft.com/office/drawing/2014/main" id="{95F77AEA-96AE-955C-2FD5-FE7EB3AADC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62801" y="12132121"/>
            <a:ext cx="98338" cy="589843"/>
          </a:xfrm>
          <a:prstGeom prst="rect">
            <a:avLst/>
          </a:prstGeom>
        </p:spPr>
      </p:pic>
      <p:pic>
        <p:nvPicPr>
          <p:cNvPr id="75" name="Image 73" descr=" ">
            <a:extLst>
              <a:ext uri="{FF2B5EF4-FFF2-40B4-BE49-F238E27FC236}">
                <a16:creationId xmlns:a16="http://schemas.microsoft.com/office/drawing/2014/main" id="{5CFA8812-44D9-A76E-77BE-1DCB3A0DC0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17005" y="12377874"/>
            <a:ext cx="589929" cy="98338"/>
          </a:xfrm>
          <a:prstGeom prst="rect">
            <a:avLst/>
          </a:prstGeom>
        </p:spPr>
      </p:pic>
      <p:pic>
        <p:nvPicPr>
          <p:cNvPr id="78" name="Image 76" descr=" ">
            <a:extLst>
              <a:ext uri="{FF2B5EF4-FFF2-40B4-BE49-F238E27FC236}">
                <a16:creationId xmlns:a16="http://schemas.microsoft.com/office/drawing/2014/main" id="{E9A4CCA1-1389-3A08-D740-703736E4B6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95580" y="335223"/>
            <a:ext cx="98338" cy="589843"/>
          </a:xfrm>
          <a:prstGeom prst="rect">
            <a:avLst/>
          </a:prstGeom>
        </p:spPr>
      </p:pic>
      <p:pic>
        <p:nvPicPr>
          <p:cNvPr id="79" name="Image 77" descr=" ">
            <a:extLst>
              <a:ext uri="{FF2B5EF4-FFF2-40B4-BE49-F238E27FC236}">
                <a16:creationId xmlns:a16="http://schemas.microsoft.com/office/drawing/2014/main" id="{3C74D210-C2A6-5A0D-3357-898B9794DB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49784" y="580975"/>
            <a:ext cx="589929" cy="98338"/>
          </a:xfrm>
          <a:prstGeom prst="rect">
            <a:avLst/>
          </a:prstGeom>
        </p:spPr>
      </p:pic>
      <p:pic>
        <p:nvPicPr>
          <p:cNvPr id="80" name="Image 78" descr=" ">
            <a:extLst>
              <a:ext uri="{FF2B5EF4-FFF2-40B4-BE49-F238E27FC236}">
                <a16:creationId xmlns:a16="http://schemas.microsoft.com/office/drawing/2014/main" id="{C5A63602-E7E2-530E-A62E-F736A211F6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95580" y="4267522"/>
            <a:ext cx="98338" cy="589843"/>
          </a:xfrm>
          <a:prstGeom prst="rect">
            <a:avLst/>
          </a:prstGeom>
        </p:spPr>
      </p:pic>
      <p:pic>
        <p:nvPicPr>
          <p:cNvPr id="81" name="Image 79" descr=" ">
            <a:extLst>
              <a:ext uri="{FF2B5EF4-FFF2-40B4-BE49-F238E27FC236}">
                <a16:creationId xmlns:a16="http://schemas.microsoft.com/office/drawing/2014/main" id="{FA7ED767-1250-B9D2-E908-E052F5312C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49784" y="4513275"/>
            <a:ext cx="589929" cy="98338"/>
          </a:xfrm>
          <a:prstGeom prst="rect">
            <a:avLst/>
          </a:prstGeom>
        </p:spPr>
      </p:pic>
      <p:pic>
        <p:nvPicPr>
          <p:cNvPr id="82" name="Image 80" descr=" ">
            <a:extLst>
              <a:ext uri="{FF2B5EF4-FFF2-40B4-BE49-F238E27FC236}">
                <a16:creationId xmlns:a16="http://schemas.microsoft.com/office/drawing/2014/main" id="{CB654D23-667D-1B3B-D39A-4043C4FAE2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95580" y="8199822"/>
            <a:ext cx="98338" cy="589843"/>
          </a:xfrm>
          <a:prstGeom prst="rect">
            <a:avLst/>
          </a:prstGeom>
        </p:spPr>
      </p:pic>
      <p:pic>
        <p:nvPicPr>
          <p:cNvPr id="83" name="Image 81" descr=" ">
            <a:extLst>
              <a:ext uri="{FF2B5EF4-FFF2-40B4-BE49-F238E27FC236}">
                <a16:creationId xmlns:a16="http://schemas.microsoft.com/office/drawing/2014/main" id="{57080459-1062-D462-328D-14657C731C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49784" y="8445587"/>
            <a:ext cx="589929" cy="98338"/>
          </a:xfrm>
          <a:prstGeom prst="rect">
            <a:avLst/>
          </a:prstGeom>
        </p:spPr>
      </p:pic>
      <p:pic>
        <p:nvPicPr>
          <p:cNvPr id="84" name="Image 82" descr=" ">
            <a:extLst>
              <a:ext uri="{FF2B5EF4-FFF2-40B4-BE49-F238E27FC236}">
                <a16:creationId xmlns:a16="http://schemas.microsoft.com/office/drawing/2014/main" id="{6971F15E-BC19-92E7-F724-837CE00C53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95580" y="12132121"/>
            <a:ext cx="98338" cy="589843"/>
          </a:xfrm>
          <a:prstGeom prst="rect">
            <a:avLst/>
          </a:prstGeom>
        </p:spPr>
      </p:pic>
      <p:pic>
        <p:nvPicPr>
          <p:cNvPr id="85" name="Image 83" descr=" ">
            <a:extLst>
              <a:ext uri="{FF2B5EF4-FFF2-40B4-BE49-F238E27FC236}">
                <a16:creationId xmlns:a16="http://schemas.microsoft.com/office/drawing/2014/main" id="{E7B88C33-A628-1EE7-6986-552C61CFC4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49784" y="12377874"/>
            <a:ext cx="589929" cy="98338"/>
          </a:xfrm>
          <a:prstGeom prst="rect">
            <a:avLst/>
          </a:prstGeom>
        </p:spPr>
      </p:pic>
      <p:pic>
        <p:nvPicPr>
          <p:cNvPr id="86" name="Image 84" descr=" ">
            <a:extLst>
              <a:ext uri="{FF2B5EF4-FFF2-40B4-BE49-F238E27FC236}">
                <a16:creationId xmlns:a16="http://schemas.microsoft.com/office/drawing/2014/main" id="{3D37D035-9DF3-FB6C-D812-4A9CFDF47CD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8024C">
                <a:tint val="45000"/>
                <a:satMod val="400000"/>
              </a:srgbClr>
            </a:duotone>
            <a:alphaModFix amt="50000"/>
          </a:blip>
          <a:stretch>
            <a:fillRect/>
          </a:stretch>
        </p:blipFill>
        <p:spPr>
          <a:xfrm>
            <a:off x="10165648" y="0"/>
            <a:ext cx="14221400" cy="13716000"/>
          </a:xfrm>
          <a:prstGeom prst="rect">
            <a:avLst/>
          </a:prstGeom>
        </p:spPr>
      </p:pic>
      <p:sp>
        <p:nvSpPr>
          <p:cNvPr id="87" name="Text 0">
            <a:extLst>
              <a:ext uri="{FF2B5EF4-FFF2-40B4-BE49-F238E27FC236}">
                <a16:creationId xmlns:a16="http://schemas.microsoft.com/office/drawing/2014/main" id="{CC115D01-8FED-2D9E-2B83-8EE3DE436690}"/>
              </a:ext>
            </a:extLst>
          </p:cNvPr>
          <p:cNvSpPr/>
          <p:nvPr/>
        </p:nvSpPr>
        <p:spPr>
          <a:xfrm>
            <a:off x="1059478" y="8144862"/>
            <a:ext cx="17153767" cy="4828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9600" b="1" dirty="0">
                <a:solidFill>
                  <a:schemeClr val="accent6">
                    <a:lumMod val="40000"/>
                    <a:lumOff val="60000"/>
                  </a:schemeClr>
                </a:solidFill>
                <a:ea typeface="Gilroy Bold"/>
                <a:cs typeface="Gilroy Bold"/>
              </a:rPr>
              <a:t>Система акустической фиксации скрытых повреждений</a:t>
            </a:r>
          </a:p>
          <a:p>
            <a:pPr marL="0" indent="0" algn="l">
              <a:buNone/>
            </a:pPr>
            <a:endParaRPr lang="en-US" sz="10000" b="1" dirty="0">
              <a:latin typeface="Inter"/>
            </a:endParaRPr>
          </a:p>
        </p:txBody>
      </p:sp>
      <p:pic>
        <p:nvPicPr>
          <p:cNvPr id="88" name="Image 85" descr=" ">
            <a:extLst>
              <a:ext uri="{FF2B5EF4-FFF2-40B4-BE49-F238E27FC236}">
                <a16:creationId xmlns:a16="http://schemas.microsoft.com/office/drawing/2014/main" id="{9AACB4FC-4E2D-B62A-6EE6-F620FC232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127" y="1536700"/>
            <a:ext cx="2970658" cy="1143000"/>
          </a:xfrm>
          <a:prstGeom prst="rect">
            <a:avLst/>
          </a:prstGeom>
        </p:spPr>
      </p:pic>
      <p:pic>
        <p:nvPicPr>
          <p:cNvPr id="89" name="Image 86" descr=" ">
            <a:extLst>
              <a:ext uri="{FF2B5EF4-FFF2-40B4-BE49-F238E27FC236}">
                <a16:creationId xmlns:a16="http://schemas.microsoft.com/office/drawing/2014/main" id="{67342369-5A57-CA15-0CA1-10F8E194FC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32403" y="1919350"/>
            <a:ext cx="138527" cy="138621"/>
          </a:xfrm>
          <a:prstGeom prst="rect">
            <a:avLst/>
          </a:prstGeom>
        </p:spPr>
      </p:pic>
      <p:pic>
        <p:nvPicPr>
          <p:cNvPr id="90" name="Image 87" descr=" ">
            <a:extLst>
              <a:ext uri="{FF2B5EF4-FFF2-40B4-BE49-F238E27FC236}">
                <a16:creationId xmlns:a16="http://schemas.microsoft.com/office/drawing/2014/main" id="{A2810DC0-53D4-13FB-01F4-DDB69B88D5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07373" y="1919350"/>
            <a:ext cx="121459" cy="138621"/>
          </a:xfrm>
          <a:prstGeom prst="rect">
            <a:avLst/>
          </a:prstGeom>
        </p:spPr>
      </p:pic>
      <p:pic>
        <p:nvPicPr>
          <p:cNvPr id="91" name="Image 88" descr=" ">
            <a:extLst>
              <a:ext uri="{FF2B5EF4-FFF2-40B4-BE49-F238E27FC236}">
                <a16:creationId xmlns:a16="http://schemas.microsoft.com/office/drawing/2014/main" id="{C77CE89F-CFB1-BC71-C5FE-BFE1EB24CB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65299" y="1919350"/>
            <a:ext cx="120219" cy="138621"/>
          </a:xfrm>
          <a:prstGeom prst="rect">
            <a:avLst/>
          </a:prstGeom>
        </p:spPr>
      </p:pic>
      <p:pic>
        <p:nvPicPr>
          <p:cNvPr id="92" name="Image 89" descr=" ">
            <a:extLst>
              <a:ext uri="{FF2B5EF4-FFF2-40B4-BE49-F238E27FC236}">
                <a16:creationId xmlns:a16="http://schemas.microsoft.com/office/drawing/2014/main" id="{C41B2DD3-9CAF-569F-CBA8-96A30576E0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15312" y="1916782"/>
            <a:ext cx="146937" cy="143756"/>
          </a:xfrm>
          <a:prstGeom prst="rect">
            <a:avLst/>
          </a:prstGeom>
        </p:spPr>
      </p:pic>
      <p:pic>
        <p:nvPicPr>
          <p:cNvPr id="93" name="Image 90" descr=" ">
            <a:extLst>
              <a:ext uri="{FF2B5EF4-FFF2-40B4-BE49-F238E27FC236}">
                <a16:creationId xmlns:a16="http://schemas.microsoft.com/office/drawing/2014/main" id="{CCC16C0D-264A-099E-4264-B34FDB108D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91918" y="1919350"/>
            <a:ext cx="113644" cy="138621"/>
          </a:xfrm>
          <a:prstGeom prst="rect">
            <a:avLst/>
          </a:prstGeom>
        </p:spPr>
      </p:pic>
      <p:pic>
        <p:nvPicPr>
          <p:cNvPr id="94" name="Image 91" descr=" ">
            <a:extLst>
              <a:ext uri="{FF2B5EF4-FFF2-40B4-BE49-F238E27FC236}">
                <a16:creationId xmlns:a16="http://schemas.microsoft.com/office/drawing/2014/main" id="{C89B3633-5D0B-DB42-323F-653F155DD3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33000" y="1919350"/>
            <a:ext cx="109948" cy="138621"/>
          </a:xfrm>
          <a:prstGeom prst="rect">
            <a:avLst/>
          </a:prstGeom>
        </p:spPr>
      </p:pic>
      <p:pic>
        <p:nvPicPr>
          <p:cNvPr id="95" name="Image 92" descr=" ">
            <a:extLst>
              <a:ext uri="{FF2B5EF4-FFF2-40B4-BE49-F238E27FC236}">
                <a16:creationId xmlns:a16="http://schemas.microsoft.com/office/drawing/2014/main" id="{A71B33ED-C9A9-24C3-57FB-8571E9EA49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68649" y="1919350"/>
            <a:ext cx="120219" cy="138621"/>
          </a:xfrm>
          <a:prstGeom prst="rect">
            <a:avLst/>
          </a:prstGeom>
        </p:spPr>
      </p:pic>
      <p:pic>
        <p:nvPicPr>
          <p:cNvPr id="96" name="Image 93" descr=" ">
            <a:extLst>
              <a:ext uri="{FF2B5EF4-FFF2-40B4-BE49-F238E27FC236}">
                <a16:creationId xmlns:a16="http://schemas.microsoft.com/office/drawing/2014/main" id="{BB7C4513-BF4D-5CF1-D704-7EF1A280C5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12857" y="1918568"/>
            <a:ext cx="147557" cy="139402"/>
          </a:xfrm>
          <a:prstGeom prst="rect">
            <a:avLst/>
          </a:prstGeom>
        </p:spPr>
      </p:pic>
      <p:pic>
        <p:nvPicPr>
          <p:cNvPr id="97" name="Image 94" descr=" ">
            <a:extLst>
              <a:ext uri="{FF2B5EF4-FFF2-40B4-BE49-F238E27FC236}">
                <a16:creationId xmlns:a16="http://schemas.microsoft.com/office/drawing/2014/main" id="{67977D31-0BE1-F39C-0CD4-34D5E26A4A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70833" y="1919350"/>
            <a:ext cx="127611" cy="141188"/>
          </a:xfrm>
          <a:prstGeom prst="rect">
            <a:avLst/>
          </a:prstGeom>
        </p:spPr>
      </p:pic>
      <p:pic>
        <p:nvPicPr>
          <p:cNvPr id="98" name="Image 95" descr=" ">
            <a:extLst>
              <a:ext uri="{FF2B5EF4-FFF2-40B4-BE49-F238E27FC236}">
                <a16:creationId xmlns:a16="http://schemas.microsoft.com/office/drawing/2014/main" id="{CF8D1B98-52BB-D585-8E7C-BE5439F104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21937" y="1919350"/>
            <a:ext cx="121260" cy="138621"/>
          </a:xfrm>
          <a:prstGeom prst="rect">
            <a:avLst/>
          </a:prstGeom>
        </p:spPr>
      </p:pic>
      <p:pic>
        <p:nvPicPr>
          <p:cNvPr id="99" name="Image 96" descr=" ">
            <a:extLst>
              <a:ext uri="{FF2B5EF4-FFF2-40B4-BE49-F238E27FC236}">
                <a16:creationId xmlns:a16="http://schemas.microsoft.com/office/drawing/2014/main" id="{32AAF848-94AE-96E9-1A16-A0D21C100F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32403" y="2158429"/>
            <a:ext cx="109948" cy="138621"/>
          </a:xfrm>
          <a:prstGeom prst="rect">
            <a:avLst/>
          </a:prstGeom>
        </p:spPr>
      </p:pic>
      <p:pic>
        <p:nvPicPr>
          <p:cNvPr id="100" name="Image 97" descr=" ">
            <a:extLst>
              <a:ext uri="{FF2B5EF4-FFF2-40B4-BE49-F238E27FC236}">
                <a16:creationId xmlns:a16="http://schemas.microsoft.com/office/drawing/2014/main" id="{CFFA185E-E63F-ED40-DA73-E9BA362A68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464282" y="2155850"/>
            <a:ext cx="146937" cy="143756"/>
          </a:xfrm>
          <a:prstGeom prst="rect">
            <a:avLst/>
          </a:prstGeom>
        </p:spPr>
      </p:pic>
      <p:pic>
        <p:nvPicPr>
          <p:cNvPr id="101" name="Image 98" descr=" ">
            <a:extLst>
              <a:ext uri="{FF2B5EF4-FFF2-40B4-BE49-F238E27FC236}">
                <a16:creationId xmlns:a16="http://schemas.microsoft.com/office/drawing/2014/main" id="{0E3C0C28-2BC7-3379-EB80-3E5C213E7B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636646" y="2155850"/>
            <a:ext cx="117961" cy="143756"/>
          </a:xfrm>
          <a:prstGeom prst="rect">
            <a:avLst/>
          </a:prstGeom>
        </p:spPr>
      </p:pic>
      <p:pic>
        <p:nvPicPr>
          <p:cNvPr id="102" name="Image 99" descr=" ">
            <a:extLst>
              <a:ext uri="{FF2B5EF4-FFF2-40B4-BE49-F238E27FC236}">
                <a16:creationId xmlns:a16="http://schemas.microsoft.com/office/drawing/2014/main" id="{4114EEAF-0CA8-3FF1-FE98-D75B9777AD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774131" y="2155850"/>
            <a:ext cx="117961" cy="143756"/>
          </a:xfrm>
          <a:prstGeom prst="rect">
            <a:avLst/>
          </a:prstGeom>
        </p:spPr>
      </p:pic>
      <p:pic>
        <p:nvPicPr>
          <p:cNvPr id="103" name="Image 100" descr=" ">
            <a:extLst>
              <a:ext uri="{FF2B5EF4-FFF2-40B4-BE49-F238E27FC236}">
                <a16:creationId xmlns:a16="http://schemas.microsoft.com/office/drawing/2014/main" id="{126EA707-74CE-A28D-CC1F-156F384FDF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920422" y="2158429"/>
            <a:ext cx="121459" cy="138621"/>
          </a:xfrm>
          <a:prstGeom prst="rect">
            <a:avLst/>
          </a:prstGeom>
        </p:spPr>
      </p:pic>
      <p:pic>
        <p:nvPicPr>
          <p:cNvPr id="104" name="Image 101" descr=" ">
            <a:extLst>
              <a:ext uri="{FF2B5EF4-FFF2-40B4-BE49-F238E27FC236}">
                <a16:creationId xmlns:a16="http://schemas.microsoft.com/office/drawing/2014/main" id="{996E3FC6-EE1B-802C-198E-43DC267083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78349" y="2158429"/>
            <a:ext cx="121459" cy="138621"/>
          </a:xfrm>
          <a:prstGeom prst="rect">
            <a:avLst/>
          </a:prstGeom>
        </p:spPr>
      </p:pic>
      <p:pic>
        <p:nvPicPr>
          <p:cNvPr id="105" name="Image 102" descr=" ">
            <a:extLst>
              <a:ext uri="{FF2B5EF4-FFF2-40B4-BE49-F238E27FC236}">
                <a16:creationId xmlns:a16="http://schemas.microsoft.com/office/drawing/2014/main" id="{87EBAF47-B9E0-D01F-C10B-90C2BC7C78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813549" y="2389386"/>
            <a:ext cx="12454" cy="12737"/>
          </a:xfrm>
          <a:prstGeom prst="rect">
            <a:avLst/>
          </a:prstGeom>
        </p:spPr>
      </p:pic>
      <p:pic>
        <p:nvPicPr>
          <p:cNvPr id="106" name="Image 103" descr=" ">
            <a:extLst>
              <a:ext uri="{FF2B5EF4-FFF2-40B4-BE49-F238E27FC236}">
                <a16:creationId xmlns:a16="http://schemas.microsoft.com/office/drawing/2014/main" id="{7662977D-3149-B47D-E6E3-B78BBBBF20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39870" y="2441327"/>
            <a:ext cx="12454" cy="12737"/>
          </a:xfrm>
          <a:prstGeom prst="rect">
            <a:avLst/>
          </a:prstGeom>
        </p:spPr>
      </p:pic>
      <p:pic>
        <p:nvPicPr>
          <p:cNvPr id="107" name="Image 104" descr=" ">
            <a:extLst>
              <a:ext uri="{FF2B5EF4-FFF2-40B4-BE49-F238E27FC236}">
                <a16:creationId xmlns:a16="http://schemas.microsoft.com/office/drawing/2014/main" id="{049C1789-4C22-9CE3-F9C9-46C495A997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813549" y="2441327"/>
            <a:ext cx="12454" cy="12737"/>
          </a:xfrm>
          <a:prstGeom prst="rect">
            <a:avLst/>
          </a:prstGeom>
        </p:spPr>
      </p:pic>
      <p:pic>
        <p:nvPicPr>
          <p:cNvPr id="108" name="Image 105" descr=" ">
            <a:extLst>
              <a:ext uri="{FF2B5EF4-FFF2-40B4-BE49-F238E27FC236}">
                <a16:creationId xmlns:a16="http://schemas.microsoft.com/office/drawing/2014/main" id="{A23A9ADE-0B2E-870D-20DB-D01FF142F6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65943" y="2441327"/>
            <a:ext cx="12454" cy="12737"/>
          </a:xfrm>
          <a:prstGeom prst="rect">
            <a:avLst/>
          </a:prstGeom>
        </p:spPr>
      </p:pic>
      <p:pic>
        <p:nvPicPr>
          <p:cNvPr id="109" name="Image 106" descr=" ">
            <a:extLst>
              <a:ext uri="{FF2B5EF4-FFF2-40B4-BE49-F238E27FC236}">
                <a16:creationId xmlns:a16="http://schemas.microsoft.com/office/drawing/2014/main" id="{B965F7D3-281C-115B-410D-6DE1314974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799755" y="2331343"/>
            <a:ext cx="39990" cy="44041"/>
          </a:xfrm>
          <a:prstGeom prst="rect">
            <a:avLst/>
          </a:prstGeom>
        </p:spPr>
      </p:pic>
      <p:pic>
        <p:nvPicPr>
          <p:cNvPr id="110" name="Image 107" descr=" ">
            <a:extLst>
              <a:ext uri="{FF2B5EF4-FFF2-40B4-BE49-F238E27FC236}">
                <a16:creationId xmlns:a16="http://schemas.microsoft.com/office/drawing/2014/main" id="{DAB44073-DC1F-84D9-55E9-16D57DA0DC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830591" y="2384289"/>
            <a:ext cx="51749" cy="53094"/>
          </a:xfrm>
          <a:prstGeom prst="rect">
            <a:avLst/>
          </a:prstGeom>
        </p:spPr>
      </p:pic>
      <p:pic>
        <p:nvPicPr>
          <p:cNvPr id="111" name="Image 108" descr=" ">
            <a:extLst>
              <a:ext uri="{FF2B5EF4-FFF2-40B4-BE49-F238E27FC236}">
                <a16:creationId xmlns:a16="http://schemas.microsoft.com/office/drawing/2014/main" id="{A41BBE5C-8857-557D-6A6D-80C5B006AE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813549" y="2415170"/>
            <a:ext cx="12454" cy="12737"/>
          </a:xfrm>
          <a:prstGeom prst="rect">
            <a:avLst/>
          </a:prstGeom>
        </p:spPr>
      </p:pic>
      <p:pic>
        <p:nvPicPr>
          <p:cNvPr id="112" name="Image 109" descr=" ">
            <a:extLst>
              <a:ext uri="{FF2B5EF4-FFF2-40B4-BE49-F238E27FC236}">
                <a16:creationId xmlns:a16="http://schemas.microsoft.com/office/drawing/2014/main" id="{BA5D8788-E1D6-F3E8-26F1-A899E5F6E5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838108" y="2483445"/>
            <a:ext cx="18779" cy="29146"/>
          </a:xfrm>
          <a:prstGeom prst="rect">
            <a:avLst/>
          </a:prstGeom>
        </p:spPr>
      </p:pic>
      <p:pic>
        <p:nvPicPr>
          <p:cNvPr id="113" name="Image 110" descr=" ">
            <a:extLst>
              <a:ext uri="{FF2B5EF4-FFF2-40B4-BE49-F238E27FC236}">
                <a16:creationId xmlns:a16="http://schemas.microsoft.com/office/drawing/2014/main" id="{96E7D77C-703C-82C8-B69F-48A7ED4F9C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782638" y="2483445"/>
            <a:ext cx="18779" cy="29146"/>
          </a:xfrm>
          <a:prstGeom prst="rect">
            <a:avLst/>
          </a:prstGeom>
        </p:spPr>
      </p:pic>
      <p:pic>
        <p:nvPicPr>
          <p:cNvPr id="114" name="Image 111" descr=" ">
            <a:extLst>
              <a:ext uri="{FF2B5EF4-FFF2-40B4-BE49-F238E27FC236}">
                <a16:creationId xmlns:a16="http://schemas.microsoft.com/office/drawing/2014/main" id="{F86BFDCF-598E-81CB-8CDB-57E3F1F1C6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807570" y="2476351"/>
            <a:ext cx="24411" cy="44834"/>
          </a:xfrm>
          <a:prstGeom prst="rect">
            <a:avLst/>
          </a:prstGeom>
        </p:spPr>
      </p:pic>
      <p:pic>
        <p:nvPicPr>
          <p:cNvPr id="115" name="Image 112" descr=" ">
            <a:extLst>
              <a:ext uri="{FF2B5EF4-FFF2-40B4-BE49-F238E27FC236}">
                <a16:creationId xmlns:a16="http://schemas.microsoft.com/office/drawing/2014/main" id="{69084238-281D-3A7C-2CEE-5FF504CE26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645203" y="2334493"/>
            <a:ext cx="237262" cy="161354"/>
          </a:xfrm>
          <a:prstGeom prst="rect">
            <a:avLst/>
          </a:prstGeom>
        </p:spPr>
      </p:pic>
      <p:pic>
        <p:nvPicPr>
          <p:cNvPr id="116" name="Image 113" descr=" ">
            <a:extLst>
              <a:ext uri="{FF2B5EF4-FFF2-40B4-BE49-F238E27FC236}">
                <a16:creationId xmlns:a16="http://schemas.microsoft.com/office/drawing/2014/main" id="{2CBFC07C-1047-BD70-7CCA-578CE6FAB7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787872" y="2441327"/>
            <a:ext cx="12454" cy="12737"/>
          </a:xfrm>
          <a:prstGeom prst="rect">
            <a:avLst/>
          </a:prstGeom>
        </p:spPr>
      </p:pic>
      <p:pic>
        <p:nvPicPr>
          <p:cNvPr id="117" name="Image 114" descr=" ">
            <a:extLst>
              <a:ext uri="{FF2B5EF4-FFF2-40B4-BE49-F238E27FC236}">
                <a16:creationId xmlns:a16="http://schemas.microsoft.com/office/drawing/2014/main" id="{6D5A1884-2008-1385-C0D2-85F25B987A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762444" y="2441327"/>
            <a:ext cx="12454" cy="12737"/>
          </a:xfrm>
          <a:prstGeom prst="rect">
            <a:avLst/>
          </a:prstGeom>
        </p:spPr>
      </p:pic>
      <p:pic>
        <p:nvPicPr>
          <p:cNvPr id="118" name="Image 115" descr=" ">
            <a:extLst>
              <a:ext uri="{FF2B5EF4-FFF2-40B4-BE49-F238E27FC236}">
                <a16:creationId xmlns:a16="http://schemas.microsoft.com/office/drawing/2014/main" id="{4EF89A64-9680-4AFB-AEF6-AE36259738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264254" y="2473635"/>
            <a:ext cx="12726" cy="28786"/>
          </a:xfrm>
          <a:prstGeom prst="rect">
            <a:avLst/>
          </a:prstGeom>
        </p:spPr>
      </p:pic>
      <p:pic>
        <p:nvPicPr>
          <p:cNvPr id="119" name="Image 116" descr=" ">
            <a:extLst>
              <a:ext uri="{FF2B5EF4-FFF2-40B4-BE49-F238E27FC236}">
                <a16:creationId xmlns:a16="http://schemas.microsoft.com/office/drawing/2014/main" id="{935C3837-CCE4-73ED-84A6-E1E4EF2A6B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306577" y="2503140"/>
            <a:ext cx="16696" cy="17363"/>
          </a:xfrm>
          <a:prstGeom prst="rect">
            <a:avLst/>
          </a:prstGeom>
        </p:spPr>
      </p:pic>
      <p:pic>
        <p:nvPicPr>
          <p:cNvPr id="120" name="Image 117" descr=" ">
            <a:extLst>
              <a:ext uri="{FF2B5EF4-FFF2-40B4-BE49-F238E27FC236}">
                <a16:creationId xmlns:a16="http://schemas.microsoft.com/office/drawing/2014/main" id="{EEF42810-F861-6DAC-D590-89A2825CEA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276311" y="2456904"/>
            <a:ext cx="26172" cy="42987"/>
          </a:xfrm>
          <a:prstGeom prst="rect">
            <a:avLst/>
          </a:prstGeom>
        </p:spPr>
      </p:pic>
      <p:pic>
        <p:nvPicPr>
          <p:cNvPr id="121" name="Image 118" descr=" ">
            <a:extLst>
              <a:ext uri="{FF2B5EF4-FFF2-40B4-BE49-F238E27FC236}">
                <a16:creationId xmlns:a16="http://schemas.microsoft.com/office/drawing/2014/main" id="{AED8BBAF-2A2D-8007-997B-35CB691869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293801" y="2490229"/>
            <a:ext cx="20293" cy="21382"/>
          </a:xfrm>
          <a:prstGeom prst="rect">
            <a:avLst/>
          </a:prstGeom>
        </p:spPr>
      </p:pic>
      <p:pic>
        <p:nvPicPr>
          <p:cNvPr id="122" name="Image 119" descr=" ">
            <a:extLst>
              <a:ext uri="{FF2B5EF4-FFF2-40B4-BE49-F238E27FC236}">
                <a16:creationId xmlns:a16="http://schemas.microsoft.com/office/drawing/2014/main" id="{6FD2F0F4-4BB2-F3AF-01B6-CB6849253A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232401" y="2428453"/>
            <a:ext cx="8608" cy="8781"/>
          </a:xfrm>
          <a:prstGeom prst="rect">
            <a:avLst/>
          </a:prstGeom>
        </p:spPr>
      </p:pic>
      <p:pic>
        <p:nvPicPr>
          <p:cNvPr id="123" name="Image 120" descr=" ">
            <a:extLst>
              <a:ext uri="{FF2B5EF4-FFF2-40B4-BE49-F238E27FC236}">
                <a16:creationId xmlns:a16="http://schemas.microsoft.com/office/drawing/2014/main" id="{083F6E32-020E-E1DB-678C-51ABB23745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250709" y="2334493"/>
            <a:ext cx="161598" cy="132842"/>
          </a:xfrm>
          <a:prstGeom prst="rect">
            <a:avLst/>
          </a:prstGeom>
        </p:spPr>
      </p:pic>
      <p:pic>
        <p:nvPicPr>
          <p:cNvPr id="124" name="Image 121" descr=" ">
            <a:extLst>
              <a:ext uri="{FF2B5EF4-FFF2-40B4-BE49-F238E27FC236}">
                <a16:creationId xmlns:a16="http://schemas.microsoft.com/office/drawing/2014/main" id="{1ED6456C-676B-5B83-945F-DC36ACF474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40116" y="2338251"/>
            <a:ext cx="99703" cy="99504"/>
          </a:xfrm>
          <a:prstGeom prst="rect">
            <a:avLst/>
          </a:prstGeom>
        </p:spPr>
      </p:pic>
      <p:pic>
        <p:nvPicPr>
          <p:cNvPr id="125" name="Image 122" descr=" ">
            <a:extLst>
              <a:ext uri="{FF2B5EF4-FFF2-40B4-BE49-F238E27FC236}">
                <a16:creationId xmlns:a16="http://schemas.microsoft.com/office/drawing/2014/main" id="{48A92B5A-B365-0315-F746-A87BA83FAE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212629" y="2445866"/>
            <a:ext cx="35674" cy="22151"/>
          </a:xfrm>
          <a:prstGeom prst="rect">
            <a:avLst/>
          </a:prstGeom>
        </p:spPr>
      </p:pic>
      <p:pic>
        <p:nvPicPr>
          <p:cNvPr id="126" name="Image 123" descr=" ">
            <a:extLst>
              <a:ext uri="{FF2B5EF4-FFF2-40B4-BE49-F238E27FC236}">
                <a16:creationId xmlns:a16="http://schemas.microsoft.com/office/drawing/2014/main" id="{B94054EF-487A-67C2-A742-6B23B175CA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232575" y="2463664"/>
            <a:ext cx="26817" cy="33871"/>
          </a:xfrm>
          <a:prstGeom prst="rect">
            <a:avLst/>
          </a:prstGeom>
        </p:spPr>
      </p:pic>
      <p:pic>
        <p:nvPicPr>
          <p:cNvPr id="127" name="Image 124" descr=" ">
            <a:extLst>
              <a:ext uri="{FF2B5EF4-FFF2-40B4-BE49-F238E27FC236}">
                <a16:creationId xmlns:a16="http://schemas.microsoft.com/office/drawing/2014/main" id="{9887C09C-2FA0-F8D6-11D9-AE73D018C5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034261" y="2230958"/>
            <a:ext cx="89184" cy="92149"/>
          </a:xfrm>
          <a:prstGeom prst="rect">
            <a:avLst/>
          </a:prstGeom>
        </p:spPr>
      </p:pic>
      <p:pic>
        <p:nvPicPr>
          <p:cNvPr id="128" name="Image 125" descr=" ">
            <a:extLst>
              <a:ext uri="{FF2B5EF4-FFF2-40B4-BE49-F238E27FC236}">
                <a16:creationId xmlns:a16="http://schemas.microsoft.com/office/drawing/2014/main" id="{B3E4108E-DF77-0A95-D82B-7CD7611029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17740" y="2315716"/>
            <a:ext cx="18730" cy="19050"/>
          </a:xfrm>
          <a:prstGeom prst="rect">
            <a:avLst/>
          </a:prstGeom>
        </p:spPr>
      </p:pic>
      <p:pic>
        <p:nvPicPr>
          <p:cNvPr id="129" name="Image 126" descr=" ">
            <a:extLst>
              <a:ext uri="{FF2B5EF4-FFF2-40B4-BE49-F238E27FC236}">
                <a16:creationId xmlns:a16="http://schemas.microsoft.com/office/drawing/2014/main" id="{78E7AA92-A2CD-4F05-3A7D-9B7AB5E5F4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078345" y="2276215"/>
            <a:ext cx="13992" cy="14325"/>
          </a:xfrm>
          <a:prstGeom prst="rect">
            <a:avLst/>
          </a:prstGeom>
        </p:spPr>
      </p:pic>
      <p:pic>
        <p:nvPicPr>
          <p:cNvPr id="130" name="Image 127" descr=" ">
            <a:extLst>
              <a:ext uri="{FF2B5EF4-FFF2-40B4-BE49-F238E27FC236}">
                <a16:creationId xmlns:a16="http://schemas.microsoft.com/office/drawing/2014/main" id="{5283F2BE-B23A-D75D-B8E0-BF0E11CE76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744087" y="2212330"/>
            <a:ext cx="81469" cy="61193"/>
          </a:xfrm>
          <a:prstGeom prst="rect">
            <a:avLst/>
          </a:prstGeom>
        </p:spPr>
      </p:pic>
      <p:pic>
        <p:nvPicPr>
          <p:cNvPr id="131" name="Image 128" descr=" ">
            <a:extLst>
              <a:ext uri="{FF2B5EF4-FFF2-40B4-BE49-F238E27FC236}">
                <a16:creationId xmlns:a16="http://schemas.microsoft.com/office/drawing/2014/main" id="{33F3EEB7-776F-2268-EE9C-03AA2071DE0F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782216" y="2212330"/>
            <a:ext cx="0" cy="0"/>
          </a:xfrm>
          <a:prstGeom prst="rect">
            <a:avLst/>
          </a:prstGeom>
        </p:spPr>
      </p:pic>
      <p:pic>
        <p:nvPicPr>
          <p:cNvPr id="132" name="Image 129" descr=" ">
            <a:extLst>
              <a:ext uri="{FF2B5EF4-FFF2-40B4-BE49-F238E27FC236}">
                <a16:creationId xmlns:a16="http://schemas.microsoft.com/office/drawing/2014/main" id="{6CEAD8F4-7C7A-6123-583B-ED6CD473A4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901145" y="1880245"/>
            <a:ext cx="139494" cy="146000"/>
          </a:xfrm>
          <a:prstGeom prst="rect">
            <a:avLst/>
          </a:prstGeom>
        </p:spPr>
      </p:pic>
      <p:pic>
        <p:nvPicPr>
          <p:cNvPr id="133" name="Image 130" descr=" ">
            <a:extLst>
              <a:ext uri="{FF2B5EF4-FFF2-40B4-BE49-F238E27FC236}">
                <a16:creationId xmlns:a16="http://schemas.microsoft.com/office/drawing/2014/main" id="{3EEB079F-1A62-8759-628F-038A68E1E8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901145" y="1745617"/>
            <a:ext cx="105036" cy="215205"/>
          </a:xfrm>
          <a:prstGeom prst="rect">
            <a:avLst/>
          </a:prstGeom>
        </p:spPr>
      </p:pic>
      <p:pic>
        <p:nvPicPr>
          <p:cNvPr id="134" name="Image 131" descr=" ">
            <a:extLst>
              <a:ext uri="{FF2B5EF4-FFF2-40B4-BE49-F238E27FC236}">
                <a16:creationId xmlns:a16="http://schemas.microsoft.com/office/drawing/2014/main" id="{0F23B2C7-07F6-5203-75CA-719D9311AF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871772" y="2092114"/>
            <a:ext cx="139544" cy="58266"/>
          </a:xfrm>
          <a:prstGeom prst="rect">
            <a:avLst/>
          </a:prstGeom>
        </p:spPr>
      </p:pic>
      <p:pic>
        <p:nvPicPr>
          <p:cNvPr id="135" name="Image 132" descr=" ">
            <a:extLst>
              <a:ext uri="{FF2B5EF4-FFF2-40B4-BE49-F238E27FC236}">
                <a16:creationId xmlns:a16="http://schemas.microsoft.com/office/drawing/2014/main" id="{20060008-59A1-1DE4-C5CA-F7AAA433DA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898490" y="2001379"/>
            <a:ext cx="142868" cy="85601"/>
          </a:xfrm>
          <a:prstGeom prst="rect">
            <a:avLst/>
          </a:prstGeom>
        </p:spPr>
      </p:pic>
      <p:pic>
        <p:nvPicPr>
          <p:cNvPr id="136" name="Image 133" descr=" ">
            <a:extLst>
              <a:ext uri="{FF2B5EF4-FFF2-40B4-BE49-F238E27FC236}">
                <a16:creationId xmlns:a16="http://schemas.microsoft.com/office/drawing/2014/main" id="{AFE7E07C-90DE-A950-D6B8-0D6B15D187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834710" y="2139838"/>
            <a:ext cx="136418" cy="68622"/>
          </a:xfrm>
          <a:prstGeom prst="rect">
            <a:avLst/>
          </a:prstGeom>
        </p:spPr>
      </p:pic>
      <p:pic>
        <p:nvPicPr>
          <p:cNvPr id="137" name="Image 134" descr=" ">
            <a:extLst>
              <a:ext uri="{FF2B5EF4-FFF2-40B4-BE49-F238E27FC236}">
                <a16:creationId xmlns:a16="http://schemas.microsoft.com/office/drawing/2014/main" id="{5B262D98-B11C-B76A-C0B1-2A959C8BF6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790229" y="2179848"/>
            <a:ext cx="122203" cy="71239"/>
          </a:xfrm>
          <a:prstGeom prst="rect">
            <a:avLst/>
          </a:prstGeom>
        </p:spPr>
      </p:pic>
      <p:pic>
        <p:nvPicPr>
          <p:cNvPr id="138" name="Image 135" descr=" ">
            <a:extLst>
              <a:ext uri="{FF2B5EF4-FFF2-40B4-BE49-F238E27FC236}">
                <a16:creationId xmlns:a16="http://schemas.microsoft.com/office/drawing/2014/main" id="{B1A08872-401D-A006-AED0-D60A5C84CB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365272" y="2469344"/>
            <a:ext cx="326967" cy="210356"/>
          </a:xfrm>
          <a:prstGeom prst="rect">
            <a:avLst/>
          </a:prstGeom>
        </p:spPr>
      </p:pic>
      <p:pic>
        <p:nvPicPr>
          <p:cNvPr id="139" name="Image 136" descr=" ">
            <a:extLst>
              <a:ext uri="{FF2B5EF4-FFF2-40B4-BE49-F238E27FC236}">
                <a16:creationId xmlns:a16="http://schemas.microsoft.com/office/drawing/2014/main" id="{6234D75A-9C24-FDBD-32BA-3EAF95DB3C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231930" y="2212330"/>
            <a:ext cx="81469" cy="61193"/>
          </a:xfrm>
          <a:prstGeom prst="rect">
            <a:avLst/>
          </a:prstGeom>
        </p:spPr>
      </p:pic>
      <p:pic>
        <p:nvPicPr>
          <p:cNvPr id="140" name="Image 137" descr=" ">
            <a:extLst>
              <a:ext uri="{FF2B5EF4-FFF2-40B4-BE49-F238E27FC236}">
                <a16:creationId xmlns:a16="http://schemas.microsoft.com/office/drawing/2014/main" id="{AB513ADF-87DA-634F-86A3-926A827B2EFB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275269" y="2212330"/>
            <a:ext cx="0" cy="0"/>
          </a:xfrm>
          <a:prstGeom prst="rect">
            <a:avLst/>
          </a:prstGeom>
        </p:spPr>
      </p:pic>
      <p:pic>
        <p:nvPicPr>
          <p:cNvPr id="141" name="Image 138" descr=" ">
            <a:extLst>
              <a:ext uri="{FF2B5EF4-FFF2-40B4-BE49-F238E27FC236}">
                <a16:creationId xmlns:a16="http://schemas.microsoft.com/office/drawing/2014/main" id="{31A6BCCA-2E2E-43B1-70BA-CD304FB340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16846" y="1880245"/>
            <a:ext cx="139494" cy="146000"/>
          </a:xfrm>
          <a:prstGeom prst="rect">
            <a:avLst/>
          </a:prstGeom>
        </p:spPr>
      </p:pic>
      <p:pic>
        <p:nvPicPr>
          <p:cNvPr id="142" name="Image 139" descr=" ">
            <a:extLst>
              <a:ext uri="{FF2B5EF4-FFF2-40B4-BE49-F238E27FC236}">
                <a16:creationId xmlns:a16="http://schemas.microsoft.com/office/drawing/2014/main" id="{5D410E14-F48D-4E17-D32D-7F531AE8D0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051304" y="1745617"/>
            <a:ext cx="105036" cy="215205"/>
          </a:xfrm>
          <a:prstGeom prst="rect">
            <a:avLst/>
          </a:prstGeom>
        </p:spPr>
      </p:pic>
      <p:pic>
        <p:nvPicPr>
          <p:cNvPr id="143" name="Image 140" descr=" ">
            <a:extLst>
              <a:ext uri="{FF2B5EF4-FFF2-40B4-BE49-F238E27FC236}">
                <a16:creationId xmlns:a16="http://schemas.microsoft.com/office/drawing/2014/main" id="{4653DF9F-E3C4-AE72-71FF-DD3778791F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46169" y="2092114"/>
            <a:ext cx="139544" cy="58266"/>
          </a:xfrm>
          <a:prstGeom prst="rect">
            <a:avLst/>
          </a:prstGeom>
        </p:spPr>
      </p:pic>
      <p:pic>
        <p:nvPicPr>
          <p:cNvPr id="144" name="Image 141" descr=" ">
            <a:extLst>
              <a:ext uri="{FF2B5EF4-FFF2-40B4-BE49-F238E27FC236}">
                <a16:creationId xmlns:a16="http://schemas.microsoft.com/office/drawing/2014/main" id="{790C1493-5E2A-B041-4F4B-3F7C33DEA4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086358" y="2139838"/>
            <a:ext cx="136418" cy="68622"/>
          </a:xfrm>
          <a:prstGeom prst="rect">
            <a:avLst/>
          </a:prstGeom>
        </p:spPr>
      </p:pic>
      <p:pic>
        <p:nvPicPr>
          <p:cNvPr id="145" name="Image 142" descr=" ">
            <a:extLst>
              <a:ext uri="{FF2B5EF4-FFF2-40B4-BE49-F238E27FC236}">
                <a16:creationId xmlns:a16="http://schemas.microsoft.com/office/drawing/2014/main" id="{C61620CA-7C4E-6CD0-493D-EA93B62370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145053" y="2179848"/>
            <a:ext cx="122203" cy="71239"/>
          </a:xfrm>
          <a:prstGeom prst="rect">
            <a:avLst/>
          </a:prstGeom>
        </p:spPr>
      </p:pic>
      <p:pic>
        <p:nvPicPr>
          <p:cNvPr id="146" name="Image 143" descr=" ">
            <a:extLst>
              <a:ext uri="{FF2B5EF4-FFF2-40B4-BE49-F238E27FC236}">
                <a16:creationId xmlns:a16="http://schemas.microsoft.com/office/drawing/2014/main" id="{83A673F9-2580-66AF-2C2E-C04E303456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519006" y="1589484"/>
            <a:ext cx="19400" cy="20042"/>
          </a:xfrm>
          <a:prstGeom prst="rect">
            <a:avLst/>
          </a:prstGeom>
        </p:spPr>
      </p:pic>
      <p:pic>
        <p:nvPicPr>
          <p:cNvPr id="147" name="Image 144" descr=" ">
            <a:extLst>
              <a:ext uri="{FF2B5EF4-FFF2-40B4-BE49-F238E27FC236}">
                <a16:creationId xmlns:a16="http://schemas.microsoft.com/office/drawing/2014/main" id="{5FAD5F65-C6D3-EF75-1908-530FCA0319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470556" y="1728936"/>
            <a:ext cx="116299" cy="7888"/>
          </a:xfrm>
          <a:prstGeom prst="rect">
            <a:avLst/>
          </a:prstGeom>
        </p:spPr>
      </p:pic>
      <p:pic>
        <p:nvPicPr>
          <p:cNvPr id="148" name="Image 145" descr=" ">
            <a:extLst>
              <a:ext uri="{FF2B5EF4-FFF2-40B4-BE49-F238E27FC236}">
                <a16:creationId xmlns:a16="http://schemas.microsoft.com/office/drawing/2014/main" id="{268B766E-78C7-C4D6-8A92-5FEC70E150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475046" y="1710866"/>
            <a:ext cx="107467" cy="10654"/>
          </a:xfrm>
          <a:prstGeom prst="rect">
            <a:avLst/>
          </a:prstGeom>
        </p:spPr>
      </p:pic>
      <p:pic>
        <p:nvPicPr>
          <p:cNvPr id="149" name="Image 146" descr=" ">
            <a:extLst>
              <a:ext uri="{FF2B5EF4-FFF2-40B4-BE49-F238E27FC236}">
                <a16:creationId xmlns:a16="http://schemas.microsoft.com/office/drawing/2014/main" id="{53C68AF8-C439-0B6E-BF5C-019E7CBBAF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449742" y="1611325"/>
            <a:ext cx="157951" cy="92211"/>
          </a:xfrm>
          <a:prstGeom prst="rect">
            <a:avLst/>
          </a:prstGeom>
        </p:spPr>
      </p:pic>
      <p:pic>
        <p:nvPicPr>
          <p:cNvPr id="150" name="Image 147" descr=" ">
            <a:extLst>
              <a:ext uri="{FF2B5EF4-FFF2-40B4-BE49-F238E27FC236}">
                <a16:creationId xmlns:a16="http://schemas.microsoft.com/office/drawing/2014/main" id="{001A7E94-0105-2AF8-4C57-07A6258879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507743" y="1618518"/>
            <a:ext cx="41950" cy="62297"/>
          </a:xfrm>
          <a:prstGeom prst="rect">
            <a:avLst/>
          </a:prstGeom>
        </p:spPr>
      </p:pic>
      <p:pic>
        <p:nvPicPr>
          <p:cNvPr id="151" name="Image 148" descr=" ">
            <a:extLst>
              <a:ext uri="{FF2B5EF4-FFF2-40B4-BE49-F238E27FC236}">
                <a16:creationId xmlns:a16="http://schemas.microsoft.com/office/drawing/2014/main" id="{E907C307-C861-A155-F7C6-6E805DA7904F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725729" y="1789286"/>
            <a:ext cx="0" cy="0"/>
          </a:xfrm>
          <a:prstGeom prst="rect">
            <a:avLst/>
          </a:prstGeom>
        </p:spPr>
      </p:pic>
      <p:pic>
        <p:nvPicPr>
          <p:cNvPr id="152" name="Image 149" descr=" ">
            <a:extLst>
              <a:ext uri="{FF2B5EF4-FFF2-40B4-BE49-F238E27FC236}">
                <a16:creationId xmlns:a16="http://schemas.microsoft.com/office/drawing/2014/main" id="{0981972A-A6D8-9604-348A-FFBCB121EA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378296" y="2065933"/>
            <a:ext cx="301514" cy="334392"/>
          </a:xfrm>
          <a:prstGeom prst="rect">
            <a:avLst/>
          </a:prstGeom>
        </p:spPr>
      </p:pic>
      <p:pic>
        <p:nvPicPr>
          <p:cNvPr id="153" name="Image 150" descr=" ">
            <a:extLst>
              <a:ext uri="{FF2B5EF4-FFF2-40B4-BE49-F238E27FC236}">
                <a16:creationId xmlns:a16="http://schemas.microsoft.com/office/drawing/2014/main" id="{4607553C-5A46-BA96-DD98-A7CADA8679CB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541258" y="2268079"/>
            <a:ext cx="0" cy="0"/>
          </a:xfrm>
          <a:prstGeom prst="rect">
            <a:avLst/>
          </a:prstGeom>
        </p:spPr>
      </p:pic>
      <p:pic>
        <p:nvPicPr>
          <p:cNvPr id="154" name="Image 151" descr=" ">
            <a:extLst>
              <a:ext uri="{FF2B5EF4-FFF2-40B4-BE49-F238E27FC236}">
                <a16:creationId xmlns:a16="http://schemas.microsoft.com/office/drawing/2014/main" id="{02915D3B-4E16-8386-E9D6-3E70B77DC6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120915" y="1852228"/>
            <a:ext cx="815630" cy="648320"/>
          </a:xfrm>
          <a:prstGeom prst="rect">
            <a:avLst/>
          </a:prstGeom>
        </p:spPr>
      </p:pic>
      <p:pic>
        <p:nvPicPr>
          <p:cNvPr id="155" name="Image 152" descr=" ">
            <a:extLst>
              <a:ext uri="{FF2B5EF4-FFF2-40B4-BE49-F238E27FC236}">
                <a16:creationId xmlns:a16="http://schemas.microsoft.com/office/drawing/2014/main" id="{A952F209-D119-A84F-6277-AA0B249A16AC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672243" y="1698650"/>
            <a:ext cx="0" cy="0"/>
          </a:xfrm>
          <a:prstGeom prst="rect">
            <a:avLst/>
          </a:prstGeom>
        </p:spPr>
      </p:pic>
      <p:pic>
        <p:nvPicPr>
          <p:cNvPr id="156" name="Image 153" descr=" ">
            <a:extLst>
              <a:ext uri="{FF2B5EF4-FFF2-40B4-BE49-F238E27FC236}">
                <a16:creationId xmlns:a16="http://schemas.microsoft.com/office/drawing/2014/main" id="{2D8F85BE-CA47-D9CD-7690-DD600BC676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669713" y="1711375"/>
            <a:ext cx="15232" cy="15639"/>
          </a:xfrm>
          <a:prstGeom prst="rect">
            <a:avLst/>
          </a:prstGeom>
        </p:spPr>
      </p:pic>
      <p:pic>
        <p:nvPicPr>
          <p:cNvPr id="157" name="Image 154" descr=" ">
            <a:extLst>
              <a:ext uri="{FF2B5EF4-FFF2-40B4-BE49-F238E27FC236}">
                <a16:creationId xmlns:a16="http://schemas.microsoft.com/office/drawing/2014/main" id="{F2FFDDA4-3C5D-3936-6BE6-F0C4383836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667803" y="1732359"/>
            <a:ext cx="19028" cy="39142"/>
          </a:xfrm>
          <a:prstGeom prst="rect">
            <a:avLst/>
          </a:prstGeom>
        </p:spPr>
      </p:pic>
      <p:pic>
        <p:nvPicPr>
          <p:cNvPr id="158" name="Image 155" descr=" ">
            <a:extLst>
              <a:ext uri="{FF2B5EF4-FFF2-40B4-BE49-F238E27FC236}">
                <a16:creationId xmlns:a16="http://schemas.microsoft.com/office/drawing/2014/main" id="{84780079-2870-4167-4FE3-F289D04AC5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660832" y="1664754"/>
            <a:ext cx="32994" cy="33896"/>
          </a:xfrm>
          <a:prstGeom prst="rect">
            <a:avLst/>
          </a:prstGeom>
        </p:spPr>
      </p:pic>
      <p:pic>
        <p:nvPicPr>
          <p:cNvPr id="159" name="Image 156" descr=" ">
            <a:extLst>
              <a:ext uri="{FF2B5EF4-FFF2-40B4-BE49-F238E27FC236}">
                <a16:creationId xmlns:a16="http://schemas.microsoft.com/office/drawing/2014/main" id="{9165B3EC-AEF1-BE4C-F0F5-20366A00E3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623074" y="1723988"/>
            <a:ext cx="108807" cy="74116"/>
          </a:xfrm>
          <a:prstGeom prst="rect">
            <a:avLst/>
          </a:prstGeom>
        </p:spPr>
      </p:pic>
      <p:pic>
        <p:nvPicPr>
          <p:cNvPr id="160" name="Image 157" descr=" ">
            <a:extLst>
              <a:ext uri="{FF2B5EF4-FFF2-40B4-BE49-F238E27FC236}">
                <a16:creationId xmlns:a16="http://schemas.microsoft.com/office/drawing/2014/main" id="{30C23701-41D7-848B-07D6-EC59713442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757433" y="1632434"/>
            <a:ext cx="61598" cy="87647"/>
          </a:xfrm>
          <a:prstGeom prst="rect">
            <a:avLst/>
          </a:prstGeom>
        </p:spPr>
      </p:pic>
      <p:pic>
        <p:nvPicPr>
          <p:cNvPr id="161" name="Image 158" descr=" ">
            <a:extLst>
              <a:ext uri="{FF2B5EF4-FFF2-40B4-BE49-F238E27FC236}">
                <a16:creationId xmlns:a16="http://schemas.microsoft.com/office/drawing/2014/main" id="{E87CFA03-01BF-A7C2-965A-7FCC7743F0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790651" y="1621458"/>
            <a:ext cx="135525" cy="107913"/>
          </a:xfrm>
          <a:prstGeom prst="rect">
            <a:avLst/>
          </a:prstGeom>
        </p:spPr>
      </p:pic>
      <p:pic>
        <p:nvPicPr>
          <p:cNvPr id="162" name="Image 159" descr=" ">
            <a:extLst>
              <a:ext uri="{FF2B5EF4-FFF2-40B4-BE49-F238E27FC236}">
                <a16:creationId xmlns:a16="http://schemas.microsoft.com/office/drawing/2014/main" id="{FC21FCF4-E0C0-4A49-DE37-4745DD60D8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735181" y="1698923"/>
            <a:ext cx="93897" cy="86680"/>
          </a:xfrm>
          <a:prstGeom prst="rect">
            <a:avLst/>
          </a:prstGeom>
        </p:spPr>
      </p:pic>
      <p:pic>
        <p:nvPicPr>
          <p:cNvPr id="163" name="Image 160" descr=" ">
            <a:extLst>
              <a:ext uri="{FF2B5EF4-FFF2-40B4-BE49-F238E27FC236}">
                <a16:creationId xmlns:a16="http://schemas.microsoft.com/office/drawing/2014/main" id="{D0F9EC1E-F540-C239-F828-A031193DC7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554084" y="1746572"/>
            <a:ext cx="69015" cy="47092"/>
          </a:xfrm>
          <a:prstGeom prst="rect">
            <a:avLst/>
          </a:prstGeom>
        </p:spPr>
      </p:pic>
      <p:pic>
        <p:nvPicPr>
          <p:cNvPr id="164" name="Image 161" descr=" ">
            <a:extLst>
              <a:ext uri="{FF2B5EF4-FFF2-40B4-BE49-F238E27FC236}">
                <a16:creationId xmlns:a16="http://schemas.microsoft.com/office/drawing/2014/main" id="{936385BE-5438-2DAE-CBD0-B63B838FBA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372565" y="1711375"/>
            <a:ext cx="15232" cy="15639"/>
          </a:xfrm>
          <a:prstGeom prst="rect">
            <a:avLst/>
          </a:prstGeom>
        </p:spPr>
      </p:pic>
      <p:pic>
        <p:nvPicPr>
          <p:cNvPr id="165" name="Image 162" descr=" ">
            <a:extLst>
              <a:ext uri="{FF2B5EF4-FFF2-40B4-BE49-F238E27FC236}">
                <a16:creationId xmlns:a16="http://schemas.microsoft.com/office/drawing/2014/main" id="{C7918D85-F2D6-2C4F-B48A-019402FB80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370655" y="1732359"/>
            <a:ext cx="19028" cy="39142"/>
          </a:xfrm>
          <a:prstGeom prst="rect">
            <a:avLst/>
          </a:prstGeom>
        </p:spPr>
      </p:pic>
      <p:pic>
        <p:nvPicPr>
          <p:cNvPr id="166" name="Image 163" descr=" ">
            <a:extLst>
              <a:ext uri="{FF2B5EF4-FFF2-40B4-BE49-F238E27FC236}">
                <a16:creationId xmlns:a16="http://schemas.microsoft.com/office/drawing/2014/main" id="{B4FDA587-E786-34D2-F985-18C18D2FA5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363684" y="1664754"/>
            <a:ext cx="32994" cy="33896"/>
          </a:xfrm>
          <a:prstGeom prst="rect">
            <a:avLst/>
          </a:prstGeom>
        </p:spPr>
      </p:pic>
      <p:pic>
        <p:nvPicPr>
          <p:cNvPr id="167" name="Image 164" descr=" ">
            <a:extLst>
              <a:ext uri="{FF2B5EF4-FFF2-40B4-BE49-F238E27FC236}">
                <a16:creationId xmlns:a16="http://schemas.microsoft.com/office/drawing/2014/main" id="{4C8B8CA5-552F-9F87-0E7F-ADD4A2B46FBF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385242" y="1698650"/>
            <a:ext cx="0" cy="0"/>
          </a:xfrm>
          <a:prstGeom prst="rect">
            <a:avLst/>
          </a:prstGeom>
        </p:spPr>
      </p:pic>
      <p:pic>
        <p:nvPicPr>
          <p:cNvPr id="168" name="Image 165" descr=" ">
            <a:extLst>
              <a:ext uri="{FF2B5EF4-FFF2-40B4-BE49-F238E27FC236}">
                <a16:creationId xmlns:a16="http://schemas.microsoft.com/office/drawing/2014/main" id="{802DDE2E-C778-F731-4350-19335FB8B3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325604" y="1723988"/>
            <a:ext cx="108807" cy="74116"/>
          </a:xfrm>
          <a:prstGeom prst="rect">
            <a:avLst/>
          </a:prstGeom>
        </p:spPr>
      </p:pic>
      <p:pic>
        <p:nvPicPr>
          <p:cNvPr id="169" name="Image 166" descr=" ">
            <a:extLst>
              <a:ext uri="{FF2B5EF4-FFF2-40B4-BE49-F238E27FC236}">
                <a16:creationId xmlns:a16="http://schemas.microsoft.com/office/drawing/2014/main" id="{1851B5F8-A814-3C55-27B1-5CB965D7B9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238454" y="1632434"/>
            <a:ext cx="61598" cy="87647"/>
          </a:xfrm>
          <a:prstGeom prst="rect">
            <a:avLst/>
          </a:prstGeom>
        </p:spPr>
      </p:pic>
      <p:pic>
        <p:nvPicPr>
          <p:cNvPr id="170" name="Image 167" descr=" ">
            <a:extLst>
              <a:ext uri="{FF2B5EF4-FFF2-40B4-BE49-F238E27FC236}">
                <a16:creationId xmlns:a16="http://schemas.microsoft.com/office/drawing/2014/main" id="{618E2DDC-506F-3240-611B-46F9BA9547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131310" y="1621458"/>
            <a:ext cx="135525" cy="107913"/>
          </a:xfrm>
          <a:prstGeom prst="rect">
            <a:avLst/>
          </a:prstGeom>
        </p:spPr>
      </p:pic>
      <p:pic>
        <p:nvPicPr>
          <p:cNvPr id="171" name="Image 168" descr=" ">
            <a:extLst>
              <a:ext uri="{FF2B5EF4-FFF2-40B4-BE49-F238E27FC236}">
                <a16:creationId xmlns:a16="http://schemas.microsoft.com/office/drawing/2014/main" id="{6E00D323-8BA7-1CDD-A304-2A3311F9FC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228407" y="1698923"/>
            <a:ext cx="93897" cy="86680"/>
          </a:xfrm>
          <a:prstGeom prst="rect">
            <a:avLst/>
          </a:prstGeom>
        </p:spPr>
      </p:pic>
      <p:pic>
        <p:nvPicPr>
          <p:cNvPr id="172" name="Image 169" descr=" ">
            <a:extLst>
              <a:ext uri="{FF2B5EF4-FFF2-40B4-BE49-F238E27FC236}">
                <a16:creationId xmlns:a16="http://schemas.microsoft.com/office/drawing/2014/main" id="{38B78614-4553-75E1-21C3-D86B7AA0C6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434411" y="1746572"/>
            <a:ext cx="69015" cy="47092"/>
          </a:xfrm>
          <a:prstGeom prst="rect">
            <a:avLst/>
          </a:prstGeom>
        </p:spPr>
      </p:pic>
      <p:pic>
        <p:nvPicPr>
          <p:cNvPr id="173" name="Image 170" descr=" ">
            <a:extLst>
              <a:ext uri="{FF2B5EF4-FFF2-40B4-BE49-F238E27FC236}">
                <a16:creationId xmlns:a16="http://schemas.microsoft.com/office/drawing/2014/main" id="{090940C8-8A5E-AC81-77D0-57D822996E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542201" y="1827733"/>
            <a:ext cx="181494" cy="174811"/>
          </a:xfrm>
          <a:prstGeom prst="rect">
            <a:avLst/>
          </a:prstGeom>
        </p:spPr>
      </p:pic>
      <p:pic>
        <p:nvPicPr>
          <p:cNvPr id="174" name="Image 171" descr=" ">
            <a:extLst>
              <a:ext uri="{FF2B5EF4-FFF2-40B4-BE49-F238E27FC236}">
                <a16:creationId xmlns:a16="http://schemas.microsoft.com/office/drawing/2014/main" id="{7799D0AE-077D-2200-9465-8AA5005B0A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701641" y="1825687"/>
            <a:ext cx="13421" cy="16036"/>
          </a:xfrm>
          <a:prstGeom prst="rect">
            <a:avLst/>
          </a:prstGeom>
        </p:spPr>
      </p:pic>
      <p:pic>
        <p:nvPicPr>
          <p:cNvPr id="175" name="Image 172" descr=" ">
            <a:extLst>
              <a:ext uri="{FF2B5EF4-FFF2-40B4-BE49-F238E27FC236}">
                <a16:creationId xmlns:a16="http://schemas.microsoft.com/office/drawing/2014/main" id="{72736D16-B21C-7D21-CC17-B13E108B61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598192" y="1794098"/>
            <a:ext cx="155272" cy="33387"/>
          </a:xfrm>
          <a:prstGeom prst="rect">
            <a:avLst/>
          </a:prstGeom>
        </p:spPr>
      </p:pic>
      <p:pic>
        <p:nvPicPr>
          <p:cNvPr id="176" name="Image 173" descr=" ">
            <a:extLst>
              <a:ext uri="{FF2B5EF4-FFF2-40B4-BE49-F238E27FC236}">
                <a16:creationId xmlns:a16="http://schemas.microsoft.com/office/drawing/2014/main" id="{EA1A9816-068C-CE87-54D3-801972EDFC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706056" y="1865499"/>
            <a:ext cx="101960" cy="41077"/>
          </a:xfrm>
          <a:prstGeom prst="rect">
            <a:avLst/>
          </a:prstGeom>
        </p:spPr>
      </p:pic>
      <p:pic>
        <p:nvPicPr>
          <p:cNvPr id="177" name="Image 174" descr=" ">
            <a:extLst>
              <a:ext uri="{FF2B5EF4-FFF2-40B4-BE49-F238E27FC236}">
                <a16:creationId xmlns:a16="http://schemas.microsoft.com/office/drawing/2014/main" id="{2C9A71DD-2F78-A9F0-ACE2-F52B7307AE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666066" y="1827163"/>
            <a:ext cx="74696" cy="22014"/>
          </a:xfrm>
          <a:prstGeom prst="rect">
            <a:avLst/>
          </a:prstGeom>
        </p:spPr>
      </p:pic>
      <p:pic>
        <p:nvPicPr>
          <p:cNvPr id="178" name="Image 175" descr=" ">
            <a:extLst>
              <a:ext uri="{FF2B5EF4-FFF2-40B4-BE49-F238E27FC236}">
                <a16:creationId xmlns:a16="http://schemas.microsoft.com/office/drawing/2014/main" id="{3D763642-D918-81AD-C7A6-6019927055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731286" y="1820478"/>
            <a:ext cx="74671" cy="55141"/>
          </a:xfrm>
          <a:prstGeom prst="rect">
            <a:avLst/>
          </a:prstGeom>
        </p:spPr>
      </p:pic>
      <p:pic>
        <p:nvPicPr>
          <p:cNvPr id="179" name="Image 176" descr=" ">
            <a:extLst>
              <a:ext uri="{FF2B5EF4-FFF2-40B4-BE49-F238E27FC236}">
                <a16:creationId xmlns:a16="http://schemas.microsoft.com/office/drawing/2014/main" id="{F74673AC-3B5A-4234-73C3-59DA5F0193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342325" y="1825687"/>
            <a:ext cx="13421" cy="16036"/>
          </a:xfrm>
          <a:prstGeom prst="rect">
            <a:avLst/>
          </a:prstGeom>
        </p:spPr>
      </p:pic>
      <p:pic>
        <p:nvPicPr>
          <p:cNvPr id="180" name="Image 177" descr=" ">
            <a:extLst>
              <a:ext uri="{FF2B5EF4-FFF2-40B4-BE49-F238E27FC236}">
                <a16:creationId xmlns:a16="http://schemas.microsoft.com/office/drawing/2014/main" id="{DB2C522D-F11C-8A6A-5F30-7AD417BEC7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1303922" y="1794098"/>
            <a:ext cx="155272" cy="33387"/>
          </a:xfrm>
          <a:prstGeom prst="rect">
            <a:avLst/>
          </a:prstGeom>
        </p:spPr>
      </p:pic>
      <p:pic>
        <p:nvPicPr>
          <p:cNvPr id="181" name="Image 178" descr=" ">
            <a:extLst>
              <a:ext uri="{FF2B5EF4-FFF2-40B4-BE49-F238E27FC236}">
                <a16:creationId xmlns:a16="http://schemas.microsoft.com/office/drawing/2014/main" id="{B4B2EA45-49D5-557C-E6C6-49954ABC32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249345" y="1865499"/>
            <a:ext cx="101960" cy="41077"/>
          </a:xfrm>
          <a:prstGeom prst="rect">
            <a:avLst/>
          </a:prstGeom>
        </p:spPr>
      </p:pic>
      <p:pic>
        <p:nvPicPr>
          <p:cNvPr id="182" name="Image 179" descr=" ">
            <a:extLst>
              <a:ext uri="{FF2B5EF4-FFF2-40B4-BE49-F238E27FC236}">
                <a16:creationId xmlns:a16="http://schemas.microsoft.com/office/drawing/2014/main" id="{2489BE7D-05C6-7957-2198-B35F7F7BA2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1316624" y="1827163"/>
            <a:ext cx="74696" cy="22014"/>
          </a:xfrm>
          <a:prstGeom prst="rect">
            <a:avLst/>
          </a:prstGeom>
        </p:spPr>
      </p:pic>
      <p:pic>
        <p:nvPicPr>
          <p:cNvPr id="183" name="Image 180" descr=" ">
            <a:extLst>
              <a:ext uri="{FF2B5EF4-FFF2-40B4-BE49-F238E27FC236}">
                <a16:creationId xmlns:a16="http://schemas.microsoft.com/office/drawing/2014/main" id="{3AB1253A-0219-6884-D2F8-AE3433BAFF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251429" y="1820478"/>
            <a:ext cx="74671" cy="55141"/>
          </a:xfrm>
          <a:prstGeom prst="rect">
            <a:avLst/>
          </a:prstGeom>
        </p:spPr>
      </p:pic>
      <p:pic>
        <p:nvPicPr>
          <p:cNvPr id="184" name="Image 181" descr=" ">
            <a:extLst>
              <a:ext uri="{FF2B5EF4-FFF2-40B4-BE49-F238E27FC236}">
                <a16:creationId xmlns:a16="http://schemas.microsoft.com/office/drawing/2014/main" id="{882C4248-116D-365C-9BE1-18BB1271FE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1333691" y="1827733"/>
            <a:ext cx="181494" cy="174811"/>
          </a:xfrm>
          <a:prstGeom prst="rect">
            <a:avLst/>
          </a:prstGeom>
        </p:spPr>
      </p:pic>
      <p:pic>
        <p:nvPicPr>
          <p:cNvPr id="185" name="Image 182" descr=" ">
            <a:extLst>
              <a:ext uri="{FF2B5EF4-FFF2-40B4-BE49-F238E27FC236}">
                <a16:creationId xmlns:a16="http://schemas.microsoft.com/office/drawing/2014/main" id="{B4340A73-E0B2-DE14-D488-4DF9CACEEBC1}"/>
              </a:ext>
            </a:extLst>
          </p:cNvPr>
          <p:cNvPicPr>
            <a:picLocks noChangeAspect="1"/>
          </p:cNvPicPr>
          <p:nvPr/>
        </p:nvPicPr>
        <p:blipFill>
          <a:blip r:embed="rId99"/>
          <a:stretch>
            <a:fillRect/>
          </a:stretch>
        </p:blipFill>
        <p:spPr>
          <a:xfrm>
            <a:off x="9291980" y="1270000"/>
            <a:ext cx="2151312" cy="1676400"/>
          </a:xfrm>
          <a:prstGeom prst="rect">
            <a:avLst/>
          </a:prstGeom>
        </p:spPr>
      </p:pic>
      <p:pic>
        <p:nvPicPr>
          <p:cNvPr id="186" name="Image 183" descr=" ">
            <a:extLst>
              <a:ext uri="{FF2B5EF4-FFF2-40B4-BE49-F238E27FC236}">
                <a16:creationId xmlns:a16="http://schemas.microsoft.com/office/drawing/2014/main" id="{C201620E-2153-BAC1-E49D-09AA263994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9427505" y="1682242"/>
            <a:ext cx="319276" cy="1133103"/>
          </a:xfrm>
          <a:prstGeom prst="rect">
            <a:avLst/>
          </a:prstGeom>
        </p:spPr>
      </p:pic>
      <p:pic>
        <p:nvPicPr>
          <p:cNvPr id="187" name="Image 184" descr=" ">
            <a:extLst>
              <a:ext uri="{FF2B5EF4-FFF2-40B4-BE49-F238E27FC236}">
                <a16:creationId xmlns:a16="http://schemas.microsoft.com/office/drawing/2014/main" id="{4DF590AE-3EBA-0AE3-1497-BCB2D3802D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979877" y="1359917"/>
            <a:ext cx="319276" cy="1133103"/>
          </a:xfrm>
          <a:prstGeom prst="rect">
            <a:avLst/>
          </a:prstGeom>
        </p:spPr>
      </p:pic>
      <p:pic>
        <p:nvPicPr>
          <p:cNvPr id="188" name="Image 185" descr=" ">
            <a:extLst>
              <a:ext uri="{FF2B5EF4-FFF2-40B4-BE49-F238E27FC236}">
                <a16:creationId xmlns:a16="http://schemas.microsoft.com/office/drawing/2014/main" id="{12240B7A-F89E-6617-A4DB-9B521B5A88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9712274" y="2058243"/>
            <a:ext cx="63334" cy="102939"/>
          </a:xfrm>
          <a:prstGeom prst="rect">
            <a:avLst/>
          </a:prstGeom>
        </p:spPr>
      </p:pic>
      <p:pic>
        <p:nvPicPr>
          <p:cNvPr id="189" name="Image 186" descr=" ">
            <a:extLst>
              <a:ext uri="{FF2B5EF4-FFF2-40B4-BE49-F238E27FC236}">
                <a16:creationId xmlns:a16="http://schemas.microsoft.com/office/drawing/2014/main" id="{A811EE80-FEFA-1B67-97C4-72FC91F7D0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9784415" y="2031194"/>
            <a:ext cx="68048" cy="103622"/>
          </a:xfrm>
          <a:prstGeom prst="rect">
            <a:avLst/>
          </a:prstGeom>
        </p:spPr>
      </p:pic>
      <p:pic>
        <p:nvPicPr>
          <p:cNvPr id="190" name="Image 187" descr=" ">
            <a:extLst>
              <a:ext uri="{FF2B5EF4-FFF2-40B4-BE49-F238E27FC236}">
                <a16:creationId xmlns:a16="http://schemas.microsoft.com/office/drawing/2014/main" id="{C034F406-03A3-2704-E594-2AC6C0DA99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9858565" y="2013769"/>
            <a:ext cx="73853" cy="97408"/>
          </a:xfrm>
          <a:prstGeom prst="rect">
            <a:avLst/>
          </a:prstGeom>
        </p:spPr>
      </p:pic>
      <p:pic>
        <p:nvPicPr>
          <p:cNvPr id="191" name="Image 188" descr=" ">
            <a:extLst>
              <a:ext uri="{FF2B5EF4-FFF2-40B4-BE49-F238E27FC236}">
                <a16:creationId xmlns:a16="http://schemas.microsoft.com/office/drawing/2014/main" id="{7720EE13-47A6-BE8A-D339-F10D3627ED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9922594" y="1986025"/>
            <a:ext cx="62044" cy="95300"/>
          </a:xfrm>
          <a:prstGeom prst="rect">
            <a:avLst/>
          </a:prstGeom>
        </p:spPr>
      </p:pic>
      <p:pic>
        <p:nvPicPr>
          <p:cNvPr id="192" name="Image 189" descr=" ">
            <a:extLst>
              <a:ext uri="{FF2B5EF4-FFF2-40B4-BE49-F238E27FC236}">
                <a16:creationId xmlns:a16="http://schemas.microsoft.com/office/drawing/2014/main" id="{E35BB216-4A86-8B9D-434C-102DD18DF8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9987665" y="1966330"/>
            <a:ext cx="77351" cy="87548"/>
          </a:xfrm>
          <a:prstGeom prst="rect">
            <a:avLst/>
          </a:prstGeom>
        </p:spPr>
      </p:pic>
      <p:pic>
        <p:nvPicPr>
          <p:cNvPr id="193" name="Image 190" descr=" ">
            <a:extLst>
              <a:ext uri="{FF2B5EF4-FFF2-40B4-BE49-F238E27FC236}">
                <a16:creationId xmlns:a16="http://schemas.microsoft.com/office/drawing/2014/main" id="{4F3A5BF8-39CF-9BFA-62FE-E322A9AB21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0071912" y="1934245"/>
            <a:ext cx="71943" cy="89061"/>
          </a:xfrm>
          <a:prstGeom prst="rect">
            <a:avLst/>
          </a:prstGeom>
        </p:spPr>
      </p:pic>
      <p:pic>
        <p:nvPicPr>
          <p:cNvPr id="194" name="Image 191" descr=" ">
            <a:extLst>
              <a:ext uri="{FF2B5EF4-FFF2-40B4-BE49-F238E27FC236}">
                <a16:creationId xmlns:a16="http://schemas.microsoft.com/office/drawing/2014/main" id="{43CF3BAA-656B-48FB-DD66-D1DECF1329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10152811" y="1911387"/>
            <a:ext cx="60829" cy="94940"/>
          </a:xfrm>
          <a:prstGeom prst="rect">
            <a:avLst/>
          </a:prstGeom>
        </p:spPr>
      </p:pic>
      <p:pic>
        <p:nvPicPr>
          <p:cNvPr id="195" name="Image 192" descr=" ">
            <a:extLst>
              <a:ext uri="{FF2B5EF4-FFF2-40B4-BE49-F238E27FC236}">
                <a16:creationId xmlns:a16="http://schemas.microsoft.com/office/drawing/2014/main" id="{1B73AF99-5B0C-CC51-F471-6926A0F955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0221230" y="1875148"/>
            <a:ext cx="79459" cy="108533"/>
          </a:xfrm>
          <a:prstGeom prst="rect">
            <a:avLst/>
          </a:prstGeom>
        </p:spPr>
      </p:pic>
      <p:pic>
        <p:nvPicPr>
          <p:cNvPr id="196" name="Image 193" descr=" ">
            <a:extLst>
              <a:ext uri="{FF2B5EF4-FFF2-40B4-BE49-F238E27FC236}">
                <a16:creationId xmlns:a16="http://schemas.microsoft.com/office/drawing/2014/main" id="{8B9CDB77-A33E-47F1-6545-54E482BBA1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10306892" y="1857697"/>
            <a:ext cx="73853" cy="97408"/>
          </a:xfrm>
          <a:prstGeom prst="rect">
            <a:avLst/>
          </a:prstGeom>
        </p:spPr>
      </p:pic>
      <p:pic>
        <p:nvPicPr>
          <p:cNvPr id="197" name="Image 194" descr=" ">
            <a:extLst>
              <a:ext uri="{FF2B5EF4-FFF2-40B4-BE49-F238E27FC236}">
                <a16:creationId xmlns:a16="http://schemas.microsoft.com/office/drawing/2014/main" id="{91FF21EE-FF97-33A6-89A5-42F2A330F4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9710339" y="2174627"/>
            <a:ext cx="68395" cy="102171"/>
          </a:xfrm>
          <a:prstGeom prst="rect">
            <a:avLst/>
          </a:prstGeom>
        </p:spPr>
      </p:pic>
      <p:pic>
        <p:nvPicPr>
          <p:cNvPr id="198" name="Image 195" descr=" ">
            <a:extLst>
              <a:ext uri="{FF2B5EF4-FFF2-40B4-BE49-F238E27FC236}">
                <a16:creationId xmlns:a16="http://schemas.microsoft.com/office/drawing/2014/main" id="{97E99C06-9135-E37D-1AF3-A4D374DBF6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9786027" y="2148694"/>
            <a:ext cx="63359" cy="102952"/>
          </a:xfrm>
          <a:prstGeom prst="rect">
            <a:avLst/>
          </a:prstGeom>
        </p:spPr>
      </p:pic>
      <p:pic>
        <p:nvPicPr>
          <p:cNvPr id="199" name="Image 196" descr=" ">
            <a:extLst>
              <a:ext uri="{FF2B5EF4-FFF2-40B4-BE49-F238E27FC236}">
                <a16:creationId xmlns:a16="http://schemas.microsoft.com/office/drawing/2014/main" id="{96026E09-49F3-57EE-73D0-3A02F3C171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9858689" y="2122500"/>
            <a:ext cx="63334" cy="102952"/>
          </a:xfrm>
          <a:prstGeom prst="rect">
            <a:avLst/>
          </a:prstGeom>
        </p:spPr>
      </p:pic>
      <p:pic>
        <p:nvPicPr>
          <p:cNvPr id="200" name="Image 197" descr=" ">
            <a:extLst>
              <a:ext uri="{FF2B5EF4-FFF2-40B4-BE49-F238E27FC236}">
                <a16:creationId xmlns:a16="http://schemas.microsoft.com/office/drawing/2014/main" id="{55294BEF-FB2F-4CFE-2D85-A3D58CC6D8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9931302" y="2103785"/>
            <a:ext cx="63111" cy="95473"/>
          </a:xfrm>
          <a:prstGeom prst="rect">
            <a:avLst/>
          </a:prstGeom>
        </p:spPr>
      </p:pic>
      <p:pic>
        <p:nvPicPr>
          <p:cNvPr id="201" name="Image 198" descr=" ">
            <a:extLst>
              <a:ext uri="{FF2B5EF4-FFF2-40B4-BE49-F238E27FC236}">
                <a16:creationId xmlns:a16="http://schemas.microsoft.com/office/drawing/2014/main" id="{D4C019DB-053F-42BC-0161-203E47F1F9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0002178" y="2072891"/>
            <a:ext cx="57157" cy="100781"/>
          </a:xfrm>
          <a:prstGeom prst="rect">
            <a:avLst/>
          </a:prstGeom>
        </p:spPr>
      </p:pic>
      <p:pic>
        <p:nvPicPr>
          <p:cNvPr id="202" name="Image 199" descr=" ">
            <a:extLst>
              <a:ext uri="{FF2B5EF4-FFF2-40B4-BE49-F238E27FC236}">
                <a16:creationId xmlns:a16="http://schemas.microsoft.com/office/drawing/2014/main" id="{B412AA28-A104-E9BF-4F3B-6FD2F5EE30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10067645" y="2055577"/>
            <a:ext cx="60829" cy="94940"/>
          </a:xfrm>
          <a:prstGeom prst="rect">
            <a:avLst/>
          </a:prstGeom>
        </p:spPr>
      </p:pic>
      <p:pic>
        <p:nvPicPr>
          <p:cNvPr id="203" name="Image 200" descr=" ">
            <a:extLst>
              <a:ext uri="{FF2B5EF4-FFF2-40B4-BE49-F238E27FC236}">
                <a16:creationId xmlns:a16="http://schemas.microsoft.com/office/drawing/2014/main" id="{127ACBAC-75EB-9DCA-0604-DDE3FA42EF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0135520" y="2028304"/>
            <a:ext cx="67973" cy="89012"/>
          </a:xfrm>
          <a:prstGeom prst="rect">
            <a:avLst/>
          </a:prstGeom>
        </p:spPr>
      </p:pic>
      <p:pic>
        <p:nvPicPr>
          <p:cNvPr id="204" name="Image 201" descr=" ">
            <a:extLst>
              <a:ext uri="{FF2B5EF4-FFF2-40B4-BE49-F238E27FC236}">
                <a16:creationId xmlns:a16="http://schemas.microsoft.com/office/drawing/2014/main" id="{72C0F24D-7416-4CFD-E17D-CA24231A69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10211357" y="1995785"/>
            <a:ext cx="63359" cy="102952"/>
          </a:xfrm>
          <a:prstGeom prst="rect">
            <a:avLst/>
          </a:prstGeom>
        </p:spPr>
      </p:pic>
      <p:pic>
        <p:nvPicPr>
          <p:cNvPr id="205" name="Image 202" descr=" ">
            <a:extLst>
              <a:ext uri="{FF2B5EF4-FFF2-40B4-BE49-F238E27FC236}">
                <a16:creationId xmlns:a16="http://schemas.microsoft.com/office/drawing/2014/main" id="{5A581647-6A56-7612-F097-C74F297ECF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0283820" y="1970162"/>
            <a:ext cx="62019" cy="95312"/>
          </a:xfrm>
          <a:prstGeom prst="rect">
            <a:avLst/>
          </a:prstGeom>
        </p:spPr>
      </p:pic>
      <p:pic>
        <p:nvPicPr>
          <p:cNvPr id="206" name="Image 203" descr=" ">
            <a:extLst>
              <a:ext uri="{FF2B5EF4-FFF2-40B4-BE49-F238E27FC236}">
                <a16:creationId xmlns:a16="http://schemas.microsoft.com/office/drawing/2014/main" id="{E0AB4CCC-3224-BB64-2EC5-3BC58714E9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10353233" y="1946846"/>
            <a:ext cx="57132" cy="100794"/>
          </a:xfrm>
          <a:prstGeom prst="rect">
            <a:avLst/>
          </a:prstGeom>
        </p:spPr>
      </p:pic>
      <p:pic>
        <p:nvPicPr>
          <p:cNvPr id="207" name="Image 204" descr=" ">
            <a:extLst>
              <a:ext uri="{FF2B5EF4-FFF2-40B4-BE49-F238E27FC236}">
                <a16:creationId xmlns:a16="http://schemas.microsoft.com/office/drawing/2014/main" id="{02685610-5F70-6967-C9B7-84B7A077C0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0418105" y="1922252"/>
            <a:ext cx="62044" cy="95300"/>
          </a:xfrm>
          <a:prstGeom prst="rect">
            <a:avLst/>
          </a:prstGeom>
        </p:spPr>
      </p:pic>
      <p:pic>
        <p:nvPicPr>
          <p:cNvPr id="208" name="Image 205" descr=" ">
            <a:extLst>
              <a:ext uri="{FF2B5EF4-FFF2-40B4-BE49-F238E27FC236}">
                <a16:creationId xmlns:a16="http://schemas.microsoft.com/office/drawing/2014/main" id="{EF14645D-F89D-DE6D-C263-E35923634C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10483498" y="1905471"/>
            <a:ext cx="67998" cy="89012"/>
          </a:xfrm>
          <a:prstGeom prst="rect">
            <a:avLst/>
          </a:prstGeom>
        </p:spPr>
      </p:pic>
      <p:pic>
        <p:nvPicPr>
          <p:cNvPr id="209" name="Image 206" descr=" ">
            <a:extLst>
              <a:ext uri="{FF2B5EF4-FFF2-40B4-BE49-F238E27FC236}">
                <a16:creationId xmlns:a16="http://schemas.microsoft.com/office/drawing/2014/main" id="{9E4CABCB-B442-2B52-C282-6956706309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10560006" y="1870720"/>
            <a:ext cx="69114" cy="104949"/>
          </a:xfrm>
          <a:prstGeom prst="rect">
            <a:avLst/>
          </a:prstGeom>
        </p:spPr>
      </p:pic>
      <p:pic>
        <p:nvPicPr>
          <p:cNvPr id="210" name="Image 207" descr=" ">
            <a:extLst>
              <a:ext uri="{FF2B5EF4-FFF2-40B4-BE49-F238E27FC236}">
                <a16:creationId xmlns:a16="http://schemas.microsoft.com/office/drawing/2014/main" id="{8CB1CD8E-4A2D-0447-8A92-5FC3E586AF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10625895" y="1854845"/>
            <a:ext cx="71943" cy="89061"/>
          </a:xfrm>
          <a:prstGeom prst="rect">
            <a:avLst/>
          </a:prstGeom>
        </p:spPr>
      </p:pic>
      <p:pic>
        <p:nvPicPr>
          <p:cNvPr id="211" name="Image 208" descr=" ">
            <a:extLst>
              <a:ext uri="{FF2B5EF4-FFF2-40B4-BE49-F238E27FC236}">
                <a16:creationId xmlns:a16="http://schemas.microsoft.com/office/drawing/2014/main" id="{E1045E8A-1616-C099-A8FE-75A865FEBE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0707984" y="1824186"/>
            <a:ext cx="54205" cy="99764"/>
          </a:xfrm>
          <a:prstGeom prst="rect">
            <a:avLst/>
          </a:prstGeom>
        </p:spPr>
      </p:pic>
      <p:pic>
        <p:nvPicPr>
          <p:cNvPr id="212" name="Image 209" descr=" ">
            <a:extLst>
              <a:ext uri="{FF2B5EF4-FFF2-40B4-BE49-F238E27FC236}">
                <a16:creationId xmlns:a16="http://schemas.microsoft.com/office/drawing/2014/main" id="{3513CCAB-11AD-804E-AEB9-446D90FE33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10765240" y="1806649"/>
            <a:ext cx="71943" cy="89061"/>
          </a:xfrm>
          <a:prstGeom prst="rect">
            <a:avLst/>
          </a:prstGeom>
        </p:spPr>
      </p:pic>
      <p:pic>
        <p:nvPicPr>
          <p:cNvPr id="213" name="Image 210" descr=" ">
            <a:extLst>
              <a:ext uri="{FF2B5EF4-FFF2-40B4-BE49-F238E27FC236}">
                <a16:creationId xmlns:a16="http://schemas.microsoft.com/office/drawing/2014/main" id="{C81C433C-795D-0CC8-C72A-055E364045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9711877" y="2285938"/>
            <a:ext cx="62044" cy="95312"/>
          </a:xfrm>
          <a:prstGeom prst="rect">
            <a:avLst/>
          </a:prstGeom>
        </p:spPr>
      </p:pic>
      <p:pic>
        <p:nvPicPr>
          <p:cNvPr id="214" name="Image 211" descr=" ">
            <a:extLst>
              <a:ext uri="{FF2B5EF4-FFF2-40B4-BE49-F238E27FC236}">
                <a16:creationId xmlns:a16="http://schemas.microsoft.com/office/drawing/2014/main" id="{7B4C4D29-3424-C306-E929-337303A6F8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9779999" y="2262547"/>
            <a:ext cx="57157" cy="100794"/>
          </a:xfrm>
          <a:prstGeom prst="rect">
            <a:avLst/>
          </a:prstGeom>
        </p:spPr>
      </p:pic>
      <p:pic>
        <p:nvPicPr>
          <p:cNvPr id="215" name="Image 212" descr=" ">
            <a:extLst>
              <a:ext uri="{FF2B5EF4-FFF2-40B4-BE49-F238E27FC236}">
                <a16:creationId xmlns:a16="http://schemas.microsoft.com/office/drawing/2014/main" id="{ED1E48D8-A580-D5B6-5EF9-FA73B0BB71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9842341" y="2235622"/>
            <a:ext cx="74324" cy="106759"/>
          </a:xfrm>
          <a:prstGeom prst="rect">
            <a:avLst/>
          </a:prstGeom>
        </p:spPr>
      </p:pic>
      <p:pic>
        <p:nvPicPr>
          <p:cNvPr id="216" name="Image 213" descr=" ">
            <a:extLst>
              <a:ext uri="{FF2B5EF4-FFF2-40B4-BE49-F238E27FC236}">
                <a16:creationId xmlns:a16="http://schemas.microsoft.com/office/drawing/2014/main" id="{C93B1E1C-6783-3640-7CE8-B2E49DA4CE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9924008" y="2210705"/>
            <a:ext cx="63334" cy="102952"/>
          </a:xfrm>
          <a:prstGeom prst="rect">
            <a:avLst/>
          </a:prstGeom>
        </p:spPr>
      </p:pic>
      <p:pic>
        <p:nvPicPr>
          <p:cNvPr id="217" name="Image 214" descr=" ">
            <a:extLst>
              <a:ext uri="{FF2B5EF4-FFF2-40B4-BE49-F238E27FC236}">
                <a16:creationId xmlns:a16="http://schemas.microsoft.com/office/drawing/2014/main" id="{71CC9265-E0F7-9702-A018-DDC4FFD2A9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9995554" y="2190862"/>
            <a:ext cx="71943" cy="89061"/>
          </a:xfrm>
          <a:prstGeom prst="rect">
            <a:avLst/>
          </a:prstGeom>
        </p:spPr>
      </p:pic>
      <p:pic>
        <p:nvPicPr>
          <p:cNvPr id="218" name="Image 215" descr=" ">
            <a:extLst>
              <a:ext uri="{FF2B5EF4-FFF2-40B4-BE49-F238E27FC236}">
                <a16:creationId xmlns:a16="http://schemas.microsoft.com/office/drawing/2014/main" id="{FC3FBF90-12CC-4E95-6C28-34C56D052A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10069308" y="2158293"/>
            <a:ext cx="68048" cy="103609"/>
          </a:xfrm>
          <a:prstGeom prst="rect">
            <a:avLst/>
          </a:prstGeom>
        </p:spPr>
      </p:pic>
      <p:pic>
        <p:nvPicPr>
          <p:cNvPr id="219" name="Image 216" descr=" ">
            <a:extLst>
              <a:ext uri="{FF2B5EF4-FFF2-40B4-BE49-F238E27FC236}">
                <a16:creationId xmlns:a16="http://schemas.microsoft.com/office/drawing/2014/main" id="{4FDA38AB-93DC-0A29-FBDA-7E7541FE31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145616" y="2138425"/>
            <a:ext cx="71943" cy="89061"/>
          </a:xfrm>
          <a:prstGeom prst="rect">
            <a:avLst/>
          </a:prstGeom>
        </p:spPr>
      </p:pic>
      <p:pic>
        <p:nvPicPr>
          <p:cNvPr id="220" name="Image 217" descr=" ">
            <a:extLst>
              <a:ext uri="{FF2B5EF4-FFF2-40B4-BE49-F238E27FC236}">
                <a16:creationId xmlns:a16="http://schemas.microsoft.com/office/drawing/2014/main" id="{0AFA8E27-0E17-762D-DBD7-57E7AE57EC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10226266" y="2107729"/>
            <a:ext cx="54205" cy="99764"/>
          </a:xfrm>
          <a:prstGeom prst="rect">
            <a:avLst/>
          </a:prstGeom>
        </p:spPr>
      </p:pic>
      <p:pic>
        <p:nvPicPr>
          <p:cNvPr id="221" name="Image 218" descr=" ">
            <a:extLst>
              <a:ext uri="{FF2B5EF4-FFF2-40B4-BE49-F238E27FC236}">
                <a16:creationId xmlns:a16="http://schemas.microsoft.com/office/drawing/2014/main" id="{B1ACFDE7-8364-2120-D7FC-7FD2ABC5AC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0288906" y="2082428"/>
            <a:ext cx="63334" cy="102939"/>
          </a:xfrm>
          <a:prstGeom prst="rect">
            <a:avLst/>
          </a:prstGeom>
        </p:spPr>
      </p:pic>
      <p:pic>
        <p:nvPicPr>
          <p:cNvPr id="222" name="Image 219" descr=" ">
            <a:extLst>
              <a:ext uri="{FF2B5EF4-FFF2-40B4-BE49-F238E27FC236}">
                <a16:creationId xmlns:a16="http://schemas.microsoft.com/office/drawing/2014/main" id="{7AF4DE95-A966-6F00-581B-3DE0B5CCF0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10362436" y="2058975"/>
            <a:ext cx="60531" cy="87561"/>
          </a:xfrm>
          <a:prstGeom prst="rect">
            <a:avLst/>
          </a:prstGeom>
        </p:spPr>
      </p:pic>
      <p:pic>
        <p:nvPicPr>
          <p:cNvPr id="223" name="Image 220" descr=" ">
            <a:extLst>
              <a:ext uri="{FF2B5EF4-FFF2-40B4-BE49-F238E27FC236}">
                <a16:creationId xmlns:a16="http://schemas.microsoft.com/office/drawing/2014/main" id="{2C4F40D6-5255-D133-C8A3-F29618A349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10432097" y="2034989"/>
            <a:ext cx="57157" cy="100794"/>
          </a:xfrm>
          <a:prstGeom prst="rect">
            <a:avLst/>
          </a:prstGeom>
        </p:spPr>
      </p:pic>
      <p:pic>
        <p:nvPicPr>
          <p:cNvPr id="224" name="Image 221" descr=" ">
            <a:extLst>
              <a:ext uri="{FF2B5EF4-FFF2-40B4-BE49-F238E27FC236}">
                <a16:creationId xmlns:a16="http://schemas.microsoft.com/office/drawing/2014/main" id="{2B603361-BF88-7E76-AEB2-5529069AB6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10495133" y="2014724"/>
            <a:ext cx="67973" cy="89012"/>
          </a:xfrm>
          <a:prstGeom prst="rect">
            <a:avLst/>
          </a:prstGeom>
        </p:spPr>
      </p:pic>
      <p:pic>
        <p:nvPicPr>
          <p:cNvPr id="225" name="Image 222" descr=" ">
            <a:extLst>
              <a:ext uri="{FF2B5EF4-FFF2-40B4-BE49-F238E27FC236}">
                <a16:creationId xmlns:a16="http://schemas.microsoft.com/office/drawing/2014/main" id="{9A1A8184-CE51-0D91-413A-ED1B5FE50C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0571343" y="1980071"/>
            <a:ext cx="69114" cy="104949"/>
          </a:xfrm>
          <a:prstGeom prst="rect">
            <a:avLst/>
          </a:prstGeom>
        </p:spPr>
      </p:pic>
      <p:pic>
        <p:nvPicPr>
          <p:cNvPr id="226" name="Image 223" descr=" ">
            <a:extLst>
              <a:ext uri="{FF2B5EF4-FFF2-40B4-BE49-F238E27FC236}">
                <a16:creationId xmlns:a16="http://schemas.microsoft.com/office/drawing/2014/main" id="{391C5E96-B781-E058-D2CF-39B838DCE0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10637580" y="1964072"/>
            <a:ext cx="71943" cy="89061"/>
          </a:xfrm>
          <a:prstGeom prst="rect">
            <a:avLst/>
          </a:prstGeom>
        </p:spPr>
      </p:pic>
      <p:pic>
        <p:nvPicPr>
          <p:cNvPr id="227" name="Image 224" descr=" ">
            <a:extLst>
              <a:ext uri="{FF2B5EF4-FFF2-40B4-BE49-F238E27FC236}">
                <a16:creationId xmlns:a16="http://schemas.microsoft.com/office/drawing/2014/main" id="{0EA47E9B-1738-5590-0DF8-D58719BCC7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718106" y="1934964"/>
            <a:ext cx="54180" cy="99764"/>
          </a:xfrm>
          <a:prstGeom prst="rect">
            <a:avLst/>
          </a:prstGeom>
        </p:spPr>
      </p:pic>
      <p:pic>
        <p:nvPicPr>
          <p:cNvPr id="228" name="Image 225" descr=" ">
            <a:extLst>
              <a:ext uri="{FF2B5EF4-FFF2-40B4-BE49-F238E27FC236}">
                <a16:creationId xmlns:a16="http://schemas.microsoft.com/office/drawing/2014/main" id="{1ACFBF14-0BF1-D216-20A5-DD2F6931C5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10778364" y="1919002"/>
            <a:ext cx="71943" cy="89061"/>
          </a:xfrm>
          <a:prstGeom prst="rect">
            <a:avLst/>
          </a:prstGeom>
        </p:spPr>
      </p:pic>
      <p:pic>
        <p:nvPicPr>
          <p:cNvPr id="229" name="Image 226" descr=" ">
            <a:extLst>
              <a:ext uri="{FF2B5EF4-FFF2-40B4-BE49-F238E27FC236}">
                <a16:creationId xmlns:a16="http://schemas.microsoft.com/office/drawing/2014/main" id="{540A80E7-0F5D-87FD-AA3B-3AD9DBCAF4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9716913" y="2387240"/>
            <a:ext cx="63334" cy="102939"/>
          </a:xfrm>
          <a:prstGeom prst="rect">
            <a:avLst/>
          </a:prstGeom>
        </p:spPr>
      </p:pic>
      <p:pic>
        <p:nvPicPr>
          <p:cNvPr id="230" name="Image 227" descr=" ">
            <a:extLst>
              <a:ext uri="{FF2B5EF4-FFF2-40B4-BE49-F238E27FC236}">
                <a16:creationId xmlns:a16="http://schemas.microsoft.com/office/drawing/2014/main" id="{576FC567-2CAC-BDE1-2B68-70ABF851B3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9791237" y="2369009"/>
            <a:ext cx="60829" cy="94940"/>
          </a:xfrm>
          <a:prstGeom prst="rect">
            <a:avLst/>
          </a:prstGeom>
        </p:spPr>
      </p:pic>
      <p:pic>
        <p:nvPicPr>
          <p:cNvPr id="231" name="Image 228" descr=" ">
            <a:extLst>
              <a:ext uri="{FF2B5EF4-FFF2-40B4-BE49-F238E27FC236}">
                <a16:creationId xmlns:a16="http://schemas.microsoft.com/office/drawing/2014/main" id="{F74C7922-A352-AA71-BBDC-1F0A8FC9F0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9859657" y="2338958"/>
            <a:ext cx="57157" cy="100781"/>
          </a:xfrm>
          <a:prstGeom prst="rect">
            <a:avLst/>
          </a:prstGeom>
        </p:spPr>
      </p:pic>
      <p:pic>
        <p:nvPicPr>
          <p:cNvPr id="232" name="Image 229" descr=" ">
            <a:extLst>
              <a:ext uri="{FF2B5EF4-FFF2-40B4-BE49-F238E27FC236}">
                <a16:creationId xmlns:a16="http://schemas.microsoft.com/office/drawing/2014/main" id="{D16DFC72-FE48-AF6D-2FDC-BF4F928ACB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9923587" y="2311363"/>
            <a:ext cx="74994" cy="123713"/>
          </a:xfrm>
          <a:prstGeom prst="rect">
            <a:avLst/>
          </a:prstGeom>
        </p:spPr>
      </p:pic>
      <p:pic>
        <p:nvPicPr>
          <p:cNvPr id="233" name="Image 230" descr=" ">
            <a:extLst>
              <a:ext uri="{FF2B5EF4-FFF2-40B4-BE49-F238E27FC236}">
                <a16:creationId xmlns:a16="http://schemas.microsoft.com/office/drawing/2014/main" id="{D1925A48-E8B9-B4C8-52D5-E46F52B13E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0006345" y="2284574"/>
            <a:ext cx="63334" cy="102952"/>
          </a:xfrm>
          <a:prstGeom prst="rect">
            <a:avLst/>
          </a:prstGeom>
        </p:spPr>
      </p:pic>
      <p:pic>
        <p:nvPicPr>
          <p:cNvPr id="234" name="Image 231" descr=" ">
            <a:extLst>
              <a:ext uri="{FF2B5EF4-FFF2-40B4-BE49-F238E27FC236}">
                <a16:creationId xmlns:a16="http://schemas.microsoft.com/office/drawing/2014/main" id="{741E2943-6082-32E9-886C-10A6AB9A33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10079553" y="2267731"/>
            <a:ext cx="60829" cy="94940"/>
          </a:xfrm>
          <a:prstGeom prst="rect">
            <a:avLst/>
          </a:prstGeom>
        </p:spPr>
      </p:pic>
      <p:pic>
        <p:nvPicPr>
          <p:cNvPr id="235" name="Image 232" descr=" ">
            <a:extLst>
              <a:ext uri="{FF2B5EF4-FFF2-40B4-BE49-F238E27FC236}">
                <a16:creationId xmlns:a16="http://schemas.microsoft.com/office/drawing/2014/main" id="{6F4829A3-DDA7-94AD-4E00-2074E47248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0147626" y="2235659"/>
            <a:ext cx="63359" cy="102952"/>
          </a:xfrm>
          <a:prstGeom prst="rect">
            <a:avLst/>
          </a:prstGeom>
        </p:spPr>
      </p:pic>
      <p:pic>
        <p:nvPicPr>
          <p:cNvPr id="236" name="Image 233" descr=" ">
            <a:extLst>
              <a:ext uri="{FF2B5EF4-FFF2-40B4-BE49-F238E27FC236}">
                <a16:creationId xmlns:a16="http://schemas.microsoft.com/office/drawing/2014/main" id="{7CA1E86D-B049-BA8F-9273-10CC9B012F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10218551" y="2211065"/>
            <a:ext cx="63334" cy="102952"/>
          </a:xfrm>
          <a:prstGeom prst="rect">
            <a:avLst/>
          </a:prstGeom>
        </p:spPr>
      </p:pic>
      <p:pic>
        <p:nvPicPr>
          <p:cNvPr id="237" name="Image 234" descr=" ">
            <a:extLst>
              <a:ext uri="{FF2B5EF4-FFF2-40B4-BE49-F238E27FC236}">
                <a16:creationId xmlns:a16="http://schemas.microsoft.com/office/drawing/2014/main" id="{90B6C8ED-094C-661E-49C7-16440495FF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0291139" y="2184896"/>
            <a:ext cx="63334" cy="102939"/>
          </a:xfrm>
          <a:prstGeom prst="rect">
            <a:avLst/>
          </a:prstGeom>
        </p:spPr>
      </p:pic>
      <p:pic>
        <p:nvPicPr>
          <p:cNvPr id="238" name="Image 235" descr=" ">
            <a:extLst>
              <a:ext uri="{FF2B5EF4-FFF2-40B4-BE49-F238E27FC236}">
                <a16:creationId xmlns:a16="http://schemas.microsoft.com/office/drawing/2014/main" id="{0E9CE0FB-07AD-C3B0-D9FE-81C2D69EB2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10362610" y="2154535"/>
            <a:ext cx="79459" cy="108533"/>
          </a:xfrm>
          <a:prstGeom prst="rect">
            <a:avLst/>
          </a:prstGeom>
        </p:spPr>
      </p:pic>
      <p:pic>
        <p:nvPicPr>
          <p:cNvPr id="239" name="Image 236" descr=" ">
            <a:extLst>
              <a:ext uri="{FF2B5EF4-FFF2-40B4-BE49-F238E27FC236}">
                <a16:creationId xmlns:a16="http://schemas.microsoft.com/office/drawing/2014/main" id="{823AB766-6346-AF82-F79C-D1DB885327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0446882" y="2135485"/>
            <a:ext cx="73853" cy="97408"/>
          </a:xfrm>
          <a:prstGeom prst="rect">
            <a:avLst/>
          </a:prstGeom>
        </p:spPr>
      </p:pic>
      <p:pic>
        <p:nvPicPr>
          <p:cNvPr id="240" name="Image 237" descr=" ">
            <a:extLst>
              <a:ext uri="{FF2B5EF4-FFF2-40B4-BE49-F238E27FC236}">
                <a16:creationId xmlns:a16="http://schemas.microsoft.com/office/drawing/2014/main" id="{25181ED1-9A60-6AD8-8771-99C0C05E62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10512499" y="2107716"/>
            <a:ext cx="62044" cy="95300"/>
          </a:xfrm>
          <a:prstGeom prst="rect">
            <a:avLst/>
          </a:prstGeom>
        </p:spPr>
      </p:pic>
      <p:pic>
        <p:nvPicPr>
          <p:cNvPr id="241" name="Image 238" descr=" ">
            <a:extLst>
              <a:ext uri="{FF2B5EF4-FFF2-40B4-BE49-F238E27FC236}">
                <a16:creationId xmlns:a16="http://schemas.microsoft.com/office/drawing/2014/main" id="{D601C5FF-A9E3-F21D-8978-D0AF87F1C6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0581663" y="2086037"/>
            <a:ext cx="57157" cy="100781"/>
          </a:xfrm>
          <a:prstGeom prst="rect">
            <a:avLst/>
          </a:prstGeom>
        </p:spPr>
      </p:pic>
      <p:pic>
        <p:nvPicPr>
          <p:cNvPr id="242" name="Image 239" descr=" ">
            <a:extLst>
              <a:ext uri="{FF2B5EF4-FFF2-40B4-BE49-F238E27FC236}">
                <a16:creationId xmlns:a16="http://schemas.microsoft.com/office/drawing/2014/main" id="{E1AE3A68-96EF-ADDD-4617-43378B92E2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6"/>
              </a:ext>
            </a:extLst>
          </a:blip>
          <a:stretch>
            <a:fillRect/>
          </a:stretch>
        </p:blipFill>
        <p:spPr>
          <a:xfrm>
            <a:off x="10645121" y="2059843"/>
            <a:ext cx="68048" cy="103609"/>
          </a:xfrm>
          <a:prstGeom prst="rect">
            <a:avLst/>
          </a:prstGeom>
        </p:spPr>
      </p:pic>
      <p:pic>
        <p:nvPicPr>
          <p:cNvPr id="243" name="Image 240" descr=" ">
            <a:extLst>
              <a:ext uri="{FF2B5EF4-FFF2-40B4-BE49-F238E27FC236}">
                <a16:creationId xmlns:a16="http://schemas.microsoft.com/office/drawing/2014/main" id="{774F9359-CE0B-4F10-8C57-A2AD89C3F9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10720983" y="2050529"/>
            <a:ext cx="60209" cy="87561"/>
          </a:xfrm>
          <a:prstGeom prst="rect">
            <a:avLst/>
          </a:prstGeom>
        </p:spPr>
      </p:pic>
      <p:pic>
        <p:nvPicPr>
          <p:cNvPr id="244" name="Image 241" descr=" ">
            <a:extLst>
              <a:ext uri="{FF2B5EF4-FFF2-40B4-BE49-F238E27FC236}">
                <a16:creationId xmlns:a16="http://schemas.microsoft.com/office/drawing/2014/main" id="{E4C3ADD7-7EE7-1E5B-3BB9-17B5A4F7FC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8"/>
              </a:ext>
            </a:extLst>
          </a:blip>
          <a:stretch>
            <a:fillRect/>
          </a:stretch>
        </p:blipFill>
        <p:spPr>
          <a:xfrm>
            <a:off x="10785756" y="2019002"/>
            <a:ext cx="67973" cy="89012"/>
          </a:xfrm>
          <a:prstGeom prst="rect">
            <a:avLst/>
          </a:prstGeom>
        </p:spPr>
      </p:pic>
      <p:pic>
        <p:nvPicPr>
          <p:cNvPr id="245" name="Image 242" descr=" ">
            <a:extLst>
              <a:ext uri="{FF2B5EF4-FFF2-40B4-BE49-F238E27FC236}">
                <a16:creationId xmlns:a16="http://schemas.microsoft.com/office/drawing/2014/main" id="{428DD234-A0C0-4B6A-05E2-75E7603BEE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10856856" y="1987562"/>
            <a:ext cx="62019" cy="95312"/>
          </a:xfrm>
          <a:prstGeom prst="rect">
            <a:avLst/>
          </a:prstGeom>
        </p:spPr>
      </p:pic>
      <p:pic>
        <p:nvPicPr>
          <p:cNvPr id="246" name="Image 243" descr=" ">
            <a:extLst>
              <a:ext uri="{FF2B5EF4-FFF2-40B4-BE49-F238E27FC236}">
                <a16:creationId xmlns:a16="http://schemas.microsoft.com/office/drawing/2014/main" id="{FB466032-11E7-03C4-F13A-E9CC0371C7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0"/>
              </a:ext>
            </a:extLst>
          </a:blip>
          <a:stretch>
            <a:fillRect/>
          </a:stretch>
        </p:blipFill>
        <p:spPr>
          <a:xfrm>
            <a:off x="10924655" y="1969591"/>
            <a:ext cx="63111" cy="95473"/>
          </a:xfrm>
          <a:prstGeom prst="rect">
            <a:avLst/>
          </a:prstGeom>
        </p:spPr>
      </p:pic>
      <p:pic>
        <p:nvPicPr>
          <p:cNvPr id="247" name="Image 244" descr=" ">
            <a:extLst>
              <a:ext uri="{FF2B5EF4-FFF2-40B4-BE49-F238E27FC236}">
                <a16:creationId xmlns:a16="http://schemas.microsoft.com/office/drawing/2014/main" id="{3D32D3E6-4657-8ABE-CBCB-F47B1D3F82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10989255" y="1946858"/>
            <a:ext cx="73853" cy="97408"/>
          </a:xfrm>
          <a:prstGeom prst="rect">
            <a:avLst/>
          </a:prstGeom>
        </p:spPr>
      </p:pic>
      <p:pic>
        <p:nvPicPr>
          <p:cNvPr id="248" name="Image 245" descr=" ">
            <a:extLst>
              <a:ext uri="{FF2B5EF4-FFF2-40B4-BE49-F238E27FC236}">
                <a16:creationId xmlns:a16="http://schemas.microsoft.com/office/drawing/2014/main" id="{2EFCAC62-0EB4-569D-C3CF-96DFB643179F}"/>
              </a:ext>
            </a:extLst>
          </p:cNvPr>
          <p:cNvPicPr>
            <a:picLocks noChangeAspect="1"/>
          </p:cNvPicPr>
          <p:nvPr/>
        </p:nvPicPr>
        <p:blipFill>
          <a:blip r:embed="rId162"/>
          <a:stretch>
            <a:fillRect/>
          </a:stretch>
        </p:blipFill>
        <p:spPr>
          <a:xfrm>
            <a:off x="12459439" y="1600200"/>
            <a:ext cx="2552721" cy="1016000"/>
          </a:xfrm>
          <a:prstGeom prst="rect">
            <a:avLst/>
          </a:prstGeom>
        </p:spPr>
      </p:pic>
      <p:pic>
        <p:nvPicPr>
          <p:cNvPr id="249" name="Image 246" descr=" ">
            <a:extLst>
              <a:ext uri="{FF2B5EF4-FFF2-40B4-BE49-F238E27FC236}">
                <a16:creationId xmlns:a16="http://schemas.microsoft.com/office/drawing/2014/main" id="{D344967E-F0A0-2723-D17E-4A14DB018B6B}"/>
              </a:ext>
            </a:extLst>
          </p:cNvPr>
          <p:cNvPicPr>
            <a:picLocks noChangeAspect="1"/>
          </p:cNvPicPr>
          <p:nvPr/>
        </p:nvPicPr>
        <p:blipFill>
          <a:blip r:embed="rId163"/>
          <a:stretch>
            <a:fillRect/>
          </a:stretch>
        </p:blipFill>
        <p:spPr>
          <a:xfrm>
            <a:off x="5002912" y="1286644"/>
            <a:ext cx="3272949" cy="1389125"/>
          </a:xfrm>
          <a:prstGeom prst="rect">
            <a:avLst/>
          </a:prstGeom>
        </p:spPr>
      </p:pic>
      <p:pic>
        <p:nvPicPr>
          <p:cNvPr id="250" name="Image 247" descr=" ">
            <a:extLst>
              <a:ext uri="{FF2B5EF4-FFF2-40B4-BE49-F238E27FC236}">
                <a16:creationId xmlns:a16="http://schemas.microsoft.com/office/drawing/2014/main" id="{2B46D832-21B0-3B55-1B5B-921A75595E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4"/>
              </a:ext>
            </a:extLst>
          </a:blip>
          <a:stretch>
            <a:fillRect/>
          </a:stretch>
        </p:blipFill>
        <p:spPr>
          <a:xfrm>
            <a:off x="5061260" y="1377243"/>
            <a:ext cx="3156270" cy="1207901"/>
          </a:xfrm>
          <a:prstGeom prst="rect">
            <a:avLst/>
          </a:prstGeom>
        </p:spPr>
      </p:pic>
      <p:pic>
        <p:nvPicPr>
          <p:cNvPr id="251" name="Image 248" descr=" ">
            <a:extLst>
              <a:ext uri="{FF2B5EF4-FFF2-40B4-BE49-F238E27FC236}">
                <a16:creationId xmlns:a16="http://schemas.microsoft.com/office/drawing/2014/main" id="{0CD3215C-EC3F-7458-8B59-BB80E63C178F}"/>
              </a:ext>
            </a:extLst>
          </p:cNvPr>
          <p:cNvPicPr>
            <a:picLocks noChangeAspect="1"/>
          </p:cNvPicPr>
          <p:nvPr/>
        </p:nvPicPr>
        <p:blipFill>
          <a:blip r:embed="rId165"/>
          <a:stretch>
            <a:fillRect/>
          </a:stretch>
        </p:blipFill>
        <p:spPr>
          <a:xfrm>
            <a:off x="6639383" y="1988269"/>
            <a:ext cx="17747665" cy="1172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1934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8570E-EA53-9744-15BB-DB0BC690F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Овал 64">
            <a:extLst>
              <a:ext uri="{FF2B5EF4-FFF2-40B4-BE49-F238E27FC236}">
                <a16:creationId xmlns:a16="http://schemas.microsoft.com/office/drawing/2014/main" id="{BC62795D-B2ED-3E0E-E92B-EC35EED3E9D0}"/>
              </a:ext>
            </a:extLst>
          </p:cNvPr>
          <p:cNvSpPr/>
          <p:nvPr/>
        </p:nvSpPr>
        <p:spPr>
          <a:xfrm>
            <a:off x="13392734" y="6138710"/>
            <a:ext cx="2165043" cy="2085649"/>
          </a:xfrm>
          <a:prstGeom prst="ellipse">
            <a:avLst/>
          </a:prstGeom>
          <a:solidFill>
            <a:schemeClr val="tx1">
              <a:lumMod val="95000"/>
              <a:alpha val="5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01548B-40C8-A265-7479-6C50B1490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438" y="1791711"/>
            <a:ext cx="3410385" cy="3410385"/>
          </a:xfrm>
          <a:prstGeom prst="rect">
            <a:avLst/>
          </a:prstGeom>
        </p:spPr>
      </p:pic>
      <p:sp>
        <p:nvSpPr>
          <p:cNvPr id="19" name="TextBox 15">
            <a:extLst>
              <a:ext uri="{FF2B5EF4-FFF2-40B4-BE49-F238E27FC236}">
                <a16:creationId xmlns:a16="http://schemas.microsoft.com/office/drawing/2014/main" id="{533CC388-FE5A-FE84-C2BA-688B1AF46412}"/>
              </a:ext>
            </a:extLst>
          </p:cNvPr>
          <p:cNvSpPr txBox="1"/>
          <p:nvPr/>
        </p:nvSpPr>
        <p:spPr bwMode="auto">
          <a:xfrm>
            <a:off x="1241201" y="5683695"/>
            <a:ext cx="9398311" cy="234861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0000"/>
              </a:lnSpc>
              <a:defRPr/>
            </a:pPr>
            <a:endParaRPr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945E52-3254-2C5D-F0C3-CDC18069967B}"/>
              </a:ext>
            </a:extLst>
          </p:cNvPr>
          <p:cNvSpPr txBox="1"/>
          <p:nvPr/>
        </p:nvSpPr>
        <p:spPr bwMode="auto">
          <a:xfrm>
            <a:off x="1307877" y="7769412"/>
            <a:ext cx="9946865" cy="511950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br>
              <a:rPr lang="ru-RU" sz="3600" dirty="0"/>
            </a:br>
            <a:br>
              <a:rPr lang="ru-RU" sz="3600" dirty="0"/>
            </a:br>
            <a:endParaRPr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68D790-17F5-8BD7-12D0-E96FEB716F81}"/>
              </a:ext>
            </a:extLst>
          </p:cNvPr>
          <p:cNvSpPr txBox="1"/>
          <p:nvPr/>
        </p:nvSpPr>
        <p:spPr bwMode="auto">
          <a:xfrm>
            <a:off x="700187" y="3963409"/>
            <a:ext cx="21848528" cy="8393461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50000"/>
              </a:lnSpc>
              <a:defRPr/>
            </a:pPr>
            <a:endParaRPr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2E203-6752-A1AD-5DDD-83C95F694491}"/>
              </a:ext>
            </a:extLst>
          </p:cNvPr>
          <p:cNvSpPr txBox="1"/>
          <p:nvPr/>
        </p:nvSpPr>
        <p:spPr>
          <a:xfrm>
            <a:off x="6619263" y="8408545"/>
            <a:ext cx="10501213" cy="1418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b="1" i="0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       Необоснованные </a:t>
            </a:r>
            <a:r>
              <a:rPr lang="ru-RU" sz="36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штрафы</a:t>
            </a:r>
            <a:r>
              <a:rPr lang="ru-RU" sz="3600" b="1" i="0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 для клиентов</a:t>
            </a:r>
          </a:p>
          <a:p>
            <a:pPr>
              <a:spcBef>
                <a:spcPts val="450"/>
              </a:spcBef>
              <a:spcAft>
                <a:spcPts val="1200"/>
              </a:spcAft>
            </a:pPr>
            <a:r>
              <a:rPr lang="ru-RU" sz="36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Репутационные потери и негативные отзывы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1B1DD5-6CBE-9AA2-FC8F-7E192A7F0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915" y="10083793"/>
            <a:ext cx="6971110" cy="3872234"/>
          </a:xfrm>
          <a:prstGeom prst="rect">
            <a:avLst/>
          </a:prstGeom>
        </p:spPr>
      </p:pic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EECAC42C-BC9B-89A2-A486-F7E578E09E42}"/>
              </a:ext>
            </a:extLst>
          </p:cNvPr>
          <p:cNvSpPr/>
          <p:nvPr/>
        </p:nvSpPr>
        <p:spPr>
          <a:xfrm>
            <a:off x="204317" y="6845264"/>
            <a:ext cx="6218297" cy="3159415"/>
          </a:xfrm>
          <a:prstGeom prst="wedgeEllipseCallout">
            <a:avLst/>
          </a:prstGeom>
          <a:solidFill>
            <a:srgbClr val="D8A1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Каршеринг теряет 67 млн руб. в год на скрытых повреждениях, которые невозможно доказать!</a:t>
            </a:r>
            <a:endParaRPr lang="ru-RU" sz="2700" dirty="0"/>
          </a:p>
        </p:txBody>
      </p:sp>
      <p:pic>
        <p:nvPicPr>
          <p:cNvPr id="8" name="Рисунок 7" descr="Бусинессман большой палец вниз">
            <a:extLst>
              <a:ext uri="{FF2B5EF4-FFF2-40B4-BE49-F238E27FC236}">
                <a16:creationId xmlns:a16="http://schemas.microsoft.com/office/drawing/2014/main" id="{3B8D622B-DFE2-9557-61A7-85CC4506E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1292" y="3431359"/>
            <a:ext cx="2335973" cy="6555702"/>
          </a:xfrm>
          <a:prstGeom prst="rect">
            <a:avLst/>
          </a:prstGeom>
        </p:spPr>
      </p:pic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09E6C381-2F42-FCF1-10F2-675D042E33A7}"/>
              </a:ext>
            </a:extLst>
          </p:cNvPr>
          <p:cNvSpPr/>
          <p:nvPr/>
        </p:nvSpPr>
        <p:spPr>
          <a:xfrm flipH="1">
            <a:off x="17664596" y="274228"/>
            <a:ext cx="6258750" cy="2819511"/>
          </a:xfrm>
          <a:prstGeom prst="wedgeEllipseCallout">
            <a:avLst/>
          </a:prstGeom>
          <a:solidFill>
            <a:srgbClr val="D8A1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А добросовестные пользователи получают обвинения и штрафы!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63E81C-F79A-3B67-E096-31F70B99847B}"/>
              </a:ext>
            </a:extLst>
          </p:cNvPr>
          <p:cNvSpPr txBox="1"/>
          <p:nvPr/>
        </p:nvSpPr>
        <p:spPr>
          <a:xfrm>
            <a:off x="85059" y="4680722"/>
            <a:ext cx="72099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b="1" i="0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Существующие датчики </a:t>
            </a:r>
            <a:r>
              <a:rPr lang="ru-RU" sz="3600" b="1" i="1" u="sng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не фиксируют</a:t>
            </a:r>
            <a:r>
              <a:rPr lang="ru-RU" sz="3600" b="1" i="1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 </a:t>
            </a:r>
            <a:r>
              <a:rPr lang="ru-RU" sz="3600" b="1" i="0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царапины, вмятины, вандализм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16699B-3228-708A-27DF-8AEE3278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300" y="9843767"/>
            <a:ext cx="6430423" cy="387223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9DBB090-FCBF-4F0C-5543-9522C2377E09}"/>
              </a:ext>
            </a:extLst>
          </p:cNvPr>
          <p:cNvSpPr txBox="1"/>
          <p:nvPr/>
        </p:nvSpPr>
        <p:spPr>
          <a:xfrm>
            <a:off x="13550934" y="11261698"/>
            <a:ext cx="6723542" cy="2190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1200"/>
              </a:spcAft>
            </a:pPr>
            <a:r>
              <a:rPr lang="ru-RU" sz="3600" b="1" i="0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Проигранные </a:t>
            </a:r>
            <a:r>
              <a:rPr lang="ru-RU" sz="36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суды</a:t>
            </a:r>
            <a:r>
              <a:rPr lang="ru-RU" sz="3600" b="1" i="0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 (взыскание)</a:t>
            </a:r>
            <a:endParaRPr lang="ru-RU" sz="3600" b="1" dirty="0">
              <a:solidFill>
                <a:schemeClr val="tx1">
                  <a:lumMod val="95000"/>
                </a:schemeClr>
              </a:solidFill>
              <a:latin typeface="quote-cjk-patch"/>
            </a:endParaRPr>
          </a:p>
          <a:p>
            <a:pPr>
              <a:spcBef>
                <a:spcPts val="450"/>
              </a:spcBef>
              <a:spcAft>
                <a:spcPts val="1200"/>
              </a:spcAft>
            </a:pPr>
            <a:r>
              <a:rPr lang="ru-RU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quote-cjk-patch"/>
              </a:rPr>
              <a:t>Рост исков </a:t>
            </a:r>
            <a:r>
              <a:rPr lang="ru-RU" sz="3600" b="1" dirty="0">
                <a:solidFill>
                  <a:schemeClr val="tx1">
                    <a:lumMod val="95000"/>
                  </a:schemeClr>
                </a:solidFill>
                <a:latin typeface="quote-cjk-patch"/>
              </a:rPr>
              <a:t>на 60%</a:t>
            </a:r>
          </a:p>
          <a:p>
            <a:pPr>
              <a:spcBef>
                <a:spcPts val="450"/>
              </a:spcBef>
              <a:spcAft>
                <a:spcPts val="1200"/>
              </a:spcAft>
            </a:pPr>
            <a:r>
              <a:rPr lang="ru-RU" sz="36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Рост страховых тарифов</a:t>
            </a:r>
            <a:endParaRPr lang="ru-RU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2" name="Рисунок 31" descr="Авария контур">
            <a:extLst>
              <a:ext uri="{FF2B5EF4-FFF2-40B4-BE49-F238E27FC236}">
                <a16:creationId xmlns:a16="http://schemas.microsoft.com/office/drawing/2014/main" id="{07106611-CCA9-4297-515C-D16850428D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36534" y="11033703"/>
            <a:ext cx="914400" cy="914400"/>
          </a:xfrm>
          <a:prstGeom prst="rect">
            <a:avLst/>
          </a:prstGeom>
        </p:spPr>
      </p:pic>
      <p:pic>
        <p:nvPicPr>
          <p:cNvPr id="33" name="Рисунок 32" descr="Авария контур">
            <a:extLst>
              <a:ext uri="{FF2B5EF4-FFF2-40B4-BE49-F238E27FC236}">
                <a16:creationId xmlns:a16="http://schemas.microsoft.com/office/drawing/2014/main" id="{92DE8C9B-0566-8C92-1A42-C0771C6FC3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36534" y="11807069"/>
            <a:ext cx="914400" cy="914400"/>
          </a:xfrm>
          <a:prstGeom prst="rect">
            <a:avLst/>
          </a:prstGeom>
        </p:spPr>
      </p:pic>
      <p:pic>
        <p:nvPicPr>
          <p:cNvPr id="34" name="Рисунок 33" descr="Авария контур">
            <a:extLst>
              <a:ext uri="{FF2B5EF4-FFF2-40B4-BE49-F238E27FC236}">
                <a16:creationId xmlns:a16="http://schemas.microsoft.com/office/drawing/2014/main" id="{ABA2810F-2B26-0241-010C-C8742BD54C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36534" y="12591299"/>
            <a:ext cx="914400" cy="914400"/>
          </a:xfrm>
          <a:prstGeom prst="rect">
            <a:avLst/>
          </a:prstGeom>
        </p:spPr>
      </p:pic>
      <p:pic>
        <p:nvPicPr>
          <p:cNvPr id="37" name="Рисунок 36" descr="Авария контур">
            <a:extLst>
              <a:ext uri="{FF2B5EF4-FFF2-40B4-BE49-F238E27FC236}">
                <a16:creationId xmlns:a16="http://schemas.microsoft.com/office/drawing/2014/main" id="{F05F43C0-2EB3-112B-8024-A3D88B3C9D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39131" y="8929366"/>
            <a:ext cx="914400" cy="914400"/>
          </a:xfrm>
          <a:prstGeom prst="rect">
            <a:avLst/>
          </a:prstGeom>
        </p:spPr>
      </p:pic>
      <p:pic>
        <p:nvPicPr>
          <p:cNvPr id="38" name="Рисунок 37" descr="Авария контур">
            <a:extLst>
              <a:ext uri="{FF2B5EF4-FFF2-40B4-BE49-F238E27FC236}">
                <a16:creationId xmlns:a16="http://schemas.microsoft.com/office/drawing/2014/main" id="{8FD34213-A3CB-4A71-167A-E2021B221E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0258" y="8072680"/>
            <a:ext cx="914400" cy="914400"/>
          </a:xfrm>
          <a:prstGeom prst="rect">
            <a:avLst/>
          </a:prstGeom>
        </p:spPr>
      </p:pic>
      <p:pic>
        <p:nvPicPr>
          <p:cNvPr id="44" name="Рисунок 43" descr="Закрыть со сплошной заливкой">
            <a:extLst>
              <a:ext uri="{FF2B5EF4-FFF2-40B4-BE49-F238E27FC236}">
                <a16:creationId xmlns:a16="http://schemas.microsoft.com/office/drawing/2014/main" id="{3562E802-3EF2-4E24-B15C-FA173C9384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67717" y="2501124"/>
            <a:ext cx="1860469" cy="186046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B828569-DBA7-B670-1CE3-E1A0AC12CD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3510"/>
          <a:stretch>
            <a:fillRect/>
          </a:stretch>
        </p:blipFill>
        <p:spPr>
          <a:xfrm>
            <a:off x="7153090" y="2025212"/>
            <a:ext cx="7322166" cy="3506210"/>
          </a:xfrm>
          <a:prstGeom prst="rect">
            <a:avLst/>
          </a:prstGeom>
        </p:spPr>
      </p:pic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57036AFA-1274-9BAE-91BC-E7B2832C5810}"/>
              </a:ext>
            </a:extLst>
          </p:cNvPr>
          <p:cNvCxnSpPr>
            <a:cxnSpLocks/>
          </p:cNvCxnSpPr>
          <p:nvPr/>
        </p:nvCxnSpPr>
        <p:spPr>
          <a:xfrm flipV="1">
            <a:off x="7153090" y="5913122"/>
            <a:ext cx="7157613" cy="35421"/>
          </a:xfrm>
          <a:prstGeom prst="line">
            <a:avLst/>
          </a:prstGeom>
          <a:ln>
            <a:solidFill>
              <a:srgbClr val="D520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4282EE6-6BC6-F6CB-362B-3FF08363C539}"/>
              </a:ext>
            </a:extLst>
          </p:cNvPr>
          <p:cNvSpPr txBox="1"/>
          <p:nvPr/>
        </p:nvSpPr>
        <p:spPr>
          <a:xfrm>
            <a:off x="7487105" y="5449266"/>
            <a:ext cx="7797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800" b="1" i="0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Скрытых повреждений в 4 раза больше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FDFA2910-82C2-0F65-3E09-96DD256ED04D}"/>
              </a:ext>
            </a:extLst>
          </p:cNvPr>
          <p:cNvSpPr/>
          <p:nvPr/>
        </p:nvSpPr>
        <p:spPr>
          <a:xfrm>
            <a:off x="7428590" y="6061773"/>
            <a:ext cx="5207944" cy="744441"/>
          </a:xfrm>
          <a:prstGeom prst="ellipse">
            <a:avLst/>
          </a:prstGeom>
          <a:solidFill>
            <a:srgbClr val="D8A1BC">
              <a:alpha val="52000"/>
            </a:srgbClr>
          </a:solidFill>
          <a:ln>
            <a:solidFill>
              <a:srgbClr val="D8A1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639F6C3-6AD1-0D20-2BF8-40ACE431DCB5}"/>
              </a:ext>
            </a:extLst>
          </p:cNvPr>
          <p:cNvSpPr txBox="1"/>
          <p:nvPr/>
        </p:nvSpPr>
        <p:spPr>
          <a:xfrm>
            <a:off x="8270766" y="6061114"/>
            <a:ext cx="3353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4000" b="1" i="0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800 Х 4 = 3 200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129058E-29D3-D33E-8479-C56379C838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54223" y="10876401"/>
            <a:ext cx="2650109" cy="265010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BDD67A8-849E-8C42-6E16-610FA0A4C7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95017" y="3168704"/>
            <a:ext cx="6139158" cy="271733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CA60B75-D3B3-CD8F-8C61-7D1F4CF637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03960" y="5944684"/>
            <a:ext cx="5020281" cy="220946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1DFD893-2AAA-708D-291D-2381E7F352F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6342997" y="8252394"/>
            <a:ext cx="4976112" cy="24091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4C4D492-A212-CC74-B9CB-E4D56C78AF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91121" y="6405578"/>
            <a:ext cx="1658007" cy="1384436"/>
          </a:xfrm>
          <a:prstGeom prst="rect">
            <a:avLst/>
          </a:prstGeom>
        </p:spPr>
      </p:pic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D7AEECD2-046D-F14A-A73C-C2B33178E0DA}"/>
              </a:ext>
            </a:extLst>
          </p:cNvPr>
          <p:cNvCxnSpPr>
            <a:cxnSpLocks/>
          </p:cNvCxnSpPr>
          <p:nvPr/>
        </p:nvCxnSpPr>
        <p:spPr>
          <a:xfrm>
            <a:off x="15178416" y="7862095"/>
            <a:ext cx="1035624" cy="1059129"/>
          </a:xfrm>
          <a:prstGeom prst="straightConnector1">
            <a:avLst/>
          </a:prstGeom>
          <a:ln w="98425">
            <a:solidFill>
              <a:srgbClr val="BE88A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231656E-60AB-B6B9-91AA-895977628118}"/>
              </a:ext>
            </a:extLst>
          </p:cNvPr>
          <p:cNvSpPr txBox="1"/>
          <p:nvPr/>
        </p:nvSpPr>
        <p:spPr>
          <a:xfrm>
            <a:off x="21554223" y="9634466"/>
            <a:ext cx="26523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quote-cjk-patch"/>
              </a:rPr>
              <a:t>Отзывы потребителей каршеринга</a:t>
            </a:r>
          </a:p>
        </p:txBody>
      </p:sp>
    </p:spTree>
    <p:extLst>
      <p:ext uri="{BB962C8B-B14F-4D97-AF65-F5344CB8AC3E}">
        <p14:creationId xmlns:p14="http://schemas.microsoft.com/office/powerpoint/2010/main" val="283284826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8F145-32BE-30EF-B446-B5F65F05E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557A2145-D875-3995-7E1D-4B6D088B0C55}"/>
              </a:ext>
            </a:extLst>
          </p:cNvPr>
          <p:cNvSpPr txBox="1"/>
          <p:nvPr/>
        </p:nvSpPr>
        <p:spPr bwMode="auto">
          <a:xfrm>
            <a:off x="1125382" y="2214606"/>
            <a:ext cx="7480673" cy="1397143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3840"/>
              </a:lnSpc>
              <a:defRPr/>
            </a:pPr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 SemiBold"/>
                <a:ea typeface="Gilroy Bold"/>
                <a:cs typeface="Times New Roman"/>
              </a:rPr>
              <a:t>Принцип работы</a:t>
            </a:r>
            <a:endParaRPr sz="7200" b="1" dirty="0">
              <a:solidFill>
                <a:schemeClr val="accent6">
                  <a:lumMod val="60000"/>
                  <a:lumOff val="40000"/>
                </a:schemeClr>
              </a:solidFill>
              <a:latin typeface="Aptos SemiBold"/>
              <a:ea typeface="Gilroy Bold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1DB9F-AF42-A847-762C-4C27DB5CCDBE}"/>
              </a:ext>
            </a:extLst>
          </p:cNvPr>
          <p:cNvSpPr txBox="1"/>
          <p:nvPr/>
        </p:nvSpPr>
        <p:spPr>
          <a:xfrm>
            <a:off x="363951" y="10650694"/>
            <a:ext cx="162119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dirty="0">
                <a:effectLst/>
                <a:latin typeface="quote-cjk-patch"/>
              </a:rPr>
              <a:t>Акустическая диагностика</a:t>
            </a:r>
            <a:r>
              <a:rPr lang="ru-RU" sz="3600" b="0" i="0" dirty="0">
                <a:effectLst/>
                <a:latin typeface="quote-cjk-patch"/>
              </a:rPr>
              <a:t> → адаптирована для каршеринга</a:t>
            </a:r>
            <a:br>
              <a:rPr lang="ru-RU" sz="3600" dirty="0"/>
            </a:br>
            <a:r>
              <a:rPr lang="ru-RU" sz="3600" b="1" i="0" dirty="0">
                <a:effectLst/>
                <a:latin typeface="quote-cjk-patch"/>
              </a:rPr>
              <a:t>Нейросеть</a:t>
            </a:r>
            <a:r>
              <a:rPr lang="ru-RU" sz="3600" b="0" i="0" dirty="0">
                <a:effectLst/>
                <a:latin typeface="quote-cjk-patch"/>
              </a:rPr>
              <a:t> → распознаёт вид повреждения</a:t>
            </a:r>
            <a:br>
              <a:rPr lang="ru-RU" sz="3600" dirty="0"/>
            </a:br>
            <a:r>
              <a:rPr lang="ru-RU" sz="3600" b="1" dirty="0">
                <a:latin typeface="quote-cjk-patch"/>
              </a:rPr>
              <a:t>К</a:t>
            </a:r>
            <a:r>
              <a:rPr lang="ru-RU" sz="3600" b="1" i="0" dirty="0">
                <a:effectLst/>
                <a:latin typeface="quote-cjk-patch"/>
              </a:rPr>
              <a:t>омпоненты</a:t>
            </a:r>
            <a:r>
              <a:rPr lang="ru-RU" sz="3600" b="0" i="0" dirty="0">
                <a:effectLst/>
                <a:latin typeface="quote-cjk-patch"/>
              </a:rPr>
              <a:t> (микрофоны, GPS, 4G, облако) → интегрированы в единую систему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.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63CD2-8BAA-C1D7-EAF1-FD16CD9FA20E}"/>
              </a:ext>
            </a:extLst>
          </p:cNvPr>
          <p:cNvSpPr txBox="1"/>
          <p:nvPr/>
        </p:nvSpPr>
        <p:spPr>
          <a:xfrm>
            <a:off x="6646057" y="3611749"/>
            <a:ext cx="494754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quote-cjk-patch"/>
              </a:rPr>
              <a:t>Р</a:t>
            </a:r>
            <a:r>
              <a:rPr lang="ru-RU" sz="28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аспознают</a:t>
            </a:r>
            <a:r>
              <a:rPr lang="ru-RU" sz="2800" b="1" i="0" dirty="0">
                <a:effectLst/>
                <a:latin typeface="quote-cjk-patch"/>
              </a:rPr>
              <a:t> царапины, удары, разбитое стекло</a:t>
            </a:r>
            <a:br>
              <a:rPr lang="ru-RU" sz="1800" dirty="0"/>
            </a:b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209AD-47DA-ED84-A0E3-F8DC02895212}"/>
              </a:ext>
            </a:extLst>
          </p:cNvPr>
          <p:cNvSpPr txBox="1"/>
          <p:nvPr/>
        </p:nvSpPr>
        <p:spPr>
          <a:xfrm>
            <a:off x="10396908" y="8630904"/>
            <a:ext cx="43840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effectLst/>
                <a:latin typeface="quote-cjk-patch"/>
              </a:rPr>
              <a:t>Фиксация </a:t>
            </a:r>
            <a:r>
              <a:rPr lang="ru-RU" sz="28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координат</a:t>
            </a:r>
            <a:r>
              <a:rPr lang="ru-RU" sz="2800" b="1" i="0" dirty="0">
                <a:effectLst/>
                <a:latin typeface="quote-cjk-patch"/>
              </a:rPr>
              <a:t> и момента </a:t>
            </a:r>
            <a:r>
              <a:rPr lang="ru-RU" sz="28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события</a:t>
            </a:r>
            <a:endParaRPr lang="ru-RU" sz="2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92BDDA-DFD3-C6D0-58A0-C5AEFA714FCA}"/>
              </a:ext>
            </a:extLst>
          </p:cNvPr>
          <p:cNvSpPr txBox="1"/>
          <p:nvPr/>
        </p:nvSpPr>
        <p:spPr>
          <a:xfrm>
            <a:off x="9552994" y="6293919"/>
            <a:ext cx="52811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quote-cjk-patch"/>
              </a:rPr>
              <a:t>О</a:t>
            </a:r>
            <a:r>
              <a:rPr lang="ru-RU" sz="2800" b="1" i="0" dirty="0">
                <a:effectLst/>
                <a:latin typeface="quote-cjk-patch"/>
              </a:rPr>
              <a:t>тправка </a:t>
            </a:r>
            <a:r>
              <a:rPr lang="ru-RU" sz="28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аудио</a:t>
            </a:r>
            <a:r>
              <a:rPr lang="en-US" sz="2800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quote-cjk-patch"/>
              </a:rPr>
              <a:t> </a:t>
            </a:r>
            <a:r>
              <a:rPr lang="ru-RU" sz="28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спектрограммы</a:t>
            </a:r>
            <a:r>
              <a:rPr lang="ru-RU" sz="2800" b="1" i="0" dirty="0">
                <a:effectLst/>
                <a:latin typeface="quote-cjk-patch"/>
              </a:rPr>
              <a:t> в облако</a:t>
            </a:r>
            <a:endParaRPr lang="ru-RU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D0586B-A50E-9F06-6826-F7DEE185CA7C}"/>
              </a:ext>
            </a:extLst>
          </p:cNvPr>
          <p:cNvSpPr txBox="1"/>
          <p:nvPr/>
        </p:nvSpPr>
        <p:spPr>
          <a:xfrm>
            <a:off x="10657491" y="7265379"/>
            <a:ext cx="38678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quote-cjk-patch"/>
              </a:rPr>
              <a:t>А</a:t>
            </a:r>
            <a:r>
              <a:rPr lang="ru-RU" sz="28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втоматически</a:t>
            </a:r>
            <a:r>
              <a:rPr lang="ru-RU" sz="2800" b="1" i="0" dirty="0">
                <a:effectLst/>
                <a:latin typeface="quote-cjk-patch"/>
              </a:rPr>
              <a:t>, по времени аренды</a:t>
            </a:r>
            <a:endParaRPr lang="ru-RU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FFD4A8-4374-8A17-E924-E3C8AB5E2B49}"/>
              </a:ext>
            </a:extLst>
          </p:cNvPr>
          <p:cNvSpPr txBox="1"/>
          <p:nvPr/>
        </p:nvSpPr>
        <p:spPr>
          <a:xfrm>
            <a:off x="523206" y="5033206"/>
            <a:ext cx="2170946" cy="960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Микрофоны</a:t>
            </a:r>
            <a:r>
              <a:rPr lang="ru-RU" sz="2800" b="1" i="0" dirty="0">
                <a:effectLst/>
                <a:latin typeface="quote-cjk-patch"/>
              </a:rPr>
              <a:t> + </a:t>
            </a:r>
            <a:r>
              <a:rPr lang="ru-RU" sz="28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нейросеть</a:t>
            </a:r>
            <a:r>
              <a:rPr lang="ru-RU" sz="2800" b="0" i="0" dirty="0">
                <a:effectLst/>
                <a:latin typeface="quote-cjk-patch"/>
              </a:rPr>
              <a:t> </a:t>
            </a:r>
            <a:endParaRPr lang="ru-RU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48E6CF-CC63-04CD-7863-526258E3133A}"/>
              </a:ext>
            </a:extLst>
          </p:cNvPr>
          <p:cNvSpPr txBox="1"/>
          <p:nvPr/>
        </p:nvSpPr>
        <p:spPr>
          <a:xfrm>
            <a:off x="498754" y="7185010"/>
            <a:ext cx="2289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GPS</a:t>
            </a:r>
            <a:r>
              <a:rPr lang="ru-RU" sz="2800" b="1" i="0" dirty="0">
                <a:effectLst/>
                <a:latin typeface="quote-cjk-patch"/>
              </a:rPr>
              <a:t> + </a:t>
            </a:r>
            <a:r>
              <a:rPr lang="ru-RU" sz="28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время</a:t>
            </a:r>
            <a:r>
              <a:rPr lang="ru-RU" sz="2800" b="0" i="0" dirty="0">
                <a:effectLst/>
                <a:latin typeface="quote-cjk-patch"/>
              </a:rPr>
              <a:t> </a:t>
            </a:r>
            <a:endParaRPr lang="ru-RU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0E1FA1-1F55-6D38-1D54-ADE05EE78C94}"/>
              </a:ext>
            </a:extLst>
          </p:cNvPr>
          <p:cNvSpPr txBox="1"/>
          <p:nvPr/>
        </p:nvSpPr>
        <p:spPr>
          <a:xfrm>
            <a:off x="1656618" y="6722741"/>
            <a:ext cx="1037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4G</a:t>
            </a:r>
            <a:r>
              <a:rPr lang="ru-RU" sz="1800" b="0" i="0" dirty="0">
                <a:effectLst/>
                <a:latin typeface="quote-cjk-patch"/>
              </a:rPr>
              <a:t>  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357944-DE7D-2014-5B46-B495B0BC2B9B}"/>
              </a:ext>
            </a:extLst>
          </p:cNvPr>
          <p:cNvSpPr txBox="1"/>
          <p:nvPr/>
        </p:nvSpPr>
        <p:spPr>
          <a:xfrm>
            <a:off x="363951" y="8584540"/>
            <a:ext cx="27016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quote-cjk-patch"/>
              </a:rPr>
              <a:t>Привязка</a:t>
            </a:r>
            <a:r>
              <a:rPr lang="ru-RU" sz="2800" b="1" i="0" dirty="0">
                <a:effectLst/>
                <a:latin typeface="quote-cjk-patch"/>
              </a:rPr>
              <a:t> к пользователю</a:t>
            </a:r>
            <a:r>
              <a:rPr lang="ru-RU" sz="2800" b="0" i="0" dirty="0">
                <a:effectLst/>
                <a:latin typeface="quote-cjk-patch"/>
              </a:rPr>
              <a:t> </a:t>
            </a:r>
            <a:endParaRPr lang="ru-RU" sz="28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9F77F34-0690-136E-E69D-D1EF958A8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903" y="6069780"/>
            <a:ext cx="6038123" cy="3353989"/>
          </a:xfrm>
          <a:prstGeom prst="rect">
            <a:avLst/>
          </a:prstGeom>
        </p:spPr>
      </p:pic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D498E662-F37A-ABC5-09A1-8876B43B1F5B}"/>
              </a:ext>
            </a:extLst>
          </p:cNvPr>
          <p:cNvCxnSpPr>
            <a:cxnSpLocks/>
          </p:cNvCxnSpPr>
          <p:nvPr/>
        </p:nvCxnSpPr>
        <p:spPr>
          <a:xfrm>
            <a:off x="665430" y="5006423"/>
            <a:ext cx="4008170" cy="1369414"/>
          </a:xfrm>
          <a:prstGeom prst="bentConnector3">
            <a:avLst>
              <a:gd name="adj1" fmla="val 50634"/>
            </a:avLst>
          </a:prstGeom>
          <a:ln w="82550">
            <a:solidFill>
              <a:srgbClr val="D8A1B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: уступ 35">
            <a:extLst>
              <a:ext uri="{FF2B5EF4-FFF2-40B4-BE49-F238E27FC236}">
                <a16:creationId xmlns:a16="http://schemas.microsoft.com/office/drawing/2014/main" id="{9797784D-3088-AB0C-78BE-7CA158EE4652}"/>
              </a:ext>
            </a:extLst>
          </p:cNvPr>
          <p:cNvCxnSpPr>
            <a:cxnSpLocks/>
          </p:cNvCxnSpPr>
          <p:nvPr/>
        </p:nvCxnSpPr>
        <p:spPr>
          <a:xfrm flipV="1">
            <a:off x="448599" y="7947651"/>
            <a:ext cx="3931625" cy="1786715"/>
          </a:xfrm>
          <a:prstGeom prst="bentConnector3">
            <a:avLst>
              <a:gd name="adj1" fmla="val 57753"/>
            </a:avLst>
          </a:prstGeom>
          <a:ln w="82550">
            <a:solidFill>
              <a:srgbClr val="D8A1B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: уступ 36">
            <a:extLst>
              <a:ext uri="{FF2B5EF4-FFF2-40B4-BE49-F238E27FC236}">
                <a16:creationId xmlns:a16="http://schemas.microsoft.com/office/drawing/2014/main" id="{8FBDDDFC-D711-6661-BB4F-7498D797B04E}"/>
              </a:ext>
            </a:extLst>
          </p:cNvPr>
          <p:cNvCxnSpPr>
            <a:cxnSpLocks/>
          </p:cNvCxnSpPr>
          <p:nvPr/>
        </p:nvCxnSpPr>
        <p:spPr>
          <a:xfrm>
            <a:off x="10057540" y="8419573"/>
            <a:ext cx="1006700" cy="777672"/>
          </a:xfrm>
          <a:prstGeom prst="bentConnector3">
            <a:avLst>
              <a:gd name="adj1" fmla="val 50000"/>
            </a:avLst>
          </a:prstGeom>
          <a:ln w="82550">
            <a:solidFill>
              <a:srgbClr val="D8A1B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3A437676-92C5-F2E1-8DC7-A54F347EA17A}"/>
              </a:ext>
            </a:extLst>
          </p:cNvPr>
          <p:cNvCxnSpPr>
            <a:cxnSpLocks/>
          </p:cNvCxnSpPr>
          <p:nvPr/>
        </p:nvCxnSpPr>
        <p:spPr>
          <a:xfrm>
            <a:off x="9153459" y="7042297"/>
            <a:ext cx="904081" cy="0"/>
          </a:xfrm>
          <a:prstGeom prst="straightConnector1">
            <a:avLst/>
          </a:prstGeom>
          <a:ln w="82550">
            <a:solidFill>
              <a:srgbClr val="D8A1B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02E92AAB-296C-2811-83BA-37F9DCCC24E1}"/>
              </a:ext>
            </a:extLst>
          </p:cNvPr>
          <p:cNvCxnSpPr>
            <a:cxnSpLocks/>
          </p:cNvCxnSpPr>
          <p:nvPr/>
        </p:nvCxnSpPr>
        <p:spPr>
          <a:xfrm>
            <a:off x="2628070" y="7495607"/>
            <a:ext cx="1752154" cy="0"/>
          </a:xfrm>
          <a:prstGeom prst="straightConnector1">
            <a:avLst/>
          </a:prstGeom>
          <a:ln w="82550">
            <a:solidFill>
              <a:srgbClr val="D8A1B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AA4FEEA1-5FB7-5C22-331B-A2E909C1CB7A}"/>
              </a:ext>
            </a:extLst>
          </p:cNvPr>
          <p:cNvCxnSpPr>
            <a:cxnSpLocks/>
          </p:cNvCxnSpPr>
          <p:nvPr/>
        </p:nvCxnSpPr>
        <p:spPr>
          <a:xfrm flipV="1">
            <a:off x="7874582" y="4588204"/>
            <a:ext cx="2490498" cy="1850779"/>
          </a:xfrm>
          <a:prstGeom prst="bentConnector3">
            <a:avLst>
              <a:gd name="adj1" fmla="val 50000"/>
            </a:avLst>
          </a:prstGeom>
          <a:ln w="82550">
            <a:solidFill>
              <a:srgbClr val="D8A1B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E8F9E7F0-0490-BA30-DB8C-64B6C81CABB5}"/>
              </a:ext>
            </a:extLst>
          </p:cNvPr>
          <p:cNvCxnSpPr>
            <a:cxnSpLocks/>
          </p:cNvCxnSpPr>
          <p:nvPr/>
        </p:nvCxnSpPr>
        <p:spPr>
          <a:xfrm>
            <a:off x="2592629" y="6984351"/>
            <a:ext cx="1787595" cy="0"/>
          </a:xfrm>
          <a:prstGeom prst="straightConnector1">
            <a:avLst/>
          </a:prstGeom>
          <a:ln w="82550">
            <a:solidFill>
              <a:srgbClr val="D8A1B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23305134-F202-DCF8-943F-419C89E2C25C}"/>
              </a:ext>
            </a:extLst>
          </p:cNvPr>
          <p:cNvCxnSpPr>
            <a:cxnSpLocks/>
          </p:cNvCxnSpPr>
          <p:nvPr/>
        </p:nvCxnSpPr>
        <p:spPr>
          <a:xfrm>
            <a:off x="10057540" y="7623481"/>
            <a:ext cx="1006700" cy="0"/>
          </a:xfrm>
          <a:prstGeom prst="straightConnector1">
            <a:avLst/>
          </a:prstGeom>
          <a:ln w="82550">
            <a:solidFill>
              <a:srgbClr val="D8A1B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0F96F4-905B-B33B-5F9E-8DDB3C4EA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9283" y="267629"/>
            <a:ext cx="8633698" cy="51072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56F1B7-90F1-C4AA-9EA3-295BB4C30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643" y="5691130"/>
            <a:ext cx="6834326" cy="769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8D48C-7343-678A-9D7F-AB967FE5E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6" descr=" ">
            <a:extLst>
              <a:ext uri="{FF2B5EF4-FFF2-40B4-BE49-F238E27FC236}">
                <a16:creationId xmlns:a16="http://schemas.microsoft.com/office/drawing/2014/main" id="{BD4D32E2-AE12-E476-F456-498A10134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31" y="-7246741"/>
            <a:ext cx="26546324" cy="2"/>
          </a:xfrm>
          <a:prstGeom prst="rect">
            <a:avLst/>
          </a:prstGeom>
        </p:spPr>
      </p:pic>
      <p:pic>
        <p:nvPicPr>
          <p:cNvPr id="14" name="Image 12" descr=" ">
            <a:extLst>
              <a:ext uri="{FF2B5EF4-FFF2-40B4-BE49-F238E27FC236}">
                <a16:creationId xmlns:a16="http://schemas.microsoft.com/office/drawing/2014/main" id="{6A68FB94-7B82-DAB6-A957-336A1928E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744" y="-7529376"/>
            <a:ext cx="0" cy="589845"/>
          </a:xfrm>
          <a:prstGeom prst="rect">
            <a:avLst/>
          </a:prstGeom>
        </p:spPr>
      </p:pic>
      <p:pic>
        <p:nvPicPr>
          <p:cNvPr id="15" name="Image 13" descr=" ">
            <a:extLst>
              <a:ext uri="{FF2B5EF4-FFF2-40B4-BE49-F238E27FC236}">
                <a16:creationId xmlns:a16="http://schemas.microsoft.com/office/drawing/2014/main" id="{D4FE949A-4BB2-F366-54B0-AA116365C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959" y="-7283624"/>
            <a:ext cx="589918" cy="0"/>
          </a:xfrm>
          <a:prstGeom prst="rect">
            <a:avLst/>
          </a:prstGeom>
        </p:spPr>
      </p:pic>
      <p:pic>
        <p:nvPicPr>
          <p:cNvPr id="16" name="Image 14" descr=" ">
            <a:extLst>
              <a:ext uri="{FF2B5EF4-FFF2-40B4-BE49-F238E27FC236}">
                <a16:creationId xmlns:a16="http://schemas.microsoft.com/office/drawing/2014/main" id="{29AB5733-8B03-5252-9791-1B9539671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473" y="-7529376"/>
            <a:ext cx="0" cy="589845"/>
          </a:xfrm>
          <a:prstGeom prst="rect">
            <a:avLst/>
          </a:prstGeom>
        </p:spPr>
      </p:pic>
      <p:pic>
        <p:nvPicPr>
          <p:cNvPr id="17" name="Image 15" descr=" ">
            <a:extLst>
              <a:ext uri="{FF2B5EF4-FFF2-40B4-BE49-F238E27FC236}">
                <a16:creationId xmlns:a16="http://schemas.microsoft.com/office/drawing/2014/main" id="{C2A3522F-8EC1-8170-5CE8-88FBCDCF4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688" y="-7283624"/>
            <a:ext cx="589918" cy="0"/>
          </a:xfrm>
          <a:prstGeom prst="rect">
            <a:avLst/>
          </a:prstGeom>
        </p:spPr>
      </p:pic>
      <p:pic>
        <p:nvPicPr>
          <p:cNvPr id="18" name="Image 16" descr=" ">
            <a:extLst>
              <a:ext uri="{FF2B5EF4-FFF2-40B4-BE49-F238E27FC236}">
                <a16:creationId xmlns:a16="http://schemas.microsoft.com/office/drawing/2014/main" id="{6B5223E0-6B21-018E-A54A-D51977EBF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251" y="-7529376"/>
            <a:ext cx="0" cy="589845"/>
          </a:xfrm>
          <a:prstGeom prst="rect">
            <a:avLst/>
          </a:prstGeom>
        </p:spPr>
      </p:pic>
      <p:pic>
        <p:nvPicPr>
          <p:cNvPr id="19" name="Image 17" descr=" ">
            <a:extLst>
              <a:ext uri="{FF2B5EF4-FFF2-40B4-BE49-F238E27FC236}">
                <a16:creationId xmlns:a16="http://schemas.microsoft.com/office/drawing/2014/main" id="{1A36D94A-4983-02C0-BC31-CC8727CE9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467" y="-7283624"/>
            <a:ext cx="589918" cy="0"/>
          </a:xfrm>
          <a:prstGeom prst="rect">
            <a:avLst/>
          </a:prstGeom>
        </p:spPr>
      </p:pic>
      <p:pic>
        <p:nvPicPr>
          <p:cNvPr id="20" name="Image 18" descr=" ">
            <a:extLst>
              <a:ext uri="{FF2B5EF4-FFF2-40B4-BE49-F238E27FC236}">
                <a16:creationId xmlns:a16="http://schemas.microsoft.com/office/drawing/2014/main" id="{2CFCCAFE-4295-279A-A39B-B19DEA750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0022" y="-7529376"/>
            <a:ext cx="0" cy="589845"/>
          </a:xfrm>
          <a:prstGeom prst="rect">
            <a:avLst/>
          </a:prstGeom>
        </p:spPr>
      </p:pic>
      <p:pic>
        <p:nvPicPr>
          <p:cNvPr id="21" name="Image 19" descr=" ">
            <a:extLst>
              <a:ext uri="{FF2B5EF4-FFF2-40B4-BE49-F238E27FC236}">
                <a16:creationId xmlns:a16="http://schemas.microsoft.com/office/drawing/2014/main" id="{934EA0F1-3A7F-9CAD-14C8-2835BA3B6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4238" y="-7283624"/>
            <a:ext cx="589918" cy="0"/>
          </a:xfrm>
          <a:prstGeom prst="rect">
            <a:avLst/>
          </a:prstGeom>
        </p:spPr>
      </p:pic>
      <p:pic>
        <p:nvPicPr>
          <p:cNvPr id="22" name="Image 20" descr=" ">
            <a:extLst>
              <a:ext uri="{FF2B5EF4-FFF2-40B4-BE49-F238E27FC236}">
                <a16:creationId xmlns:a16="http://schemas.microsoft.com/office/drawing/2014/main" id="{3ABBC503-13E5-120D-DECA-5D3E25E9B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2776" y="-7529376"/>
            <a:ext cx="0" cy="589845"/>
          </a:xfrm>
          <a:prstGeom prst="rect">
            <a:avLst/>
          </a:prstGeom>
        </p:spPr>
      </p:pic>
      <p:pic>
        <p:nvPicPr>
          <p:cNvPr id="23" name="Image 21" descr=" ">
            <a:extLst>
              <a:ext uri="{FF2B5EF4-FFF2-40B4-BE49-F238E27FC236}">
                <a16:creationId xmlns:a16="http://schemas.microsoft.com/office/drawing/2014/main" id="{59E0C6FF-C938-5C1B-7BF5-2894E32F7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016" y="-7283624"/>
            <a:ext cx="589918" cy="0"/>
          </a:xfrm>
          <a:prstGeom prst="rect">
            <a:avLst/>
          </a:prstGeom>
        </p:spPr>
      </p:pic>
      <p:pic>
        <p:nvPicPr>
          <p:cNvPr id="24" name="Image 22" descr=" ">
            <a:extLst>
              <a:ext uri="{FF2B5EF4-FFF2-40B4-BE49-F238E27FC236}">
                <a16:creationId xmlns:a16="http://schemas.microsoft.com/office/drawing/2014/main" id="{AF70BB46-17D6-C8BC-9083-41D500AF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5580" y="-7529376"/>
            <a:ext cx="0" cy="589845"/>
          </a:xfrm>
          <a:prstGeom prst="rect">
            <a:avLst/>
          </a:prstGeom>
        </p:spPr>
      </p:pic>
      <p:pic>
        <p:nvPicPr>
          <p:cNvPr id="25" name="Image 23" descr=" ">
            <a:extLst>
              <a:ext uri="{FF2B5EF4-FFF2-40B4-BE49-F238E27FC236}">
                <a16:creationId xmlns:a16="http://schemas.microsoft.com/office/drawing/2014/main" id="{56000A3A-3F85-4F26-B137-43B09BF45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9795" y="-7283624"/>
            <a:ext cx="589918" cy="0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F0792D4-6C58-889A-8A3D-68CD6DF63DC0}"/>
              </a:ext>
            </a:extLst>
          </p:cNvPr>
          <p:cNvGraphicFramePr>
            <a:graphicFrameLocks/>
          </p:cNvGraphicFramePr>
          <p:nvPr/>
        </p:nvGraphicFramePr>
        <p:xfrm>
          <a:off x="6959007" y="3752957"/>
          <a:ext cx="9408737" cy="8828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15">
            <a:extLst>
              <a:ext uri="{FF2B5EF4-FFF2-40B4-BE49-F238E27FC236}">
                <a16:creationId xmlns:a16="http://schemas.microsoft.com/office/drawing/2014/main" id="{0F39962E-4D73-35D4-7B49-38A3963F1B1F}"/>
              </a:ext>
            </a:extLst>
          </p:cNvPr>
          <p:cNvSpPr txBox="1"/>
          <p:nvPr/>
        </p:nvSpPr>
        <p:spPr bwMode="auto">
          <a:xfrm>
            <a:off x="15379197" y="366575"/>
            <a:ext cx="8601223" cy="550892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r>
              <a:rPr lang="ru-RU" sz="3200" b="1" dirty="0"/>
              <a:t>Все </a:t>
            </a:r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каршеринговые компании </a:t>
            </a:r>
            <a:r>
              <a:rPr lang="ru-RU" sz="3200" b="1" dirty="0"/>
              <a:t>России + их </a:t>
            </a:r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автопарки</a:t>
            </a:r>
            <a:r>
              <a:rPr lang="ru-RU" sz="3200" b="1" dirty="0"/>
              <a:t> (~80 000 машин)</a:t>
            </a:r>
          </a:p>
          <a:p>
            <a:endParaRPr lang="ru-RU" sz="3200" b="1" dirty="0"/>
          </a:p>
          <a:p>
            <a:r>
              <a:rPr lang="ru-RU" sz="3200" b="1" dirty="0"/>
              <a:t>Потенциальный </a:t>
            </a:r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объём</a:t>
            </a:r>
            <a:r>
              <a:rPr lang="ru-RU" sz="3200" b="1" dirty="0"/>
              <a:t> установки: 80 000 модулей</a:t>
            </a:r>
          </a:p>
          <a:p>
            <a:endParaRPr lang="ru-RU" sz="3200" b="1" dirty="0"/>
          </a:p>
          <a:p>
            <a:r>
              <a:rPr lang="ru-RU" sz="3200" b="1" dirty="0"/>
              <a:t>Потенциальная </a:t>
            </a:r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выручка</a:t>
            </a:r>
            <a:r>
              <a:rPr lang="ru-RU" sz="3200" b="1" dirty="0"/>
              <a:t> (разовая): 80 000 × 20 000 ₽ = 1,6 млрд </a:t>
            </a:r>
            <a:r>
              <a:rPr lang="ru-RU" sz="3200" b="1" dirty="0" err="1"/>
              <a:t>руб</a:t>
            </a:r>
            <a:endParaRPr lang="ru-RU" sz="3200" b="1" dirty="0"/>
          </a:p>
          <a:p>
            <a:endParaRPr lang="ru-RU" sz="3200" b="1" dirty="0"/>
          </a:p>
          <a:p>
            <a:r>
              <a:rPr lang="ru-RU" sz="3200" b="1" dirty="0"/>
              <a:t>Потенциальная ежемесячная выручка (</a:t>
            </a:r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подписка</a:t>
            </a:r>
            <a:r>
              <a:rPr lang="ru-RU" sz="3200" b="1" dirty="0"/>
              <a:t>): 80 000 × 40 ₽ = 3,2 млн </a:t>
            </a:r>
            <a:r>
              <a:rPr lang="ru-RU" sz="3200" b="1" dirty="0" err="1"/>
              <a:t>руб</a:t>
            </a:r>
            <a:r>
              <a:rPr lang="ru-RU" sz="3200" b="1" dirty="0"/>
              <a:t>/</a:t>
            </a:r>
            <a:r>
              <a:rPr lang="ru-RU" sz="3200" b="1" dirty="0" err="1"/>
              <a:t>мес</a:t>
            </a:r>
            <a:endParaRPr lang="ru-RU" sz="3200" b="1" dirty="0"/>
          </a:p>
          <a:p>
            <a:pPr algn="l">
              <a:lnSpc>
                <a:spcPct val="114999"/>
              </a:lnSpc>
              <a:buClr>
                <a:srgbClr val="0000FF"/>
              </a:buClr>
              <a:buSzPct val="200000"/>
              <a:defRPr/>
            </a:pPr>
            <a:endParaRPr lang="en-US" sz="3600" dirty="0">
              <a:latin typeface="Aptos"/>
              <a:ea typeface="Roboto"/>
              <a:cs typeface="Roboto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52757E55-0334-9881-227D-E89ED92FE5A9}"/>
              </a:ext>
            </a:extLst>
          </p:cNvPr>
          <p:cNvSpPr txBox="1"/>
          <p:nvPr/>
        </p:nvSpPr>
        <p:spPr bwMode="auto">
          <a:xfrm>
            <a:off x="701500" y="3445749"/>
            <a:ext cx="9992326" cy="42560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Каршеринг Москвы и крупных городов </a:t>
            </a:r>
            <a:r>
              <a:rPr lang="ru-RU" sz="3200" b="1" dirty="0"/>
              <a:t>(где есть концентрация машин)</a:t>
            </a:r>
          </a:p>
          <a:p>
            <a:endParaRPr lang="ru-RU" sz="3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~40 000 машин </a:t>
            </a:r>
            <a:r>
              <a:rPr lang="ru-RU" sz="3200" b="1" dirty="0"/>
              <a:t>(Москва) + Санкт-Петербург, Казань, Сочи</a:t>
            </a:r>
          </a:p>
          <a:p>
            <a:endParaRPr lang="ru-RU" sz="3200" b="1" dirty="0"/>
          </a:p>
          <a:p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Выручка</a:t>
            </a:r>
            <a:r>
              <a:rPr lang="ru-RU" sz="3200" b="1" dirty="0"/>
              <a:t> при 100% охвате SAM: 40 000 × 20 000 ₽ = 800 млн </a:t>
            </a:r>
            <a:r>
              <a:rPr lang="ru-RU" sz="3200" b="1" dirty="0" err="1"/>
              <a:t>руб</a:t>
            </a:r>
            <a:r>
              <a:rPr lang="ru-RU" sz="3200" b="1" dirty="0"/>
              <a:t> разово</a:t>
            </a:r>
          </a:p>
          <a:p>
            <a:pPr algn="l">
              <a:lnSpc>
                <a:spcPct val="114999"/>
              </a:lnSpc>
              <a:buClr>
                <a:srgbClr val="0000FF"/>
              </a:buClr>
              <a:buSzPct val="200000"/>
              <a:defRPr/>
            </a:pPr>
            <a:endParaRPr sz="3600" dirty="0">
              <a:latin typeface="Aptos"/>
              <a:ea typeface="Roboto"/>
              <a:cs typeface="Roboto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6E4F08B3-92D3-B49F-C9B6-62BA76ED81CF}"/>
              </a:ext>
            </a:extLst>
          </p:cNvPr>
          <p:cNvSpPr txBox="1"/>
          <p:nvPr/>
        </p:nvSpPr>
        <p:spPr bwMode="auto">
          <a:xfrm>
            <a:off x="14328971" y="8393991"/>
            <a:ext cx="9966007" cy="425203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План</a:t>
            </a:r>
            <a:r>
              <a:rPr lang="ru-RU" sz="3200" b="1" dirty="0"/>
              <a:t> на 1-2 года: 2-3 крупные каршеринговые компании</a:t>
            </a:r>
          </a:p>
          <a:p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5 000-10 000 машин</a:t>
            </a:r>
          </a:p>
          <a:p>
            <a:endParaRPr lang="ru-RU" sz="3200" b="1" dirty="0"/>
          </a:p>
          <a:p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Выручка</a:t>
            </a:r>
            <a:r>
              <a:rPr lang="ru-RU" sz="3200" b="1" dirty="0"/>
              <a:t>: 5 000 × 20 000 </a:t>
            </a:r>
            <a:r>
              <a:rPr lang="ru-RU" sz="3200" b="1" dirty="0" err="1"/>
              <a:t>руб</a:t>
            </a:r>
            <a:r>
              <a:rPr lang="ru-RU" sz="3200" b="1" dirty="0"/>
              <a:t> = 100 млн </a:t>
            </a:r>
            <a:r>
              <a:rPr lang="ru-RU" sz="3200" b="1" dirty="0" err="1"/>
              <a:t>руб</a:t>
            </a:r>
            <a:r>
              <a:rPr lang="ru-RU" sz="3200" b="1" dirty="0"/>
              <a:t> разово + 5 000 × 40 </a:t>
            </a:r>
            <a:r>
              <a:rPr lang="ru-RU" sz="3200" b="1" dirty="0" err="1"/>
              <a:t>руб</a:t>
            </a:r>
            <a:r>
              <a:rPr lang="ru-RU" sz="3200" b="1" dirty="0"/>
              <a:t> × 12 = 2,4 млн </a:t>
            </a:r>
            <a:r>
              <a:rPr lang="ru-RU" sz="3200" b="1" dirty="0" err="1"/>
              <a:t>руб</a:t>
            </a:r>
            <a:r>
              <a:rPr lang="ru-RU" sz="3200" b="1" dirty="0"/>
              <a:t>/год подписка</a:t>
            </a:r>
          </a:p>
          <a:p>
            <a:br>
              <a:rPr lang="ru-RU" sz="3200" b="1" dirty="0"/>
            </a:br>
            <a:r>
              <a:rPr lang="ru-RU" sz="3200" b="1" dirty="0"/>
              <a:t>Выход через </a:t>
            </a:r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пилотные проекты, партнёрства</a:t>
            </a:r>
          </a:p>
          <a:p>
            <a:endParaRPr lang="ru-RU" sz="3200" dirty="0"/>
          </a:p>
          <a:p>
            <a:pPr algn="l">
              <a:lnSpc>
                <a:spcPct val="114999"/>
              </a:lnSpc>
              <a:buClr>
                <a:srgbClr val="0000FF"/>
              </a:buClr>
              <a:buSzPct val="200000"/>
              <a:defRPr/>
            </a:pPr>
            <a:endParaRPr sz="3600" dirty="0">
              <a:latin typeface="Aptos"/>
              <a:ea typeface="Roboto"/>
              <a:cs typeface="Roboto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DF040166-11B5-C258-2B65-F912FFB5664D}"/>
              </a:ext>
            </a:extLst>
          </p:cNvPr>
          <p:cNvSpPr txBox="1"/>
          <p:nvPr/>
        </p:nvSpPr>
        <p:spPr bwMode="auto">
          <a:xfrm>
            <a:off x="1271711" y="7723027"/>
            <a:ext cx="7010291" cy="109941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buClr>
                <a:srgbClr val="0000FF"/>
              </a:buClr>
              <a:buSzPct val="200000"/>
              <a:defRPr/>
            </a:pPr>
            <a:r>
              <a:rPr lang="ru-RU" sz="2400" dirty="0"/>
              <a:t> </a:t>
            </a:r>
            <a:r>
              <a:rPr lang="ru-RU" sz="2400" i="1" dirty="0"/>
              <a:t>Источник: открытая статистика операторов (</a:t>
            </a:r>
            <a:r>
              <a:rPr lang="ru-RU" sz="2400" i="1" dirty="0" err="1"/>
              <a:t>Яндекс.Драйв</a:t>
            </a:r>
            <a:r>
              <a:rPr lang="ru-RU" sz="2400" i="1" dirty="0"/>
              <a:t>, </a:t>
            </a:r>
            <a:r>
              <a:rPr lang="ru-RU" sz="2400" i="1" dirty="0" err="1"/>
              <a:t>Делимобиль</a:t>
            </a:r>
            <a:r>
              <a:rPr lang="ru-RU" sz="2400" i="1" dirty="0"/>
              <a:t>, </a:t>
            </a:r>
            <a:r>
              <a:rPr lang="ru-RU" sz="2400" i="1" dirty="0" err="1"/>
              <a:t>Ситидрайв</a:t>
            </a:r>
            <a:r>
              <a:rPr lang="ru-RU" sz="2400" i="1" dirty="0"/>
              <a:t>), данные RBC, агрегация по паркам)</a:t>
            </a:r>
            <a:endParaRPr lang="ru-RU" sz="2400" dirty="0"/>
          </a:p>
          <a:p>
            <a:pPr>
              <a:lnSpc>
                <a:spcPct val="100000"/>
              </a:lnSpc>
              <a:buClr>
                <a:srgbClr val="0000FF"/>
              </a:buClr>
              <a:buSzPct val="200000"/>
              <a:defRPr/>
            </a:pPr>
            <a:endParaRPr sz="2800" dirty="0"/>
          </a:p>
        </p:txBody>
      </p:sp>
      <p:sp>
        <p:nvSpPr>
          <p:cNvPr id="11" name="Соединитель 1578946193">
            <a:extLst>
              <a:ext uri="{FF2B5EF4-FFF2-40B4-BE49-F238E27FC236}">
                <a16:creationId xmlns:a16="http://schemas.microsoft.com/office/drawing/2014/main" id="{EFF1B226-18A6-85BA-5C9A-96813B9F3EC0}"/>
              </a:ext>
            </a:extLst>
          </p:cNvPr>
          <p:cNvSpPr/>
          <p:nvPr/>
        </p:nvSpPr>
        <p:spPr bwMode="auto">
          <a:xfrm>
            <a:off x="13569394" y="5261324"/>
            <a:ext cx="444741" cy="435484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sz="2800">
              <a:solidFill>
                <a:schemeClr val="tx1"/>
              </a:solidFill>
            </a:endParaRPr>
          </a:p>
        </p:txBody>
      </p:sp>
      <p:cxnSp>
        <p:nvCxnSpPr>
          <p:cNvPr id="12" name="Соединительная линия уступом 1">
            <a:extLst>
              <a:ext uri="{FF2B5EF4-FFF2-40B4-BE49-F238E27FC236}">
                <a16:creationId xmlns:a16="http://schemas.microsoft.com/office/drawing/2014/main" id="{7B274A45-A725-8A8B-B60B-C561D2BB8D14}"/>
              </a:ext>
            </a:extLst>
          </p:cNvPr>
          <p:cNvCxnSpPr>
            <a:cxnSpLocks/>
          </p:cNvCxnSpPr>
          <p:nvPr/>
        </p:nvCxnSpPr>
        <p:spPr bwMode="auto">
          <a:xfrm flipV="1">
            <a:off x="13938793" y="4522673"/>
            <a:ext cx="9011002" cy="963691"/>
          </a:xfrm>
          <a:prstGeom prst="bentConnector3">
            <a:avLst>
              <a:gd name="adj1" fmla="val -1414"/>
            </a:avLst>
          </a:prstGeom>
          <a:ln w="3809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единитель 549205816">
            <a:extLst>
              <a:ext uri="{FF2B5EF4-FFF2-40B4-BE49-F238E27FC236}">
                <a16:creationId xmlns:a16="http://schemas.microsoft.com/office/drawing/2014/main" id="{C1C22109-4EC8-A394-1F11-A84A04515E36}"/>
              </a:ext>
            </a:extLst>
          </p:cNvPr>
          <p:cNvSpPr/>
          <p:nvPr/>
        </p:nvSpPr>
        <p:spPr bwMode="auto">
          <a:xfrm>
            <a:off x="12733481" y="10768470"/>
            <a:ext cx="444741" cy="435482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sz="2800">
              <a:solidFill>
                <a:schemeClr val="tx1"/>
              </a:solidFill>
            </a:endParaRPr>
          </a:p>
        </p:txBody>
      </p:sp>
      <p:cxnSp>
        <p:nvCxnSpPr>
          <p:cNvPr id="26" name="Соединительная линия уступом 819650896">
            <a:extLst>
              <a:ext uri="{FF2B5EF4-FFF2-40B4-BE49-F238E27FC236}">
                <a16:creationId xmlns:a16="http://schemas.microsoft.com/office/drawing/2014/main" id="{60FC3F42-8E8E-D029-0EBE-2FD13C19519A}"/>
              </a:ext>
            </a:extLst>
          </p:cNvPr>
          <p:cNvCxnSpPr>
            <a:cxnSpLocks/>
          </p:cNvCxnSpPr>
          <p:nvPr/>
        </p:nvCxnSpPr>
        <p:spPr bwMode="auto">
          <a:xfrm flipV="1">
            <a:off x="12940604" y="10077450"/>
            <a:ext cx="10009191" cy="952483"/>
          </a:xfrm>
          <a:prstGeom prst="bentConnector3">
            <a:avLst>
              <a:gd name="adj1" fmla="val 972"/>
            </a:avLst>
          </a:prstGeom>
          <a:ln w="3809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оединитель 312919120">
            <a:extLst>
              <a:ext uri="{FF2B5EF4-FFF2-40B4-BE49-F238E27FC236}">
                <a16:creationId xmlns:a16="http://schemas.microsoft.com/office/drawing/2014/main" id="{3F6E4A41-3107-0CE5-5A41-F0FAB704C5F6}"/>
              </a:ext>
            </a:extLst>
          </p:cNvPr>
          <p:cNvSpPr/>
          <p:nvPr/>
        </p:nvSpPr>
        <p:spPr bwMode="auto">
          <a:xfrm>
            <a:off x="8884387" y="7972432"/>
            <a:ext cx="444741" cy="435482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sz="4000">
              <a:solidFill>
                <a:schemeClr val="tx1"/>
              </a:solidFill>
            </a:endParaRPr>
          </a:p>
        </p:txBody>
      </p:sp>
      <p:cxnSp>
        <p:nvCxnSpPr>
          <p:cNvPr id="28" name="Соединительная линия уступом 1909214875">
            <a:extLst>
              <a:ext uri="{FF2B5EF4-FFF2-40B4-BE49-F238E27FC236}">
                <a16:creationId xmlns:a16="http://schemas.microsoft.com/office/drawing/2014/main" id="{001E67D1-4AF8-F6B5-00BC-710B42A1E6E2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1017804" y="7613374"/>
            <a:ext cx="8056039" cy="553902"/>
          </a:xfrm>
          <a:prstGeom prst="bentConnector3">
            <a:avLst>
              <a:gd name="adj1" fmla="val 436"/>
            </a:avLst>
          </a:prstGeom>
          <a:ln w="3809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4F873F-E8A7-CD13-7E88-9AAB76D7E1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668" y="9696853"/>
            <a:ext cx="7010291" cy="38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24110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2C8B7-2F29-9513-2E12-7D707F269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08B4892E-0653-4AF3-E9C0-0274AF4441C7}"/>
              </a:ext>
            </a:extLst>
          </p:cNvPr>
          <p:cNvSpPr/>
          <p:nvPr/>
        </p:nvSpPr>
        <p:spPr>
          <a:xfrm>
            <a:off x="5679864" y="1914448"/>
            <a:ext cx="7119523" cy="1855884"/>
          </a:xfrm>
          <a:prstGeom prst="ellipse">
            <a:avLst/>
          </a:prstGeom>
          <a:solidFill>
            <a:srgbClr val="F4C8DE">
              <a:alpha val="4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84159D25-0A09-1304-2FA7-0E3ECC2099FF}"/>
              </a:ext>
            </a:extLst>
          </p:cNvPr>
          <p:cNvSpPr/>
          <p:nvPr/>
        </p:nvSpPr>
        <p:spPr>
          <a:xfrm>
            <a:off x="12503818" y="4136479"/>
            <a:ext cx="4899112" cy="5659178"/>
          </a:xfrm>
          <a:prstGeom prst="roundRect">
            <a:avLst/>
          </a:prstGeom>
          <a:solidFill>
            <a:srgbClr val="450B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8E6AD7B8-6BCE-9908-B7F7-BF0C5007B601}"/>
              </a:ext>
            </a:extLst>
          </p:cNvPr>
          <p:cNvSpPr/>
          <p:nvPr/>
        </p:nvSpPr>
        <p:spPr>
          <a:xfrm>
            <a:off x="17733798" y="8329352"/>
            <a:ext cx="4005720" cy="5273904"/>
          </a:xfrm>
          <a:prstGeom prst="roundRect">
            <a:avLst/>
          </a:prstGeom>
          <a:solidFill>
            <a:srgbClr val="450B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5ADB4AA4-136D-430E-8B2B-5446F852D588}"/>
              </a:ext>
            </a:extLst>
          </p:cNvPr>
          <p:cNvSpPr/>
          <p:nvPr/>
        </p:nvSpPr>
        <p:spPr>
          <a:xfrm>
            <a:off x="16523683" y="4720754"/>
            <a:ext cx="2856540" cy="2557677"/>
          </a:xfrm>
          <a:prstGeom prst="roundRect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9EC03D80-DB1D-B996-EDFA-494AE70240F3}"/>
              </a:ext>
            </a:extLst>
          </p:cNvPr>
          <p:cNvSpPr/>
          <p:nvPr/>
        </p:nvSpPr>
        <p:spPr>
          <a:xfrm>
            <a:off x="6290307" y="8588955"/>
            <a:ext cx="3545473" cy="5042990"/>
          </a:xfrm>
          <a:prstGeom prst="roundRect">
            <a:avLst/>
          </a:prstGeom>
          <a:solidFill>
            <a:srgbClr val="450B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5AA906C2-C67C-67EE-5074-ADCAA19623F4}"/>
              </a:ext>
            </a:extLst>
          </p:cNvPr>
          <p:cNvSpPr/>
          <p:nvPr/>
        </p:nvSpPr>
        <p:spPr>
          <a:xfrm>
            <a:off x="9620385" y="8387581"/>
            <a:ext cx="4080624" cy="5273904"/>
          </a:xfrm>
          <a:prstGeom prst="roundRect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F9C0828D-5048-9776-D3A9-004FDF414DA2}"/>
              </a:ext>
            </a:extLst>
          </p:cNvPr>
          <p:cNvSpPr/>
          <p:nvPr/>
        </p:nvSpPr>
        <p:spPr>
          <a:xfrm>
            <a:off x="77768" y="6258981"/>
            <a:ext cx="3811092" cy="5628203"/>
          </a:xfrm>
          <a:prstGeom prst="roundRect">
            <a:avLst/>
          </a:prstGeom>
          <a:solidFill>
            <a:srgbClr val="450B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8C40623D-2B8D-5DFC-88C2-416B2C35F4CD}"/>
              </a:ext>
            </a:extLst>
          </p:cNvPr>
          <p:cNvSpPr/>
          <p:nvPr/>
        </p:nvSpPr>
        <p:spPr>
          <a:xfrm>
            <a:off x="2951563" y="6321311"/>
            <a:ext cx="3545473" cy="5779898"/>
          </a:xfrm>
          <a:prstGeom prst="roundRect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FBEB62DD-7717-3D54-C8F5-7334DDDC8F91}"/>
              </a:ext>
            </a:extLst>
          </p:cNvPr>
          <p:cNvSpPr/>
          <p:nvPr/>
        </p:nvSpPr>
        <p:spPr>
          <a:xfrm>
            <a:off x="21739517" y="8420702"/>
            <a:ext cx="2613845" cy="2989993"/>
          </a:xfrm>
          <a:prstGeom prst="roundRect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Image 6" descr=" ">
            <a:extLst>
              <a:ext uri="{FF2B5EF4-FFF2-40B4-BE49-F238E27FC236}">
                <a16:creationId xmlns:a16="http://schemas.microsoft.com/office/drawing/2014/main" id="{BE9A93DC-C667-F5A0-D913-F356B9184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31" y="-7246741"/>
            <a:ext cx="26546324" cy="2"/>
          </a:xfrm>
          <a:prstGeom prst="rect">
            <a:avLst/>
          </a:prstGeom>
        </p:spPr>
      </p:pic>
      <p:pic>
        <p:nvPicPr>
          <p:cNvPr id="14" name="Image 12" descr=" ">
            <a:extLst>
              <a:ext uri="{FF2B5EF4-FFF2-40B4-BE49-F238E27FC236}">
                <a16:creationId xmlns:a16="http://schemas.microsoft.com/office/drawing/2014/main" id="{7103E559-189F-F417-E0BE-D14CA48DC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744" y="-7529376"/>
            <a:ext cx="0" cy="589845"/>
          </a:xfrm>
          <a:prstGeom prst="rect">
            <a:avLst/>
          </a:prstGeom>
        </p:spPr>
      </p:pic>
      <p:pic>
        <p:nvPicPr>
          <p:cNvPr id="15" name="Image 13" descr=" ">
            <a:extLst>
              <a:ext uri="{FF2B5EF4-FFF2-40B4-BE49-F238E27FC236}">
                <a16:creationId xmlns:a16="http://schemas.microsoft.com/office/drawing/2014/main" id="{0E828AD8-A87E-C73F-7E60-8EC090A6E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959" y="-7283624"/>
            <a:ext cx="589918" cy="0"/>
          </a:xfrm>
          <a:prstGeom prst="rect">
            <a:avLst/>
          </a:prstGeom>
        </p:spPr>
      </p:pic>
      <p:pic>
        <p:nvPicPr>
          <p:cNvPr id="16" name="Image 14" descr=" ">
            <a:extLst>
              <a:ext uri="{FF2B5EF4-FFF2-40B4-BE49-F238E27FC236}">
                <a16:creationId xmlns:a16="http://schemas.microsoft.com/office/drawing/2014/main" id="{30639B41-23B6-84DA-790C-2EFF0923A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473" y="-7529376"/>
            <a:ext cx="0" cy="589845"/>
          </a:xfrm>
          <a:prstGeom prst="rect">
            <a:avLst/>
          </a:prstGeom>
        </p:spPr>
      </p:pic>
      <p:pic>
        <p:nvPicPr>
          <p:cNvPr id="17" name="Image 15" descr=" ">
            <a:extLst>
              <a:ext uri="{FF2B5EF4-FFF2-40B4-BE49-F238E27FC236}">
                <a16:creationId xmlns:a16="http://schemas.microsoft.com/office/drawing/2014/main" id="{CCBE78F1-B404-3ABE-5121-6E8940DC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688" y="-7283624"/>
            <a:ext cx="589918" cy="0"/>
          </a:xfrm>
          <a:prstGeom prst="rect">
            <a:avLst/>
          </a:prstGeom>
        </p:spPr>
      </p:pic>
      <p:pic>
        <p:nvPicPr>
          <p:cNvPr id="18" name="Image 16" descr=" ">
            <a:extLst>
              <a:ext uri="{FF2B5EF4-FFF2-40B4-BE49-F238E27FC236}">
                <a16:creationId xmlns:a16="http://schemas.microsoft.com/office/drawing/2014/main" id="{C8CDCE8C-2065-A89F-1545-320265390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251" y="-7529376"/>
            <a:ext cx="0" cy="589845"/>
          </a:xfrm>
          <a:prstGeom prst="rect">
            <a:avLst/>
          </a:prstGeom>
        </p:spPr>
      </p:pic>
      <p:pic>
        <p:nvPicPr>
          <p:cNvPr id="19" name="Image 17" descr=" ">
            <a:extLst>
              <a:ext uri="{FF2B5EF4-FFF2-40B4-BE49-F238E27FC236}">
                <a16:creationId xmlns:a16="http://schemas.microsoft.com/office/drawing/2014/main" id="{9D1D93F4-C025-8909-D293-C6AEAB236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467" y="-7283624"/>
            <a:ext cx="589918" cy="0"/>
          </a:xfrm>
          <a:prstGeom prst="rect">
            <a:avLst/>
          </a:prstGeom>
        </p:spPr>
      </p:pic>
      <p:pic>
        <p:nvPicPr>
          <p:cNvPr id="20" name="Image 18" descr=" ">
            <a:extLst>
              <a:ext uri="{FF2B5EF4-FFF2-40B4-BE49-F238E27FC236}">
                <a16:creationId xmlns:a16="http://schemas.microsoft.com/office/drawing/2014/main" id="{DB1AE8E7-4B9B-FC33-D2DC-A6178120E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0022" y="-7529376"/>
            <a:ext cx="0" cy="589845"/>
          </a:xfrm>
          <a:prstGeom prst="rect">
            <a:avLst/>
          </a:prstGeom>
        </p:spPr>
      </p:pic>
      <p:pic>
        <p:nvPicPr>
          <p:cNvPr id="21" name="Image 19" descr=" ">
            <a:extLst>
              <a:ext uri="{FF2B5EF4-FFF2-40B4-BE49-F238E27FC236}">
                <a16:creationId xmlns:a16="http://schemas.microsoft.com/office/drawing/2014/main" id="{F473F4DD-E006-1603-A934-F72DF7BDF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4238" y="-7283624"/>
            <a:ext cx="589918" cy="0"/>
          </a:xfrm>
          <a:prstGeom prst="rect">
            <a:avLst/>
          </a:prstGeom>
        </p:spPr>
      </p:pic>
      <p:pic>
        <p:nvPicPr>
          <p:cNvPr id="22" name="Image 20" descr=" ">
            <a:extLst>
              <a:ext uri="{FF2B5EF4-FFF2-40B4-BE49-F238E27FC236}">
                <a16:creationId xmlns:a16="http://schemas.microsoft.com/office/drawing/2014/main" id="{7EA4EEE0-5AE5-D9B3-C9C6-9AA9B63CA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2801" y="-7529376"/>
            <a:ext cx="0" cy="589845"/>
          </a:xfrm>
          <a:prstGeom prst="rect">
            <a:avLst/>
          </a:prstGeom>
        </p:spPr>
      </p:pic>
      <p:pic>
        <p:nvPicPr>
          <p:cNvPr id="23" name="Image 21" descr=" ">
            <a:extLst>
              <a:ext uri="{FF2B5EF4-FFF2-40B4-BE49-F238E27FC236}">
                <a16:creationId xmlns:a16="http://schemas.microsoft.com/office/drawing/2014/main" id="{D24390A7-AF8C-1277-D1EC-73283DE2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016" y="-7283624"/>
            <a:ext cx="589918" cy="0"/>
          </a:xfrm>
          <a:prstGeom prst="rect">
            <a:avLst/>
          </a:prstGeom>
        </p:spPr>
      </p:pic>
      <p:pic>
        <p:nvPicPr>
          <p:cNvPr id="24" name="Image 22" descr=" ">
            <a:extLst>
              <a:ext uri="{FF2B5EF4-FFF2-40B4-BE49-F238E27FC236}">
                <a16:creationId xmlns:a16="http://schemas.microsoft.com/office/drawing/2014/main" id="{083C8AB3-DE53-1DB0-9678-11FC97A45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5604" y="-7529376"/>
            <a:ext cx="0" cy="589845"/>
          </a:xfrm>
          <a:prstGeom prst="rect">
            <a:avLst/>
          </a:prstGeom>
        </p:spPr>
      </p:pic>
      <p:pic>
        <p:nvPicPr>
          <p:cNvPr id="25" name="Image 23" descr=" ">
            <a:extLst>
              <a:ext uri="{FF2B5EF4-FFF2-40B4-BE49-F238E27FC236}">
                <a16:creationId xmlns:a16="http://schemas.microsoft.com/office/drawing/2014/main" id="{19ACE422-860A-1318-7BB7-C97482C83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9820" y="-7283624"/>
            <a:ext cx="589918" cy="0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A42951C9-A1DE-70E7-15A4-B26805496AE4}"/>
              </a:ext>
            </a:extLst>
          </p:cNvPr>
          <p:cNvSpPr/>
          <p:nvPr/>
        </p:nvSpPr>
        <p:spPr>
          <a:xfrm>
            <a:off x="706682" y="3566254"/>
            <a:ext cx="3731186" cy="3437767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D9A2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35DD7E97-76D4-2337-8029-49A3F3B4CFB1}"/>
              </a:ext>
            </a:extLst>
          </p:cNvPr>
          <p:cNvSpPr/>
          <p:nvPr/>
        </p:nvSpPr>
        <p:spPr>
          <a:xfrm>
            <a:off x="7849324" y="5379443"/>
            <a:ext cx="3731186" cy="343776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D9A2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B9077BA1-FDEE-2CD5-6244-673B7673DB1E}"/>
              </a:ext>
            </a:extLst>
          </p:cNvPr>
          <p:cNvSpPr/>
          <p:nvPr/>
        </p:nvSpPr>
        <p:spPr>
          <a:xfrm>
            <a:off x="14563249" y="1696667"/>
            <a:ext cx="3731186" cy="3516495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D9A2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E679E1B-FF59-24DD-93BD-48D8681ADF7A}"/>
              </a:ext>
            </a:extLst>
          </p:cNvPr>
          <p:cNvSpPr/>
          <p:nvPr/>
        </p:nvSpPr>
        <p:spPr>
          <a:xfrm>
            <a:off x="19786301" y="5408461"/>
            <a:ext cx="3731186" cy="3516499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D9A2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CCDCFF-7E91-5F2B-45B6-5CD8B2311BE2}"/>
              </a:ext>
            </a:extLst>
          </p:cNvPr>
          <p:cNvSpPr txBox="1"/>
          <p:nvPr/>
        </p:nvSpPr>
        <p:spPr>
          <a:xfrm>
            <a:off x="1364563" y="2892688"/>
            <a:ext cx="3731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b="1" i="0" u="sng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Телематика</a:t>
            </a:r>
          </a:p>
        </p:txBody>
      </p:sp>
      <p:pic>
        <p:nvPicPr>
          <p:cNvPr id="26" name="Рисунок 25" descr="флажок установлен со сплошной заливкой">
            <a:extLst>
              <a:ext uri="{FF2B5EF4-FFF2-40B4-BE49-F238E27FC236}">
                <a16:creationId xmlns:a16="http://schemas.microsoft.com/office/drawing/2014/main" id="{03EE4EC4-5E96-0839-64F4-D330C50F09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1249" y="6049631"/>
            <a:ext cx="1572862" cy="1572862"/>
          </a:xfrm>
          <a:prstGeom prst="rect">
            <a:avLst/>
          </a:prstGeom>
        </p:spPr>
      </p:pic>
      <p:pic>
        <p:nvPicPr>
          <p:cNvPr id="32" name="Рисунок 31" descr="Флажок с крестиком со сплошной заливкой">
            <a:extLst>
              <a:ext uri="{FF2B5EF4-FFF2-40B4-BE49-F238E27FC236}">
                <a16:creationId xmlns:a16="http://schemas.microsoft.com/office/drawing/2014/main" id="{3510B0FB-ACFE-4DD8-B7E1-FF95521902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22882" y="5772824"/>
            <a:ext cx="1572862" cy="1572862"/>
          </a:xfrm>
          <a:prstGeom prst="rect">
            <a:avLst/>
          </a:prstGeom>
        </p:spPr>
      </p:pic>
      <p:pic>
        <p:nvPicPr>
          <p:cNvPr id="33" name="Рисунок 32" descr="флажок установлен со сплошной заливкой">
            <a:extLst>
              <a:ext uri="{FF2B5EF4-FFF2-40B4-BE49-F238E27FC236}">
                <a16:creationId xmlns:a16="http://schemas.microsoft.com/office/drawing/2014/main" id="{AA8229E6-216C-CC24-2A16-363C0191A2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07606" y="8108695"/>
            <a:ext cx="1572862" cy="1572862"/>
          </a:xfrm>
          <a:prstGeom prst="rect">
            <a:avLst/>
          </a:prstGeom>
        </p:spPr>
      </p:pic>
      <p:pic>
        <p:nvPicPr>
          <p:cNvPr id="35" name="Рисунок 34" descr="флажок установлен со сплошной заливкой">
            <a:extLst>
              <a:ext uri="{FF2B5EF4-FFF2-40B4-BE49-F238E27FC236}">
                <a16:creationId xmlns:a16="http://schemas.microsoft.com/office/drawing/2014/main" id="{AFED492B-11A4-31BE-1B7C-100A689CDD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380226" y="7802524"/>
            <a:ext cx="1572862" cy="1572862"/>
          </a:xfrm>
          <a:prstGeom prst="rect">
            <a:avLst/>
          </a:prstGeom>
        </p:spPr>
      </p:pic>
      <p:pic>
        <p:nvPicPr>
          <p:cNvPr id="36" name="Рисунок 35" descr="флажок установлен со сплошной заливкой">
            <a:extLst>
              <a:ext uri="{FF2B5EF4-FFF2-40B4-BE49-F238E27FC236}">
                <a16:creationId xmlns:a16="http://schemas.microsoft.com/office/drawing/2014/main" id="{C8CD7F0C-2EEF-ECD1-1BF4-7053EC28D9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30022" y="4324404"/>
            <a:ext cx="1572862" cy="1572862"/>
          </a:xfrm>
          <a:prstGeom prst="rect">
            <a:avLst/>
          </a:prstGeom>
        </p:spPr>
      </p:pic>
      <p:pic>
        <p:nvPicPr>
          <p:cNvPr id="38" name="Рисунок 37" descr="Флажок с крестиком со сплошной заливкой">
            <a:extLst>
              <a:ext uri="{FF2B5EF4-FFF2-40B4-BE49-F238E27FC236}">
                <a16:creationId xmlns:a16="http://schemas.microsoft.com/office/drawing/2014/main" id="{F4DF1B49-D6BF-52A8-42DE-0534AC08AF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719926" y="7856373"/>
            <a:ext cx="1572862" cy="1572862"/>
          </a:xfrm>
          <a:prstGeom prst="rect">
            <a:avLst/>
          </a:prstGeom>
        </p:spPr>
      </p:pic>
      <p:pic>
        <p:nvPicPr>
          <p:cNvPr id="40" name="Рисунок 39" descr="Флажок с крестиком со сплошной заливкой">
            <a:extLst>
              <a:ext uri="{FF2B5EF4-FFF2-40B4-BE49-F238E27FC236}">
                <a16:creationId xmlns:a16="http://schemas.microsoft.com/office/drawing/2014/main" id="{29270847-0CCB-F04C-C60B-B5C0C8DB31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47565" y="8067117"/>
            <a:ext cx="1572862" cy="15728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90CE1D7-A4A1-377C-DD84-91909656D490}"/>
              </a:ext>
            </a:extLst>
          </p:cNvPr>
          <p:cNvSpPr txBox="1"/>
          <p:nvPr/>
        </p:nvSpPr>
        <p:spPr>
          <a:xfrm>
            <a:off x="13580677" y="1066293"/>
            <a:ext cx="6026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b="1" i="0" u="sng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Система распознавания лиц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C7C66A-9868-5BE1-B49E-73F867381001}"/>
              </a:ext>
            </a:extLst>
          </p:cNvPr>
          <p:cNvSpPr txBox="1"/>
          <p:nvPr/>
        </p:nvSpPr>
        <p:spPr>
          <a:xfrm>
            <a:off x="6614181" y="4703572"/>
            <a:ext cx="6003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b="1" i="0" u="sng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Фотофиксация + нейросети</a:t>
            </a:r>
          </a:p>
        </p:txBody>
      </p:sp>
      <p:pic>
        <p:nvPicPr>
          <p:cNvPr id="44" name="Рисунок 43" descr="Флажок с крестиком со сплошной заливкой">
            <a:extLst>
              <a:ext uri="{FF2B5EF4-FFF2-40B4-BE49-F238E27FC236}">
                <a16:creationId xmlns:a16="http://schemas.microsoft.com/office/drawing/2014/main" id="{6F180C37-4ABD-DC44-AB7D-5531F6D080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675496" y="4426731"/>
            <a:ext cx="1572862" cy="157286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C80DAFE-42C8-C4AB-AD02-2D04F735B370}"/>
              </a:ext>
            </a:extLst>
          </p:cNvPr>
          <p:cNvSpPr txBox="1"/>
          <p:nvPr/>
        </p:nvSpPr>
        <p:spPr>
          <a:xfrm>
            <a:off x="19179528" y="4142835"/>
            <a:ext cx="52074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b="1" i="0" u="sng" dirty="0">
                <a:solidFill>
                  <a:schemeClr val="tx1">
                    <a:lumMod val="95000"/>
                  </a:schemeClr>
                </a:solidFill>
                <a:effectLst/>
                <a:latin typeface="quote-cjk-patch"/>
              </a:rPr>
              <a:t>Система предупреждений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52BE0D-089E-2165-3422-C9C3E883BADE}"/>
              </a:ext>
            </a:extLst>
          </p:cNvPr>
          <p:cNvSpPr txBox="1"/>
          <p:nvPr/>
        </p:nvSpPr>
        <p:spPr>
          <a:xfrm>
            <a:off x="2989690" y="6947936"/>
            <a:ext cx="3440031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0000"/>
                </a:solidFill>
                <a:latin typeface="quote-cjk-patch"/>
              </a:rPr>
              <a:t>Царапины;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0000"/>
                </a:solidFill>
                <a:latin typeface="quote-cjk-patch"/>
              </a:rPr>
              <a:t>Вмятины;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0000"/>
                </a:solidFill>
                <a:latin typeface="quote-cjk-patch"/>
              </a:rPr>
              <a:t>Вандализм; Доказательства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0000"/>
                </a:solidFill>
                <a:latin typeface="quote-cjk-patch"/>
              </a:rPr>
              <a:t>Прямая привязка к пользователю </a:t>
            </a:r>
            <a:endParaRPr lang="ru-RU" sz="3200" b="1" i="0" dirty="0">
              <a:solidFill>
                <a:srgbClr val="FF0000"/>
              </a:solidFill>
              <a:effectLst/>
              <a:latin typeface="quote-cjk-patch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5A4EF-471A-B89C-BDD3-B99F22CFA625}"/>
              </a:ext>
            </a:extLst>
          </p:cNvPr>
          <p:cNvSpPr txBox="1"/>
          <p:nvPr/>
        </p:nvSpPr>
        <p:spPr>
          <a:xfrm>
            <a:off x="222876" y="7413143"/>
            <a:ext cx="35208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8ED973"/>
                </a:solidFill>
                <a:latin typeface="quote-cjk-patch"/>
              </a:rPr>
              <a:t>Скорость; 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8ED973"/>
                </a:solidFill>
                <a:latin typeface="quote-cjk-patch"/>
              </a:rPr>
              <a:t>GPS;    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8ED973"/>
                </a:solidFill>
                <a:latin typeface="quote-cjk-patch"/>
              </a:rPr>
              <a:t>Стиль вождения;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8ED973"/>
                </a:solidFill>
                <a:latin typeface="quote-cjk-patch"/>
              </a:rPr>
              <a:t>Сильные       удары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DD34-BA02-8545-0737-A13F12DE2535}"/>
              </a:ext>
            </a:extLst>
          </p:cNvPr>
          <p:cNvSpPr txBox="1"/>
          <p:nvPr/>
        </p:nvSpPr>
        <p:spPr>
          <a:xfrm>
            <a:off x="9746117" y="9650576"/>
            <a:ext cx="423721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ln w="3175">
                  <a:noFill/>
                </a:ln>
                <a:solidFill>
                  <a:srgbClr val="FF0000"/>
                </a:solidFill>
                <a:latin typeface="quote-cjk-patch"/>
              </a:rPr>
              <a:t>Качество фото;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ln w="3175">
                  <a:noFill/>
                </a:ln>
                <a:solidFill>
                  <a:srgbClr val="FF0000"/>
                </a:solidFill>
                <a:latin typeface="quote-cjk-patch"/>
              </a:rPr>
              <a:t>Добросовестность;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ln w="3175">
                  <a:noFill/>
                </a:ln>
                <a:solidFill>
                  <a:srgbClr val="FF0000"/>
                </a:solidFill>
                <a:latin typeface="quote-cjk-patch"/>
              </a:rPr>
              <a:t>Момент повреждения;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ln w="3175">
                  <a:noFill/>
                </a:ln>
                <a:solidFill>
                  <a:srgbClr val="FF0000"/>
                </a:solidFill>
                <a:latin typeface="quote-cjk-patch"/>
              </a:rPr>
              <a:t> Доказательства</a:t>
            </a:r>
            <a:endParaRPr lang="ru-RU" sz="3200" b="1" i="0" dirty="0">
              <a:ln w="3175">
                <a:noFill/>
              </a:ln>
              <a:solidFill>
                <a:srgbClr val="FF0000"/>
              </a:solidFill>
              <a:effectLst/>
              <a:latin typeface="quote-cjk-patch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86F120-3B0A-A80A-50B9-ACB2FBBB3CD7}"/>
              </a:ext>
            </a:extLst>
          </p:cNvPr>
          <p:cNvSpPr txBox="1"/>
          <p:nvPr/>
        </p:nvSpPr>
        <p:spPr>
          <a:xfrm>
            <a:off x="12733514" y="5572860"/>
            <a:ext cx="46168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8ED973"/>
                </a:solidFill>
                <a:latin typeface="quote-cjk-patch"/>
              </a:rPr>
              <a:t>Идентифицирует пользователя за рулём;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8ED973"/>
                </a:solidFill>
                <a:latin typeface="quote-cjk-patch"/>
              </a:rPr>
              <a:t>Подаёт сигнал, если за рулём другое лицо</a:t>
            </a:r>
            <a:endParaRPr lang="ru-RU" sz="3200" b="1" i="0" dirty="0">
              <a:solidFill>
                <a:srgbClr val="8ED973"/>
              </a:solidFill>
              <a:effectLst/>
              <a:latin typeface="quote-cjk-patch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D6AC7-6BB7-DF2F-F93B-808EC4019F9D}"/>
              </a:ext>
            </a:extLst>
          </p:cNvPr>
          <p:cNvSpPr txBox="1"/>
          <p:nvPr/>
        </p:nvSpPr>
        <p:spPr>
          <a:xfrm>
            <a:off x="16259302" y="5754270"/>
            <a:ext cx="34998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3200" b="1" dirty="0">
                <a:solidFill>
                  <a:srgbClr val="FF0000"/>
                </a:solidFill>
                <a:latin typeface="quote-cjk-patch"/>
              </a:rPr>
              <a:t>Не фиксирует повреждения</a:t>
            </a:r>
            <a:endParaRPr lang="ru-RU" sz="3200" b="1" i="0" dirty="0">
              <a:solidFill>
                <a:srgbClr val="FF0000"/>
              </a:solidFill>
              <a:effectLst/>
              <a:latin typeface="quote-cjk-patch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A7484-E45C-FDBE-5097-5BC90839E984}"/>
              </a:ext>
            </a:extLst>
          </p:cNvPr>
          <p:cNvSpPr txBox="1"/>
          <p:nvPr/>
        </p:nvSpPr>
        <p:spPr>
          <a:xfrm>
            <a:off x="17917880" y="9045538"/>
            <a:ext cx="400572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8ED973"/>
                </a:solidFill>
                <a:latin typeface="quote-cjk-patch"/>
              </a:rPr>
              <a:t>Стиль вождения;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8ED973"/>
                </a:solidFill>
                <a:latin typeface="quote-cjk-patch"/>
              </a:rPr>
              <a:t> Отправляет предупреждения пользователю;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8ED973"/>
                </a:solidFill>
                <a:latin typeface="quote-cjk-patch"/>
              </a:rPr>
              <a:t> Временно ограничивает доступ к сервису</a:t>
            </a:r>
            <a:endParaRPr lang="ru-RU" sz="3200" b="1" i="0" dirty="0">
              <a:solidFill>
                <a:srgbClr val="8ED973"/>
              </a:solidFill>
              <a:effectLst/>
              <a:latin typeface="quote-cjk-patch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CD890A-EF0F-CE69-F949-61192473094A}"/>
              </a:ext>
            </a:extLst>
          </p:cNvPr>
          <p:cNvSpPr txBox="1"/>
          <p:nvPr/>
        </p:nvSpPr>
        <p:spPr>
          <a:xfrm>
            <a:off x="21296498" y="9451788"/>
            <a:ext cx="34998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3200" b="1" dirty="0">
                <a:solidFill>
                  <a:srgbClr val="FF0000"/>
                </a:solidFill>
                <a:latin typeface="quote-cjk-patch"/>
              </a:rPr>
              <a:t>Не фиксирует повреждения</a:t>
            </a:r>
            <a:endParaRPr lang="ru-RU" sz="3200" b="1" i="0" dirty="0">
              <a:solidFill>
                <a:srgbClr val="FF0000"/>
              </a:solidFill>
              <a:effectLst/>
              <a:latin typeface="quote-cjk-patch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10C865-54FA-6E75-99CA-5EEBCCD51206}"/>
              </a:ext>
            </a:extLst>
          </p:cNvPr>
          <p:cNvSpPr txBox="1"/>
          <p:nvPr/>
        </p:nvSpPr>
        <p:spPr>
          <a:xfrm>
            <a:off x="6652300" y="9733313"/>
            <a:ext cx="296344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ln w="19050">
                  <a:noFill/>
                </a:ln>
                <a:solidFill>
                  <a:srgbClr val="8ED973"/>
                </a:solidFill>
                <a:latin typeface="quote-cjk-patch"/>
              </a:rPr>
              <a:t>Фотография до и после аренды;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ln w="19050">
                  <a:noFill/>
                </a:ln>
                <a:solidFill>
                  <a:srgbClr val="8ED973"/>
                </a:solidFill>
                <a:latin typeface="quote-cjk-patch"/>
              </a:rPr>
              <a:t>Загрязнения, царапины, вмятины</a:t>
            </a:r>
            <a:endParaRPr lang="ru-RU" sz="3200" b="1" i="0" dirty="0">
              <a:ln w="19050">
                <a:noFill/>
              </a:ln>
              <a:solidFill>
                <a:srgbClr val="8ED973"/>
              </a:solidFill>
              <a:effectLst/>
              <a:latin typeface="quote-cjk-patch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AA4C5-F768-B873-5F94-D7318C5F077E}"/>
              </a:ext>
            </a:extLst>
          </p:cNvPr>
          <p:cNvSpPr txBox="1"/>
          <p:nvPr/>
        </p:nvSpPr>
        <p:spPr>
          <a:xfrm>
            <a:off x="6148369" y="2238229"/>
            <a:ext cx="63285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6000" b="1" i="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quote-cjk-patch"/>
              </a:rPr>
              <a:t>Наши конкуренты</a:t>
            </a:r>
          </a:p>
        </p:txBody>
      </p:sp>
    </p:spTree>
    <p:extLst>
      <p:ext uri="{BB962C8B-B14F-4D97-AF65-F5344CB8AC3E}">
        <p14:creationId xmlns:p14="http://schemas.microsoft.com/office/powerpoint/2010/main" val="1007855837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5BECC8-8EDA-42EF-015B-D113C404000C}"/>
              </a:ext>
            </a:extLst>
          </p:cNvPr>
          <p:cNvSpPr/>
          <p:nvPr/>
        </p:nvSpPr>
        <p:spPr>
          <a:xfrm>
            <a:off x="14436885" y="4928838"/>
            <a:ext cx="9442874" cy="5585395"/>
          </a:xfrm>
          <a:prstGeom prst="roundRect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7EE51C0-691D-94C8-0714-0538709F3574}"/>
              </a:ext>
            </a:extLst>
          </p:cNvPr>
          <p:cNvSpPr/>
          <p:nvPr/>
        </p:nvSpPr>
        <p:spPr>
          <a:xfrm>
            <a:off x="507416" y="4928839"/>
            <a:ext cx="10046104" cy="5585395"/>
          </a:xfrm>
          <a:prstGeom prst="roundRect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7"/>
          <p:cNvSpPr txBox="1"/>
          <p:nvPr/>
        </p:nvSpPr>
        <p:spPr bwMode="auto">
          <a:xfrm>
            <a:off x="3071352" y="517742"/>
            <a:ext cx="18847700" cy="3607691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7680"/>
              </a:lnSpc>
              <a:defRPr/>
            </a:pPr>
            <a:r>
              <a:rPr lang="ru-RU" sz="9600" b="1" dirty="0">
                <a:latin typeface="Aptos SemiBold"/>
                <a:ea typeface="Gilroy Bold"/>
                <a:cs typeface="Times New Roman"/>
              </a:rPr>
              <a:t>Потоки </a:t>
            </a:r>
          </a:p>
          <a:p>
            <a:pPr algn="ctr">
              <a:lnSpc>
                <a:spcPts val="7680"/>
              </a:lnSpc>
              <a:defRPr/>
            </a:pPr>
            <a:r>
              <a:rPr lang="ru-RU" sz="9600" b="1" dirty="0">
                <a:latin typeface="Aptos SemiBold"/>
                <a:ea typeface="Gilroy Bold"/>
                <a:cs typeface="Times New Roman"/>
              </a:rPr>
              <a:t>поступления дохода</a:t>
            </a:r>
            <a:endParaRPr sz="9600" b="1" dirty="0">
              <a:latin typeface="Aptos SemiBold"/>
              <a:ea typeface="Gilroy Bold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989842-EEFA-641E-B31C-7AA121AB389D}"/>
              </a:ext>
            </a:extLst>
          </p:cNvPr>
          <p:cNvSpPr txBox="1"/>
          <p:nvPr/>
        </p:nvSpPr>
        <p:spPr>
          <a:xfrm>
            <a:off x="3787057" y="10514234"/>
            <a:ext cx="30848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6000" b="1" i="0" dirty="0">
                <a:effectLst/>
                <a:latin typeface="quote-cjk-patch"/>
              </a:rPr>
              <a:t>Модуль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CF4BB-5AAB-ED34-B0D3-B8D66490BA76}"/>
              </a:ext>
            </a:extLst>
          </p:cNvPr>
          <p:cNvSpPr txBox="1"/>
          <p:nvPr/>
        </p:nvSpPr>
        <p:spPr>
          <a:xfrm>
            <a:off x="3405469" y="11529896"/>
            <a:ext cx="39487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6000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quote-cjk-patch"/>
              </a:rPr>
              <a:t>20 000 </a:t>
            </a:r>
            <a:r>
              <a:rPr lang="ru-RU" sz="6000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quote-cjk-patch"/>
              </a:rPr>
              <a:t>руб</a:t>
            </a:r>
            <a:endParaRPr lang="ru-RU" sz="6000" b="1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quote-cjk-patch"/>
            </a:endParaRPr>
          </a:p>
        </p:txBody>
      </p:sp>
      <p:pic>
        <p:nvPicPr>
          <p:cNvPr id="12" name="Рисунок 11" descr="Добавить со сплошной заливкой">
            <a:extLst>
              <a:ext uri="{FF2B5EF4-FFF2-40B4-BE49-F238E27FC236}">
                <a16:creationId xmlns:a16="http://schemas.microsoft.com/office/drawing/2014/main" id="{875A1C4B-492E-F9A3-6082-02B9947785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91357" y="5890880"/>
            <a:ext cx="3607691" cy="36076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C9CFF1-63CB-9522-07DA-E4F8E8C17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063" y="5141095"/>
            <a:ext cx="8633698" cy="51072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A9B621-7FAC-75E4-D4F9-8D16ACED3FD0}"/>
              </a:ext>
            </a:extLst>
          </p:cNvPr>
          <p:cNvSpPr txBox="1"/>
          <p:nvPr/>
        </p:nvSpPr>
        <p:spPr>
          <a:xfrm>
            <a:off x="17515278" y="10514234"/>
            <a:ext cx="45569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6000" b="1" i="0" dirty="0">
                <a:effectLst/>
                <a:latin typeface="quote-cjk-patch"/>
              </a:rPr>
              <a:t>Подписка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60D278-D723-CDD4-DC6B-AD184D1001CC}"/>
              </a:ext>
            </a:extLst>
          </p:cNvPr>
          <p:cNvSpPr txBox="1"/>
          <p:nvPr/>
        </p:nvSpPr>
        <p:spPr>
          <a:xfrm>
            <a:off x="17345152" y="11529895"/>
            <a:ext cx="39487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quote-cjk-patch"/>
              </a:rPr>
              <a:t>40 </a:t>
            </a:r>
            <a:r>
              <a:rPr lang="ru-RU" sz="6000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quote-cjk-patch"/>
              </a:rPr>
              <a:t>руб</a:t>
            </a:r>
            <a:r>
              <a:rPr lang="en-US" sz="6000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quote-cjk-patch"/>
              </a:rPr>
              <a:t>/</a:t>
            </a:r>
            <a:r>
              <a:rPr lang="ru-RU" sz="6000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quote-cjk-patch"/>
              </a:rPr>
              <a:t>мес</a:t>
            </a:r>
            <a:endParaRPr lang="ru-RU" sz="6000" b="1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quote-cjk-patch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692097C-D43B-A26A-B1C5-DEE18149D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3088" y="5141096"/>
            <a:ext cx="8229868" cy="5107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50A173F-F27C-07D6-2707-1ED96BB32CE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ACF1639F-8F55-F455-B740-568466F18906}"/>
              </a:ext>
            </a:extLst>
          </p:cNvPr>
          <p:cNvSpPr txBox="1"/>
          <p:nvPr/>
        </p:nvSpPr>
        <p:spPr bwMode="auto">
          <a:xfrm>
            <a:off x="2769737" y="1506070"/>
            <a:ext cx="18847700" cy="1655464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7680"/>
              </a:lnSpc>
              <a:defRPr/>
            </a:pPr>
            <a:endParaRPr sz="9600" b="1" dirty="0">
              <a:solidFill>
                <a:schemeClr val="accent6">
                  <a:lumMod val="60000"/>
                  <a:lumOff val="40000"/>
                </a:schemeClr>
              </a:solidFill>
              <a:latin typeface="Aptos SemiBold"/>
              <a:ea typeface="Gilroy Bold"/>
              <a:cs typeface="Times New Roman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D8D65753-9276-4732-DB27-1ABAC54ED7A6}"/>
              </a:ext>
            </a:extLst>
          </p:cNvPr>
          <p:cNvSpPr txBox="1"/>
          <p:nvPr/>
        </p:nvSpPr>
        <p:spPr bwMode="auto">
          <a:xfrm>
            <a:off x="2769737" y="1658470"/>
            <a:ext cx="18847700" cy="1655464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7680"/>
              </a:lnSpc>
              <a:defRPr/>
            </a:pPr>
            <a:r>
              <a:rPr lang="ru-RU" sz="9600" b="1" dirty="0">
                <a:latin typeface="Aptos SemiBold"/>
                <a:ea typeface="Gilroy Bold"/>
                <a:cs typeface="Times New Roman"/>
              </a:rPr>
              <a:t>Структура затрат</a:t>
            </a:r>
            <a:endParaRPr sz="9600" b="1" dirty="0">
              <a:latin typeface="Aptos SemiBold"/>
              <a:ea typeface="Gilroy Bold"/>
              <a:cs typeface="Times New Roman"/>
            </a:endParaRP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DF20000E-C96E-4DAD-FE94-781FD580DEB2}"/>
              </a:ext>
            </a:extLst>
          </p:cNvPr>
          <p:cNvSpPr txBox="1"/>
          <p:nvPr/>
        </p:nvSpPr>
        <p:spPr bwMode="auto">
          <a:xfrm>
            <a:off x="1919478" y="4121729"/>
            <a:ext cx="4569466" cy="1189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6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Прототип</a:t>
            </a:r>
            <a:endParaRPr sz="6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D2C6F922-5D8D-E7F5-04FC-D14639F3243F}"/>
              </a:ext>
            </a:extLst>
          </p:cNvPr>
          <p:cNvSpPr txBox="1"/>
          <p:nvPr/>
        </p:nvSpPr>
        <p:spPr bwMode="auto">
          <a:xfrm>
            <a:off x="1710717" y="5238979"/>
            <a:ext cx="5506168" cy="1189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 </a:t>
            </a:r>
            <a:r>
              <a:rPr lang="ru-RU" sz="4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мес</a:t>
            </a:r>
            <a:r>
              <a:rPr lang="ru-RU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50 000 </a:t>
            </a:r>
            <a:r>
              <a:rPr lang="ru-RU" sz="4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руб</a:t>
            </a:r>
            <a:endParaRPr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36">
            <a:extLst>
              <a:ext uri="{FF2B5EF4-FFF2-40B4-BE49-F238E27FC236}">
                <a16:creationId xmlns:a16="http://schemas.microsoft.com/office/drawing/2014/main" id="{5D13CC8C-FC2E-2524-C25F-39EF870FD0A4}"/>
              </a:ext>
            </a:extLst>
          </p:cNvPr>
          <p:cNvSpPr txBox="1"/>
          <p:nvPr/>
        </p:nvSpPr>
        <p:spPr bwMode="auto">
          <a:xfrm>
            <a:off x="7365368" y="4121731"/>
            <a:ext cx="7827638" cy="1189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6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Испытания + Датасет</a:t>
            </a:r>
            <a:endParaRPr sz="6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C68982F7-304A-4DC5-CCF7-AD11DF1EFDF2}"/>
              </a:ext>
            </a:extLst>
          </p:cNvPr>
          <p:cNvSpPr txBox="1"/>
          <p:nvPr/>
        </p:nvSpPr>
        <p:spPr bwMode="auto">
          <a:xfrm>
            <a:off x="10053792" y="5282558"/>
            <a:ext cx="5506168" cy="1189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 </a:t>
            </a:r>
            <a:r>
              <a:rPr lang="ru-RU" sz="4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мес</a:t>
            </a:r>
            <a:r>
              <a:rPr lang="ru-RU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10 000 </a:t>
            </a:r>
            <a:r>
              <a:rPr lang="ru-RU" sz="4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руб</a:t>
            </a:r>
            <a:endParaRPr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36">
            <a:extLst>
              <a:ext uri="{FF2B5EF4-FFF2-40B4-BE49-F238E27FC236}">
                <a16:creationId xmlns:a16="http://schemas.microsoft.com/office/drawing/2014/main" id="{190E6CF2-626C-7007-F587-6A572812BB48}"/>
              </a:ext>
            </a:extLst>
          </p:cNvPr>
          <p:cNvSpPr txBox="1"/>
          <p:nvPr/>
        </p:nvSpPr>
        <p:spPr bwMode="auto">
          <a:xfrm>
            <a:off x="16859325" y="4121730"/>
            <a:ext cx="7827638" cy="1189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6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Пилотирование</a:t>
            </a:r>
            <a:endParaRPr sz="6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07B420CD-743C-18C4-34CC-C7919D741A0A}"/>
              </a:ext>
            </a:extLst>
          </p:cNvPr>
          <p:cNvSpPr txBox="1"/>
          <p:nvPr/>
        </p:nvSpPr>
        <p:spPr bwMode="auto">
          <a:xfrm>
            <a:off x="18461527" y="5311694"/>
            <a:ext cx="5506168" cy="1189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 </a:t>
            </a:r>
            <a:r>
              <a:rPr lang="ru-RU" sz="4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мес</a:t>
            </a:r>
            <a:r>
              <a:rPr lang="ru-RU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250 000 </a:t>
            </a:r>
            <a:r>
              <a:rPr lang="ru-RU" sz="4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руб</a:t>
            </a:r>
            <a:endParaRPr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36">
            <a:extLst>
              <a:ext uri="{FF2B5EF4-FFF2-40B4-BE49-F238E27FC236}">
                <a16:creationId xmlns:a16="http://schemas.microsoft.com/office/drawing/2014/main" id="{C6E1DA26-854C-D587-0F16-35FF2F39054F}"/>
              </a:ext>
            </a:extLst>
          </p:cNvPr>
          <p:cNvSpPr txBox="1"/>
          <p:nvPr/>
        </p:nvSpPr>
        <p:spPr bwMode="auto">
          <a:xfrm>
            <a:off x="372715" y="7546192"/>
            <a:ext cx="8558632" cy="1189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6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Патенты + Документы</a:t>
            </a:r>
            <a:endParaRPr sz="6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36">
            <a:extLst>
              <a:ext uri="{FF2B5EF4-FFF2-40B4-BE49-F238E27FC236}">
                <a16:creationId xmlns:a16="http://schemas.microsoft.com/office/drawing/2014/main" id="{D274B72A-9B8B-F3C3-A3A8-176F83815A8D}"/>
              </a:ext>
            </a:extLst>
          </p:cNvPr>
          <p:cNvSpPr txBox="1"/>
          <p:nvPr/>
        </p:nvSpPr>
        <p:spPr bwMode="auto">
          <a:xfrm>
            <a:off x="1646057" y="8736157"/>
            <a:ext cx="5506168" cy="1189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 </a:t>
            </a:r>
            <a:r>
              <a:rPr lang="ru-RU" sz="4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мес</a:t>
            </a:r>
            <a:r>
              <a:rPr lang="ru-RU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80 000 </a:t>
            </a:r>
            <a:r>
              <a:rPr lang="ru-RU" sz="4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руб</a:t>
            </a:r>
            <a:endParaRPr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36">
            <a:extLst>
              <a:ext uri="{FF2B5EF4-FFF2-40B4-BE49-F238E27FC236}">
                <a16:creationId xmlns:a16="http://schemas.microsoft.com/office/drawing/2014/main" id="{81926798-062A-B5B6-F901-789B0D9A0DC2}"/>
              </a:ext>
            </a:extLst>
          </p:cNvPr>
          <p:cNvSpPr txBox="1"/>
          <p:nvPr/>
        </p:nvSpPr>
        <p:spPr bwMode="auto">
          <a:xfrm>
            <a:off x="9718669" y="7544120"/>
            <a:ext cx="7140656" cy="1189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en-US" sz="6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API</a:t>
            </a:r>
            <a:r>
              <a:rPr lang="ru-RU" sz="6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+ Веб-кабинет</a:t>
            </a:r>
            <a:endParaRPr sz="6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D102D3B6-B22A-F4F4-B104-C59DFD26B988}"/>
              </a:ext>
            </a:extLst>
          </p:cNvPr>
          <p:cNvSpPr txBox="1"/>
          <p:nvPr/>
        </p:nvSpPr>
        <p:spPr bwMode="auto">
          <a:xfrm>
            <a:off x="18277301" y="7546192"/>
            <a:ext cx="5371739" cy="1189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6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Сайт + Резерв</a:t>
            </a:r>
            <a:endParaRPr sz="6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36">
            <a:extLst>
              <a:ext uri="{FF2B5EF4-FFF2-40B4-BE49-F238E27FC236}">
                <a16:creationId xmlns:a16="http://schemas.microsoft.com/office/drawing/2014/main" id="{43DA5BAB-C78F-80D3-A471-50B21686B4D6}"/>
              </a:ext>
            </a:extLst>
          </p:cNvPr>
          <p:cNvSpPr txBox="1"/>
          <p:nvPr/>
        </p:nvSpPr>
        <p:spPr bwMode="auto">
          <a:xfrm>
            <a:off x="9961679" y="8736157"/>
            <a:ext cx="5506168" cy="1189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 </a:t>
            </a:r>
            <a:r>
              <a:rPr lang="ru-RU" sz="4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мес</a:t>
            </a:r>
            <a:r>
              <a:rPr lang="ru-RU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30 000 </a:t>
            </a:r>
            <a:r>
              <a:rPr lang="ru-RU" sz="4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руб</a:t>
            </a:r>
            <a:endParaRPr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E36B0060-248B-83AC-0A16-F1DB25B58227}"/>
              </a:ext>
            </a:extLst>
          </p:cNvPr>
          <p:cNvSpPr txBox="1"/>
          <p:nvPr/>
        </p:nvSpPr>
        <p:spPr bwMode="auto">
          <a:xfrm>
            <a:off x="18461527" y="8736157"/>
            <a:ext cx="5506168" cy="11899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 </a:t>
            </a:r>
            <a:r>
              <a:rPr lang="ru-RU" sz="4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мес</a:t>
            </a:r>
            <a:r>
              <a:rPr lang="ru-RU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30 000 </a:t>
            </a:r>
            <a:r>
              <a:rPr lang="ru-RU" sz="4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руб</a:t>
            </a:r>
            <a:endParaRPr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BBEE647-66FC-7A97-97DA-E6DBA0A92FEC}"/>
              </a:ext>
            </a:extLst>
          </p:cNvPr>
          <p:cNvSpPr/>
          <p:nvPr/>
        </p:nvSpPr>
        <p:spPr>
          <a:xfrm>
            <a:off x="752289" y="9999476"/>
            <a:ext cx="6464596" cy="1765005"/>
          </a:xfrm>
          <a:prstGeom prst="ellipse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ИТОГО 450 000 </a:t>
            </a:r>
            <a:r>
              <a:rPr lang="ru-RU" sz="3600" b="1" dirty="0" err="1">
                <a:solidFill>
                  <a:schemeClr val="bg1"/>
                </a:solidFill>
              </a:rPr>
              <a:t>руб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84F47EC3-ABDE-E247-145F-B301D1F5A8C6}"/>
              </a:ext>
            </a:extLst>
          </p:cNvPr>
          <p:cNvSpPr/>
          <p:nvPr/>
        </p:nvSpPr>
        <p:spPr>
          <a:xfrm>
            <a:off x="7832555" y="10404056"/>
            <a:ext cx="3623745" cy="1124905"/>
          </a:xfrm>
          <a:prstGeom prst="rightArrow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36">
            <a:extLst>
              <a:ext uri="{FF2B5EF4-FFF2-40B4-BE49-F238E27FC236}">
                <a16:creationId xmlns:a16="http://schemas.microsoft.com/office/drawing/2014/main" id="{69CD34E1-7B35-C0DD-37FF-8ECCE65347DC}"/>
              </a:ext>
            </a:extLst>
          </p:cNvPr>
          <p:cNvSpPr txBox="1"/>
          <p:nvPr/>
        </p:nvSpPr>
        <p:spPr bwMode="auto">
          <a:xfrm>
            <a:off x="2424068" y="12057530"/>
            <a:ext cx="3121037" cy="59912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12 месяцев</a:t>
            </a:r>
            <a:endParaRPr sz="4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93F93AD0-DA8B-56D0-E825-5D190570BA15}"/>
              </a:ext>
            </a:extLst>
          </p:cNvPr>
          <p:cNvSpPr/>
          <p:nvPr/>
        </p:nvSpPr>
        <p:spPr>
          <a:xfrm>
            <a:off x="13977688" y="12209930"/>
            <a:ext cx="6537732" cy="972618"/>
          </a:xfrm>
          <a:prstGeom prst="ellipse">
            <a:avLst/>
          </a:prstGeom>
          <a:solidFill>
            <a:srgbClr val="F4C8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ИТОГО </a:t>
            </a:r>
            <a:r>
              <a:rPr lang="en-US" sz="3600" b="1" dirty="0">
                <a:solidFill>
                  <a:schemeClr val="bg1"/>
                </a:solidFill>
              </a:rPr>
              <a:t>~</a:t>
            </a:r>
            <a:r>
              <a:rPr lang="ru-RU" sz="3600" b="1" dirty="0">
                <a:solidFill>
                  <a:schemeClr val="bg1"/>
                </a:solidFill>
              </a:rPr>
              <a:t> 1 400 000 </a:t>
            </a:r>
            <a:r>
              <a:rPr lang="ru-RU" sz="3600" b="1" dirty="0" err="1">
                <a:solidFill>
                  <a:schemeClr val="bg1"/>
                </a:solidFill>
              </a:rPr>
              <a:t>руб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1" name="TextBox 36">
            <a:extLst>
              <a:ext uri="{FF2B5EF4-FFF2-40B4-BE49-F238E27FC236}">
                <a16:creationId xmlns:a16="http://schemas.microsoft.com/office/drawing/2014/main" id="{6DF0B451-CE69-636E-C3CC-2D4C3043E894}"/>
              </a:ext>
            </a:extLst>
          </p:cNvPr>
          <p:cNvSpPr txBox="1"/>
          <p:nvPr/>
        </p:nvSpPr>
        <p:spPr bwMode="auto">
          <a:xfrm>
            <a:off x="12071970" y="10205844"/>
            <a:ext cx="12122279" cy="195477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3600" b="1" dirty="0"/>
              <a:t>Сертификация 4 </a:t>
            </a:r>
            <a:r>
              <a:rPr lang="ru-RU" sz="3600" b="1" dirty="0" err="1"/>
              <a:t>мес</a:t>
            </a:r>
            <a:r>
              <a:rPr lang="ru-RU" sz="3600" b="1" dirty="0"/>
              <a:t>, 150 000 – 200 000 </a:t>
            </a:r>
            <a:r>
              <a:rPr lang="ru-RU" sz="3600" b="1" dirty="0" err="1"/>
              <a:t>руб</a:t>
            </a:r>
            <a:endParaRPr lang="ru-RU" sz="3600" b="1" dirty="0"/>
          </a:p>
          <a:p>
            <a:pPr>
              <a:defRPr/>
            </a:pPr>
            <a:r>
              <a:rPr lang="ru-RU" sz="3600" b="1" dirty="0"/>
              <a:t>Масштабирование 6 </a:t>
            </a:r>
            <a:r>
              <a:rPr lang="ru-RU" sz="3600" b="1" dirty="0" err="1"/>
              <a:t>мес</a:t>
            </a:r>
            <a:r>
              <a:rPr lang="ru-RU" sz="3600" b="1" dirty="0"/>
              <a:t>, 300 000 </a:t>
            </a:r>
            <a:r>
              <a:rPr lang="ru-RU" sz="3600" b="1" dirty="0" err="1"/>
              <a:t>руб</a:t>
            </a:r>
            <a:endParaRPr lang="ru-RU" sz="3600" b="1" dirty="0"/>
          </a:p>
          <a:p>
            <a:pPr>
              <a:defRPr/>
            </a:pPr>
            <a:r>
              <a:rPr lang="ru-RU" sz="3600" b="1" dirty="0"/>
              <a:t>Адаптация под другие виды транспорта 6 </a:t>
            </a:r>
            <a:r>
              <a:rPr lang="ru-RU" sz="3600" b="1" dirty="0" err="1"/>
              <a:t>мес</a:t>
            </a:r>
            <a:r>
              <a:rPr lang="ru-RU" sz="3600" b="1" dirty="0"/>
              <a:t>, 400 000 </a:t>
            </a:r>
            <a:r>
              <a:rPr lang="ru-RU" sz="3600" b="1" dirty="0" err="1"/>
              <a:t>руб</a:t>
            </a:r>
            <a:endParaRPr sz="3600" b="1" dirty="0"/>
          </a:p>
        </p:txBody>
      </p:sp>
      <p:sp>
        <p:nvSpPr>
          <p:cNvPr id="22" name="TextBox 36">
            <a:extLst>
              <a:ext uri="{FF2B5EF4-FFF2-40B4-BE49-F238E27FC236}">
                <a16:creationId xmlns:a16="http://schemas.microsoft.com/office/drawing/2014/main" id="{E89D39F9-95A3-90DA-D6F2-7C03D3AA0CEA}"/>
              </a:ext>
            </a:extLst>
          </p:cNvPr>
          <p:cNvSpPr txBox="1"/>
          <p:nvPr/>
        </p:nvSpPr>
        <p:spPr bwMode="auto">
          <a:xfrm>
            <a:off x="7450823" y="11645883"/>
            <a:ext cx="4621147" cy="59912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после 12 месяцев</a:t>
            </a:r>
            <a:endParaRPr sz="4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16894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C6F8F53-2D5F-9407-B9EF-E7E77887017C}"/>
              </a:ext>
            </a:extLst>
          </p:cNvPr>
          <p:cNvSpPr/>
          <p:nvPr/>
        </p:nvSpPr>
        <p:spPr>
          <a:xfrm>
            <a:off x="11380923" y="10941152"/>
            <a:ext cx="7447965" cy="82286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442E1C-FA2F-BC17-0271-C6126078BFE0}"/>
              </a:ext>
            </a:extLst>
          </p:cNvPr>
          <p:cNvSpPr/>
          <p:nvPr/>
        </p:nvSpPr>
        <p:spPr>
          <a:xfrm>
            <a:off x="19842615" y="2081143"/>
            <a:ext cx="4255154" cy="10047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44ACB6B-354C-ABDE-C3CE-0F7EA239AE19}"/>
              </a:ext>
            </a:extLst>
          </p:cNvPr>
          <p:cNvSpPr/>
          <p:nvPr/>
        </p:nvSpPr>
        <p:spPr>
          <a:xfrm>
            <a:off x="86543" y="10943195"/>
            <a:ext cx="8104005" cy="75911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C0FBFE6-17B5-FE6E-C1F7-8F8348AE7C99}"/>
              </a:ext>
            </a:extLst>
          </p:cNvPr>
          <p:cNvSpPr/>
          <p:nvPr/>
        </p:nvSpPr>
        <p:spPr>
          <a:xfrm>
            <a:off x="14587848" y="6713680"/>
            <a:ext cx="4140933" cy="96638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02EF871-E733-7775-6B34-A352588B912E}"/>
              </a:ext>
            </a:extLst>
          </p:cNvPr>
          <p:cNvSpPr/>
          <p:nvPr/>
        </p:nvSpPr>
        <p:spPr>
          <a:xfrm>
            <a:off x="14297579" y="2083814"/>
            <a:ext cx="4892698" cy="9743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D98AA13-8FF2-3268-9635-22E333769727}"/>
              </a:ext>
            </a:extLst>
          </p:cNvPr>
          <p:cNvSpPr/>
          <p:nvPr/>
        </p:nvSpPr>
        <p:spPr>
          <a:xfrm>
            <a:off x="5123606" y="6713679"/>
            <a:ext cx="4257092" cy="96639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3840744-570A-5B46-5941-BF87E8DF36C2}"/>
              </a:ext>
            </a:extLst>
          </p:cNvPr>
          <p:cNvSpPr/>
          <p:nvPr/>
        </p:nvSpPr>
        <p:spPr>
          <a:xfrm>
            <a:off x="9699138" y="2079949"/>
            <a:ext cx="4257092" cy="10337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AF4D8F7-E82E-D3BB-5354-CE99AD614B2F}"/>
              </a:ext>
            </a:extLst>
          </p:cNvPr>
          <p:cNvSpPr/>
          <p:nvPr/>
        </p:nvSpPr>
        <p:spPr>
          <a:xfrm>
            <a:off x="5138622" y="2089599"/>
            <a:ext cx="4257092" cy="101807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B508F69-FEB9-6434-4104-6B75DC44DB5B}"/>
              </a:ext>
            </a:extLst>
          </p:cNvPr>
          <p:cNvSpPr/>
          <p:nvPr/>
        </p:nvSpPr>
        <p:spPr>
          <a:xfrm>
            <a:off x="209215" y="2113427"/>
            <a:ext cx="4438401" cy="9942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8998388" name="TextBox 7"/>
          <p:cNvSpPr txBox="1"/>
          <p:nvPr/>
        </p:nvSpPr>
        <p:spPr bwMode="auto">
          <a:xfrm>
            <a:off x="862012" y="569444"/>
            <a:ext cx="10714806" cy="914424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7678"/>
              </a:lnSpc>
              <a:defRPr/>
            </a:pPr>
            <a:r>
              <a:rPr lang="ru-RU" sz="8800" b="1">
                <a:latin typeface="Aptos SemiBold"/>
                <a:ea typeface="Gilroy Bold"/>
                <a:cs typeface="Times New Roman"/>
              </a:rPr>
              <a:t>Бизнес-модель</a:t>
            </a:r>
            <a:endParaRPr sz="8800" b="1">
              <a:latin typeface="Aptos SemiBold"/>
              <a:ea typeface="Gilroy Bold"/>
              <a:cs typeface="Times New Roman"/>
            </a:endParaRPr>
          </a:p>
        </p:txBody>
      </p:sp>
      <p:grpSp>
        <p:nvGrpSpPr>
          <p:cNvPr id="2143660049" name="Группа 10"/>
          <p:cNvGrpSpPr/>
          <p:nvPr/>
        </p:nvGrpSpPr>
        <p:grpSpPr bwMode="auto">
          <a:xfrm>
            <a:off x="1587" y="1904997"/>
            <a:ext cx="24383996" cy="11810998"/>
            <a:chOff x="0" y="0"/>
            <a:chExt cx="12191998" cy="5905499"/>
          </a:xfrm>
        </p:grpSpPr>
        <p:sp>
          <p:nvSpPr>
            <p:cNvPr id="1037310019" name="AutoShape 15"/>
            <p:cNvSpPr/>
            <p:nvPr/>
          </p:nvSpPr>
          <p:spPr bwMode="auto">
            <a:xfrm>
              <a:off x="0" y="6431"/>
              <a:ext cx="12191998" cy="0"/>
            </a:xfrm>
            <a:prstGeom prst="line">
              <a:avLst/>
            </a:prstGeom>
            <a:grpFill/>
            <a:ln w="12699" cap="flat">
              <a:solidFill>
                <a:srgbClr val="5BA9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ru-RU" sz="4400">
                <a:latin typeface="Aptos"/>
              </a:endParaRPr>
            </a:p>
          </p:txBody>
        </p:sp>
        <p:sp>
          <p:nvSpPr>
            <p:cNvPr id="355812672" name="AutoShape 16"/>
            <p:cNvSpPr/>
            <p:nvPr/>
          </p:nvSpPr>
          <p:spPr bwMode="auto">
            <a:xfrm flipV="1">
              <a:off x="0" y="4456792"/>
              <a:ext cx="12191998" cy="0"/>
            </a:xfrm>
            <a:prstGeom prst="line">
              <a:avLst/>
            </a:prstGeom>
            <a:grpFill/>
            <a:ln w="12699" cap="flat">
              <a:solidFill>
                <a:srgbClr val="5BA9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726804202" name="AutoShape 17"/>
            <p:cNvSpPr/>
            <p:nvPr/>
          </p:nvSpPr>
          <p:spPr bwMode="auto">
            <a:xfrm>
              <a:off x="0" y="5905499"/>
              <a:ext cx="12072254" cy="0"/>
            </a:xfrm>
            <a:prstGeom prst="line">
              <a:avLst/>
            </a:prstGeom>
            <a:grpFill/>
            <a:ln w="12699" cap="flat">
              <a:solidFill>
                <a:srgbClr val="5BA9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975868152" name="AutoShape 19"/>
            <p:cNvSpPr/>
            <p:nvPr/>
          </p:nvSpPr>
          <p:spPr bwMode="auto">
            <a:xfrm flipV="1">
              <a:off x="2404566" y="6431"/>
              <a:ext cx="0" cy="4456791"/>
            </a:xfrm>
            <a:prstGeom prst="line">
              <a:avLst/>
            </a:prstGeom>
            <a:grpFill/>
            <a:ln w="12699" cap="flat">
              <a:solidFill>
                <a:srgbClr val="5BA9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2128959624" name="AutoShape 20"/>
            <p:cNvSpPr/>
            <p:nvPr/>
          </p:nvSpPr>
          <p:spPr bwMode="auto">
            <a:xfrm flipV="1">
              <a:off x="4830485" y="0"/>
              <a:ext cx="0" cy="4456791"/>
            </a:xfrm>
            <a:prstGeom prst="line">
              <a:avLst/>
            </a:prstGeom>
            <a:grpFill/>
            <a:ln w="12699" cap="flat">
              <a:solidFill>
                <a:srgbClr val="5BA9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674856406" name="AutoShape 21"/>
            <p:cNvSpPr/>
            <p:nvPr/>
          </p:nvSpPr>
          <p:spPr bwMode="auto">
            <a:xfrm flipV="1">
              <a:off x="7019131" y="0"/>
              <a:ext cx="0" cy="4463224"/>
            </a:xfrm>
            <a:prstGeom prst="line">
              <a:avLst/>
            </a:prstGeom>
            <a:grpFill/>
            <a:ln w="12699" cap="flat">
              <a:solidFill>
                <a:srgbClr val="5BA9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2035126078" name="AutoShape 22"/>
            <p:cNvSpPr/>
            <p:nvPr/>
          </p:nvSpPr>
          <p:spPr bwMode="auto">
            <a:xfrm flipH="1" flipV="1">
              <a:off x="9792423" y="0"/>
              <a:ext cx="3093" cy="4463224"/>
            </a:xfrm>
            <a:prstGeom prst="line">
              <a:avLst/>
            </a:prstGeom>
            <a:grpFill/>
            <a:ln w="12699" cap="flat">
              <a:solidFill>
                <a:srgbClr val="5BA9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1444518720" name="AutoShape 23"/>
            <p:cNvSpPr/>
            <p:nvPr/>
          </p:nvSpPr>
          <p:spPr bwMode="auto">
            <a:xfrm flipV="1">
              <a:off x="5299698" y="4463225"/>
              <a:ext cx="0" cy="1442273"/>
            </a:xfrm>
            <a:prstGeom prst="line">
              <a:avLst/>
            </a:prstGeom>
            <a:grpFill/>
            <a:ln w="12699" cap="flat">
              <a:solidFill>
                <a:srgbClr val="5BA9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908577089" name="AutoShape 24"/>
            <p:cNvSpPr/>
            <p:nvPr/>
          </p:nvSpPr>
          <p:spPr bwMode="auto">
            <a:xfrm>
              <a:off x="7019131" y="2348557"/>
              <a:ext cx="2773286" cy="0"/>
            </a:xfrm>
            <a:prstGeom prst="line">
              <a:avLst/>
            </a:prstGeom>
            <a:grpFill/>
            <a:ln w="12699" cap="flat">
              <a:solidFill>
                <a:srgbClr val="5BA9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1495711011" name="AutoShape 25"/>
            <p:cNvSpPr/>
            <p:nvPr/>
          </p:nvSpPr>
          <p:spPr bwMode="auto">
            <a:xfrm>
              <a:off x="2404566" y="2342001"/>
              <a:ext cx="2425916" cy="6556"/>
            </a:xfrm>
            <a:prstGeom prst="line">
              <a:avLst/>
            </a:prstGeom>
            <a:grpFill/>
            <a:ln w="12699" cap="flat">
              <a:solidFill>
                <a:srgbClr val="5BA9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 sz="4400"/>
            </a:p>
          </p:txBody>
        </p:sp>
      </p:grpSp>
      <p:sp>
        <p:nvSpPr>
          <p:cNvPr id="915758173" name="TextBox 5"/>
          <p:cNvSpPr txBox="1"/>
          <p:nvPr/>
        </p:nvSpPr>
        <p:spPr bwMode="auto">
          <a:xfrm>
            <a:off x="5583954" y="6848760"/>
            <a:ext cx="3263247" cy="675801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Ключевые</a:t>
            </a:r>
            <a:r>
              <a:rPr lang="en-US" sz="3200" b="1" dirty="0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ресурсы</a:t>
            </a:r>
            <a:endParaRPr sz="3200" b="1" dirty="0">
              <a:solidFill>
                <a:schemeClr val="bg1"/>
              </a:solidFill>
              <a:latin typeface="Aptos"/>
              <a:ea typeface="Gilroy Bold"/>
              <a:cs typeface="Gilroy Bold"/>
            </a:endParaRPr>
          </a:p>
        </p:txBody>
      </p:sp>
      <p:sp>
        <p:nvSpPr>
          <p:cNvPr id="1426973484" name="TextBox 6"/>
          <p:cNvSpPr txBox="1"/>
          <p:nvPr/>
        </p:nvSpPr>
        <p:spPr bwMode="auto">
          <a:xfrm>
            <a:off x="889473" y="2142338"/>
            <a:ext cx="2981280" cy="868340"/>
          </a:xfrm>
          <a:prstGeom prst="rect">
            <a:avLst/>
          </a:prstGeom>
          <a:noFill/>
        </p:spPr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Ключевые</a:t>
            </a:r>
            <a:r>
              <a:rPr lang="en-US" sz="3200" b="1" dirty="0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партнёры</a:t>
            </a:r>
            <a:endParaRPr sz="3200" b="1" dirty="0">
              <a:solidFill>
                <a:schemeClr val="bg1"/>
              </a:solidFill>
              <a:latin typeface="Aptos"/>
              <a:ea typeface="Gilroy Bold"/>
              <a:cs typeface="Gilroy Bold"/>
            </a:endParaRPr>
          </a:p>
        </p:txBody>
      </p:sp>
      <p:sp>
        <p:nvSpPr>
          <p:cNvPr id="163187904" name="TextBox 8"/>
          <p:cNvSpPr txBox="1"/>
          <p:nvPr/>
        </p:nvSpPr>
        <p:spPr bwMode="auto">
          <a:xfrm>
            <a:off x="1745612" y="11064852"/>
            <a:ext cx="4601503" cy="56727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Структура</a:t>
            </a:r>
            <a:r>
              <a:rPr lang="en-US" sz="3200" b="1" dirty="0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затрат</a:t>
            </a:r>
            <a:endParaRPr sz="3200" b="1" dirty="0">
              <a:solidFill>
                <a:schemeClr val="bg1"/>
              </a:solidFill>
              <a:latin typeface="Aptos"/>
              <a:ea typeface="Gilroy Bold"/>
              <a:cs typeface="Gilroy Bold"/>
            </a:endParaRPr>
          </a:p>
        </p:txBody>
      </p:sp>
      <p:sp>
        <p:nvSpPr>
          <p:cNvPr id="1328255586" name="TextBox 13"/>
          <p:cNvSpPr txBox="1"/>
          <p:nvPr/>
        </p:nvSpPr>
        <p:spPr bwMode="auto">
          <a:xfrm>
            <a:off x="12193585" y="11101501"/>
            <a:ext cx="6532561" cy="82232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ptos"/>
                <a:ea typeface="Gilroy Bold"/>
                <a:cs typeface="Gilroy Bold"/>
              </a:rPr>
              <a:t>Потоки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ptos"/>
                <a:ea typeface="Gilroy Bold"/>
                <a:cs typeface="Gilroy Bold"/>
              </a:rPr>
              <a:t> </a:t>
            </a:r>
            <a:r>
              <a:rPr lang="en-US" sz="32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ptos"/>
                <a:ea typeface="Gilroy Bold"/>
                <a:cs typeface="Gilroy Bold"/>
              </a:rPr>
              <a:t>поступления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ptos"/>
                <a:ea typeface="Gilroy Bold"/>
                <a:cs typeface="Gilroy Bold"/>
              </a:rPr>
              <a:t> </a:t>
            </a:r>
            <a:r>
              <a:rPr lang="en-US" sz="32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ptos"/>
                <a:ea typeface="Gilroy Bold"/>
                <a:cs typeface="Gilroy Bold"/>
              </a:rPr>
              <a:t>дохода</a:t>
            </a:r>
            <a:endParaRPr sz="3200" b="1" dirty="0">
              <a:solidFill>
                <a:schemeClr val="bg1">
                  <a:lumMod val="95000"/>
                  <a:lumOff val="5000"/>
                </a:schemeClr>
              </a:solidFill>
              <a:latin typeface="Aptos"/>
              <a:ea typeface="Gilroy Bold"/>
              <a:cs typeface="Gilroy Bold"/>
            </a:endParaRPr>
          </a:p>
        </p:txBody>
      </p:sp>
      <p:sp>
        <p:nvSpPr>
          <p:cNvPr id="832868230" name="TextBox 28"/>
          <p:cNvSpPr txBox="1"/>
          <p:nvPr/>
        </p:nvSpPr>
        <p:spPr bwMode="auto">
          <a:xfrm>
            <a:off x="329267" y="3737153"/>
            <a:ext cx="4397766" cy="692280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Партнёры</a:t>
            </a: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  <a:r>
              <a:rPr lang="ru-RU" sz="2800" b="1" dirty="0"/>
              <a:t> сервисные центры, страховые компании, производители телематики</a:t>
            </a:r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Поставщики</a:t>
            </a: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  <a:r>
              <a:rPr lang="ru-RU" sz="2800" b="1" dirty="0"/>
              <a:t> китайские и российские дистрибьюторы компонентов</a:t>
            </a:r>
          </a:p>
          <a:p>
            <a:endParaRPr lang="ru-RU" sz="2800" dirty="0"/>
          </a:p>
          <a:p>
            <a:pPr algn="l">
              <a:lnSpc>
                <a:spcPct val="100000"/>
              </a:lnSpc>
              <a:defRPr/>
            </a:pPr>
            <a:endParaRPr sz="3200" dirty="0"/>
          </a:p>
        </p:txBody>
      </p:sp>
      <p:sp>
        <p:nvSpPr>
          <p:cNvPr id="1430113937" name="TextBox 30"/>
          <p:cNvSpPr txBox="1"/>
          <p:nvPr/>
        </p:nvSpPr>
        <p:spPr bwMode="auto">
          <a:xfrm>
            <a:off x="5220360" y="3179332"/>
            <a:ext cx="5335944" cy="339186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r>
              <a:rPr lang="ru-RU" sz="2800" b="1" dirty="0">
                <a:solidFill>
                  <a:srgbClr val="8ED973"/>
                </a:solidFill>
              </a:rPr>
              <a:t>1</a:t>
            </a:r>
            <a:r>
              <a:rPr lang="ru-RU" sz="2800" b="1" dirty="0"/>
              <a:t>. Обучение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нейросети</a:t>
            </a:r>
          </a:p>
          <a:p>
            <a:r>
              <a:rPr lang="ru-RU" sz="2800" b="1" dirty="0">
                <a:solidFill>
                  <a:srgbClr val="8ED973"/>
                </a:solidFill>
              </a:rPr>
              <a:t>2</a:t>
            </a:r>
            <a:r>
              <a:rPr lang="ru-RU" sz="2800" b="1" dirty="0"/>
              <a:t>.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Сборка</a:t>
            </a:r>
            <a:r>
              <a:rPr lang="ru-RU" sz="2800" b="1" dirty="0"/>
              <a:t> и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тестирование</a:t>
            </a:r>
            <a:r>
              <a:rPr lang="ru-RU" sz="2800" b="1" dirty="0"/>
              <a:t> модулей</a:t>
            </a:r>
          </a:p>
          <a:p>
            <a:r>
              <a:rPr lang="ru-RU" sz="2800" b="1" dirty="0">
                <a:solidFill>
                  <a:srgbClr val="8ED973"/>
                </a:solidFill>
              </a:rPr>
              <a:t>3</a:t>
            </a:r>
            <a:r>
              <a:rPr lang="ru-RU" sz="2800" b="1" dirty="0"/>
              <a:t>.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Пилоты</a:t>
            </a:r>
            <a:r>
              <a:rPr lang="ru-RU" sz="2800" b="1" dirty="0"/>
              <a:t> с каршерингом</a:t>
            </a:r>
          </a:p>
          <a:p>
            <a:r>
              <a:rPr lang="ru-RU" sz="2800" b="1" dirty="0">
                <a:solidFill>
                  <a:srgbClr val="8ED973"/>
                </a:solidFill>
              </a:rPr>
              <a:t>4.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Поддержка облака</a:t>
            </a:r>
          </a:p>
          <a:p>
            <a:r>
              <a:rPr lang="ru-RU" sz="2800" b="1" dirty="0">
                <a:solidFill>
                  <a:srgbClr val="8ED973"/>
                </a:solidFill>
              </a:rPr>
              <a:t>5</a:t>
            </a:r>
            <a:r>
              <a:rPr lang="ru-RU" sz="2800" b="1" dirty="0"/>
              <a:t>.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Продажи</a:t>
            </a:r>
            <a:r>
              <a:rPr lang="ru-RU" sz="2800" b="1" dirty="0"/>
              <a:t> и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переговоры</a:t>
            </a:r>
          </a:p>
          <a:p>
            <a:r>
              <a:rPr lang="ru-RU" sz="2800" b="1" dirty="0">
                <a:solidFill>
                  <a:srgbClr val="8ED973"/>
                </a:solidFill>
              </a:rPr>
              <a:t>6</a:t>
            </a:r>
            <a:r>
              <a:rPr lang="ru-RU" sz="2800" b="1" dirty="0"/>
              <a:t>. Юридическое </a:t>
            </a:r>
          </a:p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сопровождение</a:t>
            </a:r>
          </a:p>
          <a:p>
            <a:pPr>
              <a:defRPr/>
            </a:pPr>
            <a:endParaRPr sz="2800" b="1" dirty="0"/>
          </a:p>
        </p:txBody>
      </p:sp>
      <p:sp>
        <p:nvSpPr>
          <p:cNvPr id="45814864" name="TextBox 31"/>
          <p:cNvSpPr txBox="1"/>
          <p:nvPr/>
        </p:nvSpPr>
        <p:spPr bwMode="auto">
          <a:xfrm>
            <a:off x="4982959" y="7766983"/>
            <a:ext cx="4942695" cy="304234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Нейросеть</a:t>
            </a:r>
            <a:r>
              <a:rPr lang="ru-RU" sz="2800" b="1" dirty="0"/>
              <a:t> для распознавания повреждений;</a:t>
            </a:r>
          </a:p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Микрофонная решётка</a:t>
            </a:r>
            <a:r>
              <a:rPr lang="ru-RU" sz="2800" b="1" dirty="0"/>
              <a:t>;</a:t>
            </a:r>
          </a:p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Патент</a:t>
            </a:r>
            <a:r>
              <a:rPr lang="ru-RU" sz="2800" b="1" dirty="0"/>
              <a:t> на технологию;</a:t>
            </a:r>
          </a:p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Команда</a:t>
            </a:r>
            <a:r>
              <a:rPr lang="ru-RU" sz="2800" b="1" dirty="0"/>
              <a:t> разработчиков;</a:t>
            </a:r>
          </a:p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Облачная платформа</a:t>
            </a:r>
            <a:r>
              <a:rPr lang="ru-RU" sz="2800" b="1" dirty="0"/>
              <a:t>;</a:t>
            </a:r>
          </a:p>
          <a:p>
            <a:pPr algn="l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Датасет</a:t>
            </a:r>
            <a:r>
              <a:rPr lang="ru-RU" sz="2800" b="1" dirty="0"/>
              <a:t> звуков</a:t>
            </a:r>
            <a:endParaRPr sz="2800" b="1" dirty="0"/>
          </a:p>
        </p:txBody>
      </p:sp>
      <p:sp>
        <p:nvSpPr>
          <p:cNvPr id="798243823" name="TextBox 32"/>
          <p:cNvSpPr txBox="1"/>
          <p:nvPr/>
        </p:nvSpPr>
        <p:spPr bwMode="auto">
          <a:xfrm>
            <a:off x="10207513" y="5800332"/>
            <a:ext cx="3984180" cy="197507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1.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Доказываем</a:t>
            </a:r>
            <a:r>
              <a:rPr lang="ru-RU" sz="2800" b="1" dirty="0"/>
              <a:t> то, что раньше нельзя было доказать</a:t>
            </a:r>
          </a:p>
          <a:p>
            <a:pPr>
              <a:defRPr/>
            </a:pP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2.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Снижаем</a:t>
            </a:r>
            <a:r>
              <a:rPr lang="ru-RU" sz="2800" b="1" dirty="0"/>
              <a:t> потери</a:t>
            </a:r>
          </a:p>
          <a:p>
            <a:pPr>
              <a:defRPr/>
            </a:pPr>
            <a:endParaRPr lang="ru-RU" sz="2800" b="1" dirty="0"/>
          </a:p>
        </p:txBody>
      </p:sp>
      <p:sp>
        <p:nvSpPr>
          <p:cNvPr id="1305313978" name="TextBox 33"/>
          <p:cNvSpPr txBox="1"/>
          <p:nvPr/>
        </p:nvSpPr>
        <p:spPr bwMode="auto">
          <a:xfrm>
            <a:off x="14532929" y="3564418"/>
            <a:ext cx="5162436" cy="228245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514350" indent="-514350">
              <a:buAutoNum type="arabicPeriod"/>
              <a:defRPr/>
            </a:pP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Честные</a:t>
            </a: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b="1" dirty="0"/>
              <a:t>отсчёты об экономии</a:t>
            </a:r>
          </a:p>
          <a:p>
            <a:pPr marL="514350" indent="-514350">
              <a:buAutoNum type="arabicPeriod"/>
              <a:defRPr/>
            </a:pPr>
            <a:r>
              <a:rPr lang="ru-RU" sz="2800" b="1" dirty="0"/>
              <a:t>Быстрая</a:t>
            </a: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техподдержка</a:t>
            </a:r>
          </a:p>
          <a:p>
            <a:pPr marL="514350" indent="-514350">
              <a:buAutoNum type="arabicPeriod"/>
              <a:defRPr/>
            </a:pP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Долгосрочные контракты</a:t>
            </a:r>
          </a:p>
          <a:p>
            <a:pPr marL="514350" indent="-514350">
              <a:buAutoNum type="arabicPeriod"/>
              <a:defRPr/>
            </a:pPr>
            <a:r>
              <a:rPr lang="ru-RU" sz="2800" b="1" dirty="0"/>
              <a:t>Прозрачность</a:t>
            </a:r>
            <a:endParaRPr sz="2800" b="1" dirty="0"/>
          </a:p>
        </p:txBody>
      </p:sp>
      <p:sp>
        <p:nvSpPr>
          <p:cNvPr id="2053230212" name="TextBox 34"/>
          <p:cNvSpPr txBox="1"/>
          <p:nvPr/>
        </p:nvSpPr>
        <p:spPr bwMode="auto">
          <a:xfrm>
            <a:off x="14537428" y="8181871"/>
            <a:ext cx="5180970" cy="178959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Прямые продажи </a:t>
            </a:r>
          </a:p>
          <a:p>
            <a:pPr>
              <a:defRPr/>
            </a:pPr>
            <a:r>
              <a:rPr lang="ru-RU" sz="2800" b="1" dirty="0"/>
              <a:t>+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Партнёры</a:t>
            </a:r>
            <a:r>
              <a:rPr lang="ru-RU" sz="2800" b="1" dirty="0"/>
              <a:t> (телематика) </a:t>
            </a:r>
          </a:p>
          <a:p>
            <a:pPr>
              <a:defRPr/>
            </a:pPr>
            <a:r>
              <a:rPr lang="ru-RU" sz="2800" b="1" dirty="0"/>
              <a:t>+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Интеграторы</a:t>
            </a:r>
            <a:r>
              <a:rPr lang="ru-RU" sz="2800" b="1" dirty="0"/>
              <a:t> (автосервисы) </a:t>
            </a:r>
          </a:p>
          <a:p>
            <a:pPr>
              <a:defRPr/>
            </a:pPr>
            <a:r>
              <a:rPr lang="ru-RU" sz="2800" b="1" dirty="0"/>
              <a:t>+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Сайт</a:t>
            </a:r>
            <a:endParaRPr sz="2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96832968" name="TextBox 35"/>
          <p:cNvSpPr txBox="1"/>
          <p:nvPr/>
        </p:nvSpPr>
        <p:spPr bwMode="auto">
          <a:xfrm>
            <a:off x="20444073" y="5833047"/>
            <a:ext cx="4433662" cy="10157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4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Каршеринг</a:t>
            </a:r>
            <a:endParaRPr lang="ru-RU" sz="4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endParaRPr sz="2800" b="1" dirty="0"/>
          </a:p>
        </p:txBody>
      </p:sp>
      <p:sp>
        <p:nvSpPr>
          <p:cNvPr id="297299614" name="TextBox 36"/>
          <p:cNvSpPr txBox="1"/>
          <p:nvPr/>
        </p:nvSpPr>
        <p:spPr bwMode="auto">
          <a:xfrm>
            <a:off x="665673" y="11812357"/>
            <a:ext cx="10167452" cy="172255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514350" indent="-514350">
              <a:buAutoNum type="arabicPeriod"/>
              <a:defRPr/>
            </a:pP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Прототип </a:t>
            </a:r>
            <a:r>
              <a:rPr lang="ru-RU" sz="2800" b="1" dirty="0"/>
              <a:t>+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датасет </a:t>
            </a:r>
            <a:r>
              <a:rPr lang="ru-RU" sz="2800" b="1" dirty="0"/>
              <a:t>+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испытания </a:t>
            </a:r>
            <a:r>
              <a:rPr lang="ru-RU" sz="2800" b="1" dirty="0"/>
              <a:t>+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пилот</a:t>
            </a:r>
          </a:p>
          <a:p>
            <a:pPr marL="514350" indent="-514350">
              <a:buAutoNum type="arabicPeriod"/>
              <a:defRPr/>
            </a:pP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А</a:t>
            </a: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PI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dirty="0"/>
              <a:t>+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веб-кабинет </a:t>
            </a:r>
          </a:p>
          <a:p>
            <a:pPr marL="514350" indent="-514350">
              <a:buAutoNum type="arabicPeriod"/>
              <a:defRPr/>
            </a:pP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Патент </a:t>
            </a:r>
            <a:r>
              <a:rPr lang="ru-RU" sz="2800" b="1" dirty="0"/>
              <a:t>+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юрист</a:t>
            </a:r>
          </a:p>
          <a:p>
            <a:pPr marL="514350" indent="-514350">
              <a:buAutoNum type="arabicPeriod"/>
              <a:defRPr/>
            </a:pP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Сайт </a:t>
            </a:r>
            <a:r>
              <a:rPr lang="ru-RU" sz="2800" b="1" dirty="0"/>
              <a:t>+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регистрация </a:t>
            </a:r>
            <a:r>
              <a:rPr lang="ru-RU" sz="2800" b="1" dirty="0"/>
              <a:t>+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резерв</a:t>
            </a:r>
            <a:endParaRPr sz="2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31906946" name="TextBox 37"/>
          <p:cNvSpPr txBox="1"/>
          <p:nvPr/>
        </p:nvSpPr>
        <p:spPr bwMode="auto">
          <a:xfrm>
            <a:off x="11421684" y="12139641"/>
            <a:ext cx="8882207" cy="9640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2800" b="1" dirty="0"/>
              <a:t>Оплата: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модуль</a:t>
            </a:r>
            <a:r>
              <a:rPr lang="ru-RU" sz="2800" b="1" dirty="0"/>
              <a:t> + 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подписка</a:t>
            </a:r>
            <a:r>
              <a:rPr lang="ru-RU" sz="2800" b="1" dirty="0"/>
              <a:t> </a:t>
            </a:r>
          </a:p>
          <a:p>
            <a:pPr>
              <a:defRPr/>
            </a:pP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Основной доход </a:t>
            </a:r>
            <a:r>
              <a:rPr lang="ru-RU" sz="2800" b="1" dirty="0"/>
              <a:t>зависит</a:t>
            </a:r>
            <a:r>
              <a:rPr lang="ru-RU" sz="2800" b="1" dirty="0">
                <a:solidFill>
                  <a:srgbClr val="92D050"/>
                </a:solidFill>
              </a:rPr>
              <a:t> </a:t>
            </a:r>
            <a:r>
              <a:rPr lang="ru-RU" sz="2800" b="1" dirty="0"/>
              <a:t>от количества машин в парке</a:t>
            </a:r>
            <a:endParaRPr sz="2800" b="1" dirty="0"/>
          </a:p>
        </p:txBody>
      </p:sp>
      <p:sp>
        <p:nvSpPr>
          <p:cNvPr id="588594186" name="TextBox 6"/>
          <p:cNvSpPr txBox="1"/>
          <p:nvPr/>
        </p:nvSpPr>
        <p:spPr bwMode="auto">
          <a:xfrm>
            <a:off x="13591855" y="1959205"/>
            <a:ext cx="6251160" cy="1248608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Взаимоотношения</a:t>
            </a:r>
            <a:r>
              <a:rPr lang="ru-RU" sz="3200" b="1" dirty="0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 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с </a:t>
            </a: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клиентом</a:t>
            </a:r>
            <a:endParaRPr sz="3200" b="1" dirty="0">
              <a:solidFill>
                <a:schemeClr val="bg1"/>
              </a:solidFill>
              <a:latin typeface="Aptos"/>
              <a:ea typeface="Gilroy Bold"/>
              <a:cs typeface="Gilroy Bold"/>
            </a:endParaRPr>
          </a:p>
        </p:txBody>
      </p:sp>
      <p:sp>
        <p:nvSpPr>
          <p:cNvPr id="2000707405" name="TextBox 6"/>
          <p:cNvSpPr txBox="1"/>
          <p:nvPr/>
        </p:nvSpPr>
        <p:spPr bwMode="auto">
          <a:xfrm>
            <a:off x="10534718" y="2123303"/>
            <a:ext cx="4235859" cy="898416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32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ptos"/>
                <a:ea typeface="Gilroy Bold"/>
                <a:cs typeface="Gilroy Bold"/>
              </a:rPr>
              <a:t>Ценностное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ptos"/>
                <a:ea typeface="Gilroy Bold"/>
                <a:cs typeface="Gilroy Bold"/>
              </a:rPr>
              <a:t> </a:t>
            </a:r>
            <a:r>
              <a:rPr lang="en-US" sz="32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ptos"/>
                <a:ea typeface="Gilroy Bold"/>
                <a:cs typeface="Gilroy Bold"/>
              </a:rPr>
              <a:t>предложение</a:t>
            </a:r>
            <a:endParaRPr sz="3200" b="1" dirty="0">
              <a:solidFill>
                <a:schemeClr val="bg1">
                  <a:lumMod val="95000"/>
                  <a:lumOff val="5000"/>
                </a:schemeClr>
              </a:solidFill>
              <a:latin typeface="Aptos"/>
              <a:ea typeface="Gilroy Bold"/>
              <a:cs typeface="Gilroy Bold"/>
            </a:endParaRPr>
          </a:p>
        </p:txBody>
      </p:sp>
      <p:sp>
        <p:nvSpPr>
          <p:cNvPr id="247764229" name="TextBox 6"/>
          <p:cNvSpPr txBox="1"/>
          <p:nvPr/>
        </p:nvSpPr>
        <p:spPr bwMode="auto">
          <a:xfrm>
            <a:off x="5069362" y="2142338"/>
            <a:ext cx="4419966" cy="889476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Ключевые</a:t>
            </a:r>
            <a:r>
              <a:rPr lang="en-US" sz="3200" b="1" dirty="0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виды</a:t>
            </a:r>
            <a:r>
              <a:rPr lang="ru-RU" sz="3200" b="1" dirty="0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деятельности</a:t>
            </a:r>
            <a:endParaRPr sz="3200" b="1" dirty="0">
              <a:solidFill>
                <a:schemeClr val="bg1"/>
              </a:solidFill>
              <a:latin typeface="Aptos"/>
              <a:ea typeface="Gilroy Bold"/>
              <a:cs typeface="Gilroy Bold"/>
            </a:endParaRPr>
          </a:p>
        </p:txBody>
      </p:sp>
      <p:sp>
        <p:nvSpPr>
          <p:cNvPr id="1060892075" name="TextBox 6"/>
          <p:cNvSpPr txBox="1"/>
          <p:nvPr/>
        </p:nvSpPr>
        <p:spPr bwMode="auto">
          <a:xfrm>
            <a:off x="19728132" y="1980166"/>
            <a:ext cx="4685859" cy="1199163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Потребительские</a:t>
            </a:r>
            <a:r>
              <a:rPr lang="en-US" sz="3200" b="1" dirty="0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ptos"/>
                <a:ea typeface="Gilroy Bold"/>
                <a:cs typeface="Gilroy Bold"/>
              </a:rPr>
              <a:t>сегменты</a:t>
            </a:r>
            <a:endParaRPr sz="3200" b="1" dirty="0">
              <a:solidFill>
                <a:schemeClr val="bg1"/>
              </a:solidFill>
              <a:latin typeface="Aptos"/>
              <a:ea typeface="Gilroy Bold"/>
              <a:cs typeface="Gilroy Bold"/>
            </a:endParaRPr>
          </a:p>
        </p:txBody>
      </p:sp>
      <p:sp>
        <p:nvSpPr>
          <p:cNvPr id="1500073173" name="TextBox 6"/>
          <p:cNvSpPr txBox="1"/>
          <p:nvPr/>
        </p:nvSpPr>
        <p:spPr bwMode="auto">
          <a:xfrm>
            <a:off x="14897502" y="6826603"/>
            <a:ext cx="3531085" cy="720939"/>
          </a:xfrm>
          <a:prstGeom prst="rect">
            <a:avLst/>
          </a:prstGeom>
        </p:spPr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32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ptos"/>
                <a:ea typeface="Gilroy Bold"/>
                <a:cs typeface="Gilroy Bold"/>
              </a:rPr>
              <a:t>Каналы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ptos"/>
                <a:ea typeface="Gilroy Bold"/>
                <a:cs typeface="Gilroy Bold"/>
              </a:rPr>
              <a:t> </a:t>
            </a:r>
            <a:r>
              <a:rPr lang="en-US" sz="32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ptos"/>
                <a:ea typeface="Gilroy Bold"/>
                <a:cs typeface="Gilroy Bold"/>
              </a:rPr>
              <a:t>сбыт</a:t>
            </a: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ptos"/>
                <a:ea typeface="Gilroy Bold"/>
                <a:cs typeface="Gilroy Bold"/>
              </a:rPr>
              <a:t>а</a:t>
            </a:r>
            <a:endParaRPr sz="3200" b="1" dirty="0">
              <a:solidFill>
                <a:schemeClr val="bg1">
                  <a:lumMod val="95000"/>
                  <a:lumOff val="5000"/>
                </a:schemeClr>
              </a:solidFill>
              <a:latin typeface="Aptos"/>
              <a:ea typeface="Gilroy Bold"/>
              <a:cs typeface="Gilroy Bol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9ECB2-E065-680B-7762-E64568FCE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648" y="6312611"/>
            <a:ext cx="2720633" cy="5843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4745DF-DED3-0B82-AC8F-00299425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0" y="5326752"/>
            <a:ext cx="2628122" cy="13140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FED73F9-F883-B383-C432-01333EE15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672" y="5240296"/>
            <a:ext cx="1036016" cy="10360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EA7CDF5-2100-28C4-C997-12BAB695F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220" y="8230412"/>
            <a:ext cx="2720633" cy="15303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7E575CD-82AE-FEBB-B0F5-CBC2DD483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23" y="9210612"/>
            <a:ext cx="1714522" cy="157653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AC1393C-0300-7F01-A859-66B72F6203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6349" y="3757065"/>
            <a:ext cx="2523065" cy="168204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78ABB0B-1C4B-CD71-CAAD-CB83FB4D7C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6671" y="8149915"/>
            <a:ext cx="2703846" cy="27038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BE18256-4BCF-2A45-C819-80C3F466E8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40576" y="5110049"/>
            <a:ext cx="1677822" cy="167782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70596CA-A451-ABAB-A9D2-7112C806F5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654" y="7495323"/>
            <a:ext cx="5747566" cy="319864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A24696D-D41E-1907-ED17-68FCD646F1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74062" y="9613678"/>
            <a:ext cx="1717864" cy="124008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0E59E1-F2CD-6348-D70C-335B68E196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36189" y="7344684"/>
            <a:ext cx="2320070" cy="16104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FDC918A-3A4A-7772-E762-8A6882B70C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24263" y="11251511"/>
            <a:ext cx="3042348" cy="30423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78A5342-473C-FA46-EE0D-7BB083366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29618" y="11294436"/>
            <a:ext cx="2173819" cy="2173819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Акселератор">
      <a:majorFont>
        <a:latin typeface="Inter Bold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Акселератор_ТехПред" id="{00656CF3-D2E3-4CD6-A950-4F2998426960}" vid="{D77E69B2-D4DD-41DC-919E-FB5BB76EE7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232ca0a-8a7c-40ae-91f1-13130dcf3a7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62E06B060433343A4C7F4BAF2E59286" ma:contentTypeVersion="9" ma:contentTypeDescription="Создание документа." ma:contentTypeScope="" ma:versionID="407a11885b9836723bdb427c53860347">
  <xsd:schema xmlns:xsd="http://www.w3.org/2001/XMLSchema" xmlns:xs="http://www.w3.org/2001/XMLSchema" xmlns:p="http://schemas.microsoft.com/office/2006/metadata/properties" xmlns:ns3="a232ca0a-8a7c-40ae-91f1-13130dcf3a75" targetNamespace="http://schemas.microsoft.com/office/2006/metadata/properties" ma:root="true" ma:fieldsID="a6d4a7102673e3fe99dc94fd053e1838" ns3:_="">
    <xsd:import namespace="a232ca0a-8a7c-40ae-91f1-13130dcf3a75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2ca0a-8a7c-40ae-91f1-13130dcf3a75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91D067-E2D1-4C0B-B334-3732E60D13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34DB08-CD84-46EC-823C-90DCA6D6ADF4}">
  <ds:schemaRefs>
    <ds:schemaRef ds:uri="http://purl.org/dc/terms/"/>
    <ds:schemaRef ds:uri="a232ca0a-8a7c-40ae-91f1-13130dcf3a75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A33DBA4-CC3F-43E6-8601-E36F5DAA0A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32ca0a-8a7c-40ae-91f1-13130dcf3a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2192</TotalTime>
  <Words>855</Words>
  <Application>Microsoft Office PowerPoint</Application>
  <PresentationFormat>Произвольный</PresentationFormat>
  <Paragraphs>199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Aptos</vt:lpstr>
      <vt:lpstr>Aptos SemiBold</vt:lpstr>
      <vt:lpstr>Arial</vt:lpstr>
      <vt:lpstr>Gilroy Bold</vt:lpstr>
      <vt:lpstr>Inter</vt:lpstr>
      <vt:lpstr>quote-cjk-patch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Лаврухина Виктория Леонидовна</cp:lastModifiedBy>
  <cp:revision>27</cp:revision>
  <dcterms:created xsi:type="dcterms:W3CDTF">2026-03-25T13:22:47Z</dcterms:created>
  <dcterms:modified xsi:type="dcterms:W3CDTF">2026-04-15T19:54:28Z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0x010100262E06B060433343A4C7F4BAF2E59286</vt:lpwstr>
  </property>
</Properties>
</file>