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307" r:id="rId3"/>
    <p:sldId id="276" r:id="rId4"/>
    <p:sldId id="308" r:id="rId5"/>
    <p:sldId id="299" r:id="rId6"/>
    <p:sldId id="300" r:id="rId7"/>
    <p:sldId id="303" r:id="rId8"/>
    <p:sldId id="305" r:id="rId9"/>
    <p:sldId id="297" r:id="rId10"/>
    <p:sldId id="306" r:id="rId11"/>
    <p:sldId id="272" r:id="rId12"/>
    <p:sldId id="301" r:id="rId13"/>
    <p:sldId id="267" r:id="rId14"/>
  </p:sldIdLst>
  <p:sldSz cx="12192000" cy="6858000"/>
  <p:notesSz cx="6735763" cy="9866313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Montserrat" panose="020B0604020202020204" charset="0"/>
      <p:regular r:id="rId26"/>
      <p:bold r:id="rId27"/>
      <p:italic r:id="rId28"/>
      <p:boldItalic r:id="rId29"/>
    </p:embeddedFont>
    <p:embeddedFont>
      <p:font typeface="Montserrat Black" panose="020B0604020202020204" charset="0"/>
      <p:bold r:id="rId30"/>
      <p:boldItalic r:id="rId31"/>
    </p:embeddedFont>
    <p:embeddedFont>
      <p:font typeface="Montserrat Medium" panose="020B0604020202020204" charset="0"/>
      <p:regular r:id="rId32"/>
      <p:bold r:id="rId33"/>
      <p:italic r:id="rId34"/>
      <p:boldItalic r:id="rId35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6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6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6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6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9">
          <p15:clr>
            <a:srgbClr val="A4A3A4"/>
          </p15:clr>
        </p15:guide>
        <p15:guide id="2" pos="7327">
          <p15:clr>
            <a:srgbClr val="A4A3A4"/>
          </p15:clr>
        </p15:guide>
        <p15:guide id="3" pos="378">
          <p15:clr>
            <a:srgbClr val="A4A3A4"/>
          </p15:clr>
        </p15:guide>
        <p15:guide id="4" orient="horz" pos="39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dov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C4D3"/>
    <a:srgbClr val="BBF4D0"/>
    <a:srgbClr val="C4E9ED"/>
    <a:srgbClr val="C9E3FD"/>
    <a:srgbClr val="CBDCF9"/>
    <a:srgbClr val="CFD2EF"/>
    <a:srgbClr val="D3C6E4"/>
    <a:srgbClr val="D3C7E4"/>
    <a:srgbClr val="BDF2D6"/>
    <a:srgbClr val="C0EE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511BEF-B9D2-4362-B76D-33CE3530049A}">
  <a:tblStyle styleId="{60511BEF-B9D2-4362-B76D-33CE3530049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92" y="78"/>
      </p:cViewPr>
      <p:guideLst>
        <p:guide orient="horz" pos="309"/>
        <p:guide pos="7327"/>
        <p:guide pos="378"/>
        <p:guide orient="horz" pos="39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астасия Артюхина" userId="755fd313706b164a" providerId="LiveId" clId="{38A66953-517B-402A-A94B-6ADCAFAA47FB}"/>
    <pc:docChg chg="modSld">
      <pc:chgData name="Анастасия Артюхина" userId="755fd313706b164a" providerId="LiveId" clId="{38A66953-517B-402A-A94B-6ADCAFAA47FB}" dt="2021-11-11T08:49:25.241" v="197" actId="20577"/>
      <pc:docMkLst>
        <pc:docMk/>
      </pc:docMkLst>
      <pc:sldChg chg="modSp">
        <pc:chgData name="Анастасия Артюхина" userId="755fd313706b164a" providerId="LiveId" clId="{38A66953-517B-402A-A94B-6ADCAFAA47FB}" dt="2021-11-11T08:46:22.290" v="66" actId="1076"/>
        <pc:sldMkLst>
          <pc:docMk/>
          <pc:sldMk cId="0" sldId="256"/>
        </pc:sldMkLst>
        <pc:spChg chg="mod">
          <ac:chgData name="Анастасия Артюхина" userId="755fd313706b164a" providerId="LiveId" clId="{38A66953-517B-402A-A94B-6ADCAFAA47FB}" dt="2021-11-11T08:46:22.290" v="66" actId="1076"/>
          <ac:spMkLst>
            <pc:docMk/>
            <pc:sldMk cId="0" sldId="256"/>
            <ac:spMk id="2" creationId="{D98B5374-EAF6-412C-9202-B1893A39D789}"/>
          </ac:spMkLst>
        </pc:spChg>
        <pc:spChg chg="mod">
          <ac:chgData name="Анастасия Артюхина" userId="755fd313706b164a" providerId="LiveId" clId="{38A66953-517B-402A-A94B-6ADCAFAA47FB}" dt="2021-11-11T08:45:37.190" v="26" actId="20577"/>
          <ac:spMkLst>
            <pc:docMk/>
            <pc:sldMk cId="0" sldId="256"/>
            <ac:spMk id="10" creationId="{5B1C1EAF-5C07-4468-9731-4A5426E82BD3}"/>
          </ac:spMkLst>
        </pc:spChg>
      </pc:sldChg>
      <pc:sldChg chg="modSp">
        <pc:chgData name="Анастасия Артюхина" userId="755fd313706b164a" providerId="LiveId" clId="{38A66953-517B-402A-A94B-6ADCAFAA47FB}" dt="2021-11-11T08:47:15.350" v="67" actId="20577"/>
        <pc:sldMkLst>
          <pc:docMk/>
          <pc:sldMk cId="0" sldId="272"/>
        </pc:sldMkLst>
        <pc:spChg chg="mod">
          <ac:chgData name="Анастасия Артюхина" userId="755fd313706b164a" providerId="LiveId" clId="{38A66953-517B-402A-A94B-6ADCAFAA47FB}" dt="2021-11-11T08:47:15.350" v="67" actId="20577"/>
          <ac:spMkLst>
            <pc:docMk/>
            <pc:sldMk cId="0" sldId="272"/>
            <ac:spMk id="4" creationId="{A2C3A26B-CCB0-4508-8D11-64313BC3ED43}"/>
          </ac:spMkLst>
        </pc:spChg>
      </pc:sldChg>
      <pc:sldChg chg="modSp">
        <pc:chgData name="Анастасия Артюхина" userId="755fd313706b164a" providerId="LiveId" clId="{38A66953-517B-402A-A94B-6ADCAFAA47FB}" dt="2021-11-11T08:49:25.241" v="197" actId="20577"/>
        <pc:sldMkLst>
          <pc:docMk/>
          <pc:sldMk cId="0" sldId="301"/>
        </pc:sldMkLst>
        <pc:spChg chg="mod">
          <ac:chgData name="Анастасия Артюхина" userId="755fd313706b164a" providerId="LiveId" clId="{38A66953-517B-402A-A94B-6ADCAFAA47FB}" dt="2021-11-11T08:48:09.058" v="137" actId="20577"/>
          <ac:spMkLst>
            <pc:docMk/>
            <pc:sldMk cId="0" sldId="301"/>
            <ac:spMk id="19502" creationId="{A1876109-EACB-4CE4-A93D-FA8597D4467D}"/>
          </ac:spMkLst>
        </pc:spChg>
        <pc:spChg chg="mod">
          <ac:chgData name="Анастасия Артюхина" userId="755fd313706b164a" providerId="LiveId" clId="{38A66953-517B-402A-A94B-6ADCAFAA47FB}" dt="2021-11-11T08:48:23.951" v="155" actId="20577"/>
          <ac:spMkLst>
            <pc:docMk/>
            <pc:sldMk cId="0" sldId="301"/>
            <ac:spMk id="19504" creationId="{110E2688-1CCB-4EEC-A737-D3E2899F5E12}"/>
          </ac:spMkLst>
        </pc:spChg>
        <pc:spChg chg="mod">
          <ac:chgData name="Анастасия Артюхина" userId="755fd313706b164a" providerId="LiveId" clId="{38A66953-517B-402A-A94B-6ADCAFAA47FB}" dt="2021-11-11T08:49:25.241" v="197" actId="20577"/>
          <ac:spMkLst>
            <pc:docMk/>
            <pc:sldMk cId="0" sldId="301"/>
            <ac:spMk id="20525" creationId="{DB354832-344F-4FF3-93BC-2A4A5BAB837D}"/>
          </ac:spMkLst>
        </pc:spChg>
      </pc:sldChg>
      <pc:sldChg chg="modSp">
        <pc:chgData name="Анастасия Артюхина" userId="755fd313706b164a" providerId="LiveId" clId="{38A66953-517B-402A-A94B-6ADCAFAA47FB}" dt="2021-11-09T09:58:02.057" v="5" actId="2711"/>
        <pc:sldMkLst>
          <pc:docMk/>
          <pc:sldMk cId="0" sldId="305"/>
        </pc:sldMkLst>
        <pc:spChg chg="mod">
          <ac:chgData name="Анастасия Артюхина" userId="755fd313706b164a" providerId="LiveId" clId="{38A66953-517B-402A-A94B-6ADCAFAA47FB}" dt="2021-11-09T09:57:53.302" v="4" actId="207"/>
          <ac:spMkLst>
            <pc:docMk/>
            <pc:sldMk cId="0" sldId="305"/>
            <ac:spMk id="2" creationId="{9320496E-C7CB-4EB0-9C78-42032B114487}"/>
          </ac:spMkLst>
        </pc:spChg>
        <pc:spChg chg="mod">
          <ac:chgData name="Анастасия Артюхина" userId="755fd313706b164a" providerId="LiveId" clId="{38A66953-517B-402A-A94B-6ADCAFAA47FB}" dt="2021-11-09T09:57:42.416" v="2" actId="2711"/>
          <ac:spMkLst>
            <pc:docMk/>
            <pc:sldMk cId="0" sldId="305"/>
            <ac:spMk id="5" creationId="{4C949E2F-1545-4FED-A66C-81812A02506C}"/>
          </ac:spMkLst>
        </pc:spChg>
        <pc:spChg chg="mod">
          <ac:chgData name="Анастасия Артюхина" userId="755fd313706b164a" providerId="LiveId" clId="{38A66953-517B-402A-A94B-6ADCAFAA47FB}" dt="2021-11-09T09:58:02.057" v="5" actId="2711"/>
          <ac:spMkLst>
            <pc:docMk/>
            <pc:sldMk cId="0" sldId="305"/>
            <ac:spMk id="12291" creationId="{8C531804-4450-4273-B75E-052A8CD14BA0}"/>
          </ac:spMkLst>
        </pc:spChg>
        <pc:spChg chg="mod">
          <ac:chgData name="Анастасия Артюхина" userId="755fd313706b164a" providerId="LiveId" clId="{38A66953-517B-402A-A94B-6ADCAFAA47FB}" dt="2021-11-09T09:57:33.782" v="1" actId="2711"/>
          <ac:spMkLst>
            <pc:docMk/>
            <pc:sldMk cId="0" sldId="305"/>
            <ac:spMk id="13320" creationId="{613B6B7C-B4FE-431C-9CF0-AFFDCCB3F4BC}"/>
          </ac:spMkLst>
        </pc:spChg>
      </pc:sldChg>
    </pc:docChg>
  </pc:docChgLst>
  <pc:docChgLst>
    <pc:chgData name="Анастасия Артюхина" userId="755fd313706b164a" providerId="LiveId" clId="{94ED590E-2567-4A22-9F80-AD0F9BC38BA7}"/>
    <pc:docChg chg="modSld">
      <pc:chgData name="Анастасия Артюхина" userId="755fd313706b164a" providerId="LiveId" clId="{94ED590E-2567-4A22-9F80-AD0F9BC38BA7}" dt="2021-10-13T12:10:51.552" v="78" actId="20577"/>
      <pc:docMkLst>
        <pc:docMk/>
      </pc:docMkLst>
      <pc:sldChg chg="modSp">
        <pc:chgData name="Анастасия Артюхина" userId="755fd313706b164a" providerId="LiveId" clId="{94ED590E-2567-4A22-9F80-AD0F9BC38BA7}" dt="2021-10-13T12:10:51.552" v="78" actId="20577"/>
        <pc:sldMkLst>
          <pc:docMk/>
          <pc:sldMk cId="0" sldId="301"/>
        </pc:sldMkLst>
        <pc:spChg chg="mod">
          <ac:chgData name="Анастасия Артюхина" userId="755fd313706b164a" providerId="LiveId" clId="{94ED590E-2567-4A22-9F80-AD0F9BC38BA7}" dt="2021-10-13T12:08:22.830" v="9" actId="5793"/>
          <ac:spMkLst>
            <pc:docMk/>
            <pc:sldMk cId="0" sldId="301"/>
            <ac:spMk id="19494" creationId="{C76FDBF4-458B-4FD0-828F-9465C0DBA6D9}"/>
          </ac:spMkLst>
        </pc:spChg>
        <pc:spChg chg="mod">
          <ac:chgData name="Анастасия Артюхина" userId="755fd313706b164a" providerId="LiveId" clId="{94ED590E-2567-4A22-9F80-AD0F9BC38BA7}" dt="2021-10-13T12:10:51.552" v="78" actId="20577"/>
          <ac:spMkLst>
            <pc:docMk/>
            <pc:sldMk cId="0" sldId="301"/>
            <ac:spMk id="19498" creationId="{44209B42-7C1F-4D47-BD82-0F9AE745203B}"/>
          </ac:spMkLst>
        </pc:spChg>
        <pc:spChg chg="mod">
          <ac:chgData name="Анастасия Артюхина" userId="755fd313706b164a" providerId="LiveId" clId="{94ED590E-2567-4A22-9F80-AD0F9BC38BA7}" dt="2021-10-13T12:09:20.080" v="45" actId="20577"/>
          <ac:spMkLst>
            <pc:docMk/>
            <pc:sldMk cId="0" sldId="301"/>
            <ac:spMk id="19499" creationId="{722A529C-56B3-4B84-B44B-D58F7330BEE1}"/>
          </ac:spMkLst>
        </pc:spChg>
        <pc:spChg chg="mod">
          <ac:chgData name="Анастасия Артюхина" userId="755fd313706b164a" providerId="LiveId" clId="{94ED590E-2567-4A22-9F80-AD0F9BC38BA7}" dt="2021-10-13T12:08:58.067" v="40" actId="20577"/>
          <ac:spMkLst>
            <pc:docMk/>
            <pc:sldMk cId="0" sldId="301"/>
            <ac:spMk id="19502" creationId="{A1876109-EACB-4CE4-A93D-FA8597D4467D}"/>
          </ac:spMkLst>
        </pc:spChg>
        <pc:spChg chg="mod">
          <ac:chgData name="Анастасия Артюхина" userId="755fd313706b164a" providerId="LiveId" clId="{94ED590E-2567-4A22-9F80-AD0F9BC38BA7}" dt="2021-10-13T12:08:50.789" v="30" actId="20577"/>
          <ac:spMkLst>
            <pc:docMk/>
            <pc:sldMk cId="0" sldId="301"/>
            <ac:spMk id="20521" creationId="{527DF293-696E-413D-87B3-B86EF4C9410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0" dirty="0">
                <a:latin typeface="+mj-lt"/>
              </a:rPr>
              <a:t>Прирост</a:t>
            </a:r>
            <a:r>
              <a:rPr lang="ru-RU" sz="2800" b="0" baseline="0" dirty="0">
                <a:latin typeface="+mj-lt"/>
              </a:rPr>
              <a:t> населения города Севастополя</a:t>
            </a:r>
            <a:endParaRPr lang="ru-RU" sz="2800" b="0" dirty="0"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CFD2E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DE-4B25-BE9F-57809A0278A1}"/>
              </c:ext>
            </c:extLst>
          </c:dPt>
          <c:dPt>
            <c:idx val="1"/>
            <c:bubble3D val="0"/>
            <c:spPr>
              <a:solidFill>
                <a:srgbClr val="CBDCF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3DE-4B25-BE9F-57809A0278A1}"/>
              </c:ext>
            </c:extLst>
          </c:dPt>
          <c:dPt>
            <c:idx val="2"/>
            <c:bubble3D val="0"/>
            <c:spPr>
              <a:solidFill>
                <a:srgbClr val="C4E9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DE-4B25-BE9F-57809A0278A1}"/>
              </c:ext>
            </c:extLst>
          </c:dPt>
          <c:dPt>
            <c:idx val="3"/>
            <c:bubble3D val="0"/>
            <c:spPr>
              <a:solidFill>
                <a:srgbClr val="C4E8E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3DE-4B25-BE9F-57809A0278A1}"/>
              </c:ext>
            </c:extLst>
          </c:dPt>
          <c:dPt>
            <c:idx val="4"/>
            <c:bubble3D val="0"/>
            <c:spPr>
              <a:solidFill>
                <a:srgbClr val="C0EED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3DE-4B25-BE9F-57809A0278A1}"/>
              </c:ext>
            </c:extLst>
          </c:dPt>
          <c:dPt>
            <c:idx val="5"/>
            <c:bubble3D val="0"/>
            <c:spPr>
              <a:solidFill>
                <a:srgbClr val="BBF4D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43DE-4B25-BE9F-57809A0278A1}"/>
              </c:ext>
            </c:extLst>
          </c:dPt>
          <c:dPt>
            <c:idx val="6"/>
            <c:bubble3D val="0"/>
            <c:spPr>
              <a:solidFill>
                <a:srgbClr val="D3C6E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3DE-4B25-BE9F-57809A0278A1}"/>
              </c:ext>
            </c:extLst>
          </c:dPt>
          <c:dLbls>
            <c:dLbl>
              <c:idx val="4"/>
              <c:layout>
                <c:manualLayout>
                  <c:x val="-4.9435524443263192E-2"/>
                  <c:y val="-7.599487801728739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3DE-4B25-BE9F-57809A0278A1}"/>
                </c:ext>
              </c:extLst>
            </c:dLbl>
            <c:dLbl>
              <c:idx val="5"/>
              <c:layout>
                <c:manualLayout>
                  <c:x val="-8.9573044104789886E-3"/>
                  <c:y val="-7.153132273292366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3DE-4B25-BE9F-57809A0278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15066</c:v>
                </c:pt>
                <c:pt idx="1">
                  <c:v>17290</c:v>
                </c:pt>
                <c:pt idx="2">
                  <c:v>12490</c:v>
                </c:pt>
                <c:pt idx="3">
                  <c:v>7917</c:v>
                </c:pt>
                <c:pt idx="4">
                  <c:v>6542</c:v>
                </c:pt>
                <c:pt idx="5">
                  <c:v>5926</c:v>
                </c:pt>
                <c:pt idx="6">
                  <c:v>60854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DE-4B25-BE9F-57809A0278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F4F467C6-C492-48C9-8CC9-4A23E47A10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79375" y="739775"/>
            <a:ext cx="6578600" cy="3700463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69CA3F79-1661-4584-859A-734C1A0C595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3101" y="4686300"/>
            <a:ext cx="5389563" cy="444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45" tIns="91045" rIns="91045" bIns="9104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5613" indent="-296863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6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2813" lvl="1" indent="-296863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6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0013" lvl="2" indent="-296863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6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7213" lvl="3" indent="-296863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6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4413" lvl="4" indent="-296863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6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643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Google Shape;51;p:notes">
            <a:extLst>
              <a:ext uri="{FF2B5EF4-FFF2-40B4-BE49-F238E27FC236}">
                <a16:creationId xmlns:a16="http://schemas.microsoft.com/office/drawing/2014/main" id="{955B2E64-5416-4D7B-BFBE-A46B099BB85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noFill/>
          <a:ln>
            <a:headEnd/>
            <a:tailEnd/>
          </a:ln>
        </p:spPr>
      </p:sp>
      <p:sp>
        <p:nvSpPr>
          <p:cNvPr id="7171" name="Google Shape;52;p:notes">
            <a:extLst>
              <a:ext uri="{FF2B5EF4-FFF2-40B4-BE49-F238E27FC236}">
                <a16:creationId xmlns:a16="http://schemas.microsoft.com/office/drawing/2014/main" id="{B81DC349-E1A7-4B40-A72E-5A4AB11E7B4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id="{0C92666A-221F-4E39-A87B-E8FF292AB33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id="{AA7A194D-717E-4247-B75D-B2F878ADD16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Google Shape;81;p1:notes">
            <a:extLst>
              <a:ext uri="{FF2B5EF4-FFF2-40B4-BE49-F238E27FC236}">
                <a16:creationId xmlns:a16="http://schemas.microsoft.com/office/drawing/2014/main" id="{4C0D4B8C-ED43-40CF-BD86-B5A1EDFBC00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lIns="91425" tIns="91425" rIns="91425" bIns="91425"/>
          <a:lstStyle/>
          <a:p>
            <a:pPr marL="0" indent="0"/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Google Shape;82;p1:notes">
            <a:extLst>
              <a:ext uri="{FF2B5EF4-FFF2-40B4-BE49-F238E27FC236}">
                <a16:creationId xmlns:a16="http://schemas.microsoft.com/office/drawing/2014/main" id="{64FA03AC-77CB-4363-85C3-40A09B515A6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6096000 w 120000"/>
              <a:gd name="T3" fmla="*/ 0 h 120000"/>
              <a:gd name="T4" fmla="*/ 6096000 w 120000"/>
              <a:gd name="T5" fmla="*/ 3429000 h 120000"/>
              <a:gd name="T6" fmla="*/ 0 w 120000"/>
              <a:gd name="T7" fmla="*/ 34290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Google Shape;82;p1:notes">
            <a:extLst>
              <a:ext uri="{FF2B5EF4-FFF2-40B4-BE49-F238E27FC236}">
                <a16:creationId xmlns:a16="http://schemas.microsoft.com/office/drawing/2014/main" id="{CFED07D2-A7C7-4F04-8ED2-3C2DEE395D3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lIns="91425" tIns="91425" rIns="91425" bIns="91425"/>
          <a:lstStyle/>
          <a:p>
            <a:pPr marL="0" indent="0"/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Google Shape;83;p1:notes">
            <a:extLst>
              <a:ext uri="{FF2B5EF4-FFF2-40B4-BE49-F238E27FC236}">
                <a16:creationId xmlns:a16="http://schemas.microsoft.com/office/drawing/2014/main" id="{C6D15B6A-8884-4267-A0C5-728B749AEFA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Google Shape;214;gb1a650b077_0_311:notes">
            <a:extLst>
              <a:ext uri="{FF2B5EF4-FFF2-40B4-BE49-F238E27FC236}">
                <a16:creationId xmlns:a16="http://schemas.microsoft.com/office/drawing/2014/main" id="{3B5865D7-2F66-4D8E-9127-1F62682EE98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noFill/>
          <a:ln>
            <a:headEnd/>
            <a:tailEnd/>
          </a:ln>
        </p:spPr>
      </p:sp>
      <p:sp>
        <p:nvSpPr>
          <p:cNvPr id="23555" name="Google Shape;215;gb1a650b077_0_311:notes">
            <a:extLst>
              <a:ext uri="{FF2B5EF4-FFF2-40B4-BE49-F238E27FC236}">
                <a16:creationId xmlns:a16="http://schemas.microsoft.com/office/drawing/2014/main" id="{16EAF8AE-6B0A-4F77-9024-9D163AE3C87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33"/>
            </a:lvl9pPr>
          </a:lstStyle>
          <a:p>
            <a:endParaRPr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14674D21-D8E1-401B-9D63-5988F83AF13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FBE15-660C-4C12-896B-C634EC9B8C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9797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9pPr>
          </a:lstStyle>
          <a:p>
            <a:endParaRPr/>
          </a:p>
        </p:txBody>
      </p:sp>
      <p:sp>
        <p:nvSpPr>
          <p:cNvPr id="3" name="Google Shape;8;p1">
            <a:extLst>
              <a:ext uri="{FF2B5EF4-FFF2-40B4-BE49-F238E27FC236}">
                <a16:creationId xmlns:a16="http://schemas.microsoft.com/office/drawing/2014/main" id="{5D806441-541A-4CDE-836E-B3D4AC2C12A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28371-4717-475B-BE91-A86824ABE8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7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95285" lvl="0" indent="-371464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90570" lvl="1" indent="-343948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2pPr>
            <a:lvl3pPr marL="1485854" lvl="2" indent="-343948">
              <a:spcBef>
                <a:spcPts val="1733"/>
              </a:spcBef>
              <a:spcAft>
                <a:spcPts val="0"/>
              </a:spcAft>
              <a:buSzPts val="1400"/>
              <a:buChar char="■"/>
              <a:defRPr/>
            </a:lvl3pPr>
            <a:lvl4pPr marL="1981139" lvl="3" indent="-343948">
              <a:spcBef>
                <a:spcPts val="1733"/>
              </a:spcBef>
              <a:spcAft>
                <a:spcPts val="0"/>
              </a:spcAft>
              <a:buSzPts val="1400"/>
              <a:buChar char="●"/>
              <a:defRPr/>
            </a:lvl4pPr>
            <a:lvl5pPr marL="2476424" lvl="4" indent="-343948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5pPr>
            <a:lvl6pPr marL="2971709" lvl="5" indent="-343948">
              <a:spcBef>
                <a:spcPts val="1733"/>
              </a:spcBef>
              <a:spcAft>
                <a:spcPts val="0"/>
              </a:spcAft>
              <a:buSzPts val="1400"/>
              <a:buChar char="■"/>
              <a:defRPr/>
            </a:lvl6pPr>
            <a:lvl7pPr marL="3466993" lvl="6" indent="-343948">
              <a:spcBef>
                <a:spcPts val="1733"/>
              </a:spcBef>
              <a:spcAft>
                <a:spcPts val="0"/>
              </a:spcAft>
              <a:buSzPts val="1400"/>
              <a:buChar char="●"/>
              <a:defRPr/>
            </a:lvl7pPr>
            <a:lvl8pPr marL="3962278" lvl="7" indent="-343948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8pPr>
            <a:lvl9pPr marL="4457563" lvl="8" indent="-343948">
              <a:spcBef>
                <a:spcPts val="1733"/>
              </a:spcBef>
              <a:spcAft>
                <a:spcPts val="17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B38A85DB-20A7-420E-BE78-264044E57C4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95210-6771-4140-B28D-344F9FFAAB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773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5333200" cy="45552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95285" lvl="0" indent="-343948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517"/>
            </a:lvl1pPr>
            <a:lvl2pPr marL="990570" lvl="1" indent="-330190">
              <a:spcBef>
                <a:spcPts val="1733"/>
              </a:spcBef>
              <a:spcAft>
                <a:spcPts val="0"/>
              </a:spcAft>
              <a:buSzPts val="1200"/>
              <a:buChar char="○"/>
              <a:defRPr sz="1300"/>
            </a:lvl2pPr>
            <a:lvl3pPr marL="1485854" lvl="2" indent="-330190">
              <a:spcBef>
                <a:spcPts val="1733"/>
              </a:spcBef>
              <a:spcAft>
                <a:spcPts val="0"/>
              </a:spcAft>
              <a:buSzPts val="1200"/>
              <a:buChar char="■"/>
              <a:defRPr sz="1300"/>
            </a:lvl3pPr>
            <a:lvl4pPr marL="1981139" lvl="3" indent="-330190">
              <a:spcBef>
                <a:spcPts val="1733"/>
              </a:spcBef>
              <a:spcAft>
                <a:spcPts val="0"/>
              </a:spcAft>
              <a:buSzPts val="1200"/>
              <a:buChar char="●"/>
              <a:defRPr sz="1300"/>
            </a:lvl4pPr>
            <a:lvl5pPr marL="2476424" lvl="4" indent="-330190">
              <a:spcBef>
                <a:spcPts val="1733"/>
              </a:spcBef>
              <a:spcAft>
                <a:spcPts val="0"/>
              </a:spcAft>
              <a:buSzPts val="1200"/>
              <a:buChar char="○"/>
              <a:defRPr sz="1300"/>
            </a:lvl5pPr>
            <a:lvl6pPr marL="2971709" lvl="5" indent="-330190">
              <a:spcBef>
                <a:spcPts val="1733"/>
              </a:spcBef>
              <a:spcAft>
                <a:spcPts val="0"/>
              </a:spcAft>
              <a:buSzPts val="1200"/>
              <a:buChar char="■"/>
              <a:defRPr sz="1300"/>
            </a:lvl6pPr>
            <a:lvl7pPr marL="3466993" lvl="6" indent="-330190">
              <a:spcBef>
                <a:spcPts val="1733"/>
              </a:spcBef>
              <a:spcAft>
                <a:spcPts val="0"/>
              </a:spcAft>
              <a:buSzPts val="1200"/>
              <a:buChar char="●"/>
              <a:defRPr sz="1300"/>
            </a:lvl7pPr>
            <a:lvl8pPr marL="3962278" lvl="7" indent="-330190">
              <a:spcBef>
                <a:spcPts val="1733"/>
              </a:spcBef>
              <a:spcAft>
                <a:spcPts val="0"/>
              </a:spcAft>
              <a:buSzPts val="1200"/>
              <a:buChar char="○"/>
              <a:defRPr sz="1300"/>
            </a:lvl8pPr>
            <a:lvl9pPr marL="4457563" lvl="8" indent="-330190">
              <a:spcBef>
                <a:spcPts val="1733"/>
              </a:spcBef>
              <a:spcAft>
                <a:spcPts val="1733"/>
              </a:spcAft>
              <a:buSzPts val="1200"/>
              <a:buChar char="■"/>
              <a:defRPr sz="13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1" y="1536633"/>
            <a:ext cx="5333200" cy="45552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95285" lvl="0" indent="-343948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517"/>
            </a:lvl1pPr>
            <a:lvl2pPr marL="990570" lvl="1" indent="-330190">
              <a:spcBef>
                <a:spcPts val="1733"/>
              </a:spcBef>
              <a:spcAft>
                <a:spcPts val="0"/>
              </a:spcAft>
              <a:buSzPts val="1200"/>
              <a:buChar char="○"/>
              <a:defRPr sz="1300"/>
            </a:lvl2pPr>
            <a:lvl3pPr marL="1485854" lvl="2" indent="-330190">
              <a:spcBef>
                <a:spcPts val="1733"/>
              </a:spcBef>
              <a:spcAft>
                <a:spcPts val="0"/>
              </a:spcAft>
              <a:buSzPts val="1200"/>
              <a:buChar char="■"/>
              <a:defRPr sz="1300"/>
            </a:lvl3pPr>
            <a:lvl4pPr marL="1981139" lvl="3" indent="-330190">
              <a:spcBef>
                <a:spcPts val="1733"/>
              </a:spcBef>
              <a:spcAft>
                <a:spcPts val="0"/>
              </a:spcAft>
              <a:buSzPts val="1200"/>
              <a:buChar char="●"/>
              <a:defRPr sz="1300"/>
            </a:lvl4pPr>
            <a:lvl5pPr marL="2476424" lvl="4" indent="-330190">
              <a:spcBef>
                <a:spcPts val="1733"/>
              </a:spcBef>
              <a:spcAft>
                <a:spcPts val="0"/>
              </a:spcAft>
              <a:buSzPts val="1200"/>
              <a:buChar char="○"/>
              <a:defRPr sz="1300"/>
            </a:lvl5pPr>
            <a:lvl6pPr marL="2971709" lvl="5" indent="-330190">
              <a:spcBef>
                <a:spcPts val="1733"/>
              </a:spcBef>
              <a:spcAft>
                <a:spcPts val="0"/>
              </a:spcAft>
              <a:buSzPts val="1200"/>
              <a:buChar char="■"/>
              <a:defRPr sz="1300"/>
            </a:lvl6pPr>
            <a:lvl7pPr marL="3466993" lvl="6" indent="-330190">
              <a:spcBef>
                <a:spcPts val="1733"/>
              </a:spcBef>
              <a:spcAft>
                <a:spcPts val="0"/>
              </a:spcAft>
              <a:buSzPts val="1200"/>
              <a:buChar char="●"/>
              <a:defRPr sz="1300"/>
            </a:lvl7pPr>
            <a:lvl8pPr marL="3962278" lvl="7" indent="-330190">
              <a:spcBef>
                <a:spcPts val="1733"/>
              </a:spcBef>
              <a:spcAft>
                <a:spcPts val="0"/>
              </a:spcAft>
              <a:buSzPts val="1200"/>
              <a:buChar char="○"/>
              <a:defRPr sz="1300"/>
            </a:lvl8pPr>
            <a:lvl9pPr marL="4457563" lvl="8" indent="-330190">
              <a:spcBef>
                <a:spcPts val="1733"/>
              </a:spcBef>
              <a:spcAft>
                <a:spcPts val="1733"/>
              </a:spcAft>
              <a:buSzPts val="1200"/>
              <a:buChar char="■"/>
              <a:defRPr sz="1300"/>
            </a:lvl9pPr>
          </a:lstStyle>
          <a:p>
            <a:endParaRPr/>
          </a:p>
        </p:txBody>
      </p:sp>
      <p:sp>
        <p:nvSpPr>
          <p:cNvPr id="5" name="Google Shape;8;p1">
            <a:extLst>
              <a:ext uri="{FF2B5EF4-FFF2-40B4-BE49-F238E27FC236}">
                <a16:creationId xmlns:a16="http://schemas.microsoft.com/office/drawing/2014/main" id="{A5771715-7D68-4B28-9176-2DC551767F0D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3E90B-DF81-4DF5-8A2D-DEA5D2E355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6139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95285" lvl="0" indent="-3301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300"/>
            </a:lvl1pPr>
            <a:lvl2pPr marL="990570" lvl="1" indent="-330190">
              <a:spcBef>
                <a:spcPts val="1733"/>
              </a:spcBef>
              <a:spcAft>
                <a:spcPts val="0"/>
              </a:spcAft>
              <a:buSzPts val="1200"/>
              <a:buChar char="○"/>
              <a:defRPr sz="1300"/>
            </a:lvl2pPr>
            <a:lvl3pPr marL="1485854" lvl="2" indent="-330190">
              <a:spcBef>
                <a:spcPts val="1733"/>
              </a:spcBef>
              <a:spcAft>
                <a:spcPts val="0"/>
              </a:spcAft>
              <a:buSzPts val="1200"/>
              <a:buChar char="■"/>
              <a:defRPr sz="1300"/>
            </a:lvl3pPr>
            <a:lvl4pPr marL="1981139" lvl="3" indent="-330190">
              <a:spcBef>
                <a:spcPts val="1733"/>
              </a:spcBef>
              <a:spcAft>
                <a:spcPts val="0"/>
              </a:spcAft>
              <a:buSzPts val="1200"/>
              <a:buChar char="●"/>
              <a:defRPr sz="1300"/>
            </a:lvl4pPr>
            <a:lvl5pPr marL="2476424" lvl="4" indent="-330190">
              <a:spcBef>
                <a:spcPts val="1733"/>
              </a:spcBef>
              <a:spcAft>
                <a:spcPts val="0"/>
              </a:spcAft>
              <a:buSzPts val="1200"/>
              <a:buChar char="○"/>
              <a:defRPr sz="1300"/>
            </a:lvl5pPr>
            <a:lvl6pPr marL="2971709" lvl="5" indent="-330190">
              <a:spcBef>
                <a:spcPts val="1733"/>
              </a:spcBef>
              <a:spcAft>
                <a:spcPts val="0"/>
              </a:spcAft>
              <a:buSzPts val="1200"/>
              <a:buChar char="■"/>
              <a:defRPr sz="1300"/>
            </a:lvl6pPr>
            <a:lvl7pPr marL="3466993" lvl="6" indent="-330190">
              <a:spcBef>
                <a:spcPts val="1733"/>
              </a:spcBef>
              <a:spcAft>
                <a:spcPts val="0"/>
              </a:spcAft>
              <a:buSzPts val="1200"/>
              <a:buChar char="●"/>
              <a:defRPr sz="1300"/>
            </a:lvl7pPr>
            <a:lvl8pPr marL="3962278" lvl="7" indent="-330190">
              <a:spcBef>
                <a:spcPts val="1733"/>
              </a:spcBef>
              <a:spcAft>
                <a:spcPts val="0"/>
              </a:spcAft>
              <a:buSzPts val="1200"/>
              <a:buChar char="○"/>
              <a:defRPr sz="1300"/>
            </a:lvl8pPr>
            <a:lvl9pPr marL="4457563" lvl="8" indent="-330190">
              <a:spcBef>
                <a:spcPts val="1733"/>
              </a:spcBef>
              <a:spcAft>
                <a:spcPts val="1733"/>
              </a:spcAft>
              <a:buSzPts val="1200"/>
              <a:buChar char="■"/>
              <a:defRPr sz="1300"/>
            </a:lvl9pPr>
          </a:lstStyle>
          <a:p>
            <a:endParaRPr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27D7FBA3-2376-4C33-8D70-CE869C2467ED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61EEE-94C6-4760-8FA6-1D6BDD99A9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009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6;p9">
            <a:extLst>
              <a:ext uri="{FF2B5EF4-FFF2-40B4-BE49-F238E27FC236}">
                <a16:creationId xmlns:a16="http://schemas.microsoft.com/office/drawing/2014/main" id="{8B5A7557-9314-4BC0-96EF-8293A0B3947F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lIns="99044" tIns="99044" rIns="99044" bIns="99044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780"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55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75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marL="495285" lvl="0" indent="-371464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90570" lvl="1" indent="-343948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2pPr>
            <a:lvl3pPr marL="1485854" lvl="2" indent="-343948">
              <a:spcBef>
                <a:spcPts val="1733"/>
              </a:spcBef>
              <a:spcAft>
                <a:spcPts val="0"/>
              </a:spcAft>
              <a:buSzPts val="1400"/>
              <a:buChar char="■"/>
              <a:defRPr/>
            </a:lvl3pPr>
            <a:lvl4pPr marL="1981139" lvl="3" indent="-343948">
              <a:spcBef>
                <a:spcPts val="1733"/>
              </a:spcBef>
              <a:spcAft>
                <a:spcPts val="0"/>
              </a:spcAft>
              <a:buSzPts val="1400"/>
              <a:buChar char="●"/>
              <a:defRPr/>
            </a:lvl4pPr>
            <a:lvl5pPr marL="2476424" lvl="4" indent="-343948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5pPr>
            <a:lvl6pPr marL="2971709" lvl="5" indent="-343948">
              <a:spcBef>
                <a:spcPts val="1733"/>
              </a:spcBef>
              <a:spcAft>
                <a:spcPts val="0"/>
              </a:spcAft>
              <a:buSzPts val="1400"/>
              <a:buChar char="■"/>
              <a:defRPr/>
            </a:lvl6pPr>
            <a:lvl7pPr marL="3466993" lvl="6" indent="-343948">
              <a:spcBef>
                <a:spcPts val="1733"/>
              </a:spcBef>
              <a:spcAft>
                <a:spcPts val="0"/>
              </a:spcAft>
              <a:buSzPts val="1400"/>
              <a:buChar char="●"/>
              <a:defRPr/>
            </a:lvl7pPr>
            <a:lvl8pPr marL="3962278" lvl="7" indent="-343948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8pPr>
            <a:lvl9pPr marL="4457563" lvl="8" indent="-343948">
              <a:spcBef>
                <a:spcPts val="1733"/>
              </a:spcBef>
              <a:spcAft>
                <a:spcPts val="17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Google Shape;40;p9">
            <a:extLst>
              <a:ext uri="{FF2B5EF4-FFF2-40B4-BE49-F238E27FC236}">
                <a16:creationId xmlns:a16="http://schemas.microsoft.com/office/drawing/2014/main" id="{1E531C21-8094-4260-A828-9C024A9E6ABC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8442669-976C-46CA-9B3D-D0E9DAAC09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1838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marL="495285" lvl="0" indent="-24764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" name="Google Shape;8;p1">
            <a:extLst>
              <a:ext uri="{FF2B5EF4-FFF2-40B4-BE49-F238E27FC236}">
                <a16:creationId xmlns:a16="http://schemas.microsoft.com/office/drawing/2014/main" id="{2FE7242F-F1B5-4F38-BC05-08A06CCEE9F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3DA9D-1F12-47A5-BBC0-25C84DC6EB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54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95285" lvl="0" indent="-371464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90570" lvl="1" indent="-343948" algn="ctr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2pPr>
            <a:lvl3pPr marL="1485854" lvl="2" indent="-343948" algn="ctr">
              <a:spcBef>
                <a:spcPts val="1733"/>
              </a:spcBef>
              <a:spcAft>
                <a:spcPts val="0"/>
              </a:spcAft>
              <a:buSzPts val="1400"/>
              <a:buChar char="■"/>
              <a:defRPr/>
            </a:lvl3pPr>
            <a:lvl4pPr marL="1981139" lvl="3" indent="-343948" algn="ctr">
              <a:spcBef>
                <a:spcPts val="1733"/>
              </a:spcBef>
              <a:spcAft>
                <a:spcPts val="0"/>
              </a:spcAft>
              <a:buSzPts val="1400"/>
              <a:buChar char="●"/>
              <a:defRPr/>
            </a:lvl4pPr>
            <a:lvl5pPr marL="2476424" lvl="4" indent="-343948" algn="ctr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5pPr>
            <a:lvl6pPr marL="2971709" lvl="5" indent="-343948" algn="ctr">
              <a:spcBef>
                <a:spcPts val="1733"/>
              </a:spcBef>
              <a:spcAft>
                <a:spcPts val="0"/>
              </a:spcAft>
              <a:buSzPts val="1400"/>
              <a:buChar char="■"/>
              <a:defRPr/>
            </a:lvl6pPr>
            <a:lvl7pPr marL="3466993" lvl="6" indent="-343948" algn="ctr">
              <a:spcBef>
                <a:spcPts val="1733"/>
              </a:spcBef>
              <a:spcAft>
                <a:spcPts val="0"/>
              </a:spcAft>
              <a:buSzPts val="1400"/>
              <a:buChar char="●"/>
              <a:defRPr/>
            </a:lvl7pPr>
            <a:lvl8pPr marL="3962278" lvl="7" indent="-343948" algn="ctr">
              <a:spcBef>
                <a:spcPts val="1733"/>
              </a:spcBef>
              <a:spcAft>
                <a:spcPts val="0"/>
              </a:spcAft>
              <a:buSzPts val="1400"/>
              <a:buChar char="○"/>
              <a:defRPr/>
            </a:lvl8pPr>
            <a:lvl9pPr marL="4457563" lvl="8" indent="-343948" algn="ctr">
              <a:spcBef>
                <a:spcPts val="1733"/>
              </a:spcBef>
              <a:spcAft>
                <a:spcPts val="17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6DF620EE-F9B1-4C99-9016-0BA4186B1CF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461DD-9453-42B2-AEC6-B21C301F09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6509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>
            <a:extLst>
              <a:ext uri="{FF2B5EF4-FFF2-40B4-BE49-F238E27FC236}">
                <a16:creationId xmlns:a16="http://schemas.microsoft.com/office/drawing/2014/main" id="{495A3D8B-EDB1-4E07-BFE7-893AD9F170DE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A5410-965C-438B-9075-665D320FD6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471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 hidden="1">
            <a:extLst>
              <a:ext uri="{FF2B5EF4-FFF2-40B4-BE49-F238E27FC236}">
                <a16:creationId xmlns:a16="http://schemas.microsoft.com/office/drawing/2014/main" id="{456D0A94-3E28-4E7C-BB65-21BE643BC6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4762" cy="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ct 3" hidden="1">
                        <a:extLst>
                          <a:ext uri="{FF2B5EF4-FFF2-40B4-BE49-F238E27FC236}">
                            <a16:creationId xmlns:a16="http://schemas.microsoft.com/office/drawing/2014/main" id="{456D0A94-3E28-4E7C-BB65-21BE643BC6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4762" cy="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691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1">
            <a:extLst>
              <a:ext uri="{FF2B5EF4-FFF2-40B4-BE49-F238E27FC236}">
                <a16:creationId xmlns:a16="http://schemas.microsoft.com/office/drawing/2014/main" id="{C6E3A9B9-F132-4C53-A965-8518212E0BE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15925" y="593725"/>
            <a:ext cx="1136015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panose="020B0604020202020204" pitchFamily="34" charset="0"/>
            </a:endParaRPr>
          </a:p>
        </p:txBody>
      </p:sp>
      <p:sp>
        <p:nvSpPr>
          <p:cNvPr id="1027" name="Google Shape;7;p1">
            <a:extLst>
              <a:ext uri="{FF2B5EF4-FFF2-40B4-BE49-F238E27FC236}">
                <a16:creationId xmlns:a16="http://schemas.microsoft.com/office/drawing/2014/main" id="{7FF3A990-8C92-4F31-B1C5-62FBE034F40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415925" y="1536700"/>
            <a:ext cx="11360150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panose="020B0604020202020204" pitchFamily="34" charset="0"/>
            </a:endParaRPr>
          </a:p>
        </p:txBody>
      </p:sp>
      <p:sp>
        <p:nvSpPr>
          <p:cNvPr id="8" name="Google Shape;8;p1">
            <a:extLst>
              <a:ext uri="{FF2B5EF4-FFF2-40B4-BE49-F238E27FC236}">
                <a16:creationId xmlns:a16="http://schemas.microsoft.com/office/drawing/2014/main" id="{E049DDCA-EA80-4D2A-B5CE-7F74F7B3080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96650" y="6218238"/>
            <a:ext cx="731838" cy="523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000" smtClean="0"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18C30FDF-D3B4-4054-9311-97B7B4C69A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3" r:id="rId5"/>
    <p:sldLayoutId id="2147483877" r:id="rId6"/>
    <p:sldLayoutId id="2147483874" r:id="rId7"/>
    <p:sldLayoutId id="2147483875" r:id="rId8"/>
    <p:sldLayoutId id="2147483876" r:id="rId9"/>
    <p:sldLayoutId id="2147483879" r:id="rId10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5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5.svg"/><Relationship Id="rId21" Type="http://schemas.openxmlformats.org/officeDocument/2006/relationships/image" Target="../media/image23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19" Type="http://schemas.openxmlformats.org/officeDocument/2006/relationships/image" Target="../media/image21.sv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5.svg"/><Relationship Id="rId4" Type="http://schemas.openxmlformats.org/officeDocument/2006/relationships/image" Target="../media/image7.sv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38.png"/><Relationship Id="rId3" Type="http://schemas.openxmlformats.org/officeDocument/2006/relationships/image" Target="../media/image30.png"/><Relationship Id="rId7" Type="http://schemas.openxmlformats.org/officeDocument/2006/relationships/image" Target="../media/image14.png"/><Relationship Id="rId12" Type="http://schemas.openxmlformats.org/officeDocument/2006/relationships/image" Target="../media/image37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11" Type="http://schemas.openxmlformats.org/officeDocument/2006/relationships/image" Target="../media/image36.png"/><Relationship Id="rId5" Type="http://schemas.openxmlformats.org/officeDocument/2006/relationships/image" Target="../media/image32.png"/><Relationship Id="rId10" Type="http://schemas.openxmlformats.org/officeDocument/2006/relationships/image" Target="../media/image35.svg"/><Relationship Id="rId4" Type="http://schemas.openxmlformats.org/officeDocument/2006/relationships/image" Target="../media/image31.svg"/><Relationship Id="rId9" Type="http://schemas.openxmlformats.org/officeDocument/2006/relationships/image" Target="../media/image34.png"/><Relationship Id="rId14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0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DC9B10EC-14C5-4317-ABE5-2AAADF3C5C03}"/>
              </a:ext>
            </a:extLst>
          </p:cNvPr>
          <p:cNvSpPr/>
          <p:nvPr/>
        </p:nvSpPr>
        <p:spPr>
          <a:xfrm>
            <a:off x="6576970" y="2893289"/>
            <a:ext cx="6174298" cy="6165908"/>
          </a:xfrm>
          <a:prstGeom prst="ellipse">
            <a:avLst/>
          </a:prstGeom>
          <a:noFill/>
          <a:ln w="22225">
            <a:gradFill>
              <a:gsLst>
                <a:gs pos="50300">
                  <a:srgbClr val="95C1FA">
                    <a:alpha val="63000"/>
                  </a:srgbClr>
                </a:gs>
                <a:gs pos="0">
                  <a:srgbClr val="A595CF">
                    <a:alpha val="57000"/>
                  </a:srgbClr>
                </a:gs>
                <a:gs pos="100000">
                  <a:srgbClr val="7AE6A9">
                    <a:alpha val="59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E0EB28A-B999-4E3A-8CEF-7FF380C920AE}"/>
              </a:ext>
            </a:extLst>
          </p:cNvPr>
          <p:cNvSpPr/>
          <p:nvPr/>
        </p:nvSpPr>
        <p:spPr>
          <a:xfrm>
            <a:off x="6820250" y="2290762"/>
            <a:ext cx="6174298" cy="6165908"/>
          </a:xfrm>
          <a:prstGeom prst="ellipse">
            <a:avLst/>
          </a:prstGeom>
          <a:gradFill>
            <a:gsLst>
              <a:gs pos="50300">
                <a:srgbClr val="95C1FA">
                  <a:alpha val="15000"/>
                </a:srgbClr>
              </a:gs>
              <a:gs pos="0">
                <a:srgbClr val="A595CF">
                  <a:alpha val="14000"/>
                </a:srgbClr>
              </a:gs>
              <a:gs pos="100000">
                <a:srgbClr val="7AE6A9">
                  <a:alpha val="9000"/>
                </a:srgbClr>
              </a:gs>
            </a:gsLst>
            <a:lin ang="5400000" scaled="1"/>
          </a:gradFill>
          <a:ln w="34925">
            <a:gradFill>
              <a:gsLst>
                <a:gs pos="50300">
                  <a:srgbClr val="95C1FA"/>
                </a:gs>
                <a:gs pos="0">
                  <a:srgbClr val="A595CF">
                    <a:alpha val="66000"/>
                  </a:srgbClr>
                </a:gs>
                <a:gs pos="100000">
                  <a:srgbClr val="7AE6A9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F5057664-A67B-4557-8040-BD033E823580}"/>
              </a:ext>
            </a:extLst>
          </p:cNvPr>
          <p:cNvSpPr/>
          <p:nvPr/>
        </p:nvSpPr>
        <p:spPr>
          <a:xfrm>
            <a:off x="0" y="-2948730"/>
            <a:ext cx="6174298" cy="6165908"/>
          </a:xfrm>
          <a:prstGeom prst="ellipse">
            <a:avLst/>
          </a:prstGeom>
          <a:noFill/>
          <a:ln w="28575">
            <a:gradFill>
              <a:gsLst>
                <a:gs pos="50300">
                  <a:srgbClr val="95C1FA">
                    <a:alpha val="83000"/>
                  </a:srgbClr>
                </a:gs>
                <a:gs pos="0">
                  <a:srgbClr val="A595CF">
                    <a:alpha val="69000"/>
                  </a:srgbClr>
                </a:gs>
                <a:gs pos="100000">
                  <a:srgbClr val="7AE6A9">
                    <a:alpha val="84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E68BAA12-B599-4AD1-92E4-47C61208F3D8}"/>
              </a:ext>
            </a:extLst>
          </p:cNvPr>
          <p:cNvSpPr/>
          <p:nvPr/>
        </p:nvSpPr>
        <p:spPr>
          <a:xfrm>
            <a:off x="-243280" y="-3397541"/>
            <a:ext cx="6174298" cy="6165908"/>
          </a:xfrm>
          <a:prstGeom prst="ellipse">
            <a:avLst/>
          </a:prstGeom>
          <a:gradFill>
            <a:gsLst>
              <a:gs pos="50300">
                <a:srgbClr val="95C1FA">
                  <a:alpha val="18000"/>
                </a:srgbClr>
              </a:gs>
              <a:gs pos="0">
                <a:srgbClr val="A595CF">
                  <a:alpha val="12000"/>
                </a:srgbClr>
              </a:gs>
              <a:gs pos="100000">
                <a:srgbClr val="7AE6A9">
                  <a:alpha val="20000"/>
                </a:srgbClr>
              </a:gs>
            </a:gsLst>
            <a:lin ang="5400000" scaled="1"/>
          </a:gradFill>
          <a:ln w="41275">
            <a:gradFill>
              <a:gsLst>
                <a:gs pos="50300">
                  <a:srgbClr val="95C1FA"/>
                </a:gs>
                <a:gs pos="0">
                  <a:srgbClr val="A595CF"/>
                </a:gs>
                <a:gs pos="100000">
                  <a:srgbClr val="7AE6A9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46" name="Google Shape;54;p13">
            <a:extLst>
              <a:ext uri="{FF2B5EF4-FFF2-40B4-BE49-F238E27FC236}">
                <a16:creationId xmlns:a16="http://schemas.microsoft.com/office/drawing/2014/main" id="{C0113BE3-84D1-4962-B7AC-B2E95233FAA4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0" y="2194587"/>
            <a:ext cx="12192000" cy="1811337"/>
          </a:xfrm>
          <a:gradFill rotWithShape="0">
            <a:gsLst>
              <a:gs pos="0">
                <a:srgbClr val="A98BC6"/>
              </a:gs>
              <a:gs pos="50000">
                <a:srgbClr val="94C5FE"/>
              </a:gs>
              <a:gs pos="100000">
                <a:srgbClr val="76EB9D"/>
              </a:gs>
            </a:gsLst>
            <a:lin ang="2700000"/>
          </a:gradFill>
        </p:spPr>
        <p:txBody>
          <a:bodyPr lIns="99044" tIns="99044" rIns="99044" bIns="99044"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9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 Black" charset="0"/>
              </a:rPr>
              <a:t>ХОЧУ-МОГУ.РФ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8B5374-EAF6-412C-9202-B1893A39D789}"/>
              </a:ext>
            </a:extLst>
          </p:cNvPr>
          <p:cNvSpPr txBox="1"/>
          <p:nvPr/>
        </p:nvSpPr>
        <p:spPr>
          <a:xfrm>
            <a:off x="31490" y="756975"/>
            <a:ext cx="5938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Первый </a:t>
            </a:r>
            <a:r>
              <a:rPr lang="ru-RU" sz="2000" dirty="0" err="1">
                <a:latin typeface="Century Gothic" panose="020B0502020202020204" pitchFamily="34" charset="0"/>
              </a:rPr>
              <a:t>маркетплейс</a:t>
            </a:r>
            <a:r>
              <a:rPr lang="ru-RU" sz="2000" dirty="0">
                <a:latin typeface="Century Gothic" panose="020B0502020202020204" pitchFamily="34" charset="0"/>
              </a:rPr>
              <a:t> услуг в Крыму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1C1EAF-5C07-4468-9731-4A5426E82BD3}"/>
              </a:ext>
            </a:extLst>
          </p:cNvPr>
          <p:cNvSpPr txBox="1"/>
          <p:nvPr/>
        </p:nvSpPr>
        <p:spPr>
          <a:xfrm>
            <a:off x="7592037" y="4994726"/>
            <a:ext cx="3917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A39BD6"/>
                </a:solidFill>
                <a:latin typeface="Century Gothic" panose="020B0502020202020204" pitchFamily="34" charset="0"/>
              </a:rPr>
              <a:t>Основатель</a:t>
            </a:r>
            <a:r>
              <a:rPr lang="ru-RU" dirty="0">
                <a:latin typeface="Century Gothic" panose="020B0502020202020204" pitchFamily="34" charset="0"/>
              </a:rPr>
              <a:t> – Анастасия Артюхина</a:t>
            </a:r>
          </a:p>
          <a:p>
            <a:pPr algn="r"/>
            <a:r>
              <a:rPr lang="ru-RU" dirty="0">
                <a:latin typeface="Century Gothic" panose="020B0502020202020204" pitchFamily="34" charset="0"/>
              </a:rPr>
              <a:t>8 978 500 28 37</a:t>
            </a:r>
          </a:p>
          <a:p>
            <a:pPr algn="r"/>
            <a:endParaRPr lang="ru-RU" dirty="0">
              <a:latin typeface="Century Gothic" panose="020B0502020202020204" pitchFamily="34" charset="0"/>
            </a:endParaRPr>
          </a:p>
          <a:p>
            <a:pPr algn="r"/>
            <a:r>
              <a:rPr lang="ru-RU" b="1" dirty="0">
                <a:solidFill>
                  <a:srgbClr val="A39BD6"/>
                </a:solidFill>
                <a:latin typeface="Century Gothic" panose="020B0502020202020204" pitchFamily="34" charset="0"/>
              </a:rPr>
              <a:t>Сооснователь </a:t>
            </a:r>
            <a:r>
              <a:rPr lang="ru-RU" dirty="0">
                <a:latin typeface="Century Gothic" panose="020B0502020202020204" pitchFamily="34" charset="0"/>
              </a:rPr>
              <a:t>- Николай </a:t>
            </a:r>
            <a:r>
              <a:rPr lang="ru-RU" dirty="0" err="1">
                <a:latin typeface="Century Gothic" panose="020B0502020202020204" pitchFamily="34" charset="0"/>
              </a:rPr>
              <a:t>Рудов</a:t>
            </a:r>
            <a:endParaRPr lang="ru-RU" dirty="0">
              <a:latin typeface="Century Gothic" panose="020B0502020202020204" pitchFamily="34" charset="0"/>
            </a:endParaRPr>
          </a:p>
          <a:p>
            <a:pPr algn="r"/>
            <a:r>
              <a:rPr lang="ru-RU" dirty="0">
                <a:latin typeface="Century Gothic" panose="020B0502020202020204" pitchFamily="34" charset="0"/>
              </a:rPr>
              <a:t>8 978 783 66 64</a:t>
            </a:r>
          </a:p>
          <a:p>
            <a:pPr algn="r"/>
            <a:endParaRPr lang="ru-RU" dirty="0"/>
          </a:p>
        </p:txBody>
      </p:sp>
    </p:spTree>
  </p:cSld>
  <p:clrMapOvr>
    <a:masterClrMapping/>
  </p:clrMapOvr>
  <p:transition advTm="34735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43180FF-1EDD-4D43-BB6D-B42CF436BF73}"/>
              </a:ext>
            </a:extLst>
          </p:cNvPr>
          <p:cNvSpPr/>
          <p:nvPr/>
        </p:nvSpPr>
        <p:spPr>
          <a:xfrm>
            <a:off x="10366497" y="6294437"/>
            <a:ext cx="14237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Хочу-Могу</a:t>
            </a:r>
          </a:p>
        </p:txBody>
      </p:sp>
      <p:sp>
        <p:nvSpPr>
          <p:cNvPr id="10248" name="Rectangle 2">
            <a:extLst>
              <a:ext uri="{FF2B5EF4-FFF2-40B4-BE49-F238E27FC236}">
                <a16:creationId xmlns:a16="http://schemas.microsoft.com/office/drawing/2014/main" id="{18A412A8-5987-48EF-8A2B-AB6BB4DFE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428625"/>
          </a:xfrm>
          <a:prstGeom prst="rect">
            <a:avLst/>
          </a:prstGeom>
          <a:gradFill rotWithShape="0">
            <a:gsLst>
              <a:gs pos="0">
                <a:srgbClr val="A98BC6">
                  <a:alpha val="50000"/>
                </a:srgbClr>
              </a:gs>
              <a:gs pos="50000">
                <a:srgbClr val="94C5FE">
                  <a:alpha val="50000"/>
                </a:srgbClr>
              </a:gs>
              <a:gs pos="100000">
                <a:srgbClr val="76EB9D">
                  <a:alpha val="50000"/>
                </a:srgbClr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4" tIns="99044" rIns="99044" bIns="99044" anchor="ctr"/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ts val="3600"/>
            </a:pPr>
            <a:r>
              <a:rPr lang="ru-RU" sz="1800" b="1" dirty="0"/>
              <a:t>Развитие города Севастополя</a:t>
            </a:r>
            <a:endParaRPr lang="ru-RU" altLang="ru-RU" sz="1800" b="1" dirty="0">
              <a:cs typeface="Lora" charset="0"/>
            </a:endParaRPr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id="{0F4969B5-3CF7-4DEE-B4A5-613D18168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651" y="1211626"/>
            <a:ext cx="48511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cs typeface="Lora" charset="0"/>
              </a:rPr>
              <a:t>Город развивается</a:t>
            </a:r>
          </a:p>
        </p:txBody>
      </p:sp>
      <p:sp>
        <p:nvSpPr>
          <p:cNvPr id="17" name="Прямоугольник 2">
            <a:extLst>
              <a:ext uri="{FF2B5EF4-FFF2-40B4-BE49-F238E27FC236}">
                <a16:creationId xmlns:a16="http://schemas.microsoft.com/office/drawing/2014/main" id="{6F93AD98-B469-4292-BD36-6C384E690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290" y="3501948"/>
            <a:ext cx="4851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Потребности увеличиваются</a:t>
            </a:r>
          </a:p>
        </p:txBody>
      </p:sp>
      <p:sp>
        <p:nvSpPr>
          <p:cNvPr id="19" name="Прямоугольник 2">
            <a:extLst>
              <a:ext uri="{FF2B5EF4-FFF2-40B4-BE49-F238E27FC236}">
                <a16:creationId xmlns:a16="http://schemas.microsoft.com/office/drawing/2014/main" id="{17ED2BCB-0EEB-4468-B166-8DE42D04D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295" y="2056999"/>
            <a:ext cx="4851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Население растет</a:t>
            </a:r>
          </a:p>
        </p:txBody>
      </p:sp>
      <p:sp>
        <p:nvSpPr>
          <p:cNvPr id="20" name="Прямоугольник 2">
            <a:extLst>
              <a:ext uri="{FF2B5EF4-FFF2-40B4-BE49-F238E27FC236}">
                <a16:creationId xmlns:a16="http://schemas.microsoft.com/office/drawing/2014/main" id="{46A77B51-B5D6-4100-B083-A1399B239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291" y="2778971"/>
            <a:ext cx="4851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Прирост гостей города</a:t>
            </a:r>
          </a:p>
        </p:txBody>
      </p:sp>
      <p:sp>
        <p:nvSpPr>
          <p:cNvPr id="22" name="Прямоугольник 2">
            <a:extLst>
              <a:ext uri="{FF2B5EF4-FFF2-40B4-BE49-F238E27FC236}">
                <a16:creationId xmlns:a16="http://schemas.microsoft.com/office/drawing/2014/main" id="{2CF316B0-2A20-435F-8B29-9E4253458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290" y="4223206"/>
            <a:ext cx="48511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Рынок исполнителей преумножается</a:t>
            </a:r>
          </a:p>
        </p:txBody>
      </p:sp>
      <p:sp>
        <p:nvSpPr>
          <p:cNvPr id="23" name="Прямоугольник 2">
            <a:extLst>
              <a:ext uri="{FF2B5EF4-FFF2-40B4-BE49-F238E27FC236}">
                <a16:creationId xmlns:a16="http://schemas.microsoft.com/office/drawing/2014/main" id="{A88C8CE8-11AA-4BFA-91B2-83CA24621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289" y="5246264"/>
            <a:ext cx="4851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Информационный хаос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9FC52B87-3006-490B-B4F5-493BB30CA4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2186480"/>
              </p:ext>
            </p:extLst>
          </p:nvPr>
        </p:nvGraphicFramePr>
        <p:xfrm>
          <a:off x="449023" y="1355848"/>
          <a:ext cx="6034628" cy="4290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Прямоугольник 2">
            <a:extLst>
              <a:ext uri="{FF2B5EF4-FFF2-40B4-BE49-F238E27FC236}">
                <a16:creationId xmlns:a16="http://schemas.microsoft.com/office/drawing/2014/main" id="{318261D1-FA2F-44A5-91E6-EDE44409A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327" y="5505108"/>
            <a:ext cx="59511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>
                <a:cs typeface="Lora" charset="0"/>
              </a:rPr>
              <a:t>2014г. – 383 907ч. 		2021г. – 509 992ч.</a:t>
            </a:r>
          </a:p>
        </p:txBody>
      </p:sp>
    </p:spTree>
    <p:extLst>
      <p:ext uri="{BB962C8B-B14F-4D97-AF65-F5344CB8AC3E}">
        <p14:creationId xmlns:p14="http://schemas.microsoft.com/office/powerpoint/2010/main" val="825712126"/>
      </p:ext>
    </p:extLst>
  </p:cSld>
  <p:clrMapOvr>
    <a:masterClrMapping/>
  </p:clrMapOvr>
  <p:transition advTm="24979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43180FF-1EDD-4D43-BB6D-B42CF436BF73}"/>
              </a:ext>
            </a:extLst>
          </p:cNvPr>
          <p:cNvSpPr/>
          <p:nvPr/>
        </p:nvSpPr>
        <p:spPr>
          <a:xfrm>
            <a:off x="10366497" y="6294437"/>
            <a:ext cx="14237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Хочу-Могу</a:t>
            </a:r>
          </a:p>
        </p:txBody>
      </p:sp>
      <p:sp>
        <p:nvSpPr>
          <p:cNvPr id="10248" name="Rectangle 2">
            <a:extLst>
              <a:ext uri="{FF2B5EF4-FFF2-40B4-BE49-F238E27FC236}">
                <a16:creationId xmlns:a16="http://schemas.microsoft.com/office/drawing/2014/main" id="{18A412A8-5987-48EF-8A2B-AB6BB4DFE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428625"/>
          </a:xfrm>
          <a:prstGeom prst="rect">
            <a:avLst/>
          </a:prstGeom>
          <a:gradFill rotWithShape="0">
            <a:gsLst>
              <a:gs pos="0">
                <a:srgbClr val="A98BC6">
                  <a:alpha val="50000"/>
                </a:srgbClr>
              </a:gs>
              <a:gs pos="50000">
                <a:srgbClr val="94C5FE">
                  <a:alpha val="50000"/>
                </a:srgbClr>
              </a:gs>
              <a:gs pos="100000">
                <a:srgbClr val="76EB9D">
                  <a:alpha val="50000"/>
                </a:srgbClr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4" tIns="99044" rIns="99044" bIns="99044" anchor="ctr"/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ts val="3600"/>
            </a:pPr>
            <a:r>
              <a:rPr lang="ru-RU" sz="1800" b="1" dirty="0"/>
              <a:t>Какие проблемы возникают с обеих сторон рынка услуг</a:t>
            </a:r>
            <a:endParaRPr lang="ru-RU" altLang="ru-RU" sz="1800" b="1" dirty="0">
              <a:cs typeface="Lora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27B1C5A-80DC-4511-9333-A426C6B705AF}"/>
              </a:ext>
            </a:extLst>
          </p:cNvPr>
          <p:cNvCxnSpPr/>
          <p:nvPr/>
        </p:nvCxnSpPr>
        <p:spPr>
          <a:xfrm>
            <a:off x="6096000" y="923883"/>
            <a:ext cx="0" cy="4850809"/>
          </a:xfrm>
          <a:prstGeom prst="line">
            <a:avLst/>
          </a:prstGeom>
          <a:ln>
            <a:solidFill>
              <a:srgbClr val="7AE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2">
            <a:extLst>
              <a:ext uri="{FF2B5EF4-FFF2-40B4-BE49-F238E27FC236}">
                <a16:creationId xmlns:a16="http://schemas.microsoft.com/office/drawing/2014/main" id="{197BA8E9-0A9C-4129-9611-6A6E63C33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354" y="755180"/>
            <a:ext cx="48511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cs typeface="Lora" charset="0"/>
              </a:rPr>
              <a:t>Исполнители</a:t>
            </a:r>
          </a:p>
          <a:p>
            <a:pPr algn="ctr" eaLnBrk="1" hangingPunct="1"/>
            <a:r>
              <a:rPr lang="ru-RU" altLang="ru-RU" sz="2000" dirty="0">
                <a:cs typeface="Lora" charset="0"/>
              </a:rPr>
              <a:t>Самозанятые, ИП, МСП</a:t>
            </a:r>
            <a:endParaRPr lang="ru-RU" altLang="ru-RU" sz="2800" dirty="0">
              <a:cs typeface="Lora" charset="0"/>
            </a:endParaRPr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id="{0F4969B5-3CF7-4DEE-B4A5-613D18168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066" y="755180"/>
            <a:ext cx="48511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cs typeface="Lora" charset="0"/>
              </a:rPr>
              <a:t>Заказчики</a:t>
            </a:r>
          </a:p>
          <a:p>
            <a:pPr algn="ctr" eaLnBrk="1" hangingPunct="1"/>
            <a:r>
              <a:rPr lang="ru-RU" altLang="ru-RU" sz="2000" dirty="0">
                <a:cs typeface="Lora" charset="0"/>
              </a:rPr>
              <a:t>Жители и гости города</a:t>
            </a:r>
            <a:endParaRPr lang="ru-RU" altLang="ru-RU" sz="2800" dirty="0">
              <a:cs typeface="Lora" charset="0"/>
            </a:endParaRPr>
          </a:p>
        </p:txBody>
      </p:sp>
      <p:sp>
        <p:nvSpPr>
          <p:cNvPr id="17" name="Прямоугольник 2">
            <a:extLst>
              <a:ext uri="{FF2B5EF4-FFF2-40B4-BE49-F238E27FC236}">
                <a16:creationId xmlns:a16="http://schemas.microsoft.com/office/drawing/2014/main" id="{6F93AD98-B469-4292-BD36-6C384E690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63" y="1952582"/>
            <a:ext cx="48511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Поиск исполнителя проводится на разных ресурсах</a:t>
            </a:r>
          </a:p>
        </p:txBody>
      </p:sp>
      <p:sp>
        <p:nvSpPr>
          <p:cNvPr id="18" name="Прямоугольник 2">
            <a:extLst>
              <a:ext uri="{FF2B5EF4-FFF2-40B4-BE49-F238E27FC236}">
                <a16:creationId xmlns:a16="http://schemas.microsoft.com/office/drawing/2014/main" id="{9AF2C996-B27D-4897-BCD2-35D72FEF3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356" y="1954268"/>
            <a:ext cx="4851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Малый прирост клиентов</a:t>
            </a:r>
          </a:p>
        </p:txBody>
      </p:sp>
      <p:sp>
        <p:nvSpPr>
          <p:cNvPr id="19" name="Прямоугольник 2">
            <a:extLst>
              <a:ext uri="{FF2B5EF4-FFF2-40B4-BE49-F238E27FC236}">
                <a16:creationId xmlns:a16="http://schemas.microsoft.com/office/drawing/2014/main" id="{17ED2BCB-0EEB-4468-B166-8DE42D04D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61" y="2836370"/>
            <a:ext cx="48511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Отсутствие возможности сравнения (отзывы/рейтинг)</a:t>
            </a:r>
          </a:p>
        </p:txBody>
      </p:sp>
      <p:sp>
        <p:nvSpPr>
          <p:cNvPr id="20" name="Прямоугольник 2">
            <a:extLst>
              <a:ext uri="{FF2B5EF4-FFF2-40B4-BE49-F238E27FC236}">
                <a16:creationId xmlns:a16="http://schemas.microsoft.com/office/drawing/2014/main" id="{46A77B51-B5D6-4100-B083-A1399B239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61" y="3724982"/>
            <a:ext cx="4851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Долгий выбор исполнителя</a:t>
            </a:r>
          </a:p>
        </p:txBody>
      </p:sp>
      <p:sp>
        <p:nvSpPr>
          <p:cNvPr id="22" name="Прямоугольник 2">
            <a:extLst>
              <a:ext uri="{FF2B5EF4-FFF2-40B4-BE49-F238E27FC236}">
                <a16:creationId xmlns:a16="http://schemas.microsoft.com/office/drawing/2014/main" id="{2CF316B0-2A20-435F-8B29-9E4253458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711" y="4305818"/>
            <a:ext cx="4851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Отсутствие онлайн бронирования</a:t>
            </a:r>
          </a:p>
        </p:txBody>
      </p:sp>
      <p:sp>
        <p:nvSpPr>
          <p:cNvPr id="23" name="Прямоугольник 2">
            <a:extLst>
              <a:ext uri="{FF2B5EF4-FFF2-40B4-BE49-F238E27FC236}">
                <a16:creationId xmlns:a16="http://schemas.microsoft.com/office/drawing/2014/main" id="{A88C8CE8-11AA-4BFA-91B2-83CA24621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710" y="4886654"/>
            <a:ext cx="4851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Неудобная оплата</a:t>
            </a:r>
          </a:p>
        </p:txBody>
      </p:sp>
      <p:sp>
        <p:nvSpPr>
          <p:cNvPr id="24" name="Прямоугольник 2">
            <a:extLst>
              <a:ext uri="{FF2B5EF4-FFF2-40B4-BE49-F238E27FC236}">
                <a16:creationId xmlns:a16="http://schemas.microsoft.com/office/drawing/2014/main" id="{C7D49123-B61E-46E1-80A4-8518D940B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353" y="4764228"/>
            <a:ext cx="48511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Поиск узконаправленных компетентных специалистов в целях расширения</a:t>
            </a:r>
          </a:p>
        </p:txBody>
      </p:sp>
      <p:sp>
        <p:nvSpPr>
          <p:cNvPr id="25" name="Прямоугольник 2">
            <a:extLst>
              <a:ext uri="{FF2B5EF4-FFF2-40B4-BE49-F238E27FC236}">
                <a16:creationId xmlns:a16="http://schemas.microsoft.com/office/drawing/2014/main" id="{BE0F540C-D7D2-423E-8196-201CB80F7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355" y="3417206"/>
            <a:ext cx="48511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Отсутствие доступных сервисов ведения бизнеса (бронирование, онлайн оплата и прочее)</a:t>
            </a:r>
          </a:p>
        </p:txBody>
      </p:sp>
      <p:sp>
        <p:nvSpPr>
          <p:cNvPr id="26" name="Прямоугольник 2">
            <a:extLst>
              <a:ext uri="{FF2B5EF4-FFF2-40B4-BE49-F238E27FC236}">
                <a16:creationId xmlns:a16="http://schemas.microsoft.com/office/drawing/2014/main" id="{65B21323-2AD1-4791-8E48-B49B0B51A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353" y="2685737"/>
            <a:ext cx="4851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Lora" charset="0"/>
              </a:rPr>
              <a:t>Сложность оценки рисков открытия</a:t>
            </a:r>
          </a:p>
        </p:txBody>
      </p:sp>
      <p:sp>
        <p:nvSpPr>
          <p:cNvPr id="21" name="Прямоугольник 2">
            <a:extLst>
              <a:ext uri="{FF2B5EF4-FFF2-40B4-BE49-F238E27FC236}">
                <a16:creationId xmlns:a16="http://schemas.microsoft.com/office/drawing/2014/main" id="{9689D84A-07DD-495A-8998-1E7ECC636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053" y="5890607"/>
            <a:ext cx="70718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РЕШЕНИЕ</a:t>
            </a:r>
            <a:endParaRPr lang="en-US" altLang="ru-RU" dirty="0">
              <a:gradFill>
                <a:gsLst>
                  <a:gs pos="0">
                    <a:srgbClr val="A98BC6"/>
                  </a:gs>
                  <a:gs pos="50000">
                    <a:srgbClr val="94C5FE"/>
                  </a:gs>
                  <a:gs pos="100000">
                    <a:srgbClr val="76EB9D"/>
                  </a:gs>
                </a:gsLst>
                <a:lin ang="2700006" scaled="0"/>
              </a:gradFill>
              <a:latin typeface="Montserrat Black" panose="020B0604020202020204" charset="-52"/>
            </a:endParaRPr>
          </a:p>
          <a:p>
            <a:pPr algn="ctr" eaLnBrk="1" hangingPunct="1"/>
            <a:r>
              <a:rPr lang="ru-RU" alt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 ХОЧУ-МОГУ.РФ</a:t>
            </a:r>
          </a:p>
          <a:p>
            <a:pPr algn="ctr" eaLnBrk="1" hangingPunct="1"/>
            <a:r>
              <a:rPr lang="ru-RU" alt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Единая платформа услуг</a:t>
            </a:r>
          </a:p>
        </p:txBody>
      </p:sp>
    </p:spTree>
  </p:cSld>
  <p:clrMapOvr>
    <a:masterClrMapping/>
  </p:clrMapOvr>
  <p:transition advTm="24979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4C3B27-5FF1-4CD0-A10D-148EC36788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027"/>
          <a:stretch/>
        </p:blipFill>
        <p:spPr>
          <a:xfrm>
            <a:off x="372857" y="3528290"/>
            <a:ext cx="11446285" cy="33297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3D649D-E1A9-4B56-861E-4BE33D2D41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35" t="39915" r="5758" b="18994"/>
          <a:stretch/>
        </p:blipFill>
        <p:spPr>
          <a:xfrm>
            <a:off x="1505237" y="1203035"/>
            <a:ext cx="9181525" cy="253769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98A998-94B6-4B23-8068-71B96A0384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91" t="10556" r="13030" b="80336"/>
          <a:stretch/>
        </p:blipFill>
        <p:spPr>
          <a:xfrm>
            <a:off x="1004517" y="362525"/>
            <a:ext cx="9913051" cy="84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89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Лупа">
            <a:extLst>
              <a:ext uri="{FF2B5EF4-FFF2-40B4-BE49-F238E27FC236}">
                <a16:creationId xmlns:a16="http://schemas.microsoft.com/office/drawing/2014/main" id="{67A5F108-D381-4804-B543-FB38D4682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18059" y="5675136"/>
            <a:ext cx="914400" cy="914400"/>
          </a:xfrm>
          <a:prstGeom prst="rect">
            <a:avLst/>
          </a:prstGeom>
        </p:spPr>
      </p:pic>
      <p:pic>
        <p:nvPicPr>
          <p:cNvPr id="11" name="Рисунок 10" descr="Рукопожатие">
            <a:extLst>
              <a:ext uri="{FF2B5EF4-FFF2-40B4-BE49-F238E27FC236}">
                <a16:creationId xmlns:a16="http://schemas.microsoft.com/office/drawing/2014/main" id="{DC285DCE-BEF1-45F2-90B6-196A0C95C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51987" y="4650412"/>
            <a:ext cx="914400" cy="914400"/>
          </a:xfrm>
          <a:prstGeom prst="rect">
            <a:avLst/>
          </a:prstGeom>
        </p:spPr>
      </p:pic>
      <p:pic>
        <p:nvPicPr>
          <p:cNvPr id="13" name="Рисунок 12" descr="Знак одобрения">
            <a:extLst>
              <a:ext uri="{FF2B5EF4-FFF2-40B4-BE49-F238E27FC236}">
                <a16:creationId xmlns:a16="http://schemas.microsoft.com/office/drawing/2014/main" id="{754615B4-1942-4C2B-BB45-DF5E7AE5E1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8350" y="1080830"/>
            <a:ext cx="914400" cy="914400"/>
          </a:xfrm>
          <a:prstGeom prst="rect">
            <a:avLst/>
          </a:prstGeom>
        </p:spPr>
      </p:pic>
      <p:pic>
        <p:nvPicPr>
          <p:cNvPr id="15" name="Рисунок 14" descr="Кредитная карта">
            <a:extLst>
              <a:ext uri="{FF2B5EF4-FFF2-40B4-BE49-F238E27FC236}">
                <a16:creationId xmlns:a16="http://schemas.microsoft.com/office/drawing/2014/main" id="{2B94507D-ED92-4930-A7CD-569E987CD2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22313" y="4650412"/>
            <a:ext cx="914400" cy="914400"/>
          </a:xfrm>
          <a:prstGeom prst="rect">
            <a:avLst/>
          </a:prstGeom>
        </p:spPr>
      </p:pic>
      <p:pic>
        <p:nvPicPr>
          <p:cNvPr id="17" name="Рисунок 16" descr="Тележка для покупок">
            <a:extLst>
              <a:ext uri="{FF2B5EF4-FFF2-40B4-BE49-F238E27FC236}">
                <a16:creationId xmlns:a16="http://schemas.microsoft.com/office/drawing/2014/main" id="{3946C8F1-3E99-4AFB-A494-1B5AAC7500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41378" y="1059586"/>
            <a:ext cx="914400" cy="914400"/>
          </a:xfrm>
          <a:prstGeom prst="rect">
            <a:avLst/>
          </a:prstGeom>
        </p:spPr>
      </p:pic>
      <p:pic>
        <p:nvPicPr>
          <p:cNvPr id="19" name="Рисунок 18" descr="Монеты">
            <a:extLst>
              <a:ext uri="{FF2B5EF4-FFF2-40B4-BE49-F238E27FC236}">
                <a16:creationId xmlns:a16="http://schemas.microsoft.com/office/drawing/2014/main" id="{7853B0D6-90B6-43EE-8BCC-A53F59D058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71676" y="3479217"/>
            <a:ext cx="914400" cy="914400"/>
          </a:xfrm>
          <a:prstGeom prst="rect">
            <a:avLst/>
          </a:prstGeom>
        </p:spPr>
      </p:pic>
      <p:pic>
        <p:nvPicPr>
          <p:cNvPr id="23" name="Рисунок 22" descr="Группа людей">
            <a:extLst>
              <a:ext uri="{FF2B5EF4-FFF2-40B4-BE49-F238E27FC236}">
                <a16:creationId xmlns:a16="http://schemas.microsoft.com/office/drawing/2014/main" id="{0610B572-173A-40E4-B68C-FC15BB389CF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671676" y="2152542"/>
            <a:ext cx="914400" cy="914400"/>
          </a:xfrm>
          <a:prstGeom prst="rect">
            <a:avLst/>
          </a:prstGeom>
        </p:spPr>
      </p:pic>
      <p:pic>
        <p:nvPicPr>
          <p:cNvPr id="25" name="Рисунок 24" descr="Часы">
            <a:extLst>
              <a:ext uri="{FF2B5EF4-FFF2-40B4-BE49-F238E27FC236}">
                <a16:creationId xmlns:a16="http://schemas.microsoft.com/office/drawing/2014/main" id="{1EE4E8BB-CF30-42CA-A6D3-E0B01B88BCD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32680" y="5675136"/>
            <a:ext cx="914400" cy="914400"/>
          </a:xfrm>
          <a:prstGeom prst="rect">
            <a:avLst/>
          </a:prstGeom>
        </p:spPr>
      </p:pic>
      <p:pic>
        <p:nvPicPr>
          <p:cNvPr id="27" name="Рисунок 26" descr="Чемодан">
            <a:extLst>
              <a:ext uri="{FF2B5EF4-FFF2-40B4-BE49-F238E27FC236}">
                <a16:creationId xmlns:a16="http://schemas.microsoft.com/office/drawing/2014/main" id="{6A603E79-CC65-4B97-9BD0-AEA44638B61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666387" y="2152542"/>
            <a:ext cx="914400" cy="914400"/>
          </a:xfrm>
          <a:prstGeom prst="rect">
            <a:avLst/>
          </a:prstGeom>
        </p:spPr>
      </p:pic>
      <p:pic>
        <p:nvPicPr>
          <p:cNvPr id="29" name="Рисунок 28" descr="Карта с кнопкой">
            <a:extLst>
              <a:ext uri="{FF2B5EF4-FFF2-40B4-BE49-F238E27FC236}">
                <a16:creationId xmlns:a16="http://schemas.microsoft.com/office/drawing/2014/main" id="{C1F8AFF9-80CF-4766-A8E7-27D3BE3CBB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666387" y="3426351"/>
            <a:ext cx="914400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E0B21CD-4665-4EA4-9918-9E95FD6FBA4C}"/>
              </a:ext>
            </a:extLst>
          </p:cNvPr>
          <p:cNvSpPr txBox="1"/>
          <p:nvPr/>
        </p:nvSpPr>
        <p:spPr>
          <a:xfrm>
            <a:off x="8956788" y="4815225"/>
            <a:ext cx="2224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Гарантированная сделка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E79A71-6576-4F19-B26D-7845C7936D90}"/>
              </a:ext>
            </a:extLst>
          </p:cNvPr>
          <p:cNvSpPr txBox="1"/>
          <p:nvPr/>
        </p:nvSpPr>
        <p:spPr>
          <a:xfrm>
            <a:off x="9800808" y="3591163"/>
            <a:ext cx="1712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Планировщик отдыха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9F21353-7275-4F4D-B5F3-01E37B95CBF6}"/>
              </a:ext>
            </a:extLst>
          </p:cNvPr>
          <p:cNvSpPr txBox="1"/>
          <p:nvPr/>
        </p:nvSpPr>
        <p:spPr>
          <a:xfrm>
            <a:off x="2178114" y="4711972"/>
            <a:ext cx="1206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Оплата удобным способом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A71345-935C-48D4-86D4-ABFE3F1B1543}"/>
              </a:ext>
            </a:extLst>
          </p:cNvPr>
          <p:cNvSpPr txBox="1"/>
          <p:nvPr/>
        </p:nvSpPr>
        <p:spPr>
          <a:xfrm>
            <a:off x="9800808" y="2308078"/>
            <a:ext cx="15497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Онлайн</a:t>
            </a:r>
          </a:p>
          <a:p>
            <a:pPr algn="ctr"/>
            <a:r>
              <a:rPr lang="ru-RU" dirty="0"/>
              <a:t>бронирование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E6CBD74-D903-4D32-9049-57E360DF4243}"/>
              </a:ext>
            </a:extLst>
          </p:cNvPr>
          <p:cNvSpPr txBox="1"/>
          <p:nvPr/>
        </p:nvSpPr>
        <p:spPr>
          <a:xfrm>
            <a:off x="2987695" y="1120929"/>
            <a:ext cx="1536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Единая корзина покупок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DB7D4D-BB40-4E4B-920E-FA6460FF9477}"/>
              </a:ext>
            </a:extLst>
          </p:cNvPr>
          <p:cNvSpPr txBox="1"/>
          <p:nvPr/>
        </p:nvSpPr>
        <p:spPr>
          <a:xfrm>
            <a:off x="1453296" y="2297882"/>
            <a:ext cx="132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Более 500 видов услуг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BFAC566-C25D-4898-95DB-E9024BC97E46}"/>
              </a:ext>
            </a:extLst>
          </p:cNvPr>
          <p:cNvSpPr txBox="1"/>
          <p:nvPr/>
        </p:nvSpPr>
        <p:spPr>
          <a:xfrm>
            <a:off x="3037756" y="5839948"/>
            <a:ext cx="2073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Поиск в три клика</a:t>
            </a:r>
          </a:p>
          <a:p>
            <a:r>
              <a:rPr lang="ru-RU" dirty="0"/>
              <a:t>Быстрый простой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81837BE-5441-4F40-BD5F-37C7DE13EC5C}"/>
              </a:ext>
            </a:extLst>
          </p:cNvPr>
          <p:cNvSpPr txBox="1"/>
          <p:nvPr/>
        </p:nvSpPr>
        <p:spPr>
          <a:xfrm>
            <a:off x="1453297" y="3571691"/>
            <a:ext cx="1320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Бонусная программа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99F5557-BC97-4643-8BF2-9EDC36D5FB40}"/>
              </a:ext>
            </a:extLst>
          </p:cNvPr>
          <p:cNvSpPr txBox="1"/>
          <p:nvPr/>
        </p:nvSpPr>
        <p:spPr>
          <a:xfrm>
            <a:off x="8304969" y="1296892"/>
            <a:ext cx="1383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Система рейтинга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CC3B782-6840-49D4-82FC-EB99C3F06773}"/>
              </a:ext>
            </a:extLst>
          </p:cNvPr>
          <p:cNvSpPr txBox="1"/>
          <p:nvPr/>
        </p:nvSpPr>
        <p:spPr>
          <a:xfrm>
            <a:off x="7751987" y="5828954"/>
            <a:ext cx="2049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Услуга за час</a:t>
            </a:r>
          </a:p>
          <a:p>
            <a:r>
              <a:rPr lang="ru-RU" dirty="0"/>
              <a:t>Быстрый результат</a:t>
            </a: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FDB0C3A9-A6D2-45A0-9E47-2B3A4FB22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428625"/>
          </a:xfrm>
          <a:prstGeom prst="rect">
            <a:avLst/>
          </a:prstGeom>
          <a:gradFill rotWithShape="0">
            <a:gsLst>
              <a:gs pos="0">
                <a:srgbClr val="A98BC6">
                  <a:alpha val="50000"/>
                </a:srgbClr>
              </a:gs>
              <a:gs pos="50000">
                <a:srgbClr val="94C5FE">
                  <a:alpha val="50000"/>
                </a:srgbClr>
              </a:gs>
              <a:gs pos="100000">
                <a:srgbClr val="76EB9D">
                  <a:alpha val="50000"/>
                </a:srgbClr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4" tIns="99044" rIns="99044" bIns="99044" anchor="ctr"/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sz="2800" b="1" dirty="0"/>
              <a:t>Польза для заказчика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2F69E63-1BF9-4287-8CD0-7A61801CF60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18000" y="2125145"/>
            <a:ext cx="2470350" cy="2932038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9CFDEB2-EEBB-4DCA-96CC-426EF928198B}"/>
              </a:ext>
            </a:extLst>
          </p:cNvPr>
          <p:cNvSpPr/>
          <p:nvPr/>
        </p:nvSpPr>
        <p:spPr>
          <a:xfrm>
            <a:off x="10366497" y="6294437"/>
            <a:ext cx="14237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Хочу-Могу</a:t>
            </a:r>
          </a:p>
        </p:txBody>
      </p:sp>
    </p:spTree>
    <p:extLst>
      <p:ext uri="{BB962C8B-B14F-4D97-AF65-F5344CB8AC3E}">
        <p14:creationId xmlns:p14="http://schemas.microsoft.com/office/powerpoint/2010/main" val="3421444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D37297-37B8-4DD3-A329-5EB3E88CC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664" y="1797127"/>
            <a:ext cx="3134417" cy="3325502"/>
          </a:xfrm>
          <a:prstGeom prst="rect">
            <a:avLst/>
          </a:prstGeom>
        </p:spPr>
      </p:pic>
      <p:pic>
        <p:nvPicPr>
          <p:cNvPr id="5" name="Рисунок 4" descr="Рукопожатие">
            <a:extLst>
              <a:ext uri="{FF2B5EF4-FFF2-40B4-BE49-F238E27FC236}">
                <a16:creationId xmlns:a16="http://schemas.microsoft.com/office/drawing/2014/main" id="{358F7843-FA99-42EF-A86B-2600C618D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8179" y="5023794"/>
            <a:ext cx="914400" cy="914400"/>
          </a:xfrm>
          <a:prstGeom prst="rect">
            <a:avLst/>
          </a:prstGeom>
        </p:spPr>
      </p:pic>
      <p:grpSp>
        <p:nvGrpSpPr>
          <p:cNvPr id="33" name="Рисунок 14" descr="Расширение бизнеса">
            <a:extLst>
              <a:ext uri="{FF2B5EF4-FFF2-40B4-BE49-F238E27FC236}">
                <a16:creationId xmlns:a16="http://schemas.microsoft.com/office/drawing/2014/main" id="{2E854D48-48E6-444A-94BF-FB26A4A4DE92}"/>
              </a:ext>
            </a:extLst>
          </p:cNvPr>
          <p:cNvGrpSpPr/>
          <p:nvPr/>
        </p:nvGrpSpPr>
        <p:grpSpPr>
          <a:xfrm>
            <a:off x="8523622" y="2282078"/>
            <a:ext cx="914400" cy="914400"/>
            <a:chOff x="3940761" y="3539246"/>
            <a:chExt cx="914400" cy="914400"/>
          </a:xfrm>
          <a:solidFill>
            <a:srgbClr val="6BC1B6"/>
          </a:solidFill>
        </p:grpSpPr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0A7C50F8-2838-4C78-A49E-6A339228D3F6}"/>
                </a:ext>
              </a:extLst>
            </p:cNvPr>
            <p:cNvSpPr/>
            <p:nvPr/>
          </p:nvSpPr>
          <p:spPr>
            <a:xfrm>
              <a:off x="4006483" y="3841664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1D8770D3-27DE-459E-9F6C-61C18C33508C}"/>
                </a:ext>
              </a:extLst>
            </p:cNvPr>
            <p:cNvSpPr/>
            <p:nvPr/>
          </p:nvSpPr>
          <p:spPr>
            <a:xfrm>
              <a:off x="4064586" y="3682121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841E7491-FD57-4914-B8F0-5CEADD1216FA}"/>
                </a:ext>
              </a:extLst>
            </p:cNvPr>
            <p:cNvSpPr/>
            <p:nvPr/>
          </p:nvSpPr>
          <p:spPr>
            <a:xfrm>
              <a:off x="3998052" y="3786898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DE1661EB-1BB9-4576-82D4-734DAA4A3002}"/>
                </a:ext>
              </a:extLst>
            </p:cNvPr>
            <p:cNvSpPr/>
            <p:nvPr/>
          </p:nvSpPr>
          <p:spPr>
            <a:xfrm>
              <a:off x="4445490" y="3682121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03CB8B00-1011-4CA9-B1FD-5FE6E91E343B}"/>
                </a:ext>
              </a:extLst>
            </p:cNvPr>
            <p:cNvSpPr/>
            <p:nvPr/>
          </p:nvSpPr>
          <p:spPr>
            <a:xfrm>
              <a:off x="4254705" y="3682121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39" name="Рисунок 16" descr="Подключения">
            <a:extLst>
              <a:ext uri="{FF2B5EF4-FFF2-40B4-BE49-F238E27FC236}">
                <a16:creationId xmlns:a16="http://schemas.microsoft.com/office/drawing/2014/main" id="{5977E948-E950-4C05-9122-1364A86D0A67}"/>
              </a:ext>
            </a:extLst>
          </p:cNvPr>
          <p:cNvSpPr/>
          <p:nvPr/>
        </p:nvSpPr>
        <p:spPr>
          <a:xfrm>
            <a:off x="8529516" y="3668445"/>
            <a:ext cx="814050" cy="738553"/>
          </a:xfrm>
          <a:custGeom>
            <a:avLst/>
            <a:gdLst>
              <a:gd name="connsiteX0" fmla="*/ 733425 w 814050"/>
              <a:gd name="connsiteY0" fmla="*/ 289163 h 738553"/>
              <a:gd name="connsiteX1" fmla="*/ 724853 w 814050"/>
              <a:gd name="connsiteY1" fmla="*/ 289163 h 738553"/>
              <a:gd name="connsiteX2" fmla="*/ 700088 w 814050"/>
              <a:gd name="connsiteY2" fmla="*/ 222488 h 738553"/>
              <a:gd name="connsiteX3" fmla="*/ 745808 w 814050"/>
              <a:gd name="connsiteY3" fmla="*/ 60563 h 738553"/>
              <a:gd name="connsiteX4" fmla="*/ 583883 w 814050"/>
              <a:gd name="connsiteY4" fmla="*/ 14843 h 738553"/>
              <a:gd name="connsiteX5" fmla="*/ 527685 w 814050"/>
              <a:gd name="connsiteY5" fmla="*/ 87233 h 738553"/>
              <a:gd name="connsiteX6" fmla="*/ 439103 w 814050"/>
              <a:gd name="connsiteY6" fmla="*/ 77708 h 738553"/>
              <a:gd name="connsiteX7" fmla="*/ 351473 w 814050"/>
              <a:gd name="connsiteY7" fmla="*/ 12938 h 738553"/>
              <a:gd name="connsiteX8" fmla="*/ 285750 w 814050"/>
              <a:gd name="connsiteY8" fmla="*/ 89138 h 738553"/>
              <a:gd name="connsiteX9" fmla="*/ 296228 w 814050"/>
              <a:gd name="connsiteY9" fmla="*/ 128190 h 738553"/>
              <a:gd name="connsiteX10" fmla="*/ 189547 w 814050"/>
              <a:gd name="connsiteY10" fmla="*/ 232965 h 738553"/>
              <a:gd name="connsiteX11" fmla="*/ 119062 w 814050"/>
              <a:gd name="connsiteY11" fmla="*/ 209153 h 738553"/>
              <a:gd name="connsiteX12" fmla="*/ 0 w 814050"/>
              <a:gd name="connsiteY12" fmla="*/ 328215 h 738553"/>
              <a:gd name="connsiteX13" fmla="*/ 119062 w 814050"/>
              <a:gd name="connsiteY13" fmla="*/ 447278 h 738553"/>
              <a:gd name="connsiteX14" fmla="*/ 142875 w 814050"/>
              <a:gd name="connsiteY14" fmla="*/ 590153 h 738553"/>
              <a:gd name="connsiteX15" fmla="*/ 102870 w 814050"/>
              <a:gd name="connsiteY15" fmla="*/ 692070 h 738553"/>
              <a:gd name="connsiteX16" fmla="*/ 204788 w 814050"/>
              <a:gd name="connsiteY16" fmla="*/ 732075 h 738553"/>
              <a:gd name="connsiteX17" fmla="*/ 248603 w 814050"/>
              <a:gd name="connsiteY17" fmla="*/ 638730 h 738553"/>
              <a:gd name="connsiteX18" fmla="*/ 332423 w 814050"/>
              <a:gd name="connsiteY18" fmla="*/ 594915 h 738553"/>
              <a:gd name="connsiteX19" fmla="*/ 541020 w 814050"/>
              <a:gd name="connsiteY19" fmla="*/ 605393 h 738553"/>
              <a:gd name="connsiteX20" fmla="*/ 589598 w 814050"/>
              <a:gd name="connsiteY20" fmla="*/ 496808 h 738553"/>
              <a:gd name="connsiteX21" fmla="*/ 585788 w 814050"/>
              <a:gd name="connsiteY21" fmla="*/ 464423 h 738553"/>
              <a:gd name="connsiteX22" fmla="*/ 678180 w 814050"/>
              <a:gd name="connsiteY22" fmla="*/ 416798 h 738553"/>
              <a:gd name="connsiteX23" fmla="*/ 787718 w 814050"/>
              <a:gd name="connsiteY23" fmla="*/ 423465 h 738553"/>
              <a:gd name="connsiteX24" fmla="*/ 794385 w 814050"/>
              <a:gd name="connsiteY24" fmla="*/ 313928 h 738553"/>
              <a:gd name="connsiteX25" fmla="*/ 733425 w 814050"/>
              <a:gd name="connsiteY25" fmla="*/ 289163 h 738553"/>
              <a:gd name="connsiteX26" fmla="*/ 733425 w 814050"/>
              <a:gd name="connsiteY26" fmla="*/ 289163 h 738553"/>
              <a:gd name="connsiteX27" fmla="*/ 733425 w 814050"/>
              <a:gd name="connsiteY27" fmla="*/ 317738 h 738553"/>
              <a:gd name="connsiteX28" fmla="*/ 755333 w 814050"/>
              <a:gd name="connsiteY28" fmla="*/ 339645 h 738553"/>
              <a:gd name="connsiteX29" fmla="*/ 733425 w 814050"/>
              <a:gd name="connsiteY29" fmla="*/ 361553 h 738553"/>
              <a:gd name="connsiteX30" fmla="*/ 711518 w 814050"/>
              <a:gd name="connsiteY30" fmla="*/ 339645 h 738553"/>
              <a:gd name="connsiteX31" fmla="*/ 711518 w 814050"/>
              <a:gd name="connsiteY31" fmla="*/ 339645 h 738553"/>
              <a:gd name="connsiteX32" fmla="*/ 733425 w 814050"/>
              <a:gd name="connsiteY32" fmla="*/ 317738 h 738553"/>
              <a:gd name="connsiteX33" fmla="*/ 733425 w 814050"/>
              <a:gd name="connsiteY33" fmla="*/ 317738 h 738553"/>
              <a:gd name="connsiteX34" fmla="*/ 641985 w 814050"/>
              <a:gd name="connsiteY34" fmla="*/ 46275 h 738553"/>
              <a:gd name="connsiteX35" fmla="*/ 675323 w 814050"/>
              <a:gd name="connsiteY35" fmla="*/ 79613 h 738553"/>
              <a:gd name="connsiteX36" fmla="*/ 641985 w 814050"/>
              <a:gd name="connsiteY36" fmla="*/ 112950 h 738553"/>
              <a:gd name="connsiteX37" fmla="*/ 608648 w 814050"/>
              <a:gd name="connsiteY37" fmla="*/ 79613 h 738553"/>
              <a:gd name="connsiteX38" fmla="*/ 608648 w 814050"/>
              <a:gd name="connsiteY38" fmla="*/ 79613 h 738553"/>
              <a:gd name="connsiteX39" fmla="*/ 641985 w 814050"/>
              <a:gd name="connsiteY39" fmla="*/ 46275 h 738553"/>
              <a:gd name="connsiteX40" fmla="*/ 574358 w 814050"/>
              <a:gd name="connsiteY40" fmla="*/ 154860 h 738553"/>
              <a:gd name="connsiteX41" fmla="*/ 581025 w 814050"/>
              <a:gd name="connsiteY41" fmla="*/ 141525 h 738553"/>
              <a:gd name="connsiteX42" fmla="*/ 613410 w 814050"/>
              <a:gd name="connsiteY42" fmla="*/ 126285 h 738553"/>
              <a:gd name="connsiteX43" fmla="*/ 641033 w 814050"/>
              <a:gd name="connsiteY43" fmla="*/ 122475 h 738553"/>
              <a:gd name="connsiteX44" fmla="*/ 668655 w 814050"/>
              <a:gd name="connsiteY44" fmla="*/ 126285 h 738553"/>
              <a:gd name="connsiteX45" fmla="*/ 701040 w 814050"/>
              <a:gd name="connsiteY45" fmla="*/ 142478 h 738553"/>
              <a:gd name="connsiteX46" fmla="*/ 707708 w 814050"/>
              <a:gd name="connsiteY46" fmla="*/ 155813 h 738553"/>
              <a:gd name="connsiteX47" fmla="*/ 707708 w 814050"/>
              <a:gd name="connsiteY47" fmla="*/ 181530 h 738553"/>
              <a:gd name="connsiteX48" fmla="*/ 574358 w 814050"/>
              <a:gd name="connsiteY48" fmla="*/ 181530 h 738553"/>
              <a:gd name="connsiteX49" fmla="*/ 574358 w 814050"/>
              <a:gd name="connsiteY49" fmla="*/ 154860 h 738553"/>
              <a:gd name="connsiteX50" fmla="*/ 361950 w 814050"/>
              <a:gd name="connsiteY50" fmla="*/ 40560 h 738553"/>
              <a:gd name="connsiteX51" fmla="*/ 383858 w 814050"/>
              <a:gd name="connsiteY51" fmla="*/ 62468 h 738553"/>
              <a:gd name="connsiteX52" fmla="*/ 361950 w 814050"/>
              <a:gd name="connsiteY52" fmla="*/ 84375 h 738553"/>
              <a:gd name="connsiteX53" fmla="*/ 340043 w 814050"/>
              <a:gd name="connsiteY53" fmla="*/ 62468 h 738553"/>
              <a:gd name="connsiteX54" fmla="*/ 340043 w 814050"/>
              <a:gd name="connsiteY54" fmla="*/ 62468 h 738553"/>
              <a:gd name="connsiteX55" fmla="*/ 361950 w 814050"/>
              <a:gd name="connsiteY55" fmla="*/ 40560 h 738553"/>
              <a:gd name="connsiteX56" fmla="*/ 361950 w 814050"/>
              <a:gd name="connsiteY56" fmla="*/ 40560 h 738553"/>
              <a:gd name="connsiteX57" fmla="*/ 317183 w 814050"/>
              <a:gd name="connsiteY57" fmla="*/ 111998 h 738553"/>
              <a:gd name="connsiteX58" fmla="*/ 321945 w 814050"/>
              <a:gd name="connsiteY58" fmla="*/ 103425 h 738553"/>
              <a:gd name="connsiteX59" fmla="*/ 343853 w 814050"/>
              <a:gd name="connsiteY59" fmla="*/ 93900 h 738553"/>
              <a:gd name="connsiteX60" fmla="*/ 361950 w 814050"/>
              <a:gd name="connsiteY60" fmla="*/ 91043 h 738553"/>
              <a:gd name="connsiteX61" fmla="*/ 380048 w 814050"/>
              <a:gd name="connsiteY61" fmla="*/ 93900 h 738553"/>
              <a:gd name="connsiteX62" fmla="*/ 401003 w 814050"/>
              <a:gd name="connsiteY62" fmla="*/ 104378 h 738553"/>
              <a:gd name="connsiteX63" fmla="*/ 405765 w 814050"/>
              <a:gd name="connsiteY63" fmla="*/ 112950 h 738553"/>
              <a:gd name="connsiteX64" fmla="*/ 405765 w 814050"/>
              <a:gd name="connsiteY64" fmla="*/ 130095 h 738553"/>
              <a:gd name="connsiteX65" fmla="*/ 318135 w 814050"/>
              <a:gd name="connsiteY65" fmla="*/ 130095 h 738553"/>
              <a:gd name="connsiteX66" fmla="*/ 318135 w 814050"/>
              <a:gd name="connsiteY66" fmla="*/ 111998 h 738553"/>
              <a:gd name="connsiteX67" fmla="*/ 117158 w 814050"/>
              <a:gd name="connsiteY67" fmla="*/ 255825 h 738553"/>
              <a:gd name="connsiteX68" fmla="*/ 150495 w 814050"/>
              <a:gd name="connsiteY68" fmla="*/ 289163 h 738553"/>
              <a:gd name="connsiteX69" fmla="*/ 117158 w 814050"/>
              <a:gd name="connsiteY69" fmla="*/ 322500 h 738553"/>
              <a:gd name="connsiteX70" fmla="*/ 83820 w 814050"/>
              <a:gd name="connsiteY70" fmla="*/ 289163 h 738553"/>
              <a:gd name="connsiteX71" fmla="*/ 83820 w 814050"/>
              <a:gd name="connsiteY71" fmla="*/ 289163 h 738553"/>
              <a:gd name="connsiteX72" fmla="*/ 117158 w 814050"/>
              <a:gd name="connsiteY72" fmla="*/ 255825 h 738553"/>
              <a:gd name="connsiteX73" fmla="*/ 117158 w 814050"/>
              <a:gd name="connsiteY73" fmla="*/ 255825 h 738553"/>
              <a:gd name="connsiteX74" fmla="*/ 50482 w 814050"/>
              <a:gd name="connsiteY74" fmla="*/ 390128 h 738553"/>
              <a:gd name="connsiteX75" fmla="*/ 50482 w 814050"/>
              <a:gd name="connsiteY75" fmla="*/ 364410 h 738553"/>
              <a:gd name="connsiteX76" fmla="*/ 57150 w 814050"/>
              <a:gd name="connsiteY76" fmla="*/ 351075 h 738553"/>
              <a:gd name="connsiteX77" fmla="*/ 89535 w 814050"/>
              <a:gd name="connsiteY77" fmla="*/ 335835 h 738553"/>
              <a:gd name="connsiteX78" fmla="*/ 117158 w 814050"/>
              <a:gd name="connsiteY78" fmla="*/ 332025 h 738553"/>
              <a:gd name="connsiteX79" fmla="*/ 144780 w 814050"/>
              <a:gd name="connsiteY79" fmla="*/ 335835 h 738553"/>
              <a:gd name="connsiteX80" fmla="*/ 177165 w 814050"/>
              <a:gd name="connsiteY80" fmla="*/ 352028 h 738553"/>
              <a:gd name="connsiteX81" fmla="*/ 183833 w 814050"/>
              <a:gd name="connsiteY81" fmla="*/ 365363 h 738553"/>
              <a:gd name="connsiteX82" fmla="*/ 183833 w 814050"/>
              <a:gd name="connsiteY82" fmla="*/ 391080 h 738553"/>
              <a:gd name="connsiteX83" fmla="*/ 50482 w 814050"/>
              <a:gd name="connsiteY83" fmla="*/ 390128 h 738553"/>
              <a:gd name="connsiteX84" fmla="*/ 215265 w 814050"/>
              <a:gd name="connsiteY84" fmla="*/ 700643 h 738553"/>
              <a:gd name="connsiteX85" fmla="*/ 126683 w 814050"/>
              <a:gd name="connsiteY85" fmla="*/ 700643 h 738553"/>
              <a:gd name="connsiteX86" fmla="*/ 126683 w 814050"/>
              <a:gd name="connsiteY86" fmla="*/ 683498 h 738553"/>
              <a:gd name="connsiteX87" fmla="*/ 131445 w 814050"/>
              <a:gd name="connsiteY87" fmla="*/ 674925 h 738553"/>
              <a:gd name="connsiteX88" fmla="*/ 153353 w 814050"/>
              <a:gd name="connsiteY88" fmla="*/ 664448 h 738553"/>
              <a:gd name="connsiteX89" fmla="*/ 171450 w 814050"/>
              <a:gd name="connsiteY89" fmla="*/ 661590 h 738553"/>
              <a:gd name="connsiteX90" fmla="*/ 189547 w 814050"/>
              <a:gd name="connsiteY90" fmla="*/ 664448 h 738553"/>
              <a:gd name="connsiteX91" fmla="*/ 210503 w 814050"/>
              <a:gd name="connsiteY91" fmla="*/ 674925 h 738553"/>
              <a:gd name="connsiteX92" fmla="*/ 215265 w 814050"/>
              <a:gd name="connsiteY92" fmla="*/ 683498 h 738553"/>
              <a:gd name="connsiteX93" fmla="*/ 215265 w 814050"/>
              <a:gd name="connsiteY93" fmla="*/ 700643 h 738553"/>
              <a:gd name="connsiteX94" fmla="*/ 148590 w 814050"/>
              <a:gd name="connsiteY94" fmla="*/ 633968 h 738553"/>
              <a:gd name="connsiteX95" fmla="*/ 170497 w 814050"/>
              <a:gd name="connsiteY95" fmla="*/ 612060 h 738553"/>
              <a:gd name="connsiteX96" fmla="*/ 192405 w 814050"/>
              <a:gd name="connsiteY96" fmla="*/ 633968 h 738553"/>
              <a:gd name="connsiteX97" fmla="*/ 170497 w 814050"/>
              <a:gd name="connsiteY97" fmla="*/ 655875 h 738553"/>
              <a:gd name="connsiteX98" fmla="*/ 148590 w 814050"/>
              <a:gd name="connsiteY98" fmla="*/ 633968 h 738553"/>
              <a:gd name="connsiteX99" fmla="*/ 148590 w 814050"/>
              <a:gd name="connsiteY99" fmla="*/ 633968 h 738553"/>
              <a:gd name="connsiteX100" fmla="*/ 224790 w 814050"/>
              <a:gd name="connsiteY100" fmla="*/ 607298 h 738553"/>
              <a:gd name="connsiteX101" fmla="*/ 178118 w 814050"/>
              <a:gd name="connsiteY101" fmla="*/ 585390 h 738553"/>
              <a:gd name="connsiteX102" fmla="*/ 154305 w 814050"/>
              <a:gd name="connsiteY102" fmla="*/ 442515 h 738553"/>
              <a:gd name="connsiteX103" fmla="*/ 211455 w 814050"/>
              <a:gd name="connsiteY103" fmla="*/ 401558 h 738553"/>
              <a:gd name="connsiteX104" fmla="*/ 300038 w 814050"/>
              <a:gd name="connsiteY104" fmla="*/ 448230 h 738553"/>
              <a:gd name="connsiteX105" fmla="*/ 307658 w 814050"/>
              <a:gd name="connsiteY105" fmla="*/ 565388 h 738553"/>
              <a:gd name="connsiteX106" fmla="*/ 224790 w 814050"/>
              <a:gd name="connsiteY106" fmla="*/ 607298 h 738553"/>
              <a:gd name="connsiteX107" fmla="*/ 318135 w 814050"/>
              <a:gd name="connsiteY107" fmla="*/ 412988 h 738553"/>
              <a:gd name="connsiteX108" fmla="*/ 230505 w 814050"/>
              <a:gd name="connsiteY108" fmla="*/ 367268 h 738553"/>
              <a:gd name="connsiteX109" fmla="*/ 236220 w 814050"/>
              <a:gd name="connsiteY109" fmla="*/ 329168 h 738553"/>
              <a:gd name="connsiteX110" fmla="*/ 214313 w 814050"/>
              <a:gd name="connsiteY110" fmla="*/ 260588 h 738553"/>
              <a:gd name="connsiteX111" fmla="*/ 320993 w 814050"/>
              <a:gd name="connsiteY111" fmla="*/ 156765 h 738553"/>
              <a:gd name="connsiteX112" fmla="*/ 426720 w 814050"/>
              <a:gd name="connsiteY112" fmla="*/ 132000 h 738553"/>
              <a:gd name="connsiteX113" fmla="*/ 433388 w 814050"/>
              <a:gd name="connsiteY113" fmla="*/ 117713 h 738553"/>
              <a:gd name="connsiteX114" fmla="*/ 521970 w 814050"/>
              <a:gd name="connsiteY114" fmla="*/ 127238 h 738553"/>
              <a:gd name="connsiteX115" fmla="*/ 568643 w 814050"/>
              <a:gd name="connsiteY115" fmla="*/ 214868 h 738553"/>
              <a:gd name="connsiteX116" fmla="*/ 490538 w 814050"/>
              <a:gd name="connsiteY116" fmla="*/ 360600 h 738553"/>
              <a:gd name="connsiteX117" fmla="*/ 318135 w 814050"/>
              <a:gd name="connsiteY117" fmla="*/ 412988 h 738553"/>
              <a:gd name="connsiteX118" fmla="*/ 318135 w 814050"/>
              <a:gd name="connsiteY118" fmla="*/ 412988 h 738553"/>
              <a:gd name="connsiteX119" fmla="*/ 480060 w 814050"/>
              <a:gd name="connsiteY119" fmla="*/ 448230 h 738553"/>
              <a:gd name="connsiteX120" fmla="*/ 438150 w 814050"/>
              <a:gd name="connsiteY120" fmla="*/ 489188 h 738553"/>
              <a:gd name="connsiteX121" fmla="*/ 397193 w 814050"/>
              <a:gd name="connsiteY121" fmla="*/ 448230 h 738553"/>
              <a:gd name="connsiteX122" fmla="*/ 438150 w 814050"/>
              <a:gd name="connsiteY122" fmla="*/ 407273 h 738553"/>
              <a:gd name="connsiteX123" fmla="*/ 439103 w 814050"/>
              <a:gd name="connsiteY123" fmla="*/ 407273 h 738553"/>
              <a:gd name="connsiteX124" fmla="*/ 480060 w 814050"/>
              <a:gd name="connsiteY124" fmla="*/ 448230 h 738553"/>
              <a:gd name="connsiteX125" fmla="*/ 480060 w 814050"/>
              <a:gd name="connsiteY125" fmla="*/ 448230 h 738553"/>
              <a:gd name="connsiteX126" fmla="*/ 521018 w 814050"/>
              <a:gd name="connsiteY126" fmla="*/ 573008 h 738553"/>
              <a:gd name="connsiteX127" fmla="*/ 356235 w 814050"/>
              <a:gd name="connsiteY127" fmla="*/ 573008 h 738553"/>
              <a:gd name="connsiteX128" fmla="*/ 356235 w 814050"/>
              <a:gd name="connsiteY128" fmla="*/ 541575 h 738553"/>
              <a:gd name="connsiteX129" fmla="*/ 364808 w 814050"/>
              <a:gd name="connsiteY129" fmla="*/ 525383 h 738553"/>
              <a:gd name="connsiteX130" fmla="*/ 404813 w 814050"/>
              <a:gd name="connsiteY130" fmla="*/ 505380 h 738553"/>
              <a:gd name="connsiteX131" fmla="*/ 439103 w 814050"/>
              <a:gd name="connsiteY131" fmla="*/ 500618 h 738553"/>
              <a:gd name="connsiteX132" fmla="*/ 473393 w 814050"/>
              <a:gd name="connsiteY132" fmla="*/ 505380 h 738553"/>
              <a:gd name="connsiteX133" fmla="*/ 513398 w 814050"/>
              <a:gd name="connsiteY133" fmla="*/ 525383 h 738553"/>
              <a:gd name="connsiteX134" fmla="*/ 521970 w 814050"/>
              <a:gd name="connsiteY134" fmla="*/ 541575 h 738553"/>
              <a:gd name="connsiteX135" fmla="*/ 521018 w 814050"/>
              <a:gd name="connsiteY135" fmla="*/ 573008 h 738553"/>
              <a:gd name="connsiteX136" fmla="*/ 656273 w 814050"/>
              <a:gd name="connsiteY136" fmla="*/ 367268 h 738553"/>
              <a:gd name="connsiteX137" fmla="*/ 659130 w 814050"/>
              <a:gd name="connsiteY137" fmla="*/ 384413 h 738553"/>
              <a:gd name="connsiteX138" fmla="*/ 571500 w 814050"/>
              <a:gd name="connsiteY138" fmla="*/ 430133 h 738553"/>
              <a:gd name="connsiteX139" fmla="*/ 525780 w 814050"/>
              <a:gd name="connsiteY139" fmla="*/ 378698 h 738553"/>
              <a:gd name="connsiteX140" fmla="*/ 603885 w 814050"/>
              <a:gd name="connsiteY140" fmla="*/ 232965 h 738553"/>
              <a:gd name="connsiteX141" fmla="*/ 642938 w 814050"/>
              <a:gd name="connsiteY141" fmla="*/ 239633 h 738553"/>
              <a:gd name="connsiteX142" fmla="*/ 665798 w 814050"/>
              <a:gd name="connsiteY142" fmla="*/ 237728 h 738553"/>
              <a:gd name="connsiteX143" fmla="*/ 690563 w 814050"/>
              <a:gd name="connsiteY143" fmla="*/ 304403 h 738553"/>
              <a:gd name="connsiteX144" fmla="*/ 656273 w 814050"/>
              <a:gd name="connsiteY144" fmla="*/ 367268 h 738553"/>
              <a:gd name="connsiteX145" fmla="*/ 777240 w 814050"/>
              <a:gd name="connsiteY145" fmla="*/ 405368 h 738553"/>
              <a:gd name="connsiteX146" fmla="*/ 688658 w 814050"/>
              <a:gd name="connsiteY146" fmla="*/ 405368 h 738553"/>
              <a:gd name="connsiteX147" fmla="*/ 688658 w 814050"/>
              <a:gd name="connsiteY147" fmla="*/ 388223 h 738553"/>
              <a:gd name="connsiteX148" fmla="*/ 693420 w 814050"/>
              <a:gd name="connsiteY148" fmla="*/ 379650 h 738553"/>
              <a:gd name="connsiteX149" fmla="*/ 715328 w 814050"/>
              <a:gd name="connsiteY149" fmla="*/ 369173 h 738553"/>
              <a:gd name="connsiteX150" fmla="*/ 733425 w 814050"/>
              <a:gd name="connsiteY150" fmla="*/ 366315 h 738553"/>
              <a:gd name="connsiteX151" fmla="*/ 751523 w 814050"/>
              <a:gd name="connsiteY151" fmla="*/ 369173 h 738553"/>
              <a:gd name="connsiteX152" fmla="*/ 772478 w 814050"/>
              <a:gd name="connsiteY152" fmla="*/ 379650 h 738553"/>
              <a:gd name="connsiteX153" fmla="*/ 777240 w 814050"/>
              <a:gd name="connsiteY153" fmla="*/ 388223 h 738553"/>
              <a:gd name="connsiteX154" fmla="*/ 777240 w 814050"/>
              <a:gd name="connsiteY154" fmla="*/ 405368 h 73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814050" h="738553">
                <a:moveTo>
                  <a:pt x="733425" y="289163"/>
                </a:moveTo>
                <a:cubicBezTo>
                  <a:pt x="730568" y="289163"/>
                  <a:pt x="727710" y="289163"/>
                  <a:pt x="724853" y="289163"/>
                </a:cubicBezTo>
                <a:lnTo>
                  <a:pt x="700088" y="222488"/>
                </a:lnTo>
                <a:cubicBezTo>
                  <a:pt x="757238" y="190103"/>
                  <a:pt x="777240" y="117713"/>
                  <a:pt x="745808" y="60563"/>
                </a:cubicBezTo>
                <a:cubicBezTo>
                  <a:pt x="713423" y="3413"/>
                  <a:pt x="641033" y="-16590"/>
                  <a:pt x="583883" y="14843"/>
                </a:cubicBezTo>
                <a:cubicBezTo>
                  <a:pt x="556260" y="30083"/>
                  <a:pt x="535305" y="56753"/>
                  <a:pt x="527685" y="87233"/>
                </a:cubicBezTo>
                <a:lnTo>
                  <a:pt x="439103" y="77708"/>
                </a:lnTo>
                <a:cubicBezTo>
                  <a:pt x="432435" y="35798"/>
                  <a:pt x="393383" y="6270"/>
                  <a:pt x="351473" y="12938"/>
                </a:cubicBezTo>
                <a:cubicBezTo>
                  <a:pt x="313373" y="18653"/>
                  <a:pt x="285750" y="51038"/>
                  <a:pt x="285750" y="89138"/>
                </a:cubicBezTo>
                <a:cubicBezTo>
                  <a:pt x="285750" y="102473"/>
                  <a:pt x="289560" y="115808"/>
                  <a:pt x="296228" y="128190"/>
                </a:cubicBezTo>
                <a:lnTo>
                  <a:pt x="189547" y="232965"/>
                </a:lnTo>
                <a:cubicBezTo>
                  <a:pt x="169545" y="217725"/>
                  <a:pt x="144780" y="209153"/>
                  <a:pt x="119062" y="209153"/>
                </a:cubicBezTo>
                <a:cubicBezTo>
                  <a:pt x="53340" y="209153"/>
                  <a:pt x="0" y="262493"/>
                  <a:pt x="0" y="328215"/>
                </a:cubicBezTo>
                <a:cubicBezTo>
                  <a:pt x="0" y="393938"/>
                  <a:pt x="53340" y="447278"/>
                  <a:pt x="119062" y="447278"/>
                </a:cubicBezTo>
                <a:lnTo>
                  <a:pt x="142875" y="590153"/>
                </a:lnTo>
                <a:cubicBezTo>
                  <a:pt x="103822" y="607298"/>
                  <a:pt x="85725" y="653018"/>
                  <a:pt x="102870" y="692070"/>
                </a:cubicBezTo>
                <a:cubicBezTo>
                  <a:pt x="120015" y="731123"/>
                  <a:pt x="165735" y="749220"/>
                  <a:pt x="204788" y="732075"/>
                </a:cubicBezTo>
                <a:cubicBezTo>
                  <a:pt x="240983" y="716835"/>
                  <a:pt x="259080" y="676830"/>
                  <a:pt x="248603" y="638730"/>
                </a:cubicBezTo>
                <a:lnTo>
                  <a:pt x="332423" y="594915"/>
                </a:lnTo>
                <a:cubicBezTo>
                  <a:pt x="386715" y="654923"/>
                  <a:pt x="480060" y="659685"/>
                  <a:pt x="541020" y="605393"/>
                </a:cubicBezTo>
                <a:cubicBezTo>
                  <a:pt x="571500" y="577770"/>
                  <a:pt x="589598" y="537765"/>
                  <a:pt x="589598" y="496808"/>
                </a:cubicBezTo>
                <a:cubicBezTo>
                  <a:pt x="589598" y="486330"/>
                  <a:pt x="588645" y="474900"/>
                  <a:pt x="585788" y="464423"/>
                </a:cubicBezTo>
                <a:lnTo>
                  <a:pt x="678180" y="416798"/>
                </a:lnTo>
                <a:cubicBezTo>
                  <a:pt x="706755" y="449183"/>
                  <a:pt x="755333" y="452040"/>
                  <a:pt x="787718" y="423465"/>
                </a:cubicBezTo>
                <a:cubicBezTo>
                  <a:pt x="820103" y="394890"/>
                  <a:pt x="822960" y="346313"/>
                  <a:pt x="794385" y="313928"/>
                </a:cubicBezTo>
                <a:cubicBezTo>
                  <a:pt x="776288" y="298688"/>
                  <a:pt x="755333" y="289163"/>
                  <a:pt x="733425" y="289163"/>
                </a:cubicBezTo>
                <a:lnTo>
                  <a:pt x="733425" y="289163"/>
                </a:lnTo>
                <a:close/>
                <a:moveTo>
                  <a:pt x="733425" y="317738"/>
                </a:moveTo>
                <a:cubicBezTo>
                  <a:pt x="745808" y="317738"/>
                  <a:pt x="755333" y="327263"/>
                  <a:pt x="755333" y="339645"/>
                </a:cubicBezTo>
                <a:cubicBezTo>
                  <a:pt x="755333" y="352028"/>
                  <a:pt x="745808" y="361553"/>
                  <a:pt x="733425" y="361553"/>
                </a:cubicBezTo>
                <a:cubicBezTo>
                  <a:pt x="721043" y="361553"/>
                  <a:pt x="711518" y="352028"/>
                  <a:pt x="711518" y="339645"/>
                </a:cubicBezTo>
                <a:cubicBezTo>
                  <a:pt x="711518" y="339645"/>
                  <a:pt x="711518" y="339645"/>
                  <a:pt x="711518" y="339645"/>
                </a:cubicBezTo>
                <a:cubicBezTo>
                  <a:pt x="711518" y="327263"/>
                  <a:pt x="721043" y="317738"/>
                  <a:pt x="733425" y="317738"/>
                </a:cubicBezTo>
                <a:lnTo>
                  <a:pt x="733425" y="317738"/>
                </a:lnTo>
                <a:close/>
                <a:moveTo>
                  <a:pt x="641985" y="46275"/>
                </a:moveTo>
                <a:cubicBezTo>
                  <a:pt x="660083" y="46275"/>
                  <a:pt x="675323" y="61515"/>
                  <a:pt x="675323" y="79613"/>
                </a:cubicBezTo>
                <a:cubicBezTo>
                  <a:pt x="675323" y="97710"/>
                  <a:pt x="660083" y="112950"/>
                  <a:pt x="641985" y="112950"/>
                </a:cubicBezTo>
                <a:cubicBezTo>
                  <a:pt x="623888" y="112950"/>
                  <a:pt x="608648" y="97710"/>
                  <a:pt x="608648" y="79613"/>
                </a:cubicBezTo>
                <a:cubicBezTo>
                  <a:pt x="608648" y="79613"/>
                  <a:pt x="608648" y="79613"/>
                  <a:pt x="608648" y="79613"/>
                </a:cubicBezTo>
                <a:cubicBezTo>
                  <a:pt x="608648" y="61515"/>
                  <a:pt x="622935" y="46275"/>
                  <a:pt x="641985" y="46275"/>
                </a:cubicBezTo>
                <a:close/>
                <a:moveTo>
                  <a:pt x="574358" y="154860"/>
                </a:moveTo>
                <a:cubicBezTo>
                  <a:pt x="574358" y="150098"/>
                  <a:pt x="577215" y="144383"/>
                  <a:pt x="581025" y="141525"/>
                </a:cubicBezTo>
                <a:cubicBezTo>
                  <a:pt x="590550" y="134858"/>
                  <a:pt x="601980" y="129143"/>
                  <a:pt x="613410" y="126285"/>
                </a:cubicBezTo>
                <a:cubicBezTo>
                  <a:pt x="621983" y="123428"/>
                  <a:pt x="631508" y="122475"/>
                  <a:pt x="641033" y="122475"/>
                </a:cubicBezTo>
                <a:cubicBezTo>
                  <a:pt x="650558" y="122475"/>
                  <a:pt x="660083" y="124380"/>
                  <a:pt x="668655" y="126285"/>
                </a:cubicBezTo>
                <a:cubicBezTo>
                  <a:pt x="680085" y="129143"/>
                  <a:pt x="691515" y="134858"/>
                  <a:pt x="701040" y="142478"/>
                </a:cubicBezTo>
                <a:cubicBezTo>
                  <a:pt x="704850" y="145335"/>
                  <a:pt x="707708" y="151050"/>
                  <a:pt x="707708" y="155813"/>
                </a:cubicBezTo>
                <a:lnTo>
                  <a:pt x="707708" y="181530"/>
                </a:lnTo>
                <a:lnTo>
                  <a:pt x="574358" y="181530"/>
                </a:lnTo>
                <a:lnTo>
                  <a:pt x="574358" y="154860"/>
                </a:lnTo>
                <a:close/>
                <a:moveTo>
                  <a:pt x="361950" y="40560"/>
                </a:moveTo>
                <a:cubicBezTo>
                  <a:pt x="374333" y="40560"/>
                  <a:pt x="383858" y="50085"/>
                  <a:pt x="383858" y="62468"/>
                </a:cubicBezTo>
                <a:cubicBezTo>
                  <a:pt x="383858" y="74850"/>
                  <a:pt x="374333" y="84375"/>
                  <a:pt x="361950" y="84375"/>
                </a:cubicBezTo>
                <a:cubicBezTo>
                  <a:pt x="349568" y="84375"/>
                  <a:pt x="340043" y="74850"/>
                  <a:pt x="340043" y="62468"/>
                </a:cubicBezTo>
                <a:cubicBezTo>
                  <a:pt x="340043" y="62468"/>
                  <a:pt x="340043" y="62468"/>
                  <a:pt x="340043" y="62468"/>
                </a:cubicBezTo>
                <a:cubicBezTo>
                  <a:pt x="340043" y="51038"/>
                  <a:pt x="349568" y="40560"/>
                  <a:pt x="361950" y="40560"/>
                </a:cubicBezTo>
                <a:lnTo>
                  <a:pt x="361950" y="40560"/>
                </a:lnTo>
                <a:close/>
                <a:moveTo>
                  <a:pt x="317183" y="111998"/>
                </a:moveTo>
                <a:cubicBezTo>
                  <a:pt x="317183" y="108188"/>
                  <a:pt x="319088" y="105330"/>
                  <a:pt x="321945" y="103425"/>
                </a:cubicBezTo>
                <a:cubicBezTo>
                  <a:pt x="328613" y="98663"/>
                  <a:pt x="336233" y="95805"/>
                  <a:pt x="343853" y="93900"/>
                </a:cubicBezTo>
                <a:cubicBezTo>
                  <a:pt x="349568" y="91995"/>
                  <a:pt x="356235" y="91043"/>
                  <a:pt x="361950" y="91043"/>
                </a:cubicBezTo>
                <a:cubicBezTo>
                  <a:pt x="367665" y="91043"/>
                  <a:pt x="374333" y="91995"/>
                  <a:pt x="380048" y="93900"/>
                </a:cubicBezTo>
                <a:cubicBezTo>
                  <a:pt x="387668" y="95805"/>
                  <a:pt x="394335" y="99615"/>
                  <a:pt x="401003" y="104378"/>
                </a:cubicBezTo>
                <a:cubicBezTo>
                  <a:pt x="403860" y="106283"/>
                  <a:pt x="405765" y="110093"/>
                  <a:pt x="405765" y="112950"/>
                </a:cubicBezTo>
                <a:lnTo>
                  <a:pt x="405765" y="130095"/>
                </a:lnTo>
                <a:lnTo>
                  <a:pt x="318135" y="130095"/>
                </a:lnTo>
                <a:lnTo>
                  <a:pt x="318135" y="111998"/>
                </a:lnTo>
                <a:close/>
                <a:moveTo>
                  <a:pt x="117158" y="255825"/>
                </a:moveTo>
                <a:cubicBezTo>
                  <a:pt x="135255" y="255825"/>
                  <a:pt x="150495" y="271065"/>
                  <a:pt x="150495" y="289163"/>
                </a:cubicBezTo>
                <a:cubicBezTo>
                  <a:pt x="150495" y="307260"/>
                  <a:pt x="135255" y="322500"/>
                  <a:pt x="117158" y="322500"/>
                </a:cubicBezTo>
                <a:cubicBezTo>
                  <a:pt x="99060" y="322500"/>
                  <a:pt x="83820" y="307260"/>
                  <a:pt x="83820" y="289163"/>
                </a:cubicBezTo>
                <a:cubicBezTo>
                  <a:pt x="83820" y="289163"/>
                  <a:pt x="83820" y="289163"/>
                  <a:pt x="83820" y="289163"/>
                </a:cubicBezTo>
                <a:cubicBezTo>
                  <a:pt x="84773" y="271065"/>
                  <a:pt x="99060" y="255825"/>
                  <a:pt x="117158" y="255825"/>
                </a:cubicBezTo>
                <a:lnTo>
                  <a:pt x="117158" y="255825"/>
                </a:lnTo>
                <a:close/>
                <a:moveTo>
                  <a:pt x="50482" y="390128"/>
                </a:moveTo>
                <a:lnTo>
                  <a:pt x="50482" y="364410"/>
                </a:lnTo>
                <a:cubicBezTo>
                  <a:pt x="50482" y="359648"/>
                  <a:pt x="53340" y="353933"/>
                  <a:pt x="57150" y="351075"/>
                </a:cubicBezTo>
                <a:cubicBezTo>
                  <a:pt x="66675" y="344408"/>
                  <a:pt x="78105" y="338693"/>
                  <a:pt x="89535" y="335835"/>
                </a:cubicBezTo>
                <a:cubicBezTo>
                  <a:pt x="98108" y="332978"/>
                  <a:pt x="107633" y="332025"/>
                  <a:pt x="117158" y="332025"/>
                </a:cubicBezTo>
                <a:cubicBezTo>
                  <a:pt x="126683" y="332025"/>
                  <a:pt x="136208" y="333930"/>
                  <a:pt x="144780" y="335835"/>
                </a:cubicBezTo>
                <a:cubicBezTo>
                  <a:pt x="156210" y="338693"/>
                  <a:pt x="167640" y="344408"/>
                  <a:pt x="177165" y="352028"/>
                </a:cubicBezTo>
                <a:cubicBezTo>
                  <a:pt x="180975" y="354885"/>
                  <a:pt x="183833" y="360600"/>
                  <a:pt x="183833" y="365363"/>
                </a:cubicBezTo>
                <a:lnTo>
                  <a:pt x="183833" y="391080"/>
                </a:lnTo>
                <a:lnTo>
                  <a:pt x="50482" y="390128"/>
                </a:lnTo>
                <a:close/>
                <a:moveTo>
                  <a:pt x="215265" y="700643"/>
                </a:moveTo>
                <a:lnTo>
                  <a:pt x="126683" y="700643"/>
                </a:lnTo>
                <a:lnTo>
                  <a:pt x="126683" y="683498"/>
                </a:lnTo>
                <a:cubicBezTo>
                  <a:pt x="126683" y="679688"/>
                  <a:pt x="128587" y="676830"/>
                  <a:pt x="131445" y="674925"/>
                </a:cubicBezTo>
                <a:cubicBezTo>
                  <a:pt x="138113" y="670163"/>
                  <a:pt x="145733" y="666353"/>
                  <a:pt x="153353" y="664448"/>
                </a:cubicBezTo>
                <a:cubicBezTo>
                  <a:pt x="159068" y="662543"/>
                  <a:pt x="165735" y="661590"/>
                  <a:pt x="171450" y="661590"/>
                </a:cubicBezTo>
                <a:cubicBezTo>
                  <a:pt x="177165" y="661590"/>
                  <a:pt x="183833" y="662543"/>
                  <a:pt x="189547" y="664448"/>
                </a:cubicBezTo>
                <a:cubicBezTo>
                  <a:pt x="197168" y="666353"/>
                  <a:pt x="203835" y="670163"/>
                  <a:pt x="210503" y="674925"/>
                </a:cubicBezTo>
                <a:cubicBezTo>
                  <a:pt x="213360" y="676830"/>
                  <a:pt x="215265" y="680640"/>
                  <a:pt x="215265" y="683498"/>
                </a:cubicBezTo>
                <a:lnTo>
                  <a:pt x="215265" y="700643"/>
                </a:lnTo>
                <a:close/>
                <a:moveTo>
                  <a:pt x="148590" y="633968"/>
                </a:moveTo>
                <a:cubicBezTo>
                  <a:pt x="148590" y="621585"/>
                  <a:pt x="158115" y="612060"/>
                  <a:pt x="170497" y="612060"/>
                </a:cubicBezTo>
                <a:cubicBezTo>
                  <a:pt x="182880" y="612060"/>
                  <a:pt x="192405" y="621585"/>
                  <a:pt x="192405" y="633968"/>
                </a:cubicBezTo>
                <a:cubicBezTo>
                  <a:pt x="192405" y="646350"/>
                  <a:pt x="182880" y="655875"/>
                  <a:pt x="170497" y="655875"/>
                </a:cubicBezTo>
                <a:cubicBezTo>
                  <a:pt x="159068" y="656828"/>
                  <a:pt x="149543" y="646350"/>
                  <a:pt x="148590" y="633968"/>
                </a:cubicBezTo>
                <a:lnTo>
                  <a:pt x="148590" y="633968"/>
                </a:lnTo>
                <a:close/>
                <a:moveTo>
                  <a:pt x="224790" y="607298"/>
                </a:moveTo>
                <a:cubicBezTo>
                  <a:pt x="212408" y="594915"/>
                  <a:pt x="195263" y="587295"/>
                  <a:pt x="178118" y="585390"/>
                </a:cubicBezTo>
                <a:lnTo>
                  <a:pt x="154305" y="442515"/>
                </a:lnTo>
                <a:cubicBezTo>
                  <a:pt x="177165" y="434895"/>
                  <a:pt x="197168" y="420608"/>
                  <a:pt x="211455" y="401558"/>
                </a:cubicBezTo>
                <a:lnTo>
                  <a:pt x="300038" y="448230"/>
                </a:lnTo>
                <a:cubicBezTo>
                  <a:pt x="285750" y="486330"/>
                  <a:pt x="288608" y="529193"/>
                  <a:pt x="307658" y="565388"/>
                </a:cubicBezTo>
                <a:lnTo>
                  <a:pt x="224790" y="607298"/>
                </a:lnTo>
                <a:close/>
                <a:moveTo>
                  <a:pt x="318135" y="412988"/>
                </a:moveTo>
                <a:lnTo>
                  <a:pt x="230505" y="367268"/>
                </a:lnTo>
                <a:cubicBezTo>
                  <a:pt x="234315" y="354885"/>
                  <a:pt x="236220" y="342503"/>
                  <a:pt x="236220" y="329168"/>
                </a:cubicBezTo>
                <a:cubicBezTo>
                  <a:pt x="236220" y="304403"/>
                  <a:pt x="228600" y="280590"/>
                  <a:pt x="214313" y="260588"/>
                </a:cubicBezTo>
                <a:lnTo>
                  <a:pt x="320993" y="156765"/>
                </a:lnTo>
                <a:cubicBezTo>
                  <a:pt x="357188" y="178673"/>
                  <a:pt x="404813" y="168195"/>
                  <a:pt x="426720" y="132000"/>
                </a:cubicBezTo>
                <a:cubicBezTo>
                  <a:pt x="429578" y="127238"/>
                  <a:pt x="431483" y="122475"/>
                  <a:pt x="433388" y="117713"/>
                </a:cubicBezTo>
                <a:lnTo>
                  <a:pt x="521970" y="127238"/>
                </a:lnTo>
                <a:cubicBezTo>
                  <a:pt x="523875" y="161528"/>
                  <a:pt x="541020" y="193913"/>
                  <a:pt x="568643" y="214868"/>
                </a:cubicBezTo>
                <a:lnTo>
                  <a:pt x="490538" y="360600"/>
                </a:lnTo>
                <a:cubicBezTo>
                  <a:pt x="428625" y="335835"/>
                  <a:pt x="357188" y="357743"/>
                  <a:pt x="318135" y="412988"/>
                </a:cubicBezTo>
                <a:lnTo>
                  <a:pt x="318135" y="412988"/>
                </a:lnTo>
                <a:close/>
                <a:moveTo>
                  <a:pt x="480060" y="448230"/>
                </a:moveTo>
                <a:cubicBezTo>
                  <a:pt x="480060" y="471090"/>
                  <a:pt x="461010" y="489188"/>
                  <a:pt x="438150" y="489188"/>
                </a:cubicBezTo>
                <a:cubicBezTo>
                  <a:pt x="415290" y="489188"/>
                  <a:pt x="397193" y="471090"/>
                  <a:pt x="397193" y="448230"/>
                </a:cubicBezTo>
                <a:cubicBezTo>
                  <a:pt x="397193" y="425370"/>
                  <a:pt x="415290" y="407273"/>
                  <a:pt x="438150" y="407273"/>
                </a:cubicBezTo>
                <a:cubicBezTo>
                  <a:pt x="438150" y="407273"/>
                  <a:pt x="438150" y="407273"/>
                  <a:pt x="439103" y="407273"/>
                </a:cubicBezTo>
                <a:cubicBezTo>
                  <a:pt x="461963" y="407273"/>
                  <a:pt x="480060" y="425370"/>
                  <a:pt x="480060" y="448230"/>
                </a:cubicBezTo>
                <a:lnTo>
                  <a:pt x="480060" y="448230"/>
                </a:lnTo>
                <a:close/>
                <a:moveTo>
                  <a:pt x="521018" y="573008"/>
                </a:moveTo>
                <a:lnTo>
                  <a:pt x="356235" y="573008"/>
                </a:lnTo>
                <a:lnTo>
                  <a:pt x="356235" y="541575"/>
                </a:lnTo>
                <a:cubicBezTo>
                  <a:pt x="356235" y="534908"/>
                  <a:pt x="359093" y="529193"/>
                  <a:pt x="364808" y="525383"/>
                </a:cubicBezTo>
                <a:cubicBezTo>
                  <a:pt x="377190" y="516810"/>
                  <a:pt x="390525" y="510143"/>
                  <a:pt x="404813" y="505380"/>
                </a:cubicBezTo>
                <a:cubicBezTo>
                  <a:pt x="416243" y="502523"/>
                  <a:pt x="427673" y="500618"/>
                  <a:pt x="439103" y="500618"/>
                </a:cubicBezTo>
                <a:cubicBezTo>
                  <a:pt x="450533" y="500618"/>
                  <a:pt x="461963" y="502523"/>
                  <a:pt x="473393" y="505380"/>
                </a:cubicBezTo>
                <a:cubicBezTo>
                  <a:pt x="487680" y="509190"/>
                  <a:pt x="501968" y="515858"/>
                  <a:pt x="513398" y="525383"/>
                </a:cubicBezTo>
                <a:cubicBezTo>
                  <a:pt x="518160" y="529193"/>
                  <a:pt x="521970" y="535860"/>
                  <a:pt x="521970" y="541575"/>
                </a:cubicBezTo>
                <a:lnTo>
                  <a:pt x="521018" y="573008"/>
                </a:lnTo>
                <a:close/>
                <a:moveTo>
                  <a:pt x="656273" y="367268"/>
                </a:moveTo>
                <a:cubicBezTo>
                  <a:pt x="656273" y="372983"/>
                  <a:pt x="657225" y="378698"/>
                  <a:pt x="659130" y="384413"/>
                </a:cubicBezTo>
                <a:lnTo>
                  <a:pt x="571500" y="430133"/>
                </a:lnTo>
                <a:cubicBezTo>
                  <a:pt x="561023" y="409178"/>
                  <a:pt x="544830" y="392033"/>
                  <a:pt x="525780" y="378698"/>
                </a:cubicBezTo>
                <a:lnTo>
                  <a:pt x="603885" y="232965"/>
                </a:lnTo>
                <a:cubicBezTo>
                  <a:pt x="616268" y="237728"/>
                  <a:pt x="629603" y="239633"/>
                  <a:pt x="642938" y="239633"/>
                </a:cubicBezTo>
                <a:cubicBezTo>
                  <a:pt x="650558" y="239633"/>
                  <a:pt x="658178" y="238680"/>
                  <a:pt x="665798" y="237728"/>
                </a:cubicBezTo>
                <a:lnTo>
                  <a:pt x="690563" y="304403"/>
                </a:lnTo>
                <a:cubicBezTo>
                  <a:pt x="667703" y="317738"/>
                  <a:pt x="655320" y="341550"/>
                  <a:pt x="656273" y="367268"/>
                </a:cubicBezTo>
                <a:close/>
                <a:moveTo>
                  <a:pt x="777240" y="405368"/>
                </a:moveTo>
                <a:lnTo>
                  <a:pt x="688658" y="405368"/>
                </a:lnTo>
                <a:lnTo>
                  <a:pt x="688658" y="388223"/>
                </a:lnTo>
                <a:cubicBezTo>
                  <a:pt x="688658" y="384413"/>
                  <a:pt x="690563" y="381555"/>
                  <a:pt x="693420" y="379650"/>
                </a:cubicBezTo>
                <a:cubicBezTo>
                  <a:pt x="700088" y="374888"/>
                  <a:pt x="707708" y="371078"/>
                  <a:pt x="715328" y="369173"/>
                </a:cubicBezTo>
                <a:cubicBezTo>
                  <a:pt x="721043" y="367268"/>
                  <a:pt x="727710" y="366315"/>
                  <a:pt x="733425" y="366315"/>
                </a:cubicBezTo>
                <a:cubicBezTo>
                  <a:pt x="739140" y="366315"/>
                  <a:pt x="745808" y="367268"/>
                  <a:pt x="751523" y="369173"/>
                </a:cubicBezTo>
                <a:cubicBezTo>
                  <a:pt x="759143" y="371078"/>
                  <a:pt x="765810" y="374888"/>
                  <a:pt x="772478" y="379650"/>
                </a:cubicBezTo>
                <a:cubicBezTo>
                  <a:pt x="775335" y="381555"/>
                  <a:pt x="777240" y="385365"/>
                  <a:pt x="777240" y="388223"/>
                </a:cubicBezTo>
                <a:lnTo>
                  <a:pt x="777240" y="405368"/>
                </a:lnTo>
                <a:close/>
              </a:path>
            </a:pathLst>
          </a:custGeom>
          <a:solidFill>
            <a:srgbClr val="92B2D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3" name="Рисунок 20" descr="Звонок">
            <a:extLst>
              <a:ext uri="{FF2B5EF4-FFF2-40B4-BE49-F238E27FC236}">
                <a16:creationId xmlns:a16="http://schemas.microsoft.com/office/drawing/2014/main" id="{25DB7700-70AE-47B6-BDFC-ACE05102F0E3}"/>
              </a:ext>
            </a:extLst>
          </p:cNvPr>
          <p:cNvSpPr/>
          <p:nvPr/>
        </p:nvSpPr>
        <p:spPr>
          <a:xfrm>
            <a:off x="3528179" y="1210411"/>
            <a:ext cx="657162" cy="687276"/>
          </a:xfrm>
          <a:custGeom>
            <a:avLst/>
            <a:gdLst>
              <a:gd name="connsiteX0" fmla="*/ 644716 w 657162"/>
              <a:gd name="connsiteY0" fmla="*/ 586550 h 687276"/>
              <a:gd name="connsiteX1" fmla="*/ 502984 w 657162"/>
              <a:gd name="connsiteY1" fmla="*/ 237649 h 687276"/>
              <a:gd name="connsiteX2" fmla="*/ 394018 w 657162"/>
              <a:gd name="connsiteY2" fmla="*/ 87154 h 687276"/>
              <a:gd name="connsiteX3" fmla="*/ 396685 w 657162"/>
              <a:gd name="connsiteY3" fmla="*/ 68104 h 687276"/>
              <a:gd name="connsiteX4" fmla="*/ 328581 w 657162"/>
              <a:gd name="connsiteY4" fmla="*/ 0 h 687276"/>
              <a:gd name="connsiteX5" fmla="*/ 260477 w 657162"/>
              <a:gd name="connsiteY5" fmla="*/ 68104 h 687276"/>
              <a:gd name="connsiteX6" fmla="*/ 263144 w 657162"/>
              <a:gd name="connsiteY6" fmla="*/ 87154 h 687276"/>
              <a:gd name="connsiteX7" fmla="*/ 154178 w 657162"/>
              <a:gd name="connsiteY7" fmla="*/ 237649 h 687276"/>
              <a:gd name="connsiteX8" fmla="*/ 12446 w 657162"/>
              <a:gd name="connsiteY8" fmla="*/ 586454 h 687276"/>
              <a:gd name="connsiteX9" fmla="*/ 14256 w 657162"/>
              <a:gd name="connsiteY9" fmla="*/ 622840 h 687276"/>
              <a:gd name="connsiteX10" fmla="*/ 257144 w 657162"/>
              <a:gd name="connsiteY10" fmla="*/ 622840 h 687276"/>
              <a:gd name="connsiteX11" fmla="*/ 335969 w 657162"/>
              <a:gd name="connsiteY11" fmla="*/ 686890 h 687276"/>
              <a:gd name="connsiteX12" fmla="*/ 400019 w 657162"/>
              <a:gd name="connsiteY12" fmla="*/ 622840 h 687276"/>
              <a:gd name="connsiteX13" fmla="*/ 642906 w 657162"/>
              <a:gd name="connsiteY13" fmla="*/ 622840 h 687276"/>
              <a:gd name="connsiteX14" fmla="*/ 644716 w 657162"/>
              <a:gd name="connsiteY14" fmla="*/ 586550 h 687276"/>
              <a:gd name="connsiteX15" fmla="*/ 298577 w 657162"/>
              <a:gd name="connsiteY15" fmla="*/ 68580 h 687276"/>
              <a:gd name="connsiteX16" fmla="*/ 328581 w 657162"/>
              <a:gd name="connsiteY16" fmla="*/ 38576 h 687276"/>
              <a:gd name="connsiteX17" fmla="*/ 358585 w 657162"/>
              <a:gd name="connsiteY17" fmla="*/ 68580 h 687276"/>
              <a:gd name="connsiteX18" fmla="*/ 357156 w 657162"/>
              <a:gd name="connsiteY18" fmla="*/ 77438 h 687276"/>
              <a:gd name="connsiteX19" fmla="*/ 328581 w 657162"/>
              <a:gd name="connsiteY19" fmla="*/ 74200 h 687276"/>
              <a:gd name="connsiteX20" fmla="*/ 328581 w 657162"/>
              <a:gd name="connsiteY20" fmla="*/ 74200 h 687276"/>
              <a:gd name="connsiteX21" fmla="*/ 300006 w 657162"/>
              <a:gd name="connsiteY21" fmla="*/ 77438 h 687276"/>
              <a:gd name="connsiteX22" fmla="*/ 298577 w 657162"/>
              <a:gd name="connsiteY22" fmla="*/ 68580 h 68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57162" h="687276">
                <a:moveTo>
                  <a:pt x="644716" y="586550"/>
                </a:moveTo>
                <a:cubicBezTo>
                  <a:pt x="591090" y="559689"/>
                  <a:pt x="510604" y="491300"/>
                  <a:pt x="502984" y="237649"/>
                </a:cubicBezTo>
                <a:cubicBezTo>
                  <a:pt x="500222" y="144399"/>
                  <a:pt x="442405" y="104299"/>
                  <a:pt x="394018" y="87154"/>
                </a:cubicBezTo>
                <a:cubicBezTo>
                  <a:pt x="395823" y="80966"/>
                  <a:pt x="396721" y="74549"/>
                  <a:pt x="396685" y="68104"/>
                </a:cubicBezTo>
                <a:cubicBezTo>
                  <a:pt x="396685" y="30491"/>
                  <a:pt x="366193" y="0"/>
                  <a:pt x="328581" y="0"/>
                </a:cubicBezTo>
                <a:cubicBezTo>
                  <a:pt x="290969" y="0"/>
                  <a:pt x="260477" y="30491"/>
                  <a:pt x="260477" y="68104"/>
                </a:cubicBezTo>
                <a:cubicBezTo>
                  <a:pt x="260441" y="74549"/>
                  <a:pt x="261339" y="80966"/>
                  <a:pt x="263144" y="87154"/>
                </a:cubicBezTo>
                <a:cubicBezTo>
                  <a:pt x="214757" y="104299"/>
                  <a:pt x="156941" y="144304"/>
                  <a:pt x="154178" y="237649"/>
                </a:cubicBezTo>
                <a:cubicBezTo>
                  <a:pt x="146558" y="491014"/>
                  <a:pt x="66072" y="559594"/>
                  <a:pt x="12446" y="586454"/>
                </a:cubicBezTo>
                <a:cubicBezTo>
                  <a:pt x="-9366" y="597313"/>
                  <a:pt x="1588" y="622840"/>
                  <a:pt x="14256" y="622840"/>
                </a:cubicBezTo>
                <a:lnTo>
                  <a:pt x="257144" y="622840"/>
                </a:lnTo>
                <a:cubicBezTo>
                  <a:pt x="261224" y="662293"/>
                  <a:pt x="296515" y="690969"/>
                  <a:pt x="335969" y="686890"/>
                </a:cubicBezTo>
                <a:cubicBezTo>
                  <a:pt x="369788" y="683392"/>
                  <a:pt x="396521" y="656659"/>
                  <a:pt x="400019" y="622840"/>
                </a:cubicBezTo>
                <a:lnTo>
                  <a:pt x="642906" y="622840"/>
                </a:lnTo>
                <a:cubicBezTo>
                  <a:pt x="655574" y="622840"/>
                  <a:pt x="666528" y="597408"/>
                  <a:pt x="644716" y="586550"/>
                </a:cubicBezTo>
                <a:close/>
                <a:moveTo>
                  <a:pt x="298577" y="68580"/>
                </a:moveTo>
                <a:cubicBezTo>
                  <a:pt x="298577" y="52009"/>
                  <a:pt x="312010" y="38576"/>
                  <a:pt x="328581" y="38576"/>
                </a:cubicBezTo>
                <a:cubicBezTo>
                  <a:pt x="345152" y="38576"/>
                  <a:pt x="358585" y="52009"/>
                  <a:pt x="358585" y="68580"/>
                </a:cubicBezTo>
                <a:cubicBezTo>
                  <a:pt x="358544" y="71587"/>
                  <a:pt x="358063" y="74571"/>
                  <a:pt x="357156" y="77438"/>
                </a:cubicBezTo>
                <a:cubicBezTo>
                  <a:pt x="347731" y="75610"/>
                  <a:pt x="338177" y="74527"/>
                  <a:pt x="328581" y="74200"/>
                </a:cubicBezTo>
                <a:lnTo>
                  <a:pt x="328581" y="74200"/>
                </a:lnTo>
                <a:cubicBezTo>
                  <a:pt x="318990" y="74586"/>
                  <a:pt x="309441" y="75669"/>
                  <a:pt x="300006" y="77438"/>
                </a:cubicBezTo>
                <a:cubicBezTo>
                  <a:pt x="299083" y="74575"/>
                  <a:pt x="298601" y="71588"/>
                  <a:pt x="298577" y="68580"/>
                </a:cubicBezTo>
                <a:close/>
              </a:path>
            </a:pathLst>
          </a:custGeom>
          <a:solidFill>
            <a:srgbClr val="B7A9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4" name="Рисунок 22" descr="Монеты">
            <a:extLst>
              <a:ext uri="{FF2B5EF4-FFF2-40B4-BE49-F238E27FC236}">
                <a16:creationId xmlns:a16="http://schemas.microsoft.com/office/drawing/2014/main" id="{F7049ED9-0322-45EB-A769-64E62A682AD2}"/>
              </a:ext>
            </a:extLst>
          </p:cNvPr>
          <p:cNvSpPr/>
          <p:nvPr/>
        </p:nvSpPr>
        <p:spPr>
          <a:xfrm>
            <a:off x="3056609" y="2482051"/>
            <a:ext cx="800151" cy="685800"/>
          </a:xfrm>
          <a:custGeom>
            <a:avLst/>
            <a:gdLst>
              <a:gd name="connsiteX0" fmla="*/ 743903 w 800151"/>
              <a:gd name="connsiteY0" fmla="*/ 571500 h 685800"/>
              <a:gd name="connsiteX1" fmla="*/ 705803 w 800151"/>
              <a:gd name="connsiteY1" fmla="*/ 603885 h 685800"/>
              <a:gd name="connsiteX2" fmla="*/ 705803 w 800151"/>
              <a:gd name="connsiteY2" fmla="*/ 569595 h 685800"/>
              <a:gd name="connsiteX3" fmla="*/ 743903 w 800151"/>
              <a:gd name="connsiteY3" fmla="*/ 554355 h 685800"/>
              <a:gd name="connsiteX4" fmla="*/ 743903 w 800151"/>
              <a:gd name="connsiteY4" fmla="*/ 571500 h 685800"/>
              <a:gd name="connsiteX5" fmla="*/ 667703 w 800151"/>
              <a:gd name="connsiteY5" fmla="*/ 508635 h 685800"/>
              <a:gd name="connsiteX6" fmla="*/ 667703 w 800151"/>
              <a:gd name="connsiteY6" fmla="*/ 474345 h 685800"/>
              <a:gd name="connsiteX7" fmla="*/ 705803 w 800151"/>
              <a:gd name="connsiteY7" fmla="*/ 459105 h 685800"/>
              <a:gd name="connsiteX8" fmla="*/ 705803 w 800151"/>
              <a:gd name="connsiteY8" fmla="*/ 476250 h 685800"/>
              <a:gd name="connsiteX9" fmla="*/ 667703 w 800151"/>
              <a:gd name="connsiteY9" fmla="*/ 508635 h 685800"/>
              <a:gd name="connsiteX10" fmla="*/ 667703 w 800151"/>
              <a:gd name="connsiteY10" fmla="*/ 615315 h 685800"/>
              <a:gd name="connsiteX11" fmla="*/ 629603 w 800151"/>
              <a:gd name="connsiteY11" fmla="*/ 621983 h 685800"/>
              <a:gd name="connsiteX12" fmla="*/ 629603 w 800151"/>
              <a:gd name="connsiteY12" fmla="*/ 584835 h 685800"/>
              <a:gd name="connsiteX13" fmla="*/ 667703 w 800151"/>
              <a:gd name="connsiteY13" fmla="*/ 579120 h 685800"/>
              <a:gd name="connsiteX14" fmla="*/ 667703 w 800151"/>
              <a:gd name="connsiteY14" fmla="*/ 615315 h 685800"/>
              <a:gd name="connsiteX15" fmla="*/ 591503 w 800151"/>
              <a:gd name="connsiteY15" fmla="*/ 489585 h 685800"/>
              <a:gd name="connsiteX16" fmla="*/ 629603 w 800151"/>
              <a:gd name="connsiteY16" fmla="*/ 483870 h 685800"/>
              <a:gd name="connsiteX17" fmla="*/ 629603 w 800151"/>
              <a:gd name="connsiteY17" fmla="*/ 520065 h 685800"/>
              <a:gd name="connsiteX18" fmla="*/ 591503 w 800151"/>
              <a:gd name="connsiteY18" fmla="*/ 526733 h 685800"/>
              <a:gd name="connsiteX19" fmla="*/ 591503 w 800151"/>
              <a:gd name="connsiteY19" fmla="*/ 489585 h 685800"/>
              <a:gd name="connsiteX20" fmla="*/ 591503 w 800151"/>
              <a:gd name="connsiteY20" fmla="*/ 626745 h 685800"/>
              <a:gd name="connsiteX21" fmla="*/ 553403 w 800151"/>
              <a:gd name="connsiteY21" fmla="*/ 628650 h 685800"/>
              <a:gd name="connsiteX22" fmla="*/ 553403 w 800151"/>
              <a:gd name="connsiteY22" fmla="*/ 590550 h 685800"/>
              <a:gd name="connsiteX23" fmla="*/ 591503 w 800151"/>
              <a:gd name="connsiteY23" fmla="*/ 588645 h 685800"/>
              <a:gd name="connsiteX24" fmla="*/ 591503 w 800151"/>
              <a:gd name="connsiteY24" fmla="*/ 626745 h 685800"/>
              <a:gd name="connsiteX25" fmla="*/ 515303 w 800151"/>
              <a:gd name="connsiteY25" fmla="*/ 533400 h 685800"/>
              <a:gd name="connsiteX26" fmla="*/ 515303 w 800151"/>
              <a:gd name="connsiteY26" fmla="*/ 495300 h 685800"/>
              <a:gd name="connsiteX27" fmla="*/ 553403 w 800151"/>
              <a:gd name="connsiteY27" fmla="*/ 493395 h 685800"/>
              <a:gd name="connsiteX28" fmla="*/ 553403 w 800151"/>
              <a:gd name="connsiteY28" fmla="*/ 531495 h 685800"/>
              <a:gd name="connsiteX29" fmla="*/ 515303 w 800151"/>
              <a:gd name="connsiteY29" fmla="*/ 533400 h 685800"/>
              <a:gd name="connsiteX30" fmla="*/ 515303 w 800151"/>
              <a:gd name="connsiteY30" fmla="*/ 628650 h 685800"/>
              <a:gd name="connsiteX31" fmla="*/ 477203 w 800151"/>
              <a:gd name="connsiteY31" fmla="*/ 626745 h 685800"/>
              <a:gd name="connsiteX32" fmla="*/ 477203 w 800151"/>
              <a:gd name="connsiteY32" fmla="*/ 590550 h 685800"/>
              <a:gd name="connsiteX33" fmla="*/ 496253 w 800151"/>
              <a:gd name="connsiteY33" fmla="*/ 590550 h 685800"/>
              <a:gd name="connsiteX34" fmla="*/ 515303 w 800151"/>
              <a:gd name="connsiteY34" fmla="*/ 590550 h 685800"/>
              <a:gd name="connsiteX35" fmla="*/ 515303 w 800151"/>
              <a:gd name="connsiteY35" fmla="*/ 628650 h 685800"/>
              <a:gd name="connsiteX36" fmla="*/ 439103 w 800151"/>
              <a:gd name="connsiteY36" fmla="*/ 493395 h 685800"/>
              <a:gd name="connsiteX37" fmla="*/ 477203 w 800151"/>
              <a:gd name="connsiteY37" fmla="*/ 495300 h 685800"/>
              <a:gd name="connsiteX38" fmla="*/ 477203 w 800151"/>
              <a:gd name="connsiteY38" fmla="*/ 533400 h 685800"/>
              <a:gd name="connsiteX39" fmla="*/ 439103 w 800151"/>
              <a:gd name="connsiteY39" fmla="*/ 531495 h 685800"/>
              <a:gd name="connsiteX40" fmla="*/ 439103 w 800151"/>
              <a:gd name="connsiteY40" fmla="*/ 493395 h 685800"/>
              <a:gd name="connsiteX41" fmla="*/ 439103 w 800151"/>
              <a:gd name="connsiteY41" fmla="*/ 621983 h 685800"/>
              <a:gd name="connsiteX42" fmla="*/ 401003 w 800151"/>
              <a:gd name="connsiteY42" fmla="*/ 615315 h 685800"/>
              <a:gd name="connsiteX43" fmla="*/ 401003 w 800151"/>
              <a:gd name="connsiteY43" fmla="*/ 584835 h 685800"/>
              <a:gd name="connsiteX44" fmla="*/ 439103 w 800151"/>
              <a:gd name="connsiteY44" fmla="*/ 588645 h 685800"/>
              <a:gd name="connsiteX45" fmla="*/ 439103 w 800151"/>
              <a:gd name="connsiteY45" fmla="*/ 621983 h 685800"/>
              <a:gd name="connsiteX46" fmla="*/ 362903 w 800151"/>
              <a:gd name="connsiteY46" fmla="*/ 520065 h 685800"/>
              <a:gd name="connsiteX47" fmla="*/ 362903 w 800151"/>
              <a:gd name="connsiteY47" fmla="*/ 482918 h 685800"/>
              <a:gd name="connsiteX48" fmla="*/ 401003 w 800151"/>
              <a:gd name="connsiteY48" fmla="*/ 488633 h 685800"/>
              <a:gd name="connsiteX49" fmla="*/ 401003 w 800151"/>
              <a:gd name="connsiteY49" fmla="*/ 526733 h 685800"/>
              <a:gd name="connsiteX50" fmla="*/ 362903 w 800151"/>
              <a:gd name="connsiteY50" fmla="*/ 520065 h 685800"/>
              <a:gd name="connsiteX51" fmla="*/ 362903 w 800151"/>
              <a:gd name="connsiteY51" fmla="*/ 603885 h 685800"/>
              <a:gd name="connsiteX52" fmla="*/ 324803 w 800151"/>
              <a:gd name="connsiteY52" fmla="*/ 571500 h 685800"/>
              <a:gd name="connsiteX53" fmla="*/ 324803 w 800151"/>
              <a:gd name="connsiteY53" fmla="*/ 569595 h 685800"/>
              <a:gd name="connsiteX54" fmla="*/ 325755 w 800151"/>
              <a:gd name="connsiteY54" fmla="*/ 569595 h 685800"/>
              <a:gd name="connsiteX55" fmla="*/ 333375 w 800151"/>
              <a:gd name="connsiteY55" fmla="*/ 571500 h 685800"/>
              <a:gd name="connsiteX56" fmla="*/ 362903 w 800151"/>
              <a:gd name="connsiteY56" fmla="*/ 578168 h 685800"/>
              <a:gd name="connsiteX57" fmla="*/ 362903 w 800151"/>
              <a:gd name="connsiteY57" fmla="*/ 603885 h 685800"/>
              <a:gd name="connsiteX58" fmla="*/ 210503 w 800151"/>
              <a:gd name="connsiteY58" fmla="*/ 474345 h 685800"/>
              <a:gd name="connsiteX59" fmla="*/ 229553 w 800151"/>
              <a:gd name="connsiteY59" fmla="*/ 475298 h 685800"/>
              <a:gd name="connsiteX60" fmla="*/ 229553 w 800151"/>
              <a:gd name="connsiteY60" fmla="*/ 476250 h 685800"/>
              <a:gd name="connsiteX61" fmla="*/ 239078 w 800151"/>
              <a:gd name="connsiteY61" fmla="*/ 513398 h 685800"/>
              <a:gd name="connsiteX62" fmla="*/ 210503 w 800151"/>
              <a:gd name="connsiteY62" fmla="*/ 511492 h 685800"/>
              <a:gd name="connsiteX63" fmla="*/ 210503 w 800151"/>
              <a:gd name="connsiteY63" fmla="*/ 474345 h 685800"/>
              <a:gd name="connsiteX64" fmla="*/ 172403 w 800151"/>
              <a:gd name="connsiteY64" fmla="*/ 360045 h 685800"/>
              <a:gd name="connsiteX65" fmla="*/ 210503 w 800151"/>
              <a:gd name="connsiteY65" fmla="*/ 365760 h 685800"/>
              <a:gd name="connsiteX66" fmla="*/ 210503 w 800151"/>
              <a:gd name="connsiteY66" fmla="*/ 403860 h 685800"/>
              <a:gd name="connsiteX67" fmla="*/ 172403 w 800151"/>
              <a:gd name="connsiteY67" fmla="*/ 397193 h 685800"/>
              <a:gd name="connsiteX68" fmla="*/ 172403 w 800151"/>
              <a:gd name="connsiteY68" fmla="*/ 360045 h 685800"/>
              <a:gd name="connsiteX69" fmla="*/ 172403 w 800151"/>
              <a:gd name="connsiteY69" fmla="*/ 507683 h 685800"/>
              <a:gd name="connsiteX70" fmla="*/ 134303 w 800151"/>
              <a:gd name="connsiteY70" fmla="*/ 501015 h 685800"/>
              <a:gd name="connsiteX71" fmla="*/ 134303 w 800151"/>
              <a:gd name="connsiteY71" fmla="*/ 463868 h 685800"/>
              <a:gd name="connsiteX72" fmla="*/ 172403 w 800151"/>
              <a:gd name="connsiteY72" fmla="*/ 469583 h 685800"/>
              <a:gd name="connsiteX73" fmla="*/ 172403 w 800151"/>
              <a:gd name="connsiteY73" fmla="*/ 507683 h 685800"/>
              <a:gd name="connsiteX74" fmla="*/ 96203 w 800151"/>
              <a:gd name="connsiteY74" fmla="*/ 352425 h 685800"/>
              <a:gd name="connsiteX75" fmla="*/ 96203 w 800151"/>
              <a:gd name="connsiteY75" fmla="*/ 335280 h 685800"/>
              <a:gd name="connsiteX76" fmla="*/ 134303 w 800151"/>
              <a:gd name="connsiteY76" fmla="*/ 349568 h 685800"/>
              <a:gd name="connsiteX77" fmla="*/ 134303 w 800151"/>
              <a:gd name="connsiteY77" fmla="*/ 384810 h 685800"/>
              <a:gd name="connsiteX78" fmla="*/ 96203 w 800151"/>
              <a:gd name="connsiteY78" fmla="*/ 352425 h 685800"/>
              <a:gd name="connsiteX79" fmla="*/ 96203 w 800151"/>
              <a:gd name="connsiteY79" fmla="*/ 489585 h 685800"/>
              <a:gd name="connsiteX80" fmla="*/ 58103 w 800151"/>
              <a:gd name="connsiteY80" fmla="*/ 457200 h 685800"/>
              <a:gd name="connsiteX81" fmla="*/ 58103 w 800151"/>
              <a:gd name="connsiteY81" fmla="*/ 440055 h 685800"/>
              <a:gd name="connsiteX82" fmla="*/ 96203 w 800151"/>
              <a:gd name="connsiteY82" fmla="*/ 454343 h 685800"/>
              <a:gd name="connsiteX83" fmla="*/ 96203 w 800151"/>
              <a:gd name="connsiteY83" fmla="*/ 489585 h 685800"/>
              <a:gd name="connsiteX84" fmla="*/ 58103 w 800151"/>
              <a:gd name="connsiteY84" fmla="*/ 192405 h 685800"/>
              <a:gd name="connsiteX85" fmla="*/ 96203 w 800151"/>
              <a:gd name="connsiteY85" fmla="*/ 206693 h 685800"/>
              <a:gd name="connsiteX86" fmla="*/ 96203 w 800151"/>
              <a:gd name="connsiteY86" fmla="*/ 241935 h 685800"/>
              <a:gd name="connsiteX87" fmla="*/ 58103 w 800151"/>
              <a:gd name="connsiteY87" fmla="*/ 209550 h 685800"/>
              <a:gd name="connsiteX88" fmla="*/ 58103 w 800151"/>
              <a:gd name="connsiteY88" fmla="*/ 192405 h 685800"/>
              <a:gd name="connsiteX89" fmla="*/ 172403 w 800151"/>
              <a:gd name="connsiteY89" fmla="*/ 222885 h 685800"/>
              <a:gd name="connsiteX90" fmla="*/ 172403 w 800151"/>
              <a:gd name="connsiteY90" fmla="*/ 260985 h 685800"/>
              <a:gd name="connsiteX91" fmla="*/ 134303 w 800151"/>
              <a:gd name="connsiteY91" fmla="*/ 254318 h 685800"/>
              <a:gd name="connsiteX92" fmla="*/ 134303 w 800151"/>
              <a:gd name="connsiteY92" fmla="*/ 217170 h 685800"/>
              <a:gd name="connsiteX93" fmla="*/ 172403 w 800151"/>
              <a:gd name="connsiteY93" fmla="*/ 222885 h 685800"/>
              <a:gd name="connsiteX94" fmla="*/ 267653 w 800151"/>
              <a:gd name="connsiteY94" fmla="*/ 57150 h 685800"/>
              <a:gd name="connsiteX95" fmla="*/ 477203 w 800151"/>
              <a:gd name="connsiteY95" fmla="*/ 114300 h 685800"/>
              <a:gd name="connsiteX96" fmla="*/ 267653 w 800151"/>
              <a:gd name="connsiteY96" fmla="*/ 171450 h 685800"/>
              <a:gd name="connsiteX97" fmla="*/ 58103 w 800151"/>
              <a:gd name="connsiteY97" fmla="*/ 114300 h 685800"/>
              <a:gd name="connsiteX98" fmla="*/ 267653 w 800151"/>
              <a:gd name="connsiteY98" fmla="*/ 57150 h 685800"/>
              <a:gd name="connsiteX99" fmla="*/ 324803 w 800151"/>
              <a:gd name="connsiteY99" fmla="*/ 508635 h 685800"/>
              <a:gd name="connsiteX100" fmla="*/ 286703 w 800151"/>
              <a:gd name="connsiteY100" fmla="*/ 476250 h 685800"/>
              <a:gd name="connsiteX101" fmla="*/ 286703 w 800151"/>
              <a:gd name="connsiteY101" fmla="*/ 459105 h 685800"/>
              <a:gd name="connsiteX102" fmla="*/ 324803 w 800151"/>
              <a:gd name="connsiteY102" fmla="*/ 473393 h 685800"/>
              <a:gd name="connsiteX103" fmla="*/ 324803 w 800151"/>
              <a:gd name="connsiteY103" fmla="*/ 508635 h 685800"/>
              <a:gd name="connsiteX104" fmla="*/ 439103 w 800151"/>
              <a:gd name="connsiteY104" fmla="*/ 241935 h 685800"/>
              <a:gd name="connsiteX105" fmla="*/ 439103 w 800151"/>
              <a:gd name="connsiteY105" fmla="*/ 207645 h 685800"/>
              <a:gd name="connsiteX106" fmla="*/ 477203 w 800151"/>
              <a:gd name="connsiteY106" fmla="*/ 192405 h 685800"/>
              <a:gd name="connsiteX107" fmla="*/ 477203 w 800151"/>
              <a:gd name="connsiteY107" fmla="*/ 209550 h 685800"/>
              <a:gd name="connsiteX108" fmla="*/ 439103 w 800151"/>
              <a:gd name="connsiteY108" fmla="*/ 241935 h 685800"/>
              <a:gd name="connsiteX109" fmla="*/ 362903 w 800151"/>
              <a:gd name="connsiteY109" fmla="*/ 260033 h 685800"/>
              <a:gd name="connsiteX110" fmla="*/ 362903 w 800151"/>
              <a:gd name="connsiteY110" fmla="*/ 222885 h 685800"/>
              <a:gd name="connsiteX111" fmla="*/ 401003 w 800151"/>
              <a:gd name="connsiteY111" fmla="*/ 217170 h 685800"/>
              <a:gd name="connsiteX112" fmla="*/ 401003 w 800151"/>
              <a:gd name="connsiteY112" fmla="*/ 253365 h 685800"/>
              <a:gd name="connsiteX113" fmla="*/ 362903 w 800151"/>
              <a:gd name="connsiteY113" fmla="*/ 260033 h 685800"/>
              <a:gd name="connsiteX114" fmla="*/ 286703 w 800151"/>
              <a:gd name="connsiteY114" fmla="*/ 266700 h 685800"/>
              <a:gd name="connsiteX115" fmla="*/ 286703 w 800151"/>
              <a:gd name="connsiteY115" fmla="*/ 228600 h 685800"/>
              <a:gd name="connsiteX116" fmla="*/ 324803 w 800151"/>
              <a:gd name="connsiteY116" fmla="*/ 226695 h 685800"/>
              <a:gd name="connsiteX117" fmla="*/ 324803 w 800151"/>
              <a:gd name="connsiteY117" fmla="*/ 264795 h 685800"/>
              <a:gd name="connsiteX118" fmla="*/ 286703 w 800151"/>
              <a:gd name="connsiteY118" fmla="*/ 266700 h 685800"/>
              <a:gd name="connsiteX119" fmla="*/ 210503 w 800151"/>
              <a:gd name="connsiteY119" fmla="*/ 264795 h 685800"/>
              <a:gd name="connsiteX120" fmla="*/ 210503 w 800151"/>
              <a:gd name="connsiteY120" fmla="*/ 226695 h 685800"/>
              <a:gd name="connsiteX121" fmla="*/ 248603 w 800151"/>
              <a:gd name="connsiteY121" fmla="*/ 228600 h 685800"/>
              <a:gd name="connsiteX122" fmla="*/ 248603 w 800151"/>
              <a:gd name="connsiteY122" fmla="*/ 266700 h 685800"/>
              <a:gd name="connsiteX123" fmla="*/ 210503 w 800151"/>
              <a:gd name="connsiteY123" fmla="*/ 264795 h 685800"/>
              <a:gd name="connsiteX124" fmla="*/ 705803 w 800151"/>
              <a:gd name="connsiteY124" fmla="*/ 381000 h 685800"/>
              <a:gd name="connsiteX125" fmla="*/ 496253 w 800151"/>
              <a:gd name="connsiteY125" fmla="*/ 438150 h 685800"/>
              <a:gd name="connsiteX126" fmla="*/ 286703 w 800151"/>
              <a:gd name="connsiteY126" fmla="*/ 381000 h 685800"/>
              <a:gd name="connsiteX127" fmla="*/ 496253 w 800151"/>
              <a:gd name="connsiteY127" fmla="*/ 323850 h 685800"/>
              <a:gd name="connsiteX128" fmla="*/ 705803 w 800151"/>
              <a:gd name="connsiteY128" fmla="*/ 381000 h 685800"/>
              <a:gd name="connsiteX129" fmla="*/ 762953 w 800151"/>
              <a:gd name="connsiteY129" fmla="*/ 409575 h 685800"/>
              <a:gd name="connsiteX130" fmla="*/ 762953 w 800151"/>
              <a:gd name="connsiteY130" fmla="*/ 381000 h 685800"/>
              <a:gd name="connsiteX131" fmla="*/ 659130 w 800151"/>
              <a:gd name="connsiteY131" fmla="*/ 285750 h 685800"/>
              <a:gd name="connsiteX132" fmla="*/ 570548 w 800151"/>
              <a:gd name="connsiteY132" fmla="*/ 270510 h 685800"/>
              <a:gd name="connsiteX133" fmla="*/ 571500 w 800151"/>
              <a:gd name="connsiteY133" fmla="*/ 257175 h 685800"/>
              <a:gd name="connsiteX134" fmla="*/ 533400 w 800151"/>
              <a:gd name="connsiteY134" fmla="*/ 190500 h 685800"/>
              <a:gd name="connsiteX135" fmla="*/ 533400 w 800151"/>
              <a:gd name="connsiteY135" fmla="*/ 114300 h 685800"/>
              <a:gd name="connsiteX136" fmla="*/ 429578 w 800151"/>
              <a:gd name="connsiteY136" fmla="*/ 19050 h 685800"/>
              <a:gd name="connsiteX137" fmla="*/ 266700 w 800151"/>
              <a:gd name="connsiteY137" fmla="*/ 0 h 685800"/>
              <a:gd name="connsiteX138" fmla="*/ 0 w 800151"/>
              <a:gd name="connsiteY138" fmla="*/ 114300 h 685800"/>
              <a:gd name="connsiteX139" fmla="*/ 0 w 800151"/>
              <a:gd name="connsiteY139" fmla="*/ 209550 h 685800"/>
              <a:gd name="connsiteX140" fmla="*/ 38100 w 800151"/>
              <a:gd name="connsiteY140" fmla="*/ 276225 h 685800"/>
              <a:gd name="connsiteX141" fmla="*/ 38100 w 800151"/>
              <a:gd name="connsiteY141" fmla="*/ 294323 h 685800"/>
              <a:gd name="connsiteX142" fmla="*/ 0 w 800151"/>
              <a:gd name="connsiteY142" fmla="*/ 361950 h 685800"/>
              <a:gd name="connsiteX143" fmla="*/ 0 w 800151"/>
              <a:gd name="connsiteY143" fmla="*/ 457200 h 685800"/>
              <a:gd name="connsiteX144" fmla="*/ 103822 w 800151"/>
              <a:gd name="connsiteY144" fmla="*/ 552450 h 685800"/>
              <a:gd name="connsiteX145" fmla="*/ 266700 w 800151"/>
              <a:gd name="connsiteY145" fmla="*/ 571500 h 685800"/>
              <a:gd name="connsiteX146" fmla="*/ 370523 w 800151"/>
              <a:gd name="connsiteY146" fmla="*/ 666750 h 685800"/>
              <a:gd name="connsiteX147" fmla="*/ 533400 w 800151"/>
              <a:gd name="connsiteY147" fmla="*/ 685800 h 685800"/>
              <a:gd name="connsiteX148" fmla="*/ 800100 w 800151"/>
              <a:gd name="connsiteY148" fmla="*/ 571500 h 685800"/>
              <a:gd name="connsiteX149" fmla="*/ 800100 w 800151"/>
              <a:gd name="connsiteY149" fmla="*/ 476250 h 685800"/>
              <a:gd name="connsiteX150" fmla="*/ 762953 w 800151"/>
              <a:gd name="connsiteY150" fmla="*/ 40957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00151" h="685800">
                <a:moveTo>
                  <a:pt x="743903" y="571500"/>
                </a:moveTo>
                <a:cubicBezTo>
                  <a:pt x="743903" y="583883"/>
                  <a:pt x="729615" y="595313"/>
                  <a:pt x="705803" y="603885"/>
                </a:cubicBezTo>
                <a:lnTo>
                  <a:pt x="705803" y="569595"/>
                </a:lnTo>
                <a:cubicBezTo>
                  <a:pt x="719138" y="565785"/>
                  <a:pt x="732473" y="560070"/>
                  <a:pt x="743903" y="554355"/>
                </a:cubicBezTo>
                <a:lnTo>
                  <a:pt x="743903" y="571500"/>
                </a:lnTo>
                <a:close/>
                <a:moveTo>
                  <a:pt x="667703" y="508635"/>
                </a:moveTo>
                <a:lnTo>
                  <a:pt x="667703" y="474345"/>
                </a:lnTo>
                <a:cubicBezTo>
                  <a:pt x="681038" y="470535"/>
                  <a:pt x="694373" y="464820"/>
                  <a:pt x="705803" y="459105"/>
                </a:cubicBezTo>
                <a:lnTo>
                  <a:pt x="705803" y="476250"/>
                </a:lnTo>
                <a:cubicBezTo>
                  <a:pt x="705803" y="488633"/>
                  <a:pt x="691515" y="500063"/>
                  <a:pt x="667703" y="508635"/>
                </a:cubicBezTo>
                <a:close/>
                <a:moveTo>
                  <a:pt x="667703" y="615315"/>
                </a:moveTo>
                <a:cubicBezTo>
                  <a:pt x="656273" y="618173"/>
                  <a:pt x="642938" y="620078"/>
                  <a:pt x="629603" y="621983"/>
                </a:cubicBezTo>
                <a:lnTo>
                  <a:pt x="629603" y="584835"/>
                </a:lnTo>
                <a:cubicBezTo>
                  <a:pt x="641985" y="582930"/>
                  <a:pt x="655320" y="581025"/>
                  <a:pt x="667703" y="579120"/>
                </a:cubicBezTo>
                <a:lnTo>
                  <a:pt x="667703" y="615315"/>
                </a:lnTo>
                <a:close/>
                <a:moveTo>
                  <a:pt x="591503" y="489585"/>
                </a:moveTo>
                <a:cubicBezTo>
                  <a:pt x="603885" y="487680"/>
                  <a:pt x="617220" y="485775"/>
                  <a:pt x="629603" y="483870"/>
                </a:cubicBezTo>
                <a:lnTo>
                  <a:pt x="629603" y="520065"/>
                </a:lnTo>
                <a:cubicBezTo>
                  <a:pt x="618173" y="522923"/>
                  <a:pt x="604838" y="524828"/>
                  <a:pt x="591503" y="526733"/>
                </a:cubicBezTo>
                <a:lnTo>
                  <a:pt x="591503" y="489585"/>
                </a:lnTo>
                <a:close/>
                <a:moveTo>
                  <a:pt x="591503" y="626745"/>
                </a:moveTo>
                <a:cubicBezTo>
                  <a:pt x="579120" y="627698"/>
                  <a:pt x="566738" y="628650"/>
                  <a:pt x="553403" y="628650"/>
                </a:cubicBezTo>
                <a:lnTo>
                  <a:pt x="553403" y="590550"/>
                </a:lnTo>
                <a:cubicBezTo>
                  <a:pt x="564833" y="590550"/>
                  <a:pt x="578168" y="589598"/>
                  <a:pt x="591503" y="588645"/>
                </a:cubicBezTo>
                <a:lnTo>
                  <a:pt x="591503" y="626745"/>
                </a:lnTo>
                <a:close/>
                <a:moveTo>
                  <a:pt x="515303" y="533400"/>
                </a:moveTo>
                <a:lnTo>
                  <a:pt x="515303" y="495300"/>
                </a:lnTo>
                <a:cubicBezTo>
                  <a:pt x="526733" y="495300"/>
                  <a:pt x="540068" y="494348"/>
                  <a:pt x="553403" y="493395"/>
                </a:cubicBezTo>
                <a:lnTo>
                  <a:pt x="553403" y="531495"/>
                </a:lnTo>
                <a:cubicBezTo>
                  <a:pt x="541020" y="532448"/>
                  <a:pt x="528638" y="532448"/>
                  <a:pt x="515303" y="533400"/>
                </a:cubicBezTo>
                <a:close/>
                <a:moveTo>
                  <a:pt x="515303" y="628650"/>
                </a:moveTo>
                <a:cubicBezTo>
                  <a:pt x="501968" y="628650"/>
                  <a:pt x="489585" y="627698"/>
                  <a:pt x="477203" y="626745"/>
                </a:cubicBezTo>
                <a:lnTo>
                  <a:pt x="477203" y="590550"/>
                </a:lnTo>
                <a:cubicBezTo>
                  <a:pt x="483870" y="590550"/>
                  <a:pt x="489585" y="590550"/>
                  <a:pt x="496253" y="590550"/>
                </a:cubicBezTo>
                <a:cubicBezTo>
                  <a:pt x="501968" y="590550"/>
                  <a:pt x="508635" y="590550"/>
                  <a:pt x="515303" y="590550"/>
                </a:cubicBezTo>
                <a:lnTo>
                  <a:pt x="515303" y="628650"/>
                </a:lnTo>
                <a:close/>
                <a:moveTo>
                  <a:pt x="439103" y="493395"/>
                </a:moveTo>
                <a:cubicBezTo>
                  <a:pt x="451485" y="494348"/>
                  <a:pt x="463868" y="495300"/>
                  <a:pt x="477203" y="495300"/>
                </a:cubicBezTo>
                <a:lnTo>
                  <a:pt x="477203" y="533400"/>
                </a:lnTo>
                <a:cubicBezTo>
                  <a:pt x="463868" y="533400"/>
                  <a:pt x="451485" y="532448"/>
                  <a:pt x="439103" y="531495"/>
                </a:cubicBezTo>
                <a:lnTo>
                  <a:pt x="439103" y="493395"/>
                </a:lnTo>
                <a:close/>
                <a:moveTo>
                  <a:pt x="439103" y="621983"/>
                </a:moveTo>
                <a:cubicBezTo>
                  <a:pt x="425768" y="620078"/>
                  <a:pt x="412433" y="618173"/>
                  <a:pt x="401003" y="615315"/>
                </a:cubicBezTo>
                <a:lnTo>
                  <a:pt x="401003" y="584835"/>
                </a:lnTo>
                <a:cubicBezTo>
                  <a:pt x="413385" y="586740"/>
                  <a:pt x="425768" y="587693"/>
                  <a:pt x="439103" y="588645"/>
                </a:cubicBezTo>
                <a:lnTo>
                  <a:pt x="439103" y="621983"/>
                </a:lnTo>
                <a:close/>
                <a:moveTo>
                  <a:pt x="362903" y="520065"/>
                </a:moveTo>
                <a:lnTo>
                  <a:pt x="362903" y="482918"/>
                </a:lnTo>
                <a:cubicBezTo>
                  <a:pt x="375285" y="484823"/>
                  <a:pt x="387668" y="487680"/>
                  <a:pt x="401003" y="488633"/>
                </a:cubicBezTo>
                <a:lnTo>
                  <a:pt x="401003" y="526733"/>
                </a:lnTo>
                <a:cubicBezTo>
                  <a:pt x="387668" y="524828"/>
                  <a:pt x="374333" y="522923"/>
                  <a:pt x="362903" y="520065"/>
                </a:cubicBezTo>
                <a:close/>
                <a:moveTo>
                  <a:pt x="362903" y="603885"/>
                </a:moveTo>
                <a:cubicBezTo>
                  <a:pt x="339090" y="594360"/>
                  <a:pt x="324803" y="582930"/>
                  <a:pt x="324803" y="571500"/>
                </a:cubicBezTo>
                <a:lnTo>
                  <a:pt x="324803" y="569595"/>
                </a:lnTo>
                <a:cubicBezTo>
                  <a:pt x="324803" y="569595"/>
                  <a:pt x="324803" y="569595"/>
                  <a:pt x="325755" y="569595"/>
                </a:cubicBezTo>
                <a:cubicBezTo>
                  <a:pt x="328613" y="570548"/>
                  <a:pt x="330518" y="571500"/>
                  <a:pt x="333375" y="571500"/>
                </a:cubicBezTo>
                <a:cubicBezTo>
                  <a:pt x="342900" y="574358"/>
                  <a:pt x="352425" y="576263"/>
                  <a:pt x="362903" y="578168"/>
                </a:cubicBezTo>
                <a:lnTo>
                  <a:pt x="362903" y="603885"/>
                </a:lnTo>
                <a:close/>
                <a:moveTo>
                  <a:pt x="210503" y="474345"/>
                </a:moveTo>
                <a:cubicBezTo>
                  <a:pt x="217170" y="474345"/>
                  <a:pt x="222885" y="475298"/>
                  <a:pt x="229553" y="475298"/>
                </a:cubicBezTo>
                <a:lnTo>
                  <a:pt x="229553" y="476250"/>
                </a:lnTo>
                <a:cubicBezTo>
                  <a:pt x="229553" y="489585"/>
                  <a:pt x="232410" y="502920"/>
                  <a:pt x="239078" y="513398"/>
                </a:cubicBezTo>
                <a:cubicBezTo>
                  <a:pt x="229553" y="513398"/>
                  <a:pt x="220028" y="512445"/>
                  <a:pt x="210503" y="511492"/>
                </a:cubicBezTo>
                <a:lnTo>
                  <a:pt x="210503" y="474345"/>
                </a:lnTo>
                <a:close/>
                <a:moveTo>
                  <a:pt x="172403" y="360045"/>
                </a:moveTo>
                <a:cubicBezTo>
                  <a:pt x="184785" y="361950"/>
                  <a:pt x="197168" y="364808"/>
                  <a:pt x="210503" y="365760"/>
                </a:cubicBezTo>
                <a:lnTo>
                  <a:pt x="210503" y="403860"/>
                </a:lnTo>
                <a:cubicBezTo>
                  <a:pt x="197168" y="401955"/>
                  <a:pt x="183833" y="400050"/>
                  <a:pt x="172403" y="397193"/>
                </a:cubicBezTo>
                <a:lnTo>
                  <a:pt x="172403" y="360045"/>
                </a:lnTo>
                <a:close/>
                <a:moveTo>
                  <a:pt x="172403" y="507683"/>
                </a:moveTo>
                <a:cubicBezTo>
                  <a:pt x="159068" y="505778"/>
                  <a:pt x="145733" y="503873"/>
                  <a:pt x="134303" y="501015"/>
                </a:cubicBezTo>
                <a:lnTo>
                  <a:pt x="134303" y="463868"/>
                </a:lnTo>
                <a:cubicBezTo>
                  <a:pt x="146685" y="465773"/>
                  <a:pt x="159068" y="468630"/>
                  <a:pt x="172403" y="469583"/>
                </a:cubicBezTo>
                <a:lnTo>
                  <a:pt x="172403" y="507683"/>
                </a:lnTo>
                <a:close/>
                <a:moveTo>
                  <a:pt x="96203" y="352425"/>
                </a:moveTo>
                <a:lnTo>
                  <a:pt x="96203" y="335280"/>
                </a:lnTo>
                <a:cubicBezTo>
                  <a:pt x="107633" y="340995"/>
                  <a:pt x="120015" y="345758"/>
                  <a:pt x="134303" y="349568"/>
                </a:cubicBezTo>
                <a:lnTo>
                  <a:pt x="134303" y="384810"/>
                </a:lnTo>
                <a:cubicBezTo>
                  <a:pt x="110490" y="376238"/>
                  <a:pt x="96203" y="364808"/>
                  <a:pt x="96203" y="352425"/>
                </a:cubicBezTo>
                <a:close/>
                <a:moveTo>
                  <a:pt x="96203" y="489585"/>
                </a:moveTo>
                <a:cubicBezTo>
                  <a:pt x="72390" y="480060"/>
                  <a:pt x="58103" y="468630"/>
                  <a:pt x="58103" y="457200"/>
                </a:cubicBezTo>
                <a:lnTo>
                  <a:pt x="58103" y="440055"/>
                </a:lnTo>
                <a:cubicBezTo>
                  <a:pt x="69533" y="445770"/>
                  <a:pt x="81915" y="450533"/>
                  <a:pt x="96203" y="454343"/>
                </a:cubicBezTo>
                <a:lnTo>
                  <a:pt x="96203" y="489585"/>
                </a:lnTo>
                <a:close/>
                <a:moveTo>
                  <a:pt x="58103" y="192405"/>
                </a:moveTo>
                <a:cubicBezTo>
                  <a:pt x="69533" y="198120"/>
                  <a:pt x="81915" y="202883"/>
                  <a:pt x="96203" y="206693"/>
                </a:cubicBezTo>
                <a:lnTo>
                  <a:pt x="96203" y="241935"/>
                </a:lnTo>
                <a:cubicBezTo>
                  <a:pt x="72390" y="232410"/>
                  <a:pt x="58103" y="220980"/>
                  <a:pt x="58103" y="209550"/>
                </a:cubicBezTo>
                <a:lnTo>
                  <a:pt x="58103" y="192405"/>
                </a:lnTo>
                <a:close/>
                <a:moveTo>
                  <a:pt x="172403" y="222885"/>
                </a:moveTo>
                <a:lnTo>
                  <a:pt x="172403" y="260985"/>
                </a:lnTo>
                <a:cubicBezTo>
                  <a:pt x="159068" y="259080"/>
                  <a:pt x="145733" y="257175"/>
                  <a:pt x="134303" y="254318"/>
                </a:cubicBezTo>
                <a:lnTo>
                  <a:pt x="134303" y="217170"/>
                </a:lnTo>
                <a:cubicBezTo>
                  <a:pt x="146685" y="219075"/>
                  <a:pt x="159068" y="220980"/>
                  <a:pt x="172403" y="222885"/>
                </a:cubicBezTo>
                <a:close/>
                <a:moveTo>
                  <a:pt x="267653" y="57150"/>
                </a:moveTo>
                <a:cubicBezTo>
                  <a:pt x="383858" y="57150"/>
                  <a:pt x="477203" y="82868"/>
                  <a:pt x="477203" y="114300"/>
                </a:cubicBezTo>
                <a:cubicBezTo>
                  <a:pt x="477203" y="145733"/>
                  <a:pt x="383858" y="171450"/>
                  <a:pt x="267653" y="171450"/>
                </a:cubicBezTo>
                <a:cubicBezTo>
                  <a:pt x="151447" y="171450"/>
                  <a:pt x="58103" y="145733"/>
                  <a:pt x="58103" y="114300"/>
                </a:cubicBezTo>
                <a:cubicBezTo>
                  <a:pt x="58103" y="82868"/>
                  <a:pt x="151447" y="57150"/>
                  <a:pt x="267653" y="57150"/>
                </a:cubicBezTo>
                <a:close/>
                <a:moveTo>
                  <a:pt x="324803" y="508635"/>
                </a:moveTo>
                <a:cubicBezTo>
                  <a:pt x="300990" y="499110"/>
                  <a:pt x="286703" y="487680"/>
                  <a:pt x="286703" y="476250"/>
                </a:cubicBezTo>
                <a:lnTo>
                  <a:pt x="286703" y="459105"/>
                </a:lnTo>
                <a:cubicBezTo>
                  <a:pt x="298133" y="464820"/>
                  <a:pt x="310515" y="469583"/>
                  <a:pt x="324803" y="473393"/>
                </a:cubicBezTo>
                <a:lnTo>
                  <a:pt x="324803" y="508635"/>
                </a:lnTo>
                <a:close/>
                <a:moveTo>
                  <a:pt x="439103" y="241935"/>
                </a:moveTo>
                <a:lnTo>
                  <a:pt x="439103" y="207645"/>
                </a:lnTo>
                <a:cubicBezTo>
                  <a:pt x="452438" y="203835"/>
                  <a:pt x="465773" y="198120"/>
                  <a:pt x="477203" y="192405"/>
                </a:cubicBezTo>
                <a:lnTo>
                  <a:pt x="477203" y="209550"/>
                </a:lnTo>
                <a:cubicBezTo>
                  <a:pt x="477203" y="221933"/>
                  <a:pt x="462915" y="233363"/>
                  <a:pt x="439103" y="241935"/>
                </a:cubicBezTo>
                <a:close/>
                <a:moveTo>
                  <a:pt x="362903" y="260033"/>
                </a:moveTo>
                <a:lnTo>
                  <a:pt x="362903" y="222885"/>
                </a:lnTo>
                <a:cubicBezTo>
                  <a:pt x="375285" y="220980"/>
                  <a:pt x="388620" y="219075"/>
                  <a:pt x="401003" y="217170"/>
                </a:cubicBezTo>
                <a:lnTo>
                  <a:pt x="401003" y="253365"/>
                </a:lnTo>
                <a:cubicBezTo>
                  <a:pt x="389573" y="256223"/>
                  <a:pt x="376238" y="258127"/>
                  <a:pt x="362903" y="260033"/>
                </a:cubicBezTo>
                <a:close/>
                <a:moveTo>
                  <a:pt x="286703" y="266700"/>
                </a:moveTo>
                <a:lnTo>
                  <a:pt x="286703" y="228600"/>
                </a:lnTo>
                <a:cubicBezTo>
                  <a:pt x="298133" y="228600"/>
                  <a:pt x="311468" y="227648"/>
                  <a:pt x="324803" y="226695"/>
                </a:cubicBezTo>
                <a:lnTo>
                  <a:pt x="324803" y="264795"/>
                </a:lnTo>
                <a:cubicBezTo>
                  <a:pt x="312420" y="265748"/>
                  <a:pt x="300038" y="265748"/>
                  <a:pt x="286703" y="266700"/>
                </a:cubicBezTo>
                <a:close/>
                <a:moveTo>
                  <a:pt x="210503" y="264795"/>
                </a:moveTo>
                <a:lnTo>
                  <a:pt x="210503" y="226695"/>
                </a:lnTo>
                <a:cubicBezTo>
                  <a:pt x="222885" y="227648"/>
                  <a:pt x="235267" y="228600"/>
                  <a:pt x="248603" y="228600"/>
                </a:cubicBezTo>
                <a:lnTo>
                  <a:pt x="248603" y="266700"/>
                </a:lnTo>
                <a:cubicBezTo>
                  <a:pt x="235267" y="265748"/>
                  <a:pt x="222885" y="265748"/>
                  <a:pt x="210503" y="264795"/>
                </a:cubicBezTo>
                <a:close/>
                <a:moveTo>
                  <a:pt x="705803" y="381000"/>
                </a:moveTo>
                <a:cubicBezTo>
                  <a:pt x="705803" y="412433"/>
                  <a:pt x="612458" y="438150"/>
                  <a:pt x="496253" y="438150"/>
                </a:cubicBezTo>
                <a:cubicBezTo>
                  <a:pt x="380048" y="438150"/>
                  <a:pt x="286703" y="412433"/>
                  <a:pt x="286703" y="381000"/>
                </a:cubicBezTo>
                <a:cubicBezTo>
                  <a:pt x="286703" y="349568"/>
                  <a:pt x="380048" y="323850"/>
                  <a:pt x="496253" y="323850"/>
                </a:cubicBezTo>
                <a:cubicBezTo>
                  <a:pt x="612458" y="323850"/>
                  <a:pt x="705803" y="349568"/>
                  <a:pt x="705803" y="381000"/>
                </a:cubicBezTo>
                <a:close/>
                <a:moveTo>
                  <a:pt x="762953" y="409575"/>
                </a:moveTo>
                <a:lnTo>
                  <a:pt x="762953" y="381000"/>
                </a:lnTo>
                <a:cubicBezTo>
                  <a:pt x="762953" y="336233"/>
                  <a:pt x="727710" y="303848"/>
                  <a:pt x="659130" y="285750"/>
                </a:cubicBezTo>
                <a:cubicBezTo>
                  <a:pt x="633413" y="279083"/>
                  <a:pt x="603885" y="273368"/>
                  <a:pt x="570548" y="270510"/>
                </a:cubicBezTo>
                <a:cubicBezTo>
                  <a:pt x="571500" y="266700"/>
                  <a:pt x="571500" y="261938"/>
                  <a:pt x="571500" y="257175"/>
                </a:cubicBezTo>
                <a:cubicBezTo>
                  <a:pt x="571500" y="230505"/>
                  <a:pt x="559118" y="207645"/>
                  <a:pt x="533400" y="190500"/>
                </a:cubicBezTo>
                <a:lnTo>
                  <a:pt x="533400" y="114300"/>
                </a:lnTo>
                <a:cubicBezTo>
                  <a:pt x="533400" y="69532"/>
                  <a:pt x="498158" y="37147"/>
                  <a:pt x="429578" y="19050"/>
                </a:cubicBezTo>
                <a:cubicBezTo>
                  <a:pt x="384810" y="6667"/>
                  <a:pt x="327660" y="0"/>
                  <a:pt x="266700" y="0"/>
                </a:cubicBezTo>
                <a:cubicBezTo>
                  <a:pt x="186690" y="0"/>
                  <a:pt x="0" y="11430"/>
                  <a:pt x="0" y="114300"/>
                </a:cubicBezTo>
                <a:lnTo>
                  <a:pt x="0" y="209550"/>
                </a:lnTo>
                <a:cubicBezTo>
                  <a:pt x="0" y="236220"/>
                  <a:pt x="12382" y="259080"/>
                  <a:pt x="38100" y="276225"/>
                </a:cubicBezTo>
                <a:lnTo>
                  <a:pt x="38100" y="294323"/>
                </a:lnTo>
                <a:cubicBezTo>
                  <a:pt x="15240" y="310515"/>
                  <a:pt x="0" y="332423"/>
                  <a:pt x="0" y="361950"/>
                </a:cubicBezTo>
                <a:lnTo>
                  <a:pt x="0" y="457200"/>
                </a:lnTo>
                <a:cubicBezTo>
                  <a:pt x="0" y="501967"/>
                  <a:pt x="35243" y="534353"/>
                  <a:pt x="103822" y="552450"/>
                </a:cubicBezTo>
                <a:cubicBezTo>
                  <a:pt x="148590" y="564833"/>
                  <a:pt x="205740" y="571500"/>
                  <a:pt x="266700" y="571500"/>
                </a:cubicBezTo>
                <a:cubicBezTo>
                  <a:pt x="266700" y="616268"/>
                  <a:pt x="301943" y="648653"/>
                  <a:pt x="370523" y="666750"/>
                </a:cubicBezTo>
                <a:cubicBezTo>
                  <a:pt x="415290" y="679133"/>
                  <a:pt x="472440" y="685800"/>
                  <a:pt x="533400" y="685800"/>
                </a:cubicBezTo>
                <a:cubicBezTo>
                  <a:pt x="613410" y="685800"/>
                  <a:pt x="800100" y="674370"/>
                  <a:pt x="800100" y="571500"/>
                </a:cubicBezTo>
                <a:lnTo>
                  <a:pt x="800100" y="476250"/>
                </a:lnTo>
                <a:cubicBezTo>
                  <a:pt x="801053" y="449580"/>
                  <a:pt x="788670" y="426720"/>
                  <a:pt x="762953" y="409575"/>
                </a:cubicBezTo>
                <a:close/>
              </a:path>
            </a:pathLst>
          </a:custGeom>
          <a:solidFill>
            <a:srgbClr val="B7A9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46" name="Рисунок 26" descr="Группа людей">
            <a:extLst>
              <a:ext uri="{FF2B5EF4-FFF2-40B4-BE49-F238E27FC236}">
                <a16:creationId xmlns:a16="http://schemas.microsoft.com/office/drawing/2014/main" id="{A1C491AD-A8E2-46B9-9211-7FB2449FCE2E}"/>
              </a:ext>
            </a:extLst>
          </p:cNvPr>
          <p:cNvGrpSpPr/>
          <p:nvPr/>
        </p:nvGrpSpPr>
        <p:grpSpPr>
          <a:xfrm>
            <a:off x="7948448" y="4918349"/>
            <a:ext cx="914400" cy="914400"/>
            <a:chOff x="4840761" y="4439246"/>
            <a:chExt cx="914400" cy="914400"/>
          </a:xfrm>
          <a:solidFill>
            <a:srgbClr val="92B2DA"/>
          </a:solidFill>
        </p:grpSpPr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3D67E336-29E6-4C0A-A5CD-35E0CDFBD71E}"/>
                </a:ext>
              </a:extLst>
            </p:cNvPr>
            <p:cNvSpPr/>
            <p:nvPr/>
          </p:nvSpPr>
          <p:spPr>
            <a:xfrm>
              <a:off x="5493223" y="504884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3E1C24B5-33B1-4D04-BC0A-782499232DE1}"/>
                </a:ext>
              </a:extLst>
            </p:cNvPr>
            <p:cNvSpPr/>
            <p:nvPr/>
          </p:nvSpPr>
          <p:spPr>
            <a:xfrm>
              <a:off x="5597998" y="504884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2305190C-B082-4691-93AE-23A984412758}"/>
                </a:ext>
              </a:extLst>
            </p:cNvPr>
            <p:cNvSpPr/>
            <p:nvPr/>
          </p:nvSpPr>
          <p:spPr>
            <a:xfrm>
              <a:off x="5283673" y="504884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28631DDD-75BF-4A94-83DA-971A342B9D28}"/>
                </a:ext>
              </a:extLst>
            </p:cNvPr>
            <p:cNvSpPr/>
            <p:nvPr/>
          </p:nvSpPr>
          <p:spPr>
            <a:xfrm>
              <a:off x="5388448" y="504884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8CCC1C1F-34A1-4D5A-9594-548882C000FF}"/>
                </a:ext>
              </a:extLst>
            </p:cNvPr>
            <p:cNvSpPr/>
            <p:nvPr/>
          </p:nvSpPr>
          <p:spPr>
            <a:xfrm>
              <a:off x="5074123" y="504884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F3698414-A724-4310-89E0-89FF7A928CA2}"/>
                </a:ext>
              </a:extLst>
            </p:cNvPr>
            <p:cNvSpPr/>
            <p:nvPr/>
          </p:nvSpPr>
          <p:spPr>
            <a:xfrm>
              <a:off x="5178898" y="504884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5744E9C1-8098-4127-82D3-74BF9641D53C}"/>
                </a:ext>
              </a:extLst>
            </p:cNvPr>
            <p:cNvSpPr/>
            <p:nvPr/>
          </p:nvSpPr>
          <p:spPr>
            <a:xfrm>
              <a:off x="4969348" y="504884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4AC0A9D9-15D3-40D4-B277-10A6201205BA}"/>
                </a:ext>
              </a:extLst>
            </p:cNvPr>
            <p:cNvSpPr/>
            <p:nvPr/>
          </p:nvSpPr>
          <p:spPr>
            <a:xfrm>
              <a:off x="4931538" y="5105973"/>
              <a:ext cx="752203" cy="209572"/>
            </a:xfrm>
            <a:custGeom>
              <a:avLst/>
              <a:gdLst>
                <a:gd name="connsiteX0" fmla="*/ 751899 w 752203"/>
                <a:gd name="connsiteY0" fmla="*/ 92034 h 209572"/>
                <a:gd name="connsiteX1" fmla="*/ 733516 w 752203"/>
                <a:gd name="connsiteY1" fmla="*/ 22692 h 209572"/>
                <a:gd name="connsiteX2" fmla="*/ 730658 w 752203"/>
                <a:gd name="connsiteY2" fmla="*/ 17358 h 209572"/>
                <a:gd name="connsiteX3" fmla="*/ 708084 w 752203"/>
                <a:gd name="connsiteY3" fmla="*/ 2975 h 209572"/>
                <a:gd name="connsiteX4" fmla="*/ 690272 w 752203"/>
                <a:gd name="connsiteY4" fmla="*/ 23 h 209572"/>
                <a:gd name="connsiteX5" fmla="*/ 672556 w 752203"/>
                <a:gd name="connsiteY5" fmla="*/ 2975 h 209572"/>
                <a:gd name="connsiteX6" fmla="*/ 649886 w 752203"/>
                <a:gd name="connsiteY6" fmla="*/ 17453 h 209572"/>
                <a:gd name="connsiteX7" fmla="*/ 647219 w 752203"/>
                <a:gd name="connsiteY7" fmla="*/ 22787 h 209572"/>
                <a:gd name="connsiteX8" fmla="*/ 637694 w 752203"/>
                <a:gd name="connsiteY8" fmla="*/ 58220 h 209572"/>
                <a:gd name="connsiteX9" fmla="*/ 628169 w 752203"/>
                <a:gd name="connsiteY9" fmla="*/ 23073 h 209572"/>
                <a:gd name="connsiteX10" fmla="*/ 625407 w 752203"/>
                <a:gd name="connsiteY10" fmla="*/ 17739 h 209572"/>
                <a:gd name="connsiteX11" fmla="*/ 602738 w 752203"/>
                <a:gd name="connsiteY11" fmla="*/ 3356 h 209572"/>
                <a:gd name="connsiteX12" fmla="*/ 585497 w 752203"/>
                <a:gd name="connsiteY12" fmla="*/ 23 h 209572"/>
                <a:gd name="connsiteX13" fmla="*/ 567781 w 752203"/>
                <a:gd name="connsiteY13" fmla="*/ 2975 h 209572"/>
                <a:gd name="connsiteX14" fmla="*/ 545207 w 752203"/>
                <a:gd name="connsiteY14" fmla="*/ 17453 h 209572"/>
                <a:gd name="connsiteX15" fmla="*/ 542444 w 752203"/>
                <a:gd name="connsiteY15" fmla="*/ 22787 h 209572"/>
                <a:gd name="connsiteX16" fmla="*/ 533110 w 752203"/>
                <a:gd name="connsiteY16" fmla="*/ 57173 h 209572"/>
                <a:gd name="connsiteX17" fmla="*/ 523585 w 752203"/>
                <a:gd name="connsiteY17" fmla="*/ 22692 h 209572"/>
                <a:gd name="connsiteX18" fmla="*/ 520727 w 752203"/>
                <a:gd name="connsiteY18" fmla="*/ 17358 h 209572"/>
                <a:gd name="connsiteX19" fmla="*/ 498153 w 752203"/>
                <a:gd name="connsiteY19" fmla="*/ 2975 h 209572"/>
                <a:gd name="connsiteX20" fmla="*/ 480722 w 752203"/>
                <a:gd name="connsiteY20" fmla="*/ 23 h 209572"/>
                <a:gd name="connsiteX21" fmla="*/ 463006 w 752203"/>
                <a:gd name="connsiteY21" fmla="*/ 2975 h 209572"/>
                <a:gd name="connsiteX22" fmla="*/ 440336 w 752203"/>
                <a:gd name="connsiteY22" fmla="*/ 17453 h 209572"/>
                <a:gd name="connsiteX23" fmla="*/ 437669 w 752203"/>
                <a:gd name="connsiteY23" fmla="*/ 22787 h 209572"/>
                <a:gd name="connsiteX24" fmla="*/ 428144 w 752203"/>
                <a:gd name="connsiteY24" fmla="*/ 58220 h 209572"/>
                <a:gd name="connsiteX25" fmla="*/ 418619 w 752203"/>
                <a:gd name="connsiteY25" fmla="*/ 23073 h 209572"/>
                <a:gd name="connsiteX26" fmla="*/ 415857 w 752203"/>
                <a:gd name="connsiteY26" fmla="*/ 17739 h 209572"/>
                <a:gd name="connsiteX27" fmla="*/ 393188 w 752203"/>
                <a:gd name="connsiteY27" fmla="*/ 3356 h 209572"/>
                <a:gd name="connsiteX28" fmla="*/ 375947 w 752203"/>
                <a:gd name="connsiteY28" fmla="*/ 23 h 209572"/>
                <a:gd name="connsiteX29" fmla="*/ 358231 w 752203"/>
                <a:gd name="connsiteY29" fmla="*/ 2975 h 209572"/>
                <a:gd name="connsiteX30" fmla="*/ 335657 w 752203"/>
                <a:gd name="connsiteY30" fmla="*/ 17453 h 209572"/>
                <a:gd name="connsiteX31" fmla="*/ 332894 w 752203"/>
                <a:gd name="connsiteY31" fmla="*/ 22787 h 209572"/>
                <a:gd name="connsiteX32" fmla="*/ 323560 w 752203"/>
                <a:gd name="connsiteY32" fmla="*/ 57173 h 209572"/>
                <a:gd name="connsiteX33" fmla="*/ 314035 w 752203"/>
                <a:gd name="connsiteY33" fmla="*/ 22692 h 209572"/>
                <a:gd name="connsiteX34" fmla="*/ 311177 w 752203"/>
                <a:gd name="connsiteY34" fmla="*/ 17358 h 209572"/>
                <a:gd name="connsiteX35" fmla="*/ 288603 w 752203"/>
                <a:gd name="connsiteY35" fmla="*/ 2975 h 209572"/>
                <a:gd name="connsiteX36" fmla="*/ 271172 w 752203"/>
                <a:gd name="connsiteY36" fmla="*/ 23 h 209572"/>
                <a:gd name="connsiteX37" fmla="*/ 253456 w 752203"/>
                <a:gd name="connsiteY37" fmla="*/ 2975 h 209572"/>
                <a:gd name="connsiteX38" fmla="*/ 230786 w 752203"/>
                <a:gd name="connsiteY38" fmla="*/ 17453 h 209572"/>
                <a:gd name="connsiteX39" fmla="*/ 228119 w 752203"/>
                <a:gd name="connsiteY39" fmla="*/ 22787 h 209572"/>
                <a:gd name="connsiteX40" fmla="*/ 218594 w 752203"/>
                <a:gd name="connsiteY40" fmla="*/ 58220 h 209572"/>
                <a:gd name="connsiteX41" fmla="*/ 209069 w 752203"/>
                <a:gd name="connsiteY41" fmla="*/ 23073 h 209572"/>
                <a:gd name="connsiteX42" fmla="*/ 206307 w 752203"/>
                <a:gd name="connsiteY42" fmla="*/ 17739 h 209572"/>
                <a:gd name="connsiteX43" fmla="*/ 183638 w 752203"/>
                <a:gd name="connsiteY43" fmla="*/ 3356 h 209572"/>
                <a:gd name="connsiteX44" fmla="*/ 166397 w 752203"/>
                <a:gd name="connsiteY44" fmla="*/ 23 h 209572"/>
                <a:gd name="connsiteX45" fmla="*/ 148681 w 752203"/>
                <a:gd name="connsiteY45" fmla="*/ 2975 h 209572"/>
                <a:gd name="connsiteX46" fmla="*/ 126107 w 752203"/>
                <a:gd name="connsiteY46" fmla="*/ 17453 h 209572"/>
                <a:gd name="connsiteX47" fmla="*/ 123344 w 752203"/>
                <a:gd name="connsiteY47" fmla="*/ 22787 h 209572"/>
                <a:gd name="connsiteX48" fmla="*/ 114010 w 752203"/>
                <a:gd name="connsiteY48" fmla="*/ 57173 h 209572"/>
                <a:gd name="connsiteX49" fmla="*/ 104485 w 752203"/>
                <a:gd name="connsiteY49" fmla="*/ 22692 h 209572"/>
                <a:gd name="connsiteX50" fmla="*/ 101627 w 752203"/>
                <a:gd name="connsiteY50" fmla="*/ 17358 h 209572"/>
                <a:gd name="connsiteX51" fmla="*/ 79053 w 752203"/>
                <a:gd name="connsiteY51" fmla="*/ 2975 h 209572"/>
                <a:gd name="connsiteX52" fmla="*/ 61622 w 752203"/>
                <a:gd name="connsiteY52" fmla="*/ 23 h 209572"/>
                <a:gd name="connsiteX53" fmla="*/ 43906 w 752203"/>
                <a:gd name="connsiteY53" fmla="*/ 2975 h 209572"/>
                <a:gd name="connsiteX54" fmla="*/ 21236 w 752203"/>
                <a:gd name="connsiteY54" fmla="*/ 17453 h 209572"/>
                <a:gd name="connsiteX55" fmla="*/ 18569 w 752203"/>
                <a:gd name="connsiteY55" fmla="*/ 22787 h 209572"/>
                <a:gd name="connsiteX56" fmla="*/ 186 w 752203"/>
                <a:gd name="connsiteY56" fmla="*/ 92034 h 209572"/>
                <a:gd name="connsiteX57" fmla="*/ 7662 w 752203"/>
                <a:gd name="connsiteY57" fmla="*/ 103239 h 209572"/>
                <a:gd name="connsiteX58" fmla="*/ 18569 w 752203"/>
                <a:gd name="connsiteY58" fmla="*/ 96892 h 209572"/>
                <a:gd name="connsiteX59" fmla="*/ 33047 w 752203"/>
                <a:gd name="connsiteY59" fmla="*/ 42314 h 209572"/>
                <a:gd name="connsiteX60" fmla="*/ 33047 w 752203"/>
                <a:gd name="connsiteY60" fmla="*/ 72222 h 209572"/>
                <a:gd name="connsiteX61" fmla="*/ 16664 w 752203"/>
                <a:gd name="connsiteY61" fmla="*/ 133373 h 209572"/>
                <a:gd name="connsiteX62" fmla="*/ 33047 w 752203"/>
                <a:gd name="connsiteY62" fmla="*/ 133373 h 209572"/>
                <a:gd name="connsiteX63" fmla="*/ 33047 w 752203"/>
                <a:gd name="connsiteY63" fmla="*/ 209573 h 209572"/>
                <a:gd name="connsiteX64" fmla="*/ 52097 w 752203"/>
                <a:gd name="connsiteY64" fmla="*/ 209573 h 209572"/>
                <a:gd name="connsiteX65" fmla="*/ 52097 w 752203"/>
                <a:gd name="connsiteY65" fmla="*/ 133373 h 209572"/>
                <a:gd name="connsiteX66" fmla="*/ 71147 w 752203"/>
                <a:gd name="connsiteY66" fmla="*/ 133373 h 209572"/>
                <a:gd name="connsiteX67" fmla="*/ 71147 w 752203"/>
                <a:gd name="connsiteY67" fmla="*/ 209573 h 209572"/>
                <a:gd name="connsiteX68" fmla="*/ 90197 w 752203"/>
                <a:gd name="connsiteY68" fmla="*/ 209573 h 209572"/>
                <a:gd name="connsiteX69" fmla="*/ 90197 w 752203"/>
                <a:gd name="connsiteY69" fmla="*/ 133373 h 209572"/>
                <a:gd name="connsiteX70" fmla="*/ 106580 w 752203"/>
                <a:gd name="connsiteY70" fmla="*/ 133373 h 209572"/>
                <a:gd name="connsiteX71" fmla="*/ 90197 w 752203"/>
                <a:gd name="connsiteY71" fmla="*/ 72222 h 209572"/>
                <a:gd name="connsiteX72" fmla="*/ 90197 w 752203"/>
                <a:gd name="connsiteY72" fmla="*/ 41647 h 209572"/>
                <a:gd name="connsiteX73" fmla="*/ 104771 w 752203"/>
                <a:gd name="connsiteY73" fmla="*/ 96892 h 209572"/>
                <a:gd name="connsiteX74" fmla="*/ 116325 w 752203"/>
                <a:gd name="connsiteY74" fmla="*/ 103816 h 209572"/>
                <a:gd name="connsiteX75" fmla="*/ 123249 w 752203"/>
                <a:gd name="connsiteY75" fmla="*/ 96892 h 209572"/>
                <a:gd name="connsiteX76" fmla="*/ 137822 w 752203"/>
                <a:gd name="connsiteY76" fmla="*/ 41647 h 209572"/>
                <a:gd name="connsiteX77" fmla="*/ 137822 w 752203"/>
                <a:gd name="connsiteY77" fmla="*/ 209573 h 209572"/>
                <a:gd name="connsiteX78" fmla="*/ 156872 w 752203"/>
                <a:gd name="connsiteY78" fmla="*/ 209573 h 209572"/>
                <a:gd name="connsiteX79" fmla="*/ 156872 w 752203"/>
                <a:gd name="connsiteY79" fmla="*/ 104798 h 209572"/>
                <a:gd name="connsiteX80" fmla="*/ 175922 w 752203"/>
                <a:gd name="connsiteY80" fmla="*/ 104798 h 209572"/>
                <a:gd name="connsiteX81" fmla="*/ 175922 w 752203"/>
                <a:gd name="connsiteY81" fmla="*/ 209573 h 209572"/>
                <a:gd name="connsiteX82" fmla="*/ 194972 w 752203"/>
                <a:gd name="connsiteY82" fmla="*/ 209573 h 209572"/>
                <a:gd name="connsiteX83" fmla="*/ 194972 w 752203"/>
                <a:gd name="connsiteY83" fmla="*/ 42218 h 209572"/>
                <a:gd name="connsiteX84" fmla="*/ 209450 w 752203"/>
                <a:gd name="connsiteY84" fmla="*/ 96892 h 209572"/>
                <a:gd name="connsiteX85" fmla="*/ 218975 w 752203"/>
                <a:gd name="connsiteY85" fmla="*/ 106417 h 209572"/>
                <a:gd name="connsiteX86" fmla="*/ 228500 w 752203"/>
                <a:gd name="connsiteY86" fmla="*/ 96892 h 209572"/>
                <a:gd name="connsiteX87" fmla="*/ 242597 w 752203"/>
                <a:gd name="connsiteY87" fmla="*/ 42218 h 209572"/>
                <a:gd name="connsiteX88" fmla="*/ 242597 w 752203"/>
                <a:gd name="connsiteY88" fmla="*/ 72222 h 209572"/>
                <a:gd name="connsiteX89" fmla="*/ 226214 w 752203"/>
                <a:gd name="connsiteY89" fmla="*/ 133373 h 209572"/>
                <a:gd name="connsiteX90" fmla="*/ 242597 w 752203"/>
                <a:gd name="connsiteY90" fmla="*/ 133373 h 209572"/>
                <a:gd name="connsiteX91" fmla="*/ 242597 w 752203"/>
                <a:gd name="connsiteY91" fmla="*/ 209573 h 209572"/>
                <a:gd name="connsiteX92" fmla="*/ 261647 w 752203"/>
                <a:gd name="connsiteY92" fmla="*/ 209573 h 209572"/>
                <a:gd name="connsiteX93" fmla="*/ 261647 w 752203"/>
                <a:gd name="connsiteY93" fmla="*/ 133373 h 209572"/>
                <a:gd name="connsiteX94" fmla="*/ 280697 w 752203"/>
                <a:gd name="connsiteY94" fmla="*/ 133373 h 209572"/>
                <a:gd name="connsiteX95" fmla="*/ 280697 w 752203"/>
                <a:gd name="connsiteY95" fmla="*/ 209573 h 209572"/>
                <a:gd name="connsiteX96" fmla="*/ 299747 w 752203"/>
                <a:gd name="connsiteY96" fmla="*/ 209573 h 209572"/>
                <a:gd name="connsiteX97" fmla="*/ 299747 w 752203"/>
                <a:gd name="connsiteY97" fmla="*/ 133373 h 209572"/>
                <a:gd name="connsiteX98" fmla="*/ 316130 w 752203"/>
                <a:gd name="connsiteY98" fmla="*/ 133373 h 209572"/>
                <a:gd name="connsiteX99" fmla="*/ 299747 w 752203"/>
                <a:gd name="connsiteY99" fmla="*/ 72222 h 209572"/>
                <a:gd name="connsiteX100" fmla="*/ 299747 w 752203"/>
                <a:gd name="connsiteY100" fmla="*/ 41647 h 209572"/>
                <a:gd name="connsiteX101" fmla="*/ 314321 w 752203"/>
                <a:gd name="connsiteY101" fmla="*/ 96892 h 209572"/>
                <a:gd name="connsiteX102" fmla="*/ 325875 w 752203"/>
                <a:gd name="connsiteY102" fmla="*/ 103816 h 209572"/>
                <a:gd name="connsiteX103" fmla="*/ 332799 w 752203"/>
                <a:gd name="connsiteY103" fmla="*/ 96892 h 209572"/>
                <a:gd name="connsiteX104" fmla="*/ 347372 w 752203"/>
                <a:gd name="connsiteY104" fmla="*/ 41647 h 209572"/>
                <a:gd name="connsiteX105" fmla="*/ 347372 w 752203"/>
                <a:gd name="connsiteY105" fmla="*/ 209573 h 209572"/>
                <a:gd name="connsiteX106" fmla="*/ 366422 w 752203"/>
                <a:gd name="connsiteY106" fmla="*/ 209573 h 209572"/>
                <a:gd name="connsiteX107" fmla="*/ 366422 w 752203"/>
                <a:gd name="connsiteY107" fmla="*/ 104798 h 209572"/>
                <a:gd name="connsiteX108" fmla="*/ 385472 w 752203"/>
                <a:gd name="connsiteY108" fmla="*/ 104798 h 209572"/>
                <a:gd name="connsiteX109" fmla="*/ 385472 w 752203"/>
                <a:gd name="connsiteY109" fmla="*/ 209573 h 209572"/>
                <a:gd name="connsiteX110" fmla="*/ 404522 w 752203"/>
                <a:gd name="connsiteY110" fmla="*/ 209573 h 209572"/>
                <a:gd name="connsiteX111" fmla="*/ 404522 w 752203"/>
                <a:gd name="connsiteY111" fmla="*/ 42218 h 209572"/>
                <a:gd name="connsiteX112" fmla="*/ 419000 w 752203"/>
                <a:gd name="connsiteY112" fmla="*/ 96892 h 209572"/>
                <a:gd name="connsiteX113" fmla="*/ 428525 w 752203"/>
                <a:gd name="connsiteY113" fmla="*/ 106417 h 209572"/>
                <a:gd name="connsiteX114" fmla="*/ 438050 w 752203"/>
                <a:gd name="connsiteY114" fmla="*/ 96892 h 209572"/>
                <a:gd name="connsiteX115" fmla="*/ 452147 w 752203"/>
                <a:gd name="connsiteY115" fmla="*/ 42218 h 209572"/>
                <a:gd name="connsiteX116" fmla="*/ 452147 w 752203"/>
                <a:gd name="connsiteY116" fmla="*/ 72222 h 209572"/>
                <a:gd name="connsiteX117" fmla="*/ 435764 w 752203"/>
                <a:gd name="connsiteY117" fmla="*/ 133373 h 209572"/>
                <a:gd name="connsiteX118" fmla="*/ 452147 w 752203"/>
                <a:gd name="connsiteY118" fmla="*/ 133373 h 209572"/>
                <a:gd name="connsiteX119" fmla="*/ 452147 w 752203"/>
                <a:gd name="connsiteY119" fmla="*/ 209573 h 209572"/>
                <a:gd name="connsiteX120" fmla="*/ 471197 w 752203"/>
                <a:gd name="connsiteY120" fmla="*/ 209573 h 209572"/>
                <a:gd name="connsiteX121" fmla="*/ 471197 w 752203"/>
                <a:gd name="connsiteY121" fmla="*/ 133373 h 209572"/>
                <a:gd name="connsiteX122" fmla="*/ 490247 w 752203"/>
                <a:gd name="connsiteY122" fmla="*/ 133373 h 209572"/>
                <a:gd name="connsiteX123" fmla="*/ 490247 w 752203"/>
                <a:gd name="connsiteY123" fmla="*/ 209573 h 209572"/>
                <a:gd name="connsiteX124" fmla="*/ 509297 w 752203"/>
                <a:gd name="connsiteY124" fmla="*/ 209573 h 209572"/>
                <a:gd name="connsiteX125" fmla="*/ 509297 w 752203"/>
                <a:gd name="connsiteY125" fmla="*/ 133373 h 209572"/>
                <a:gd name="connsiteX126" fmla="*/ 525680 w 752203"/>
                <a:gd name="connsiteY126" fmla="*/ 133373 h 209572"/>
                <a:gd name="connsiteX127" fmla="*/ 509297 w 752203"/>
                <a:gd name="connsiteY127" fmla="*/ 72222 h 209572"/>
                <a:gd name="connsiteX128" fmla="*/ 509297 w 752203"/>
                <a:gd name="connsiteY128" fmla="*/ 41647 h 209572"/>
                <a:gd name="connsiteX129" fmla="*/ 523871 w 752203"/>
                <a:gd name="connsiteY129" fmla="*/ 96892 h 209572"/>
                <a:gd name="connsiteX130" fmla="*/ 535426 w 752203"/>
                <a:gd name="connsiteY130" fmla="*/ 103816 h 209572"/>
                <a:gd name="connsiteX131" fmla="*/ 542349 w 752203"/>
                <a:gd name="connsiteY131" fmla="*/ 96892 h 209572"/>
                <a:gd name="connsiteX132" fmla="*/ 556922 w 752203"/>
                <a:gd name="connsiteY132" fmla="*/ 41647 h 209572"/>
                <a:gd name="connsiteX133" fmla="*/ 556922 w 752203"/>
                <a:gd name="connsiteY133" fmla="*/ 209573 h 209572"/>
                <a:gd name="connsiteX134" fmla="*/ 575972 w 752203"/>
                <a:gd name="connsiteY134" fmla="*/ 209573 h 209572"/>
                <a:gd name="connsiteX135" fmla="*/ 575972 w 752203"/>
                <a:gd name="connsiteY135" fmla="*/ 104798 h 209572"/>
                <a:gd name="connsiteX136" fmla="*/ 595022 w 752203"/>
                <a:gd name="connsiteY136" fmla="*/ 104798 h 209572"/>
                <a:gd name="connsiteX137" fmla="*/ 595022 w 752203"/>
                <a:gd name="connsiteY137" fmla="*/ 209573 h 209572"/>
                <a:gd name="connsiteX138" fmla="*/ 614072 w 752203"/>
                <a:gd name="connsiteY138" fmla="*/ 209573 h 209572"/>
                <a:gd name="connsiteX139" fmla="*/ 614072 w 752203"/>
                <a:gd name="connsiteY139" fmla="*/ 42218 h 209572"/>
                <a:gd name="connsiteX140" fmla="*/ 628550 w 752203"/>
                <a:gd name="connsiteY140" fmla="*/ 96892 h 209572"/>
                <a:gd name="connsiteX141" fmla="*/ 638075 w 752203"/>
                <a:gd name="connsiteY141" fmla="*/ 106417 h 209572"/>
                <a:gd name="connsiteX142" fmla="*/ 647600 w 752203"/>
                <a:gd name="connsiteY142" fmla="*/ 96892 h 209572"/>
                <a:gd name="connsiteX143" fmla="*/ 661697 w 752203"/>
                <a:gd name="connsiteY143" fmla="*/ 42218 h 209572"/>
                <a:gd name="connsiteX144" fmla="*/ 661697 w 752203"/>
                <a:gd name="connsiteY144" fmla="*/ 72222 h 209572"/>
                <a:gd name="connsiteX145" fmla="*/ 645314 w 752203"/>
                <a:gd name="connsiteY145" fmla="*/ 133373 h 209572"/>
                <a:gd name="connsiteX146" fmla="*/ 661697 w 752203"/>
                <a:gd name="connsiteY146" fmla="*/ 133373 h 209572"/>
                <a:gd name="connsiteX147" fmla="*/ 661697 w 752203"/>
                <a:gd name="connsiteY147" fmla="*/ 209573 h 209572"/>
                <a:gd name="connsiteX148" fmla="*/ 680747 w 752203"/>
                <a:gd name="connsiteY148" fmla="*/ 209573 h 209572"/>
                <a:gd name="connsiteX149" fmla="*/ 680747 w 752203"/>
                <a:gd name="connsiteY149" fmla="*/ 133373 h 209572"/>
                <a:gd name="connsiteX150" fmla="*/ 699797 w 752203"/>
                <a:gd name="connsiteY150" fmla="*/ 133373 h 209572"/>
                <a:gd name="connsiteX151" fmla="*/ 699797 w 752203"/>
                <a:gd name="connsiteY151" fmla="*/ 209573 h 209572"/>
                <a:gd name="connsiteX152" fmla="*/ 718847 w 752203"/>
                <a:gd name="connsiteY152" fmla="*/ 209573 h 209572"/>
                <a:gd name="connsiteX153" fmla="*/ 718847 w 752203"/>
                <a:gd name="connsiteY153" fmla="*/ 133373 h 209572"/>
                <a:gd name="connsiteX154" fmla="*/ 735230 w 752203"/>
                <a:gd name="connsiteY154" fmla="*/ 133373 h 209572"/>
                <a:gd name="connsiteX155" fmla="*/ 718847 w 752203"/>
                <a:gd name="connsiteY155" fmla="*/ 72222 h 209572"/>
                <a:gd name="connsiteX156" fmla="*/ 718847 w 752203"/>
                <a:gd name="connsiteY156" fmla="*/ 41647 h 209572"/>
                <a:gd name="connsiteX157" fmla="*/ 733421 w 752203"/>
                <a:gd name="connsiteY157" fmla="*/ 96892 h 209572"/>
                <a:gd name="connsiteX158" fmla="*/ 742946 w 752203"/>
                <a:gd name="connsiteY158" fmla="*/ 103940 h 209572"/>
                <a:gd name="connsiteX159" fmla="*/ 752199 w 752203"/>
                <a:gd name="connsiteY159" fmla="*/ 94151 h 209572"/>
                <a:gd name="connsiteX160" fmla="*/ 751899 w 752203"/>
                <a:gd name="connsiteY160" fmla="*/ 92034 h 20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752203" h="209572">
                  <a:moveTo>
                    <a:pt x="751899" y="92034"/>
                  </a:moveTo>
                  <a:lnTo>
                    <a:pt x="733516" y="22692"/>
                  </a:lnTo>
                  <a:cubicBezTo>
                    <a:pt x="732952" y="20732"/>
                    <a:pt x="731979" y="18914"/>
                    <a:pt x="730658" y="17358"/>
                  </a:cubicBezTo>
                  <a:cubicBezTo>
                    <a:pt x="724392" y="10828"/>
                    <a:pt x="716651" y="5895"/>
                    <a:pt x="708084" y="2975"/>
                  </a:cubicBezTo>
                  <a:cubicBezTo>
                    <a:pt x="702397" y="836"/>
                    <a:pt x="696346" y="-167"/>
                    <a:pt x="690272" y="23"/>
                  </a:cubicBezTo>
                  <a:cubicBezTo>
                    <a:pt x="684243" y="11"/>
                    <a:pt x="678255" y="1009"/>
                    <a:pt x="672556" y="2975"/>
                  </a:cubicBezTo>
                  <a:cubicBezTo>
                    <a:pt x="663922" y="5860"/>
                    <a:pt x="656135" y="10834"/>
                    <a:pt x="649886" y="17453"/>
                  </a:cubicBezTo>
                  <a:cubicBezTo>
                    <a:pt x="648700" y="19066"/>
                    <a:pt x="647797" y="20870"/>
                    <a:pt x="647219" y="22787"/>
                  </a:cubicBezTo>
                  <a:lnTo>
                    <a:pt x="637694" y="58220"/>
                  </a:lnTo>
                  <a:lnTo>
                    <a:pt x="628169" y="23073"/>
                  </a:lnTo>
                  <a:cubicBezTo>
                    <a:pt x="627660" y="21111"/>
                    <a:pt x="626716" y="19288"/>
                    <a:pt x="625407" y="17739"/>
                  </a:cubicBezTo>
                  <a:cubicBezTo>
                    <a:pt x="619100" y="11213"/>
                    <a:pt x="611329" y="6282"/>
                    <a:pt x="602738" y="3356"/>
                  </a:cubicBezTo>
                  <a:cubicBezTo>
                    <a:pt x="597260" y="1144"/>
                    <a:pt x="591406" y="12"/>
                    <a:pt x="585497" y="23"/>
                  </a:cubicBezTo>
                  <a:cubicBezTo>
                    <a:pt x="579470" y="27"/>
                    <a:pt x="573485" y="1025"/>
                    <a:pt x="567781" y="2975"/>
                  </a:cubicBezTo>
                  <a:cubicBezTo>
                    <a:pt x="559164" y="5838"/>
                    <a:pt x="551403" y="10815"/>
                    <a:pt x="545207" y="17453"/>
                  </a:cubicBezTo>
                  <a:cubicBezTo>
                    <a:pt x="543953" y="19038"/>
                    <a:pt x="543016" y="20849"/>
                    <a:pt x="542444" y="22787"/>
                  </a:cubicBezTo>
                  <a:lnTo>
                    <a:pt x="533110" y="57173"/>
                  </a:lnTo>
                  <a:lnTo>
                    <a:pt x="523585" y="22692"/>
                  </a:lnTo>
                  <a:cubicBezTo>
                    <a:pt x="523021" y="20732"/>
                    <a:pt x="522048" y="18914"/>
                    <a:pt x="520727" y="17358"/>
                  </a:cubicBezTo>
                  <a:cubicBezTo>
                    <a:pt x="514461" y="10828"/>
                    <a:pt x="506720" y="5895"/>
                    <a:pt x="498153" y="2975"/>
                  </a:cubicBezTo>
                  <a:cubicBezTo>
                    <a:pt x="492585" y="885"/>
                    <a:pt x="486668" y="-117"/>
                    <a:pt x="480722" y="23"/>
                  </a:cubicBezTo>
                  <a:cubicBezTo>
                    <a:pt x="474693" y="11"/>
                    <a:pt x="468705" y="1009"/>
                    <a:pt x="463006" y="2975"/>
                  </a:cubicBezTo>
                  <a:cubicBezTo>
                    <a:pt x="454372" y="5860"/>
                    <a:pt x="446585" y="10834"/>
                    <a:pt x="440336" y="17453"/>
                  </a:cubicBezTo>
                  <a:cubicBezTo>
                    <a:pt x="439150" y="19066"/>
                    <a:pt x="438247" y="20870"/>
                    <a:pt x="437669" y="22787"/>
                  </a:cubicBezTo>
                  <a:lnTo>
                    <a:pt x="428144" y="58220"/>
                  </a:lnTo>
                  <a:lnTo>
                    <a:pt x="418619" y="23073"/>
                  </a:lnTo>
                  <a:cubicBezTo>
                    <a:pt x="418110" y="21111"/>
                    <a:pt x="417166" y="19288"/>
                    <a:pt x="415857" y="17739"/>
                  </a:cubicBezTo>
                  <a:cubicBezTo>
                    <a:pt x="409550" y="11213"/>
                    <a:pt x="401779" y="6282"/>
                    <a:pt x="393188" y="3356"/>
                  </a:cubicBezTo>
                  <a:cubicBezTo>
                    <a:pt x="387710" y="1144"/>
                    <a:pt x="381856" y="12"/>
                    <a:pt x="375947" y="23"/>
                  </a:cubicBezTo>
                  <a:cubicBezTo>
                    <a:pt x="369920" y="27"/>
                    <a:pt x="363935" y="1025"/>
                    <a:pt x="358231" y="2975"/>
                  </a:cubicBezTo>
                  <a:cubicBezTo>
                    <a:pt x="349614" y="5838"/>
                    <a:pt x="341853" y="10815"/>
                    <a:pt x="335657" y="17453"/>
                  </a:cubicBezTo>
                  <a:cubicBezTo>
                    <a:pt x="334403" y="19038"/>
                    <a:pt x="333466" y="20849"/>
                    <a:pt x="332894" y="22787"/>
                  </a:cubicBezTo>
                  <a:lnTo>
                    <a:pt x="323560" y="57173"/>
                  </a:lnTo>
                  <a:lnTo>
                    <a:pt x="314035" y="22692"/>
                  </a:lnTo>
                  <a:cubicBezTo>
                    <a:pt x="313471" y="20732"/>
                    <a:pt x="312498" y="18914"/>
                    <a:pt x="311177" y="17358"/>
                  </a:cubicBezTo>
                  <a:cubicBezTo>
                    <a:pt x="304911" y="10828"/>
                    <a:pt x="297170" y="5895"/>
                    <a:pt x="288603" y="2975"/>
                  </a:cubicBezTo>
                  <a:cubicBezTo>
                    <a:pt x="283036" y="885"/>
                    <a:pt x="277118" y="-117"/>
                    <a:pt x="271172" y="23"/>
                  </a:cubicBezTo>
                  <a:cubicBezTo>
                    <a:pt x="265143" y="11"/>
                    <a:pt x="259155" y="1009"/>
                    <a:pt x="253456" y="2975"/>
                  </a:cubicBezTo>
                  <a:cubicBezTo>
                    <a:pt x="244822" y="5860"/>
                    <a:pt x="237035" y="10834"/>
                    <a:pt x="230786" y="17453"/>
                  </a:cubicBezTo>
                  <a:cubicBezTo>
                    <a:pt x="229600" y="19066"/>
                    <a:pt x="228698" y="20870"/>
                    <a:pt x="228119" y="22787"/>
                  </a:cubicBezTo>
                  <a:lnTo>
                    <a:pt x="218594" y="58220"/>
                  </a:lnTo>
                  <a:lnTo>
                    <a:pt x="209069" y="23073"/>
                  </a:lnTo>
                  <a:cubicBezTo>
                    <a:pt x="208560" y="21111"/>
                    <a:pt x="207616" y="19288"/>
                    <a:pt x="206307" y="17739"/>
                  </a:cubicBezTo>
                  <a:cubicBezTo>
                    <a:pt x="200000" y="11213"/>
                    <a:pt x="192229" y="6282"/>
                    <a:pt x="183638" y="3356"/>
                  </a:cubicBezTo>
                  <a:cubicBezTo>
                    <a:pt x="178160" y="1144"/>
                    <a:pt x="172306" y="12"/>
                    <a:pt x="166397" y="23"/>
                  </a:cubicBezTo>
                  <a:cubicBezTo>
                    <a:pt x="160370" y="27"/>
                    <a:pt x="154385" y="1025"/>
                    <a:pt x="148681" y="2975"/>
                  </a:cubicBezTo>
                  <a:cubicBezTo>
                    <a:pt x="140064" y="5838"/>
                    <a:pt x="132303" y="10815"/>
                    <a:pt x="126107" y="17453"/>
                  </a:cubicBezTo>
                  <a:cubicBezTo>
                    <a:pt x="124853" y="19038"/>
                    <a:pt x="123916" y="20849"/>
                    <a:pt x="123344" y="22787"/>
                  </a:cubicBezTo>
                  <a:lnTo>
                    <a:pt x="114010" y="57173"/>
                  </a:lnTo>
                  <a:lnTo>
                    <a:pt x="104485" y="22692"/>
                  </a:lnTo>
                  <a:cubicBezTo>
                    <a:pt x="103921" y="20732"/>
                    <a:pt x="102948" y="18914"/>
                    <a:pt x="101627" y="17358"/>
                  </a:cubicBezTo>
                  <a:cubicBezTo>
                    <a:pt x="95361" y="10828"/>
                    <a:pt x="87620" y="5895"/>
                    <a:pt x="79053" y="2975"/>
                  </a:cubicBezTo>
                  <a:cubicBezTo>
                    <a:pt x="73485" y="885"/>
                    <a:pt x="67568" y="-117"/>
                    <a:pt x="61622" y="23"/>
                  </a:cubicBezTo>
                  <a:cubicBezTo>
                    <a:pt x="55593" y="11"/>
                    <a:pt x="49606" y="1009"/>
                    <a:pt x="43906" y="2975"/>
                  </a:cubicBezTo>
                  <a:cubicBezTo>
                    <a:pt x="35272" y="5860"/>
                    <a:pt x="27485" y="10834"/>
                    <a:pt x="21236" y="17453"/>
                  </a:cubicBezTo>
                  <a:cubicBezTo>
                    <a:pt x="20050" y="19066"/>
                    <a:pt x="19148" y="20870"/>
                    <a:pt x="18569" y="22787"/>
                  </a:cubicBezTo>
                  <a:lnTo>
                    <a:pt x="186" y="92034"/>
                  </a:lnTo>
                  <a:cubicBezTo>
                    <a:pt x="-844" y="97193"/>
                    <a:pt x="2503" y="102210"/>
                    <a:pt x="7662" y="103239"/>
                  </a:cubicBezTo>
                  <a:cubicBezTo>
                    <a:pt x="12379" y="104181"/>
                    <a:pt x="17058" y="101458"/>
                    <a:pt x="18569" y="96892"/>
                  </a:cubicBezTo>
                  <a:lnTo>
                    <a:pt x="33047" y="42314"/>
                  </a:lnTo>
                  <a:lnTo>
                    <a:pt x="33047" y="72222"/>
                  </a:lnTo>
                  <a:lnTo>
                    <a:pt x="16664" y="133373"/>
                  </a:lnTo>
                  <a:lnTo>
                    <a:pt x="33047" y="133373"/>
                  </a:lnTo>
                  <a:lnTo>
                    <a:pt x="33047" y="209573"/>
                  </a:lnTo>
                  <a:lnTo>
                    <a:pt x="52097" y="209573"/>
                  </a:lnTo>
                  <a:lnTo>
                    <a:pt x="52097" y="133373"/>
                  </a:lnTo>
                  <a:lnTo>
                    <a:pt x="71147" y="133373"/>
                  </a:lnTo>
                  <a:lnTo>
                    <a:pt x="71147" y="209573"/>
                  </a:lnTo>
                  <a:lnTo>
                    <a:pt x="90197" y="209573"/>
                  </a:lnTo>
                  <a:lnTo>
                    <a:pt x="90197" y="133373"/>
                  </a:lnTo>
                  <a:lnTo>
                    <a:pt x="106580" y="133373"/>
                  </a:lnTo>
                  <a:lnTo>
                    <a:pt x="90197" y="72222"/>
                  </a:lnTo>
                  <a:lnTo>
                    <a:pt x="90197" y="41647"/>
                  </a:lnTo>
                  <a:lnTo>
                    <a:pt x="104771" y="96892"/>
                  </a:lnTo>
                  <a:cubicBezTo>
                    <a:pt x="106050" y="101994"/>
                    <a:pt x="111223" y="105095"/>
                    <a:pt x="116325" y="103816"/>
                  </a:cubicBezTo>
                  <a:cubicBezTo>
                    <a:pt x="119734" y="102961"/>
                    <a:pt x="122395" y="100300"/>
                    <a:pt x="123249" y="96892"/>
                  </a:cubicBezTo>
                  <a:lnTo>
                    <a:pt x="137822" y="41647"/>
                  </a:lnTo>
                  <a:lnTo>
                    <a:pt x="137822" y="209573"/>
                  </a:lnTo>
                  <a:lnTo>
                    <a:pt x="156872" y="209573"/>
                  </a:lnTo>
                  <a:lnTo>
                    <a:pt x="156872" y="104798"/>
                  </a:lnTo>
                  <a:lnTo>
                    <a:pt x="175922" y="104798"/>
                  </a:lnTo>
                  <a:lnTo>
                    <a:pt x="175922" y="209573"/>
                  </a:lnTo>
                  <a:lnTo>
                    <a:pt x="194972" y="209573"/>
                  </a:lnTo>
                  <a:lnTo>
                    <a:pt x="194972" y="42218"/>
                  </a:lnTo>
                  <a:lnTo>
                    <a:pt x="209450" y="96892"/>
                  </a:lnTo>
                  <a:cubicBezTo>
                    <a:pt x="209450" y="102153"/>
                    <a:pt x="213715" y="106417"/>
                    <a:pt x="218975" y="106417"/>
                  </a:cubicBezTo>
                  <a:cubicBezTo>
                    <a:pt x="224236" y="106417"/>
                    <a:pt x="228500" y="102153"/>
                    <a:pt x="228500" y="96892"/>
                  </a:cubicBezTo>
                  <a:lnTo>
                    <a:pt x="242597" y="42218"/>
                  </a:lnTo>
                  <a:lnTo>
                    <a:pt x="242597" y="72222"/>
                  </a:lnTo>
                  <a:lnTo>
                    <a:pt x="226214" y="133373"/>
                  </a:lnTo>
                  <a:lnTo>
                    <a:pt x="242597" y="133373"/>
                  </a:lnTo>
                  <a:lnTo>
                    <a:pt x="242597" y="209573"/>
                  </a:lnTo>
                  <a:lnTo>
                    <a:pt x="261647" y="209573"/>
                  </a:lnTo>
                  <a:lnTo>
                    <a:pt x="261647" y="133373"/>
                  </a:lnTo>
                  <a:lnTo>
                    <a:pt x="280697" y="133373"/>
                  </a:lnTo>
                  <a:lnTo>
                    <a:pt x="280697" y="209573"/>
                  </a:lnTo>
                  <a:lnTo>
                    <a:pt x="299747" y="209573"/>
                  </a:lnTo>
                  <a:lnTo>
                    <a:pt x="299747" y="133373"/>
                  </a:lnTo>
                  <a:lnTo>
                    <a:pt x="316130" y="133373"/>
                  </a:lnTo>
                  <a:lnTo>
                    <a:pt x="299747" y="72222"/>
                  </a:lnTo>
                  <a:lnTo>
                    <a:pt x="299747" y="41647"/>
                  </a:lnTo>
                  <a:lnTo>
                    <a:pt x="314321" y="96892"/>
                  </a:lnTo>
                  <a:cubicBezTo>
                    <a:pt x="315600" y="101994"/>
                    <a:pt x="320773" y="105095"/>
                    <a:pt x="325875" y="103816"/>
                  </a:cubicBezTo>
                  <a:cubicBezTo>
                    <a:pt x="329284" y="102961"/>
                    <a:pt x="331945" y="100300"/>
                    <a:pt x="332799" y="96892"/>
                  </a:cubicBezTo>
                  <a:lnTo>
                    <a:pt x="347372" y="41647"/>
                  </a:lnTo>
                  <a:lnTo>
                    <a:pt x="347372" y="209573"/>
                  </a:lnTo>
                  <a:lnTo>
                    <a:pt x="366422" y="209573"/>
                  </a:lnTo>
                  <a:lnTo>
                    <a:pt x="366422" y="104798"/>
                  </a:lnTo>
                  <a:lnTo>
                    <a:pt x="385472" y="104798"/>
                  </a:lnTo>
                  <a:lnTo>
                    <a:pt x="385472" y="209573"/>
                  </a:lnTo>
                  <a:lnTo>
                    <a:pt x="404522" y="209573"/>
                  </a:lnTo>
                  <a:lnTo>
                    <a:pt x="404522" y="42218"/>
                  </a:lnTo>
                  <a:lnTo>
                    <a:pt x="419000" y="96892"/>
                  </a:lnTo>
                  <a:cubicBezTo>
                    <a:pt x="419000" y="102153"/>
                    <a:pt x="423265" y="106417"/>
                    <a:pt x="428525" y="106417"/>
                  </a:cubicBezTo>
                  <a:cubicBezTo>
                    <a:pt x="433786" y="106417"/>
                    <a:pt x="438050" y="102153"/>
                    <a:pt x="438050" y="96892"/>
                  </a:cubicBezTo>
                  <a:lnTo>
                    <a:pt x="452147" y="42218"/>
                  </a:lnTo>
                  <a:lnTo>
                    <a:pt x="452147" y="72222"/>
                  </a:lnTo>
                  <a:lnTo>
                    <a:pt x="435764" y="133373"/>
                  </a:lnTo>
                  <a:lnTo>
                    <a:pt x="452147" y="133373"/>
                  </a:lnTo>
                  <a:lnTo>
                    <a:pt x="452147" y="209573"/>
                  </a:lnTo>
                  <a:lnTo>
                    <a:pt x="471197" y="209573"/>
                  </a:lnTo>
                  <a:lnTo>
                    <a:pt x="471197" y="133373"/>
                  </a:lnTo>
                  <a:lnTo>
                    <a:pt x="490247" y="133373"/>
                  </a:lnTo>
                  <a:lnTo>
                    <a:pt x="490247" y="209573"/>
                  </a:lnTo>
                  <a:lnTo>
                    <a:pt x="509297" y="209573"/>
                  </a:lnTo>
                  <a:lnTo>
                    <a:pt x="509297" y="133373"/>
                  </a:lnTo>
                  <a:lnTo>
                    <a:pt x="525680" y="133373"/>
                  </a:lnTo>
                  <a:lnTo>
                    <a:pt x="509297" y="72222"/>
                  </a:lnTo>
                  <a:lnTo>
                    <a:pt x="509297" y="41647"/>
                  </a:lnTo>
                  <a:lnTo>
                    <a:pt x="523871" y="96892"/>
                  </a:lnTo>
                  <a:cubicBezTo>
                    <a:pt x="525150" y="101994"/>
                    <a:pt x="530323" y="105095"/>
                    <a:pt x="535426" y="103816"/>
                  </a:cubicBezTo>
                  <a:cubicBezTo>
                    <a:pt x="538834" y="102961"/>
                    <a:pt x="541495" y="100300"/>
                    <a:pt x="542349" y="96892"/>
                  </a:cubicBezTo>
                  <a:lnTo>
                    <a:pt x="556922" y="41647"/>
                  </a:lnTo>
                  <a:lnTo>
                    <a:pt x="556922" y="209573"/>
                  </a:lnTo>
                  <a:lnTo>
                    <a:pt x="575972" y="209573"/>
                  </a:lnTo>
                  <a:lnTo>
                    <a:pt x="575972" y="104798"/>
                  </a:lnTo>
                  <a:lnTo>
                    <a:pt x="595022" y="104798"/>
                  </a:lnTo>
                  <a:lnTo>
                    <a:pt x="595022" y="209573"/>
                  </a:lnTo>
                  <a:lnTo>
                    <a:pt x="614072" y="209573"/>
                  </a:lnTo>
                  <a:lnTo>
                    <a:pt x="614072" y="42218"/>
                  </a:lnTo>
                  <a:lnTo>
                    <a:pt x="628550" y="96892"/>
                  </a:lnTo>
                  <a:cubicBezTo>
                    <a:pt x="628550" y="102153"/>
                    <a:pt x="632815" y="106417"/>
                    <a:pt x="638075" y="106417"/>
                  </a:cubicBezTo>
                  <a:cubicBezTo>
                    <a:pt x="643336" y="106417"/>
                    <a:pt x="647600" y="102153"/>
                    <a:pt x="647600" y="96892"/>
                  </a:cubicBezTo>
                  <a:lnTo>
                    <a:pt x="661697" y="42218"/>
                  </a:lnTo>
                  <a:lnTo>
                    <a:pt x="661697" y="72222"/>
                  </a:lnTo>
                  <a:lnTo>
                    <a:pt x="645314" y="133373"/>
                  </a:lnTo>
                  <a:lnTo>
                    <a:pt x="661697" y="133373"/>
                  </a:lnTo>
                  <a:lnTo>
                    <a:pt x="661697" y="209573"/>
                  </a:lnTo>
                  <a:lnTo>
                    <a:pt x="680747" y="209573"/>
                  </a:lnTo>
                  <a:lnTo>
                    <a:pt x="680747" y="133373"/>
                  </a:lnTo>
                  <a:lnTo>
                    <a:pt x="699797" y="133373"/>
                  </a:lnTo>
                  <a:lnTo>
                    <a:pt x="699797" y="209573"/>
                  </a:lnTo>
                  <a:lnTo>
                    <a:pt x="718847" y="209573"/>
                  </a:lnTo>
                  <a:lnTo>
                    <a:pt x="718847" y="133373"/>
                  </a:lnTo>
                  <a:lnTo>
                    <a:pt x="735230" y="133373"/>
                  </a:lnTo>
                  <a:lnTo>
                    <a:pt x="718847" y="72222"/>
                  </a:lnTo>
                  <a:lnTo>
                    <a:pt x="718847" y="41647"/>
                  </a:lnTo>
                  <a:lnTo>
                    <a:pt x="733421" y="96892"/>
                  </a:lnTo>
                  <a:cubicBezTo>
                    <a:pt x="734570" y="101171"/>
                    <a:pt x="738518" y="104092"/>
                    <a:pt x="742946" y="103940"/>
                  </a:cubicBezTo>
                  <a:cubicBezTo>
                    <a:pt x="748204" y="103793"/>
                    <a:pt x="752347" y="99409"/>
                    <a:pt x="752199" y="94151"/>
                  </a:cubicBezTo>
                  <a:cubicBezTo>
                    <a:pt x="752178" y="93436"/>
                    <a:pt x="752078" y="92727"/>
                    <a:pt x="751899" y="920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0A1D8F87-46E2-4041-8F1E-7F43A3148B36}"/>
                </a:ext>
              </a:extLst>
            </p:cNvPr>
            <p:cNvSpPr/>
            <p:nvPr/>
          </p:nvSpPr>
          <p:spPr>
            <a:xfrm>
              <a:off x="5493223" y="476309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A6FDF8B5-7AC2-43F6-AB7E-15E717E59F04}"/>
                </a:ext>
              </a:extLst>
            </p:cNvPr>
            <p:cNvSpPr/>
            <p:nvPr/>
          </p:nvSpPr>
          <p:spPr>
            <a:xfrm>
              <a:off x="5283673" y="476309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14E0A437-8EC8-40CE-885E-8CA432FBA8B7}"/>
                </a:ext>
              </a:extLst>
            </p:cNvPr>
            <p:cNvSpPr/>
            <p:nvPr/>
          </p:nvSpPr>
          <p:spPr>
            <a:xfrm>
              <a:off x="5388448" y="476309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57F706C3-8E29-4DF2-BA1A-4E997D88C9BE}"/>
                </a:ext>
              </a:extLst>
            </p:cNvPr>
            <p:cNvSpPr/>
            <p:nvPr/>
          </p:nvSpPr>
          <p:spPr>
            <a:xfrm>
              <a:off x="5074123" y="476309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FB2AEB04-B148-448A-A432-56AD9968098B}"/>
                </a:ext>
              </a:extLst>
            </p:cNvPr>
            <p:cNvSpPr/>
            <p:nvPr/>
          </p:nvSpPr>
          <p:spPr>
            <a:xfrm>
              <a:off x="5178898" y="476309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E8821A8E-0F41-4FD9-97B2-34D2DB77C512}"/>
                </a:ext>
              </a:extLst>
            </p:cNvPr>
            <p:cNvSpPr/>
            <p:nvPr/>
          </p:nvSpPr>
          <p:spPr>
            <a:xfrm>
              <a:off x="5036090" y="4820225"/>
              <a:ext cx="542798" cy="209570"/>
            </a:xfrm>
            <a:custGeom>
              <a:avLst/>
              <a:gdLst>
                <a:gd name="connsiteX0" fmla="*/ 542382 w 542798"/>
                <a:gd name="connsiteY0" fmla="*/ 92032 h 209570"/>
                <a:gd name="connsiteX1" fmla="*/ 523998 w 542798"/>
                <a:gd name="connsiteY1" fmla="*/ 22690 h 209570"/>
                <a:gd name="connsiteX2" fmla="*/ 521236 w 542798"/>
                <a:gd name="connsiteY2" fmla="*/ 17356 h 209570"/>
                <a:gd name="connsiteX3" fmla="*/ 498567 w 542798"/>
                <a:gd name="connsiteY3" fmla="*/ 2974 h 209570"/>
                <a:gd name="connsiteX4" fmla="*/ 480945 w 542798"/>
                <a:gd name="connsiteY4" fmla="*/ 21 h 209570"/>
                <a:gd name="connsiteX5" fmla="*/ 463229 w 542798"/>
                <a:gd name="connsiteY5" fmla="*/ 2974 h 209570"/>
                <a:gd name="connsiteX6" fmla="*/ 440655 w 542798"/>
                <a:gd name="connsiteY6" fmla="*/ 17452 h 209570"/>
                <a:gd name="connsiteX7" fmla="*/ 437892 w 542798"/>
                <a:gd name="connsiteY7" fmla="*/ 22786 h 209570"/>
                <a:gd name="connsiteX8" fmla="*/ 428558 w 542798"/>
                <a:gd name="connsiteY8" fmla="*/ 57171 h 209570"/>
                <a:gd name="connsiteX9" fmla="*/ 419033 w 542798"/>
                <a:gd name="connsiteY9" fmla="*/ 22690 h 209570"/>
                <a:gd name="connsiteX10" fmla="*/ 416175 w 542798"/>
                <a:gd name="connsiteY10" fmla="*/ 17356 h 209570"/>
                <a:gd name="connsiteX11" fmla="*/ 393601 w 542798"/>
                <a:gd name="connsiteY11" fmla="*/ 2974 h 209570"/>
                <a:gd name="connsiteX12" fmla="*/ 376170 w 542798"/>
                <a:gd name="connsiteY12" fmla="*/ 21 h 209570"/>
                <a:gd name="connsiteX13" fmla="*/ 358454 w 542798"/>
                <a:gd name="connsiteY13" fmla="*/ 2974 h 209570"/>
                <a:gd name="connsiteX14" fmla="*/ 335784 w 542798"/>
                <a:gd name="connsiteY14" fmla="*/ 17452 h 209570"/>
                <a:gd name="connsiteX15" fmla="*/ 333117 w 542798"/>
                <a:gd name="connsiteY15" fmla="*/ 22786 h 209570"/>
                <a:gd name="connsiteX16" fmla="*/ 323592 w 542798"/>
                <a:gd name="connsiteY16" fmla="*/ 58219 h 209570"/>
                <a:gd name="connsiteX17" fmla="*/ 314067 w 542798"/>
                <a:gd name="connsiteY17" fmla="*/ 23071 h 209570"/>
                <a:gd name="connsiteX18" fmla="*/ 311305 w 542798"/>
                <a:gd name="connsiteY18" fmla="*/ 17737 h 209570"/>
                <a:gd name="connsiteX19" fmla="*/ 288636 w 542798"/>
                <a:gd name="connsiteY19" fmla="*/ 3355 h 209570"/>
                <a:gd name="connsiteX20" fmla="*/ 271395 w 542798"/>
                <a:gd name="connsiteY20" fmla="*/ 21 h 209570"/>
                <a:gd name="connsiteX21" fmla="*/ 253679 w 542798"/>
                <a:gd name="connsiteY21" fmla="*/ 2974 h 209570"/>
                <a:gd name="connsiteX22" fmla="*/ 231105 w 542798"/>
                <a:gd name="connsiteY22" fmla="*/ 17452 h 209570"/>
                <a:gd name="connsiteX23" fmla="*/ 228342 w 542798"/>
                <a:gd name="connsiteY23" fmla="*/ 22786 h 209570"/>
                <a:gd name="connsiteX24" fmla="*/ 219008 w 542798"/>
                <a:gd name="connsiteY24" fmla="*/ 57171 h 209570"/>
                <a:gd name="connsiteX25" fmla="*/ 209483 w 542798"/>
                <a:gd name="connsiteY25" fmla="*/ 22690 h 209570"/>
                <a:gd name="connsiteX26" fmla="*/ 206625 w 542798"/>
                <a:gd name="connsiteY26" fmla="*/ 17356 h 209570"/>
                <a:gd name="connsiteX27" fmla="*/ 184051 w 542798"/>
                <a:gd name="connsiteY27" fmla="*/ 2974 h 209570"/>
                <a:gd name="connsiteX28" fmla="*/ 166620 w 542798"/>
                <a:gd name="connsiteY28" fmla="*/ 21 h 209570"/>
                <a:gd name="connsiteX29" fmla="*/ 148904 w 542798"/>
                <a:gd name="connsiteY29" fmla="*/ 2974 h 209570"/>
                <a:gd name="connsiteX30" fmla="*/ 126234 w 542798"/>
                <a:gd name="connsiteY30" fmla="*/ 17452 h 209570"/>
                <a:gd name="connsiteX31" fmla="*/ 123567 w 542798"/>
                <a:gd name="connsiteY31" fmla="*/ 22786 h 209570"/>
                <a:gd name="connsiteX32" fmla="*/ 114042 w 542798"/>
                <a:gd name="connsiteY32" fmla="*/ 58219 h 209570"/>
                <a:gd name="connsiteX33" fmla="*/ 104517 w 542798"/>
                <a:gd name="connsiteY33" fmla="*/ 23071 h 209570"/>
                <a:gd name="connsiteX34" fmla="*/ 101755 w 542798"/>
                <a:gd name="connsiteY34" fmla="*/ 17737 h 209570"/>
                <a:gd name="connsiteX35" fmla="*/ 79086 w 542798"/>
                <a:gd name="connsiteY35" fmla="*/ 3355 h 209570"/>
                <a:gd name="connsiteX36" fmla="*/ 61845 w 542798"/>
                <a:gd name="connsiteY36" fmla="*/ 21 h 209570"/>
                <a:gd name="connsiteX37" fmla="*/ 44129 w 542798"/>
                <a:gd name="connsiteY37" fmla="*/ 2974 h 209570"/>
                <a:gd name="connsiteX38" fmla="*/ 21555 w 542798"/>
                <a:gd name="connsiteY38" fmla="*/ 17452 h 209570"/>
                <a:gd name="connsiteX39" fmla="*/ 18792 w 542798"/>
                <a:gd name="connsiteY39" fmla="*/ 22786 h 209570"/>
                <a:gd name="connsiteX40" fmla="*/ 314 w 542798"/>
                <a:gd name="connsiteY40" fmla="*/ 92413 h 209570"/>
                <a:gd name="connsiteX41" fmla="*/ 7077 w 542798"/>
                <a:gd name="connsiteY41" fmla="*/ 104034 h 209570"/>
                <a:gd name="connsiteX42" fmla="*/ 9553 w 542798"/>
                <a:gd name="connsiteY42" fmla="*/ 104034 h 209570"/>
                <a:gd name="connsiteX43" fmla="*/ 19078 w 542798"/>
                <a:gd name="connsiteY43" fmla="*/ 96985 h 209570"/>
                <a:gd name="connsiteX44" fmla="*/ 33270 w 542798"/>
                <a:gd name="connsiteY44" fmla="*/ 41645 h 209570"/>
                <a:gd name="connsiteX45" fmla="*/ 33270 w 542798"/>
                <a:gd name="connsiteY45" fmla="*/ 209571 h 209570"/>
                <a:gd name="connsiteX46" fmla="*/ 52320 w 542798"/>
                <a:gd name="connsiteY46" fmla="*/ 209571 h 209570"/>
                <a:gd name="connsiteX47" fmla="*/ 52320 w 542798"/>
                <a:gd name="connsiteY47" fmla="*/ 104796 h 209570"/>
                <a:gd name="connsiteX48" fmla="*/ 71370 w 542798"/>
                <a:gd name="connsiteY48" fmla="*/ 104796 h 209570"/>
                <a:gd name="connsiteX49" fmla="*/ 71370 w 542798"/>
                <a:gd name="connsiteY49" fmla="*/ 209571 h 209570"/>
                <a:gd name="connsiteX50" fmla="*/ 90420 w 542798"/>
                <a:gd name="connsiteY50" fmla="*/ 209571 h 209570"/>
                <a:gd name="connsiteX51" fmla="*/ 90420 w 542798"/>
                <a:gd name="connsiteY51" fmla="*/ 42217 h 209570"/>
                <a:gd name="connsiteX52" fmla="*/ 104898 w 542798"/>
                <a:gd name="connsiteY52" fmla="*/ 96890 h 209570"/>
                <a:gd name="connsiteX53" fmla="*/ 114423 w 542798"/>
                <a:gd name="connsiteY53" fmla="*/ 106415 h 209570"/>
                <a:gd name="connsiteX54" fmla="*/ 123948 w 542798"/>
                <a:gd name="connsiteY54" fmla="*/ 96890 h 209570"/>
                <a:gd name="connsiteX55" fmla="*/ 138045 w 542798"/>
                <a:gd name="connsiteY55" fmla="*/ 42217 h 209570"/>
                <a:gd name="connsiteX56" fmla="*/ 138045 w 542798"/>
                <a:gd name="connsiteY56" fmla="*/ 72220 h 209570"/>
                <a:gd name="connsiteX57" fmla="*/ 121662 w 542798"/>
                <a:gd name="connsiteY57" fmla="*/ 133371 h 209570"/>
                <a:gd name="connsiteX58" fmla="*/ 138045 w 542798"/>
                <a:gd name="connsiteY58" fmla="*/ 133371 h 209570"/>
                <a:gd name="connsiteX59" fmla="*/ 138045 w 542798"/>
                <a:gd name="connsiteY59" fmla="*/ 209571 h 209570"/>
                <a:gd name="connsiteX60" fmla="*/ 157095 w 542798"/>
                <a:gd name="connsiteY60" fmla="*/ 209571 h 209570"/>
                <a:gd name="connsiteX61" fmla="*/ 157095 w 542798"/>
                <a:gd name="connsiteY61" fmla="*/ 133371 h 209570"/>
                <a:gd name="connsiteX62" fmla="*/ 176145 w 542798"/>
                <a:gd name="connsiteY62" fmla="*/ 133371 h 209570"/>
                <a:gd name="connsiteX63" fmla="*/ 176145 w 542798"/>
                <a:gd name="connsiteY63" fmla="*/ 209571 h 209570"/>
                <a:gd name="connsiteX64" fmla="*/ 195195 w 542798"/>
                <a:gd name="connsiteY64" fmla="*/ 209571 h 209570"/>
                <a:gd name="connsiteX65" fmla="*/ 195195 w 542798"/>
                <a:gd name="connsiteY65" fmla="*/ 133371 h 209570"/>
                <a:gd name="connsiteX66" fmla="*/ 211578 w 542798"/>
                <a:gd name="connsiteY66" fmla="*/ 133371 h 209570"/>
                <a:gd name="connsiteX67" fmla="*/ 195195 w 542798"/>
                <a:gd name="connsiteY67" fmla="*/ 72220 h 209570"/>
                <a:gd name="connsiteX68" fmla="*/ 195195 w 542798"/>
                <a:gd name="connsiteY68" fmla="*/ 41645 h 209570"/>
                <a:gd name="connsiteX69" fmla="*/ 209769 w 542798"/>
                <a:gd name="connsiteY69" fmla="*/ 96890 h 209570"/>
                <a:gd name="connsiteX70" fmla="*/ 221323 w 542798"/>
                <a:gd name="connsiteY70" fmla="*/ 103814 h 209570"/>
                <a:gd name="connsiteX71" fmla="*/ 228247 w 542798"/>
                <a:gd name="connsiteY71" fmla="*/ 96890 h 209570"/>
                <a:gd name="connsiteX72" fmla="*/ 242820 w 542798"/>
                <a:gd name="connsiteY72" fmla="*/ 41645 h 209570"/>
                <a:gd name="connsiteX73" fmla="*/ 242820 w 542798"/>
                <a:gd name="connsiteY73" fmla="*/ 209571 h 209570"/>
                <a:gd name="connsiteX74" fmla="*/ 261870 w 542798"/>
                <a:gd name="connsiteY74" fmla="*/ 209571 h 209570"/>
                <a:gd name="connsiteX75" fmla="*/ 261870 w 542798"/>
                <a:gd name="connsiteY75" fmla="*/ 104796 h 209570"/>
                <a:gd name="connsiteX76" fmla="*/ 280920 w 542798"/>
                <a:gd name="connsiteY76" fmla="*/ 104796 h 209570"/>
                <a:gd name="connsiteX77" fmla="*/ 280920 w 542798"/>
                <a:gd name="connsiteY77" fmla="*/ 209571 h 209570"/>
                <a:gd name="connsiteX78" fmla="*/ 299970 w 542798"/>
                <a:gd name="connsiteY78" fmla="*/ 209571 h 209570"/>
                <a:gd name="connsiteX79" fmla="*/ 299970 w 542798"/>
                <a:gd name="connsiteY79" fmla="*/ 42217 h 209570"/>
                <a:gd name="connsiteX80" fmla="*/ 314448 w 542798"/>
                <a:gd name="connsiteY80" fmla="*/ 96890 h 209570"/>
                <a:gd name="connsiteX81" fmla="*/ 323973 w 542798"/>
                <a:gd name="connsiteY81" fmla="*/ 106415 h 209570"/>
                <a:gd name="connsiteX82" fmla="*/ 333498 w 542798"/>
                <a:gd name="connsiteY82" fmla="*/ 96890 h 209570"/>
                <a:gd name="connsiteX83" fmla="*/ 347595 w 542798"/>
                <a:gd name="connsiteY83" fmla="*/ 42217 h 209570"/>
                <a:gd name="connsiteX84" fmla="*/ 347595 w 542798"/>
                <a:gd name="connsiteY84" fmla="*/ 72220 h 209570"/>
                <a:gd name="connsiteX85" fmla="*/ 331212 w 542798"/>
                <a:gd name="connsiteY85" fmla="*/ 133371 h 209570"/>
                <a:gd name="connsiteX86" fmla="*/ 347595 w 542798"/>
                <a:gd name="connsiteY86" fmla="*/ 133371 h 209570"/>
                <a:gd name="connsiteX87" fmla="*/ 347595 w 542798"/>
                <a:gd name="connsiteY87" fmla="*/ 209571 h 209570"/>
                <a:gd name="connsiteX88" fmla="*/ 366645 w 542798"/>
                <a:gd name="connsiteY88" fmla="*/ 209571 h 209570"/>
                <a:gd name="connsiteX89" fmla="*/ 366645 w 542798"/>
                <a:gd name="connsiteY89" fmla="*/ 133371 h 209570"/>
                <a:gd name="connsiteX90" fmla="*/ 385695 w 542798"/>
                <a:gd name="connsiteY90" fmla="*/ 133371 h 209570"/>
                <a:gd name="connsiteX91" fmla="*/ 385695 w 542798"/>
                <a:gd name="connsiteY91" fmla="*/ 209571 h 209570"/>
                <a:gd name="connsiteX92" fmla="*/ 404745 w 542798"/>
                <a:gd name="connsiteY92" fmla="*/ 209571 h 209570"/>
                <a:gd name="connsiteX93" fmla="*/ 404745 w 542798"/>
                <a:gd name="connsiteY93" fmla="*/ 133371 h 209570"/>
                <a:gd name="connsiteX94" fmla="*/ 421128 w 542798"/>
                <a:gd name="connsiteY94" fmla="*/ 133371 h 209570"/>
                <a:gd name="connsiteX95" fmla="*/ 404745 w 542798"/>
                <a:gd name="connsiteY95" fmla="*/ 72220 h 209570"/>
                <a:gd name="connsiteX96" fmla="*/ 404745 w 542798"/>
                <a:gd name="connsiteY96" fmla="*/ 41645 h 209570"/>
                <a:gd name="connsiteX97" fmla="*/ 419319 w 542798"/>
                <a:gd name="connsiteY97" fmla="*/ 96890 h 209570"/>
                <a:gd name="connsiteX98" fmla="*/ 430873 w 542798"/>
                <a:gd name="connsiteY98" fmla="*/ 103814 h 209570"/>
                <a:gd name="connsiteX99" fmla="*/ 437797 w 542798"/>
                <a:gd name="connsiteY99" fmla="*/ 96890 h 209570"/>
                <a:gd name="connsiteX100" fmla="*/ 452370 w 542798"/>
                <a:gd name="connsiteY100" fmla="*/ 41645 h 209570"/>
                <a:gd name="connsiteX101" fmla="*/ 452370 w 542798"/>
                <a:gd name="connsiteY101" fmla="*/ 209571 h 209570"/>
                <a:gd name="connsiteX102" fmla="*/ 471420 w 542798"/>
                <a:gd name="connsiteY102" fmla="*/ 209571 h 209570"/>
                <a:gd name="connsiteX103" fmla="*/ 471420 w 542798"/>
                <a:gd name="connsiteY103" fmla="*/ 104796 h 209570"/>
                <a:gd name="connsiteX104" fmla="*/ 490470 w 542798"/>
                <a:gd name="connsiteY104" fmla="*/ 104796 h 209570"/>
                <a:gd name="connsiteX105" fmla="*/ 490470 w 542798"/>
                <a:gd name="connsiteY105" fmla="*/ 209571 h 209570"/>
                <a:gd name="connsiteX106" fmla="*/ 509520 w 542798"/>
                <a:gd name="connsiteY106" fmla="*/ 209571 h 209570"/>
                <a:gd name="connsiteX107" fmla="*/ 509520 w 542798"/>
                <a:gd name="connsiteY107" fmla="*/ 42217 h 209570"/>
                <a:gd name="connsiteX108" fmla="*/ 523998 w 542798"/>
                <a:gd name="connsiteY108" fmla="*/ 96890 h 209570"/>
                <a:gd name="connsiteX109" fmla="*/ 533523 w 542798"/>
                <a:gd name="connsiteY109" fmla="*/ 103939 h 209570"/>
                <a:gd name="connsiteX110" fmla="*/ 536000 w 542798"/>
                <a:gd name="connsiteY110" fmla="*/ 103939 h 209570"/>
                <a:gd name="connsiteX111" fmla="*/ 542397 w 542798"/>
                <a:gd name="connsiteY111" fmla="*/ 92085 h 209570"/>
                <a:gd name="connsiteX112" fmla="*/ 542382 w 542798"/>
                <a:gd name="connsiteY112" fmla="*/ 92032 h 20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42798" h="209570">
                  <a:moveTo>
                    <a:pt x="542382" y="92032"/>
                  </a:moveTo>
                  <a:lnTo>
                    <a:pt x="523998" y="22690"/>
                  </a:lnTo>
                  <a:cubicBezTo>
                    <a:pt x="523489" y="20728"/>
                    <a:pt x="522545" y="18905"/>
                    <a:pt x="521236" y="17356"/>
                  </a:cubicBezTo>
                  <a:cubicBezTo>
                    <a:pt x="514929" y="10830"/>
                    <a:pt x="507158" y="5900"/>
                    <a:pt x="498567" y="2974"/>
                  </a:cubicBezTo>
                  <a:cubicBezTo>
                    <a:pt x="492944" y="843"/>
                    <a:pt x="486956" y="-161"/>
                    <a:pt x="480945" y="21"/>
                  </a:cubicBezTo>
                  <a:cubicBezTo>
                    <a:pt x="474918" y="26"/>
                    <a:pt x="468932" y="1023"/>
                    <a:pt x="463229" y="2974"/>
                  </a:cubicBezTo>
                  <a:cubicBezTo>
                    <a:pt x="454612" y="5836"/>
                    <a:pt x="446851" y="10814"/>
                    <a:pt x="440655" y="17452"/>
                  </a:cubicBezTo>
                  <a:cubicBezTo>
                    <a:pt x="439401" y="19037"/>
                    <a:pt x="438464" y="20847"/>
                    <a:pt x="437892" y="22786"/>
                  </a:cubicBezTo>
                  <a:lnTo>
                    <a:pt x="428558" y="57171"/>
                  </a:lnTo>
                  <a:lnTo>
                    <a:pt x="419033" y="22690"/>
                  </a:lnTo>
                  <a:cubicBezTo>
                    <a:pt x="418469" y="20730"/>
                    <a:pt x="417495" y="18912"/>
                    <a:pt x="416175" y="17356"/>
                  </a:cubicBezTo>
                  <a:cubicBezTo>
                    <a:pt x="409909" y="10825"/>
                    <a:pt x="402168" y="5893"/>
                    <a:pt x="393601" y="2974"/>
                  </a:cubicBezTo>
                  <a:cubicBezTo>
                    <a:pt x="388033" y="883"/>
                    <a:pt x="382116" y="-119"/>
                    <a:pt x="376170" y="21"/>
                  </a:cubicBezTo>
                  <a:cubicBezTo>
                    <a:pt x="370141" y="10"/>
                    <a:pt x="364153" y="1008"/>
                    <a:pt x="358454" y="2974"/>
                  </a:cubicBezTo>
                  <a:cubicBezTo>
                    <a:pt x="349819" y="5858"/>
                    <a:pt x="342033" y="10832"/>
                    <a:pt x="335784" y="17452"/>
                  </a:cubicBezTo>
                  <a:cubicBezTo>
                    <a:pt x="334597" y="19064"/>
                    <a:pt x="333695" y="20868"/>
                    <a:pt x="333117" y="22786"/>
                  </a:cubicBezTo>
                  <a:lnTo>
                    <a:pt x="323592" y="58219"/>
                  </a:lnTo>
                  <a:lnTo>
                    <a:pt x="314067" y="23071"/>
                  </a:lnTo>
                  <a:cubicBezTo>
                    <a:pt x="313558" y="21109"/>
                    <a:pt x="312614" y="19286"/>
                    <a:pt x="311305" y="17737"/>
                  </a:cubicBezTo>
                  <a:cubicBezTo>
                    <a:pt x="304998" y="11211"/>
                    <a:pt x="297227" y="6281"/>
                    <a:pt x="288636" y="3355"/>
                  </a:cubicBezTo>
                  <a:cubicBezTo>
                    <a:pt x="283158" y="1142"/>
                    <a:pt x="277304" y="10"/>
                    <a:pt x="271395" y="21"/>
                  </a:cubicBezTo>
                  <a:cubicBezTo>
                    <a:pt x="265368" y="26"/>
                    <a:pt x="259382" y="1023"/>
                    <a:pt x="253679" y="2974"/>
                  </a:cubicBezTo>
                  <a:cubicBezTo>
                    <a:pt x="245062" y="5836"/>
                    <a:pt x="237301" y="10814"/>
                    <a:pt x="231105" y="17452"/>
                  </a:cubicBezTo>
                  <a:cubicBezTo>
                    <a:pt x="229851" y="19037"/>
                    <a:pt x="228914" y="20847"/>
                    <a:pt x="228342" y="22786"/>
                  </a:cubicBezTo>
                  <a:lnTo>
                    <a:pt x="219008" y="57171"/>
                  </a:lnTo>
                  <a:lnTo>
                    <a:pt x="209483" y="22690"/>
                  </a:lnTo>
                  <a:cubicBezTo>
                    <a:pt x="208919" y="20730"/>
                    <a:pt x="207945" y="18912"/>
                    <a:pt x="206625" y="17356"/>
                  </a:cubicBezTo>
                  <a:cubicBezTo>
                    <a:pt x="200359" y="10825"/>
                    <a:pt x="192618" y="5893"/>
                    <a:pt x="184051" y="2974"/>
                  </a:cubicBezTo>
                  <a:cubicBezTo>
                    <a:pt x="178484" y="883"/>
                    <a:pt x="172566" y="-119"/>
                    <a:pt x="166620" y="21"/>
                  </a:cubicBezTo>
                  <a:cubicBezTo>
                    <a:pt x="160591" y="10"/>
                    <a:pt x="154603" y="1008"/>
                    <a:pt x="148904" y="2974"/>
                  </a:cubicBezTo>
                  <a:cubicBezTo>
                    <a:pt x="140270" y="5858"/>
                    <a:pt x="132483" y="10832"/>
                    <a:pt x="126234" y="17452"/>
                  </a:cubicBezTo>
                  <a:cubicBezTo>
                    <a:pt x="125047" y="19064"/>
                    <a:pt x="124145" y="20868"/>
                    <a:pt x="123567" y="22786"/>
                  </a:cubicBezTo>
                  <a:lnTo>
                    <a:pt x="114042" y="58219"/>
                  </a:lnTo>
                  <a:lnTo>
                    <a:pt x="104517" y="23071"/>
                  </a:lnTo>
                  <a:cubicBezTo>
                    <a:pt x="104008" y="21109"/>
                    <a:pt x="103064" y="19286"/>
                    <a:pt x="101755" y="17737"/>
                  </a:cubicBezTo>
                  <a:cubicBezTo>
                    <a:pt x="95448" y="11211"/>
                    <a:pt x="87677" y="6281"/>
                    <a:pt x="79086" y="3355"/>
                  </a:cubicBezTo>
                  <a:cubicBezTo>
                    <a:pt x="73608" y="1142"/>
                    <a:pt x="67754" y="10"/>
                    <a:pt x="61845" y="21"/>
                  </a:cubicBezTo>
                  <a:cubicBezTo>
                    <a:pt x="55818" y="26"/>
                    <a:pt x="49832" y="1023"/>
                    <a:pt x="44129" y="2974"/>
                  </a:cubicBezTo>
                  <a:cubicBezTo>
                    <a:pt x="35512" y="5836"/>
                    <a:pt x="27751" y="10814"/>
                    <a:pt x="21555" y="17452"/>
                  </a:cubicBezTo>
                  <a:cubicBezTo>
                    <a:pt x="20301" y="19037"/>
                    <a:pt x="19364" y="20847"/>
                    <a:pt x="18792" y="22786"/>
                  </a:cubicBezTo>
                  <a:lnTo>
                    <a:pt x="314" y="92413"/>
                  </a:lnTo>
                  <a:cubicBezTo>
                    <a:pt x="-1017" y="97488"/>
                    <a:pt x="2006" y="102684"/>
                    <a:pt x="7077" y="104034"/>
                  </a:cubicBezTo>
                  <a:lnTo>
                    <a:pt x="9553" y="104034"/>
                  </a:lnTo>
                  <a:cubicBezTo>
                    <a:pt x="13981" y="104185"/>
                    <a:pt x="17928" y="101264"/>
                    <a:pt x="19078" y="96985"/>
                  </a:cubicBezTo>
                  <a:lnTo>
                    <a:pt x="33270" y="41645"/>
                  </a:lnTo>
                  <a:lnTo>
                    <a:pt x="33270" y="209571"/>
                  </a:lnTo>
                  <a:lnTo>
                    <a:pt x="52320" y="209571"/>
                  </a:lnTo>
                  <a:lnTo>
                    <a:pt x="52320" y="104796"/>
                  </a:lnTo>
                  <a:lnTo>
                    <a:pt x="71370" y="104796"/>
                  </a:lnTo>
                  <a:lnTo>
                    <a:pt x="71370" y="209571"/>
                  </a:lnTo>
                  <a:lnTo>
                    <a:pt x="90420" y="209571"/>
                  </a:lnTo>
                  <a:lnTo>
                    <a:pt x="90420" y="42217"/>
                  </a:lnTo>
                  <a:lnTo>
                    <a:pt x="104898" y="96890"/>
                  </a:lnTo>
                  <a:cubicBezTo>
                    <a:pt x="104898" y="102151"/>
                    <a:pt x="109163" y="106415"/>
                    <a:pt x="114423" y="106415"/>
                  </a:cubicBezTo>
                  <a:cubicBezTo>
                    <a:pt x="119684" y="106415"/>
                    <a:pt x="123948" y="102151"/>
                    <a:pt x="123948" y="96890"/>
                  </a:cubicBezTo>
                  <a:lnTo>
                    <a:pt x="138045" y="42217"/>
                  </a:lnTo>
                  <a:lnTo>
                    <a:pt x="138045" y="72220"/>
                  </a:lnTo>
                  <a:lnTo>
                    <a:pt x="121662" y="133371"/>
                  </a:lnTo>
                  <a:lnTo>
                    <a:pt x="138045" y="133371"/>
                  </a:lnTo>
                  <a:lnTo>
                    <a:pt x="138045" y="209571"/>
                  </a:lnTo>
                  <a:lnTo>
                    <a:pt x="157095" y="209571"/>
                  </a:lnTo>
                  <a:lnTo>
                    <a:pt x="157095" y="133371"/>
                  </a:lnTo>
                  <a:lnTo>
                    <a:pt x="176145" y="133371"/>
                  </a:lnTo>
                  <a:lnTo>
                    <a:pt x="176145" y="209571"/>
                  </a:lnTo>
                  <a:lnTo>
                    <a:pt x="195195" y="209571"/>
                  </a:lnTo>
                  <a:lnTo>
                    <a:pt x="195195" y="133371"/>
                  </a:lnTo>
                  <a:lnTo>
                    <a:pt x="211578" y="133371"/>
                  </a:lnTo>
                  <a:lnTo>
                    <a:pt x="195195" y="72220"/>
                  </a:lnTo>
                  <a:lnTo>
                    <a:pt x="195195" y="41645"/>
                  </a:lnTo>
                  <a:lnTo>
                    <a:pt x="209769" y="96890"/>
                  </a:lnTo>
                  <a:cubicBezTo>
                    <a:pt x="211048" y="101993"/>
                    <a:pt x="216221" y="105093"/>
                    <a:pt x="221323" y="103814"/>
                  </a:cubicBezTo>
                  <a:cubicBezTo>
                    <a:pt x="224731" y="102960"/>
                    <a:pt x="227393" y="100298"/>
                    <a:pt x="228247" y="96890"/>
                  </a:cubicBezTo>
                  <a:lnTo>
                    <a:pt x="242820" y="41645"/>
                  </a:lnTo>
                  <a:lnTo>
                    <a:pt x="242820" y="209571"/>
                  </a:lnTo>
                  <a:lnTo>
                    <a:pt x="261870" y="209571"/>
                  </a:lnTo>
                  <a:lnTo>
                    <a:pt x="261870" y="104796"/>
                  </a:lnTo>
                  <a:lnTo>
                    <a:pt x="280920" y="104796"/>
                  </a:lnTo>
                  <a:lnTo>
                    <a:pt x="280920" y="209571"/>
                  </a:lnTo>
                  <a:lnTo>
                    <a:pt x="299970" y="209571"/>
                  </a:lnTo>
                  <a:lnTo>
                    <a:pt x="299970" y="42217"/>
                  </a:lnTo>
                  <a:lnTo>
                    <a:pt x="314448" y="96890"/>
                  </a:lnTo>
                  <a:cubicBezTo>
                    <a:pt x="314448" y="102151"/>
                    <a:pt x="318713" y="106415"/>
                    <a:pt x="323973" y="106415"/>
                  </a:cubicBezTo>
                  <a:cubicBezTo>
                    <a:pt x="329234" y="106415"/>
                    <a:pt x="333498" y="102151"/>
                    <a:pt x="333498" y="96890"/>
                  </a:cubicBezTo>
                  <a:lnTo>
                    <a:pt x="347595" y="42217"/>
                  </a:lnTo>
                  <a:lnTo>
                    <a:pt x="347595" y="72220"/>
                  </a:lnTo>
                  <a:lnTo>
                    <a:pt x="331212" y="133371"/>
                  </a:lnTo>
                  <a:lnTo>
                    <a:pt x="347595" y="133371"/>
                  </a:lnTo>
                  <a:lnTo>
                    <a:pt x="347595" y="209571"/>
                  </a:lnTo>
                  <a:lnTo>
                    <a:pt x="366645" y="209571"/>
                  </a:lnTo>
                  <a:lnTo>
                    <a:pt x="366645" y="133371"/>
                  </a:lnTo>
                  <a:lnTo>
                    <a:pt x="385695" y="133371"/>
                  </a:lnTo>
                  <a:lnTo>
                    <a:pt x="385695" y="209571"/>
                  </a:lnTo>
                  <a:lnTo>
                    <a:pt x="404745" y="209571"/>
                  </a:lnTo>
                  <a:lnTo>
                    <a:pt x="404745" y="133371"/>
                  </a:lnTo>
                  <a:lnTo>
                    <a:pt x="421128" y="133371"/>
                  </a:lnTo>
                  <a:lnTo>
                    <a:pt x="404745" y="72220"/>
                  </a:lnTo>
                  <a:lnTo>
                    <a:pt x="404745" y="41645"/>
                  </a:lnTo>
                  <a:lnTo>
                    <a:pt x="419319" y="96890"/>
                  </a:lnTo>
                  <a:cubicBezTo>
                    <a:pt x="420598" y="101993"/>
                    <a:pt x="425771" y="105093"/>
                    <a:pt x="430873" y="103814"/>
                  </a:cubicBezTo>
                  <a:cubicBezTo>
                    <a:pt x="434281" y="102960"/>
                    <a:pt x="436943" y="100298"/>
                    <a:pt x="437797" y="96890"/>
                  </a:cubicBezTo>
                  <a:lnTo>
                    <a:pt x="452370" y="41645"/>
                  </a:lnTo>
                  <a:lnTo>
                    <a:pt x="452370" y="209571"/>
                  </a:lnTo>
                  <a:lnTo>
                    <a:pt x="471420" y="209571"/>
                  </a:lnTo>
                  <a:lnTo>
                    <a:pt x="471420" y="104796"/>
                  </a:lnTo>
                  <a:lnTo>
                    <a:pt x="490470" y="104796"/>
                  </a:lnTo>
                  <a:lnTo>
                    <a:pt x="490470" y="209571"/>
                  </a:lnTo>
                  <a:lnTo>
                    <a:pt x="509520" y="209571"/>
                  </a:lnTo>
                  <a:lnTo>
                    <a:pt x="509520" y="42217"/>
                  </a:lnTo>
                  <a:lnTo>
                    <a:pt x="523998" y="96890"/>
                  </a:lnTo>
                  <a:cubicBezTo>
                    <a:pt x="525148" y="101169"/>
                    <a:pt x="529095" y="104090"/>
                    <a:pt x="533523" y="103939"/>
                  </a:cubicBezTo>
                  <a:cubicBezTo>
                    <a:pt x="534346" y="104032"/>
                    <a:pt x="535177" y="104032"/>
                    <a:pt x="536000" y="103939"/>
                  </a:cubicBezTo>
                  <a:cubicBezTo>
                    <a:pt x="541039" y="102432"/>
                    <a:pt x="543904" y="97125"/>
                    <a:pt x="542397" y="92085"/>
                  </a:cubicBezTo>
                  <a:cubicBezTo>
                    <a:pt x="542392" y="92067"/>
                    <a:pt x="542387" y="92050"/>
                    <a:pt x="542382" y="920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B3BFEA2C-B8EC-40AC-B5A3-5D6626778FD2}"/>
                </a:ext>
              </a:extLst>
            </p:cNvPr>
            <p:cNvSpPr/>
            <p:nvPr/>
          </p:nvSpPr>
          <p:spPr>
            <a:xfrm>
              <a:off x="5283673" y="447734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2DF89436-8395-4BA1-BC98-8C1EBBAE3E73}"/>
                </a:ext>
              </a:extLst>
            </p:cNvPr>
            <p:cNvSpPr/>
            <p:nvPr/>
          </p:nvSpPr>
          <p:spPr>
            <a:xfrm>
              <a:off x="5388448" y="447734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A2FDFE42-02C0-40EC-A631-2CAFB8127A57}"/>
                </a:ext>
              </a:extLst>
            </p:cNvPr>
            <p:cNvSpPr/>
            <p:nvPr/>
          </p:nvSpPr>
          <p:spPr>
            <a:xfrm>
              <a:off x="5178898" y="447734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741275A0-7A59-40AB-AD8A-3CDABC4B60B5}"/>
                </a:ext>
              </a:extLst>
            </p:cNvPr>
            <p:cNvSpPr/>
            <p:nvPr/>
          </p:nvSpPr>
          <p:spPr>
            <a:xfrm>
              <a:off x="5140865" y="4534473"/>
              <a:ext cx="333431" cy="209572"/>
            </a:xfrm>
            <a:custGeom>
              <a:avLst/>
              <a:gdLst>
                <a:gd name="connsiteX0" fmla="*/ 333022 w 333431"/>
                <a:gd name="connsiteY0" fmla="*/ 92034 h 209572"/>
                <a:gd name="connsiteX1" fmla="*/ 314639 w 333431"/>
                <a:gd name="connsiteY1" fmla="*/ 22692 h 209572"/>
                <a:gd name="connsiteX2" fmla="*/ 311781 w 333431"/>
                <a:gd name="connsiteY2" fmla="*/ 17358 h 209572"/>
                <a:gd name="connsiteX3" fmla="*/ 289207 w 333431"/>
                <a:gd name="connsiteY3" fmla="*/ 2975 h 209572"/>
                <a:gd name="connsiteX4" fmla="*/ 271395 w 333431"/>
                <a:gd name="connsiteY4" fmla="*/ 23 h 209572"/>
                <a:gd name="connsiteX5" fmla="*/ 253679 w 333431"/>
                <a:gd name="connsiteY5" fmla="*/ 2975 h 209572"/>
                <a:gd name="connsiteX6" fmla="*/ 231009 w 333431"/>
                <a:gd name="connsiteY6" fmla="*/ 17453 h 209572"/>
                <a:gd name="connsiteX7" fmla="*/ 228342 w 333431"/>
                <a:gd name="connsiteY7" fmla="*/ 22787 h 209572"/>
                <a:gd name="connsiteX8" fmla="*/ 218817 w 333431"/>
                <a:gd name="connsiteY8" fmla="*/ 58220 h 209572"/>
                <a:gd name="connsiteX9" fmla="*/ 209292 w 333431"/>
                <a:gd name="connsiteY9" fmla="*/ 23073 h 209572"/>
                <a:gd name="connsiteX10" fmla="*/ 206530 w 333431"/>
                <a:gd name="connsiteY10" fmla="*/ 17739 h 209572"/>
                <a:gd name="connsiteX11" fmla="*/ 183861 w 333431"/>
                <a:gd name="connsiteY11" fmla="*/ 3356 h 209572"/>
                <a:gd name="connsiteX12" fmla="*/ 166620 w 333431"/>
                <a:gd name="connsiteY12" fmla="*/ 23 h 209572"/>
                <a:gd name="connsiteX13" fmla="*/ 148904 w 333431"/>
                <a:gd name="connsiteY13" fmla="*/ 2975 h 209572"/>
                <a:gd name="connsiteX14" fmla="*/ 126330 w 333431"/>
                <a:gd name="connsiteY14" fmla="*/ 17453 h 209572"/>
                <a:gd name="connsiteX15" fmla="*/ 123567 w 333431"/>
                <a:gd name="connsiteY15" fmla="*/ 22787 h 209572"/>
                <a:gd name="connsiteX16" fmla="*/ 114233 w 333431"/>
                <a:gd name="connsiteY16" fmla="*/ 57173 h 209572"/>
                <a:gd name="connsiteX17" fmla="*/ 104708 w 333431"/>
                <a:gd name="connsiteY17" fmla="*/ 22692 h 209572"/>
                <a:gd name="connsiteX18" fmla="*/ 101850 w 333431"/>
                <a:gd name="connsiteY18" fmla="*/ 17358 h 209572"/>
                <a:gd name="connsiteX19" fmla="*/ 79276 w 333431"/>
                <a:gd name="connsiteY19" fmla="*/ 2975 h 209572"/>
                <a:gd name="connsiteX20" fmla="*/ 61845 w 333431"/>
                <a:gd name="connsiteY20" fmla="*/ 23 h 209572"/>
                <a:gd name="connsiteX21" fmla="*/ 44129 w 333431"/>
                <a:gd name="connsiteY21" fmla="*/ 2975 h 209572"/>
                <a:gd name="connsiteX22" fmla="*/ 21459 w 333431"/>
                <a:gd name="connsiteY22" fmla="*/ 17453 h 209572"/>
                <a:gd name="connsiteX23" fmla="*/ 18792 w 333431"/>
                <a:gd name="connsiteY23" fmla="*/ 22787 h 209572"/>
                <a:gd name="connsiteX24" fmla="*/ 314 w 333431"/>
                <a:gd name="connsiteY24" fmla="*/ 92415 h 209572"/>
                <a:gd name="connsiteX25" fmla="*/ 7077 w 333431"/>
                <a:gd name="connsiteY25" fmla="*/ 104036 h 209572"/>
                <a:gd name="connsiteX26" fmla="*/ 9553 w 333431"/>
                <a:gd name="connsiteY26" fmla="*/ 104036 h 209572"/>
                <a:gd name="connsiteX27" fmla="*/ 19078 w 333431"/>
                <a:gd name="connsiteY27" fmla="*/ 96987 h 209572"/>
                <a:gd name="connsiteX28" fmla="*/ 33270 w 333431"/>
                <a:gd name="connsiteY28" fmla="*/ 42218 h 209572"/>
                <a:gd name="connsiteX29" fmla="*/ 33270 w 333431"/>
                <a:gd name="connsiteY29" fmla="*/ 72222 h 209572"/>
                <a:gd name="connsiteX30" fmla="*/ 16887 w 333431"/>
                <a:gd name="connsiteY30" fmla="*/ 133373 h 209572"/>
                <a:gd name="connsiteX31" fmla="*/ 33270 w 333431"/>
                <a:gd name="connsiteY31" fmla="*/ 133373 h 209572"/>
                <a:gd name="connsiteX32" fmla="*/ 33270 w 333431"/>
                <a:gd name="connsiteY32" fmla="*/ 209573 h 209572"/>
                <a:gd name="connsiteX33" fmla="*/ 52320 w 333431"/>
                <a:gd name="connsiteY33" fmla="*/ 209573 h 209572"/>
                <a:gd name="connsiteX34" fmla="*/ 52320 w 333431"/>
                <a:gd name="connsiteY34" fmla="*/ 133373 h 209572"/>
                <a:gd name="connsiteX35" fmla="*/ 71370 w 333431"/>
                <a:gd name="connsiteY35" fmla="*/ 133373 h 209572"/>
                <a:gd name="connsiteX36" fmla="*/ 71370 w 333431"/>
                <a:gd name="connsiteY36" fmla="*/ 209573 h 209572"/>
                <a:gd name="connsiteX37" fmla="*/ 90420 w 333431"/>
                <a:gd name="connsiteY37" fmla="*/ 209573 h 209572"/>
                <a:gd name="connsiteX38" fmla="*/ 90420 w 333431"/>
                <a:gd name="connsiteY38" fmla="*/ 133373 h 209572"/>
                <a:gd name="connsiteX39" fmla="*/ 106803 w 333431"/>
                <a:gd name="connsiteY39" fmla="*/ 133373 h 209572"/>
                <a:gd name="connsiteX40" fmla="*/ 90420 w 333431"/>
                <a:gd name="connsiteY40" fmla="*/ 72222 h 209572"/>
                <a:gd name="connsiteX41" fmla="*/ 90420 w 333431"/>
                <a:gd name="connsiteY41" fmla="*/ 41647 h 209572"/>
                <a:gd name="connsiteX42" fmla="*/ 104994 w 333431"/>
                <a:gd name="connsiteY42" fmla="*/ 96892 h 209572"/>
                <a:gd name="connsiteX43" fmla="*/ 116548 w 333431"/>
                <a:gd name="connsiteY43" fmla="*/ 103816 h 209572"/>
                <a:gd name="connsiteX44" fmla="*/ 123472 w 333431"/>
                <a:gd name="connsiteY44" fmla="*/ 96892 h 209572"/>
                <a:gd name="connsiteX45" fmla="*/ 138045 w 333431"/>
                <a:gd name="connsiteY45" fmla="*/ 41647 h 209572"/>
                <a:gd name="connsiteX46" fmla="*/ 138045 w 333431"/>
                <a:gd name="connsiteY46" fmla="*/ 209573 h 209572"/>
                <a:gd name="connsiteX47" fmla="*/ 157095 w 333431"/>
                <a:gd name="connsiteY47" fmla="*/ 209573 h 209572"/>
                <a:gd name="connsiteX48" fmla="*/ 157095 w 333431"/>
                <a:gd name="connsiteY48" fmla="*/ 104798 h 209572"/>
                <a:gd name="connsiteX49" fmla="*/ 176145 w 333431"/>
                <a:gd name="connsiteY49" fmla="*/ 104798 h 209572"/>
                <a:gd name="connsiteX50" fmla="*/ 176145 w 333431"/>
                <a:gd name="connsiteY50" fmla="*/ 209573 h 209572"/>
                <a:gd name="connsiteX51" fmla="*/ 195195 w 333431"/>
                <a:gd name="connsiteY51" fmla="*/ 209573 h 209572"/>
                <a:gd name="connsiteX52" fmla="*/ 195195 w 333431"/>
                <a:gd name="connsiteY52" fmla="*/ 42218 h 209572"/>
                <a:gd name="connsiteX53" fmla="*/ 209673 w 333431"/>
                <a:gd name="connsiteY53" fmla="*/ 96892 h 209572"/>
                <a:gd name="connsiteX54" fmla="*/ 219198 w 333431"/>
                <a:gd name="connsiteY54" fmla="*/ 106417 h 209572"/>
                <a:gd name="connsiteX55" fmla="*/ 228723 w 333431"/>
                <a:gd name="connsiteY55" fmla="*/ 96892 h 209572"/>
                <a:gd name="connsiteX56" fmla="*/ 242820 w 333431"/>
                <a:gd name="connsiteY56" fmla="*/ 42218 h 209572"/>
                <a:gd name="connsiteX57" fmla="*/ 242820 w 333431"/>
                <a:gd name="connsiteY57" fmla="*/ 72222 h 209572"/>
                <a:gd name="connsiteX58" fmla="*/ 226437 w 333431"/>
                <a:gd name="connsiteY58" fmla="*/ 133373 h 209572"/>
                <a:gd name="connsiteX59" fmla="*/ 242820 w 333431"/>
                <a:gd name="connsiteY59" fmla="*/ 133373 h 209572"/>
                <a:gd name="connsiteX60" fmla="*/ 242820 w 333431"/>
                <a:gd name="connsiteY60" fmla="*/ 209573 h 209572"/>
                <a:gd name="connsiteX61" fmla="*/ 261870 w 333431"/>
                <a:gd name="connsiteY61" fmla="*/ 209573 h 209572"/>
                <a:gd name="connsiteX62" fmla="*/ 261870 w 333431"/>
                <a:gd name="connsiteY62" fmla="*/ 133373 h 209572"/>
                <a:gd name="connsiteX63" fmla="*/ 280920 w 333431"/>
                <a:gd name="connsiteY63" fmla="*/ 133373 h 209572"/>
                <a:gd name="connsiteX64" fmla="*/ 280920 w 333431"/>
                <a:gd name="connsiteY64" fmla="*/ 209573 h 209572"/>
                <a:gd name="connsiteX65" fmla="*/ 299970 w 333431"/>
                <a:gd name="connsiteY65" fmla="*/ 209573 h 209572"/>
                <a:gd name="connsiteX66" fmla="*/ 299970 w 333431"/>
                <a:gd name="connsiteY66" fmla="*/ 133373 h 209572"/>
                <a:gd name="connsiteX67" fmla="*/ 316353 w 333431"/>
                <a:gd name="connsiteY67" fmla="*/ 133373 h 209572"/>
                <a:gd name="connsiteX68" fmla="*/ 299970 w 333431"/>
                <a:gd name="connsiteY68" fmla="*/ 72222 h 209572"/>
                <a:gd name="connsiteX69" fmla="*/ 299970 w 333431"/>
                <a:gd name="connsiteY69" fmla="*/ 41647 h 209572"/>
                <a:gd name="connsiteX70" fmla="*/ 314544 w 333431"/>
                <a:gd name="connsiteY70" fmla="*/ 96892 h 209572"/>
                <a:gd name="connsiteX71" fmla="*/ 324069 w 333431"/>
                <a:gd name="connsiteY71" fmla="*/ 103940 h 209572"/>
                <a:gd name="connsiteX72" fmla="*/ 326545 w 333431"/>
                <a:gd name="connsiteY72" fmla="*/ 103940 h 209572"/>
                <a:gd name="connsiteX73" fmla="*/ 333055 w 333431"/>
                <a:gd name="connsiteY73" fmla="*/ 92147 h 209572"/>
                <a:gd name="connsiteX74" fmla="*/ 333022 w 333431"/>
                <a:gd name="connsiteY74" fmla="*/ 92034 h 20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333431" h="209572">
                  <a:moveTo>
                    <a:pt x="333022" y="92034"/>
                  </a:moveTo>
                  <a:lnTo>
                    <a:pt x="314639" y="22692"/>
                  </a:lnTo>
                  <a:cubicBezTo>
                    <a:pt x="314075" y="20732"/>
                    <a:pt x="313101" y="18914"/>
                    <a:pt x="311781" y="17358"/>
                  </a:cubicBezTo>
                  <a:cubicBezTo>
                    <a:pt x="305515" y="10828"/>
                    <a:pt x="297774" y="5895"/>
                    <a:pt x="289207" y="2975"/>
                  </a:cubicBezTo>
                  <a:cubicBezTo>
                    <a:pt x="283520" y="836"/>
                    <a:pt x="277468" y="-167"/>
                    <a:pt x="271395" y="23"/>
                  </a:cubicBezTo>
                  <a:cubicBezTo>
                    <a:pt x="265366" y="11"/>
                    <a:pt x="259378" y="1009"/>
                    <a:pt x="253679" y="2975"/>
                  </a:cubicBezTo>
                  <a:cubicBezTo>
                    <a:pt x="245045" y="5860"/>
                    <a:pt x="237258" y="10833"/>
                    <a:pt x="231009" y="17453"/>
                  </a:cubicBezTo>
                  <a:cubicBezTo>
                    <a:pt x="229822" y="19066"/>
                    <a:pt x="228920" y="20870"/>
                    <a:pt x="228342" y="22787"/>
                  </a:cubicBezTo>
                  <a:lnTo>
                    <a:pt x="218817" y="58220"/>
                  </a:lnTo>
                  <a:lnTo>
                    <a:pt x="209292" y="23073"/>
                  </a:lnTo>
                  <a:cubicBezTo>
                    <a:pt x="208783" y="21111"/>
                    <a:pt x="207839" y="19288"/>
                    <a:pt x="206530" y="17739"/>
                  </a:cubicBezTo>
                  <a:cubicBezTo>
                    <a:pt x="200223" y="11213"/>
                    <a:pt x="192452" y="6282"/>
                    <a:pt x="183861" y="3356"/>
                  </a:cubicBezTo>
                  <a:cubicBezTo>
                    <a:pt x="178383" y="1144"/>
                    <a:pt x="172529" y="12"/>
                    <a:pt x="166620" y="23"/>
                  </a:cubicBezTo>
                  <a:cubicBezTo>
                    <a:pt x="160593" y="27"/>
                    <a:pt x="154607" y="1025"/>
                    <a:pt x="148904" y="2975"/>
                  </a:cubicBezTo>
                  <a:cubicBezTo>
                    <a:pt x="140287" y="5838"/>
                    <a:pt x="132526" y="10815"/>
                    <a:pt x="126330" y="17453"/>
                  </a:cubicBezTo>
                  <a:cubicBezTo>
                    <a:pt x="125076" y="19038"/>
                    <a:pt x="124139" y="20849"/>
                    <a:pt x="123567" y="22787"/>
                  </a:cubicBezTo>
                  <a:lnTo>
                    <a:pt x="114233" y="57173"/>
                  </a:lnTo>
                  <a:lnTo>
                    <a:pt x="104708" y="22692"/>
                  </a:lnTo>
                  <a:cubicBezTo>
                    <a:pt x="104144" y="20732"/>
                    <a:pt x="103170" y="18914"/>
                    <a:pt x="101850" y="17358"/>
                  </a:cubicBezTo>
                  <a:cubicBezTo>
                    <a:pt x="95584" y="10828"/>
                    <a:pt x="87843" y="5895"/>
                    <a:pt x="79276" y="2975"/>
                  </a:cubicBezTo>
                  <a:cubicBezTo>
                    <a:pt x="73709" y="885"/>
                    <a:pt x="67791" y="-117"/>
                    <a:pt x="61845" y="23"/>
                  </a:cubicBezTo>
                  <a:cubicBezTo>
                    <a:pt x="55816" y="11"/>
                    <a:pt x="49828" y="1009"/>
                    <a:pt x="44129" y="2975"/>
                  </a:cubicBezTo>
                  <a:cubicBezTo>
                    <a:pt x="35495" y="5860"/>
                    <a:pt x="27708" y="10833"/>
                    <a:pt x="21459" y="17453"/>
                  </a:cubicBezTo>
                  <a:cubicBezTo>
                    <a:pt x="20272" y="19066"/>
                    <a:pt x="19370" y="20870"/>
                    <a:pt x="18792" y="22787"/>
                  </a:cubicBezTo>
                  <a:lnTo>
                    <a:pt x="314" y="92415"/>
                  </a:lnTo>
                  <a:cubicBezTo>
                    <a:pt x="-1017" y="97490"/>
                    <a:pt x="2006" y="102686"/>
                    <a:pt x="7077" y="104036"/>
                  </a:cubicBezTo>
                  <a:cubicBezTo>
                    <a:pt x="7899" y="104129"/>
                    <a:pt x="8730" y="104129"/>
                    <a:pt x="9553" y="104036"/>
                  </a:cubicBezTo>
                  <a:cubicBezTo>
                    <a:pt x="13981" y="104187"/>
                    <a:pt x="17928" y="101266"/>
                    <a:pt x="19078" y="96987"/>
                  </a:cubicBezTo>
                  <a:lnTo>
                    <a:pt x="33270" y="42218"/>
                  </a:lnTo>
                  <a:lnTo>
                    <a:pt x="33270" y="72222"/>
                  </a:lnTo>
                  <a:lnTo>
                    <a:pt x="16887" y="133373"/>
                  </a:lnTo>
                  <a:lnTo>
                    <a:pt x="33270" y="133373"/>
                  </a:lnTo>
                  <a:lnTo>
                    <a:pt x="33270" y="209573"/>
                  </a:lnTo>
                  <a:lnTo>
                    <a:pt x="52320" y="209573"/>
                  </a:lnTo>
                  <a:lnTo>
                    <a:pt x="52320" y="133373"/>
                  </a:lnTo>
                  <a:lnTo>
                    <a:pt x="71370" y="133373"/>
                  </a:lnTo>
                  <a:lnTo>
                    <a:pt x="71370" y="209573"/>
                  </a:lnTo>
                  <a:lnTo>
                    <a:pt x="90420" y="209573"/>
                  </a:lnTo>
                  <a:lnTo>
                    <a:pt x="90420" y="133373"/>
                  </a:lnTo>
                  <a:lnTo>
                    <a:pt x="106803" y="133373"/>
                  </a:lnTo>
                  <a:lnTo>
                    <a:pt x="90420" y="72222"/>
                  </a:lnTo>
                  <a:lnTo>
                    <a:pt x="90420" y="41647"/>
                  </a:lnTo>
                  <a:lnTo>
                    <a:pt x="104994" y="96892"/>
                  </a:lnTo>
                  <a:cubicBezTo>
                    <a:pt x="106273" y="101994"/>
                    <a:pt x="111446" y="105095"/>
                    <a:pt x="116548" y="103816"/>
                  </a:cubicBezTo>
                  <a:cubicBezTo>
                    <a:pt x="119956" y="102961"/>
                    <a:pt x="122618" y="100300"/>
                    <a:pt x="123472" y="96892"/>
                  </a:cubicBezTo>
                  <a:lnTo>
                    <a:pt x="138045" y="41647"/>
                  </a:lnTo>
                  <a:lnTo>
                    <a:pt x="138045" y="209573"/>
                  </a:lnTo>
                  <a:lnTo>
                    <a:pt x="157095" y="209573"/>
                  </a:lnTo>
                  <a:lnTo>
                    <a:pt x="157095" y="104798"/>
                  </a:lnTo>
                  <a:lnTo>
                    <a:pt x="176145" y="104798"/>
                  </a:lnTo>
                  <a:lnTo>
                    <a:pt x="176145" y="209573"/>
                  </a:lnTo>
                  <a:lnTo>
                    <a:pt x="195195" y="209573"/>
                  </a:lnTo>
                  <a:lnTo>
                    <a:pt x="195195" y="42218"/>
                  </a:lnTo>
                  <a:lnTo>
                    <a:pt x="209673" y="96892"/>
                  </a:lnTo>
                  <a:cubicBezTo>
                    <a:pt x="209673" y="102152"/>
                    <a:pt x="213938" y="106417"/>
                    <a:pt x="219198" y="106417"/>
                  </a:cubicBezTo>
                  <a:cubicBezTo>
                    <a:pt x="224459" y="106417"/>
                    <a:pt x="228723" y="102152"/>
                    <a:pt x="228723" y="96892"/>
                  </a:cubicBezTo>
                  <a:lnTo>
                    <a:pt x="242820" y="42218"/>
                  </a:lnTo>
                  <a:lnTo>
                    <a:pt x="242820" y="72222"/>
                  </a:lnTo>
                  <a:lnTo>
                    <a:pt x="226437" y="133373"/>
                  </a:lnTo>
                  <a:lnTo>
                    <a:pt x="242820" y="133373"/>
                  </a:lnTo>
                  <a:lnTo>
                    <a:pt x="242820" y="209573"/>
                  </a:lnTo>
                  <a:lnTo>
                    <a:pt x="261870" y="209573"/>
                  </a:lnTo>
                  <a:lnTo>
                    <a:pt x="261870" y="133373"/>
                  </a:lnTo>
                  <a:lnTo>
                    <a:pt x="280920" y="133373"/>
                  </a:lnTo>
                  <a:lnTo>
                    <a:pt x="280920" y="209573"/>
                  </a:lnTo>
                  <a:lnTo>
                    <a:pt x="299970" y="209573"/>
                  </a:lnTo>
                  <a:lnTo>
                    <a:pt x="299970" y="133373"/>
                  </a:lnTo>
                  <a:lnTo>
                    <a:pt x="316353" y="133373"/>
                  </a:lnTo>
                  <a:lnTo>
                    <a:pt x="299970" y="72222"/>
                  </a:lnTo>
                  <a:lnTo>
                    <a:pt x="299970" y="41647"/>
                  </a:lnTo>
                  <a:lnTo>
                    <a:pt x="314544" y="96892"/>
                  </a:lnTo>
                  <a:cubicBezTo>
                    <a:pt x="315693" y="101170"/>
                    <a:pt x="319640" y="104092"/>
                    <a:pt x="324069" y="103940"/>
                  </a:cubicBezTo>
                  <a:lnTo>
                    <a:pt x="326545" y="103940"/>
                  </a:lnTo>
                  <a:cubicBezTo>
                    <a:pt x="331599" y="102482"/>
                    <a:pt x="334515" y="97202"/>
                    <a:pt x="333055" y="92147"/>
                  </a:cubicBezTo>
                  <a:cubicBezTo>
                    <a:pt x="333045" y="92110"/>
                    <a:pt x="333033" y="92072"/>
                    <a:pt x="333022" y="920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65" name="Rectangle 2">
            <a:extLst>
              <a:ext uri="{FF2B5EF4-FFF2-40B4-BE49-F238E27FC236}">
                <a16:creationId xmlns:a16="http://schemas.microsoft.com/office/drawing/2014/main" id="{6FE33568-D009-4C3D-9C0B-B70EAEB24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428625"/>
          </a:xfrm>
          <a:prstGeom prst="rect">
            <a:avLst/>
          </a:prstGeom>
          <a:gradFill rotWithShape="0">
            <a:gsLst>
              <a:gs pos="0">
                <a:srgbClr val="A98BC6">
                  <a:alpha val="50000"/>
                </a:srgbClr>
              </a:gs>
              <a:gs pos="50000">
                <a:srgbClr val="94C5FE">
                  <a:alpha val="50000"/>
                </a:srgbClr>
              </a:gs>
              <a:gs pos="100000">
                <a:srgbClr val="76EB9D">
                  <a:alpha val="50000"/>
                </a:srgbClr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4" tIns="99044" rIns="99044" bIns="99044" anchor="ctr"/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sz="2800" b="1" dirty="0"/>
              <a:t>Польза для исполнителя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C562D5-4C85-43C0-B6BA-B0B047B6B63D}"/>
              </a:ext>
            </a:extLst>
          </p:cNvPr>
          <p:cNvSpPr txBox="1"/>
          <p:nvPr/>
        </p:nvSpPr>
        <p:spPr>
          <a:xfrm>
            <a:off x="8893344" y="4960051"/>
            <a:ext cx="18865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Формирование собственной базы клиентов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18C067-9031-4E0E-B5C2-5E8473860656}"/>
              </a:ext>
            </a:extLst>
          </p:cNvPr>
          <p:cNvSpPr txBox="1"/>
          <p:nvPr/>
        </p:nvSpPr>
        <p:spPr>
          <a:xfrm>
            <a:off x="9709407" y="2180846"/>
            <a:ext cx="21656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«Отзывы»</a:t>
            </a:r>
          </a:p>
          <a:p>
            <a:r>
              <a:rPr lang="ru-RU" dirty="0"/>
              <a:t>Повышение качества работы сотрудников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BA32547-1A45-4A55-97CC-34A9A597B75D}"/>
              </a:ext>
            </a:extLst>
          </p:cNvPr>
          <p:cNvSpPr txBox="1"/>
          <p:nvPr/>
        </p:nvSpPr>
        <p:spPr>
          <a:xfrm>
            <a:off x="9781587" y="3761621"/>
            <a:ext cx="2021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Инструмент привлечения</a:t>
            </a:r>
          </a:p>
          <a:p>
            <a:r>
              <a:rPr lang="ru-RU" dirty="0"/>
              <a:t>клиентов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AD91A7A9-E8DE-468B-93C7-DF2245DD3B52}"/>
              </a:ext>
            </a:extLst>
          </p:cNvPr>
          <p:cNvSpPr/>
          <p:nvPr/>
        </p:nvSpPr>
        <p:spPr>
          <a:xfrm>
            <a:off x="10366497" y="6294437"/>
            <a:ext cx="14237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Хочу-Могу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2742B4-646C-407D-80D2-16DC3020964F}"/>
              </a:ext>
            </a:extLst>
          </p:cNvPr>
          <p:cNvSpPr txBox="1"/>
          <p:nvPr/>
        </p:nvSpPr>
        <p:spPr>
          <a:xfrm>
            <a:off x="1850231" y="1226142"/>
            <a:ext cx="1569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Бронирование онлайн 24/7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5E9EB9-82C8-473D-8770-00F01539EC65}"/>
              </a:ext>
            </a:extLst>
          </p:cNvPr>
          <p:cNvSpPr txBox="1"/>
          <p:nvPr/>
        </p:nvSpPr>
        <p:spPr>
          <a:xfrm>
            <a:off x="850840" y="2457915"/>
            <a:ext cx="2214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Онлайн оплата</a:t>
            </a:r>
          </a:p>
          <a:p>
            <a:r>
              <a:rPr lang="ru-RU" dirty="0"/>
              <a:t>и предоплата услуг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A49E217-4DFF-4BFA-97C5-8259FE69FF26}"/>
              </a:ext>
            </a:extLst>
          </p:cNvPr>
          <p:cNvSpPr txBox="1"/>
          <p:nvPr/>
        </p:nvSpPr>
        <p:spPr>
          <a:xfrm>
            <a:off x="8769588" y="1165760"/>
            <a:ext cx="2290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Система рейтинга</a:t>
            </a:r>
          </a:p>
          <a:p>
            <a:r>
              <a:rPr lang="ru-RU" dirty="0"/>
              <a:t>Найди свои сильные стороны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98D1EF6-A64E-4573-9002-7BB4CFBDBE35}"/>
              </a:ext>
            </a:extLst>
          </p:cNvPr>
          <p:cNvSpPr txBox="1"/>
          <p:nvPr/>
        </p:nvSpPr>
        <p:spPr>
          <a:xfrm>
            <a:off x="1608615" y="5023794"/>
            <a:ext cx="1886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Гарантированная сделка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FBBD87E-DCF5-4A98-83DE-3F989CBC5791}"/>
              </a:ext>
            </a:extLst>
          </p:cNvPr>
          <p:cNvSpPr txBox="1"/>
          <p:nvPr/>
        </p:nvSpPr>
        <p:spPr>
          <a:xfrm>
            <a:off x="850593" y="3524142"/>
            <a:ext cx="18865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Планировщик в мобильном телефоне</a:t>
            </a:r>
          </a:p>
        </p:txBody>
      </p:sp>
      <p:pic>
        <p:nvPicPr>
          <p:cNvPr id="74" name="Рисунок 73" descr="Знак одобрения">
            <a:extLst>
              <a:ext uri="{FF2B5EF4-FFF2-40B4-BE49-F238E27FC236}">
                <a16:creationId xmlns:a16="http://schemas.microsoft.com/office/drawing/2014/main" id="{7BA3D68E-2008-48C6-9C95-0C32CD6FD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74944" y="919027"/>
            <a:ext cx="914400" cy="914400"/>
          </a:xfrm>
          <a:prstGeom prst="rect">
            <a:avLst/>
          </a:prstGeom>
        </p:spPr>
      </p:pic>
      <p:pic>
        <p:nvPicPr>
          <p:cNvPr id="8" name="Рисунок 7" descr="Смартфон">
            <a:extLst>
              <a:ext uri="{FF2B5EF4-FFF2-40B4-BE49-F238E27FC236}">
                <a16:creationId xmlns:a16="http://schemas.microsoft.com/office/drawing/2014/main" id="{FE0F59B8-4C1F-43B3-9646-90D88C905C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89029" y="3580521"/>
            <a:ext cx="914400" cy="91440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E0A110BA-CF2D-4E6C-A6C7-5BE29212EEAE}"/>
              </a:ext>
            </a:extLst>
          </p:cNvPr>
          <p:cNvSpPr txBox="1"/>
          <p:nvPr/>
        </p:nvSpPr>
        <p:spPr>
          <a:xfrm>
            <a:off x="4963150" y="6002049"/>
            <a:ext cx="226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Поиск сотрудников для расширения</a:t>
            </a:r>
          </a:p>
        </p:txBody>
      </p:sp>
      <p:pic>
        <p:nvPicPr>
          <p:cNvPr id="79" name="Рисунок 78" descr="Лупа">
            <a:extLst>
              <a:ext uri="{FF2B5EF4-FFF2-40B4-BE49-F238E27FC236}">
                <a16:creationId xmlns:a16="http://schemas.microsoft.com/office/drawing/2014/main" id="{0EE9C7BF-EE9F-4060-A466-B5417196E8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21007" y="52421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91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0716EE-5911-410C-9B90-3423C50FA581}"/>
              </a:ext>
            </a:extLst>
          </p:cNvPr>
          <p:cNvSpPr txBox="1"/>
          <p:nvPr/>
        </p:nvSpPr>
        <p:spPr>
          <a:xfrm flipH="1">
            <a:off x="3983478" y="5709662"/>
            <a:ext cx="3994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Популяризация Севастополя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9EF18A-D06E-4523-B014-C47983107C2E}"/>
              </a:ext>
            </a:extLst>
          </p:cNvPr>
          <p:cNvSpPr txBox="1"/>
          <p:nvPr/>
        </p:nvSpPr>
        <p:spPr>
          <a:xfrm>
            <a:off x="8824930" y="3512954"/>
            <a:ext cx="331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Развитие сферы услуг</a:t>
            </a:r>
          </a:p>
          <a:p>
            <a:r>
              <a:rPr lang="ru-RU" dirty="0"/>
              <a:t>для людей с ограниченными возможностями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B4C8A3-E0EA-4084-AEC4-CCDBC5252A89}"/>
              </a:ext>
            </a:extLst>
          </p:cNvPr>
          <p:cNvSpPr txBox="1"/>
          <p:nvPr/>
        </p:nvSpPr>
        <p:spPr>
          <a:xfrm>
            <a:off x="8712493" y="2581067"/>
            <a:ext cx="32258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2525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Единая цифровая площадка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2525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для жителей и гостей региона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FA4BA8-3E6F-4532-B2FC-94502B763C2B}"/>
              </a:ext>
            </a:extLst>
          </p:cNvPr>
          <p:cNvSpPr txBox="1"/>
          <p:nvPr/>
        </p:nvSpPr>
        <p:spPr>
          <a:xfrm>
            <a:off x="239003" y="2581067"/>
            <a:ext cx="2786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Достоверная и актуальная информация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F9E0F6-1CC6-44DB-B0FB-43F9C1DE866E}"/>
              </a:ext>
            </a:extLst>
          </p:cNvPr>
          <p:cNvSpPr txBox="1"/>
          <p:nvPr/>
        </p:nvSpPr>
        <p:spPr>
          <a:xfrm>
            <a:off x="663976" y="1639890"/>
            <a:ext cx="2786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Развитие городской среды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6AAFDD-1F22-461E-90C4-D4D538EB657F}"/>
              </a:ext>
            </a:extLst>
          </p:cNvPr>
          <p:cNvSpPr txBox="1"/>
          <p:nvPr/>
        </p:nvSpPr>
        <p:spPr>
          <a:xfrm>
            <a:off x="8255293" y="1635706"/>
            <a:ext cx="25256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Аналитика и статистика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C648DF1-A2DB-4744-9C76-D5B9E76E6CA0}"/>
              </a:ext>
            </a:extLst>
          </p:cNvPr>
          <p:cNvSpPr/>
          <p:nvPr/>
        </p:nvSpPr>
        <p:spPr>
          <a:xfrm>
            <a:off x="242036" y="3519089"/>
            <a:ext cx="22478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Повышения качества</a:t>
            </a:r>
          </a:p>
          <a:p>
            <a:r>
              <a:rPr lang="ru-RU" dirty="0"/>
              <a:t>сферы услуг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2352736-7BA1-4FBA-A186-447871C72280}"/>
              </a:ext>
            </a:extLst>
          </p:cNvPr>
          <p:cNvSpPr/>
          <p:nvPr/>
        </p:nvSpPr>
        <p:spPr>
          <a:xfrm>
            <a:off x="10366497" y="6294437"/>
            <a:ext cx="14237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Хочу-Могу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F9A7BA8-C4BE-4D9D-8832-F84DBEFC6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869" y="1761930"/>
            <a:ext cx="3182890" cy="2537019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917C358-E0B4-48FC-B338-C597F19DC085}"/>
              </a:ext>
            </a:extLst>
          </p:cNvPr>
          <p:cNvSpPr/>
          <p:nvPr/>
        </p:nvSpPr>
        <p:spPr>
          <a:xfrm>
            <a:off x="566160" y="4652457"/>
            <a:ext cx="29825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Повышение кол-ва платящих</a:t>
            </a:r>
          </a:p>
          <a:p>
            <a:r>
              <a:rPr lang="ru-RU" dirty="0"/>
              <a:t> налоги исполнителей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48F2BE4-BEE3-43D4-969B-D3071B11993A}"/>
              </a:ext>
            </a:extLst>
          </p:cNvPr>
          <p:cNvSpPr/>
          <p:nvPr/>
        </p:nvSpPr>
        <p:spPr>
          <a:xfrm>
            <a:off x="8370276" y="4692680"/>
            <a:ext cx="27081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Уменьшение безработицы</a:t>
            </a:r>
          </a:p>
        </p:txBody>
      </p:sp>
      <p:pic>
        <p:nvPicPr>
          <p:cNvPr id="31" name="Рисунок 30" descr="Презентация с круговой диаграммой">
            <a:extLst>
              <a:ext uri="{FF2B5EF4-FFF2-40B4-BE49-F238E27FC236}">
                <a16:creationId xmlns:a16="http://schemas.microsoft.com/office/drawing/2014/main" id="{F9B64186-924C-45AE-B3C6-A56EC3B3A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4863" y="1406422"/>
            <a:ext cx="914400" cy="914400"/>
          </a:xfrm>
          <a:prstGeom prst="rect">
            <a:avLst/>
          </a:prstGeom>
        </p:spPr>
      </p:pic>
      <p:pic>
        <p:nvPicPr>
          <p:cNvPr id="32" name="Рисунок 31" descr="Человек в кресле-коляске">
            <a:extLst>
              <a:ext uri="{FF2B5EF4-FFF2-40B4-BE49-F238E27FC236}">
                <a16:creationId xmlns:a16="http://schemas.microsoft.com/office/drawing/2014/main" id="{8F967033-8E67-456B-90D5-C2C2F2A86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8093" y="3469016"/>
            <a:ext cx="914400" cy="921972"/>
          </a:xfrm>
          <a:prstGeom prst="rect">
            <a:avLst/>
          </a:prstGeom>
        </p:spPr>
      </p:pic>
      <p:sp>
        <p:nvSpPr>
          <p:cNvPr id="33" name="Рисунок 16" descr="Подключения">
            <a:extLst>
              <a:ext uri="{FF2B5EF4-FFF2-40B4-BE49-F238E27FC236}">
                <a16:creationId xmlns:a16="http://schemas.microsoft.com/office/drawing/2014/main" id="{E3FA3533-BDDA-4044-AF60-99F7DA53054F}"/>
              </a:ext>
            </a:extLst>
          </p:cNvPr>
          <p:cNvSpPr/>
          <p:nvPr/>
        </p:nvSpPr>
        <p:spPr>
          <a:xfrm>
            <a:off x="3470467" y="1500283"/>
            <a:ext cx="814050" cy="738553"/>
          </a:xfrm>
          <a:custGeom>
            <a:avLst/>
            <a:gdLst>
              <a:gd name="connsiteX0" fmla="*/ 733425 w 814050"/>
              <a:gd name="connsiteY0" fmla="*/ 289163 h 738553"/>
              <a:gd name="connsiteX1" fmla="*/ 724853 w 814050"/>
              <a:gd name="connsiteY1" fmla="*/ 289163 h 738553"/>
              <a:gd name="connsiteX2" fmla="*/ 700088 w 814050"/>
              <a:gd name="connsiteY2" fmla="*/ 222488 h 738553"/>
              <a:gd name="connsiteX3" fmla="*/ 745808 w 814050"/>
              <a:gd name="connsiteY3" fmla="*/ 60563 h 738553"/>
              <a:gd name="connsiteX4" fmla="*/ 583883 w 814050"/>
              <a:gd name="connsiteY4" fmla="*/ 14843 h 738553"/>
              <a:gd name="connsiteX5" fmla="*/ 527685 w 814050"/>
              <a:gd name="connsiteY5" fmla="*/ 87233 h 738553"/>
              <a:gd name="connsiteX6" fmla="*/ 439103 w 814050"/>
              <a:gd name="connsiteY6" fmla="*/ 77708 h 738553"/>
              <a:gd name="connsiteX7" fmla="*/ 351473 w 814050"/>
              <a:gd name="connsiteY7" fmla="*/ 12938 h 738553"/>
              <a:gd name="connsiteX8" fmla="*/ 285750 w 814050"/>
              <a:gd name="connsiteY8" fmla="*/ 89138 h 738553"/>
              <a:gd name="connsiteX9" fmla="*/ 296228 w 814050"/>
              <a:gd name="connsiteY9" fmla="*/ 128190 h 738553"/>
              <a:gd name="connsiteX10" fmla="*/ 189547 w 814050"/>
              <a:gd name="connsiteY10" fmla="*/ 232965 h 738553"/>
              <a:gd name="connsiteX11" fmla="*/ 119062 w 814050"/>
              <a:gd name="connsiteY11" fmla="*/ 209153 h 738553"/>
              <a:gd name="connsiteX12" fmla="*/ 0 w 814050"/>
              <a:gd name="connsiteY12" fmla="*/ 328215 h 738553"/>
              <a:gd name="connsiteX13" fmla="*/ 119062 w 814050"/>
              <a:gd name="connsiteY13" fmla="*/ 447278 h 738553"/>
              <a:gd name="connsiteX14" fmla="*/ 142875 w 814050"/>
              <a:gd name="connsiteY14" fmla="*/ 590153 h 738553"/>
              <a:gd name="connsiteX15" fmla="*/ 102870 w 814050"/>
              <a:gd name="connsiteY15" fmla="*/ 692070 h 738553"/>
              <a:gd name="connsiteX16" fmla="*/ 204788 w 814050"/>
              <a:gd name="connsiteY16" fmla="*/ 732075 h 738553"/>
              <a:gd name="connsiteX17" fmla="*/ 248603 w 814050"/>
              <a:gd name="connsiteY17" fmla="*/ 638730 h 738553"/>
              <a:gd name="connsiteX18" fmla="*/ 332423 w 814050"/>
              <a:gd name="connsiteY18" fmla="*/ 594915 h 738553"/>
              <a:gd name="connsiteX19" fmla="*/ 541020 w 814050"/>
              <a:gd name="connsiteY19" fmla="*/ 605393 h 738553"/>
              <a:gd name="connsiteX20" fmla="*/ 589598 w 814050"/>
              <a:gd name="connsiteY20" fmla="*/ 496808 h 738553"/>
              <a:gd name="connsiteX21" fmla="*/ 585788 w 814050"/>
              <a:gd name="connsiteY21" fmla="*/ 464423 h 738553"/>
              <a:gd name="connsiteX22" fmla="*/ 678180 w 814050"/>
              <a:gd name="connsiteY22" fmla="*/ 416798 h 738553"/>
              <a:gd name="connsiteX23" fmla="*/ 787718 w 814050"/>
              <a:gd name="connsiteY23" fmla="*/ 423465 h 738553"/>
              <a:gd name="connsiteX24" fmla="*/ 794385 w 814050"/>
              <a:gd name="connsiteY24" fmla="*/ 313928 h 738553"/>
              <a:gd name="connsiteX25" fmla="*/ 733425 w 814050"/>
              <a:gd name="connsiteY25" fmla="*/ 289163 h 738553"/>
              <a:gd name="connsiteX26" fmla="*/ 733425 w 814050"/>
              <a:gd name="connsiteY26" fmla="*/ 289163 h 738553"/>
              <a:gd name="connsiteX27" fmla="*/ 733425 w 814050"/>
              <a:gd name="connsiteY27" fmla="*/ 317738 h 738553"/>
              <a:gd name="connsiteX28" fmla="*/ 755333 w 814050"/>
              <a:gd name="connsiteY28" fmla="*/ 339645 h 738553"/>
              <a:gd name="connsiteX29" fmla="*/ 733425 w 814050"/>
              <a:gd name="connsiteY29" fmla="*/ 361553 h 738553"/>
              <a:gd name="connsiteX30" fmla="*/ 711518 w 814050"/>
              <a:gd name="connsiteY30" fmla="*/ 339645 h 738553"/>
              <a:gd name="connsiteX31" fmla="*/ 711518 w 814050"/>
              <a:gd name="connsiteY31" fmla="*/ 339645 h 738553"/>
              <a:gd name="connsiteX32" fmla="*/ 733425 w 814050"/>
              <a:gd name="connsiteY32" fmla="*/ 317738 h 738553"/>
              <a:gd name="connsiteX33" fmla="*/ 733425 w 814050"/>
              <a:gd name="connsiteY33" fmla="*/ 317738 h 738553"/>
              <a:gd name="connsiteX34" fmla="*/ 641985 w 814050"/>
              <a:gd name="connsiteY34" fmla="*/ 46275 h 738553"/>
              <a:gd name="connsiteX35" fmla="*/ 675323 w 814050"/>
              <a:gd name="connsiteY35" fmla="*/ 79613 h 738553"/>
              <a:gd name="connsiteX36" fmla="*/ 641985 w 814050"/>
              <a:gd name="connsiteY36" fmla="*/ 112950 h 738553"/>
              <a:gd name="connsiteX37" fmla="*/ 608648 w 814050"/>
              <a:gd name="connsiteY37" fmla="*/ 79613 h 738553"/>
              <a:gd name="connsiteX38" fmla="*/ 608648 w 814050"/>
              <a:gd name="connsiteY38" fmla="*/ 79613 h 738553"/>
              <a:gd name="connsiteX39" fmla="*/ 641985 w 814050"/>
              <a:gd name="connsiteY39" fmla="*/ 46275 h 738553"/>
              <a:gd name="connsiteX40" fmla="*/ 574358 w 814050"/>
              <a:gd name="connsiteY40" fmla="*/ 154860 h 738553"/>
              <a:gd name="connsiteX41" fmla="*/ 581025 w 814050"/>
              <a:gd name="connsiteY41" fmla="*/ 141525 h 738553"/>
              <a:gd name="connsiteX42" fmla="*/ 613410 w 814050"/>
              <a:gd name="connsiteY42" fmla="*/ 126285 h 738553"/>
              <a:gd name="connsiteX43" fmla="*/ 641033 w 814050"/>
              <a:gd name="connsiteY43" fmla="*/ 122475 h 738553"/>
              <a:gd name="connsiteX44" fmla="*/ 668655 w 814050"/>
              <a:gd name="connsiteY44" fmla="*/ 126285 h 738553"/>
              <a:gd name="connsiteX45" fmla="*/ 701040 w 814050"/>
              <a:gd name="connsiteY45" fmla="*/ 142478 h 738553"/>
              <a:gd name="connsiteX46" fmla="*/ 707708 w 814050"/>
              <a:gd name="connsiteY46" fmla="*/ 155813 h 738553"/>
              <a:gd name="connsiteX47" fmla="*/ 707708 w 814050"/>
              <a:gd name="connsiteY47" fmla="*/ 181530 h 738553"/>
              <a:gd name="connsiteX48" fmla="*/ 574358 w 814050"/>
              <a:gd name="connsiteY48" fmla="*/ 181530 h 738553"/>
              <a:gd name="connsiteX49" fmla="*/ 574358 w 814050"/>
              <a:gd name="connsiteY49" fmla="*/ 154860 h 738553"/>
              <a:gd name="connsiteX50" fmla="*/ 361950 w 814050"/>
              <a:gd name="connsiteY50" fmla="*/ 40560 h 738553"/>
              <a:gd name="connsiteX51" fmla="*/ 383858 w 814050"/>
              <a:gd name="connsiteY51" fmla="*/ 62468 h 738553"/>
              <a:gd name="connsiteX52" fmla="*/ 361950 w 814050"/>
              <a:gd name="connsiteY52" fmla="*/ 84375 h 738553"/>
              <a:gd name="connsiteX53" fmla="*/ 340043 w 814050"/>
              <a:gd name="connsiteY53" fmla="*/ 62468 h 738553"/>
              <a:gd name="connsiteX54" fmla="*/ 340043 w 814050"/>
              <a:gd name="connsiteY54" fmla="*/ 62468 h 738553"/>
              <a:gd name="connsiteX55" fmla="*/ 361950 w 814050"/>
              <a:gd name="connsiteY55" fmla="*/ 40560 h 738553"/>
              <a:gd name="connsiteX56" fmla="*/ 361950 w 814050"/>
              <a:gd name="connsiteY56" fmla="*/ 40560 h 738553"/>
              <a:gd name="connsiteX57" fmla="*/ 317183 w 814050"/>
              <a:gd name="connsiteY57" fmla="*/ 111998 h 738553"/>
              <a:gd name="connsiteX58" fmla="*/ 321945 w 814050"/>
              <a:gd name="connsiteY58" fmla="*/ 103425 h 738553"/>
              <a:gd name="connsiteX59" fmla="*/ 343853 w 814050"/>
              <a:gd name="connsiteY59" fmla="*/ 93900 h 738553"/>
              <a:gd name="connsiteX60" fmla="*/ 361950 w 814050"/>
              <a:gd name="connsiteY60" fmla="*/ 91043 h 738553"/>
              <a:gd name="connsiteX61" fmla="*/ 380048 w 814050"/>
              <a:gd name="connsiteY61" fmla="*/ 93900 h 738553"/>
              <a:gd name="connsiteX62" fmla="*/ 401003 w 814050"/>
              <a:gd name="connsiteY62" fmla="*/ 104378 h 738553"/>
              <a:gd name="connsiteX63" fmla="*/ 405765 w 814050"/>
              <a:gd name="connsiteY63" fmla="*/ 112950 h 738553"/>
              <a:gd name="connsiteX64" fmla="*/ 405765 w 814050"/>
              <a:gd name="connsiteY64" fmla="*/ 130095 h 738553"/>
              <a:gd name="connsiteX65" fmla="*/ 318135 w 814050"/>
              <a:gd name="connsiteY65" fmla="*/ 130095 h 738553"/>
              <a:gd name="connsiteX66" fmla="*/ 318135 w 814050"/>
              <a:gd name="connsiteY66" fmla="*/ 111998 h 738553"/>
              <a:gd name="connsiteX67" fmla="*/ 117158 w 814050"/>
              <a:gd name="connsiteY67" fmla="*/ 255825 h 738553"/>
              <a:gd name="connsiteX68" fmla="*/ 150495 w 814050"/>
              <a:gd name="connsiteY68" fmla="*/ 289163 h 738553"/>
              <a:gd name="connsiteX69" fmla="*/ 117158 w 814050"/>
              <a:gd name="connsiteY69" fmla="*/ 322500 h 738553"/>
              <a:gd name="connsiteX70" fmla="*/ 83820 w 814050"/>
              <a:gd name="connsiteY70" fmla="*/ 289163 h 738553"/>
              <a:gd name="connsiteX71" fmla="*/ 83820 w 814050"/>
              <a:gd name="connsiteY71" fmla="*/ 289163 h 738553"/>
              <a:gd name="connsiteX72" fmla="*/ 117158 w 814050"/>
              <a:gd name="connsiteY72" fmla="*/ 255825 h 738553"/>
              <a:gd name="connsiteX73" fmla="*/ 117158 w 814050"/>
              <a:gd name="connsiteY73" fmla="*/ 255825 h 738553"/>
              <a:gd name="connsiteX74" fmla="*/ 50482 w 814050"/>
              <a:gd name="connsiteY74" fmla="*/ 390128 h 738553"/>
              <a:gd name="connsiteX75" fmla="*/ 50482 w 814050"/>
              <a:gd name="connsiteY75" fmla="*/ 364410 h 738553"/>
              <a:gd name="connsiteX76" fmla="*/ 57150 w 814050"/>
              <a:gd name="connsiteY76" fmla="*/ 351075 h 738553"/>
              <a:gd name="connsiteX77" fmla="*/ 89535 w 814050"/>
              <a:gd name="connsiteY77" fmla="*/ 335835 h 738553"/>
              <a:gd name="connsiteX78" fmla="*/ 117158 w 814050"/>
              <a:gd name="connsiteY78" fmla="*/ 332025 h 738553"/>
              <a:gd name="connsiteX79" fmla="*/ 144780 w 814050"/>
              <a:gd name="connsiteY79" fmla="*/ 335835 h 738553"/>
              <a:gd name="connsiteX80" fmla="*/ 177165 w 814050"/>
              <a:gd name="connsiteY80" fmla="*/ 352028 h 738553"/>
              <a:gd name="connsiteX81" fmla="*/ 183833 w 814050"/>
              <a:gd name="connsiteY81" fmla="*/ 365363 h 738553"/>
              <a:gd name="connsiteX82" fmla="*/ 183833 w 814050"/>
              <a:gd name="connsiteY82" fmla="*/ 391080 h 738553"/>
              <a:gd name="connsiteX83" fmla="*/ 50482 w 814050"/>
              <a:gd name="connsiteY83" fmla="*/ 390128 h 738553"/>
              <a:gd name="connsiteX84" fmla="*/ 215265 w 814050"/>
              <a:gd name="connsiteY84" fmla="*/ 700643 h 738553"/>
              <a:gd name="connsiteX85" fmla="*/ 126683 w 814050"/>
              <a:gd name="connsiteY85" fmla="*/ 700643 h 738553"/>
              <a:gd name="connsiteX86" fmla="*/ 126683 w 814050"/>
              <a:gd name="connsiteY86" fmla="*/ 683498 h 738553"/>
              <a:gd name="connsiteX87" fmla="*/ 131445 w 814050"/>
              <a:gd name="connsiteY87" fmla="*/ 674925 h 738553"/>
              <a:gd name="connsiteX88" fmla="*/ 153353 w 814050"/>
              <a:gd name="connsiteY88" fmla="*/ 664448 h 738553"/>
              <a:gd name="connsiteX89" fmla="*/ 171450 w 814050"/>
              <a:gd name="connsiteY89" fmla="*/ 661590 h 738553"/>
              <a:gd name="connsiteX90" fmla="*/ 189547 w 814050"/>
              <a:gd name="connsiteY90" fmla="*/ 664448 h 738553"/>
              <a:gd name="connsiteX91" fmla="*/ 210503 w 814050"/>
              <a:gd name="connsiteY91" fmla="*/ 674925 h 738553"/>
              <a:gd name="connsiteX92" fmla="*/ 215265 w 814050"/>
              <a:gd name="connsiteY92" fmla="*/ 683498 h 738553"/>
              <a:gd name="connsiteX93" fmla="*/ 215265 w 814050"/>
              <a:gd name="connsiteY93" fmla="*/ 700643 h 738553"/>
              <a:gd name="connsiteX94" fmla="*/ 148590 w 814050"/>
              <a:gd name="connsiteY94" fmla="*/ 633968 h 738553"/>
              <a:gd name="connsiteX95" fmla="*/ 170497 w 814050"/>
              <a:gd name="connsiteY95" fmla="*/ 612060 h 738553"/>
              <a:gd name="connsiteX96" fmla="*/ 192405 w 814050"/>
              <a:gd name="connsiteY96" fmla="*/ 633968 h 738553"/>
              <a:gd name="connsiteX97" fmla="*/ 170497 w 814050"/>
              <a:gd name="connsiteY97" fmla="*/ 655875 h 738553"/>
              <a:gd name="connsiteX98" fmla="*/ 148590 w 814050"/>
              <a:gd name="connsiteY98" fmla="*/ 633968 h 738553"/>
              <a:gd name="connsiteX99" fmla="*/ 148590 w 814050"/>
              <a:gd name="connsiteY99" fmla="*/ 633968 h 738553"/>
              <a:gd name="connsiteX100" fmla="*/ 224790 w 814050"/>
              <a:gd name="connsiteY100" fmla="*/ 607298 h 738553"/>
              <a:gd name="connsiteX101" fmla="*/ 178118 w 814050"/>
              <a:gd name="connsiteY101" fmla="*/ 585390 h 738553"/>
              <a:gd name="connsiteX102" fmla="*/ 154305 w 814050"/>
              <a:gd name="connsiteY102" fmla="*/ 442515 h 738553"/>
              <a:gd name="connsiteX103" fmla="*/ 211455 w 814050"/>
              <a:gd name="connsiteY103" fmla="*/ 401558 h 738553"/>
              <a:gd name="connsiteX104" fmla="*/ 300038 w 814050"/>
              <a:gd name="connsiteY104" fmla="*/ 448230 h 738553"/>
              <a:gd name="connsiteX105" fmla="*/ 307658 w 814050"/>
              <a:gd name="connsiteY105" fmla="*/ 565388 h 738553"/>
              <a:gd name="connsiteX106" fmla="*/ 224790 w 814050"/>
              <a:gd name="connsiteY106" fmla="*/ 607298 h 738553"/>
              <a:gd name="connsiteX107" fmla="*/ 318135 w 814050"/>
              <a:gd name="connsiteY107" fmla="*/ 412988 h 738553"/>
              <a:gd name="connsiteX108" fmla="*/ 230505 w 814050"/>
              <a:gd name="connsiteY108" fmla="*/ 367268 h 738553"/>
              <a:gd name="connsiteX109" fmla="*/ 236220 w 814050"/>
              <a:gd name="connsiteY109" fmla="*/ 329168 h 738553"/>
              <a:gd name="connsiteX110" fmla="*/ 214313 w 814050"/>
              <a:gd name="connsiteY110" fmla="*/ 260588 h 738553"/>
              <a:gd name="connsiteX111" fmla="*/ 320993 w 814050"/>
              <a:gd name="connsiteY111" fmla="*/ 156765 h 738553"/>
              <a:gd name="connsiteX112" fmla="*/ 426720 w 814050"/>
              <a:gd name="connsiteY112" fmla="*/ 132000 h 738553"/>
              <a:gd name="connsiteX113" fmla="*/ 433388 w 814050"/>
              <a:gd name="connsiteY113" fmla="*/ 117713 h 738553"/>
              <a:gd name="connsiteX114" fmla="*/ 521970 w 814050"/>
              <a:gd name="connsiteY114" fmla="*/ 127238 h 738553"/>
              <a:gd name="connsiteX115" fmla="*/ 568643 w 814050"/>
              <a:gd name="connsiteY115" fmla="*/ 214868 h 738553"/>
              <a:gd name="connsiteX116" fmla="*/ 490538 w 814050"/>
              <a:gd name="connsiteY116" fmla="*/ 360600 h 738553"/>
              <a:gd name="connsiteX117" fmla="*/ 318135 w 814050"/>
              <a:gd name="connsiteY117" fmla="*/ 412988 h 738553"/>
              <a:gd name="connsiteX118" fmla="*/ 318135 w 814050"/>
              <a:gd name="connsiteY118" fmla="*/ 412988 h 738553"/>
              <a:gd name="connsiteX119" fmla="*/ 480060 w 814050"/>
              <a:gd name="connsiteY119" fmla="*/ 448230 h 738553"/>
              <a:gd name="connsiteX120" fmla="*/ 438150 w 814050"/>
              <a:gd name="connsiteY120" fmla="*/ 489188 h 738553"/>
              <a:gd name="connsiteX121" fmla="*/ 397193 w 814050"/>
              <a:gd name="connsiteY121" fmla="*/ 448230 h 738553"/>
              <a:gd name="connsiteX122" fmla="*/ 438150 w 814050"/>
              <a:gd name="connsiteY122" fmla="*/ 407273 h 738553"/>
              <a:gd name="connsiteX123" fmla="*/ 439103 w 814050"/>
              <a:gd name="connsiteY123" fmla="*/ 407273 h 738553"/>
              <a:gd name="connsiteX124" fmla="*/ 480060 w 814050"/>
              <a:gd name="connsiteY124" fmla="*/ 448230 h 738553"/>
              <a:gd name="connsiteX125" fmla="*/ 480060 w 814050"/>
              <a:gd name="connsiteY125" fmla="*/ 448230 h 738553"/>
              <a:gd name="connsiteX126" fmla="*/ 521018 w 814050"/>
              <a:gd name="connsiteY126" fmla="*/ 573008 h 738553"/>
              <a:gd name="connsiteX127" fmla="*/ 356235 w 814050"/>
              <a:gd name="connsiteY127" fmla="*/ 573008 h 738553"/>
              <a:gd name="connsiteX128" fmla="*/ 356235 w 814050"/>
              <a:gd name="connsiteY128" fmla="*/ 541575 h 738553"/>
              <a:gd name="connsiteX129" fmla="*/ 364808 w 814050"/>
              <a:gd name="connsiteY129" fmla="*/ 525383 h 738553"/>
              <a:gd name="connsiteX130" fmla="*/ 404813 w 814050"/>
              <a:gd name="connsiteY130" fmla="*/ 505380 h 738553"/>
              <a:gd name="connsiteX131" fmla="*/ 439103 w 814050"/>
              <a:gd name="connsiteY131" fmla="*/ 500618 h 738553"/>
              <a:gd name="connsiteX132" fmla="*/ 473393 w 814050"/>
              <a:gd name="connsiteY132" fmla="*/ 505380 h 738553"/>
              <a:gd name="connsiteX133" fmla="*/ 513398 w 814050"/>
              <a:gd name="connsiteY133" fmla="*/ 525383 h 738553"/>
              <a:gd name="connsiteX134" fmla="*/ 521970 w 814050"/>
              <a:gd name="connsiteY134" fmla="*/ 541575 h 738553"/>
              <a:gd name="connsiteX135" fmla="*/ 521018 w 814050"/>
              <a:gd name="connsiteY135" fmla="*/ 573008 h 738553"/>
              <a:gd name="connsiteX136" fmla="*/ 656273 w 814050"/>
              <a:gd name="connsiteY136" fmla="*/ 367268 h 738553"/>
              <a:gd name="connsiteX137" fmla="*/ 659130 w 814050"/>
              <a:gd name="connsiteY137" fmla="*/ 384413 h 738553"/>
              <a:gd name="connsiteX138" fmla="*/ 571500 w 814050"/>
              <a:gd name="connsiteY138" fmla="*/ 430133 h 738553"/>
              <a:gd name="connsiteX139" fmla="*/ 525780 w 814050"/>
              <a:gd name="connsiteY139" fmla="*/ 378698 h 738553"/>
              <a:gd name="connsiteX140" fmla="*/ 603885 w 814050"/>
              <a:gd name="connsiteY140" fmla="*/ 232965 h 738553"/>
              <a:gd name="connsiteX141" fmla="*/ 642938 w 814050"/>
              <a:gd name="connsiteY141" fmla="*/ 239633 h 738553"/>
              <a:gd name="connsiteX142" fmla="*/ 665798 w 814050"/>
              <a:gd name="connsiteY142" fmla="*/ 237728 h 738553"/>
              <a:gd name="connsiteX143" fmla="*/ 690563 w 814050"/>
              <a:gd name="connsiteY143" fmla="*/ 304403 h 738553"/>
              <a:gd name="connsiteX144" fmla="*/ 656273 w 814050"/>
              <a:gd name="connsiteY144" fmla="*/ 367268 h 738553"/>
              <a:gd name="connsiteX145" fmla="*/ 777240 w 814050"/>
              <a:gd name="connsiteY145" fmla="*/ 405368 h 738553"/>
              <a:gd name="connsiteX146" fmla="*/ 688658 w 814050"/>
              <a:gd name="connsiteY146" fmla="*/ 405368 h 738553"/>
              <a:gd name="connsiteX147" fmla="*/ 688658 w 814050"/>
              <a:gd name="connsiteY147" fmla="*/ 388223 h 738553"/>
              <a:gd name="connsiteX148" fmla="*/ 693420 w 814050"/>
              <a:gd name="connsiteY148" fmla="*/ 379650 h 738553"/>
              <a:gd name="connsiteX149" fmla="*/ 715328 w 814050"/>
              <a:gd name="connsiteY149" fmla="*/ 369173 h 738553"/>
              <a:gd name="connsiteX150" fmla="*/ 733425 w 814050"/>
              <a:gd name="connsiteY150" fmla="*/ 366315 h 738553"/>
              <a:gd name="connsiteX151" fmla="*/ 751523 w 814050"/>
              <a:gd name="connsiteY151" fmla="*/ 369173 h 738553"/>
              <a:gd name="connsiteX152" fmla="*/ 772478 w 814050"/>
              <a:gd name="connsiteY152" fmla="*/ 379650 h 738553"/>
              <a:gd name="connsiteX153" fmla="*/ 777240 w 814050"/>
              <a:gd name="connsiteY153" fmla="*/ 388223 h 738553"/>
              <a:gd name="connsiteX154" fmla="*/ 777240 w 814050"/>
              <a:gd name="connsiteY154" fmla="*/ 405368 h 73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814050" h="738553">
                <a:moveTo>
                  <a:pt x="733425" y="289163"/>
                </a:moveTo>
                <a:cubicBezTo>
                  <a:pt x="730568" y="289163"/>
                  <a:pt x="727710" y="289163"/>
                  <a:pt x="724853" y="289163"/>
                </a:cubicBezTo>
                <a:lnTo>
                  <a:pt x="700088" y="222488"/>
                </a:lnTo>
                <a:cubicBezTo>
                  <a:pt x="757238" y="190103"/>
                  <a:pt x="777240" y="117713"/>
                  <a:pt x="745808" y="60563"/>
                </a:cubicBezTo>
                <a:cubicBezTo>
                  <a:pt x="713423" y="3413"/>
                  <a:pt x="641033" y="-16590"/>
                  <a:pt x="583883" y="14843"/>
                </a:cubicBezTo>
                <a:cubicBezTo>
                  <a:pt x="556260" y="30083"/>
                  <a:pt x="535305" y="56753"/>
                  <a:pt x="527685" y="87233"/>
                </a:cubicBezTo>
                <a:lnTo>
                  <a:pt x="439103" y="77708"/>
                </a:lnTo>
                <a:cubicBezTo>
                  <a:pt x="432435" y="35798"/>
                  <a:pt x="393383" y="6270"/>
                  <a:pt x="351473" y="12938"/>
                </a:cubicBezTo>
                <a:cubicBezTo>
                  <a:pt x="313373" y="18653"/>
                  <a:pt x="285750" y="51038"/>
                  <a:pt x="285750" y="89138"/>
                </a:cubicBezTo>
                <a:cubicBezTo>
                  <a:pt x="285750" y="102473"/>
                  <a:pt x="289560" y="115808"/>
                  <a:pt x="296228" y="128190"/>
                </a:cubicBezTo>
                <a:lnTo>
                  <a:pt x="189547" y="232965"/>
                </a:lnTo>
                <a:cubicBezTo>
                  <a:pt x="169545" y="217725"/>
                  <a:pt x="144780" y="209153"/>
                  <a:pt x="119062" y="209153"/>
                </a:cubicBezTo>
                <a:cubicBezTo>
                  <a:pt x="53340" y="209153"/>
                  <a:pt x="0" y="262493"/>
                  <a:pt x="0" y="328215"/>
                </a:cubicBezTo>
                <a:cubicBezTo>
                  <a:pt x="0" y="393938"/>
                  <a:pt x="53340" y="447278"/>
                  <a:pt x="119062" y="447278"/>
                </a:cubicBezTo>
                <a:lnTo>
                  <a:pt x="142875" y="590153"/>
                </a:lnTo>
                <a:cubicBezTo>
                  <a:pt x="103822" y="607298"/>
                  <a:pt x="85725" y="653018"/>
                  <a:pt x="102870" y="692070"/>
                </a:cubicBezTo>
                <a:cubicBezTo>
                  <a:pt x="120015" y="731123"/>
                  <a:pt x="165735" y="749220"/>
                  <a:pt x="204788" y="732075"/>
                </a:cubicBezTo>
                <a:cubicBezTo>
                  <a:pt x="240983" y="716835"/>
                  <a:pt x="259080" y="676830"/>
                  <a:pt x="248603" y="638730"/>
                </a:cubicBezTo>
                <a:lnTo>
                  <a:pt x="332423" y="594915"/>
                </a:lnTo>
                <a:cubicBezTo>
                  <a:pt x="386715" y="654923"/>
                  <a:pt x="480060" y="659685"/>
                  <a:pt x="541020" y="605393"/>
                </a:cubicBezTo>
                <a:cubicBezTo>
                  <a:pt x="571500" y="577770"/>
                  <a:pt x="589598" y="537765"/>
                  <a:pt x="589598" y="496808"/>
                </a:cubicBezTo>
                <a:cubicBezTo>
                  <a:pt x="589598" y="486330"/>
                  <a:pt x="588645" y="474900"/>
                  <a:pt x="585788" y="464423"/>
                </a:cubicBezTo>
                <a:lnTo>
                  <a:pt x="678180" y="416798"/>
                </a:lnTo>
                <a:cubicBezTo>
                  <a:pt x="706755" y="449183"/>
                  <a:pt x="755333" y="452040"/>
                  <a:pt x="787718" y="423465"/>
                </a:cubicBezTo>
                <a:cubicBezTo>
                  <a:pt x="820103" y="394890"/>
                  <a:pt x="822960" y="346313"/>
                  <a:pt x="794385" y="313928"/>
                </a:cubicBezTo>
                <a:cubicBezTo>
                  <a:pt x="776288" y="298688"/>
                  <a:pt x="755333" y="289163"/>
                  <a:pt x="733425" y="289163"/>
                </a:cubicBezTo>
                <a:lnTo>
                  <a:pt x="733425" y="289163"/>
                </a:lnTo>
                <a:close/>
                <a:moveTo>
                  <a:pt x="733425" y="317738"/>
                </a:moveTo>
                <a:cubicBezTo>
                  <a:pt x="745808" y="317738"/>
                  <a:pt x="755333" y="327263"/>
                  <a:pt x="755333" y="339645"/>
                </a:cubicBezTo>
                <a:cubicBezTo>
                  <a:pt x="755333" y="352028"/>
                  <a:pt x="745808" y="361553"/>
                  <a:pt x="733425" y="361553"/>
                </a:cubicBezTo>
                <a:cubicBezTo>
                  <a:pt x="721043" y="361553"/>
                  <a:pt x="711518" y="352028"/>
                  <a:pt x="711518" y="339645"/>
                </a:cubicBezTo>
                <a:cubicBezTo>
                  <a:pt x="711518" y="339645"/>
                  <a:pt x="711518" y="339645"/>
                  <a:pt x="711518" y="339645"/>
                </a:cubicBezTo>
                <a:cubicBezTo>
                  <a:pt x="711518" y="327263"/>
                  <a:pt x="721043" y="317738"/>
                  <a:pt x="733425" y="317738"/>
                </a:cubicBezTo>
                <a:lnTo>
                  <a:pt x="733425" y="317738"/>
                </a:lnTo>
                <a:close/>
                <a:moveTo>
                  <a:pt x="641985" y="46275"/>
                </a:moveTo>
                <a:cubicBezTo>
                  <a:pt x="660083" y="46275"/>
                  <a:pt x="675323" y="61515"/>
                  <a:pt x="675323" y="79613"/>
                </a:cubicBezTo>
                <a:cubicBezTo>
                  <a:pt x="675323" y="97710"/>
                  <a:pt x="660083" y="112950"/>
                  <a:pt x="641985" y="112950"/>
                </a:cubicBezTo>
                <a:cubicBezTo>
                  <a:pt x="623888" y="112950"/>
                  <a:pt x="608648" y="97710"/>
                  <a:pt x="608648" y="79613"/>
                </a:cubicBezTo>
                <a:cubicBezTo>
                  <a:pt x="608648" y="79613"/>
                  <a:pt x="608648" y="79613"/>
                  <a:pt x="608648" y="79613"/>
                </a:cubicBezTo>
                <a:cubicBezTo>
                  <a:pt x="608648" y="61515"/>
                  <a:pt x="622935" y="46275"/>
                  <a:pt x="641985" y="46275"/>
                </a:cubicBezTo>
                <a:close/>
                <a:moveTo>
                  <a:pt x="574358" y="154860"/>
                </a:moveTo>
                <a:cubicBezTo>
                  <a:pt x="574358" y="150098"/>
                  <a:pt x="577215" y="144383"/>
                  <a:pt x="581025" y="141525"/>
                </a:cubicBezTo>
                <a:cubicBezTo>
                  <a:pt x="590550" y="134858"/>
                  <a:pt x="601980" y="129143"/>
                  <a:pt x="613410" y="126285"/>
                </a:cubicBezTo>
                <a:cubicBezTo>
                  <a:pt x="621983" y="123428"/>
                  <a:pt x="631508" y="122475"/>
                  <a:pt x="641033" y="122475"/>
                </a:cubicBezTo>
                <a:cubicBezTo>
                  <a:pt x="650558" y="122475"/>
                  <a:pt x="660083" y="124380"/>
                  <a:pt x="668655" y="126285"/>
                </a:cubicBezTo>
                <a:cubicBezTo>
                  <a:pt x="680085" y="129143"/>
                  <a:pt x="691515" y="134858"/>
                  <a:pt x="701040" y="142478"/>
                </a:cubicBezTo>
                <a:cubicBezTo>
                  <a:pt x="704850" y="145335"/>
                  <a:pt x="707708" y="151050"/>
                  <a:pt x="707708" y="155813"/>
                </a:cubicBezTo>
                <a:lnTo>
                  <a:pt x="707708" y="181530"/>
                </a:lnTo>
                <a:lnTo>
                  <a:pt x="574358" y="181530"/>
                </a:lnTo>
                <a:lnTo>
                  <a:pt x="574358" y="154860"/>
                </a:lnTo>
                <a:close/>
                <a:moveTo>
                  <a:pt x="361950" y="40560"/>
                </a:moveTo>
                <a:cubicBezTo>
                  <a:pt x="374333" y="40560"/>
                  <a:pt x="383858" y="50085"/>
                  <a:pt x="383858" y="62468"/>
                </a:cubicBezTo>
                <a:cubicBezTo>
                  <a:pt x="383858" y="74850"/>
                  <a:pt x="374333" y="84375"/>
                  <a:pt x="361950" y="84375"/>
                </a:cubicBezTo>
                <a:cubicBezTo>
                  <a:pt x="349568" y="84375"/>
                  <a:pt x="340043" y="74850"/>
                  <a:pt x="340043" y="62468"/>
                </a:cubicBezTo>
                <a:cubicBezTo>
                  <a:pt x="340043" y="62468"/>
                  <a:pt x="340043" y="62468"/>
                  <a:pt x="340043" y="62468"/>
                </a:cubicBezTo>
                <a:cubicBezTo>
                  <a:pt x="340043" y="51038"/>
                  <a:pt x="349568" y="40560"/>
                  <a:pt x="361950" y="40560"/>
                </a:cubicBezTo>
                <a:lnTo>
                  <a:pt x="361950" y="40560"/>
                </a:lnTo>
                <a:close/>
                <a:moveTo>
                  <a:pt x="317183" y="111998"/>
                </a:moveTo>
                <a:cubicBezTo>
                  <a:pt x="317183" y="108188"/>
                  <a:pt x="319088" y="105330"/>
                  <a:pt x="321945" y="103425"/>
                </a:cubicBezTo>
                <a:cubicBezTo>
                  <a:pt x="328613" y="98663"/>
                  <a:pt x="336233" y="95805"/>
                  <a:pt x="343853" y="93900"/>
                </a:cubicBezTo>
                <a:cubicBezTo>
                  <a:pt x="349568" y="91995"/>
                  <a:pt x="356235" y="91043"/>
                  <a:pt x="361950" y="91043"/>
                </a:cubicBezTo>
                <a:cubicBezTo>
                  <a:pt x="367665" y="91043"/>
                  <a:pt x="374333" y="91995"/>
                  <a:pt x="380048" y="93900"/>
                </a:cubicBezTo>
                <a:cubicBezTo>
                  <a:pt x="387668" y="95805"/>
                  <a:pt x="394335" y="99615"/>
                  <a:pt x="401003" y="104378"/>
                </a:cubicBezTo>
                <a:cubicBezTo>
                  <a:pt x="403860" y="106283"/>
                  <a:pt x="405765" y="110093"/>
                  <a:pt x="405765" y="112950"/>
                </a:cubicBezTo>
                <a:lnTo>
                  <a:pt x="405765" y="130095"/>
                </a:lnTo>
                <a:lnTo>
                  <a:pt x="318135" y="130095"/>
                </a:lnTo>
                <a:lnTo>
                  <a:pt x="318135" y="111998"/>
                </a:lnTo>
                <a:close/>
                <a:moveTo>
                  <a:pt x="117158" y="255825"/>
                </a:moveTo>
                <a:cubicBezTo>
                  <a:pt x="135255" y="255825"/>
                  <a:pt x="150495" y="271065"/>
                  <a:pt x="150495" y="289163"/>
                </a:cubicBezTo>
                <a:cubicBezTo>
                  <a:pt x="150495" y="307260"/>
                  <a:pt x="135255" y="322500"/>
                  <a:pt x="117158" y="322500"/>
                </a:cubicBezTo>
                <a:cubicBezTo>
                  <a:pt x="99060" y="322500"/>
                  <a:pt x="83820" y="307260"/>
                  <a:pt x="83820" y="289163"/>
                </a:cubicBezTo>
                <a:cubicBezTo>
                  <a:pt x="83820" y="289163"/>
                  <a:pt x="83820" y="289163"/>
                  <a:pt x="83820" y="289163"/>
                </a:cubicBezTo>
                <a:cubicBezTo>
                  <a:pt x="84773" y="271065"/>
                  <a:pt x="99060" y="255825"/>
                  <a:pt x="117158" y="255825"/>
                </a:cubicBezTo>
                <a:lnTo>
                  <a:pt x="117158" y="255825"/>
                </a:lnTo>
                <a:close/>
                <a:moveTo>
                  <a:pt x="50482" y="390128"/>
                </a:moveTo>
                <a:lnTo>
                  <a:pt x="50482" y="364410"/>
                </a:lnTo>
                <a:cubicBezTo>
                  <a:pt x="50482" y="359648"/>
                  <a:pt x="53340" y="353933"/>
                  <a:pt x="57150" y="351075"/>
                </a:cubicBezTo>
                <a:cubicBezTo>
                  <a:pt x="66675" y="344408"/>
                  <a:pt x="78105" y="338693"/>
                  <a:pt x="89535" y="335835"/>
                </a:cubicBezTo>
                <a:cubicBezTo>
                  <a:pt x="98108" y="332978"/>
                  <a:pt x="107633" y="332025"/>
                  <a:pt x="117158" y="332025"/>
                </a:cubicBezTo>
                <a:cubicBezTo>
                  <a:pt x="126683" y="332025"/>
                  <a:pt x="136208" y="333930"/>
                  <a:pt x="144780" y="335835"/>
                </a:cubicBezTo>
                <a:cubicBezTo>
                  <a:pt x="156210" y="338693"/>
                  <a:pt x="167640" y="344408"/>
                  <a:pt x="177165" y="352028"/>
                </a:cubicBezTo>
                <a:cubicBezTo>
                  <a:pt x="180975" y="354885"/>
                  <a:pt x="183833" y="360600"/>
                  <a:pt x="183833" y="365363"/>
                </a:cubicBezTo>
                <a:lnTo>
                  <a:pt x="183833" y="391080"/>
                </a:lnTo>
                <a:lnTo>
                  <a:pt x="50482" y="390128"/>
                </a:lnTo>
                <a:close/>
                <a:moveTo>
                  <a:pt x="215265" y="700643"/>
                </a:moveTo>
                <a:lnTo>
                  <a:pt x="126683" y="700643"/>
                </a:lnTo>
                <a:lnTo>
                  <a:pt x="126683" y="683498"/>
                </a:lnTo>
                <a:cubicBezTo>
                  <a:pt x="126683" y="679688"/>
                  <a:pt x="128587" y="676830"/>
                  <a:pt x="131445" y="674925"/>
                </a:cubicBezTo>
                <a:cubicBezTo>
                  <a:pt x="138113" y="670163"/>
                  <a:pt x="145733" y="666353"/>
                  <a:pt x="153353" y="664448"/>
                </a:cubicBezTo>
                <a:cubicBezTo>
                  <a:pt x="159068" y="662543"/>
                  <a:pt x="165735" y="661590"/>
                  <a:pt x="171450" y="661590"/>
                </a:cubicBezTo>
                <a:cubicBezTo>
                  <a:pt x="177165" y="661590"/>
                  <a:pt x="183833" y="662543"/>
                  <a:pt x="189547" y="664448"/>
                </a:cubicBezTo>
                <a:cubicBezTo>
                  <a:pt x="197168" y="666353"/>
                  <a:pt x="203835" y="670163"/>
                  <a:pt x="210503" y="674925"/>
                </a:cubicBezTo>
                <a:cubicBezTo>
                  <a:pt x="213360" y="676830"/>
                  <a:pt x="215265" y="680640"/>
                  <a:pt x="215265" y="683498"/>
                </a:cubicBezTo>
                <a:lnTo>
                  <a:pt x="215265" y="700643"/>
                </a:lnTo>
                <a:close/>
                <a:moveTo>
                  <a:pt x="148590" y="633968"/>
                </a:moveTo>
                <a:cubicBezTo>
                  <a:pt x="148590" y="621585"/>
                  <a:pt x="158115" y="612060"/>
                  <a:pt x="170497" y="612060"/>
                </a:cubicBezTo>
                <a:cubicBezTo>
                  <a:pt x="182880" y="612060"/>
                  <a:pt x="192405" y="621585"/>
                  <a:pt x="192405" y="633968"/>
                </a:cubicBezTo>
                <a:cubicBezTo>
                  <a:pt x="192405" y="646350"/>
                  <a:pt x="182880" y="655875"/>
                  <a:pt x="170497" y="655875"/>
                </a:cubicBezTo>
                <a:cubicBezTo>
                  <a:pt x="159068" y="656828"/>
                  <a:pt x="149543" y="646350"/>
                  <a:pt x="148590" y="633968"/>
                </a:cubicBezTo>
                <a:lnTo>
                  <a:pt x="148590" y="633968"/>
                </a:lnTo>
                <a:close/>
                <a:moveTo>
                  <a:pt x="224790" y="607298"/>
                </a:moveTo>
                <a:cubicBezTo>
                  <a:pt x="212408" y="594915"/>
                  <a:pt x="195263" y="587295"/>
                  <a:pt x="178118" y="585390"/>
                </a:cubicBezTo>
                <a:lnTo>
                  <a:pt x="154305" y="442515"/>
                </a:lnTo>
                <a:cubicBezTo>
                  <a:pt x="177165" y="434895"/>
                  <a:pt x="197168" y="420608"/>
                  <a:pt x="211455" y="401558"/>
                </a:cubicBezTo>
                <a:lnTo>
                  <a:pt x="300038" y="448230"/>
                </a:lnTo>
                <a:cubicBezTo>
                  <a:pt x="285750" y="486330"/>
                  <a:pt x="288608" y="529193"/>
                  <a:pt x="307658" y="565388"/>
                </a:cubicBezTo>
                <a:lnTo>
                  <a:pt x="224790" y="607298"/>
                </a:lnTo>
                <a:close/>
                <a:moveTo>
                  <a:pt x="318135" y="412988"/>
                </a:moveTo>
                <a:lnTo>
                  <a:pt x="230505" y="367268"/>
                </a:lnTo>
                <a:cubicBezTo>
                  <a:pt x="234315" y="354885"/>
                  <a:pt x="236220" y="342503"/>
                  <a:pt x="236220" y="329168"/>
                </a:cubicBezTo>
                <a:cubicBezTo>
                  <a:pt x="236220" y="304403"/>
                  <a:pt x="228600" y="280590"/>
                  <a:pt x="214313" y="260588"/>
                </a:cubicBezTo>
                <a:lnTo>
                  <a:pt x="320993" y="156765"/>
                </a:lnTo>
                <a:cubicBezTo>
                  <a:pt x="357188" y="178673"/>
                  <a:pt x="404813" y="168195"/>
                  <a:pt x="426720" y="132000"/>
                </a:cubicBezTo>
                <a:cubicBezTo>
                  <a:pt x="429578" y="127238"/>
                  <a:pt x="431483" y="122475"/>
                  <a:pt x="433388" y="117713"/>
                </a:cubicBezTo>
                <a:lnTo>
                  <a:pt x="521970" y="127238"/>
                </a:lnTo>
                <a:cubicBezTo>
                  <a:pt x="523875" y="161528"/>
                  <a:pt x="541020" y="193913"/>
                  <a:pt x="568643" y="214868"/>
                </a:cubicBezTo>
                <a:lnTo>
                  <a:pt x="490538" y="360600"/>
                </a:lnTo>
                <a:cubicBezTo>
                  <a:pt x="428625" y="335835"/>
                  <a:pt x="357188" y="357743"/>
                  <a:pt x="318135" y="412988"/>
                </a:cubicBezTo>
                <a:lnTo>
                  <a:pt x="318135" y="412988"/>
                </a:lnTo>
                <a:close/>
                <a:moveTo>
                  <a:pt x="480060" y="448230"/>
                </a:moveTo>
                <a:cubicBezTo>
                  <a:pt x="480060" y="471090"/>
                  <a:pt x="461010" y="489188"/>
                  <a:pt x="438150" y="489188"/>
                </a:cubicBezTo>
                <a:cubicBezTo>
                  <a:pt x="415290" y="489188"/>
                  <a:pt x="397193" y="471090"/>
                  <a:pt x="397193" y="448230"/>
                </a:cubicBezTo>
                <a:cubicBezTo>
                  <a:pt x="397193" y="425370"/>
                  <a:pt x="415290" y="407273"/>
                  <a:pt x="438150" y="407273"/>
                </a:cubicBezTo>
                <a:cubicBezTo>
                  <a:pt x="438150" y="407273"/>
                  <a:pt x="438150" y="407273"/>
                  <a:pt x="439103" y="407273"/>
                </a:cubicBezTo>
                <a:cubicBezTo>
                  <a:pt x="461963" y="407273"/>
                  <a:pt x="480060" y="425370"/>
                  <a:pt x="480060" y="448230"/>
                </a:cubicBezTo>
                <a:lnTo>
                  <a:pt x="480060" y="448230"/>
                </a:lnTo>
                <a:close/>
                <a:moveTo>
                  <a:pt x="521018" y="573008"/>
                </a:moveTo>
                <a:lnTo>
                  <a:pt x="356235" y="573008"/>
                </a:lnTo>
                <a:lnTo>
                  <a:pt x="356235" y="541575"/>
                </a:lnTo>
                <a:cubicBezTo>
                  <a:pt x="356235" y="534908"/>
                  <a:pt x="359093" y="529193"/>
                  <a:pt x="364808" y="525383"/>
                </a:cubicBezTo>
                <a:cubicBezTo>
                  <a:pt x="377190" y="516810"/>
                  <a:pt x="390525" y="510143"/>
                  <a:pt x="404813" y="505380"/>
                </a:cubicBezTo>
                <a:cubicBezTo>
                  <a:pt x="416243" y="502523"/>
                  <a:pt x="427673" y="500618"/>
                  <a:pt x="439103" y="500618"/>
                </a:cubicBezTo>
                <a:cubicBezTo>
                  <a:pt x="450533" y="500618"/>
                  <a:pt x="461963" y="502523"/>
                  <a:pt x="473393" y="505380"/>
                </a:cubicBezTo>
                <a:cubicBezTo>
                  <a:pt x="487680" y="509190"/>
                  <a:pt x="501968" y="515858"/>
                  <a:pt x="513398" y="525383"/>
                </a:cubicBezTo>
                <a:cubicBezTo>
                  <a:pt x="518160" y="529193"/>
                  <a:pt x="521970" y="535860"/>
                  <a:pt x="521970" y="541575"/>
                </a:cubicBezTo>
                <a:lnTo>
                  <a:pt x="521018" y="573008"/>
                </a:lnTo>
                <a:close/>
                <a:moveTo>
                  <a:pt x="656273" y="367268"/>
                </a:moveTo>
                <a:cubicBezTo>
                  <a:pt x="656273" y="372983"/>
                  <a:pt x="657225" y="378698"/>
                  <a:pt x="659130" y="384413"/>
                </a:cubicBezTo>
                <a:lnTo>
                  <a:pt x="571500" y="430133"/>
                </a:lnTo>
                <a:cubicBezTo>
                  <a:pt x="561023" y="409178"/>
                  <a:pt x="544830" y="392033"/>
                  <a:pt x="525780" y="378698"/>
                </a:cubicBezTo>
                <a:lnTo>
                  <a:pt x="603885" y="232965"/>
                </a:lnTo>
                <a:cubicBezTo>
                  <a:pt x="616268" y="237728"/>
                  <a:pt x="629603" y="239633"/>
                  <a:pt x="642938" y="239633"/>
                </a:cubicBezTo>
                <a:cubicBezTo>
                  <a:pt x="650558" y="239633"/>
                  <a:pt x="658178" y="238680"/>
                  <a:pt x="665798" y="237728"/>
                </a:cubicBezTo>
                <a:lnTo>
                  <a:pt x="690563" y="304403"/>
                </a:lnTo>
                <a:cubicBezTo>
                  <a:pt x="667703" y="317738"/>
                  <a:pt x="655320" y="341550"/>
                  <a:pt x="656273" y="367268"/>
                </a:cubicBezTo>
                <a:close/>
                <a:moveTo>
                  <a:pt x="777240" y="405368"/>
                </a:moveTo>
                <a:lnTo>
                  <a:pt x="688658" y="405368"/>
                </a:lnTo>
                <a:lnTo>
                  <a:pt x="688658" y="388223"/>
                </a:lnTo>
                <a:cubicBezTo>
                  <a:pt x="688658" y="384413"/>
                  <a:pt x="690563" y="381555"/>
                  <a:pt x="693420" y="379650"/>
                </a:cubicBezTo>
                <a:cubicBezTo>
                  <a:pt x="700088" y="374888"/>
                  <a:pt x="707708" y="371078"/>
                  <a:pt x="715328" y="369173"/>
                </a:cubicBezTo>
                <a:cubicBezTo>
                  <a:pt x="721043" y="367268"/>
                  <a:pt x="727710" y="366315"/>
                  <a:pt x="733425" y="366315"/>
                </a:cubicBezTo>
                <a:cubicBezTo>
                  <a:pt x="739140" y="366315"/>
                  <a:pt x="745808" y="367268"/>
                  <a:pt x="751523" y="369173"/>
                </a:cubicBezTo>
                <a:cubicBezTo>
                  <a:pt x="759143" y="371078"/>
                  <a:pt x="765810" y="374888"/>
                  <a:pt x="772478" y="379650"/>
                </a:cubicBezTo>
                <a:cubicBezTo>
                  <a:pt x="775335" y="381555"/>
                  <a:pt x="777240" y="385365"/>
                  <a:pt x="777240" y="388223"/>
                </a:cubicBezTo>
                <a:lnTo>
                  <a:pt x="777240" y="405368"/>
                </a:lnTo>
                <a:close/>
              </a:path>
            </a:pathLst>
          </a:custGeom>
          <a:solidFill>
            <a:srgbClr val="B7A9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34" name="Рисунок 14" descr="Расширение бизнеса">
            <a:extLst>
              <a:ext uri="{FF2B5EF4-FFF2-40B4-BE49-F238E27FC236}">
                <a16:creationId xmlns:a16="http://schemas.microsoft.com/office/drawing/2014/main" id="{56A97E34-3106-4F97-9D01-550111756F70}"/>
              </a:ext>
            </a:extLst>
          </p:cNvPr>
          <p:cNvGrpSpPr/>
          <p:nvPr/>
        </p:nvGrpSpPr>
        <p:grpSpPr>
          <a:xfrm>
            <a:off x="2940950" y="3370079"/>
            <a:ext cx="914400" cy="914400"/>
            <a:chOff x="3940761" y="3539246"/>
            <a:chExt cx="914400" cy="914400"/>
          </a:xfrm>
          <a:solidFill>
            <a:srgbClr val="92B2DA"/>
          </a:solidFill>
        </p:grpSpPr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C2E16AD7-6047-4C13-9309-99C6CA476139}"/>
                </a:ext>
              </a:extLst>
            </p:cNvPr>
            <p:cNvSpPr/>
            <p:nvPr/>
          </p:nvSpPr>
          <p:spPr>
            <a:xfrm>
              <a:off x="4006483" y="3841664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D2961808-866E-4F3D-AA1C-F35CDFAFD263}"/>
                </a:ext>
              </a:extLst>
            </p:cNvPr>
            <p:cNvSpPr/>
            <p:nvPr/>
          </p:nvSpPr>
          <p:spPr>
            <a:xfrm>
              <a:off x="4064586" y="3682121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E0D3FD83-709B-404E-A69A-281B78FBC0D0}"/>
                </a:ext>
              </a:extLst>
            </p:cNvPr>
            <p:cNvSpPr/>
            <p:nvPr/>
          </p:nvSpPr>
          <p:spPr>
            <a:xfrm>
              <a:off x="3998052" y="3786898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0D15ADED-B52B-4B5C-8260-2FF19EBBA27F}"/>
                </a:ext>
              </a:extLst>
            </p:cNvPr>
            <p:cNvSpPr/>
            <p:nvPr/>
          </p:nvSpPr>
          <p:spPr>
            <a:xfrm>
              <a:off x="4445490" y="3682121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9BEDEFD6-4AB3-4A40-A0F8-049F51E8FCED}"/>
                </a:ext>
              </a:extLst>
            </p:cNvPr>
            <p:cNvSpPr/>
            <p:nvPr/>
          </p:nvSpPr>
          <p:spPr>
            <a:xfrm>
              <a:off x="4254705" y="3682121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40" name="Рисунок 39" descr="Монеты">
            <a:extLst>
              <a:ext uri="{FF2B5EF4-FFF2-40B4-BE49-F238E27FC236}">
                <a16:creationId xmlns:a16="http://schemas.microsoft.com/office/drawing/2014/main" id="{632C2300-0F6C-43D2-A1D3-C5E40EB59B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6279" y="4486079"/>
            <a:ext cx="914400" cy="914400"/>
          </a:xfrm>
          <a:prstGeom prst="rect">
            <a:avLst/>
          </a:prstGeom>
        </p:spPr>
      </p:pic>
      <p:pic>
        <p:nvPicPr>
          <p:cNvPr id="42" name="Рисунок 41" descr="Целевая аудитория">
            <a:extLst>
              <a:ext uri="{FF2B5EF4-FFF2-40B4-BE49-F238E27FC236}">
                <a16:creationId xmlns:a16="http://schemas.microsoft.com/office/drawing/2014/main" id="{95066E84-F6F4-4171-A70B-1264F33D7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0950" y="2398931"/>
            <a:ext cx="914400" cy="914400"/>
          </a:xfrm>
          <a:prstGeom prst="rect">
            <a:avLst/>
          </a:prstGeom>
        </p:spPr>
      </p:pic>
      <p:pic>
        <p:nvPicPr>
          <p:cNvPr id="50" name="Рисунок 49" descr="Отзыв клиента (справа налево)">
            <a:extLst>
              <a:ext uri="{FF2B5EF4-FFF2-40B4-BE49-F238E27FC236}">
                <a16:creationId xmlns:a16="http://schemas.microsoft.com/office/drawing/2014/main" id="{D3DF6083-E611-4EF5-AA1F-104BD4BA49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59773" y="2395485"/>
            <a:ext cx="914400" cy="914400"/>
          </a:xfrm>
          <a:prstGeom prst="rect">
            <a:avLst/>
          </a:prstGeom>
        </p:spPr>
      </p:pic>
      <p:sp>
        <p:nvSpPr>
          <p:cNvPr id="51" name="Rectangle 2">
            <a:extLst>
              <a:ext uri="{FF2B5EF4-FFF2-40B4-BE49-F238E27FC236}">
                <a16:creationId xmlns:a16="http://schemas.microsoft.com/office/drawing/2014/main" id="{9D22B7FC-C773-4082-8BDA-BF56F371C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428625"/>
          </a:xfrm>
          <a:prstGeom prst="rect">
            <a:avLst/>
          </a:prstGeom>
          <a:gradFill rotWithShape="0">
            <a:gsLst>
              <a:gs pos="0">
                <a:srgbClr val="A98BC6">
                  <a:alpha val="50000"/>
                </a:srgbClr>
              </a:gs>
              <a:gs pos="50000">
                <a:srgbClr val="94C5FE">
                  <a:alpha val="50000"/>
                </a:srgbClr>
              </a:gs>
              <a:gs pos="100000">
                <a:srgbClr val="76EB9D">
                  <a:alpha val="50000"/>
                </a:srgbClr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4" tIns="99044" rIns="99044" bIns="99044" anchor="ctr"/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sz="2800" b="1" dirty="0"/>
              <a:t>Польза для города Севастополя</a:t>
            </a:r>
          </a:p>
        </p:txBody>
      </p:sp>
      <p:pic>
        <p:nvPicPr>
          <p:cNvPr id="4" name="Рисунок 3" descr="Успех группы">
            <a:extLst>
              <a:ext uri="{FF2B5EF4-FFF2-40B4-BE49-F238E27FC236}">
                <a16:creationId xmlns:a16="http://schemas.microsoft.com/office/drawing/2014/main" id="{38B876ED-1013-4AB9-A1F5-9DA6EBA3F5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40893" y="44546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35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3" hidden="1">
            <a:extLst>
              <a:ext uri="{FF2B5EF4-FFF2-40B4-BE49-F238E27FC236}">
                <a16:creationId xmlns:a16="http://schemas.microsoft.com/office/drawing/2014/main" id="{A9CB372F-B002-4B5C-9066-D0120274A35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25588" y="1588"/>
          <a:ext cx="3175" cy="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12290" name="Object 3" hidden="1">
                        <a:extLst>
                          <a:ext uri="{FF2B5EF4-FFF2-40B4-BE49-F238E27FC236}">
                            <a16:creationId xmlns:a16="http://schemas.microsoft.com/office/drawing/2014/main" id="{A9CB372F-B002-4B5C-9066-D0120274A3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5588" y="1588"/>
                        <a:ext cx="3175" cy="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Rectangle 2">
            <a:extLst>
              <a:ext uri="{FF2B5EF4-FFF2-40B4-BE49-F238E27FC236}">
                <a16:creationId xmlns:a16="http://schemas.microsoft.com/office/drawing/2014/main" id="{8C531804-4450-4273-B75E-052A8CD14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428625"/>
          </a:xfrm>
          <a:prstGeom prst="rect">
            <a:avLst/>
          </a:prstGeom>
          <a:gradFill rotWithShape="0">
            <a:gsLst>
              <a:gs pos="0">
                <a:srgbClr val="A98BC6">
                  <a:alpha val="50000"/>
                </a:srgbClr>
              </a:gs>
              <a:gs pos="50000">
                <a:srgbClr val="94C5FE">
                  <a:alpha val="50000"/>
                </a:srgbClr>
              </a:gs>
              <a:gs pos="100000">
                <a:srgbClr val="76EB9D">
                  <a:alpha val="50000"/>
                </a:srgbClr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4" tIns="99044" rIns="99044" bIns="99044" anchor="ctr"/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ts val="3600"/>
            </a:pPr>
            <a:r>
              <a:rPr lang="ru-RU" altLang="ru-RU" sz="1800" b="1" dirty="0">
                <a:latin typeface="+mn-lt"/>
                <a:cs typeface="Lora" panose="020B0604020202020204" charset="0"/>
                <a:sym typeface="Lora" panose="020B0604020202020204" charset="0"/>
              </a:rPr>
              <a:t>Развитие сервисов для туризма</a:t>
            </a:r>
          </a:p>
        </p:txBody>
      </p:sp>
      <p:sp>
        <p:nvSpPr>
          <p:cNvPr id="12292" name="Прямоугольник 3">
            <a:extLst>
              <a:ext uri="{FF2B5EF4-FFF2-40B4-BE49-F238E27FC236}">
                <a16:creationId xmlns:a16="http://schemas.microsoft.com/office/drawing/2014/main" id="{3B477B95-D2C2-4A56-9529-E368BCF09B3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801225" y="4095750"/>
            <a:ext cx="11414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>
                <a:latin typeface="Calibri Light" panose="020F0302020204030204" pitchFamily="34" charset="0"/>
                <a:cs typeface="Lora" panose="020B0604020202020204" charset="0"/>
                <a:sym typeface="Lora" panose="020B0604020202020204" charset="0"/>
              </a:rPr>
              <a:t> </a:t>
            </a:r>
            <a:endParaRPr lang="ru-RU" alt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FBF5333-393C-4DDB-ABF4-327A4D6FE068}"/>
              </a:ext>
            </a:extLst>
          </p:cNvPr>
          <p:cNvSpPr/>
          <p:nvPr/>
        </p:nvSpPr>
        <p:spPr>
          <a:xfrm>
            <a:off x="10366497" y="6294437"/>
            <a:ext cx="14237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Хочу-Могу</a:t>
            </a:r>
          </a:p>
        </p:txBody>
      </p:sp>
      <p:sp>
        <p:nvSpPr>
          <p:cNvPr id="13320" name="TextBox 1">
            <a:extLst>
              <a:ext uri="{FF2B5EF4-FFF2-40B4-BE49-F238E27FC236}">
                <a16:creationId xmlns:a16="http://schemas.microsoft.com/office/drawing/2014/main" id="{613B6B7C-B4FE-431C-9CF0-AFFDCCB3F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1944" y="1833496"/>
            <a:ext cx="4238340" cy="39395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sz="1800" dirty="0">
                <a:latin typeface="+mn-lt"/>
              </a:rPr>
              <a:t>Время отпуска в среднем –</a:t>
            </a:r>
          </a:p>
          <a:p>
            <a:pPr>
              <a:defRPr/>
            </a:pPr>
            <a:r>
              <a:rPr lang="ru-RU" altLang="ru-RU" sz="1800" dirty="0">
                <a:latin typeface="+mn-lt"/>
              </a:rPr>
              <a:t>     2 недели. </a:t>
            </a:r>
          </a:p>
          <a:p>
            <a:pPr>
              <a:defRPr/>
            </a:pPr>
            <a:endParaRPr lang="ru-RU" altLang="ru-RU" sz="1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altLang="ru-RU" sz="1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sz="1800" dirty="0">
                <a:latin typeface="+mn-lt"/>
              </a:rPr>
              <a:t>У туристов нет возможности исследовать рынок на месте.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altLang="ru-RU" sz="1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altLang="ru-RU" sz="1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sz="1800" dirty="0">
                <a:latin typeface="+mn-lt"/>
              </a:rPr>
              <a:t>Поэтому обращаются к первому попавшемуся решению.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altLang="ru-RU" sz="1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sz="1800" dirty="0">
                <a:latin typeface="+mn-lt"/>
              </a:rPr>
              <a:t>Хотят активный отдых.</a:t>
            </a:r>
          </a:p>
          <a:p>
            <a:pPr>
              <a:defRPr/>
            </a:pPr>
            <a:r>
              <a:rPr lang="ru-RU" altLang="ru-RU" sz="1800" dirty="0">
                <a:latin typeface="+mn-lt"/>
              </a:rPr>
              <a:t>     Не знают как найти.</a:t>
            </a:r>
          </a:p>
          <a:p>
            <a:pPr>
              <a:defRPr/>
            </a:pPr>
            <a:endParaRPr lang="ru-RU" alt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20496E-C7CB-4EB0-9C78-42032B114487}"/>
              </a:ext>
            </a:extLst>
          </p:cNvPr>
          <p:cNvSpPr txBox="1"/>
          <p:nvPr/>
        </p:nvSpPr>
        <p:spPr>
          <a:xfrm>
            <a:off x="7419982" y="1003409"/>
            <a:ext cx="4630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+mn-lt"/>
              </a:rPr>
              <a:t>МЫ опросили туристов</a:t>
            </a:r>
          </a:p>
          <a:p>
            <a:pPr algn="ctr"/>
            <a:r>
              <a:rPr lang="ru-RU" sz="2000" b="1" u="sng" dirty="0">
                <a:solidFill>
                  <a:schemeClr val="tx1"/>
                </a:solidFill>
                <a:latin typeface="+mn-lt"/>
              </a:rPr>
              <a:t>летом 2021 года: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5278A5-36DE-418F-AAA8-C14C2BE2C01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756"/>
          <a:stretch/>
        </p:blipFill>
        <p:spPr>
          <a:xfrm>
            <a:off x="562061" y="1376217"/>
            <a:ext cx="6010275" cy="4641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949E2F-1545-4FED-A66C-81812A02506C}"/>
              </a:ext>
            </a:extLst>
          </p:cNvPr>
          <p:cNvSpPr txBox="1"/>
          <p:nvPr/>
        </p:nvSpPr>
        <p:spPr>
          <a:xfrm>
            <a:off x="1304289" y="990012"/>
            <a:ext cx="452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+mn-lt"/>
              </a:rPr>
              <a:t>Как выбирают исполнителя сейчас</a:t>
            </a:r>
          </a:p>
        </p:txBody>
      </p:sp>
    </p:spTree>
  </p:cSld>
  <p:clrMapOvr>
    <a:masterClrMapping/>
  </p:clrMapOvr>
  <p:transition advTm="8015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Google Shape;111;p17">
            <a:extLst>
              <a:ext uri="{FF2B5EF4-FFF2-40B4-BE49-F238E27FC236}">
                <a16:creationId xmlns:a16="http://schemas.microsoft.com/office/drawing/2014/main" id="{B7B67278-545D-47DE-B3C3-031DE16A25B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3" t="21434" r="12488" b="30873"/>
          <a:stretch>
            <a:fillRect/>
          </a:stretch>
        </p:blipFill>
        <p:spPr bwMode="auto">
          <a:xfrm>
            <a:off x="2201004" y="5570160"/>
            <a:ext cx="116046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Google Shape;110;p17">
            <a:extLst>
              <a:ext uri="{FF2B5EF4-FFF2-40B4-BE49-F238E27FC236}">
                <a16:creationId xmlns:a16="http://schemas.microsoft.com/office/drawing/2014/main" id="{4CA25991-192F-48C6-A418-5EDB970C53F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6" y="3290887"/>
            <a:ext cx="16843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Google Shape;113;p17">
            <a:extLst>
              <a:ext uri="{FF2B5EF4-FFF2-40B4-BE49-F238E27FC236}">
                <a16:creationId xmlns:a16="http://schemas.microsoft.com/office/drawing/2014/main" id="{3D1B846A-5178-493C-B3D5-6F5E20F47FF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572" y="2981892"/>
            <a:ext cx="9239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Рисунок 3">
            <a:extLst>
              <a:ext uri="{FF2B5EF4-FFF2-40B4-BE49-F238E27FC236}">
                <a16:creationId xmlns:a16="http://schemas.microsoft.com/office/drawing/2014/main" id="{C31164C2-30DA-48B4-8B22-6CC8FA1CA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509" y="2673969"/>
            <a:ext cx="3411538" cy="231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Google Shape;85;p13">
            <a:extLst>
              <a:ext uri="{FF2B5EF4-FFF2-40B4-BE49-F238E27FC236}">
                <a16:creationId xmlns:a16="http://schemas.microsoft.com/office/drawing/2014/main" id="{A9890BD0-D892-4A33-B6A3-DC652BA37E80}"/>
              </a:ext>
            </a:extLst>
          </p:cNvPr>
          <p:cNvSpPr/>
          <p:nvPr/>
        </p:nvSpPr>
        <p:spPr>
          <a:xfrm rot="18540000">
            <a:off x="4017169" y="692944"/>
            <a:ext cx="2120900" cy="1887538"/>
          </a:xfrm>
          <a:custGeom>
            <a:avLst/>
            <a:gdLst/>
            <a:ahLst/>
            <a:cxnLst/>
            <a:rect l="l" t="t" r="r" b="b"/>
            <a:pathLst>
              <a:path w="1954614" h="1658752" extrusionOk="0">
                <a:moveTo>
                  <a:pt x="1943373" y="934087"/>
                </a:moveTo>
                <a:lnTo>
                  <a:pt x="1954614" y="949497"/>
                </a:lnTo>
                <a:lnTo>
                  <a:pt x="1078757" y="1658752"/>
                </a:lnTo>
                <a:lnTo>
                  <a:pt x="0" y="1146142"/>
                </a:lnTo>
                <a:lnTo>
                  <a:pt x="0" y="268"/>
                </a:lnTo>
                <a:lnTo>
                  <a:pt x="6945" y="0"/>
                </a:lnTo>
                <a:cubicBezTo>
                  <a:pt x="733071" y="6741"/>
                  <a:pt x="1450700" y="325687"/>
                  <a:pt x="1943373" y="934087"/>
                </a:cubicBezTo>
                <a:close/>
              </a:path>
            </a:pathLst>
          </a:custGeom>
          <a:solidFill>
            <a:srgbClr val="CFD3F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86;p13">
            <a:extLst>
              <a:ext uri="{FF2B5EF4-FFF2-40B4-BE49-F238E27FC236}">
                <a16:creationId xmlns:a16="http://schemas.microsoft.com/office/drawing/2014/main" id="{4886A476-21D9-424C-BB08-516CFCBB0B83}"/>
              </a:ext>
            </a:extLst>
          </p:cNvPr>
          <p:cNvSpPr/>
          <p:nvPr/>
        </p:nvSpPr>
        <p:spPr>
          <a:xfrm rot="18540000">
            <a:off x="6246019" y="613569"/>
            <a:ext cx="1466850" cy="2341562"/>
          </a:xfrm>
          <a:custGeom>
            <a:avLst/>
            <a:gdLst/>
            <a:ahLst/>
            <a:cxnLst/>
            <a:rect l="l" t="t" r="r" b="b"/>
            <a:pathLst>
              <a:path w="1383587" h="2057250" extrusionOk="0">
                <a:moveTo>
                  <a:pt x="875639" y="0"/>
                </a:moveTo>
                <a:lnTo>
                  <a:pt x="973949" y="134771"/>
                </a:lnTo>
                <a:cubicBezTo>
                  <a:pt x="1346964" y="704773"/>
                  <a:pt x="1461316" y="1382080"/>
                  <a:pt x="1332981" y="2014667"/>
                </a:cubicBezTo>
                <a:lnTo>
                  <a:pt x="1322197" y="2057250"/>
                </a:lnTo>
                <a:lnTo>
                  <a:pt x="275360" y="1834738"/>
                </a:lnTo>
                <a:lnTo>
                  <a:pt x="0" y="709078"/>
                </a:lnTo>
                <a:lnTo>
                  <a:pt x="875639" y="0"/>
                </a:lnTo>
                <a:close/>
              </a:path>
            </a:pathLst>
          </a:custGeom>
          <a:solidFill>
            <a:srgbClr val="CBDEFA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87;p13">
            <a:extLst>
              <a:ext uri="{FF2B5EF4-FFF2-40B4-BE49-F238E27FC236}">
                <a16:creationId xmlns:a16="http://schemas.microsoft.com/office/drawing/2014/main" id="{3ACBDACD-D404-4665-90EC-0A0B56443FFE}"/>
              </a:ext>
            </a:extLst>
          </p:cNvPr>
          <p:cNvSpPr/>
          <p:nvPr/>
        </p:nvSpPr>
        <p:spPr>
          <a:xfrm rot="18540000">
            <a:off x="2508893" y="2499873"/>
            <a:ext cx="2098675" cy="1892300"/>
          </a:xfrm>
          <a:custGeom>
            <a:avLst/>
            <a:gdLst/>
            <a:ahLst/>
            <a:cxnLst/>
            <a:rect l="l" t="t" r="r" b="b"/>
            <a:pathLst>
              <a:path w="1934390" h="1662104" extrusionOk="0">
                <a:moveTo>
                  <a:pt x="1934390" y="0"/>
                </a:moveTo>
                <a:lnTo>
                  <a:pt x="1934390" y="1152703"/>
                </a:lnTo>
                <a:lnTo>
                  <a:pt x="878360" y="1662104"/>
                </a:lnTo>
                <a:lnTo>
                  <a:pt x="0" y="975855"/>
                </a:lnTo>
                <a:lnTo>
                  <a:pt x="42997" y="917918"/>
                </a:lnTo>
                <a:cubicBezTo>
                  <a:pt x="149359" y="788593"/>
                  <a:pt x="270265" y="668001"/>
                  <a:pt x="405465" y="558518"/>
                </a:cubicBezTo>
                <a:cubicBezTo>
                  <a:pt x="811065" y="230070"/>
                  <a:pt x="1287714" y="48244"/>
                  <a:pt x="1771275" y="6299"/>
                </a:cubicBezTo>
                <a:lnTo>
                  <a:pt x="1934390" y="0"/>
                </a:lnTo>
                <a:close/>
              </a:path>
            </a:pathLst>
          </a:custGeom>
          <a:solidFill>
            <a:srgbClr val="C1ECE4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88;p13">
            <a:extLst>
              <a:ext uri="{FF2B5EF4-FFF2-40B4-BE49-F238E27FC236}">
                <a16:creationId xmlns:a16="http://schemas.microsoft.com/office/drawing/2014/main" id="{95A9EE68-AE15-4D66-B252-E604D2ABD5F6}"/>
              </a:ext>
            </a:extLst>
          </p:cNvPr>
          <p:cNvSpPr/>
          <p:nvPr/>
        </p:nvSpPr>
        <p:spPr>
          <a:xfrm rot="18540000">
            <a:off x="7542213" y="2395538"/>
            <a:ext cx="1933575" cy="2124075"/>
          </a:xfrm>
          <a:custGeom>
            <a:avLst/>
            <a:gdLst/>
            <a:ahLst/>
            <a:cxnLst/>
            <a:rect l="l" t="t" r="r" b="b"/>
            <a:pathLst>
              <a:path w="1782205" h="1866833" extrusionOk="0">
                <a:moveTo>
                  <a:pt x="1782205" y="220923"/>
                </a:moveTo>
                <a:lnTo>
                  <a:pt x="1751208" y="343318"/>
                </a:lnTo>
                <a:cubicBezTo>
                  <a:pt x="1609642" y="807592"/>
                  <a:pt x="1332688" y="1236021"/>
                  <a:pt x="927088" y="1564469"/>
                </a:cubicBezTo>
                <a:cubicBezTo>
                  <a:pt x="791888" y="1673952"/>
                  <a:pt x="648794" y="1767143"/>
                  <a:pt x="500181" y="1844293"/>
                </a:cubicBezTo>
                <a:lnTo>
                  <a:pt x="450905" y="1866833"/>
                </a:lnTo>
                <a:lnTo>
                  <a:pt x="0" y="942339"/>
                </a:lnTo>
                <a:lnTo>
                  <a:pt x="742841" y="0"/>
                </a:lnTo>
                <a:lnTo>
                  <a:pt x="1782205" y="220923"/>
                </a:lnTo>
                <a:close/>
              </a:path>
            </a:pathLst>
          </a:custGeom>
          <a:solidFill>
            <a:srgbClr val="C5E7F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89;p13">
            <a:extLst>
              <a:ext uri="{FF2B5EF4-FFF2-40B4-BE49-F238E27FC236}">
                <a16:creationId xmlns:a16="http://schemas.microsoft.com/office/drawing/2014/main" id="{AFEF2AA4-01CD-4D40-BB9D-91A8993FCFF6}"/>
              </a:ext>
            </a:extLst>
          </p:cNvPr>
          <p:cNvSpPr/>
          <p:nvPr/>
        </p:nvSpPr>
        <p:spPr>
          <a:xfrm rot="18540000">
            <a:off x="3359168" y="4005689"/>
            <a:ext cx="1473200" cy="2354263"/>
          </a:xfrm>
          <a:custGeom>
            <a:avLst/>
            <a:gdLst/>
            <a:ahLst/>
            <a:cxnLst/>
            <a:rect l="l" t="t" r="r" b="b"/>
            <a:pathLst>
              <a:path w="1357706" h="2068157" extrusionOk="0">
                <a:moveTo>
                  <a:pt x="1357706" y="681200"/>
                </a:moveTo>
                <a:lnTo>
                  <a:pt x="1104065" y="1829739"/>
                </a:lnTo>
                <a:lnTo>
                  <a:pt x="71364" y="2068157"/>
                </a:lnTo>
                <a:lnTo>
                  <a:pt x="42116" y="1944223"/>
                </a:lnTo>
                <a:cubicBezTo>
                  <a:pt x="-76230" y="1304923"/>
                  <a:pt x="56098" y="634329"/>
                  <a:pt x="423123" y="84469"/>
                </a:cubicBezTo>
                <a:lnTo>
                  <a:pt x="485810" y="0"/>
                </a:lnTo>
                <a:lnTo>
                  <a:pt x="1357706" y="681200"/>
                </a:lnTo>
                <a:close/>
              </a:path>
            </a:pathLst>
          </a:custGeom>
          <a:solidFill>
            <a:srgbClr val="BBF4D0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90;p13">
            <a:extLst>
              <a:ext uri="{FF2B5EF4-FFF2-40B4-BE49-F238E27FC236}">
                <a16:creationId xmlns:a16="http://schemas.microsoft.com/office/drawing/2014/main" id="{A922AC10-CB0C-4C9B-BAE7-B33AB9E6D517}"/>
              </a:ext>
            </a:extLst>
          </p:cNvPr>
          <p:cNvSpPr/>
          <p:nvPr/>
        </p:nvSpPr>
        <p:spPr>
          <a:xfrm rot="18540000">
            <a:off x="6860773" y="4707432"/>
            <a:ext cx="2212975" cy="1308100"/>
          </a:xfrm>
          <a:custGeom>
            <a:avLst/>
            <a:gdLst/>
            <a:ahLst/>
            <a:cxnLst/>
            <a:rect l="l" t="t" r="r" b="b"/>
            <a:pathLst>
              <a:path w="2039222" h="1149542" extrusionOk="0">
                <a:moveTo>
                  <a:pt x="1590416" y="0"/>
                </a:moveTo>
                <a:lnTo>
                  <a:pt x="2039222" y="920189"/>
                </a:lnTo>
                <a:lnTo>
                  <a:pt x="1927230" y="971415"/>
                </a:lnTo>
                <a:cubicBezTo>
                  <a:pt x="1313078" y="1216097"/>
                  <a:pt x="629625" y="1206110"/>
                  <a:pt x="28901" y="957431"/>
                </a:cubicBezTo>
                <a:lnTo>
                  <a:pt x="0" y="943783"/>
                </a:lnTo>
                <a:lnTo>
                  <a:pt x="433068" y="15066"/>
                </a:lnTo>
                <a:lnTo>
                  <a:pt x="1590416" y="0"/>
                </a:lnTo>
                <a:close/>
              </a:path>
            </a:pathLst>
          </a:custGeom>
          <a:solidFill>
            <a:srgbClr val="C1ECE4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91;p13">
            <a:extLst>
              <a:ext uri="{FF2B5EF4-FFF2-40B4-BE49-F238E27FC236}">
                <a16:creationId xmlns:a16="http://schemas.microsoft.com/office/drawing/2014/main" id="{4213487C-7398-4B66-9308-F8E989009F9F}"/>
              </a:ext>
            </a:extLst>
          </p:cNvPr>
          <p:cNvSpPr/>
          <p:nvPr/>
        </p:nvSpPr>
        <p:spPr>
          <a:xfrm rot="18540000">
            <a:off x="5164730" y="5203440"/>
            <a:ext cx="1952625" cy="2125662"/>
          </a:xfrm>
          <a:custGeom>
            <a:avLst/>
            <a:gdLst/>
            <a:ahLst/>
            <a:cxnLst/>
            <a:rect l="l" t="t" r="r" b="b"/>
            <a:pathLst>
              <a:path w="1798552" h="1867282" extrusionOk="0">
                <a:moveTo>
                  <a:pt x="1033906" y="0"/>
                </a:moveTo>
                <a:lnTo>
                  <a:pt x="1798552" y="952679"/>
                </a:lnTo>
                <a:lnTo>
                  <a:pt x="1372066" y="1867282"/>
                </a:lnTo>
                <a:lnTo>
                  <a:pt x="1244975" y="1807264"/>
                </a:lnTo>
                <a:cubicBezTo>
                  <a:pt x="956141" y="1653214"/>
                  <a:pt x="692740" y="1439990"/>
                  <a:pt x="473774" y="1169589"/>
                </a:cubicBezTo>
                <a:cubicBezTo>
                  <a:pt x="254808" y="899189"/>
                  <a:pt x="101008" y="597212"/>
                  <a:pt x="10376" y="282661"/>
                </a:cubicBezTo>
                <a:lnTo>
                  <a:pt x="0" y="238696"/>
                </a:lnTo>
                <a:lnTo>
                  <a:pt x="1033906" y="0"/>
                </a:lnTo>
                <a:close/>
              </a:path>
            </a:pathLst>
          </a:custGeom>
          <a:solidFill>
            <a:srgbClr val="BEF0DB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49" name="Прямоугольник 29">
            <a:extLst>
              <a:ext uri="{FF2B5EF4-FFF2-40B4-BE49-F238E27FC236}">
                <a16:creationId xmlns:a16="http://schemas.microsoft.com/office/drawing/2014/main" id="{5E3BAE47-BB9B-4A59-881F-4272B9191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2662" y="3651817"/>
            <a:ext cx="2060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000" dirty="0">
                <a:solidFill>
                  <a:schemeClr val="bg1"/>
                </a:solidFill>
                <a:latin typeface="Montserrat Black" charset="0"/>
              </a:rPr>
              <a:t>Хочу-Могу</a:t>
            </a:r>
          </a:p>
        </p:txBody>
      </p:sp>
      <p:pic>
        <p:nvPicPr>
          <p:cNvPr id="14350" name="Google Shape;112;p17">
            <a:extLst>
              <a:ext uri="{FF2B5EF4-FFF2-40B4-BE49-F238E27FC236}">
                <a16:creationId xmlns:a16="http://schemas.microsoft.com/office/drawing/2014/main" id="{32961CDB-70BF-4815-B78D-4EF4DE6D287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9" t="32813" r="19023" b="39783"/>
          <a:stretch>
            <a:fillRect/>
          </a:stretch>
        </p:blipFill>
        <p:spPr bwMode="auto">
          <a:xfrm>
            <a:off x="2717407" y="1173090"/>
            <a:ext cx="1138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1" name="Google Shape;100;p13">
            <a:extLst>
              <a:ext uri="{FF2B5EF4-FFF2-40B4-BE49-F238E27FC236}">
                <a16:creationId xmlns:a16="http://schemas.microsoft.com/office/drawing/2014/main" id="{6053622C-CC53-4532-842D-EF1338F2E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518" y="4619344"/>
            <a:ext cx="1395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algn="ctr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Нет платных</a:t>
            </a:r>
          </a:p>
          <a:p>
            <a:pPr algn="ctr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Сервисов</a:t>
            </a:r>
          </a:p>
          <a:p>
            <a:pPr algn="ctr"/>
            <a:r>
              <a:rPr lang="ru-RU" altLang="ru-RU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продвижения</a:t>
            </a:r>
          </a:p>
        </p:txBody>
      </p:sp>
      <p:sp>
        <p:nvSpPr>
          <p:cNvPr id="101" name="Google Shape;101;p13">
            <a:extLst>
              <a:ext uri="{FF2B5EF4-FFF2-40B4-BE49-F238E27FC236}">
                <a16:creationId xmlns:a16="http://schemas.microsoft.com/office/drawing/2014/main" id="{46B068E9-8731-4DF2-8D22-13AD9A4B931C}"/>
              </a:ext>
            </a:extLst>
          </p:cNvPr>
          <p:cNvSpPr txBox="1"/>
          <p:nvPr/>
        </p:nvSpPr>
        <p:spPr>
          <a:xfrm>
            <a:off x="4132263" y="1384300"/>
            <a:ext cx="1590675" cy="854075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/>
          <a:p>
            <a:pPr algn="ctr">
              <a:lnSpc>
                <a:spcPct val="115000"/>
              </a:lnSpc>
              <a:defRPr/>
            </a:pPr>
            <a:r>
              <a:rPr lang="ru-RU" alt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cs typeface="Montserrat" charset="0"/>
                <a:sym typeface="Montserrat" charset="0"/>
              </a:rPr>
              <a:t>Нет сервиса туризма</a:t>
            </a:r>
          </a:p>
        </p:txBody>
      </p:sp>
      <p:sp>
        <p:nvSpPr>
          <p:cNvPr id="102" name="Google Shape;102;p13">
            <a:extLst>
              <a:ext uri="{FF2B5EF4-FFF2-40B4-BE49-F238E27FC236}">
                <a16:creationId xmlns:a16="http://schemas.microsoft.com/office/drawing/2014/main" id="{61ABBFB3-DA8D-4A83-BCFD-C5FC1AE3433F}"/>
              </a:ext>
            </a:extLst>
          </p:cNvPr>
          <p:cNvSpPr txBox="1"/>
          <p:nvPr/>
        </p:nvSpPr>
        <p:spPr>
          <a:xfrm>
            <a:off x="6377057" y="1430659"/>
            <a:ext cx="1395412" cy="522287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/>
          <a:p>
            <a:pPr algn="ctr">
              <a:lnSpc>
                <a:spcPct val="115000"/>
              </a:lnSpc>
              <a:defRPr/>
            </a:pPr>
            <a:r>
              <a:rPr lang="ru-RU" alt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cs typeface="Montserrat" charset="0"/>
                <a:sym typeface="Montserrat" charset="0"/>
              </a:rPr>
              <a:t>Угроза</a:t>
            </a:r>
          </a:p>
          <a:p>
            <a:pPr algn="ctr">
              <a:lnSpc>
                <a:spcPct val="115000"/>
              </a:lnSpc>
              <a:defRPr/>
            </a:pPr>
            <a:r>
              <a:rPr lang="ru-RU" alt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cs typeface="Montserrat" charset="0"/>
                <a:sym typeface="Montserrat" charset="0"/>
              </a:rPr>
              <a:t>Санкции</a:t>
            </a:r>
          </a:p>
        </p:txBody>
      </p:sp>
      <p:sp>
        <p:nvSpPr>
          <p:cNvPr id="103" name="Google Shape;103;p13">
            <a:extLst>
              <a:ext uri="{FF2B5EF4-FFF2-40B4-BE49-F238E27FC236}">
                <a16:creationId xmlns:a16="http://schemas.microsoft.com/office/drawing/2014/main" id="{1B6B27BF-93CE-4D7A-A737-43F36E5543E3}"/>
              </a:ext>
            </a:extLst>
          </p:cNvPr>
          <p:cNvSpPr txBox="1"/>
          <p:nvPr/>
        </p:nvSpPr>
        <p:spPr>
          <a:xfrm>
            <a:off x="3279775" y="4875213"/>
            <a:ext cx="1535113" cy="522287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/>
          <a:p>
            <a:pPr algn="ctr">
              <a:defRPr/>
            </a:pPr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Отсутствие бронирования</a:t>
            </a:r>
          </a:p>
        </p:txBody>
      </p:sp>
      <p:sp>
        <p:nvSpPr>
          <p:cNvPr id="104" name="Google Shape;104;p13">
            <a:extLst>
              <a:ext uri="{FF2B5EF4-FFF2-40B4-BE49-F238E27FC236}">
                <a16:creationId xmlns:a16="http://schemas.microsoft.com/office/drawing/2014/main" id="{CE8455AE-285D-4751-B184-B7787DD45F11}"/>
              </a:ext>
            </a:extLst>
          </p:cNvPr>
          <p:cNvSpPr txBox="1"/>
          <p:nvPr/>
        </p:nvSpPr>
        <p:spPr>
          <a:xfrm>
            <a:off x="5399087" y="5866235"/>
            <a:ext cx="1393825" cy="523875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/>
          <a:p>
            <a:pPr algn="ctr">
              <a:defRPr/>
            </a:pPr>
            <a:r>
              <a:rPr lang="ru-RU" alt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cs typeface="Montserrat" charset="0"/>
                <a:sym typeface="Montserrat" charset="0"/>
              </a:rPr>
              <a:t>Дорогие отклики</a:t>
            </a:r>
          </a:p>
        </p:txBody>
      </p:sp>
      <p:sp>
        <p:nvSpPr>
          <p:cNvPr id="105" name="Google Shape;105;p13">
            <a:extLst>
              <a:ext uri="{FF2B5EF4-FFF2-40B4-BE49-F238E27FC236}">
                <a16:creationId xmlns:a16="http://schemas.microsoft.com/office/drawing/2014/main" id="{D8B45DA8-6C50-45A6-8F4C-F6AFAB24F8B6}"/>
              </a:ext>
            </a:extLst>
          </p:cNvPr>
          <p:cNvSpPr txBox="1"/>
          <p:nvPr/>
        </p:nvSpPr>
        <p:spPr>
          <a:xfrm>
            <a:off x="2763970" y="2960116"/>
            <a:ext cx="1792287" cy="935037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/>
          <a:p>
            <a:pPr algn="ctr"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Проверка актуальности данных</a:t>
            </a:r>
          </a:p>
        </p:txBody>
      </p:sp>
      <p:pic>
        <p:nvPicPr>
          <p:cNvPr id="14357" name="Рисунок 2">
            <a:extLst>
              <a:ext uri="{FF2B5EF4-FFF2-40B4-BE49-F238E27FC236}">
                <a16:creationId xmlns:a16="http://schemas.microsoft.com/office/drawing/2014/main" id="{9254960A-21FF-4FD9-8776-4B8896C79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230" y="5321474"/>
            <a:ext cx="7921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81AF73A0-3A12-4D98-B2A1-A87588A0E1C7}"/>
              </a:ext>
            </a:extLst>
          </p:cNvPr>
          <p:cNvSpPr/>
          <p:nvPr/>
        </p:nvSpPr>
        <p:spPr>
          <a:xfrm>
            <a:off x="10366497" y="6294437"/>
            <a:ext cx="14237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Хочу-Могу</a:t>
            </a:r>
          </a:p>
        </p:txBody>
      </p:sp>
      <p:sp>
        <p:nvSpPr>
          <p:cNvPr id="14359" name="Rectangle 2">
            <a:extLst>
              <a:ext uri="{FF2B5EF4-FFF2-40B4-BE49-F238E27FC236}">
                <a16:creationId xmlns:a16="http://schemas.microsoft.com/office/drawing/2014/main" id="{AEA17455-B2CE-4E6C-BADD-73198076E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428625"/>
          </a:xfrm>
          <a:prstGeom prst="rect">
            <a:avLst/>
          </a:prstGeom>
          <a:gradFill rotWithShape="0">
            <a:gsLst>
              <a:gs pos="0">
                <a:srgbClr val="A98BC6">
                  <a:alpha val="50000"/>
                </a:srgbClr>
              </a:gs>
              <a:gs pos="50000">
                <a:srgbClr val="94C5FE">
                  <a:alpha val="50000"/>
                </a:srgbClr>
              </a:gs>
              <a:gs pos="100000">
                <a:srgbClr val="76EB9D">
                  <a:alpha val="50000"/>
                </a:srgbClr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4" tIns="99044" rIns="99044" bIns="99044" anchor="ctr"/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ts val="3600"/>
            </a:pPr>
            <a:r>
              <a:rPr lang="ru-RU" altLang="ru-RU" sz="1800" b="1" dirty="0">
                <a:cs typeface="Lora" charset="0"/>
                <a:sym typeface="Lora" charset="0"/>
              </a:rPr>
              <a:t>КОНКУРЕНТЫ</a:t>
            </a:r>
          </a:p>
        </p:txBody>
      </p:sp>
      <p:sp>
        <p:nvSpPr>
          <p:cNvPr id="14362" name="Google Shape;99;p13">
            <a:extLst>
              <a:ext uri="{FF2B5EF4-FFF2-40B4-BE49-F238E27FC236}">
                <a16:creationId xmlns:a16="http://schemas.microsoft.com/office/drawing/2014/main" id="{D5D81BC3-39E9-4FD5-B6D1-474995674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5400" y="2624138"/>
            <a:ext cx="1490663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algn="ctr">
              <a:lnSpc>
                <a:spcPct val="115000"/>
              </a:lnSpc>
            </a:pPr>
            <a:r>
              <a:rPr lang="ru-RU" altLang="ru-RU" b="1" dirty="0">
                <a:solidFill>
                  <a:schemeClr val="tx1"/>
                </a:solidFill>
                <a:latin typeface="Montserrat" charset="0"/>
                <a:cs typeface="Montserrat" charset="0"/>
                <a:sym typeface="Montserrat" charset="0"/>
              </a:rPr>
              <a:t>Нет </a:t>
            </a:r>
          </a:p>
          <a:p>
            <a:pPr algn="ctr">
              <a:lnSpc>
                <a:spcPct val="115000"/>
              </a:lnSpc>
            </a:pPr>
            <a:r>
              <a:rPr lang="ru-RU" altLang="ru-RU" b="1" dirty="0">
                <a:solidFill>
                  <a:schemeClr val="tx1"/>
                </a:solidFill>
                <a:latin typeface="Montserrat" charset="0"/>
                <a:cs typeface="Montserrat" charset="0"/>
                <a:sym typeface="Montserrat" charset="0"/>
              </a:rPr>
              <a:t>отклика</a:t>
            </a:r>
          </a:p>
          <a:p>
            <a:pPr algn="ctr">
              <a:lnSpc>
                <a:spcPct val="115000"/>
              </a:lnSpc>
            </a:pPr>
            <a:r>
              <a:rPr lang="ru-RU" altLang="ru-RU" b="1" dirty="0">
                <a:solidFill>
                  <a:schemeClr val="tx1"/>
                </a:solidFill>
                <a:latin typeface="Montserrat" charset="0"/>
                <a:cs typeface="Montserrat" charset="0"/>
                <a:sym typeface="Montserrat" charset="0"/>
              </a:rPr>
              <a:t>местных исполнителей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DD23BD-C059-45F7-9042-1B225558E9D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9492" t="31782" r="29492" b="32036"/>
          <a:stretch/>
        </p:blipFill>
        <p:spPr>
          <a:xfrm>
            <a:off x="8390731" y="1001750"/>
            <a:ext cx="1838709" cy="912364"/>
          </a:xfrm>
          <a:prstGeom prst="rect">
            <a:avLst/>
          </a:prstGeom>
        </p:spPr>
      </p:pic>
    </p:spTree>
  </p:cSld>
  <p:clrMapOvr>
    <a:masterClrMapping/>
  </p:clrMapOvr>
  <p:transition spd="slow" advTm="21362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Google Shape;54;p13">
            <a:extLst>
              <a:ext uri="{FF2B5EF4-FFF2-40B4-BE49-F238E27FC236}">
                <a16:creationId xmlns:a16="http://schemas.microsoft.com/office/drawing/2014/main" id="{EC99F8E8-DCD9-46B8-841B-F33F88FFD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1138"/>
            <a:ext cx="12192000" cy="498475"/>
          </a:xfrm>
          <a:prstGeom prst="rect">
            <a:avLst/>
          </a:prstGeom>
          <a:gradFill rotWithShape="0">
            <a:gsLst>
              <a:gs pos="0">
                <a:srgbClr val="A98BC6">
                  <a:alpha val="50000"/>
                </a:srgbClr>
              </a:gs>
              <a:gs pos="50000">
                <a:srgbClr val="94C5FE">
                  <a:alpha val="50000"/>
                </a:srgbClr>
              </a:gs>
              <a:gs pos="100000">
                <a:srgbClr val="76EB9D">
                  <a:alpha val="50000"/>
                </a:srgbClr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4" tIns="99044" rIns="99044" bIns="99044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3600"/>
              <a:buFontTx/>
              <a:buNone/>
            </a:pPr>
            <a:r>
              <a:rPr lang="ru-RU" altLang="ru-RU" sz="1800" b="1" dirty="0">
                <a:cs typeface="Lora" charset="0"/>
              </a:rPr>
              <a:t>План расширения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B26E31C-9CF2-490A-95A5-C8E11DF9F7E3}"/>
              </a:ext>
            </a:extLst>
          </p:cNvPr>
          <p:cNvSpPr/>
          <p:nvPr/>
        </p:nvSpPr>
        <p:spPr>
          <a:xfrm>
            <a:off x="10366497" y="6294437"/>
            <a:ext cx="14237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Хочу-Могу</a:t>
            </a:r>
          </a:p>
        </p:txBody>
      </p:sp>
      <p:sp>
        <p:nvSpPr>
          <p:cNvPr id="17413" name="TextBox 3">
            <a:extLst>
              <a:ext uri="{FF2B5EF4-FFF2-40B4-BE49-F238E27FC236}">
                <a16:creationId xmlns:a16="http://schemas.microsoft.com/office/drawing/2014/main" id="{BFA610D9-2759-4295-86DA-1E3C54718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6884" y="1318181"/>
            <a:ext cx="569428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rgbClr val="0070C0"/>
                </a:solidFill>
                <a:latin typeface="GT Walsheim Pro Light"/>
              </a:rPr>
              <a:t>Наши ключевые показатели на конец 2022 года:</a:t>
            </a:r>
            <a:endParaRPr lang="ru-RU" alt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alt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/>
              <a:t>Кол-во зарегистрированных исполнителей – 15 тыс.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alt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/>
              <a:t>Кол-во зарегистрированных пользователей 200 тыс.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alt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/>
              <a:t>Сделок на сервисе за год – </a:t>
            </a:r>
            <a:r>
              <a:rPr lang="en-US" altLang="ru-RU" sz="2400" dirty="0"/>
              <a:t>500</a:t>
            </a:r>
            <a:r>
              <a:rPr lang="ru-RU" altLang="ru-RU" sz="2400" dirty="0"/>
              <a:t> тыс.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altLang="ru-RU" sz="2400" dirty="0"/>
          </a:p>
          <a:p>
            <a:r>
              <a:rPr lang="ru-RU" altLang="ru-RU" sz="2400" dirty="0"/>
              <a:t>Без учета туристов и Крымчан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C67D98-65CB-49C3-8FA5-904CDE39E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32" y="1805315"/>
            <a:ext cx="4004884" cy="403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17410"/>
      </p:ext>
    </p:extLst>
  </p:cSld>
  <p:clrMapOvr>
    <a:masterClrMapping/>
  </p:clrMapOvr>
  <p:transition advTm="9195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Google Shape;54;p13">
            <a:extLst>
              <a:ext uri="{FF2B5EF4-FFF2-40B4-BE49-F238E27FC236}">
                <a16:creationId xmlns:a16="http://schemas.microsoft.com/office/drawing/2014/main" id="{3CA7A051-DE23-4505-95AC-B363BC94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1138"/>
            <a:ext cx="12192000" cy="498475"/>
          </a:xfrm>
          <a:prstGeom prst="rect">
            <a:avLst/>
          </a:prstGeom>
          <a:gradFill rotWithShape="0">
            <a:gsLst>
              <a:gs pos="0">
                <a:srgbClr val="A98BC6">
                  <a:alpha val="50000"/>
                </a:srgbClr>
              </a:gs>
              <a:gs pos="50000">
                <a:srgbClr val="94C5FE">
                  <a:alpha val="50000"/>
                </a:srgbClr>
              </a:gs>
              <a:gs pos="100000">
                <a:srgbClr val="76EB9D">
                  <a:alpha val="50000"/>
                </a:srgbClr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4" tIns="99044" rIns="99044" bIns="99044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3600"/>
            </a:pPr>
            <a:endParaRPr lang="ru-RU" altLang="ru-RU" sz="1800" b="1">
              <a:latin typeface="Montserrat" charset="0"/>
              <a:cs typeface="Lora" charset="0"/>
              <a:sym typeface="Montserrat Black" charset="0"/>
            </a:endParaRPr>
          </a:p>
        </p:txBody>
      </p:sp>
      <p:sp>
        <p:nvSpPr>
          <p:cNvPr id="18436" name="TextBox 4">
            <a:extLst>
              <a:ext uri="{FF2B5EF4-FFF2-40B4-BE49-F238E27FC236}">
                <a16:creationId xmlns:a16="http://schemas.microsoft.com/office/drawing/2014/main" id="{4B39270C-0ACC-4C02-B4C1-011C53436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163" y="269875"/>
            <a:ext cx="2273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sz="1800" b="1" dirty="0">
                <a:cs typeface="Lora" charset="0"/>
              </a:rPr>
              <a:t>НАША КОМАНДА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E375827-BD8B-41B0-BCF5-E6A7DE5BD0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78" b="14305"/>
          <a:stretch/>
        </p:blipFill>
        <p:spPr>
          <a:xfrm>
            <a:off x="5196888" y="1191883"/>
            <a:ext cx="1562100" cy="1599959"/>
          </a:xfrm>
          <a:prstGeom prst="ellipse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1295C80-FA4C-4E03-9068-05E240B7B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24" y="1192267"/>
            <a:ext cx="1639600" cy="1684121"/>
          </a:xfrm>
          <a:prstGeom prst="ellipse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CEA68729-6624-4022-AF84-074A7F8E6C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925" b="14212"/>
          <a:stretch/>
        </p:blipFill>
        <p:spPr>
          <a:xfrm>
            <a:off x="10120608" y="1195469"/>
            <a:ext cx="1718338" cy="1745970"/>
          </a:xfrm>
          <a:prstGeom prst="ellipse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70A774F6-4499-4E9C-9A88-D35D72DFCE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169" t="29167" r="34721" b="47528"/>
          <a:stretch/>
        </p:blipFill>
        <p:spPr>
          <a:xfrm>
            <a:off x="7650117" y="951919"/>
            <a:ext cx="1562100" cy="1532623"/>
          </a:xfrm>
          <a:prstGeom prst="ellipse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42C768E-FFB7-497C-AB7D-7BCCACDC2799}"/>
              </a:ext>
            </a:extLst>
          </p:cNvPr>
          <p:cNvSpPr txBox="1"/>
          <p:nvPr/>
        </p:nvSpPr>
        <p:spPr>
          <a:xfrm>
            <a:off x="349773" y="3039217"/>
            <a:ext cx="24163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u="sng" dirty="0">
                <a:latin typeface="Montserrat" panose="020B0604020202020204" charset="-52"/>
              </a:rPr>
              <a:t>Николай</a:t>
            </a:r>
            <a:r>
              <a:rPr lang="ru-RU" sz="1400" dirty="0">
                <a:latin typeface="Montserrat" panose="020B0604020202020204" charset="-52"/>
              </a:rPr>
              <a:t>.</a:t>
            </a:r>
          </a:p>
          <a:p>
            <a:pPr>
              <a:defRPr/>
            </a:pPr>
            <a:r>
              <a:rPr lang="en-US" sz="1400" dirty="0">
                <a:solidFill>
                  <a:srgbClr val="252525"/>
                </a:solidFill>
                <a:latin typeface="Montserrat"/>
              </a:rPr>
              <a:t>IT-</a:t>
            </a:r>
            <a:r>
              <a:rPr lang="ru-RU" sz="1400" dirty="0">
                <a:solidFill>
                  <a:srgbClr val="252525"/>
                </a:solidFill>
                <a:latin typeface="Montserrat"/>
              </a:rPr>
              <a:t>функционал, оптимизация, 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Визуальная составляющая.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Техническое образование.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500BD74-9826-4765-9FF9-7B509A690547}"/>
              </a:ext>
            </a:extLst>
          </p:cNvPr>
          <p:cNvSpPr txBox="1"/>
          <p:nvPr/>
        </p:nvSpPr>
        <p:spPr>
          <a:xfrm>
            <a:off x="4839037" y="2924066"/>
            <a:ext cx="251392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u="sng" dirty="0">
                <a:solidFill>
                  <a:srgbClr val="252525"/>
                </a:solidFill>
                <a:latin typeface="Montserrat"/>
              </a:rPr>
              <a:t>Анастасия 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Основатель, руководитель.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Бизнес компетенции.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Продвижение.</a:t>
            </a:r>
            <a:endParaRPr lang="en-US" sz="1400" dirty="0">
              <a:solidFill>
                <a:srgbClr val="252525"/>
              </a:solidFill>
              <a:latin typeface="Montserrat"/>
            </a:endParaRP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Техническое образование.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7DC855A-D468-4833-B3A8-D93303D8D24D}"/>
              </a:ext>
            </a:extLst>
          </p:cNvPr>
          <p:cNvSpPr txBox="1"/>
          <p:nvPr/>
        </p:nvSpPr>
        <p:spPr>
          <a:xfrm>
            <a:off x="7695484" y="2602611"/>
            <a:ext cx="205739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u="sng" dirty="0">
                <a:latin typeface="Montserrat" panose="020B0604020202020204" charset="-52"/>
              </a:rPr>
              <a:t>Евгений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Структурирование, 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подбор оптимальных вариантов.</a:t>
            </a:r>
          </a:p>
          <a:p>
            <a:pPr>
              <a:defRPr/>
            </a:pPr>
            <a:r>
              <a:rPr lang="en-US" sz="1400" dirty="0">
                <a:solidFill>
                  <a:srgbClr val="252525"/>
                </a:solidFill>
                <a:latin typeface="Montserrat"/>
              </a:rPr>
              <a:t>IT-</a:t>
            </a:r>
            <a:r>
              <a:rPr lang="ru-RU" sz="1400" dirty="0">
                <a:solidFill>
                  <a:srgbClr val="252525"/>
                </a:solidFill>
                <a:latin typeface="Montserrat"/>
              </a:rPr>
              <a:t>технологии,</a:t>
            </a:r>
          </a:p>
          <a:p>
            <a:pPr>
              <a:defRPr/>
            </a:pPr>
            <a:r>
              <a:rPr lang="ru-RU" sz="1400" dirty="0" err="1">
                <a:solidFill>
                  <a:srgbClr val="252525"/>
                </a:solidFill>
                <a:latin typeface="Montserrat"/>
              </a:rPr>
              <a:t>Гос.структуры</a:t>
            </a:r>
            <a:r>
              <a:rPr lang="ru-RU" sz="1400" dirty="0">
                <a:solidFill>
                  <a:srgbClr val="252525"/>
                </a:solidFill>
                <a:latin typeface="Montserrat"/>
              </a:rPr>
              <a:t>.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Техническое образование.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03F443-423F-40FF-B050-755D4CFEF636}"/>
              </a:ext>
            </a:extLst>
          </p:cNvPr>
          <p:cNvSpPr txBox="1"/>
          <p:nvPr/>
        </p:nvSpPr>
        <p:spPr>
          <a:xfrm>
            <a:off x="10084560" y="3100004"/>
            <a:ext cx="2057400" cy="15388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u="sng" dirty="0">
                <a:solidFill>
                  <a:srgbClr val="252525"/>
                </a:solidFill>
                <a:latin typeface="Montserrat"/>
              </a:rPr>
              <a:t>Сергей 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Ответственный за работу сервиса.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Найм компетентных сотрудников.</a:t>
            </a:r>
          </a:p>
          <a:p>
            <a:pPr>
              <a:defRPr/>
            </a:pPr>
            <a:r>
              <a:rPr lang="en-US" sz="1400" dirty="0">
                <a:solidFill>
                  <a:srgbClr val="252525"/>
                </a:solidFill>
                <a:latin typeface="Montserrat"/>
              </a:rPr>
              <a:t>IT</a:t>
            </a:r>
            <a:r>
              <a:rPr lang="ru-RU" sz="1400" dirty="0">
                <a:solidFill>
                  <a:srgbClr val="252525"/>
                </a:solidFill>
                <a:latin typeface="Montserrat"/>
              </a:rPr>
              <a:t>-технологии.</a:t>
            </a:r>
          </a:p>
          <a:p>
            <a:pPr>
              <a:defRPr/>
            </a:pPr>
            <a:endParaRPr lang="ru-RU" sz="10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2C3A26B-CCB0-4508-8D11-64313BC3ED43}"/>
              </a:ext>
            </a:extLst>
          </p:cNvPr>
          <p:cNvSpPr/>
          <p:nvPr/>
        </p:nvSpPr>
        <p:spPr>
          <a:xfrm>
            <a:off x="2833947" y="2641900"/>
            <a:ext cx="15621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u="sng" dirty="0"/>
              <a:t>Екатерина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Дизайн-менеджер</a:t>
            </a:r>
          </a:p>
          <a:p>
            <a:pPr>
              <a:defRPr/>
            </a:pPr>
            <a:r>
              <a:rPr lang="ru-RU" sz="1400" dirty="0">
                <a:solidFill>
                  <a:srgbClr val="252525"/>
                </a:solidFill>
                <a:latin typeface="Montserrat"/>
              </a:rPr>
              <a:t>Продвижение.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E6F4FCB9-B1AC-4487-9BC3-6D95D721AB29}"/>
              </a:ext>
            </a:extLst>
          </p:cNvPr>
          <p:cNvSpPr/>
          <p:nvPr/>
        </p:nvSpPr>
        <p:spPr>
          <a:xfrm>
            <a:off x="10366497" y="6294437"/>
            <a:ext cx="14237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gradFill>
                  <a:gsLst>
                    <a:gs pos="0">
                      <a:srgbClr val="A98BC6"/>
                    </a:gs>
                    <a:gs pos="50000">
                      <a:srgbClr val="94C5FE"/>
                    </a:gs>
                    <a:gs pos="100000">
                      <a:srgbClr val="76EB9D"/>
                    </a:gs>
                  </a:gsLst>
                  <a:lin ang="2700006" scaled="0"/>
                </a:gradFill>
                <a:latin typeface="Montserrat Black" panose="020B0604020202020204" charset="-52"/>
              </a:rPr>
              <a:t>Хочу-Могу</a:t>
            </a:r>
          </a:p>
        </p:txBody>
      </p:sp>
      <p:sp>
        <p:nvSpPr>
          <p:cNvPr id="24" name="Google Shape;54;p13">
            <a:extLst>
              <a:ext uri="{FF2B5EF4-FFF2-40B4-BE49-F238E27FC236}">
                <a16:creationId xmlns:a16="http://schemas.microsoft.com/office/drawing/2014/main" id="{1AC6BB56-F9FF-4CB5-ADBB-83EC7F020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90841"/>
            <a:ext cx="12192000" cy="1811337"/>
          </a:xfrm>
          <a:prstGeom prst="rect">
            <a:avLst/>
          </a:prstGeom>
          <a:gradFill rotWithShape="0">
            <a:gsLst>
              <a:gs pos="0">
                <a:srgbClr val="A98BC6"/>
              </a:gs>
              <a:gs pos="50000">
                <a:srgbClr val="94C5FE"/>
              </a:gs>
              <a:gs pos="100000">
                <a:srgbClr val="76EB9D"/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9044" tIns="99044" rIns="99044" bIns="99044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None/>
              <a:defRPr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None/>
              <a:defRPr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None/>
              <a:defRPr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None/>
              <a:defRPr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None/>
              <a:defRPr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5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5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5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5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97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 Black" charset="0"/>
              </a:rPr>
              <a:t>ХОЧУ-МОГУ.РФ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EAA3D2-4CBA-438E-96F6-16069828B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6251" y="980944"/>
            <a:ext cx="1477845" cy="1586056"/>
          </a:xfrm>
          <a:prstGeom prst="ellipse">
            <a:avLst/>
          </a:prstGeom>
        </p:spPr>
      </p:pic>
    </p:spTree>
  </p:cSld>
  <p:clrMapOvr>
    <a:masterClrMapping/>
  </p:clrMapOvr>
  <p:transition advTm="24165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54;p13">
            <a:extLst>
              <a:ext uri="{FF2B5EF4-FFF2-40B4-BE49-F238E27FC236}">
                <a16:creationId xmlns:a16="http://schemas.microsoft.com/office/drawing/2014/main" id="{774ECEF4-B32F-451D-A6D7-3E1D2A9723E7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232150"/>
            <a:ext cx="12192000" cy="142875"/>
          </a:xfrm>
          <a:prstGeom prst="rect">
            <a:avLst/>
          </a:prstGeom>
          <a:gradFill rotWithShape="0">
            <a:gsLst>
              <a:gs pos="0">
                <a:srgbClr val="A98BC6"/>
              </a:gs>
              <a:gs pos="50000">
                <a:srgbClr val="94C5FE"/>
              </a:gs>
              <a:gs pos="100000">
                <a:srgbClr val="76EB9D"/>
              </a:gs>
            </a:gsLst>
            <a:lin ang="2700000"/>
          </a:gradFill>
        </p:spPr>
        <p:txBody>
          <a:bodyPr lIns="99044" tIns="99044" rIns="99044" bIns="99044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5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5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5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5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hangingPunct="1">
              <a:defRPr/>
            </a:pPr>
            <a:endParaRPr lang="ru-RU" altLang="ru-RU" sz="9400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Montserrat Black" charset="0"/>
            </a:endParaRPr>
          </a:p>
        </p:txBody>
      </p:sp>
      <p:grpSp>
        <p:nvGrpSpPr>
          <p:cNvPr id="19459" name="Google Shape;87;p13">
            <a:extLst>
              <a:ext uri="{FF2B5EF4-FFF2-40B4-BE49-F238E27FC236}">
                <a16:creationId xmlns:a16="http://schemas.microsoft.com/office/drawing/2014/main" id="{AC4E9070-0D49-4487-8993-9A177BB059C2}"/>
              </a:ext>
            </a:extLst>
          </p:cNvPr>
          <p:cNvGrpSpPr>
            <a:grpSpLocks/>
          </p:cNvGrpSpPr>
          <p:nvPr/>
        </p:nvGrpSpPr>
        <p:grpSpPr bwMode="auto">
          <a:xfrm>
            <a:off x="3013075" y="3106738"/>
            <a:ext cx="360363" cy="360362"/>
            <a:chOff x="3013581" y="3249000"/>
            <a:chExt cx="360000" cy="360000"/>
          </a:xfrm>
        </p:grpSpPr>
        <p:sp>
          <p:nvSpPr>
            <p:cNvPr id="19538" name="Google Shape;88;p13">
              <a:extLst>
                <a:ext uri="{FF2B5EF4-FFF2-40B4-BE49-F238E27FC236}">
                  <a16:creationId xmlns:a16="http://schemas.microsoft.com/office/drawing/2014/main" id="{EE029A86-7B40-465C-AFB2-87AD00136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6268" y="3282330"/>
              <a:ext cx="288000" cy="288000"/>
            </a:xfrm>
            <a:prstGeom prst="ellipse">
              <a:avLst/>
            </a:prstGeom>
            <a:solidFill>
              <a:srgbClr val="9CAFE9"/>
            </a:solidFill>
            <a:ln w="63500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lIns="91425" tIns="45700" rIns="91425" bIns="45700" anchor="ctr"/>
            <a:lstStyle/>
            <a:p>
              <a:pPr algn="ctr"/>
              <a:endParaRPr lang="ru-RU" altLang="ru-RU" sz="180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9539" name="Google Shape;89;p13">
              <a:extLst>
                <a:ext uri="{FF2B5EF4-FFF2-40B4-BE49-F238E27FC236}">
                  <a16:creationId xmlns:a16="http://schemas.microsoft.com/office/drawing/2014/main" id="{691057DF-E8C8-4AFC-8BA1-FA878FDFB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3581" y="3249000"/>
              <a:ext cx="360000" cy="360000"/>
            </a:xfrm>
            <a:prstGeom prst="ellipse">
              <a:avLst/>
            </a:prstGeom>
            <a:noFill/>
            <a:ln w="44450">
              <a:solidFill>
                <a:srgbClr val="9CAEE8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45700" rIns="91425" bIns="45700" anchor="ctr"/>
            <a:lstStyle/>
            <a:p>
              <a:pPr algn="ctr"/>
              <a:endParaRPr lang="ru-RU" altLang="ru-RU" sz="180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19460" name="Google Shape;90;p13">
            <a:extLst>
              <a:ext uri="{FF2B5EF4-FFF2-40B4-BE49-F238E27FC236}">
                <a16:creationId xmlns:a16="http://schemas.microsoft.com/office/drawing/2014/main" id="{E08D48CD-D470-4542-BA69-303F16D97CA3}"/>
              </a:ext>
            </a:extLst>
          </p:cNvPr>
          <p:cNvGrpSpPr>
            <a:grpSpLocks/>
          </p:cNvGrpSpPr>
          <p:nvPr/>
        </p:nvGrpSpPr>
        <p:grpSpPr bwMode="auto">
          <a:xfrm>
            <a:off x="1571625" y="3103563"/>
            <a:ext cx="360363" cy="360362"/>
            <a:chOff x="3013581" y="3249000"/>
            <a:chExt cx="360000" cy="360000"/>
          </a:xfrm>
        </p:grpSpPr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7D4C843B-D781-42E5-B260-291E423F4FC2}"/>
                </a:ext>
              </a:extLst>
            </p:cNvPr>
            <p:cNvSpPr/>
            <p:nvPr/>
          </p:nvSpPr>
          <p:spPr>
            <a:xfrm>
              <a:off x="3046885" y="3282304"/>
              <a:ext cx="287048" cy="288635"/>
            </a:xfrm>
            <a:prstGeom prst="ellipse">
              <a:avLst/>
            </a:prstGeom>
            <a:solidFill>
              <a:srgbClr val="A29FDA"/>
            </a:solidFill>
            <a:ln w="635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3">
              <a:extLst>
                <a:ext uri="{FF2B5EF4-FFF2-40B4-BE49-F238E27FC236}">
                  <a16:creationId xmlns:a16="http://schemas.microsoft.com/office/drawing/2014/main" id="{900A2CF1-92A8-40E8-9CA3-0B0AD77E6E28}"/>
                </a:ext>
              </a:extLst>
            </p:cNvPr>
            <p:cNvSpPr/>
            <p:nvPr/>
          </p:nvSpPr>
          <p:spPr>
            <a:xfrm>
              <a:off x="3013581" y="3249000"/>
              <a:ext cx="360000" cy="360000"/>
            </a:xfrm>
            <a:prstGeom prst="ellipse">
              <a:avLst/>
            </a:prstGeom>
            <a:noFill/>
            <a:ln w="44450" cap="flat" cmpd="sng">
              <a:solidFill>
                <a:srgbClr val="A29FDA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61" name="Google Shape;93;p13">
            <a:extLst>
              <a:ext uri="{FF2B5EF4-FFF2-40B4-BE49-F238E27FC236}">
                <a16:creationId xmlns:a16="http://schemas.microsoft.com/office/drawing/2014/main" id="{1C2B5198-9D53-4D6E-9D15-865B5799D31C}"/>
              </a:ext>
            </a:extLst>
          </p:cNvPr>
          <p:cNvGrpSpPr>
            <a:grpSpLocks/>
          </p:cNvGrpSpPr>
          <p:nvPr/>
        </p:nvGrpSpPr>
        <p:grpSpPr bwMode="auto">
          <a:xfrm>
            <a:off x="4454525" y="3100388"/>
            <a:ext cx="360363" cy="360362"/>
            <a:chOff x="3013581" y="3249000"/>
            <a:chExt cx="360000" cy="360000"/>
          </a:xfrm>
        </p:grpSpPr>
        <p:sp>
          <p:nvSpPr>
            <p:cNvPr id="94" name="Google Shape;94;p13">
              <a:extLst>
                <a:ext uri="{FF2B5EF4-FFF2-40B4-BE49-F238E27FC236}">
                  <a16:creationId xmlns:a16="http://schemas.microsoft.com/office/drawing/2014/main" id="{4C81A994-5E32-4070-8846-940464D96F0E}"/>
                </a:ext>
              </a:extLst>
            </p:cNvPr>
            <p:cNvSpPr/>
            <p:nvPr/>
          </p:nvSpPr>
          <p:spPr>
            <a:xfrm>
              <a:off x="3046885" y="3282304"/>
              <a:ext cx="287048" cy="288635"/>
            </a:xfrm>
            <a:prstGeom prst="ellipse">
              <a:avLst/>
            </a:prstGeom>
            <a:solidFill>
              <a:srgbClr val="97BDF6"/>
            </a:solidFill>
            <a:ln w="635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>
              <a:extLst>
                <a:ext uri="{FF2B5EF4-FFF2-40B4-BE49-F238E27FC236}">
                  <a16:creationId xmlns:a16="http://schemas.microsoft.com/office/drawing/2014/main" id="{8DDA9E63-5128-4C47-ADD2-09EA395C39BD}"/>
                </a:ext>
              </a:extLst>
            </p:cNvPr>
            <p:cNvSpPr/>
            <p:nvPr/>
          </p:nvSpPr>
          <p:spPr>
            <a:xfrm>
              <a:off x="3013581" y="3249000"/>
              <a:ext cx="360000" cy="360000"/>
            </a:xfrm>
            <a:prstGeom prst="ellipse">
              <a:avLst/>
            </a:prstGeom>
            <a:noFill/>
            <a:ln w="44450" cap="flat" cmpd="sng">
              <a:solidFill>
                <a:srgbClr val="97BDF6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62" name="Google Shape;96;p13">
            <a:extLst>
              <a:ext uri="{FF2B5EF4-FFF2-40B4-BE49-F238E27FC236}">
                <a16:creationId xmlns:a16="http://schemas.microsoft.com/office/drawing/2014/main" id="{CF9C4BA3-ECA5-4BDC-A42C-110C526F6CFC}"/>
              </a:ext>
            </a:extLst>
          </p:cNvPr>
          <p:cNvGrpSpPr>
            <a:grpSpLocks/>
          </p:cNvGrpSpPr>
          <p:nvPr/>
        </p:nvGrpSpPr>
        <p:grpSpPr bwMode="auto">
          <a:xfrm>
            <a:off x="5899150" y="3108325"/>
            <a:ext cx="360363" cy="360363"/>
            <a:chOff x="3013581" y="3249000"/>
            <a:chExt cx="360000" cy="360000"/>
          </a:xfrm>
        </p:grpSpPr>
        <p:sp>
          <p:nvSpPr>
            <p:cNvPr id="97" name="Google Shape;97;p13">
              <a:extLst>
                <a:ext uri="{FF2B5EF4-FFF2-40B4-BE49-F238E27FC236}">
                  <a16:creationId xmlns:a16="http://schemas.microsoft.com/office/drawing/2014/main" id="{03649485-15E3-4111-A0F2-9BFE12C2184B}"/>
                </a:ext>
              </a:extLst>
            </p:cNvPr>
            <p:cNvSpPr/>
            <p:nvPr/>
          </p:nvSpPr>
          <p:spPr>
            <a:xfrm>
              <a:off x="3046885" y="3282304"/>
              <a:ext cx="287048" cy="288634"/>
            </a:xfrm>
            <a:prstGeom prst="ellipse">
              <a:avLst/>
            </a:prstGeom>
            <a:solidFill>
              <a:srgbClr val="90CAF2"/>
            </a:solidFill>
            <a:ln w="635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3">
              <a:extLst>
                <a:ext uri="{FF2B5EF4-FFF2-40B4-BE49-F238E27FC236}">
                  <a16:creationId xmlns:a16="http://schemas.microsoft.com/office/drawing/2014/main" id="{898F2ED5-E532-4069-A10D-9125A884D2D0}"/>
                </a:ext>
              </a:extLst>
            </p:cNvPr>
            <p:cNvSpPr/>
            <p:nvPr/>
          </p:nvSpPr>
          <p:spPr>
            <a:xfrm>
              <a:off x="3013581" y="3249000"/>
              <a:ext cx="360000" cy="360000"/>
            </a:xfrm>
            <a:prstGeom prst="ellipse">
              <a:avLst/>
            </a:prstGeom>
            <a:noFill/>
            <a:ln w="44450" cap="flat" cmpd="sng">
              <a:solidFill>
                <a:srgbClr val="90CAF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63" name="Google Shape;99;p13">
            <a:extLst>
              <a:ext uri="{FF2B5EF4-FFF2-40B4-BE49-F238E27FC236}">
                <a16:creationId xmlns:a16="http://schemas.microsoft.com/office/drawing/2014/main" id="{A59A15CB-C9AC-40C6-93F0-A40F753EEF5F}"/>
              </a:ext>
            </a:extLst>
          </p:cNvPr>
          <p:cNvGrpSpPr>
            <a:grpSpLocks/>
          </p:cNvGrpSpPr>
          <p:nvPr/>
        </p:nvGrpSpPr>
        <p:grpSpPr bwMode="auto">
          <a:xfrm>
            <a:off x="7377113" y="3106738"/>
            <a:ext cx="360362" cy="360362"/>
            <a:chOff x="3013581" y="3249000"/>
            <a:chExt cx="360000" cy="360000"/>
          </a:xfrm>
        </p:grpSpPr>
        <p:sp>
          <p:nvSpPr>
            <p:cNvPr id="100" name="Google Shape;100;p13">
              <a:extLst>
                <a:ext uri="{FF2B5EF4-FFF2-40B4-BE49-F238E27FC236}">
                  <a16:creationId xmlns:a16="http://schemas.microsoft.com/office/drawing/2014/main" id="{F43ACABA-7D5A-4106-A934-89E7E78C0016}"/>
                </a:ext>
              </a:extLst>
            </p:cNvPr>
            <p:cNvSpPr/>
            <p:nvPr/>
          </p:nvSpPr>
          <p:spPr>
            <a:xfrm>
              <a:off x="3046885" y="3282304"/>
              <a:ext cx="287049" cy="288635"/>
            </a:xfrm>
            <a:prstGeom prst="ellipse">
              <a:avLst/>
            </a:prstGeom>
            <a:solidFill>
              <a:srgbClr val="89D2DC"/>
            </a:solidFill>
            <a:ln w="635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3">
              <a:extLst>
                <a:ext uri="{FF2B5EF4-FFF2-40B4-BE49-F238E27FC236}">
                  <a16:creationId xmlns:a16="http://schemas.microsoft.com/office/drawing/2014/main" id="{B6E9FF67-FC7C-4248-933C-3F01CA0EC883}"/>
                </a:ext>
              </a:extLst>
            </p:cNvPr>
            <p:cNvSpPr/>
            <p:nvPr/>
          </p:nvSpPr>
          <p:spPr>
            <a:xfrm>
              <a:off x="3013581" y="3249000"/>
              <a:ext cx="360000" cy="360000"/>
            </a:xfrm>
            <a:prstGeom prst="ellipse">
              <a:avLst/>
            </a:prstGeom>
            <a:noFill/>
            <a:ln w="44450" cap="flat" cmpd="sng">
              <a:solidFill>
                <a:srgbClr val="89D2DC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64" name="Google Shape;102;p13">
            <a:extLst>
              <a:ext uri="{FF2B5EF4-FFF2-40B4-BE49-F238E27FC236}">
                <a16:creationId xmlns:a16="http://schemas.microsoft.com/office/drawing/2014/main" id="{4CB598F5-DC37-496A-8BCC-492853EF1C88}"/>
              </a:ext>
            </a:extLst>
          </p:cNvPr>
          <p:cNvGrpSpPr>
            <a:grpSpLocks/>
          </p:cNvGrpSpPr>
          <p:nvPr/>
        </p:nvGrpSpPr>
        <p:grpSpPr bwMode="auto">
          <a:xfrm>
            <a:off x="8818563" y="3098800"/>
            <a:ext cx="360362" cy="358775"/>
            <a:chOff x="3013581" y="3249000"/>
            <a:chExt cx="360000" cy="360000"/>
          </a:xfrm>
        </p:grpSpPr>
        <p:sp>
          <p:nvSpPr>
            <p:cNvPr id="103" name="Google Shape;103;p13">
              <a:extLst>
                <a:ext uri="{FF2B5EF4-FFF2-40B4-BE49-F238E27FC236}">
                  <a16:creationId xmlns:a16="http://schemas.microsoft.com/office/drawing/2014/main" id="{789350B2-61B8-4AA5-906F-FF3FDBE636D0}"/>
                </a:ext>
              </a:extLst>
            </p:cNvPr>
            <p:cNvSpPr/>
            <p:nvPr/>
          </p:nvSpPr>
          <p:spPr>
            <a:xfrm>
              <a:off x="3046885" y="3282452"/>
              <a:ext cx="287049" cy="288318"/>
            </a:xfrm>
            <a:prstGeom prst="ellipse">
              <a:avLst/>
            </a:prstGeom>
            <a:solidFill>
              <a:srgbClr val="83DBC6"/>
            </a:solidFill>
            <a:ln w="635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3">
              <a:extLst>
                <a:ext uri="{FF2B5EF4-FFF2-40B4-BE49-F238E27FC236}">
                  <a16:creationId xmlns:a16="http://schemas.microsoft.com/office/drawing/2014/main" id="{75129323-0666-4D1C-87A1-C6549015238C}"/>
                </a:ext>
              </a:extLst>
            </p:cNvPr>
            <p:cNvSpPr/>
            <p:nvPr/>
          </p:nvSpPr>
          <p:spPr>
            <a:xfrm>
              <a:off x="3013581" y="3249000"/>
              <a:ext cx="360000" cy="360000"/>
            </a:xfrm>
            <a:prstGeom prst="ellipse">
              <a:avLst/>
            </a:prstGeom>
            <a:noFill/>
            <a:ln w="44450" cap="flat" cmpd="sng">
              <a:solidFill>
                <a:srgbClr val="83DBC6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65" name="Google Shape;105;p13">
            <a:extLst>
              <a:ext uri="{FF2B5EF4-FFF2-40B4-BE49-F238E27FC236}">
                <a16:creationId xmlns:a16="http://schemas.microsoft.com/office/drawing/2014/main" id="{08567D34-E7F6-46F4-B3A4-5E829DCA3BDA}"/>
              </a:ext>
            </a:extLst>
          </p:cNvPr>
          <p:cNvGrpSpPr>
            <a:grpSpLocks/>
          </p:cNvGrpSpPr>
          <p:nvPr/>
        </p:nvGrpSpPr>
        <p:grpSpPr bwMode="auto">
          <a:xfrm>
            <a:off x="10296525" y="3095625"/>
            <a:ext cx="360363" cy="360363"/>
            <a:chOff x="3013581" y="3249000"/>
            <a:chExt cx="360000" cy="360000"/>
          </a:xfrm>
        </p:grpSpPr>
        <p:sp>
          <p:nvSpPr>
            <p:cNvPr id="106" name="Google Shape;106;p13">
              <a:extLst>
                <a:ext uri="{FF2B5EF4-FFF2-40B4-BE49-F238E27FC236}">
                  <a16:creationId xmlns:a16="http://schemas.microsoft.com/office/drawing/2014/main" id="{4AA07772-000D-4C1F-80F8-5B549FEF8A8B}"/>
                </a:ext>
              </a:extLst>
            </p:cNvPr>
            <p:cNvSpPr/>
            <p:nvPr/>
          </p:nvSpPr>
          <p:spPr>
            <a:xfrm>
              <a:off x="3046885" y="3282304"/>
              <a:ext cx="287048" cy="288634"/>
            </a:xfrm>
            <a:prstGeom prst="ellipse">
              <a:avLst/>
            </a:prstGeom>
            <a:solidFill>
              <a:srgbClr val="7BE5AC"/>
            </a:solidFill>
            <a:ln w="635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3">
              <a:extLst>
                <a:ext uri="{FF2B5EF4-FFF2-40B4-BE49-F238E27FC236}">
                  <a16:creationId xmlns:a16="http://schemas.microsoft.com/office/drawing/2014/main" id="{97D37797-3D49-4413-8257-648AE9C41FC5}"/>
                </a:ext>
              </a:extLst>
            </p:cNvPr>
            <p:cNvSpPr/>
            <p:nvPr/>
          </p:nvSpPr>
          <p:spPr>
            <a:xfrm>
              <a:off x="3013581" y="3249000"/>
              <a:ext cx="360000" cy="360000"/>
            </a:xfrm>
            <a:prstGeom prst="ellipse">
              <a:avLst/>
            </a:prstGeom>
            <a:noFill/>
            <a:ln w="44450" cap="flat" cmpd="sng">
              <a:solidFill>
                <a:srgbClr val="7CE4A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" name="Google Shape;108;p13">
            <a:extLst>
              <a:ext uri="{FF2B5EF4-FFF2-40B4-BE49-F238E27FC236}">
                <a16:creationId xmlns:a16="http://schemas.microsoft.com/office/drawing/2014/main" id="{96EE405D-6F64-4308-8BB2-E6A4F37E2BBC}"/>
              </a:ext>
            </a:extLst>
          </p:cNvPr>
          <p:cNvSpPr/>
          <p:nvPr/>
        </p:nvSpPr>
        <p:spPr>
          <a:xfrm>
            <a:off x="5373688" y="493713"/>
            <a:ext cx="1404937" cy="1404937"/>
          </a:xfrm>
          <a:prstGeom prst="donut">
            <a:avLst>
              <a:gd name="adj" fmla="val 8904"/>
            </a:avLst>
          </a:prstGeom>
          <a:solidFill>
            <a:srgbClr val="90CAF2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>
            <a:extLst>
              <a:ext uri="{FF2B5EF4-FFF2-40B4-BE49-F238E27FC236}">
                <a16:creationId xmlns:a16="http://schemas.microsoft.com/office/drawing/2014/main" id="{69B2D53A-2BB4-43F0-A5A6-3E1F43E41BC7}"/>
              </a:ext>
            </a:extLst>
          </p:cNvPr>
          <p:cNvSpPr/>
          <p:nvPr/>
        </p:nvSpPr>
        <p:spPr>
          <a:xfrm>
            <a:off x="1046163" y="4668838"/>
            <a:ext cx="1404937" cy="1404937"/>
          </a:xfrm>
          <a:prstGeom prst="donut">
            <a:avLst>
              <a:gd name="adj" fmla="val 8904"/>
            </a:avLst>
          </a:prstGeom>
          <a:solidFill>
            <a:srgbClr val="A29FDA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3">
            <a:extLst>
              <a:ext uri="{FF2B5EF4-FFF2-40B4-BE49-F238E27FC236}">
                <a16:creationId xmlns:a16="http://schemas.microsoft.com/office/drawing/2014/main" id="{8D78DA3C-B72A-43B5-A23A-1568CAFCE20C}"/>
              </a:ext>
            </a:extLst>
          </p:cNvPr>
          <p:cNvSpPr/>
          <p:nvPr/>
        </p:nvSpPr>
        <p:spPr>
          <a:xfrm>
            <a:off x="2501900" y="493713"/>
            <a:ext cx="1404938" cy="1404937"/>
          </a:xfrm>
          <a:prstGeom prst="donut">
            <a:avLst>
              <a:gd name="adj" fmla="val 8904"/>
            </a:avLst>
          </a:prstGeom>
          <a:solidFill>
            <a:srgbClr val="9CAFE9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>
            <a:extLst>
              <a:ext uri="{FF2B5EF4-FFF2-40B4-BE49-F238E27FC236}">
                <a16:creationId xmlns:a16="http://schemas.microsoft.com/office/drawing/2014/main" id="{8F816E41-F39E-4EEF-A47E-4E0BF6E6A24A}"/>
              </a:ext>
            </a:extLst>
          </p:cNvPr>
          <p:cNvSpPr/>
          <p:nvPr/>
        </p:nvSpPr>
        <p:spPr>
          <a:xfrm>
            <a:off x="3920098" y="4606083"/>
            <a:ext cx="1404937" cy="1404937"/>
          </a:xfrm>
          <a:prstGeom prst="donut">
            <a:avLst>
              <a:gd name="adj" fmla="val 8904"/>
            </a:avLst>
          </a:prstGeom>
          <a:solidFill>
            <a:srgbClr val="96BCF4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>
            <a:extLst>
              <a:ext uri="{FF2B5EF4-FFF2-40B4-BE49-F238E27FC236}">
                <a16:creationId xmlns:a16="http://schemas.microsoft.com/office/drawing/2014/main" id="{8FE0D621-CFE7-4621-87A4-7EF1741D0E43}"/>
              </a:ext>
            </a:extLst>
          </p:cNvPr>
          <p:cNvSpPr/>
          <p:nvPr/>
        </p:nvSpPr>
        <p:spPr>
          <a:xfrm>
            <a:off x="6858000" y="4668838"/>
            <a:ext cx="1404938" cy="1403350"/>
          </a:xfrm>
          <a:prstGeom prst="donut">
            <a:avLst>
              <a:gd name="adj" fmla="val 8904"/>
            </a:avLst>
          </a:prstGeom>
          <a:solidFill>
            <a:srgbClr val="89D2DC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3">
            <a:extLst>
              <a:ext uri="{FF2B5EF4-FFF2-40B4-BE49-F238E27FC236}">
                <a16:creationId xmlns:a16="http://schemas.microsoft.com/office/drawing/2014/main" id="{5EA37C8B-5E71-4505-9755-17E8025C6A05}"/>
              </a:ext>
            </a:extLst>
          </p:cNvPr>
          <p:cNvSpPr/>
          <p:nvPr/>
        </p:nvSpPr>
        <p:spPr>
          <a:xfrm>
            <a:off x="8299450" y="495300"/>
            <a:ext cx="1404938" cy="1404938"/>
          </a:xfrm>
          <a:prstGeom prst="donut">
            <a:avLst>
              <a:gd name="adj" fmla="val 8904"/>
            </a:avLst>
          </a:prstGeom>
          <a:solidFill>
            <a:srgbClr val="83DBC6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3">
            <a:extLst>
              <a:ext uri="{FF2B5EF4-FFF2-40B4-BE49-F238E27FC236}">
                <a16:creationId xmlns:a16="http://schemas.microsoft.com/office/drawing/2014/main" id="{FB424326-715C-4713-BACC-0C336908F789}"/>
              </a:ext>
            </a:extLst>
          </p:cNvPr>
          <p:cNvSpPr/>
          <p:nvPr/>
        </p:nvSpPr>
        <p:spPr>
          <a:xfrm>
            <a:off x="9771063" y="4668838"/>
            <a:ext cx="1404937" cy="1403350"/>
          </a:xfrm>
          <a:prstGeom prst="donut">
            <a:avLst>
              <a:gd name="adj" fmla="val 8904"/>
            </a:avLst>
          </a:prstGeom>
          <a:solidFill>
            <a:srgbClr val="7CE3B1"/>
          </a:solidFill>
          <a:ln>
            <a:noFill/>
          </a:ln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3">
            <a:extLst>
              <a:ext uri="{FF2B5EF4-FFF2-40B4-BE49-F238E27FC236}">
                <a16:creationId xmlns:a16="http://schemas.microsoft.com/office/drawing/2014/main" id="{D53E96D2-C791-4A63-B278-26FEA088BA34}"/>
              </a:ext>
            </a:extLst>
          </p:cNvPr>
          <p:cNvSpPr/>
          <p:nvPr/>
        </p:nvSpPr>
        <p:spPr>
          <a:xfrm rot="10800000" flipH="1">
            <a:off x="1631950" y="4502150"/>
            <a:ext cx="217488" cy="217488"/>
          </a:xfrm>
          <a:prstGeom prst="donut">
            <a:avLst>
              <a:gd name="adj" fmla="val 31490"/>
            </a:avLst>
          </a:prstGeom>
          <a:solidFill>
            <a:srgbClr val="A29FDA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3">
            <a:extLst>
              <a:ext uri="{FF2B5EF4-FFF2-40B4-BE49-F238E27FC236}">
                <a16:creationId xmlns:a16="http://schemas.microsoft.com/office/drawing/2014/main" id="{0231BAC3-51FC-46BD-9814-5CBA92941C24}"/>
              </a:ext>
            </a:extLst>
          </p:cNvPr>
          <p:cNvSpPr/>
          <p:nvPr/>
        </p:nvSpPr>
        <p:spPr>
          <a:xfrm rot="10800000" flipH="1">
            <a:off x="3092450" y="1847850"/>
            <a:ext cx="217488" cy="215900"/>
          </a:xfrm>
          <a:prstGeom prst="donut">
            <a:avLst>
              <a:gd name="adj" fmla="val 31490"/>
            </a:avLst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3">
            <a:extLst>
              <a:ext uri="{FF2B5EF4-FFF2-40B4-BE49-F238E27FC236}">
                <a16:creationId xmlns:a16="http://schemas.microsoft.com/office/drawing/2014/main" id="{DA71019A-3683-430A-B865-BC2C1404EC6B}"/>
              </a:ext>
            </a:extLst>
          </p:cNvPr>
          <p:cNvSpPr/>
          <p:nvPr/>
        </p:nvSpPr>
        <p:spPr>
          <a:xfrm rot="10800000" flipH="1">
            <a:off x="5978525" y="1847850"/>
            <a:ext cx="217488" cy="215900"/>
          </a:xfrm>
          <a:prstGeom prst="donut">
            <a:avLst>
              <a:gd name="adj" fmla="val 31490"/>
            </a:avLst>
          </a:prstGeom>
          <a:solidFill>
            <a:srgbClr val="90CAF2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">
            <a:extLst>
              <a:ext uri="{FF2B5EF4-FFF2-40B4-BE49-F238E27FC236}">
                <a16:creationId xmlns:a16="http://schemas.microsoft.com/office/drawing/2014/main" id="{952AD0BA-2FCC-4AE9-A7AF-CB61AD6B0C41}"/>
              </a:ext>
            </a:extLst>
          </p:cNvPr>
          <p:cNvSpPr/>
          <p:nvPr/>
        </p:nvSpPr>
        <p:spPr>
          <a:xfrm rot="10800000" flipH="1">
            <a:off x="4513263" y="4502150"/>
            <a:ext cx="217487" cy="217488"/>
          </a:xfrm>
          <a:prstGeom prst="donut">
            <a:avLst>
              <a:gd name="adj" fmla="val 31490"/>
            </a:avLst>
          </a:prstGeom>
          <a:solidFill>
            <a:srgbClr val="97BDF6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3">
            <a:extLst>
              <a:ext uri="{FF2B5EF4-FFF2-40B4-BE49-F238E27FC236}">
                <a16:creationId xmlns:a16="http://schemas.microsoft.com/office/drawing/2014/main" id="{05B67566-871A-43B0-B63B-4E93E8751C68}"/>
              </a:ext>
            </a:extLst>
          </p:cNvPr>
          <p:cNvSpPr/>
          <p:nvPr/>
        </p:nvSpPr>
        <p:spPr>
          <a:xfrm rot="10800000" flipH="1">
            <a:off x="8894763" y="1851025"/>
            <a:ext cx="217487" cy="215900"/>
          </a:xfrm>
          <a:prstGeom prst="donut">
            <a:avLst>
              <a:gd name="adj" fmla="val 31490"/>
            </a:avLst>
          </a:prstGeom>
          <a:solidFill>
            <a:srgbClr val="83DBC6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3">
            <a:extLst>
              <a:ext uri="{FF2B5EF4-FFF2-40B4-BE49-F238E27FC236}">
                <a16:creationId xmlns:a16="http://schemas.microsoft.com/office/drawing/2014/main" id="{2139B84F-FA11-47A0-852D-470889F32B90}"/>
              </a:ext>
            </a:extLst>
          </p:cNvPr>
          <p:cNvSpPr/>
          <p:nvPr/>
        </p:nvSpPr>
        <p:spPr>
          <a:xfrm rot="10800000" flipH="1">
            <a:off x="7439025" y="4502150"/>
            <a:ext cx="217488" cy="217488"/>
          </a:xfrm>
          <a:prstGeom prst="donut">
            <a:avLst>
              <a:gd name="adj" fmla="val 31490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3">
            <a:extLst>
              <a:ext uri="{FF2B5EF4-FFF2-40B4-BE49-F238E27FC236}">
                <a16:creationId xmlns:a16="http://schemas.microsoft.com/office/drawing/2014/main" id="{73D8E51F-B9D0-4322-B32B-5B5055D9DD0D}"/>
              </a:ext>
            </a:extLst>
          </p:cNvPr>
          <p:cNvSpPr/>
          <p:nvPr/>
        </p:nvSpPr>
        <p:spPr>
          <a:xfrm rot="10800000" flipH="1">
            <a:off x="10361613" y="4505325"/>
            <a:ext cx="217487" cy="217488"/>
          </a:xfrm>
          <a:prstGeom prst="donut">
            <a:avLst>
              <a:gd name="adj" fmla="val 31490"/>
            </a:avLst>
          </a:prstGeom>
          <a:solidFill>
            <a:srgbClr val="7AE6A9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" name="Google Shape;122;p13">
            <a:extLst>
              <a:ext uri="{FF2B5EF4-FFF2-40B4-BE49-F238E27FC236}">
                <a16:creationId xmlns:a16="http://schemas.microsoft.com/office/drawing/2014/main" id="{06D9ACBF-5371-4064-A014-9C6F542528C7}"/>
              </a:ext>
            </a:extLst>
          </p:cNvPr>
          <p:cNvCxnSpPr/>
          <p:nvPr/>
        </p:nvCxnSpPr>
        <p:spPr>
          <a:xfrm>
            <a:off x="3200400" y="2027238"/>
            <a:ext cx="0" cy="990600"/>
          </a:xfrm>
          <a:prstGeom prst="straightConnector1">
            <a:avLst/>
          </a:prstGeom>
          <a:noFill/>
          <a:ln w="19050" cap="flat" cmpd="sng">
            <a:solidFill>
              <a:srgbClr val="9DACE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</p:cxnSp>
      <p:sp>
        <p:nvSpPr>
          <p:cNvPr id="123" name="Google Shape;123;p13">
            <a:extLst>
              <a:ext uri="{FF2B5EF4-FFF2-40B4-BE49-F238E27FC236}">
                <a16:creationId xmlns:a16="http://schemas.microsoft.com/office/drawing/2014/main" id="{7E90295D-C059-4043-840D-3D662499F54C}"/>
              </a:ext>
            </a:extLst>
          </p:cNvPr>
          <p:cNvSpPr/>
          <p:nvPr/>
        </p:nvSpPr>
        <p:spPr>
          <a:xfrm rot="-2796233">
            <a:off x="2989263" y="3014663"/>
            <a:ext cx="411162" cy="411162"/>
          </a:xfrm>
          <a:prstGeom prst="arc">
            <a:avLst>
              <a:gd name="adj1" fmla="val 15721807"/>
              <a:gd name="adj2" fmla="val 666735"/>
            </a:avLst>
          </a:prstGeom>
          <a:noFill/>
          <a:ln w="19050" cap="flat" cmpd="sng">
            <a:solidFill>
              <a:srgbClr val="9CAFE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4" name="Google Shape;124;p13">
            <a:extLst>
              <a:ext uri="{FF2B5EF4-FFF2-40B4-BE49-F238E27FC236}">
                <a16:creationId xmlns:a16="http://schemas.microsoft.com/office/drawing/2014/main" id="{D439B851-CA41-4C46-BE1B-149988B0A142}"/>
              </a:ext>
            </a:extLst>
          </p:cNvPr>
          <p:cNvCxnSpPr/>
          <p:nvPr/>
        </p:nvCxnSpPr>
        <p:spPr>
          <a:xfrm>
            <a:off x="6088063" y="2017713"/>
            <a:ext cx="0" cy="990600"/>
          </a:xfrm>
          <a:prstGeom prst="straightConnector1">
            <a:avLst/>
          </a:prstGeom>
          <a:noFill/>
          <a:ln w="19050" cap="flat" cmpd="sng">
            <a:solidFill>
              <a:srgbClr val="90CAF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</p:cxnSp>
      <p:sp>
        <p:nvSpPr>
          <p:cNvPr id="125" name="Google Shape;125;p13">
            <a:extLst>
              <a:ext uri="{FF2B5EF4-FFF2-40B4-BE49-F238E27FC236}">
                <a16:creationId xmlns:a16="http://schemas.microsoft.com/office/drawing/2014/main" id="{BE7F95CF-4C73-4F02-B858-9EBD163BE3EF}"/>
              </a:ext>
            </a:extLst>
          </p:cNvPr>
          <p:cNvSpPr/>
          <p:nvPr/>
        </p:nvSpPr>
        <p:spPr>
          <a:xfrm rot="-2796233">
            <a:off x="5875338" y="3005138"/>
            <a:ext cx="411162" cy="411162"/>
          </a:xfrm>
          <a:prstGeom prst="arc">
            <a:avLst>
              <a:gd name="adj1" fmla="val 15721807"/>
              <a:gd name="adj2" fmla="val 666735"/>
            </a:avLst>
          </a:prstGeom>
          <a:noFill/>
          <a:ln w="19050" cap="flat" cmpd="sng">
            <a:solidFill>
              <a:srgbClr val="90CAF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484" name="Google Shape;126;p13">
            <a:extLst>
              <a:ext uri="{FF2B5EF4-FFF2-40B4-BE49-F238E27FC236}">
                <a16:creationId xmlns:a16="http://schemas.microsoft.com/office/drawing/2014/main" id="{4F757641-5149-48EA-BBDD-27FEB97F1941}"/>
              </a:ext>
            </a:extLst>
          </p:cNvPr>
          <p:cNvGrpSpPr>
            <a:grpSpLocks/>
          </p:cNvGrpSpPr>
          <p:nvPr/>
        </p:nvGrpSpPr>
        <p:grpSpPr bwMode="auto">
          <a:xfrm>
            <a:off x="8709025" y="2011363"/>
            <a:ext cx="581025" cy="1482725"/>
            <a:chOff x="8709249" y="2152348"/>
            <a:chExt cx="581274" cy="1483136"/>
          </a:xfrm>
        </p:grpSpPr>
        <p:cxnSp>
          <p:nvCxnSpPr>
            <p:cNvPr id="127" name="Google Shape;127;p13">
              <a:extLst>
                <a:ext uri="{FF2B5EF4-FFF2-40B4-BE49-F238E27FC236}">
                  <a16:creationId xmlns:a16="http://schemas.microsoft.com/office/drawing/2014/main" id="{7C235C66-F9C5-4314-8B6B-95451017A0A3}"/>
                </a:ext>
              </a:extLst>
            </p:cNvPr>
            <p:cNvCxnSpPr/>
            <p:nvPr/>
          </p:nvCxnSpPr>
          <p:spPr>
            <a:xfrm>
              <a:off x="9006239" y="2152348"/>
              <a:ext cx="0" cy="989286"/>
            </a:xfrm>
            <a:prstGeom prst="straightConnector1">
              <a:avLst/>
            </a:prstGeom>
            <a:noFill/>
            <a:ln w="19050" cap="flat" cmpd="sng">
              <a:solidFill>
                <a:srgbClr val="83DBC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28" name="Google Shape;128;p13">
              <a:extLst>
                <a:ext uri="{FF2B5EF4-FFF2-40B4-BE49-F238E27FC236}">
                  <a16:creationId xmlns:a16="http://schemas.microsoft.com/office/drawing/2014/main" id="{942EE2C6-6D9C-4D4C-89F4-E7C33EE3EB3A}"/>
                </a:ext>
              </a:extLst>
            </p:cNvPr>
            <p:cNvSpPr/>
            <p:nvPr/>
          </p:nvSpPr>
          <p:spPr>
            <a:xfrm rot="-2796233">
              <a:off x="8795042" y="3140016"/>
              <a:ext cx="409689" cy="409751"/>
            </a:xfrm>
            <a:prstGeom prst="arc">
              <a:avLst>
                <a:gd name="adj1" fmla="val 15721807"/>
                <a:gd name="adj2" fmla="val 666735"/>
              </a:avLst>
            </a:prstGeom>
            <a:noFill/>
            <a:ln w="19050" cap="flat" cmpd="sng">
              <a:solidFill>
                <a:srgbClr val="83DBC6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85" name="Google Shape;129;p13">
            <a:extLst>
              <a:ext uri="{FF2B5EF4-FFF2-40B4-BE49-F238E27FC236}">
                <a16:creationId xmlns:a16="http://schemas.microsoft.com/office/drawing/2014/main" id="{31D090F5-4A47-438D-8FE4-783E3691D903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0185400" y="3055938"/>
            <a:ext cx="582613" cy="1482725"/>
            <a:chOff x="8709249" y="2152348"/>
            <a:chExt cx="581274" cy="1483136"/>
          </a:xfrm>
        </p:grpSpPr>
        <p:cxnSp>
          <p:nvCxnSpPr>
            <p:cNvPr id="19522" name="Google Shape;130;p13">
              <a:extLst>
                <a:ext uri="{FF2B5EF4-FFF2-40B4-BE49-F238E27FC236}">
                  <a16:creationId xmlns:a16="http://schemas.microsoft.com/office/drawing/2014/main" id="{FD784F9B-176D-48A8-B3C8-0973B5DF968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006562" y="2152348"/>
              <a:ext cx="0" cy="990000"/>
            </a:xfrm>
            <a:prstGeom prst="straightConnector1">
              <a:avLst/>
            </a:prstGeom>
            <a:noFill/>
            <a:ln w="19050">
              <a:solidFill>
                <a:srgbClr val="7AE6A9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1" name="Google Shape;131;p13">
              <a:extLst>
                <a:ext uri="{FF2B5EF4-FFF2-40B4-BE49-F238E27FC236}">
                  <a16:creationId xmlns:a16="http://schemas.microsoft.com/office/drawing/2014/main" id="{E1979071-442F-4889-A74C-4928B4E1C8F8}"/>
                </a:ext>
              </a:extLst>
            </p:cNvPr>
            <p:cNvSpPr/>
            <p:nvPr/>
          </p:nvSpPr>
          <p:spPr>
            <a:xfrm rot="-2796233">
              <a:off x="8795042" y="3139782"/>
              <a:ext cx="409689" cy="410218"/>
            </a:xfrm>
            <a:prstGeom prst="arc">
              <a:avLst>
                <a:gd name="adj1" fmla="val 15721807"/>
                <a:gd name="adj2" fmla="val 666735"/>
              </a:avLst>
            </a:prstGeom>
            <a:noFill/>
            <a:ln w="19050" cap="flat" cmpd="sng">
              <a:solidFill>
                <a:srgbClr val="7AE6A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86" name="Google Shape;132;p13">
            <a:extLst>
              <a:ext uri="{FF2B5EF4-FFF2-40B4-BE49-F238E27FC236}">
                <a16:creationId xmlns:a16="http://schemas.microsoft.com/office/drawing/2014/main" id="{B49EB989-1B58-4215-9577-49C5A87600E2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262813" y="3055938"/>
            <a:ext cx="582612" cy="1484312"/>
            <a:chOff x="8709249" y="2152348"/>
            <a:chExt cx="581274" cy="1483136"/>
          </a:xfrm>
        </p:grpSpPr>
        <p:cxnSp>
          <p:nvCxnSpPr>
            <p:cNvPr id="133" name="Google Shape;133;p13">
              <a:extLst>
                <a:ext uri="{FF2B5EF4-FFF2-40B4-BE49-F238E27FC236}">
                  <a16:creationId xmlns:a16="http://schemas.microsoft.com/office/drawing/2014/main" id="{30605E06-6009-45DB-B879-86D802E1F3A5}"/>
                </a:ext>
              </a:extLst>
            </p:cNvPr>
            <p:cNvCxnSpPr/>
            <p:nvPr/>
          </p:nvCxnSpPr>
          <p:spPr>
            <a:xfrm>
              <a:off x="9000678" y="2146003"/>
              <a:ext cx="0" cy="989815"/>
            </a:xfrm>
            <a:prstGeom prst="straightConnector1">
              <a:avLst/>
            </a:prstGeom>
            <a:noFill/>
            <a:ln w="19050" cap="flat" cmpd="sng">
              <a:solidFill>
                <a:srgbClr val="89D2D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4" name="Google Shape;134;p13">
              <a:extLst>
                <a:ext uri="{FF2B5EF4-FFF2-40B4-BE49-F238E27FC236}">
                  <a16:creationId xmlns:a16="http://schemas.microsoft.com/office/drawing/2014/main" id="{4CA8AF6B-B23F-4C65-BCBC-06196641037D}"/>
                </a:ext>
              </a:extLst>
            </p:cNvPr>
            <p:cNvSpPr/>
            <p:nvPr/>
          </p:nvSpPr>
          <p:spPr>
            <a:xfrm rot="-2796233">
              <a:off x="8794468" y="3139300"/>
              <a:ext cx="410836" cy="410218"/>
            </a:xfrm>
            <a:prstGeom prst="arc">
              <a:avLst>
                <a:gd name="adj1" fmla="val 15721807"/>
                <a:gd name="adj2" fmla="val 666735"/>
              </a:avLst>
            </a:prstGeom>
            <a:noFill/>
            <a:ln w="19050" cap="flat" cmpd="sng">
              <a:solidFill>
                <a:srgbClr val="89D2DC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87" name="Google Shape;135;p13">
            <a:extLst>
              <a:ext uri="{FF2B5EF4-FFF2-40B4-BE49-F238E27FC236}">
                <a16:creationId xmlns:a16="http://schemas.microsoft.com/office/drawing/2014/main" id="{9D1B8A20-908C-4B4C-A7D7-03DCDF4728C5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4361330" y="3055938"/>
            <a:ext cx="581025" cy="1484312"/>
            <a:chOff x="8709249" y="2152348"/>
            <a:chExt cx="581274" cy="1483136"/>
          </a:xfrm>
        </p:grpSpPr>
        <p:cxnSp>
          <p:nvCxnSpPr>
            <p:cNvPr id="136" name="Google Shape;136;p13">
              <a:extLst>
                <a:ext uri="{FF2B5EF4-FFF2-40B4-BE49-F238E27FC236}">
                  <a16:creationId xmlns:a16="http://schemas.microsoft.com/office/drawing/2014/main" id="{519DFE8C-2941-4F72-9BE4-5859FCE394BF}"/>
                </a:ext>
              </a:extLst>
            </p:cNvPr>
            <p:cNvCxnSpPr/>
            <p:nvPr/>
          </p:nvCxnSpPr>
          <p:spPr>
            <a:xfrm>
              <a:off x="9012591" y="2146003"/>
              <a:ext cx="0" cy="989815"/>
            </a:xfrm>
            <a:prstGeom prst="straightConnector1">
              <a:avLst/>
            </a:prstGeom>
            <a:noFill/>
            <a:ln w="19050" cap="flat" cmpd="sng">
              <a:solidFill>
                <a:srgbClr val="97BDF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7" name="Google Shape;137;p13">
              <a:extLst>
                <a:ext uri="{FF2B5EF4-FFF2-40B4-BE49-F238E27FC236}">
                  <a16:creationId xmlns:a16="http://schemas.microsoft.com/office/drawing/2014/main" id="{2737F050-063C-47AE-8741-A655743132F4}"/>
                </a:ext>
              </a:extLst>
            </p:cNvPr>
            <p:cNvSpPr/>
            <p:nvPr/>
          </p:nvSpPr>
          <p:spPr>
            <a:xfrm rot="-2796233">
              <a:off x="8800820" y="3139534"/>
              <a:ext cx="410836" cy="409751"/>
            </a:xfrm>
            <a:prstGeom prst="arc">
              <a:avLst>
                <a:gd name="adj1" fmla="val 15721807"/>
                <a:gd name="adj2" fmla="val 666735"/>
              </a:avLst>
            </a:prstGeom>
            <a:noFill/>
            <a:ln w="19050" cap="flat" cmpd="sng">
              <a:solidFill>
                <a:srgbClr val="97BDF6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88" name="Google Shape;138;p13">
            <a:extLst>
              <a:ext uri="{FF2B5EF4-FFF2-40B4-BE49-F238E27FC236}">
                <a16:creationId xmlns:a16="http://schemas.microsoft.com/office/drawing/2014/main" id="{DF4174D4-DCBB-40F8-B620-1408EB6CFF41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457325" y="3055938"/>
            <a:ext cx="581025" cy="1482725"/>
            <a:chOff x="8709249" y="2152348"/>
            <a:chExt cx="581274" cy="1483136"/>
          </a:xfrm>
        </p:grpSpPr>
        <p:cxnSp>
          <p:nvCxnSpPr>
            <p:cNvPr id="19516" name="Google Shape;139;p13">
              <a:extLst>
                <a:ext uri="{FF2B5EF4-FFF2-40B4-BE49-F238E27FC236}">
                  <a16:creationId xmlns:a16="http://schemas.microsoft.com/office/drawing/2014/main" id="{610F1D7E-D609-47E5-BA27-6F6A0C326E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006562" y="2152348"/>
              <a:ext cx="0" cy="990000"/>
            </a:xfrm>
            <a:prstGeom prst="straightConnector1">
              <a:avLst/>
            </a:prstGeom>
            <a:noFill/>
            <a:ln w="19050">
              <a:solidFill>
                <a:srgbClr val="A29FDA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0" name="Google Shape;140;p13">
              <a:extLst>
                <a:ext uri="{FF2B5EF4-FFF2-40B4-BE49-F238E27FC236}">
                  <a16:creationId xmlns:a16="http://schemas.microsoft.com/office/drawing/2014/main" id="{775084E9-0EC5-47F1-9C88-1B0908934071}"/>
                </a:ext>
              </a:extLst>
            </p:cNvPr>
            <p:cNvSpPr/>
            <p:nvPr/>
          </p:nvSpPr>
          <p:spPr>
            <a:xfrm rot="-2796233">
              <a:off x="8801394" y="3140016"/>
              <a:ext cx="409689" cy="409751"/>
            </a:xfrm>
            <a:prstGeom prst="arc">
              <a:avLst>
                <a:gd name="adj1" fmla="val 15721807"/>
                <a:gd name="adj2" fmla="val 666735"/>
              </a:avLst>
            </a:prstGeom>
            <a:noFill/>
            <a:ln w="19050" cap="flat" cmpd="sng">
              <a:solidFill>
                <a:srgbClr val="A29FD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lIns="91425" tIns="45700" rIns="91425" bIns="457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489" name="Google Shape;142;p13">
            <a:extLst>
              <a:ext uri="{FF2B5EF4-FFF2-40B4-BE49-F238E27FC236}">
                <a16:creationId xmlns:a16="http://schemas.microsoft.com/office/drawing/2014/main" id="{D319D574-46EC-4189-9FBA-70B2E4CEE14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213" y="866775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0" name="Google Shape;143;p13">
            <a:extLst>
              <a:ext uri="{FF2B5EF4-FFF2-40B4-BE49-F238E27FC236}">
                <a16:creationId xmlns:a16="http://schemas.microsoft.com/office/drawing/2014/main" id="{BABA7D07-5081-4E6F-918B-E81BF023618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925" y="879475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1" name="Google Shape;145;p13">
            <a:extLst>
              <a:ext uri="{FF2B5EF4-FFF2-40B4-BE49-F238E27FC236}">
                <a16:creationId xmlns:a16="http://schemas.microsoft.com/office/drawing/2014/main" id="{39F5ADD2-753B-4623-A762-53DCA0240CD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5046663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2" name="Google Shape;146;p13">
            <a:extLst>
              <a:ext uri="{FF2B5EF4-FFF2-40B4-BE49-F238E27FC236}">
                <a16:creationId xmlns:a16="http://schemas.microsoft.com/office/drawing/2014/main" id="{8276AA2E-1BD7-4345-8EAC-D2FEDAE4F74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25" y="5046663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3" name="Google Shape;147;p13">
            <a:extLst>
              <a:ext uri="{FF2B5EF4-FFF2-40B4-BE49-F238E27FC236}">
                <a16:creationId xmlns:a16="http://schemas.microsoft.com/office/drawing/2014/main" id="{9B3F77A9-0D25-453E-B14E-D68154624E0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063" y="50403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94" name="Google Shape;148;p13">
            <a:extLst>
              <a:ext uri="{FF2B5EF4-FFF2-40B4-BE49-F238E27FC236}">
                <a16:creationId xmlns:a16="http://schemas.microsoft.com/office/drawing/2014/main" id="{C76FDBF4-458B-4FD0-828F-9465C0DBA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1939925"/>
            <a:ext cx="23558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marL="2857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altLang="ru-RU" dirty="0">
                <a:latin typeface="Calibri" panose="020F0502020204030204" pitchFamily="34" charset="0"/>
                <a:sym typeface="Calibri" panose="020F0502020204030204" pitchFamily="34" charset="0"/>
              </a:rPr>
              <a:t>Первые инвестиции </a:t>
            </a:r>
          </a:p>
          <a:p>
            <a:pPr marL="0" indent="0"/>
            <a:endParaRPr lang="ru-RU" altLang="ru-RU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dirty="0">
                <a:latin typeface="Calibri" panose="020F0502020204030204" pitchFamily="34" charset="0"/>
                <a:sym typeface="Calibri" panose="020F0502020204030204" pitchFamily="34" charset="0"/>
              </a:rPr>
              <a:t>Прототип сервиса</a:t>
            </a:r>
          </a:p>
        </p:txBody>
      </p:sp>
      <p:sp>
        <p:nvSpPr>
          <p:cNvPr id="19495" name="Google Shape;149;p13">
            <a:extLst>
              <a:ext uri="{FF2B5EF4-FFF2-40B4-BE49-F238E27FC236}">
                <a16:creationId xmlns:a16="http://schemas.microsoft.com/office/drawing/2014/main" id="{70D2EBDB-E239-434E-AB78-5E1A5C5E1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1617663"/>
            <a:ext cx="6477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ru-RU" altLang="ru-RU" b="1" u="sng" dirty="0">
                <a:solidFill>
                  <a:schemeClr val="accent2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Идея</a:t>
            </a:r>
          </a:p>
        </p:txBody>
      </p:sp>
      <p:sp>
        <p:nvSpPr>
          <p:cNvPr id="20521" name="Google Shape;150;p13">
            <a:extLst>
              <a:ext uri="{FF2B5EF4-FFF2-40B4-BE49-F238E27FC236}">
                <a16:creationId xmlns:a16="http://schemas.microsoft.com/office/drawing/2014/main" id="{527DF293-696E-413D-87B3-B86EF4C94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3959225"/>
            <a:ext cx="1704975" cy="10779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/>
          <a:p>
            <a:pPr marL="285750" indent="-285750" algn="ctr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Calibri" panose="020F0502020204030204" pitchFamily="34" charset="0"/>
                <a:sym typeface="Calibri" panose="020F0502020204030204" pitchFamily="34" charset="0"/>
              </a:rPr>
              <a:t>      </a:t>
            </a:r>
            <a:r>
              <a:rPr lang="en-US" altLang="ru-RU" dirty="0">
                <a:latin typeface="Calibri" panose="020F0502020204030204" pitchFamily="34" charset="0"/>
                <a:sym typeface="Calibri" panose="020F0502020204030204" pitchFamily="34" charset="0"/>
              </a:rPr>
              <a:t>MVP</a:t>
            </a:r>
          </a:p>
          <a:p>
            <a:pPr marL="285750" indent="-285750" algn="ctr">
              <a:buFont typeface="Arial" panose="020B0604020202020204" pitchFamily="34" charset="0"/>
              <a:buChar char="•"/>
              <a:defRPr/>
            </a:pPr>
            <a:r>
              <a:rPr lang="en-US" altLang="ru-RU" dirty="0" err="1">
                <a:latin typeface="Calibri" panose="020F0502020204030204" pitchFamily="34" charset="0"/>
                <a:sym typeface="Calibri" panose="020F0502020204030204" pitchFamily="34" charset="0"/>
              </a:rPr>
              <a:t>CustDev</a:t>
            </a:r>
            <a:endParaRPr lang="en-US" altLang="ru-RU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algn="ctr">
              <a:defRPr/>
            </a:pPr>
            <a:endParaRPr lang="ru-RU" altLang="ru-RU" dirty="0"/>
          </a:p>
        </p:txBody>
      </p:sp>
      <p:sp>
        <p:nvSpPr>
          <p:cNvPr id="19497" name="Google Shape;151;p13">
            <a:extLst>
              <a:ext uri="{FF2B5EF4-FFF2-40B4-BE49-F238E27FC236}">
                <a16:creationId xmlns:a16="http://schemas.microsoft.com/office/drawing/2014/main" id="{76B2F7A8-5060-4A02-B485-C1F702AA0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3713163"/>
            <a:ext cx="12874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ru-RU" altLang="ru-RU" b="1" u="sng" dirty="0">
                <a:solidFill>
                  <a:schemeClr val="accent2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Команда</a:t>
            </a:r>
          </a:p>
        </p:txBody>
      </p:sp>
      <p:sp>
        <p:nvSpPr>
          <p:cNvPr id="19498" name="Google Shape;152;p13">
            <a:extLst>
              <a:ext uri="{FF2B5EF4-FFF2-40B4-BE49-F238E27FC236}">
                <a16:creationId xmlns:a16="http://schemas.microsoft.com/office/drawing/2014/main" id="{44209B42-7C1F-4D47-BD82-0F9AE7452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3339" y="1939925"/>
            <a:ext cx="19685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marL="2857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altLang="ru-RU" dirty="0">
                <a:latin typeface="Calibri" panose="020F0502020204030204" pitchFamily="34" charset="0"/>
                <a:sym typeface="Calibri" panose="020F0502020204030204" pitchFamily="34" charset="0"/>
              </a:rPr>
              <a:t>Ручные продажи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dirty="0">
                <a:latin typeface="Calibri" panose="020F0502020204030204" pitchFamily="34" charset="0"/>
                <a:sym typeface="Calibri" panose="020F0502020204030204" pitchFamily="34" charset="0"/>
              </a:rPr>
              <a:t>Партнеры </a:t>
            </a:r>
          </a:p>
          <a:p>
            <a:pPr>
              <a:buFont typeface="Arial" panose="020B0604020202020204" pitchFamily="34" charset="0"/>
              <a:buChar char="•"/>
            </a:pPr>
            <a:endParaRPr lang="ru-RU" alt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99" name="Google Shape;153;p13">
            <a:extLst>
              <a:ext uri="{FF2B5EF4-FFF2-40B4-BE49-F238E27FC236}">
                <a16:creationId xmlns:a16="http://schemas.microsoft.com/office/drawing/2014/main" id="{722A529C-56B3-4B84-B44B-D58F7330B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5913" y="1630363"/>
            <a:ext cx="12874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ru-RU" altLang="ru-RU" b="1" u="sng" dirty="0">
                <a:solidFill>
                  <a:schemeClr val="accent2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Запуск</a:t>
            </a:r>
            <a:r>
              <a:rPr lang="en-US" altLang="ru-RU" b="1" u="sng" dirty="0">
                <a:solidFill>
                  <a:schemeClr val="accent2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MVP</a:t>
            </a:r>
            <a:r>
              <a:rPr lang="ru-RU" altLang="ru-RU" b="1" u="sng" dirty="0">
                <a:solidFill>
                  <a:schemeClr val="accent2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</a:p>
        </p:txBody>
      </p:sp>
      <p:sp>
        <p:nvSpPr>
          <p:cNvPr id="20525" name="Google Shape;154;p13">
            <a:extLst>
              <a:ext uri="{FF2B5EF4-FFF2-40B4-BE49-F238E27FC236}">
                <a16:creationId xmlns:a16="http://schemas.microsoft.com/office/drawing/2014/main" id="{DB354832-344F-4FF3-93BC-2A4A5BAB8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2912" y="1847850"/>
            <a:ext cx="1984373" cy="10779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Своя ГИС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Маркет товаров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Calibri" panose="020F0502020204030204" pitchFamily="34" charset="0"/>
                <a:cs typeface="Calibri" panose="020F0502020204030204" pitchFamily="34" charset="0"/>
              </a:rPr>
              <a:t>Коллаборация с Росатомом</a:t>
            </a:r>
          </a:p>
          <a:p>
            <a:pPr algn="ctr">
              <a:defRPr/>
            </a:pPr>
            <a:endParaRPr lang="ru-RU" altLang="ru-RU" dirty="0"/>
          </a:p>
        </p:txBody>
      </p:sp>
      <p:sp>
        <p:nvSpPr>
          <p:cNvPr id="19501" name="Google Shape;155;p13">
            <a:extLst>
              <a:ext uri="{FF2B5EF4-FFF2-40B4-BE49-F238E27FC236}">
                <a16:creationId xmlns:a16="http://schemas.microsoft.com/office/drawing/2014/main" id="{82FA773D-8214-4D9A-9E2A-B9E4F148D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1592263"/>
            <a:ext cx="17922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ru-RU" altLang="ru-RU" b="1" u="sng" dirty="0">
                <a:solidFill>
                  <a:schemeClr val="accent2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Самоокупаемость</a:t>
            </a:r>
          </a:p>
        </p:txBody>
      </p:sp>
      <p:sp>
        <p:nvSpPr>
          <p:cNvPr id="19502" name="Google Shape;156;p13">
            <a:extLst>
              <a:ext uri="{FF2B5EF4-FFF2-40B4-BE49-F238E27FC236}">
                <a16:creationId xmlns:a16="http://schemas.microsoft.com/office/drawing/2014/main" id="{A1876109-EACB-4CE4-A93D-FA8597D44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0" y="4027488"/>
            <a:ext cx="19478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marL="2857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Char char="•"/>
            </a:pPr>
            <a:r>
              <a:rPr lang="ru-RU" altLang="ru-RU" dirty="0">
                <a:latin typeface="Calibri" panose="020F0502020204030204" pitchFamily="34" charset="0"/>
                <a:sym typeface="Calibri" panose="020F0502020204030204" pitchFamily="34" charset="0"/>
              </a:rPr>
              <a:t>Сбор команды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altLang="ru-RU" dirty="0">
                <a:latin typeface="Calibri" panose="020F0502020204030204" pitchFamily="34" charset="0"/>
                <a:sym typeface="Calibri" panose="020F0502020204030204" pitchFamily="34" charset="0"/>
              </a:rPr>
              <a:t>Привлечение инвестиций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altLang="ru-RU" dirty="0">
                <a:latin typeface="Calibri" panose="020F0502020204030204" pitchFamily="34" charset="0"/>
                <a:sym typeface="Calibri" panose="020F0502020204030204" pitchFamily="34" charset="0"/>
              </a:rPr>
              <a:t>Обучение в Сколково</a:t>
            </a:r>
          </a:p>
        </p:txBody>
      </p:sp>
      <p:sp>
        <p:nvSpPr>
          <p:cNvPr id="19503" name="Google Shape;157;p13">
            <a:extLst>
              <a:ext uri="{FF2B5EF4-FFF2-40B4-BE49-F238E27FC236}">
                <a16:creationId xmlns:a16="http://schemas.microsoft.com/office/drawing/2014/main" id="{7274095E-0FD2-4B7E-8210-C7F6DD462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513" y="3686175"/>
            <a:ext cx="12874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ru-RU" altLang="ru-RU" b="1" u="sng" dirty="0">
                <a:solidFill>
                  <a:schemeClr val="accent2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Инвестиции</a:t>
            </a:r>
          </a:p>
        </p:txBody>
      </p:sp>
      <p:sp>
        <p:nvSpPr>
          <p:cNvPr id="19504" name="Google Shape;159;p13">
            <a:extLst>
              <a:ext uri="{FF2B5EF4-FFF2-40B4-BE49-F238E27FC236}">
                <a16:creationId xmlns:a16="http://schemas.microsoft.com/office/drawing/2014/main" id="{110E2688-1CCB-4EEC-A737-D3E2899F5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2938" y="3514725"/>
            <a:ext cx="180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algn="ctr"/>
            <a:r>
              <a:rPr lang="ru-RU" altLang="ru-RU" b="1" u="sng" dirty="0">
                <a:solidFill>
                  <a:schemeClr val="accent2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Все УСЛУГИ КРЫМА</a:t>
            </a:r>
          </a:p>
          <a:p>
            <a:pPr algn="ctr"/>
            <a:r>
              <a:rPr lang="ru-RU" altLang="ru-RU" dirty="0">
                <a:latin typeface="Calibri" panose="020F0502020204030204" pitchFamily="34" charset="0"/>
                <a:sym typeface="Calibri" panose="020F0502020204030204" pitchFamily="34" charset="0"/>
              </a:rPr>
              <a:t>в одном приложении. Интеграция всех </a:t>
            </a:r>
          </a:p>
        </p:txBody>
      </p:sp>
      <p:sp>
        <p:nvSpPr>
          <p:cNvPr id="19505" name="Google Shape;160;p13">
            <a:extLst>
              <a:ext uri="{FF2B5EF4-FFF2-40B4-BE49-F238E27FC236}">
                <a16:creationId xmlns:a16="http://schemas.microsoft.com/office/drawing/2014/main" id="{FF5BA116-BBC6-41FD-A0F5-551892643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3900" y="1855788"/>
            <a:ext cx="18907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marL="285750" indent="-285750"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altLang="ru-RU" dirty="0">
                <a:latin typeface="Calibri" panose="020F0502020204030204" pitchFamily="34" charset="0"/>
                <a:sym typeface="Calibri" panose="020F0502020204030204" pitchFamily="34" charset="0"/>
              </a:rPr>
              <a:t>Выход на ЮФО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ru-RU" dirty="0">
                <a:latin typeface="Calibri" panose="020F0502020204030204" pitchFamily="34" charset="0"/>
                <a:sym typeface="Calibri" panose="020F0502020204030204" pitchFamily="34" charset="0"/>
              </a:rPr>
              <a:t>AI</a:t>
            </a:r>
            <a:endParaRPr lang="ru-RU" altLang="ru-RU" dirty="0"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ru-RU" dirty="0">
                <a:latin typeface="Calibri" panose="020F0502020204030204" pitchFamily="34" charset="0"/>
                <a:sym typeface="Calibri" panose="020F0502020204030204" pitchFamily="34" charset="0"/>
              </a:rPr>
              <a:t>Bigdata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ru-RU" dirty="0">
                <a:latin typeface="Calibri" panose="020F0502020204030204" pitchFamily="34" charset="0"/>
                <a:sym typeface="Calibri" panose="020F0502020204030204" pitchFamily="34" charset="0"/>
              </a:rPr>
              <a:t>AR</a:t>
            </a:r>
            <a:endParaRPr lang="ru-RU" altLang="ru-RU" dirty="0"/>
          </a:p>
        </p:txBody>
      </p:sp>
      <p:sp>
        <p:nvSpPr>
          <p:cNvPr id="19506" name="Google Shape;161;p13">
            <a:extLst>
              <a:ext uri="{FF2B5EF4-FFF2-40B4-BE49-F238E27FC236}">
                <a16:creationId xmlns:a16="http://schemas.microsoft.com/office/drawing/2014/main" id="{1FC5B802-439F-4196-B154-76E718ADC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0263" y="1565275"/>
            <a:ext cx="18907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ru-RU" altLang="ru-RU" b="1" u="sng" dirty="0">
                <a:solidFill>
                  <a:schemeClr val="accent2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Масштабирование</a:t>
            </a:r>
          </a:p>
        </p:txBody>
      </p:sp>
      <p:sp>
        <p:nvSpPr>
          <p:cNvPr id="19507" name="Google Shape;162;p13">
            <a:extLst>
              <a:ext uri="{FF2B5EF4-FFF2-40B4-BE49-F238E27FC236}">
                <a16:creationId xmlns:a16="http://schemas.microsoft.com/office/drawing/2014/main" id="{B7F419B5-9CBE-4150-A0E4-F2807E04B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5" y="6073775"/>
            <a:ext cx="24193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algn="ctr"/>
            <a:r>
              <a:rPr lang="en-US" altLang="ru-RU" sz="2400" b="1" dirty="0">
                <a:latin typeface="Calibri" panose="020F0502020204030204" pitchFamily="34" charset="0"/>
                <a:sym typeface="Calibri" panose="020F0502020204030204" pitchFamily="34" charset="0"/>
              </a:rPr>
              <a:t>20</a:t>
            </a:r>
            <a:r>
              <a:rPr lang="ru-RU" altLang="ru-RU" sz="2400" b="1" dirty="0">
                <a:latin typeface="Calibri" panose="020F0502020204030204" pitchFamily="34" charset="0"/>
                <a:sym typeface="Calibri" panose="020F0502020204030204" pitchFamily="34" charset="0"/>
              </a:rPr>
              <a:t>20</a:t>
            </a:r>
          </a:p>
        </p:txBody>
      </p:sp>
      <p:sp>
        <p:nvSpPr>
          <p:cNvPr id="19508" name="Google Shape;163;p13">
            <a:extLst>
              <a:ext uri="{FF2B5EF4-FFF2-40B4-BE49-F238E27FC236}">
                <a16:creationId xmlns:a16="http://schemas.microsoft.com/office/drawing/2014/main" id="{33DD952A-FA59-42A5-974F-A0D1967AF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5" y="34925"/>
            <a:ext cx="2135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ru-RU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Весна </a:t>
            </a:r>
            <a:r>
              <a:rPr lang="en-US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20</a:t>
            </a:r>
            <a:r>
              <a:rPr lang="ru-RU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21</a:t>
            </a:r>
          </a:p>
        </p:txBody>
      </p:sp>
      <p:sp>
        <p:nvSpPr>
          <p:cNvPr id="19509" name="Google Shape;164;p13">
            <a:extLst>
              <a:ext uri="{FF2B5EF4-FFF2-40B4-BE49-F238E27FC236}">
                <a16:creationId xmlns:a16="http://schemas.microsoft.com/office/drawing/2014/main" id="{0F551FF1-2DF6-4618-A93E-0825F60E7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75" y="52388"/>
            <a:ext cx="1666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en-US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202</a:t>
            </a:r>
            <a:r>
              <a:rPr lang="ru-RU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1 осень</a:t>
            </a:r>
          </a:p>
        </p:txBody>
      </p:sp>
      <p:sp>
        <p:nvSpPr>
          <p:cNvPr id="19510" name="Google Shape;165;p13">
            <a:extLst>
              <a:ext uri="{FF2B5EF4-FFF2-40B4-BE49-F238E27FC236}">
                <a16:creationId xmlns:a16="http://schemas.microsoft.com/office/drawing/2014/main" id="{1701ADA8-F83A-4E2E-830A-D0786B9CB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4675" y="92075"/>
            <a:ext cx="1738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en-US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202</a:t>
            </a:r>
            <a:r>
              <a:rPr lang="ru-RU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3 Весна</a:t>
            </a:r>
          </a:p>
        </p:txBody>
      </p:sp>
      <p:sp>
        <p:nvSpPr>
          <p:cNvPr id="19511" name="Google Shape;166;p13">
            <a:extLst>
              <a:ext uri="{FF2B5EF4-FFF2-40B4-BE49-F238E27FC236}">
                <a16:creationId xmlns:a16="http://schemas.microsoft.com/office/drawing/2014/main" id="{1E06DD23-37DD-49F2-8038-B042B73A7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613" y="6072188"/>
            <a:ext cx="1592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ru-RU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Лето </a:t>
            </a:r>
            <a:r>
              <a:rPr lang="en-US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202</a:t>
            </a:r>
            <a:r>
              <a:rPr lang="ru-RU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1</a:t>
            </a:r>
          </a:p>
        </p:txBody>
      </p:sp>
      <p:sp>
        <p:nvSpPr>
          <p:cNvPr id="19512" name="Google Shape;167;p13">
            <a:extLst>
              <a:ext uri="{FF2B5EF4-FFF2-40B4-BE49-F238E27FC236}">
                <a16:creationId xmlns:a16="http://schemas.microsoft.com/office/drawing/2014/main" id="{FAC3AF24-DF5E-4B08-B944-50B4566C7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4975" y="6075363"/>
            <a:ext cx="1706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ru-RU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Осень </a:t>
            </a:r>
            <a:r>
              <a:rPr lang="en-US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202</a:t>
            </a:r>
            <a:r>
              <a:rPr lang="ru-RU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2</a:t>
            </a:r>
          </a:p>
        </p:txBody>
      </p:sp>
      <p:sp>
        <p:nvSpPr>
          <p:cNvPr id="19513" name="Google Shape;168;p13">
            <a:extLst>
              <a:ext uri="{FF2B5EF4-FFF2-40B4-BE49-F238E27FC236}">
                <a16:creationId xmlns:a16="http://schemas.microsoft.com/office/drawing/2014/main" id="{DBA497D1-B30E-48BD-9203-7E58F6AC3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6338" y="6075363"/>
            <a:ext cx="806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r>
              <a:rPr lang="en-US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20</a:t>
            </a:r>
            <a:r>
              <a:rPr lang="ru-RU" altLang="ru-RU" sz="2400" b="1">
                <a:latin typeface="Calibri" panose="020F0502020204030204" pitchFamily="34" charset="0"/>
                <a:sym typeface="Calibri" panose="020F0502020204030204" pitchFamily="34" charset="0"/>
              </a:rPr>
              <a:t>24</a:t>
            </a:r>
          </a:p>
        </p:txBody>
      </p:sp>
      <p:pic>
        <p:nvPicPr>
          <p:cNvPr id="19514" name="Рисунок 168" descr="Мозг">
            <a:extLst>
              <a:ext uri="{FF2B5EF4-FFF2-40B4-BE49-F238E27FC236}">
                <a16:creationId xmlns:a16="http://schemas.microsoft.com/office/drawing/2014/main" id="{FB7F22A6-46B3-4055-A34D-9E6869C8B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488632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15" name="Рисунок 2" descr="Целевая аудитория">
            <a:extLst>
              <a:ext uri="{FF2B5EF4-FFF2-40B4-BE49-F238E27FC236}">
                <a16:creationId xmlns:a16="http://schemas.microsoft.com/office/drawing/2014/main" id="{E2A94641-A263-40B9-A1BE-D20BFDCB2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3" y="75882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A74444-875B-4475-9403-10CF8BF11D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9256" y="6372845"/>
            <a:ext cx="1420491" cy="335309"/>
          </a:xfrm>
          <a:prstGeom prst="rect">
            <a:avLst/>
          </a:prstGeom>
        </p:spPr>
      </p:pic>
    </p:spTree>
  </p:cSld>
  <p:clrMapOvr>
    <a:masterClrMapping/>
  </p:clrMapOvr>
  <p:transition spd="med" advTm="1825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внобедренный треугольник 4">
            <a:extLst>
              <a:ext uri="{FF2B5EF4-FFF2-40B4-BE49-F238E27FC236}">
                <a16:creationId xmlns:a16="http://schemas.microsoft.com/office/drawing/2014/main" id="{7582355D-77EA-401E-B959-E9F4CC8C533A}"/>
              </a:ext>
            </a:extLst>
          </p:cNvPr>
          <p:cNvSpPr/>
          <p:nvPr/>
        </p:nvSpPr>
        <p:spPr>
          <a:xfrm>
            <a:off x="4114969" y="1042014"/>
            <a:ext cx="3601640" cy="3032125"/>
          </a:xfrm>
          <a:prstGeom prst="triangle">
            <a:avLst/>
          </a:prstGeom>
          <a:noFill/>
          <a:ln>
            <a:gradFill>
              <a:gsLst>
                <a:gs pos="0">
                  <a:srgbClr val="91EBD3"/>
                </a:gs>
                <a:gs pos="100000">
                  <a:srgbClr val="9591E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1780" kern="0" dirty="0">
              <a:solidFill>
                <a:schemeClr val="tx1"/>
              </a:solidFill>
              <a:latin typeface="Montserrat Black" panose="020B0604020202020204" charset="-52"/>
              <a:sym typeface="Arial"/>
            </a:endParaRPr>
          </a:p>
        </p:txBody>
      </p:sp>
      <p:sp>
        <p:nvSpPr>
          <p:cNvPr id="22530" name="Google Shape;217;p24">
            <a:extLst>
              <a:ext uri="{FF2B5EF4-FFF2-40B4-BE49-F238E27FC236}">
                <a16:creationId xmlns:a16="http://schemas.microsoft.com/office/drawing/2014/main" id="{BBC2D2CE-2484-43D5-ADAE-7B3FF89576DF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0" y="2943914"/>
            <a:ext cx="12192000" cy="793199"/>
          </a:xfrm>
          <a:gradFill rotWithShape="0">
            <a:gsLst>
              <a:gs pos="0">
                <a:srgbClr val="A98BC6"/>
              </a:gs>
              <a:gs pos="50000">
                <a:srgbClr val="94C5FE"/>
              </a:gs>
              <a:gs pos="100000">
                <a:srgbClr val="76EB9D"/>
              </a:gs>
            </a:gsLst>
            <a:lin ang="2700000"/>
          </a:gradFill>
        </p:spPr>
        <p:txBody>
          <a:bodyPr lIns="99044" tIns="99044" rIns="99044" bIns="99044" anchor="b"/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SzPts val="5200"/>
            </a:pPr>
            <a:r>
              <a:rPr lang="ru-RU" altLang="ru-RU" sz="4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 ExtraBold" charset="0"/>
              </a:rPr>
              <a:t>С ЛЮБОВЬЮ К ЛЮДЯМ!</a:t>
            </a:r>
          </a:p>
        </p:txBody>
      </p:sp>
      <p:sp>
        <p:nvSpPr>
          <p:cNvPr id="22531" name="TextBox 1">
            <a:extLst>
              <a:ext uri="{FF2B5EF4-FFF2-40B4-BE49-F238E27FC236}">
                <a16:creationId xmlns:a16="http://schemas.microsoft.com/office/drawing/2014/main" id="{AA0F466B-A297-42E3-AE48-CE3F5C77A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2435" y="5373969"/>
            <a:ext cx="4695411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800" b="1" dirty="0">
                <a:solidFill>
                  <a:srgbClr val="A0A5DF"/>
                </a:solidFill>
              </a:rPr>
              <a:t>Контактная информация:</a:t>
            </a:r>
          </a:p>
          <a:p>
            <a:pPr algn="r" eaLnBrk="1" hangingPunct="1"/>
            <a:r>
              <a:rPr lang="ru-RU" altLang="ru-RU" sz="1800" b="1" dirty="0">
                <a:solidFill>
                  <a:srgbClr val="A0A5DF"/>
                </a:solidFill>
              </a:rPr>
              <a:t>Артюхина Анастасия Олеговна</a:t>
            </a:r>
          </a:p>
          <a:p>
            <a:pPr algn="r" eaLnBrk="1" hangingPunct="1"/>
            <a:r>
              <a:rPr lang="ru-RU" altLang="ru-RU" sz="1800" b="1" dirty="0">
                <a:solidFill>
                  <a:srgbClr val="A0A5DF"/>
                </a:solidFill>
              </a:rPr>
              <a:t>8(978)500-28-37</a:t>
            </a:r>
          </a:p>
          <a:p>
            <a:pPr algn="r" eaLnBrk="1" hangingPunct="1"/>
            <a:endParaRPr lang="ru-RU" altLang="ru-RU" sz="1800" b="1" dirty="0">
              <a:solidFill>
                <a:srgbClr val="A0A5DF"/>
              </a:solidFill>
            </a:endParaRPr>
          </a:p>
          <a:p>
            <a:pPr algn="r" eaLnBrk="1" hangingPunct="1"/>
            <a:endParaRPr lang="ru-RU" altLang="ru-RU" sz="1600" dirty="0">
              <a:solidFill>
                <a:srgbClr val="A0A5DF"/>
              </a:solidFill>
            </a:endParaRPr>
          </a:p>
        </p:txBody>
      </p:sp>
      <p:pic>
        <p:nvPicPr>
          <p:cNvPr id="22535" name="Рисунок 2">
            <a:extLst>
              <a:ext uri="{FF2B5EF4-FFF2-40B4-BE49-F238E27FC236}">
                <a16:creationId xmlns:a16="http://schemas.microsoft.com/office/drawing/2014/main" id="{93C32A4C-F9C8-4232-91D7-C118BAB53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77731"/>
            <a:ext cx="1052512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24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41171</TotalTime>
  <Words>511</Words>
  <Application>Microsoft Office PowerPoint</Application>
  <PresentationFormat>Широкоэкранный</PresentationFormat>
  <Paragraphs>186</Paragraphs>
  <Slides>13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Arial</vt:lpstr>
      <vt:lpstr>Lora</vt:lpstr>
      <vt:lpstr>Montserrat ExtraBold</vt:lpstr>
      <vt:lpstr>Montserrat Medium</vt:lpstr>
      <vt:lpstr>GT Walsheim Pro Light</vt:lpstr>
      <vt:lpstr>Century Gothic</vt:lpstr>
      <vt:lpstr>Montserrat Black</vt:lpstr>
      <vt:lpstr>Montserrat</vt:lpstr>
      <vt:lpstr>Calibri</vt:lpstr>
      <vt:lpstr>Calibri Light</vt:lpstr>
      <vt:lpstr>Simple Light</vt:lpstr>
      <vt:lpstr>think-cell Slide</vt:lpstr>
      <vt:lpstr>ХОЧУ-МОГУ.РФ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 ЛЮБОВЬЮ К ЛЮДЯМ!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ХОЧУ-МОГУ</dc:title>
  <dc:creator>Rudov</dc:creator>
  <cp:lastModifiedBy>Анастасия Артюхина</cp:lastModifiedBy>
  <cp:revision>357</cp:revision>
  <cp:lastPrinted>2021-09-24T07:57:43Z</cp:lastPrinted>
  <dcterms:modified xsi:type="dcterms:W3CDTF">2021-11-24T12:31:03Z</dcterms:modified>
</cp:coreProperties>
</file>