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3" r:id="rId3"/>
    <p:sldId id="278" r:id="rId4"/>
    <p:sldId id="277" r:id="rId5"/>
    <p:sldId id="276" r:id="rId6"/>
    <p:sldId id="275" r:id="rId7"/>
    <p:sldId id="259" r:id="rId8"/>
    <p:sldId id="270" r:id="rId9"/>
    <p:sldId id="261" r:id="rId10"/>
    <p:sldId id="262" r:id="rId11"/>
    <p:sldId id="279" r:id="rId12"/>
    <p:sldId id="264" r:id="rId13"/>
    <p:sldId id="265" r:id="rId14"/>
    <p:sldId id="266" r:id="rId15"/>
    <p:sldId id="267" r:id="rId16"/>
    <p:sldId id="268" r:id="rId17"/>
  </p:sldIdLst>
  <p:sldSz cx="12192000" cy="6858000"/>
  <p:notesSz cx="12192000" cy="6858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Garamond" panose="02020404030301010803" pitchFamily="18" charset="0"/>
      <p:regular r:id="rId23"/>
      <p:bold r:id="rId24"/>
      <p:italic r:id="rId25"/>
    </p:embeddedFont>
    <p:embeddedFont>
      <p:font typeface="Montserrat" panose="020B0604020202020204" charset="-52"/>
      <p:regular r:id="rId26"/>
      <p:bold r:id="rId27"/>
      <p:italic r:id="rId28"/>
      <p:boldItalic r:id="rId29"/>
    </p:embeddedFont>
    <p:embeddedFont>
      <p:font typeface="Arial Narrow" panose="020B0606020202030204" pitchFamily="34" charset="0"/>
      <p:regular r:id="rId30"/>
      <p:bold r:id="rId31"/>
      <p:italic r:id="rId32"/>
      <p:boldItalic r:id="rId33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428"/>
    <a:srgbClr val="FFFF53"/>
    <a:srgbClr val="FDE42F"/>
    <a:srgbClr val="FEEE76"/>
    <a:srgbClr val="8F00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90" d="100"/>
          <a:sy n="90" d="100"/>
        </p:scale>
        <p:origin x="278" y="53"/>
      </p:cViewPr>
      <p:guideLst>
        <p:guide orient="horz" pos="2160"/>
        <p:guide pos="28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62" b="0" i="0" u="none" strike="noStrike" baseline="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</a:rPr>
              <a:t>Существует ли проблема несвоевременного выявления колейности в настоящее время?</a:t>
            </a:r>
            <a:endParaRPr lang="ru-RU" dirty="0">
              <a:solidFill>
                <a:schemeClr val="bg2">
                  <a:lumMod val="95000"/>
                  <a:lumOff val="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BF-4E94-A025-7703E11E5C5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BF-4E94-A025-7703E11E5C5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BF-4E94-A025-7703E11E5C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1395256"/>
        <c:axId val="241397416"/>
        <c:axId val="0"/>
      </c:bar3DChart>
      <c:catAx>
        <c:axId val="24139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1397416"/>
        <c:crosses val="autoZero"/>
        <c:auto val="1"/>
        <c:lblAlgn val="ctr"/>
        <c:lblOffset val="100"/>
        <c:noMultiLvlLbl val="0"/>
      </c:catAx>
      <c:valAx>
        <c:axId val="24139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1395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62" b="0" i="0" u="none" strike="noStrike" baseline="0" dirty="0">
                <a:solidFill>
                  <a:schemeClr val="bg2">
                    <a:lumMod val="95000"/>
                    <a:lumOff val="5000"/>
                  </a:schemeClr>
                </a:solidFill>
                <a:effectLst/>
              </a:rPr>
              <a:t>Является ли колейность установленной причиной ДТП ?</a:t>
            </a:r>
            <a:endParaRPr lang="ru-RU" dirty="0">
              <a:solidFill>
                <a:schemeClr val="bg2">
                  <a:lumMod val="95000"/>
                  <a:lumOff val="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CD428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73-456A-A2FF-4EC76E77AB7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73-456A-A2FF-4EC76E77AB7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73-456A-A2FF-4EC76E77AB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72185176"/>
        <c:axId val="572182656"/>
        <c:axId val="0"/>
      </c:bar3DChart>
      <c:catAx>
        <c:axId val="57218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2182656"/>
        <c:crosses val="autoZero"/>
        <c:auto val="1"/>
        <c:lblAlgn val="ctr"/>
        <c:lblOffset val="100"/>
        <c:noMultiLvlLbl val="0"/>
      </c:catAx>
      <c:valAx>
        <c:axId val="57218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2185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/>
            </a:pPr>
            <a:endParaRPr lang="ru-RU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20491400000000001"/>
          <c:y val="0.128191"/>
          <c:w val="0.79508599999999996"/>
          <c:h val="0.74968500000000005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FFFF00"/>
            </a:solidFill>
            <a:ln w="12700" cap="flat">
              <a:solidFill>
                <a:srgbClr val="FFFF00"/>
              </a:solidFill>
              <a:miter lim="400000"/>
            </a:ln>
            <a:effectLst/>
          </c:spPr>
          <c:invertIfNegative val="1"/>
          <c:cat>
            <c:numRef>
              <c:f>Sheet1!$B$1:$D$1</c:f>
              <c:numCache>
                <c:formatCode>General</c:formatCode>
                <c:ptCount val="3"/>
                <c:pt idx="0">
                  <c:v>2024</c:v>
                </c:pt>
              </c:numCache>
            </c:numRef>
          </c:cat>
          <c:val>
            <c:numRef>
              <c:f>Sheet1!$B$2:$D$2</c:f>
              <c:numCache>
                <c:formatCode>General</c:formatCode>
                <c:ptCount val="3"/>
                <c:pt idx="0">
                  <c:v>27378769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ap="flat">
                    <a:solidFill>
                      <a:srgbClr val="FFFF00"/>
                    </a:solidFill>
                    <a:miter lim="400000"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083E-4BC9-8CE2-4710895EE8E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BFBFBF"/>
            </a:solidFill>
            <a:ln w="12700" cap="flat">
              <a:noFill/>
              <a:miter lim="400000"/>
            </a:ln>
            <a:effectLst/>
          </c:spPr>
          <c:invertIfNegative val="1"/>
          <c:cat>
            <c:numRef>
              <c:f>Sheet1!$B$1:$D$1</c:f>
              <c:numCache>
                <c:formatCode>General</c:formatCode>
                <c:ptCount val="3"/>
                <c:pt idx="0">
                  <c:v>2024</c:v>
                </c:pt>
              </c:numCache>
            </c:numRef>
          </c:cat>
          <c:val>
            <c:numRef>
              <c:f>Sheet1!$B$3:$D$3</c:f>
              <c:numCache>
                <c:formatCode>General</c:formatCode>
                <c:ptCount val="3"/>
                <c:pt idx="0">
                  <c:v>19584000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083E-4BC9-8CE2-4710895EE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23826304"/>
        <c:axId val="223827840"/>
      </c:barChart>
      <c:catAx>
        <c:axId val="223826304"/>
        <c:scaling>
          <c:orientation val="minMax"/>
        </c:scaling>
        <c:delete val="1"/>
        <c:axPos val="b"/>
        <c:numFmt formatCode="General" sourceLinked="0"/>
        <c:majorTickMark val="none"/>
        <c:minorTickMark val="cross"/>
        <c:tickLblPos val="low"/>
        <c:crossAx val="223827840"/>
        <c:crosses val="autoZero"/>
        <c:auto val="1"/>
        <c:lblAlgn val="ctr"/>
        <c:lblOffset val="100"/>
        <c:noMultiLvlLbl val="1"/>
      </c:catAx>
      <c:valAx>
        <c:axId val="223827840"/>
        <c:scaling>
          <c:orientation val="minMax"/>
        </c:scaling>
        <c:delete val="1"/>
        <c:axPos val="l"/>
        <c:majorGridlines>
          <c:spPr>
            <a:ln w="12700" cap="flat">
              <a:solidFill>
                <a:srgbClr val="929292"/>
              </a:solidFill>
              <a:miter lim="400000"/>
            </a:ln>
          </c:spPr>
        </c:majorGridlines>
        <c:title>
          <c:tx>
            <c:rich>
              <a:bodyPr/>
              <a:lstStyle/>
              <a:p>
                <a:pPr>
                  <a:defRPr i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r>
                  <a:rPr lang="ru-RU" b="0" i="1">
                    <a:solidFill>
                      <a:schemeClr val="accent1">
                        <a:lumMod val="50000"/>
                      </a:schemeClr>
                    </a:solidFill>
                  </a:rPr>
                  <a:t>тыс.руб.</a:t>
                </a:r>
                <a:endParaRPr lang="ru-RU"/>
              </a:p>
            </c:rich>
          </c:tx>
          <c:layout/>
          <c:overlay val="1"/>
        </c:title>
        <c:numFmt formatCode="#,##0" sourceLinked="0"/>
        <c:majorTickMark val="none"/>
        <c:minorTickMark val="cross"/>
        <c:tickLblPos val="nextTo"/>
        <c:crossAx val="223826304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7.8512999999999999E-2"/>
          <c:y val="5.0000000000000001E-3"/>
          <c:w val="0.87726599999999999"/>
          <c:h val="0.110856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/>
        <a:lstStyle/>
        <a:p>
          <a:pPr>
            <a:defRPr>
              <a:solidFill>
                <a:schemeClr val="accent1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>
          <a:latin typeface="Montserrat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17462F-1F88-42F1-9807-D72E04664B34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3D8CC0-623C-4487-9538-6584293B71FE}">
      <dgm:prSet phldrT="[Текст]"/>
      <dgm:spPr>
        <a:solidFill>
          <a:srgbClr val="FCD428"/>
        </a:solidFill>
        <a:ln>
          <a:solidFill>
            <a:srgbClr val="FCD428"/>
          </a:solidFill>
        </a:ln>
      </dgm:spPr>
      <dgm:t>
        <a:bodyPr/>
        <a:lstStyle/>
        <a:p>
          <a:r>
            <a:rPr lang="ru-RU" i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Измерение </a:t>
          </a:r>
          <a:r>
            <a:rPr lang="ru-RU" i="0" dirty="0" err="1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колейности</a:t>
          </a:r>
          <a:r>
            <a:rPr lang="ru-RU" i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 и интенсивности движения</a:t>
          </a:r>
          <a:endParaRPr lang="ru-RU" dirty="0"/>
        </a:p>
      </dgm:t>
    </dgm:pt>
    <dgm:pt modelId="{09D24ECE-1B9A-4EA9-93FD-2386C68223D6}" type="parTrans" cxnId="{BAA68154-BC77-43F8-9122-35074518FF38}">
      <dgm:prSet/>
      <dgm:spPr/>
      <dgm:t>
        <a:bodyPr/>
        <a:lstStyle/>
        <a:p>
          <a:endParaRPr lang="ru-RU"/>
        </a:p>
      </dgm:t>
    </dgm:pt>
    <dgm:pt modelId="{FA34B5EA-6858-4FD8-A7C5-AAFE8926F28B}" type="sibTrans" cxnId="{BAA68154-BC77-43F8-9122-35074518FF38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rgbClr val="FCD428"/>
          </a:solidFill>
        </a:ln>
      </dgm:spPr>
      <dgm:t>
        <a:bodyPr/>
        <a:lstStyle/>
        <a:p>
          <a:endParaRPr lang="ru-RU"/>
        </a:p>
      </dgm:t>
    </dgm:pt>
    <dgm:pt modelId="{02D42778-6430-40EF-A6F1-A992CE09D2F8}">
      <dgm:prSet phldrT="[Текст]"/>
      <dgm:spPr>
        <a:solidFill>
          <a:srgbClr val="FCD428"/>
        </a:solidFill>
        <a:ln>
          <a:solidFill>
            <a:srgbClr val="FCD428"/>
          </a:solidFill>
        </a:ln>
      </dgm:spPr>
      <dgm:t>
        <a:bodyPr/>
        <a:lstStyle/>
        <a:p>
          <a:r>
            <a:rPr lang="ru-RU" i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На глубине около 10 см</a:t>
          </a:r>
          <a:endParaRPr lang="ru-RU" dirty="0"/>
        </a:p>
      </dgm:t>
    </dgm:pt>
    <dgm:pt modelId="{0E918086-4F4E-46C6-A508-BDA41D53EEE8}" type="parTrans" cxnId="{EEB2F68B-4252-4A77-9553-BA20A6C3C24D}">
      <dgm:prSet/>
      <dgm:spPr/>
      <dgm:t>
        <a:bodyPr/>
        <a:lstStyle/>
        <a:p>
          <a:endParaRPr lang="ru-RU"/>
        </a:p>
      </dgm:t>
    </dgm:pt>
    <dgm:pt modelId="{024DDE8C-F024-437A-893F-35C1521A9A66}" type="sibTrans" cxnId="{EEB2F68B-4252-4A77-9553-BA20A6C3C24D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solidFill>
            <a:srgbClr val="FCD428"/>
          </a:solidFill>
        </a:ln>
      </dgm:spPr>
      <dgm:t>
        <a:bodyPr/>
        <a:lstStyle/>
        <a:p>
          <a:endParaRPr lang="ru-RU"/>
        </a:p>
      </dgm:t>
    </dgm:pt>
    <dgm:pt modelId="{E0B66B00-AF98-4ECE-8135-03F4596ED4CB}">
      <dgm:prSet phldrT="[Текст]"/>
      <dgm:spPr>
        <a:solidFill>
          <a:srgbClr val="FCD428"/>
        </a:solidFill>
        <a:ln>
          <a:solidFill>
            <a:srgbClr val="FCD428"/>
          </a:solidFill>
        </a:ln>
      </dgm:spPr>
      <dgm:t>
        <a:bodyPr/>
        <a:lstStyle/>
        <a:p>
          <a:r>
            <a:rPr lang="ru-RU" i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Установка на всю ширину проезжей полосы</a:t>
          </a:r>
          <a:endParaRPr lang="ru-RU" dirty="0"/>
        </a:p>
      </dgm:t>
    </dgm:pt>
    <dgm:pt modelId="{849F290B-831D-4CC5-A8B5-12360F133BD6}" type="parTrans" cxnId="{43F52C64-80ED-444B-B0E8-B38C0D749AC5}">
      <dgm:prSet/>
      <dgm:spPr/>
      <dgm:t>
        <a:bodyPr/>
        <a:lstStyle/>
        <a:p>
          <a:endParaRPr lang="ru-RU"/>
        </a:p>
      </dgm:t>
    </dgm:pt>
    <dgm:pt modelId="{C8E333EA-EC1C-47FE-A574-075B6DD2BE50}" type="sibTrans" cxnId="{43F52C64-80ED-444B-B0E8-B38C0D749AC5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rgbClr val="FCD428"/>
          </a:solidFill>
        </a:ln>
      </dgm:spPr>
      <dgm:t>
        <a:bodyPr/>
        <a:lstStyle/>
        <a:p>
          <a:endParaRPr lang="ru-RU"/>
        </a:p>
      </dgm:t>
    </dgm:pt>
    <dgm:pt modelId="{371458C2-FBBB-444D-9F35-55F2D55C7D00}" type="pres">
      <dgm:prSet presAssocID="{2817462F-1F88-42F1-9807-D72E04664B34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ru-RU"/>
        </a:p>
      </dgm:t>
    </dgm:pt>
    <dgm:pt modelId="{72A897EE-EBCE-44EE-BA7A-5D26F65EE20A}" type="pres">
      <dgm:prSet presAssocID="{E83D8CC0-623C-4487-9538-6584293B71FE}" presName="text1" presStyleCnt="0"/>
      <dgm:spPr/>
    </dgm:pt>
    <dgm:pt modelId="{66F32748-3D14-4C28-9AFF-06C5BC5B62C6}" type="pres">
      <dgm:prSet presAssocID="{E83D8CC0-623C-4487-9538-6584293B71FE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FAAF97-CD6F-4F4C-B59A-EC2C9523A0F2}" type="pres">
      <dgm:prSet presAssocID="{E83D8CC0-623C-4487-9538-6584293B71FE}" presName="textaccent1" presStyleCnt="0"/>
      <dgm:spPr/>
    </dgm:pt>
    <dgm:pt modelId="{553E6B83-8ABB-446A-913A-C98A2209A656}" type="pres">
      <dgm:prSet presAssocID="{E83D8CC0-623C-4487-9538-6584293B71FE}" presName="accentRepeatNode" presStyleLbl="solidAlignAcc1" presStyleIdx="0" presStyleCnt="6"/>
      <dgm:spPr>
        <a:ln>
          <a:solidFill>
            <a:srgbClr val="FCD428"/>
          </a:solidFill>
        </a:ln>
      </dgm:spPr>
    </dgm:pt>
    <dgm:pt modelId="{7BDE101C-29A1-4EFC-82F2-140B508E41AA}" type="pres">
      <dgm:prSet presAssocID="{FA34B5EA-6858-4FD8-A7C5-AAFE8926F28B}" presName="image1" presStyleCnt="0"/>
      <dgm:spPr/>
    </dgm:pt>
    <dgm:pt modelId="{D9FC36D1-312F-452A-AC9C-AE32D1EAE57B}" type="pres">
      <dgm:prSet presAssocID="{FA34B5EA-6858-4FD8-A7C5-AAFE8926F28B}" presName="imageRepeatNode" presStyleLbl="alignAcc1" presStyleIdx="0" presStyleCnt="3"/>
      <dgm:spPr/>
      <dgm:t>
        <a:bodyPr/>
        <a:lstStyle/>
        <a:p>
          <a:endParaRPr lang="ru-RU"/>
        </a:p>
      </dgm:t>
    </dgm:pt>
    <dgm:pt modelId="{01B66F1D-C9EC-477D-AE53-52F221B93C7B}" type="pres">
      <dgm:prSet presAssocID="{FA34B5EA-6858-4FD8-A7C5-AAFE8926F28B}" presName="imageaccent1" presStyleCnt="0"/>
      <dgm:spPr/>
    </dgm:pt>
    <dgm:pt modelId="{08B660B2-8B84-4298-9FBE-2C32174C350C}" type="pres">
      <dgm:prSet presAssocID="{FA34B5EA-6858-4FD8-A7C5-AAFE8926F28B}" presName="accentRepeatNode" presStyleLbl="solidAlignAcc1" presStyleIdx="1" presStyleCnt="6"/>
      <dgm:spPr>
        <a:ln>
          <a:solidFill>
            <a:srgbClr val="FCD428"/>
          </a:solidFill>
        </a:ln>
      </dgm:spPr>
    </dgm:pt>
    <dgm:pt modelId="{6D9777E2-D5E1-4D49-9B39-1E7630359041}" type="pres">
      <dgm:prSet presAssocID="{02D42778-6430-40EF-A6F1-A992CE09D2F8}" presName="text2" presStyleCnt="0"/>
      <dgm:spPr/>
    </dgm:pt>
    <dgm:pt modelId="{132B1E6A-B0F5-4B7E-BCCE-85D52BE1C748}" type="pres">
      <dgm:prSet presAssocID="{02D42778-6430-40EF-A6F1-A992CE09D2F8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6F342D-3322-4C16-80AA-B4E6ABD7D08A}" type="pres">
      <dgm:prSet presAssocID="{02D42778-6430-40EF-A6F1-A992CE09D2F8}" presName="textaccent2" presStyleCnt="0"/>
      <dgm:spPr/>
    </dgm:pt>
    <dgm:pt modelId="{E7FBDD33-7B36-4EF8-B26B-DE34535206E0}" type="pres">
      <dgm:prSet presAssocID="{02D42778-6430-40EF-A6F1-A992CE09D2F8}" presName="accentRepeatNode" presStyleLbl="solidAlignAcc1" presStyleIdx="2" presStyleCnt="6"/>
      <dgm:spPr>
        <a:ln>
          <a:solidFill>
            <a:srgbClr val="FCD428"/>
          </a:solidFill>
        </a:ln>
      </dgm:spPr>
    </dgm:pt>
    <dgm:pt modelId="{7429D110-F952-47BD-A373-C420D14EB4FE}" type="pres">
      <dgm:prSet presAssocID="{024DDE8C-F024-437A-893F-35C1521A9A66}" presName="image2" presStyleCnt="0"/>
      <dgm:spPr/>
    </dgm:pt>
    <dgm:pt modelId="{3DB499A5-B530-4279-942B-43071733FFFA}" type="pres">
      <dgm:prSet presAssocID="{024DDE8C-F024-437A-893F-35C1521A9A66}" presName="imageRepeatNode" presStyleLbl="alignAcc1" presStyleIdx="1" presStyleCnt="3"/>
      <dgm:spPr/>
      <dgm:t>
        <a:bodyPr/>
        <a:lstStyle/>
        <a:p>
          <a:endParaRPr lang="ru-RU"/>
        </a:p>
      </dgm:t>
    </dgm:pt>
    <dgm:pt modelId="{A78CEE52-3503-48C2-AF05-BE073221F75F}" type="pres">
      <dgm:prSet presAssocID="{024DDE8C-F024-437A-893F-35C1521A9A66}" presName="imageaccent2" presStyleCnt="0"/>
      <dgm:spPr/>
    </dgm:pt>
    <dgm:pt modelId="{051F9988-4284-4605-B9FC-0353BACA4EAB}" type="pres">
      <dgm:prSet presAssocID="{024DDE8C-F024-437A-893F-35C1521A9A66}" presName="accentRepeatNode" presStyleLbl="solidAlignAcc1" presStyleIdx="3" presStyleCnt="6"/>
      <dgm:spPr>
        <a:ln>
          <a:solidFill>
            <a:srgbClr val="FCD428"/>
          </a:solidFill>
        </a:ln>
      </dgm:spPr>
    </dgm:pt>
    <dgm:pt modelId="{A300A906-E6E8-4E5C-A096-98C1BBDBE486}" type="pres">
      <dgm:prSet presAssocID="{E0B66B00-AF98-4ECE-8135-03F4596ED4CB}" presName="text3" presStyleCnt="0"/>
      <dgm:spPr/>
    </dgm:pt>
    <dgm:pt modelId="{9E03E65C-9CF9-4BC0-A5E4-28D12A76C652}" type="pres">
      <dgm:prSet presAssocID="{E0B66B00-AF98-4ECE-8135-03F4596ED4CB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89260A-1047-4E22-A309-01ACFA00FC25}" type="pres">
      <dgm:prSet presAssocID="{E0B66B00-AF98-4ECE-8135-03F4596ED4CB}" presName="textaccent3" presStyleCnt="0"/>
      <dgm:spPr/>
    </dgm:pt>
    <dgm:pt modelId="{7DE67C4D-4C92-408B-9E74-B414ACF66C84}" type="pres">
      <dgm:prSet presAssocID="{E0B66B00-AF98-4ECE-8135-03F4596ED4CB}" presName="accentRepeatNode" presStyleLbl="solidAlignAcc1" presStyleIdx="4" presStyleCnt="6"/>
      <dgm:spPr>
        <a:ln>
          <a:solidFill>
            <a:srgbClr val="FCD428"/>
          </a:solidFill>
        </a:ln>
      </dgm:spPr>
    </dgm:pt>
    <dgm:pt modelId="{43CB5C3B-F9AB-42A3-A36D-444B28A92931}" type="pres">
      <dgm:prSet presAssocID="{C8E333EA-EC1C-47FE-A574-075B6DD2BE50}" presName="image3" presStyleCnt="0"/>
      <dgm:spPr/>
    </dgm:pt>
    <dgm:pt modelId="{1DCC2F24-5A12-476F-A251-DEAFC0A471AD}" type="pres">
      <dgm:prSet presAssocID="{C8E333EA-EC1C-47FE-A574-075B6DD2BE50}" presName="imageRepeatNode" presStyleLbl="alignAcc1" presStyleIdx="2" presStyleCnt="3"/>
      <dgm:spPr/>
      <dgm:t>
        <a:bodyPr/>
        <a:lstStyle/>
        <a:p>
          <a:endParaRPr lang="ru-RU"/>
        </a:p>
      </dgm:t>
    </dgm:pt>
    <dgm:pt modelId="{05493EC8-4C7A-4865-B86F-864DAA1E54D4}" type="pres">
      <dgm:prSet presAssocID="{C8E333EA-EC1C-47FE-A574-075B6DD2BE50}" presName="imageaccent3" presStyleCnt="0"/>
      <dgm:spPr/>
    </dgm:pt>
    <dgm:pt modelId="{F99AE859-9C68-42E4-92D5-52ED22B1537D}" type="pres">
      <dgm:prSet presAssocID="{C8E333EA-EC1C-47FE-A574-075B6DD2BE50}" presName="accentRepeatNode" presStyleLbl="solidAlignAcc1" presStyleIdx="5" presStyleCnt="6"/>
      <dgm:spPr>
        <a:ln>
          <a:solidFill>
            <a:srgbClr val="FCD428"/>
          </a:solidFill>
        </a:ln>
      </dgm:spPr>
    </dgm:pt>
  </dgm:ptLst>
  <dgm:cxnLst>
    <dgm:cxn modelId="{BAA68154-BC77-43F8-9122-35074518FF38}" srcId="{2817462F-1F88-42F1-9807-D72E04664B34}" destId="{E83D8CC0-623C-4487-9538-6584293B71FE}" srcOrd="0" destOrd="0" parTransId="{09D24ECE-1B9A-4EA9-93FD-2386C68223D6}" sibTransId="{FA34B5EA-6858-4FD8-A7C5-AAFE8926F28B}"/>
    <dgm:cxn modelId="{65B48381-03DC-454D-8E6A-A39BC0E209F4}" type="presOf" srcId="{E83D8CC0-623C-4487-9538-6584293B71FE}" destId="{66F32748-3D14-4C28-9AFF-06C5BC5B62C6}" srcOrd="0" destOrd="0" presId="urn:microsoft.com/office/officeart/2008/layout/HexagonCluster"/>
    <dgm:cxn modelId="{EEB2F68B-4252-4A77-9553-BA20A6C3C24D}" srcId="{2817462F-1F88-42F1-9807-D72E04664B34}" destId="{02D42778-6430-40EF-A6F1-A992CE09D2F8}" srcOrd="1" destOrd="0" parTransId="{0E918086-4F4E-46C6-A508-BDA41D53EEE8}" sibTransId="{024DDE8C-F024-437A-893F-35C1521A9A66}"/>
    <dgm:cxn modelId="{43F52C64-80ED-444B-B0E8-B38C0D749AC5}" srcId="{2817462F-1F88-42F1-9807-D72E04664B34}" destId="{E0B66B00-AF98-4ECE-8135-03F4596ED4CB}" srcOrd="2" destOrd="0" parTransId="{849F290B-831D-4CC5-A8B5-12360F133BD6}" sibTransId="{C8E333EA-EC1C-47FE-A574-075B6DD2BE50}"/>
    <dgm:cxn modelId="{710656A7-1308-4494-A1F7-A6A969D91CFE}" type="presOf" srcId="{024DDE8C-F024-437A-893F-35C1521A9A66}" destId="{3DB499A5-B530-4279-942B-43071733FFFA}" srcOrd="0" destOrd="0" presId="urn:microsoft.com/office/officeart/2008/layout/HexagonCluster"/>
    <dgm:cxn modelId="{58F8253C-1685-42CE-B204-807C83967441}" type="presOf" srcId="{C8E333EA-EC1C-47FE-A574-075B6DD2BE50}" destId="{1DCC2F24-5A12-476F-A251-DEAFC0A471AD}" srcOrd="0" destOrd="0" presId="urn:microsoft.com/office/officeart/2008/layout/HexagonCluster"/>
    <dgm:cxn modelId="{4397C66B-AA9B-424E-8F90-963837952F99}" type="presOf" srcId="{FA34B5EA-6858-4FD8-A7C5-AAFE8926F28B}" destId="{D9FC36D1-312F-452A-AC9C-AE32D1EAE57B}" srcOrd="0" destOrd="0" presId="urn:microsoft.com/office/officeart/2008/layout/HexagonCluster"/>
    <dgm:cxn modelId="{83332BD0-65BF-45CA-9A8A-DC40C4F7EC1F}" type="presOf" srcId="{2817462F-1F88-42F1-9807-D72E04664B34}" destId="{371458C2-FBBB-444D-9F35-55F2D55C7D00}" srcOrd="0" destOrd="0" presId="urn:microsoft.com/office/officeart/2008/layout/HexagonCluster"/>
    <dgm:cxn modelId="{93A8C89E-E2FE-425E-8A67-0838BB8A622E}" type="presOf" srcId="{E0B66B00-AF98-4ECE-8135-03F4596ED4CB}" destId="{9E03E65C-9CF9-4BC0-A5E4-28D12A76C652}" srcOrd="0" destOrd="0" presId="urn:microsoft.com/office/officeart/2008/layout/HexagonCluster"/>
    <dgm:cxn modelId="{2C333785-CF1D-409D-9213-FE3ECA58F454}" type="presOf" srcId="{02D42778-6430-40EF-A6F1-A992CE09D2F8}" destId="{132B1E6A-B0F5-4B7E-BCCE-85D52BE1C748}" srcOrd="0" destOrd="0" presId="urn:microsoft.com/office/officeart/2008/layout/HexagonCluster"/>
    <dgm:cxn modelId="{5736E2C0-BD52-40A5-9B16-60EAAB90B234}" type="presParOf" srcId="{371458C2-FBBB-444D-9F35-55F2D55C7D00}" destId="{72A897EE-EBCE-44EE-BA7A-5D26F65EE20A}" srcOrd="0" destOrd="0" presId="urn:microsoft.com/office/officeart/2008/layout/HexagonCluster"/>
    <dgm:cxn modelId="{2EBD1EF6-AD14-4E3D-B69B-2AB96BEC6F23}" type="presParOf" srcId="{72A897EE-EBCE-44EE-BA7A-5D26F65EE20A}" destId="{66F32748-3D14-4C28-9AFF-06C5BC5B62C6}" srcOrd="0" destOrd="0" presId="urn:microsoft.com/office/officeart/2008/layout/HexagonCluster"/>
    <dgm:cxn modelId="{1C373849-3E1F-4F3E-800A-E3942D9DD2CC}" type="presParOf" srcId="{371458C2-FBBB-444D-9F35-55F2D55C7D00}" destId="{D1FAAF97-CD6F-4F4C-B59A-EC2C9523A0F2}" srcOrd="1" destOrd="0" presId="urn:microsoft.com/office/officeart/2008/layout/HexagonCluster"/>
    <dgm:cxn modelId="{95579A71-BF8C-4B8E-B8E8-FC659899D98D}" type="presParOf" srcId="{D1FAAF97-CD6F-4F4C-B59A-EC2C9523A0F2}" destId="{553E6B83-8ABB-446A-913A-C98A2209A656}" srcOrd="0" destOrd="0" presId="urn:microsoft.com/office/officeart/2008/layout/HexagonCluster"/>
    <dgm:cxn modelId="{34B927AF-4629-4CDD-A167-29AC64DCAA31}" type="presParOf" srcId="{371458C2-FBBB-444D-9F35-55F2D55C7D00}" destId="{7BDE101C-29A1-4EFC-82F2-140B508E41AA}" srcOrd="2" destOrd="0" presId="urn:microsoft.com/office/officeart/2008/layout/HexagonCluster"/>
    <dgm:cxn modelId="{FDB76E39-5897-4AFA-A57B-6717B98606E7}" type="presParOf" srcId="{7BDE101C-29A1-4EFC-82F2-140B508E41AA}" destId="{D9FC36D1-312F-452A-AC9C-AE32D1EAE57B}" srcOrd="0" destOrd="0" presId="urn:microsoft.com/office/officeart/2008/layout/HexagonCluster"/>
    <dgm:cxn modelId="{0B5FEC68-389E-4E12-B89A-BD5B5DA1D19F}" type="presParOf" srcId="{371458C2-FBBB-444D-9F35-55F2D55C7D00}" destId="{01B66F1D-C9EC-477D-AE53-52F221B93C7B}" srcOrd="3" destOrd="0" presId="urn:microsoft.com/office/officeart/2008/layout/HexagonCluster"/>
    <dgm:cxn modelId="{04A054D9-A994-4B32-9B39-C6DC172C36DE}" type="presParOf" srcId="{01B66F1D-C9EC-477D-AE53-52F221B93C7B}" destId="{08B660B2-8B84-4298-9FBE-2C32174C350C}" srcOrd="0" destOrd="0" presId="urn:microsoft.com/office/officeart/2008/layout/HexagonCluster"/>
    <dgm:cxn modelId="{608533EE-ACD5-4FB3-92B1-EFE60D951D9A}" type="presParOf" srcId="{371458C2-FBBB-444D-9F35-55F2D55C7D00}" destId="{6D9777E2-D5E1-4D49-9B39-1E7630359041}" srcOrd="4" destOrd="0" presId="urn:microsoft.com/office/officeart/2008/layout/HexagonCluster"/>
    <dgm:cxn modelId="{604D36F0-99D6-48E8-AAE6-33FACFDEF59E}" type="presParOf" srcId="{6D9777E2-D5E1-4D49-9B39-1E7630359041}" destId="{132B1E6A-B0F5-4B7E-BCCE-85D52BE1C748}" srcOrd="0" destOrd="0" presId="urn:microsoft.com/office/officeart/2008/layout/HexagonCluster"/>
    <dgm:cxn modelId="{E9DD2F16-74E5-4A0B-912B-542F93A6F51B}" type="presParOf" srcId="{371458C2-FBBB-444D-9F35-55F2D55C7D00}" destId="{5C6F342D-3322-4C16-80AA-B4E6ABD7D08A}" srcOrd="5" destOrd="0" presId="urn:microsoft.com/office/officeart/2008/layout/HexagonCluster"/>
    <dgm:cxn modelId="{898D3AF6-95EC-42EE-817F-7D7D4BF20B9F}" type="presParOf" srcId="{5C6F342D-3322-4C16-80AA-B4E6ABD7D08A}" destId="{E7FBDD33-7B36-4EF8-B26B-DE34535206E0}" srcOrd="0" destOrd="0" presId="urn:microsoft.com/office/officeart/2008/layout/HexagonCluster"/>
    <dgm:cxn modelId="{1B8C485B-F231-4617-9002-DB41BDA4CC80}" type="presParOf" srcId="{371458C2-FBBB-444D-9F35-55F2D55C7D00}" destId="{7429D110-F952-47BD-A373-C420D14EB4FE}" srcOrd="6" destOrd="0" presId="urn:microsoft.com/office/officeart/2008/layout/HexagonCluster"/>
    <dgm:cxn modelId="{97D67F19-8C30-458A-ACEE-65FDA2B60422}" type="presParOf" srcId="{7429D110-F952-47BD-A373-C420D14EB4FE}" destId="{3DB499A5-B530-4279-942B-43071733FFFA}" srcOrd="0" destOrd="0" presId="urn:microsoft.com/office/officeart/2008/layout/HexagonCluster"/>
    <dgm:cxn modelId="{814AD6EF-7C0F-4487-96F4-2F4678E6AB07}" type="presParOf" srcId="{371458C2-FBBB-444D-9F35-55F2D55C7D00}" destId="{A78CEE52-3503-48C2-AF05-BE073221F75F}" srcOrd="7" destOrd="0" presId="urn:microsoft.com/office/officeart/2008/layout/HexagonCluster"/>
    <dgm:cxn modelId="{237C8475-F71B-4C92-8DF1-848E638691E8}" type="presParOf" srcId="{A78CEE52-3503-48C2-AF05-BE073221F75F}" destId="{051F9988-4284-4605-B9FC-0353BACA4EAB}" srcOrd="0" destOrd="0" presId="urn:microsoft.com/office/officeart/2008/layout/HexagonCluster"/>
    <dgm:cxn modelId="{E6533167-D7DB-484D-A662-5F2C790F3577}" type="presParOf" srcId="{371458C2-FBBB-444D-9F35-55F2D55C7D00}" destId="{A300A906-E6E8-4E5C-A096-98C1BBDBE486}" srcOrd="8" destOrd="0" presId="urn:microsoft.com/office/officeart/2008/layout/HexagonCluster"/>
    <dgm:cxn modelId="{459A571A-8208-4B37-9382-8A1DAF15DB60}" type="presParOf" srcId="{A300A906-E6E8-4E5C-A096-98C1BBDBE486}" destId="{9E03E65C-9CF9-4BC0-A5E4-28D12A76C652}" srcOrd="0" destOrd="0" presId="urn:microsoft.com/office/officeart/2008/layout/HexagonCluster"/>
    <dgm:cxn modelId="{7BDF989A-240B-47CB-8EEA-F6B7BE4425E0}" type="presParOf" srcId="{371458C2-FBBB-444D-9F35-55F2D55C7D00}" destId="{5689260A-1047-4E22-A309-01ACFA00FC25}" srcOrd="9" destOrd="0" presId="urn:microsoft.com/office/officeart/2008/layout/HexagonCluster"/>
    <dgm:cxn modelId="{B5238145-4274-418B-9403-A2234C347950}" type="presParOf" srcId="{5689260A-1047-4E22-A309-01ACFA00FC25}" destId="{7DE67C4D-4C92-408B-9E74-B414ACF66C84}" srcOrd="0" destOrd="0" presId="urn:microsoft.com/office/officeart/2008/layout/HexagonCluster"/>
    <dgm:cxn modelId="{5C889841-94E7-4E84-B63A-FA962087EBF2}" type="presParOf" srcId="{371458C2-FBBB-444D-9F35-55F2D55C7D00}" destId="{43CB5C3B-F9AB-42A3-A36D-444B28A92931}" srcOrd="10" destOrd="0" presId="urn:microsoft.com/office/officeart/2008/layout/HexagonCluster"/>
    <dgm:cxn modelId="{99F55596-9846-4ACA-9410-9A3CABB3A2F7}" type="presParOf" srcId="{43CB5C3B-F9AB-42A3-A36D-444B28A92931}" destId="{1DCC2F24-5A12-476F-A251-DEAFC0A471AD}" srcOrd="0" destOrd="0" presId="urn:microsoft.com/office/officeart/2008/layout/HexagonCluster"/>
    <dgm:cxn modelId="{93020FEF-8072-45B3-B9B1-8AAF5A7DEFDC}" type="presParOf" srcId="{371458C2-FBBB-444D-9F35-55F2D55C7D00}" destId="{05493EC8-4C7A-4865-B86F-864DAA1E54D4}" srcOrd="11" destOrd="0" presId="urn:microsoft.com/office/officeart/2008/layout/HexagonCluster"/>
    <dgm:cxn modelId="{32D999EA-1446-43FF-B3F9-4FDD2517F223}" type="presParOf" srcId="{05493EC8-4C7A-4865-B86F-864DAA1E54D4}" destId="{F99AE859-9C68-42E4-92D5-52ED22B1537D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03681A-86F2-4E60-8A13-414EC4031711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611C37-EE1F-4207-B6E2-CBDE559F4511}">
      <dgm:prSet phldrT="[Текст]"/>
      <dgm:spPr>
        <a:ln>
          <a:solidFill>
            <a:srgbClr val="FDE42F"/>
          </a:solidFill>
        </a:ln>
      </dgm:spPr>
      <dgm:t>
        <a:bodyPr/>
        <a:lstStyle/>
        <a:p>
          <a:r>
            <a:rPr lang="en-US" dirty="0"/>
            <a:t>TAM</a:t>
          </a:r>
          <a:endParaRPr lang="ru-RU" dirty="0"/>
        </a:p>
      </dgm:t>
    </dgm:pt>
    <dgm:pt modelId="{38DA8131-6FBA-4C0F-B11C-00A06C351D1E}" type="parTrans" cxnId="{526CC6B1-5028-4A2A-B895-A2AEB496703B}">
      <dgm:prSet/>
      <dgm:spPr/>
      <dgm:t>
        <a:bodyPr/>
        <a:lstStyle/>
        <a:p>
          <a:endParaRPr lang="ru-RU"/>
        </a:p>
      </dgm:t>
    </dgm:pt>
    <dgm:pt modelId="{1927FDBC-6934-45A3-9482-D469A4B9C0CF}" type="sibTrans" cxnId="{526CC6B1-5028-4A2A-B895-A2AEB496703B}">
      <dgm:prSet/>
      <dgm:spPr/>
      <dgm:t>
        <a:bodyPr/>
        <a:lstStyle/>
        <a:p>
          <a:endParaRPr lang="ru-RU"/>
        </a:p>
      </dgm:t>
    </dgm:pt>
    <dgm:pt modelId="{02D45150-3D94-44D7-8F51-6B9BBEC8FC1A}">
      <dgm:prSet phldrT="[Текст]"/>
      <dgm:spPr/>
      <dgm:t>
        <a:bodyPr/>
        <a:lstStyle/>
        <a:p>
          <a:r>
            <a:rPr lang="ru-RU" b="0" i="0" dirty="0"/>
            <a:t>Содержание автомобильных дорог общего пользования федерального значения</a:t>
          </a:r>
          <a:endParaRPr lang="ru-RU" dirty="0"/>
        </a:p>
      </dgm:t>
    </dgm:pt>
    <dgm:pt modelId="{41E64B40-D4E4-4B24-84E7-29425BAF73E5}" type="parTrans" cxnId="{9BAEFDC4-CDDB-4FB9-A818-1C5503BB54CA}">
      <dgm:prSet/>
      <dgm:spPr/>
      <dgm:t>
        <a:bodyPr/>
        <a:lstStyle/>
        <a:p>
          <a:endParaRPr lang="ru-RU"/>
        </a:p>
      </dgm:t>
    </dgm:pt>
    <dgm:pt modelId="{8F92DF46-0C38-4614-84C3-FE708BC56741}" type="sibTrans" cxnId="{9BAEFDC4-CDDB-4FB9-A818-1C5503BB54CA}">
      <dgm:prSet/>
      <dgm:spPr/>
      <dgm:t>
        <a:bodyPr/>
        <a:lstStyle/>
        <a:p>
          <a:endParaRPr lang="ru-RU"/>
        </a:p>
      </dgm:t>
    </dgm:pt>
    <dgm:pt modelId="{FF5A4D14-D789-46EA-AF62-6CB703CC2C81}">
      <dgm:prSet phldrT="[Текст]"/>
      <dgm:spPr/>
      <dgm:t>
        <a:bodyPr/>
        <a:lstStyle/>
        <a:p>
          <a:r>
            <a:rPr lang="ru-RU" b="0" i="0" dirty="0"/>
            <a:t>341 056,074 </a:t>
          </a:r>
          <a:r>
            <a:rPr lang="ru-RU" b="0" i="0" dirty="0" err="1"/>
            <a:t>тыс.руб</a:t>
          </a:r>
          <a:r>
            <a:rPr lang="ru-RU" b="0" i="0" dirty="0"/>
            <a:t>.</a:t>
          </a:r>
          <a:endParaRPr lang="ru-RU" dirty="0"/>
        </a:p>
      </dgm:t>
    </dgm:pt>
    <dgm:pt modelId="{81B5E44F-8A8F-4B11-8244-A8690BEE0F21}" type="parTrans" cxnId="{A7F05E46-239E-413C-B0AC-95D8F694B9C0}">
      <dgm:prSet/>
      <dgm:spPr/>
      <dgm:t>
        <a:bodyPr/>
        <a:lstStyle/>
        <a:p>
          <a:endParaRPr lang="ru-RU"/>
        </a:p>
      </dgm:t>
    </dgm:pt>
    <dgm:pt modelId="{4DB9E37D-B72F-4EF8-9B0B-AA9533F4C2A9}" type="sibTrans" cxnId="{A7F05E46-239E-413C-B0AC-95D8F694B9C0}">
      <dgm:prSet/>
      <dgm:spPr/>
      <dgm:t>
        <a:bodyPr/>
        <a:lstStyle/>
        <a:p>
          <a:endParaRPr lang="ru-RU"/>
        </a:p>
      </dgm:t>
    </dgm:pt>
    <dgm:pt modelId="{989C3F38-CF6D-4937-A1A7-5D09CEB54586}">
      <dgm:prSet phldrT="[Текст]"/>
      <dgm:spPr>
        <a:ln>
          <a:solidFill>
            <a:srgbClr val="FDE42F"/>
          </a:solidFill>
        </a:ln>
      </dgm:spPr>
      <dgm:t>
        <a:bodyPr/>
        <a:lstStyle/>
        <a:p>
          <a:r>
            <a:rPr lang="en-US" dirty="0"/>
            <a:t>SAM</a:t>
          </a:r>
          <a:endParaRPr lang="ru-RU" dirty="0"/>
        </a:p>
      </dgm:t>
    </dgm:pt>
    <dgm:pt modelId="{69B716B4-45D6-45E6-8D1C-87DBB46109EA}" type="parTrans" cxnId="{85968292-937F-4B5C-A3B0-B1B0ABE97496}">
      <dgm:prSet/>
      <dgm:spPr/>
      <dgm:t>
        <a:bodyPr/>
        <a:lstStyle/>
        <a:p>
          <a:endParaRPr lang="ru-RU"/>
        </a:p>
      </dgm:t>
    </dgm:pt>
    <dgm:pt modelId="{014C742F-6904-4364-85FD-F8F2D4568E3A}" type="sibTrans" cxnId="{85968292-937F-4B5C-A3B0-B1B0ABE97496}">
      <dgm:prSet/>
      <dgm:spPr/>
      <dgm:t>
        <a:bodyPr/>
        <a:lstStyle/>
        <a:p>
          <a:endParaRPr lang="ru-RU"/>
        </a:p>
      </dgm:t>
    </dgm:pt>
    <dgm:pt modelId="{1D000984-CAE4-4614-82A4-7C59A02EBE10}">
      <dgm:prSet phldrT="[Текст]"/>
      <dgm:spPr/>
      <dgm:t>
        <a:bodyPr/>
        <a:lstStyle/>
        <a:p>
          <a:r>
            <a:rPr lang="ru-RU" b="0" i="0" dirty="0"/>
            <a:t>Содержание автомобильных дорог общего пользования в Омской области</a:t>
          </a:r>
          <a:endParaRPr lang="ru-RU" dirty="0"/>
        </a:p>
      </dgm:t>
    </dgm:pt>
    <dgm:pt modelId="{8E5E31E6-8DB4-4357-9C90-2460B45BB394}" type="parTrans" cxnId="{ADFB9034-5B2D-406F-AA29-4C49885E9099}">
      <dgm:prSet/>
      <dgm:spPr/>
      <dgm:t>
        <a:bodyPr/>
        <a:lstStyle/>
        <a:p>
          <a:endParaRPr lang="ru-RU"/>
        </a:p>
      </dgm:t>
    </dgm:pt>
    <dgm:pt modelId="{30599AEA-960C-449B-BED4-EC5263990709}" type="sibTrans" cxnId="{ADFB9034-5B2D-406F-AA29-4C49885E9099}">
      <dgm:prSet/>
      <dgm:spPr/>
      <dgm:t>
        <a:bodyPr/>
        <a:lstStyle/>
        <a:p>
          <a:endParaRPr lang="ru-RU"/>
        </a:p>
      </dgm:t>
    </dgm:pt>
    <dgm:pt modelId="{A5D5C6C0-5C99-4A03-B3F0-69B1B53915B5}">
      <dgm:prSet phldrT="[Текст]"/>
      <dgm:spPr/>
      <dgm:t>
        <a:bodyPr/>
        <a:lstStyle/>
        <a:p>
          <a:r>
            <a:rPr lang="ru-RU" b="0" i="0" dirty="0"/>
            <a:t>15 757 632, </a:t>
          </a:r>
          <a:r>
            <a:rPr lang="ru-RU" b="0" i="0" dirty="0" smtClean="0"/>
            <a:t>2 </a:t>
          </a:r>
          <a:r>
            <a:rPr lang="ru-RU" b="0" i="0" dirty="0" err="1"/>
            <a:t>тыс.руб</a:t>
          </a:r>
          <a:r>
            <a:rPr lang="ru-RU" b="0" i="0" dirty="0"/>
            <a:t>.</a:t>
          </a:r>
          <a:endParaRPr lang="ru-RU" dirty="0"/>
        </a:p>
      </dgm:t>
    </dgm:pt>
    <dgm:pt modelId="{7CE79AED-BA81-4307-9BDB-B414A7691DDB}" type="parTrans" cxnId="{24C4ACB9-DA16-466C-AB87-BE7AE8A535EB}">
      <dgm:prSet/>
      <dgm:spPr/>
      <dgm:t>
        <a:bodyPr/>
        <a:lstStyle/>
        <a:p>
          <a:endParaRPr lang="ru-RU"/>
        </a:p>
      </dgm:t>
    </dgm:pt>
    <dgm:pt modelId="{049E4379-6230-4996-962B-4DE2A48E2829}" type="sibTrans" cxnId="{24C4ACB9-DA16-466C-AB87-BE7AE8A535EB}">
      <dgm:prSet/>
      <dgm:spPr/>
      <dgm:t>
        <a:bodyPr/>
        <a:lstStyle/>
        <a:p>
          <a:endParaRPr lang="ru-RU"/>
        </a:p>
      </dgm:t>
    </dgm:pt>
    <dgm:pt modelId="{3FFB05BB-28C9-42F8-8469-79356D509F43}">
      <dgm:prSet phldrT="[Текст]"/>
      <dgm:spPr>
        <a:ln>
          <a:solidFill>
            <a:srgbClr val="FDE42F"/>
          </a:solidFill>
        </a:ln>
      </dgm:spPr>
      <dgm:t>
        <a:bodyPr/>
        <a:lstStyle/>
        <a:p>
          <a:r>
            <a:rPr lang="en-US" dirty="0"/>
            <a:t>SOM</a:t>
          </a:r>
          <a:endParaRPr lang="ru-RU" dirty="0"/>
        </a:p>
      </dgm:t>
    </dgm:pt>
    <dgm:pt modelId="{5DD4481B-9B15-493B-BBC7-212AD5A9B227}" type="parTrans" cxnId="{4A674A76-6460-4D84-A18F-ED3A96566370}">
      <dgm:prSet/>
      <dgm:spPr/>
      <dgm:t>
        <a:bodyPr/>
        <a:lstStyle/>
        <a:p>
          <a:endParaRPr lang="ru-RU"/>
        </a:p>
      </dgm:t>
    </dgm:pt>
    <dgm:pt modelId="{34F9D72C-55B1-4614-BD0B-B05AD53A738A}" type="sibTrans" cxnId="{4A674A76-6460-4D84-A18F-ED3A96566370}">
      <dgm:prSet/>
      <dgm:spPr/>
      <dgm:t>
        <a:bodyPr/>
        <a:lstStyle/>
        <a:p>
          <a:endParaRPr lang="ru-RU"/>
        </a:p>
      </dgm:t>
    </dgm:pt>
    <dgm:pt modelId="{E21318F8-742A-4114-A939-4678DB3A5880}">
      <dgm:prSet phldrT="[Текст]"/>
      <dgm:spPr/>
      <dgm:t>
        <a:bodyPr/>
        <a:lstStyle/>
        <a:p>
          <a:r>
            <a:rPr lang="ru-RU" b="0" i="0" dirty="0"/>
            <a:t>Содержание автомобильных дорог общего пользования в городе Омске</a:t>
          </a:r>
          <a:endParaRPr lang="ru-RU" dirty="0"/>
        </a:p>
      </dgm:t>
    </dgm:pt>
    <dgm:pt modelId="{5BDB64D9-504C-401D-A852-7EAC51DB38EF}" type="parTrans" cxnId="{73ED9B7F-E9BF-4FE2-9532-36A02DC78A0B}">
      <dgm:prSet/>
      <dgm:spPr/>
      <dgm:t>
        <a:bodyPr/>
        <a:lstStyle/>
        <a:p>
          <a:endParaRPr lang="ru-RU"/>
        </a:p>
      </dgm:t>
    </dgm:pt>
    <dgm:pt modelId="{FFABD05D-EEB2-4FBE-B637-E53BAF2405BD}" type="sibTrans" cxnId="{73ED9B7F-E9BF-4FE2-9532-36A02DC78A0B}">
      <dgm:prSet/>
      <dgm:spPr/>
      <dgm:t>
        <a:bodyPr/>
        <a:lstStyle/>
        <a:p>
          <a:endParaRPr lang="ru-RU"/>
        </a:p>
      </dgm:t>
    </dgm:pt>
    <dgm:pt modelId="{B7812C25-CF31-4165-B74A-A6337B93E3E5}">
      <dgm:prSet phldrT="[Текст]"/>
      <dgm:spPr/>
      <dgm:t>
        <a:bodyPr/>
        <a:lstStyle/>
        <a:p>
          <a:r>
            <a:rPr lang="ru-RU" b="0" i="0" dirty="0" smtClean="0"/>
            <a:t>250 </a:t>
          </a:r>
          <a:r>
            <a:rPr lang="ru-RU" b="0" i="0" dirty="0" err="1" smtClean="0"/>
            <a:t>млн.руб</a:t>
          </a:r>
          <a:r>
            <a:rPr lang="ru-RU" b="0" i="0" dirty="0"/>
            <a:t>.</a:t>
          </a:r>
          <a:endParaRPr lang="ru-RU" dirty="0"/>
        </a:p>
      </dgm:t>
    </dgm:pt>
    <dgm:pt modelId="{0AE207A9-4451-4FAC-BC09-AB65FB1D14B0}" type="parTrans" cxnId="{F7E48C3F-55B3-4408-AA10-5B2FFF8DC626}">
      <dgm:prSet/>
      <dgm:spPr/>
      <dgm:t>
        <a:bodyPr/>
        <a:lstStyle/>
        <a:p>
          <a:endParaRPr lang="ru-RU"/>
        </a:p>
      </dgm:t>
    </dgm:pt>
    <dgm:pt modelId="{A8D1BDC7-C195-4FE6-9626-20CFA07A4B77}" type="sibTrans" cxnId="{F7E48C3F-55B3-4408-AA10-5B2FFF8DC626}">
      <dgm:prSet/>
      <dgm:spPr/>
      <dgm:t>
        <a:bodyPr/>
        <a:lstStyle/>
        <a:p>
          <a:endParaRPr lang="ru-RU"/>
        </a:p>
      </dgm:t>
    </dgm:pt>
    <dgm:pt modelId="{5B0F5B7D-8B07-4AE1-8211-B30AD5722B91}" type="pres">
      <dgm:prSet presAssocID="{5603681A-86F2-4E60-8A13-414EC403171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90C22D-5CA7-47C1-B6EA-91D0440C1F0D}" type="pres">
      <dgm:prSet presAssocID="{98611C37-EE1F-4207-B6E2-CBDE559F4511}" presName="circle1" presStyleLbl="node1" presStyleIdx="0" presStyleCnt="3"/>
      <dgm:spPr>
        <a:solidFill>
          <a:srgbClr val="FCD428"/>
        </a:solidFill>
        <a:ln>
          <a:solidFill>
            <a:srgbClr val="FCD428"/>
          </a:solidFill>
        </a:ln>
      </dgm:spPr>
    </dgm:pt>
    <dgm:pt modelId="{684AA8DF-95A4-45A5-B184-B36D1820E373}" type="pres">
      <dgm:prSet presAssocID="{98611C37-EE1F-4207-B6E2-CBDE559F4511}" presName="space" presStyleCnt="0"/>
      <dgm:spPr/>
    </dgm:pt>
    <dgm:pt modelId="{278F8CE3-63BE-4B0F-99C9-633EBC9E686A}" type="pres">
      <dgm:prSet presAssocID="{98611C37-EE1F-4207-B6E2-CBDE559F4511}" presName="rect1" presStyleLbl="alignAcc1" presStyleIdx="0" presStyleCnt="3" custLinFactNeighborX="79040" custLinFactNeighborY="4440"/>
      <dgm:spPr/>
      <dgm:t>
        <a:bodyPr/>
        <a:lstStyle/>
        <a:p>
          <a:endParaRPr lang="ru-RU"/>
        </a:p>
      </dgm:t>
    </dgm:pt>
    <dgm:pt modelId="{79E6B77B-39B0-4AAB-8694-4DE592DB5214}" type="pres">
      <dgm:prSet presAssocID="{989C3F38-CF6D-4937-A1A7-5D09CEB54586}" presName="vertSpace2" presStyleLbl="node1" presStyleIdx="0" presStyleCnt="3"/>
      <dgm:spPr/>
    </dgm:pt>
    <dgm:pt modelId="{27CD8E03-E61A-4401-8325-6A6F320010D5}" type="pres">
      <dgm:prSet presAssocID="{989C3F38-CF6D-4937-A1A7-5D09CEB54586}" presName="circle2" presStyleLbl="node1" presStyleIdx="1" presStyleCnt="3"/>
      <dgm:spPr>
        <a:solidFill>
          <a:srgbClr val="FDE42F"/>
        </a:solidFill>
        <a:ln>
          <a:solidFill>
            <a:srgbClr val="FCD428"/>
          </a:solidFill>
        </a:ln>
      </dgm:spPr>
    </dgm:pt>
    <dgm:pt modelId="{3F579EA6-C9BD-40AC-9980-E21193ACFC83}" type="pres">
      <dgm:prSet presAssocID="{989C3F38-CF6D-4937-A1A7-5D09CEB54586}" presName="rect2" presStyleLbl="alignAcc1" presStyleIdx="1" presStyleCnt="3"/>
      <dgm:spPr/>
      <dgm:t>
        <a:bodyPr/>
        <a:lstStyle/>
        <a:p>
          <a:endParaRPr lang="ru-RU"/>
        </a:p>
      </dgm:t>
    </dgm:pt>
    <dgm:pt modelId="{6A6A0C08-F9AF-44E2-9B5B-3C621AE02A3A}" type="pres">
      <dgm:prSet presAssocID="{3FFB05BB-28C9-42F8-8469-79356D509F43}" presName="vertSpace3" presStyleLbl="node1" presStyleIdx="1" presStyleCnt="3"/>
      <dgm:spPr/>
    </dgm:pt>
    <dgm:pt modelId="{E599057C-99C0-47DF-B4D2-7F4587325984}" type="pres">
      <dgm:prSet presAssocID="{3FFB05BB-28C9-42F8-8469-79356D509F43}" presName="circle3" presStyleLbl="node1" presStyleIdx="2" presStyleCnt="3"/>
      <dgm:spPr>
        <a:solidFill>
          <a:srgbClr val="FFFF53"/>
        </a:solidFill>
        <a:ln>
          <a:solidFill>
            <a:srgbClr val="FFFF53"/>
          </a:solidFill>
        </a:ln>
      </dgm:spPr>
    </dgm:pt>
    <dgm:pt modelId="{171DBC86-1B98-4A61-9064-FB6F542613D9}" type="pres">
      <dgm:prSet presAssocID="{3FFB05BB-28C9-42F8-8469-79356D509F43}" presName="rect3" presStyleLbl="alignAcc1" presStyleIdx="2" presStyleCnt="3"/>
      <dgm:spPr/>
      <dgm:t>
        <a:bodyPr/>
        <a:lstStyle/>
        <a:p>
          <a:endParaRPr lang="ru-RU"/>
        </a:p>
      </dgm:t>
    </dgm:pt>
    <dgm:pt modelId="{D7C9EAEC-24AF-4ABC-A71D-435447639A4C}" type="pres">
      <dgm:prSet presAssocID="{98611C37-EE1F-4207-B6E2-CBDE559F4511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131FDC-6055-4BDE-A860-C4E6C7BC6F18}" type="pres">
      <dgm:prSet presAssocID="{98611C37-EE1F-4207-B6E2-CBDE559F4511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D0D792-BEE2-4F52-8294-C40E2CE25E6F}" type="pres">
      <dgm:prSet presAssocID="{989C3F38-CF6D-4937-A1A7-5D09CEB54586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812DF-F8BB-4240-81BF-F86A9ED18553}" type="pres">
      <dgm:prSet presAssocID="{989C3F38-CF6D-4937-A1A7-5D09CEB54586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B3E984-C87A-4DD9-A7A8-A8B8481DEA1C}" type="pres">
      <dgm:prSet presAssocID="{3FFB05BB-28C9-42F8-8469-79356D509F43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93EF9C-0283-4227-91D3-62EBB4769CE5}" type="pres">
      <dgm:prSet presAssocID="{3FFB05BB-28C9-42F8-8469-79356D509F43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674A76-6460-4D84-A18F-ED3A96566370}" srcId="{5603681A-86F2-4E60-8A13-414EC4031711}" destId="{3FFB05BB-28C9-42F8-8469-79356D509F43}" srcOrd="2" destOrd="0" parTransId="{5DD4481B-9B15-493B-BBC7-212AD5A9B227}" sibTransId="{34F9D72C-55B1-4614-BD0B-B05AD53A738A}"/>
    <dgm:cxn modelId="{06B37731-BBB8-4037-BC7C-ECD6DA18C585}" type="presOf" srcId="{3FFB05BB-28C9-42F8-8469-79356D509F43}" destId="{59B3E984-C87A-4DD9-A7A8-A8B8481DEA1C}" srcOrd="1" destOrd="0" presId="urn:microsoft.com/office/officeart/2005/8/layout/target3"/>
    <dgm:cxn modelId="{9BAEFDC4-CDDB-4FB9-A818-1C5503BB54CA}" srcId="{98611C37-EE1F-4207-B6E2-CBDE559F4511}" destId="{02D45150-3D94-44D7-8F51-6B9BBEC8FC1A}" srcOrd="0" destOrd="0" parTransId="{41E64B40-D4E4-4B24-84E7-29425BAF73E5}" sibTransId="{8F92DF46-0C38-4614-84C3-FE708BC56741}"/>
    <dgm:cxn modelId="{F7E48C3F-55B3-4408-AA10-5B2FFF8DC626}" srcId="{3FFB05BB-28C9-42F8-8469-79356D509F43}" destId="{B7812C25-CF31-4165-B74A-A6337B93E3E5}" srcOrd="1" destOrd="0" parTransId="{0AE207A9-4451-4FAC-BC09-AB65FB1D14B0}" sibTransId="{A8D1BDC7-C195-4FE6-9626-20CFA07A4B77}"/>
    <dgm:cxn modelId="{993E9E38-D997-402B-850E-190E1E8F3A40}" type="presOf" srcId="{989C3F38-CF6D-4937-A1A7-5D09CEB54586}" destId="{3BD0D792-BEE2-4F52-8294-C40E2CE25E6F}" srcOrd="1" destOrd="0" presId="urn:microsoft.com/office/officeart/2005/8/layout/target3"/>
    <dgm:cxn modelId="{DD49A5E2-A510-4E78-AF30-23C7D85F6CB8}" type="presOf" srcId="{E21318F8-742A-4114-A939-4678DB3A5880}" destId="{0B93EF9C-0283-4227-91D3-62EBB4769CE5}" srcOrd="0" destOrd="0" presId="urn:microsoft.com/office/officeart/2005/8/layout/target3"/>
    <dgm:cxn modelId="{60E5EEAB-7E72-444A-88AE-B8725B077347}" type="presOf" srcId="{A5D5C6C0-5C99-4A03-B3F0-69B1B53915B5}" destId="{D31812DF-F8BB-4240-81BF-F86A9ED18553}" srcOrd="0" destOrd="1" presId="urn:microsoft.com/office/officeart/2005/8/layout/target3"/>
    <dgm:cxn modelId="{73ED9B7F-E9BF-4FE2-9532-36A02DC78A0B}" srcId="{3FFB05BB-28C9-42F8-8469-79356D509F43}" destId="{E21318F8-742A-4114-A939-4678DB3A5880}" srcOrd="0" destOrd="0" parTransId="{5BDB64D9-504C-401D-A852-7EAC51DB38EF}" sibTransId="{FFABD05D-EEB2-4FBE-B637-E53BAF2405BD}"/>
    <dgm:cxn modelId="{1CF4226D-5026-417D-9F69-AC3B7DBF78AF}" type="presOf" srcId="{FF5A4D14-D789-46EA-AF62-6CB703CC2C81}" destId="{D9131FDC-6055-4BDE-A860-C4E6C7BC6F18}" srcOrd="0" destOrd="1" presId="urn:microsoft.com/office/officeart/2005/8/layout/target3"/>
    <dgm:cxn modelId="{0A554A50-A970-4B05-9F9A-4F232E50FCD0}" type="presOf" srcId="{989C3F38-CF6D-4937-A1A7-5D09CEB54586}" destId="{3F579EA6-C9BD-40AC-9980-E21193ACFC83}" srcOrd="0" destOrd="0" presId="urn:microsoft.com/office/officeart/2005/8/layout/target3"/>
    <dgm:cxn modelId="{A7F05E46-239E-413C-B0AC-95D8F694B9C0}" srcId="{98611C37-EE1F-4207-B6E2-CBDE559F4511}" destId="{FF5A4D14-D789-46EA-AF62-6CB703CC2C81}" srcOrd="1" destOrd="0" parTransId="{81B5E44F-8A8F-4B11-8244-A8690BEE0F21}" sibTransId="{4DB9E37D-B72F-4EF8-9B0B-AA9533F4C2A9}"/>
    <dgm:cxn modelId="{C9217F78-1FEB-4484-98C7-A24FCE2FCAEA}" type="presOf" srcId="{02D45150-3D94-44D7-8F51-6B9BBEC8FC1A}" destId="{D9131FDC-6055-4BDE-A860-C4E6C7BC6F18}" srcOrd="0" destOrd="0" presId="urn:microsoft.com/office/officeart/2005/8/layout/target3"/>
    <dgm:cxn modelId="{85968292-937F-4B5C-A3B0-B1B0ABE97496}" srcId="{5603681A-86F2-4E60-8A13-414EC4031711}" destId="{989C3F38-CF6D-4937-A1A7-5D09CEB54586}" srcOrd="1" destOrd="0" parTransId="{69B716B4-45D6-45E6-8D1C-87DBB46109EA}" sibTransId="{014C742F-6904-4364-85FD-F8F2D4568E3A}"/>
    <dgm:cxn modelId="{42564C94-D259-4FAD-9D39-4D93C20558CE}" type="presOf" srcId="{3FFB05BB-28C9-42F8-8469-79356D509F43}" destId="{171DBC86-1B98-4A61-9064-FB6F542613D9}" srcOrd="0" destOrd="0" presId="urn:microsoft.com/office/officeart/2005/8/layout/target3"/>
    <dgm:cxn modelId="{D29C6FBB-D332-4232-BF5A-53427A0D7DED}" type="presOf" srcId="{1D000984-CAE4-4614-82A4-7C59A02EBE10}" destId="{D31812DF-F8BB-4240-81BF-F86A9ED18553}" srcOrd="0" destOrd="0" presId="urn:microsoft.com/office/officeart/2005/8/layout/target3"/>
    <dgm:cxn modelId="{ADFB9034-5B2D-406F-AA29-4C49885E9099}" srcId="{989C3F38-CF6D-4937-A1A7-5D09CEB54586}" destId="{1D000984-CAE4-4614-82A4-7C59A02EBE10}" srcOrd="0" destOrd="0" parTransId="{8E5E31E6-8DB4-4357-9C90-2460B45BB394}" sibTransId="{30599AEA-960C-449B-BED4-EC5263990709}"/>
    <dgm:cxn modelId="{526CC6B1-5028-4A2A-B895-A2AEB496703B}" srcId="{5603681A-86F2-4E60-8A13-414EC4031711}" destId="{98611C37-EE1F-4207-B6E2-CBDE559F4511}" srcOrd="0" destOrd="0" parTransId="{38DA8131-6FBA-4C0F-B11C-00A06C351D1E}" sibTransId="{1927FDBC-6934-45A3-9482-D469A4B9C0CF}"/>
    <dgm:cxn modelId="{95317D4B-D94D-467D-B829-9D7C0732B128}" type="presOf" srcId="{98611C37-EE1F-4207-B6E2-CBDE559F4511}" destId="{D7C9EAEC-24AF-4ABC-A71D-435447639A4C}" srcOrd="1" destOrd="0" presId="urn:microsoft.com/office/officeart/2005/8/layout/target3"/>
    <dgm:cxn modelId="{1B5AE6DE-D5BD-4537-8738-2B0BD4FFBED8}" type="presOf" srcId="{5603681A-86F2-4E60-8A13-414EC4031711}" destId="{5B0F5B7D-8B07-4AE1-8211-B30AD5722B91}" srcOrd="0" destOrd="0" presId="urn:microsoft.com/office/officeart/2005/8/layout/target3"/>
    <dgm:cxn modelId="{24C4ACB9-DA16-466C-AB87-BE7AE8A535EB}" srcId="{989C3F38-CF6D-4937-A1A7-5D09CEB54586}" destId="{A5D5C6C0-5C99-4A03-B3F0-69B1B53915B5}" srcOrd="1" destOrd="0" parTransId="{7CE79AED-BA81-4307-9BDB-B414A7691DDB}" sibTransId="{049E4379-6230-4996-962B-4DE2A48E2829}"/>
    <dgm:cxn modelId="{3C401EEB-985B-4DD9-BFEA-B0C9D21F2982}" type="presOf" srcId="{98611C37-EE1F-4207-B6E2-CBDE559F4511}" destId="{278F8CE3-63BE-4B0F-99C9-633EBC9E686A}" srcOrd="0" destOrd="0" presId="urn:microsoft.com/office/officeart/2005/8/layout/target3"/>
    <dgm:cxn modelId="{3A7C9DEC-C1E7-4FAD-8186-94CA2623CBAA}" type="presOf" srcId="{B7812C25-CF31-4165-B74A-A6337B93E3E5}" destId="{0B93EF9C-0283-4227-91D3-62EBB4769CE5}" srcOrd="0" destOrd="1" presId="urn:microsoft.com/office/officeart/2005/8/layout/target3"/>
    <dgm:cxn modelId="{07EDD08A-1B9A-4A2C-B2B3-D33D5B065687}" type="presParOf" srcId="{5B0F5B7D-8B07-4AE1-8211-B30AD5722B91}" destId="{C090C22D-5CA7-47C1-B6EA-91D0440C1F0D}" srcOrd="0" destOrd="0" presId="urn:microsoft.com/office/officeart/2005/8/layout/target3"/>
    <dgm:cxn modelId="{648E6B52-EF81-4585-BD1E-6C7E84CEA9DD}" type="presParOf" srcId="{5B0F5B7D-8B07-4AE1-8211-B30AD5722B91}" destId="{684AA8DF-95A4-45A5-B184-B36D1820E373}" srcOrd="1" destOrd="0" presId="urn:microsoft.com/office/officeart/2005/8/layout/target3"/>
    <dgm:cxn modelId="{23A25580-4811-4BAC-8CF2-8EAD77AB06F9}" type="presParOf" srcId="{5B0F5B7D-8B07-4AE1-8211-B30AD5722B91}" destId="{278F8CE3-63BE-4B0F-99C9-633EBC9E686A}" srcOrd="2" destOrd="0" presId="urn:microsoft.com/office/officeart/2005/8/layout/target3"/>
    <dgm:cxn modelId="{24251939-93ED-45E5-84C7-66EB0BFE9DDE}" type="presParOf" srcId="{5B0F5B7D-8B07-4AE1-8211-B30AD5722B91}" destId="{79E6B77B-39B0-4AAB-8694-4DE592DB5214}" srcOrd="3" destOrd="0" presId="urn:microsoft.com/office/officeart/2005/8/layout/target3"/>
    <dgm:cxn modelId="{C1152A40-2586-486B-A5FE-7CA81D9A567C}" type="presParOf" srcId="{5B0F5B7D-8B07-4AE1-8211-B30AD5722B91}" destId="{27CD8E03-E61A-4401-8325-6A6F320010D5}" srcOrd="4" destOrd="0" presId="urn:microsoft.com/office/officeart/2005/8/layout/target3"/>
    <dgm:cxn modelId="{4A0C5EEA-D51D-4D3E-B611-0C2F6D6614FB}" type="presParOf" srcId="{5B0F5B7D-8B07-4AE1-8211-B30AD5722B91}" destId="{3F579EA6-C9BD-40AC-9980-E21193ACFC83}" srcOrd="5" destOrd="0" presId="urn:microsoft.com/office/officeart/2005/8/layout/target3"/>
    <dgm:cxn modelId="{9989EF8D-EC08-43BB-9CF6-CD93AAD6A8F2}" type="presParOf" srcId="{5B0F5B7D-8B07-4AE1-8211-B30AD5722B91}" destId="{6A6A0C08-F9AF-44E2-9B5B-3C621AE02A3A}" srcOrd="6" destOrd="0" presId="urn:microsoft.com/office/officeart/2005/8/layout/target3"/>
    <dgm:cxn modelId="{6C8408D4-6EC7-4B35-83E4-81AC1EFB5568}" type="presParOf" srcId="{5B0F5B7D-8B07-4AE1-8211-B30AD5722B91}" destId="{E599057C-99C0-47DF-B4D2-7F4587325984}" srcOrd="7" destOrd="0" presId="urn:microsoft.com/office/officeart/2005/8/layout/target3"/>
    <dgm:cxn modelId="{BE05AD21-3E2B-479C-AF0E-4A11F90DE916}" type="presParOf" srcId="{5B0F5B7D-8B07-4AE1-8211-B30AD5722B91}" destId="{171DBC86-1B98-4A61-9064-FB6F542613D9}" srcOrd="8" destOrd="0" presId="urn:microsoft.com/office/officeart/2005/8/layout/target3"/>
    <dgm:cxn modelId="{75F0E9BC-9CE7-4686-A42D-01864AF2E479}" type="presParOf" srcId="{5B0F5B7D-8B07-4AE1-8211-B30AD5722B91}" destId="{D7C9EAEC-24AF-4ABC-A71D-435447639A4C}" srcOrd="9" destOrd="0" presId="urn:microsoft.com/office/officeart/2005/8/layout/target3"/>
    <dgm:cxn modelId="{6EAEC49C-F2AE-41FF-A3CA-7F9B645A52C7}" type="presParOf" srcId="{5B0F5B7D-8B07-4AE1-8211-B30AD5722B91}" destId="{D9131FDC-6055-4BDE-A860-C4E6C7BC6F18}" srcOrd="10" destOrd="0" presId="urn:microsoft.com/office/officeart/2005/8/layout/target3"/>
    <dgm:cxn modelId="{A1559CC1-B778-4CFE-86C7-031F477F4DAD}" type="presParOf" srcId="{5B0F5B7D-8B07-4AE1-8211-B30AD5722B91}" destId="{3BD0D792-BEE2-4F52-8294-C40E2CE25E6F}" srcOrd="11" destOrd="0" presId="urn:microsoft.com/office/officeart/2005/8/layout/target3"/>
    <dgm:cxn modelId="{85D84C51-EB57-4769-BF44-6F82081A14F7}" type="presParOf" srcId="{5B0F5B7D-8B07-4AE1-8211-B30AD5722B91}" destId="{D31812DF-F8BB-4240-81BF-F86A9ED18553}" srcOrd="12" destOrd="0" presId="urn:microsoft.com/office/officeart/2005/8/layout/target3"/>
    <dgm:cxn modelId="{F2F61DC4-4C48-47CF-A31F-50E743BCBBEA}" type="presParOf" srcId="{5B0F5B7D-8B07-4AE1-8211-B30AD5722B91}" destId="{59B3E984-C87A-4DD9-A7A8-A8B8481DEA1C}" srcOrd="13" destOrd="0" presId="urn:microsoft.com/office/officeart/2005/8/layout/target3"/>
    <dgm:cxn modelId="{85981C71-3A4F-472C-A6CA-5210CEFD5F89}" type="presParOf" srcId="{5B0F5B7D-8B07-4AE1-8211-B30AD5722B91}" destId="{0B93EF9C-0283-4227-91D3-62EBB4769CE5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F32748-3D14-4C28-9AFF-06C5BC5B62C6}">
      <dsp:nvSpPr>
        <dsp:cNvPr id="0" name=""/>
        <dsp:cNvSpPr/>
      </dsp:nvSpPr>
      <dsp:spPr>
        <a:xfrm>
          <a:off x="1487483" y="2737620"/>
          <a:ext cx="1740145" cy="1500308"/>
        </a:xfrm>
        <a:prstGeom prst="hexagon">
          <a:avLst>
            <a:gd name="adj" fmla="val 25000"/>
            <a:gd name="vf" fmla="val 115470"/>
          </a:avLst>
        </a:prstGeom>
        <a:solidFill>
          <a:srgbClr val="FCD428"/>
        </a:solid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i="0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Измерение </a:t>
          </a:r>
          <a:r>
            <a:rPr lang="ru-RU" sz="1300" i="0" kern="1200" dirty="0" err="1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колейности</a:t>
          </a:r>
          <a:r>
            <a:rPr lang="ru-RU" sz="1300" i="0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 и интенсивности движения</a:t>
          </a:r>
          <a:endParaRPr lang="ru-RU" sz="1300" kern="1200" dirty="0"/>
        </a:p>
      </dsp:txBody>
      <dsp:txXfrm>
        <a:off x="1757521" y="2970440"/>
        <a:ext cx="1200069" cy="1034668"/>
      </dsp:txXfrm>
    </dsp:sp>
    <dsp:sp modelId="{553E6B83-8ABB-446A-913A-C98A2209A656}">
      <dsp:nvSpPr>
        <dsp:cNvPr id="0" name=""/>
        <dsp:cNvSpPr/>
      </dsp:nvSpPr>
      <dsp:spPr>
        <a:xfrm>
          <a:off x="1532690" y="3399976"/>
          <a:ext cx="203739" cy="17559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FC36D1-312F-452A-AC9C-AE32D1EAE57B}">
      <dsp:nvSpPr>
        <dsp:cNvPr id="0" name=""/>
        <dsp:cNvSpPr/>
      </dsp:nvSpPr>
      <dsp:spPr>
        <a:xfrm>
          <a:off x="0" y="1931774"/>
          <a:ext cx="1740145" cy="1500308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660B2-8B84-4298-9FBE-2C32174C350C}">
      <dsp:nvSpPr>
        <dsp:cNvPr id="0" name=""/>
        <dsp:cNvSpPr/>
      </dsp:nvSpPr>
      <dsp:spPr>
        <a:xfrm>
          <a:off x="1184661" y="3233891"/>
          <a:ext cx="203739" cy="17559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2B1E6A-B0F5-4B7E-BCCE-85D52BE1C748}">
      <dsp:nvSpPr>
        <dsp:cNvPr id="0" name=""/>
        <dsp:cNvSpPr/>
      </dsp:nvSpPr>
      <dsp:spPr>
        <a:xfrm>
          <a:off x="2970013" y="1913937"/>
          <a:ext cx="1740145" cy="1500308"/>
        </a:xfrm>
        <a:prstGeom prst="hexagon">
          <a:avLst>
            <a:gd name="adj" fmla="val 25000"/>
            <a:gd name="vf" fmla="val 115470"/>
          </a:avLst>
        </a:prstGeom>
        <a:solidFill>
          <a:srgbClr val="FCD428"/>
        </a:solid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i="0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На глубине около 10 см</a:t>
          </a:r>
          <a:endParaRPr lang="ru-RU" sz="1300" kern="1200" dirty="0"/>
        </a:p>
      </dsp:txBody>
      <dsp:txXfrm>
        <a:off x="3240051" y="2146757"/>
        <a:ext cx="1200069" cy="1034668"/>
      </dsp:txXfrm>
    </dsp:sp>
    <dsp:sp modelId="{E7FBDD33-7B36-4EF8-B26B-DE34535206E0}">
      <dsp:nvSpPr>
        <dsp:cNvPr id="0" name=""/>
        <dsp:cNvSpPr/>
      </dsp:nvSpPr>
      <dsp:spPr>
        <a:xfrm>
          <a:off x="4159628" y="3214469"/>
          <a:ext cx="203739" cy="17559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B499A5-B530-4279-942B-43071733FFFA}">
      <dsp:nvSpPr>
        <dsp:cNvPr id="0" name=""/>
        <dsp:cNvSpPr/>
      </dsp:nvSpPr>
      <dsp:spPr>
        <a:xfrm>
          <a:off x="4452542" y="2737620"/>
          <a:ext cx="1740145" cy="1500308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1F9988-4284-4605-B9FC-0353BACA4EAB}">
      <dsp:nvSpPr>
        <dsp:cNvPr id="0" name=""/>
        <dsp:cNvSpPr/>
      </dsp:nvSpPr>
      <dsp:spPr>
        <a:xfrm>
          <a:off x="4497749" y="3399976"/>
          <a:ext cx="203739" cy="17559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03E65C-9CF9-4BC0-A5E4-28D12A76C652}">
      <dsp:nvSpPr>
        <dsp:cNvPr id="0" name=""/>
        <dsp:cNvSpPr/>
      </dsp:nvSpPr>
      <dsp:spPr>
        <a:xfrm>
          <a:off x="1487483" y="1093821"/>
          <a:ext cx="1740145" cy="1500308"/>
        </a:xfrm>
        <a:prstGeom prst="hexagon">
          <a:avLst>
            <a:gd name="adj" fmla="val 25000"/>
            <a:gd name="vf" fmla="val 115470"/>
          </a:avLst>
        </a:prstGeom>
        <a:solidFill>
          <a:srgbClr val="FCD428"/>
        </a:solid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i="0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Установка на всю ширину проезжей полосы</a:t>
          </a:r>
          <a:endParaRPr lang="ru-RU" sz="1300" kern="1200" dirty="0"/>
        </a:p>
      </dsp:txBody>
      <dsp:txXfrm>
        <a:off x="1757521" y="1326641"/>
        <a:ext cx="1200069" cy="1034668"/>
      </dsp:txXfrm>
    </dsp:sp>
    <dsp:sp modelId="{7DE67C4D-4C92-408B-9E74-B414ACF66C84}">
      <dsp:nvSpPr>
        <dsp:cNvPr id="0" name=""/>
        <dsp:cNvSpPr/>
      </dsp:nvSpPr>
      <dsp:spPr>
        <a:xfrm>
          <a:off x="2667190" y="1126324"/>
          <a:ext cx="203739" cy="17559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CC2F24-5A12-476F-A251-DEAFC0A471AD}">
      <dsp:nvSpPr>
        <dsp:cNvPr id="0" name=""/>
        <dsp:cNvSpPr/>
      </dsp:nvSpPr>
      <dsp:spPr>
        <a:xfrm>
          <a:off x="2970013" y="274101"/>
          <a:ext cx="1740145" cy="1500308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9AE859-9C68-42E4-92D5-52ED22B1537D}">
      <dsp:nvSpPr>
        <dsp:cNvPr id="0" name=""/>
        <dsp:cNvSpPr/>
      </dsp:nvSpPr>
      <dsp:spPr>
        <a:xfrm>
          <a:off x="3021412" y="932889"/>
          <a:ext cx="203739" cy="17559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90C22D-5CA7-47C1-B6EA-91D0440C1F0D}">
      <dsp:nvSpPr>
        <dsp:cNvPr id="0" name=""/>
        <dsp:cNvSpPr/>
      </dsp:nvSpPr>
      <dsp:spPr>
        <a:xfrm>
          <a:off x="0" y="0"/>
          <a:ext cx="4752528" cy="4752528"/>
        </a:xfrm>
        <a:prstGeom prst="pie">
          <a:avLst>
            <a:gd name="adj1" fmla="val 5400000"/>
            <a:gd name="adj2" fmla="val 16200000"/>
          </a:avLst>
        </a:prstGeom>
        <a:solidFill>
          <a:srgbClr val="FCD428"/>
        </a:solid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8F8CE3-63BE-4B0F-99C9-633EBC9E686A}">
      <dsp:nvSpPr>
        <dsp:cNvPr id="0" name=""/>
        <dsp:cNvSpPr/>
      </dsp:nvSpPr>
      <dsp:spPr>
        <a:xfrm>
          <a:off x="2376264" y="0"/>
          <a:ext cx="5760640" cy="47525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DE42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/>
            <a:t>TAM</a:t>
          </a:r>
          <a:endParaRPr lang="ru-RU" sz="6500" kern="1200" dirty="0"/>
        </a:p>
      </dsp:txBody>
      <dsp:txXfrm>
        <a:off x="2376264" y="0"/>
        <a:ext cx="2880320" cy="1425761"/>
      </dsp:txXfrm>
    </dsp:sp>
    <dsp:sp modelId="{27CD8E03-E61A-4401-8325-6A6F320010D5}">
      <dsp:nvSpPr>
        <dsp:cNvPr id="0" name=""/>
        <dsp:cNvSpPr/>
      </dsp:nvSpPr>
      <dsp:spPr>
        <a:xfrm>
          <a:off x="831693" y="1425761"/>
          <a:ext cx="3089140" cy="3089140"/>
        </a:xfrm>
        <a:prstGeom prst="pie">
          <a:avLst>
            <a:gd name="adj1" fmla="val 5400000"/>
            <a:gd name="adj2" fmla="val 16200000"/>
          </a:avLst>
        </a:prstGeom>
        <a:solidFill>
          <a:srgbClr val="FDE42F"/>
        </a:solidFill>
        <a:ln w="25400" cap="flat" cmpd="sng" algn="ctr">
          <a:solidFill>
            <a:srgbClr val="FCD4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79EA6-C9BD-40AC-9980-E21193ACFC83}">
      <dsp:nvSpPr>
        <dsp:cNvPr id="0" name=""/>
        <dsp:cNvSpPr/>
      </dsp:nvSpPr>
      <dsp:spPr>
        <a:xfrm>
          <a:off x="2376264" y="1425761"/>
          <a:ext cx="5760640" cy="30891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DE42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/>
            <a:t>SAM</a:t>
          </a:r>
          <a:endParaRPr lang="ru-RU" sz="6500" kern="1200" dirty="0"/>
        </a:p>
      </dsp:txBody>
      <dsp:txXfrm>
        <a:off x="2376264" y="1425761"/>
        <a:ext cx="2880320" cy="1425756"/>
      </dsp:txXfrm>
    </dsp:sp>
    <dsp:sp modelId="{E599057C-99C0-47DF-B4D2-7F4587325984}">
      <dsp:nvSpPr>
        <dsp:cNvPr id="0" name=""/>
        <dsp:cNvSpPr/>
      </dsp:nvSpPr>
      <dsp:spPr>
        <a:xfrm>
          <a:off x="1663385" y="2851518"/>
          <a:ext cx="1425756" cy="1425756"/>
        </a:xfrm>
        <a:prstGeom prst="pie">
          <a:avLst>
            <a:gd name="adj1" fmla="val 5400000"/>
            <a:gd name="adj2" fmla="val 16200000"/>
          </a:avLst>
        </a:prstGeom>
        <a:solidFill>
          <a:srgbClr val="FFFF53"/>
        </a:solidFill>
        <a:ln w="25400" cap="flat" cmpd="sng" algn="ctr">
          <a:solidFill>
            <a:srgbClr val="FFFF5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1DBC86-1B98-4A61-9064-FB6F542613D9}">
      <dsp:nvSpPr>
        <dsp:cNvPr id="0" name=""/>
        <dsp:cNvSpPr/>
      </dsp:nvSpPr>
      <dsp:spPr>
        <a:xfrm>
          <a:off x="2376264" y="2851518"/>
          <a:ext cx="5760640" cy="14257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DE42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/>
            <a:t>SOM</a:t>
          </a:r>
          <a:endParaRPr lang="ru-RU" sz="6500" kern="1200" dirty="0"/>
        </a:p>
      </dsp:txBody>
      <dsp:txXfrm>
        <a:off x="2376264" y="2851518"/>
        <a:ext cx="2880320" cy="1425756"/>
      </dsp:txXfrm>
    </dsp:sp>
    <dsp:sp modelId="{D9131FDC-6055-4BDE-A860-C4E6C7BC6F18}">
      <dsp:nvSpPr>
        <dsp:cNvPr id="0" name=""/>
        <dsp:cNvSpPr/>
      </dsp:nvSpPr>
      <dsp:spPr>
        <a:xfrm>
          <a:off x="5256583" y="0"/>
          <a:ext cx="2880320" cy="142576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0" i="0" kern="1200" dirty="0"/>
            <a:t>Содержание автомобильных дорог общего пользования федерального значения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0" i="0" kern="1200" dirty="0"/>
            <a:t>341 056,074 </a:t>
          </a:r>
          <a:r>
            <a:rPr lang="ru-RU" sz="1700" b="0" i="0" kern="1200" dirty="0" err="1"/>
            <a:t>тыс.руб</a:t>
          </a:r>
          <a:r>
            <a:rPr lang="ru-RU" sz="1700" b="0" i="0" kern="1200" dirty="0"/>
            <a:t>.</a:t>
          </a:r>
          <a:endParaRPr lang="ru-RU" sz="1700" kern="1200" dirty="0"/>
        </a:p>
      </dsp:txBody>
      <dsp:txXfrm>
        <a:off x="5256583" y="0"/>
        <a:ext cx="2880320" cy="1425761"/>
      </dsp:txXfrm>
    </dsp:sp>
    <dsp:sp modelId="{D31812DF-F8BB-4240-81BF-F86A9ED18553}">
      <dsp:nvSpPr>
        <dsp:cNvPr id="0" name=""/>
        <dsp:cNvSpPr/>
      </dsp:nvSpPr>
      <dsp:spPr>
        <a:xfrm>
          <a:off x="5256583" y="1425761"/>
          <a:ext cx="2880320" cy="142575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0" i="0" kern="1200" dirty="0"/>
            <a:t>Содержание автомобильных дорог общего пользования в Омской области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0" i="0" kern="1200" dirty="0"/>
            <a:t>15 757 632, </a:t>
          </a:r>
          <a:r>
            <a:rPr lang="ru-RU" sz="1700" b="0" i="0" kern="1200" dirty="0" smtClean="0"/>
            <a:t>2 </a:t>
          </a:r>
          <a:r>
            <a:rPr lang="ru-RU" sz="1700" b="0" i="0" kern="1200" dirty="0" err="1"/>
            <a:t>тыс.руб</a:t>
          </a:r>
          <a:r>
            <a:rPr lang="ru-RU" sz="1700" b="0" i="0" kern="1200" dirty="0"/>
            <a:t>.</a:t>
          </a:r>
          <a:endParaRPr lang="ru-RU" sz="1700" kern="1200" dirty="0"/>
        </a:p>
      </dsp:txBody>
      <dsp:txXfrm>
        <a:off x="5256583" y="1425761"/>
        <a:ext cx="2880320" cy="1425756"/>
      </dsp:txXfrm>
    </dsp:sp>
    <dsp:sp modelId="{0B93EF9C-0283-4227-91D3-62EBB4769CE5}">
      <dsp:nvSpPr>
        <dsp:cNvPr id="0" name=""/>
        <dsp:cNvSpPr/>
      </dsp:nvSpPr>
      <dsp:spPr>
        <a:xfrm>
          <a:off x="5256583" y="2851518"/>
          <a:ext cx="2880320" cy="142575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0" i="0" kern="1200" dirty="0"/>
            <a:t>Содержание автомобильных дорог общего пользования в городе Омске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0" i="0" kern="1200" dirty="0" smtClean="0"/>
            <a:t>250 </a:t>
          </a:r>
          <a:r>
            <a:rPr lang="ru-RU" sz="1700" b="0" i="0" kern="1200" dirty="0" err="1" smtClean="0"/>
            <a:t>млн.руб</a:t>
          </a:r>
          <a:r>
            <a:rPr lang="ru-RU" sz="1700" b="0" i="0" kern="1200" dirty="0"/>
            <a:t>.</a:t>
          </a:r>
          <a:endParaRPr lang="ru-RU" sz="1700" kern="1200" dirty="0"/>
        </a:p>
      </dsp:txBody>
      <dsp:txXfrm>
        <a:off x="5256583" y="2851518"/>
        <a:ext cx="2880320" cy="1425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5488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3195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10712550" cy="43896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7F5A467-B0DA-FF12-C32C-5BCF38FB6DE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16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_do_not_touch_">
            <a:extLst>
              <a:ext uri="{FF2B5EF4-FFF2-40B4-BE49-F238E27FC236}">
                <a16:creationId xmlns:a16="http://schemas.microsoft.com/office/drawing/2014/main" id="{9D6040A2-C641-D6E8-E374-7F901F07CD49}"/>
              </a:ext>
            </a:extLst>
          </p:cNvPr>
          <p:cNvSpPr txBox="1"/>
          <p:nvPr userDrawn="1"/>
        </p:nvSpPr>
        <p:spPr>
          <a:xfrm>
            <a:off x="12192000" y="6858000"/>
            <a:ext cx="381000" cy="303159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rtlCol="0">
            <a:spAutoFit/>
          </a:bodyPr>
          <a:lstStyle/>
          <a:p>
            <a:r>
              <a:rPr lang="en-US" sz="100">
                <a:solidFill>
                  <a:srgbClr val="000000">
                    <a:alpha val="0"/>
                  </a:srgbClr>
                </a:solidFill>
              </a:rPr>
              <a:t>eyJEZXNpZ25Db25jZXB0Ijp7IlByaW1hcnlTaGFwZSI6eyJDb25jZXB0X1NoYXBlIjo4LCJIZWlnaHQiOjEuMCwiQkdDb2xvciI6NSwiQnJpZ2h0bmVzcyI6MC4wLCJSYW5kb21BZGp1c3RtZW50cyI6bnVsbCwiQm9yZGVyV2lkdGgiOjAuMCwiQm9yZGVyU3R5bGUiOjEsIkJvcmRlckNvbG9yIjo1LCJCb3JkZXJUcmFuc3BlcmFuY3kiOjAuMCwiUG9zaXRpb24iOjE2LCJTY2FsZSI6MCwiUm90YXRpb24iOjE4MC4wLCJNaW5pbXVtIjoxLCJNYXhpbXVtIjoxLCJUZXh0dXJlU2hhcGUiOm51bGwsIlBhdHRlcm5UeXBlIjowLCJUcmFuc3BhcmVuY3kiOjAuMCwiTmV3U2hhcGVOZXdTbGlkZSI6ZmFsc2UsIlNvZnRFZGdlcyI6ZmFsc2UsIldpZHRoRmFjdCI6MC4wLCJIZWlnaHRGYWN0IjowLjAsIk92ZXJsYXlQYXJlbnQiOnRydWV9LCJQcmltYXJ5X0FkZFNoYXBlcyI6W3siQ29uY2VwdF9TaGFwZSI6OCwiSGVpZ2h0IjoxLjAsIkJHQ29sb3IiOjYsIkJyaWdodG5lc3MiOjAuMCwiUmFuZG9tQWRqdXN0bWVudHMiOm51bGwsIkJvcmRlcldpZHRoIjoxLjAsIkJvcmRlclN0eWxlIjoxLCJCb3JkZXJDb2xvciI6NSwiQm9yZGVyVHJhbnNwZXJhbmN5IjowLjAsIlBvc2l0aW9uIjoyLCJTY2FsZSI6MjEsIlJvdGF0aW9uIjoxODAuMCwiTWluaW11bSI6MSwiTWF4aW11bSI6MSwiVGV4dHVyZVNoYXBlIjpudWxsLCJQYXR0ZXJuVHlwZSI6MCwiVHJhbnNwYXJlbmN5IjoxLjAsIk5ld1NoYXBlTmV3U2xpZGUiOmZhbHNlLCJTb2Z0RWRnZXMiOmZhbHNlLCJXaWR0aEZhY3QiOjAuMCwiSGVpZ2h0RmFjdCI6MC4wLCJPdmVybGF5UGFyZW50Ijp0cnVlfSx7IkNvbmNlcHRfU2hhcGUiOjgsIkhlaWdodCI6MS4wLCJCR0NvbG9yIjo2LCJCcmlnaHRuZXNzIjowLjAsIlJhbmRvbUFkanVzdG1lbnRzIjpudWxsLCJCb3JkZXJXaWR0aCI6MC4wLCJCb3JkZXJTdHlsZSI6MSwiQm9yZGVyQ29sb3IiOjUsIkJvcmRlclRyYW5zcGVyYW5jeSI6MC4wLCJQb3NpdGlvbiI6MiwiU2NhbGUiOjYsIlJvdGF0aW9uIjoxODAuMCwiTWluaW11bSI6MSwiTWF4aW11bSI6MSwiVGV4dHVyZVNoYXBlIjpudWxsLCJQYXR0ZXJuVHlwZSI6MCwiVHJhbnNwYXJlbmN5IjowLjAsIk5ld1NoYXBlTmV3U2xpZGUiOmZhbHNlLCJTb2Z0RWRnZXMiOmZhbHNlLCJXaWR0aEZhY3QiOjAuMCwiSGVpZ2h0RmFjdCI6MC4wLCJPdmVybGF5UGFyZW50Ijp0cnVlfSx7IkNvbmNlcHRfU2hhcGUiOjgsIkhlaWdodCI6MS4wLCJCR0NvbG9yIjo1LCJCcmlnaHRuZXNzIjowLjAsIlJhbmRvbUFkanVzdG1lbnRzIjpudWxsLCJCb3JkZXJXaWR0aCI6MC4wLCJCb3JkZXJTdHlsZSI6MSwiQm9yZGVyQ29sb3IiOjUsIkJvcmRlclRyYW5zcGVyYW5jeSI6MC4wLCJQb3NpdGlvbiI6NiwiU2NhbGUiOjIsIlJvdGF0aW9uIjoxODAuMCwiTWluaW11bSI6MSwiTWF4aW11bSI6MSwiVGV4dHVyZVNoYXBlIjpudWxsLCJQYXR0ZXJuVHlwZSI6MjYsIlRyYW5zcGFyZW5jeSI6MC4wLCJOZXdTaGFwZU5ld1NsaWRlIjpmYWxzZSwiU29mdEVkZ2VzIjpmYWxzZSwiV2lkdGhGYWN0IjowLjAsIkhlaWdodEZhY3QiOjAuMCwiT3ZlcmxheVBhcmVudCI6ZmFsc2V9LHsiQ29uY2VwdF9TaGFwZSI6OCwiSGVpZ2h0IjoxLjAsIkJHQ29sb3IiOjUsIkJyaWdodG5lc3MiOjAuMCwiUmFuZG9tQWRqdXN0bWVudHMiOm51bGwsIkJvcmRlcldpZHRoIjowLjAsIkJvcmRlclN0eWxlIjoxLCJCb3JkZXJDb2xvciI6NSwiQm9yZGVyVHJhbnNwZXJhbmN5IjowLjAsIlBvc2l0aW9uIjoyLCJTY2FsZSI6MywiUm90YXRpb24iOjE4MC4wLCJNaW5pbXVtIjoxLCJNYXhpbXVtIjoxLCJUZXh0dXJlU2hhcGUiOnsiQ29uY2VwdF9TaGFwZSI6OCwiSGVpZ2h0IjoxLjAsIkJHQ29sb3IiOjUsIkJyaWdodG5lc3MiOjAuMCwiUmFuZG9tQWRqdXN0bWVudHMiOm51bGwsIkJvcmRlcldpZHRoIjowLjAsIkJvcmRlclN0eWxlIjoxLCJCb3JkZXJDb2xvciI6NSwiQm9yZGVyVHJhbnNwZXJhbmN5IjowLjAsIlBvc2l0aW9uIjowLCJTY2FsZSI6MjMsIlJvdGF0aW9uIjoxODAuMCwiTWluaW11bSI6MSwiTWF4aW11bSI6MSwiVGV4dHVyZVNoYXBlIjpudWxsLCJQYXR0ZXJuVHlwZSI6MCwiVHJhbnNwYXJlbmN5IjowLjAsIk5ld1NoYXBlTmV3U2xpZGUiOmZhbHNlLCJTb2Z0RWRnZXMiOmZhbHNlLCJXaWR0aEZhY3QiOjAuMCwiSGVpZ2h0RmFjdCI6MC4wLCJPdmVybGF5UGFyZW50Ijp0cnVlfSwiUGF0dGVyblR5cGUiOjAsIlRyYW5zcGFyZW5jeSI6MC4wLCJOZXdTaGFwZU5ld1NsaWRlIjpmYWxzZSwiU29mdEVkZ2VzIjpmYWxzZSwiV2lkdGhGYWN0IjowLjAsIkhlaWdodEZhY3QiOjAuMCwiT3ZlcmxheVBhcmVudCI6dHJ1ZX1dLCJTZWNvbmRhcnlTaGFwZSI6bnVsbCwiTW9kdWxlU2hhcGUiOjE1NywiTW9kdWxlX0FkZFNoYXBlcyI6W3siQ29uY2VwdF9TaGFwZSI6OCwiSGVpZ2h0IjoxLjAsIkJHQ29sb3IiOjUsIkJyaWdodG5lc3MiOjAuMCwiUmFuZG9tQWRqdXN0bWVudHMiOm51bGwsIkJvcmRlcldpZHRoIjowLjAsIkJvcmRlclN0eWxlIjoxLCJCb3JkZXJDb2xvciI6NSwiQm9yZGVyVHJhbnNwZXJhbmN5IjowLjAsIlBvc2l0aW9uIjoxNiwiU2NhbGUiOjEsIlJvdGF0aW9uIjoxODAuMCwiTWluaW11bSI6MSwiTWF4aW11bSI6MSwiVGV4dHVyZVNoYXBlIjpudWxsLCJQYXR0ZXJuVHlwZSI6MCwiVHJhbnNwYXJlbmN5IjowLjAsIk5ld1NoYXBlTmV3U2xpZGUiOmZhbHNlLCJTb2Z0RWRnZXMiOmZhbHNlLCJXaWR0aEZhY3QiOjAuMCwiSGVpZ2h0RmFjdCI6MC4wLCJPdmVybGF5UGFyZW50Ijp0cnVlfSx7IkNvbmNlcHRfU2hhcGUiOjgsIkhlaWdodCI6MS4wLCJCR0NvbG9yIjo2LCJCcmlnaHRuZXNzIjowLjAsIlJhbmRvbUFkanVzdG1lbnRzIjpudWxsLCJCb3JkZXJXaWR0aCI6MC4wLCJCb3JkZXJTdHlsZSI6MSwiQm9yZGVyQ29sb3IiOjUsIkJvcmRlclRyYW5zcGVyYW5jeSI6MC4wLCJQb3NpdGlvbiI6MTYsIlNjYWxlIjoyOCwiUm90YXRpb24iOjE4MC4wLCJNaW5pbXVtIjoxLCJNYXhpbXVtIjoxLCJUZXh0dXJlU2hhcGUiOm51bGwsIlBhdHRlcm5UeXBlIjowLCJUcmFuc3BhcmVuY3kiOjAuMCwiTmV3U2hhcGVOZXdTbGlkZSI6ZmFsc2UsIlNvZnRFZGdlcyI6ZmFsc2UsIldpZHRoRmFjdCI6MC4wLCJIZWlnaHRGYWN0IjowLjAsIk92ZXJsYXlQYXJlbnQiOmZhbHNlfV0sIk92ZXJsYXlNb2R1bGUiOjAsIk1vZHVsZUFkanVzdG1lbnRzIjpbMC4wLDAuMjg2NjddLCJSZWN0YW5nbGVTbW9vdGgiOmZhbHNlLCJSZWN0YW5nbGVTbW9vdGhSYWRpdXMiOjAuMDExMSwiQm9yZGVyU3R5bGUiOjAsIlNldEJHQmxvY2tzIjpmYWxzZSwiTWVyZ2VNb2R1bGUiOjB9LCJHcmFkaWVudCI6MiwiRm9udFRpdGxlIjoiQXJpYWwiLCJGb250VGV4dCI6IkFyaWFsIE5hcnJvdyIsIkZvbnRVcHBlcmNhc2UiOnRydWUsIlNoYXBlQ29uY2VwdCI6MSwiRG9Ob3RDcm9wQnlDb25jZXB0U2hhcGUiOmZhbHNlLCJDcmVhdGl2ZUxldmVsIjozLCJJbnNlcnRGbGF0aWNvbnMiOmZhbHNlLCJMVFdIX2Zvcl90aXRsZSI6WzAuMDQwMDAwMDAyOCwwLjAzNzMyMzcxLDAuNzg3NSwwLjA2MDkwNjQ1XSwiTFRXSF9mb3JfZnJlZV9zcGFjZSI6WzAuMDM5OTk5OTE3MSwwLjEzMzMzMzM0LDAuOTIwMDAwMSwwLjc2ODg4ODldLCJMVFdIX2Zvcl9zbGlkZV9udW1lcmF0aW9uIjpudWxsLCJGb250U2l6ZSI6MC4wMzMzMzMzMzUxLCJiZ19jb2xvciI6WzI1NSwyNTUsMjU1XSwiYWNjZW50X2NvbG9yIjpbMCw1MiwxODldLCJhY2NlbnQyX2NvbG9yIjpbMCwxNzYsMjQwXSwiYWNjZW50M19jb2xvciI6bnVsbCwiYWNjZW50NF9jb2xvciI6bnVsbCwiYWNjZW50NV9jb2xvciI6bnVsbCwiYWNjZW50Nl9jb2xvciI6bnVsbCwiQ3VzdG9tQ29uY2VwdFNoYXBlIjpmYWxzZSwiQ29ycG9yYXRlU3R5bGUiOmZhbHNlfQ==</a:t>
            </a:r>
            <a:endParaRPr lang="ru-RU" sz="100">
              <a:solidFill>
                <a:srgbClr val="000000">
                  <a:alpha val="0"/>
                </a:srgbClr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0.png"/><Relationship Id="rId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7.jpe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hyperlink" Target="http://sdtech.ru/paper/trassa_stat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notesSlide" Target="../notesSlides/notesSlide3.xml"/><Relationship Id="rId7" Type="http://schemas.openxmlformats.org/officeDocument/2006/relationships/diagramQuickStyle" Target="../diagrams/quickStyl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34.png"/><Relationship Id="rId9" Type="http://schemas.microsoft.com/office/2007/relationships/diagramDrawing" Target="../diagrams/drawin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31000">
              <a:schemeClr val="bg1"/>
            </a:gs>
            <a:gs pos="73000">
              <a:srgbClr val="333333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 bwMode="auto">
          <a:xfrm>
            <a:off x="427225" y="3753392"/>
            <a:ext cx="628215" cy="3844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3359696" y="3232825"/>
            <a:ext cx="742567" cy="3923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1632822" y="2798484"/>
            <a:ext cx="606752" cy="3960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6" name="Picture 12" descr="Дорожные трещины покрытия | roadtm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692696"/>
            <a:ext cx="2336087" cy="185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 bwMode="auto">
          <a:xfrm>
            <a:off x="5172279" y="144667"/>
            <a:ext cx="3547840" cy="5500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72279" y="692696"/>
            <a:ext cx="1211753" cy="1851751"/>
          </a:xfrm>
          <a:prstGeom prst="rect">
            <a:avLst/>
          </a:prstGeom>
          <a:solidFill>
            <a:srgbClr val="FCD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8" name="Picture 14" descr="Дефекты дорожного покрытия устраняют на улице Карла Маркса в Пскове :  Псковская Лента Новостей / ПЛН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5" y="4218046"/>
            <a:ext cx="2480103" cy="158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240016" y="5805264"/>
            <a:ext cx="2511636" cy="7920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859481" y="4215149"/>
            <a:ext cx="1380534" cy="20121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359696" y="4633661"/>
            <a:ext cx="1485135" cy="117160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279576" y="3730090"/>
            <a:ext cx="2565255" cy="909886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Дорога сверху - 48 фото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0"/>
            <a:ext cx="35232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Google Shape;106;p1106106"/>
          <p:cNvSpPr txBox="1"/>
          <p:nvPr/>
        </p:nvSpPr>
        <p:spPr bwMode="auto">
          <a:xfrm>
            <a:off x="111923" y="2582033"/>
            <a:ext cx="4747558" cy="1599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/>
          </a:bodyPr>
          <a:lstStyle/>
          <a:p>
            <a:pPr lvl="0">
              <a:buClr>
                <a:srgbClr val="8F00FF"/>
              </a:buClr>
              <a:buSzPts val="4000"/>
              <a:defRPr/>
            </a:pPr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itchFamily="18" charset="0"/>
                <a:cs typeface="Times New Roman" panose="02020603050405020304" pitchFamily="18" charset="0"/>
              </a:rPr>
              <a:t>Оценка структурных дефектов дорожного покрытия</a:t>
            </a:r>
          </a:p>
        </p:txBody>
      </p:sp>
      <p:pic>
        <p:nvPicPr>
          <p:cNvPr id="13" name="Picture 1213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" y="6145939"/>
            <a:ext cx="712061" cy="712061"/>
          </a:xfrm>
          <a:prstGeom prst="rect">
            <a:avLst/>
          </a:prstGeom>
        </p:spPr>
      </p:pic>
      <p:pic>
        <p:nvPicPr>
          <p:cNvPr id="17" name="Shape 2907517" descr=" -Cropped">
            <a:extLst>
              <a:ext uri="{FF2B5EF4-FFF2-40B4-BE49-F238E27FC236}">
                <a16:creationId xmlns:a16="http://schemas.microsoft.com/office/drawing/2014/main" id="{27CB0674-3B47-CAC1-3573-42587B0E073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8">
            <a:alphaModFix/>
            <a:duotone>
              <a:prstClr val="black"/>
              <a:schemeClr val="accent1">
                <a:lumMod val="60000"/>
                <a:lumOff val="40000"/>
                <a:tint val="45000"/>
                <a:satMod val="400000"/>
              </a:schemeClr>
            </a:duotone>
          </a:blip>
          <a:srcRect l="4896" r="4896"/>
          <a:stretch/>
        </p:blipFill>
        <p:spPr bwMode="auto">
          <a:xfrm>
            <a:off x="839416" y="5579524"/>
            <a:ext cx="1703534" cy="1295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44"/>
          <p:cNvPicPr>
            <a:picLocks noChangeAspect="1"/>
          </p:cNvPicPr>
          <p:nvPr/>
        </p:nvPicPr>
        <p:blipFill rotWithShape="1">
          <a:blip r:embed="rId9"/>
          <a:srcRect l="20491" r="23067"/>
          <a:stretch/>
        </p:blipFill>
        <p:spPr bwMode="auto">
          <a:xfrm>
            <a:off x="7408178" y="2544447"/>
            <a:ext cx="1343473" cy="16703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016" y="4865519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Clr>
                <a:srgbClr val="8F00FF"/>
              </a:buClr>
              <a:buSzPts val="4000"/>
              <a:defRPr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команды:</a:t>
            </a:r>
          </a:p>
          <a:p>
            <a:pPr lvl="0">
              <a:buClr>
                <a:srgbClr val="8F00FF"/>
              </a:buClr>
              <a:buSzPts val="4000"/>
              <a:defRPr/>
            </a:pP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Ратегов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Андрей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34" name="Picture 10" descr="Дефекты дорожного покрытия, дефекты асфальтобетонного покрытия гост, виды дефектов  дорожного покрытия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279" y="2544447"/>
            <a:ext cx="2265261" cy="1197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 bwMode="auto">
          <a:xfrm>
            <a:off x="3579" y="0"/>
            <a:ext cx="1411901" cy="142511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1415480" y="0"/>
            <a:ext cx="1380534" cy="22768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3579" y="1844824"/>
            <a:ext cx="1411901" cy="7920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4859480" y="3730089"/>
            <a:ext cx="2578059" cy="487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6" name="Picture 8" descr="Безопасные и качественные дорог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5" y="97077"/>
            <a:ext cx="5371440" cy="676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Google Shape;117;p2117117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BF15C73-3C5A-DC9B-EDAC-A1FCF9C56E54}"/>
              </a:ext>
            </a:extLst>
          </p:cNvPr>
          <p:cNvGrpSpPr/>
          <p:nvPr/>
        </p:nvGrpSpPr>
        <p:grpSpPr>
          <a:xfrm>
            <a:off x="0" y="0"/>
            <a:ext cx="2624903" cy="97077"/>
            <a:chOff x="21328" y="273847"/>
            <a:chExt cx="2624903" cy="97077"/>
          </a:xfrm>
        </p:grpSpPr>
        <p:sp>
          <p:nvSpPr>
            <p:cNvPr id="3" name="Google Shape;124;p233"/>
            <p:cNvSpPr/>
            <p:nvPr/>
          </p:nvSpPr>
          <p:spPr bwMode="auto">
            <a:xfrm>
              <a:off x="21328" y="273847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44"/>
            <p:cNvSpPr/>
            <p:nvPr/>
          </p:nvSpPr>
          <p:spPr bwMode="auto">
            <a:xfrm>
              <a:off x="357911" y="273847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55"/>
            <p:cNvSpPr/>
            <p:nvPr/>
          </p:nvSpPr>
          <p:spPr bwMode="auto">
            <a:xfrm>
              <a:off x="694494" y="273847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66"/>
            <p:cNvSpPr/>
            <p:nvPr/>
          </p:nvSpPr>
          <p:spPr bwMode="auto">
            <a:xfrm>
              <a:off x="1015185" y="273847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77"/>
            <p:cNvSpPr/>
            <p:nvPr/>
          </p:nvSpPr>
          <p:spPr bwMode="auto">
            <a:xfrm>
              <a:off x="1351768" y="273847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13" name="Shape 3308813">
            <a:extLst>
              <a:ext uri="{FF2B5EF4-FFF2-40B4-BE49-F238E27FC236}">
                <a16:creationId xmlns:a16="http://schemas.microsoft.com/office/drawing/2014/main" id="{9EAA199D-D58F-5B38-78FD-30A4775D8919}"/>
              </a:ext>
            </a:extLst>
          </p:cNvPr>
          <p:cNvSpPr/>
          <p:nvPr/>
        </p:nvSpPr>
        <p:spPr>
          <a:xfrm>
            <a:off x="2786988" y="1411359"/>
            <a:ext cx="7033226" cy="1384995"/>
          </a:xfrm>
          <a:prstGeom prst="rect">
            <a:avLst/>
          </a:prstGeom>
          <a:solidFill>
            <a:schemeClr val="accent1">
              <a:lumMod val="100000"/>
              <a:alpha val="0"/>
            </a:schemeClr>
          </a:solidFill>
          <a:ln w="12700" cap="flat" cmpd="sng" algn="ctr">
            <a:solidFill>
              <a:schemeClr val="accent1">
                <a:shade val="1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2800" dirty="0">
                <a:solidFill>
                  <a:schemeClr val="tx1"/>
                </a:solidFill>
                <a:latin typeface="Arial Narrow" panose="020B0606020202030204" pitchFamily="34" charset="0"/>
              </a:rPr>
              <a:t>Мы создаем решение для мониторинга состояния дорожного покрытия путём внедрения нашего программного обеспечения в ленточные датчики.</a:t>
            </a:r>
          </a:p>
        </p:txBody>
      </p:sp>
      <p:sp>
        <p:nvSpPr>
          <p:cNvPr id="2" name="AutoShape 2" descr="Дорога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Дорога 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079490" y="63887"/>
            <a:ext cx="4041624" cy="1313960"/>
          </a:xfrm>
          <a:custGeom>
            <a:avLst/>
            <a:gdLst>
              <a:gd name="connsiteX0" fmla="*/ 0 w 2448272"/>
              <a:gd name="connsiteY0" fmla="*/ 0 h 703583"/>
              <a:gd name="connsiteX1" fmla="*/ 2448272 w 2448272"/>
              <a:gd name="connsiteY1" fmla="*/ 0 h 703583"/>
              <a:gd name="connsiteX2" fmla="*/ 2448272 w 2448272"/>
              <a:gd name="connsiteY2" fmla="*/ 703583 h 703583"/>
              <a:gd name="connsiteX3" fmla="*/ 0 w 2448272"/>
              <a:gd name="connsiteY3" fmla="*/ 703583 h 703583"/>
              <a:gd name="connsiteX4" fmla="*/ 0 w 2448272"/>
              <a:gd name="connsiteY4" fmla="*/ 0 h 703583"/>
              <a:gd name="connsiteX0" fmla="*/ 0 w 2448272"/>
              <a:gd name="connsiteY0" fmla="*/ 0 h 1038433"/>
              <a:gd name="connsiteX1" fmla="*/ 2448272 w 2448272"/>
              <a:gd name="connsiteY1" fmla="*/ 0 h 1038433"/>
              <a:gd name="connsiteX2" fmla="*/ 2409636 w 2448272"/>
              <a:gd name="connsiteY2" fmla="*/ 1038433 h 1038433"/>
              <a:gd name="connsiteX3" fmla="*/ 0 w 2448272"/>
              <a:gd name="connsiteY3" fmla="*/ 703583 h 1038433"/>
              <a:gd name="connsiteX4" fmla="*/ 0 w 2448272"/>
              <a:gd name="connsiteY4" fmla="*/ 0 h 1038433"/>
              <a:gd name="connsiteX0" fmla="*/ 0 w 2448272"/>
              <a:gd name="connsiteY0" fmla="*/ 0 h 1059576"/>
              <a:gd name="connsiteX1" fmla="*/ 2448272 w 2448272"/>
              <a:gd name="connsiteY1" fmla="*/ 0 h 1059576"/>
              <a:gd name="connsiteX2" fmla="*/ 2409636 w 2448272"/>
              <a:gd name="connsiteY2" fmla="*/ 1038433 h 1059576"/>
              <a:gd name="connsiteX3" fmla="*/ 0 w 2448272"/>
              <a:gd name="connsiteY3" fmla="*/ 703583 h 1059576"/>
              <a:gd name="connsiteX4" fmla="*/ 0 w 2448272"/>
              <a:gd name="connsiteY4" fmla="*/ 0 h 1059576"/>
              <a:gd name="connsiteX0" fmla="*/ 0 w 2448272"/>
              <a:gd name="connsiteY0" fmla="*/ 0 h 1081078"/>
              <a:gd name="connsiteX1" fmla="*/ 2448272 w 2448272"/>
              <a:gd name="connsiteY1" fmla="*/ 0 h 1081078"/>
              <a:gd name="connsiteX2" fmla="*/ 2409636 w 2448272"/>
              <a:gd name="connsiteY2" fmla="*/ 1038433 h 1081078"/>
              <a:gd name="connsiteX3" fmla="*/ 0 w 2448272"/>
              <a:gd name="connsiteY3" fmla="*/ 703583 h 1081078"/>
              <a:gd name="connsiteX4" fmla="*/ 0 w 2448272"/>
              <a:gd name="connsiteY4" fmla="*/ 0 h 1081078"/>
              <a:gd name="connsiteX0" fmla="*/ 0 w 2720347"/>
              <a:gd name="connsiteY0" fmla="*/ 0 h 1081078"/>
              <a:gd name="connsiteX1" fmla="*/ 2448272 w 2720347"/>
              <a:gd name="connsiteY1" fmla="*/ 0 h 1081078"/>
              <a:gd name="connsiteX2" fmla="*/ 2409636 w 2720347"/>
              <a:gd name="connsiteY2" fmla="*/ 1038433 h 1081078"/>
              <a:gd name="connsiteX3" fmla="*/ 0 w 2720347"/>
              <a:gd name="connsiteY3" fmla="*/ 703583 h 1081078"/>
              <a:gd name="connsiteX4" fmla="*/ 0 w 2720347"/>
              <a:gd name="connsiteY4" fmla="*/ 0 h 1081078"/>
              <a:gd name="connsiteX0" fmla="*/ 0 w 4174041"/>
              <a:gd name="connsiteY0" fmla="*/ 489397 h 1570475"/>
              <a:gd name="connsiteX1" fmla="*/ 4174041 w 4174041"/>
              <a:gd name="connsiteY1" fmla="*/ 0 h 1570475"/>
              <a:gd name="connsiteX2" fmla="*/ 2409636 w 4174041"/>
              <a:gd name="connsiteY2" fmla="*/ 1527830 h 1570475"/>
              <a:gd name="connsiteX3" fmla="*/ 0 w 4174041"/>
              <a:gd name="connsiteY3" fmla="*/ 1192980 h 1570475"/>
              <a:gd name="connsiteX4" fmla="*/ 0 w 4174041"/>
              <a:gd name="connsiteY4" fmla="*/ 489397 h 1570475"/>
              <a:gd name="connsiteX0" fmla="*/ 0 w 4363550"/>
              <a:gd name="connsiteY0" fmla="*/ 489397 h 1570475"/>
              <a:gd name="connsiteX1" fmla="*/ 4174041 w 4363550"/>
              <a:gd name="connsiteY1" fmla="*/ 0 h 1570475"/>
              <a:gd name="connsiteX2" fmla="*/ 2409636 w 4363550"/>
              <a:gd name="connsiteY2" fmla="*/ 1527830 h 1570475"/>
              <a:gd name="connsiteX3" fmla="*/ 0 w 4363550"/>
              <a:gd name="connsiteY3" fmla="*/ 1192980 h 1570475"/>
              <a:gd name="connsiteX4" fmla="*/ 0 w 4363550"/>
              <a:gd name="connsiteY4" fmla="*/ 489397 h 1570475"/>
              <a:gd name="connsiteX0" fmla="*/ 0 w 4562239"/>
              <a:gd name="connsiteY0" fmla="*/ 489397 h 1582340"/>
              <a:gd name="connsiteX1" fmla="*/ 4174041 w 4562239"/>
              <a:gd name="connsiteY1" fmla="*/ 0 h 1582340"/>
              <a:gd name="connsiteX2" fmla="*/ 3736160 w 4562239"/>
              <a:gd name="connsiteY2" fmla="*/ 1540709 h 1582340"/>
              <a:gd name="connsiteX3" fmla="*/ 0 w 4562239"/>
              <a:gd name="connsiteY3" fmla="*/ 1192980 h 1582340"/>
              <a:gd name="connsiteX4" fmla="*/ 0 w 4562239"/>
              <a:gd name="connsiteY4" fmla="*/ 489397 h 1582340"/>
              <a:gd name="connsiteX0" fmla="*/ 0 w 4457460"/>
              <a:gd name="connsiteY0" fmla="*/ 489397 h 1582340"/>
              <a:gd name="connsiteX1" fmla="*/ 4174041 w 4457460"/>
              <a:gd name="connsiteY1" fmla="*/ 0 h 1582340"/>
              <a:gd name="connsiteX2" fmla="*/ 3736160 w 4457460"/>
              <a:gd name="connsiteY2" fmla="*/ 1540709 h 1582340"/>
              <a:gd name="connsiteX3" fmla="*/ 0 w 4457460"/>
              <a:gd name="connsiteY3" fmla="*/ 1192980 h 1582340"/>
              <a:gd name="connsiteX4" fmla="*/ 0 w 4457460"/>
              <a:gd name="connsiteY4" fmla="*/ 489397 h 1582340"/>
              <a:gd name="connsiteX0" fmla="*/ 0 w 4509118"/>
              <a:gd name="connsiteY0" fmla="*/ 489397 h 1582340"/>
              <a:gd name="connsiteX1" fmla="*/ 4174041 w 4509118"/>
              <a:gd name="connsiteY1" fmla="*/ 0 h 1582340"/>
              <a:gd name="connsiteX2" fmla="*/ 4142629 w 4509118"/>
              <a:gd name="connsiteY2" fmla="*/ 712171 h 1582340"/>
              <a:gd name="connsiteX3" fmla="*/ 3736160 w 4509118"/>
              <a:gd name="connsiteY3" fmla="*/ 1540709 h 1582340"/>
              <a:gd name="connsiteX4" fmla="*/ 0 w 4509118"/>
              <a:gd name="connsiteY4" fmla="*/ 1192980 h 1582340"/>
              <a:gd name="connsiteX5" fmla="*/ 0 w 4509118"/>
              <a:gd name="connsiteY5" fmla="*/ 489397 h 1582340"/>
              <a:gd name="connsiteX0" fmla="*/ 0 w 4509118"/>
              <a:gd name="connsiteY0" fmla="*/ 489397 h 1586704"/>
              <a:gd name="connsiteX1" fmla="*/ 4174041 w 4509118"/>
              <a:gd name="connsiteY1" fmla="*/ 0 h 1586704"/>
              <a:gd name="connsiteX2" fmla="*/ 4142629 w 4509118"/>
              <a:gd name="connsiteY2" fmla="*/ 712171 h 1586704"/>
              <a:gd name="connsiteX3" fmla="*/ 3736160 w 4509118"/>
              <a:gd name="connsiteY3" fmla="*/ 1540709 h 1586704"/>
              <a:gd name="connsiteX4" fmla="*/ 553792 w 4509118"/>
              <a:gd name="connsiteY4" fmla="*/ 1244495 h 1586704"/>
              <a:gd name="connsiteX5" fmla="*/ 0 w 4509118"/>
              <a:gd name="connsiteY5" fmla="*/ 489397 h 1586704"/>
              <a:gd name="connsiteX0" fmla="*/ 682580 w 3955326"/>
              <a:gd name="connsiteY0" fmla="*/ 257577 h 1586704"/>
              <a:gd name="connsiteX1" fmla="*/ 3620249 w 3955326"/>
              <a:gd name="connsiteY1" fmla="*/ 0 h 1586704"/>
              <a:gd name="connsiteX2" fmla="*/ 3588837 w 3955326"/>
              <a:gd name="connsiteY2" fmla="*/ 712171 h 1586704"/>
              <a:gd name="connsiteX3" fmla="*/ 3182368 w 3955326"/>
              <a:gd name="connsiteY3" fmla="*/ 1540709 h 1586704"/>
              <a:gd name="connsiteX4" fmla="*/ 0 w 3955326"/>
              <a:gd name="connsiteY4" fmla="*/ 1244495 h 1586704"/>
              <a:gd name="connsiteX5" fmla="*/ 682580 w 3955326"/>
              <a:gd name="connsiteY5" fmla="*/ 257577 h 1586704"/>
              <a:gd name="connsiteX0" fmla="*/ 682580 w 3955326"/>
              <a:gd name="connsiteY0" fmla="*/ 257577 h 1586704"/>
              <a:gd name="connsiteX1" fmla="*/ 3620249 w 3955326"/>
              <a:gd name="connsiteY1" fmla="*/ 0 h 1586704"/>
              <a:gd name="connsiteX2" fmla="*/ 3588837 w 3955326"/>
              <a:gd name="connsiteY2" fmla="*/ 712171 h 1586704"/>
              <a:gd name="connsiteX3" fmla="*/ 3182368 w 3955326"/>
              <a:gd name="connsiteY3" fmla="*/ 1540709 h 1586704"/>
              <a:gd name="connsiteX4" fmla="*/ 0 w 3955326"/>
              <a:gd name="connsiteY4" fmla="*/ 1244495 h 1586704"/>
              <a:gd name="connsiteX5" fmla="*/ 682580 w 3955326"/>
              <a:gd name="connsiteY5" fmla="*/ 257577 h 1586704"/>
              <a:gd name="connsiteX0" fmla="*/ 370831 w 3643577"/>
              <a:gd name="connsiteY0" fmla="*/ 257577 h 1574979"/>
              <a:gd name="connsiteX1" fmla="*/ 3308500 w 3643577"/>
              <a:gd name="connsiteY1" fmla="*/ 0 h 1574979"/>
              <a:gd name="connsiteX2" fmla="*/ 3277088 w 3643577"/>
              <a:gd name="connsiteY2" fmla="*/ 712171 h 1574979"/>
              <a:gd name="connsiteX3" fmla="*/ 2870619 w 3643577"/>
              <a:gd name="connsiteY3" fmla="*/ 1540709 h 1574979"/>
              <a:gd name="connsiteX4" fmla="*/ 113254 w 3643577"/>
              <a:gd name="connsiteY4" fmla="*/ 1077070 h 1574979"/>
              <a:gd name="connsiteX5" fmla="*/ 370831 w 3643577"/>
              <a:gd name="connsiteY5" fmla="*/ 257577 h 1574979"/>
              <a:gd name="connsiteX0" fmla="*/ 370831 w 3643577"/>
              <a:gd name="connsiteY0" fmla="*/ 257577 h 1245002"/>
              <a:gd name="connsiteX1" fmla="*/ 3308500 w 3643577"/>
              <a:gd name="connsiteY1" fmla="*/ 0 h 1245002"/>
              <a:gd name="connsiteX2" fmla="*/ 3277088 w 3643577"/>
              <a:gd name="connsiteY2" fmla="*/ 712171 h 1245002"/>
              <a:gd name="connsiteX3" fmla="*/ 2535768 w 3643577"/>
              <a:gd name="connsiteY3" fmla="*/ 1167222 h 1245002"/>
              <a:gd name="connsiteX4" fmla="*/ 113254 w 3643577"/>
              <a:gd name="connsiteY4" fmla="*/ 1077070 h 1245002"/>
              <a:gd name="connsiteX5" fmla="*/ 370831 w 3643577"/>
              <a:gd name="connsiteY5" fmla="*/ 257577 h 1245002"/>
              <a:gd name="connsiteX0" fmla="*/ 605306 w 3878052"/>
              <a:gd name="connsiteY0" fmla="*/ 257577 h 1221714"/>
              <a:gd name="connsiteX1" fmla="*/ 3542975 w 3878052"/>
              <a:gd name="connsiteY1" fmla="*/ 0 h 1221714"/>
              <a:gd name="connsiteX2" fmla="*/ 3511563 w 3878052"/>
              <a:gd name="connsiteY2" fmla="*/ 712171 h 1221714"/>
              <a:gd name="connsiteX3" fmla="*/ 2770243 w 3878052"/>
              <a:gd name="connsiteY3" fmla="*/ 1167222 h 1221714"/>
              <a:gd name="connsiteX4" fmla="*/ 0 w 3878052"/>
              <a:gd name="connsiteY4" fmla="*/ 948281 h 1221714"/>
              <a:gd name="connsiteX5" fmla="*/ 605306 w 3878052"/>
              <a:gd name="connsiteY5" fmla="*/ 257577 h 1221714"/>
              <a:gd name="connsiteX0" fmla="*/ 605306 w 3878052"/>
              <a:gd name="connsiteY0" fmla="*/ 257577 h 1313960"/>
              <a:gd name="connsiteX1" fmla="*/ 3542975 w 3878052"/>
              <a:gd name="connsiteY1" fmla="*/ 0 h 1313960"/>
              <a:gd name="connsiteX2" fmla="*/ 3511563 w 3878052"/>
              <a:gd name="connsiteY2" fmla="*/ 712171 h 1313960"/>
              <a:gd name="connsiteX3" fmla="*/ 3182367 w 3878052"/>
              <a:gd name="connsiteY3" fmla="*/ 1270253 h 1313960"/>
              <a:gd name="connsiteX4" fmla="*/ 0 w 3878052"/>
              <a:gd name="connsiteY4" fmla="*/ 948281 h 1313960"/>
              <a:gd name="connsiteX5" fmla="*/ 605306 w 3878052"/>
              <a:gd name="connsiteY5" fmla="*/ 257577 h 1313960"/>
              <a:gd name="connsiteX0" fmla="*/ 768878 w 4041624"/>
              <a:gd name="connsiteY0" fmla="*/ 257577 h 1313960"/>
              <a:gd name="connsiteX1" fmla="*/ 3706547 w 4041624"/>
              <a:gd name="connsiteY1" fmla="*/ 0 h 1313960"/>
              <a:gd name="connsiteX2" fmla="*/ 3675135 w 4041624"/>
              <a:gd name="connsiteY2" fmla="*/ 712171 h 1313960"/>
              <a:gd name="connsiteX3" fmla="*/ 3345939 w 4041624"/>
              <a:gd name="connsiteY3" fmla="*/ 1270253 h 1313960"/>
              <a:gd name="connsiteX4" fmla="*/ 163572 w 4041624"/>
              <a:gd name="connsiteY4" fmla="*/ 948281 h 1313960"/>
              <a:gd name="connsiteX5" fmla="*/ 600871 w 4041624"/>
              <a:gd name="connsiteY5" fmla="*/ 670209 h 1313960"/>
              <a:gd name="connsiteX6" fmla="*/ 768878 w 4041624"/>
              <a:gd name="connsiteY6" fmla="*/ 257577 h 131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41624" h="1313960">
                <a:moveTo>
                  <a:pt x="768878" y="257577"/>
                </a:moveTo>
                <a:lnTo>
                  <a:pt x="3706547" y="0"/>
                </a:lnTo>
                <a:cubicBezTo>
                  <a:pt x="4442061" y="37129"/>
                  <a:pt x="3748115" y="455386"/>
                  <a:pt x="3675135" y="712171"/>
                </a:cubicBezTo>
                <a:cubicBezTo>
                  <a:pt x="3602155" y="968956"/>
                  <a:pt x="4081453" y="1190118"/>
                  <a:pt x="3345939" y="1270253"/>
                </a:cubicBezTo>
                <a:cubicBezTo>
                  <a:pt x="2838942" y="1441971"/>
                  <a:pt x="966784" y="1059898"/>
                  <a:pt x="163572" y="948281"/>
                </a:cubicBezTo>
                <a:cubicBezTo>
                  <a:pt x="-349748" y="846127"/>
                  <a:pt x="499987" y="785326"/>
                  <a:pt x="600871" y="670209"/>
                </a:cubicBezTo>
                <a:cubicBezTo>
                  <a:pt x="701755" y="555092"/>
                  <a:pt x="195457" y="367132"/>
                  <a:pt x="768878" y="257577"/>
                </a:cubicBezTo>
                <a:close/>
              </a:path>
            </a:pathLst>
          </a:custGeom>
          <a:solidFill>
            <a:srgbClr val="FCD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ПРОДУКТ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Шестиугольник 10"/>
          <p:cNvSpPr/>
          <p:nvPr/>
        </p:nvSpPr>
        <p:spPr>
          <a:xfrm>
            <a:off x="6072994" y="4365103"/>
            <a:ext cx="2282902" cy="1630069"/>
          </a:xfrm>
          <a:prstGeom prst="hexagon">
            <a:avLst>
              <a:gd name="adj" fmla="val 31624"/>
              <a:gd name="vf" fmla="val 115470"/>
            </a:avLst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снижение риска возникновения аварийных ситуаций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55840" y="3356990"/>
            <a:ext cx="45365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i="1" dirty="0"/>
              <a:t>Использование системы </a:t>
            </a:r>
          </a:p>
          <a:p>
            <a:pPr algn="ctr"/>
            <a:r>
              <a:rPr lang="ru-RU" sz="1800" i="1" dirty="0"/>
              <a:t>ленточных датчиков </a:t>
            </a:r>
          </a:p>
          <a:p>
            <a:pPr algn="ctr"/>
            <a:r>
              <a:rPr lang="ru-RU" sz="1800" i="1" dirty="0"/>
              <a:t>гарантирует:</a:t>
            </a:r>
            <a:endParaRPr lang="ru-RU" sz="1800" dirty="0"/>
          </a:p>
          <a:p>
            <a:pPr algn="ctr"/>
            <a:endParaRPr lang="ru-RU" sz="1800" b="1" dirty="0"/>
          </a:p>
        </p:txBody>
      </p:sp>
      <p:sp>
        <p:nvSpPr>
          <p:cNvPr id="25" name="Шестиугольник 24"/>
          <p:cNvSpPr/>
          <p:nvPr/>
        </p:nvSpPr>
        <p:spPr bwMode="auto">
          <a:xfrm>
            <a:off x="7968208" y="3609020"/>
            <a:ext cx="2004206" cy="1512168"/>
          </a:xfrm>
          <a:prstGeom prst="hexagon">
            <a:avLst>
              <a:gd name="adj" fmla="val 31624"/>
              <a:gd name="vf" fmla="val 115470"/>
            </a:avLst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снижение затрат на содержание дорог</a:t>
            </a:r>
          </a:p>
        </p:txBody>
      </p:sp>
      <p:sp>
        <p:nvSpPr>
          <p:cNvPr id="26" name="Шестиугольник 25"/>
          <p:cNvSpPr/>
          <p:nvPr/>
        </p:nvSpPr>
        <p:spPr bwMode="auto">
          <a:xfrm>
            <a:off x="9637698" y="4403740"/>
            <a:ext cx="2078270" cy="1512168"/>
          </a:xfrm>
          <a:prstGeom prst="hexagon">
            <a:avLst>
              <a:gd name="adj" fmla="val 31624"/>
              <a:gd name="vf" fmla="val 115470"/>
            </a:avLst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контроль состояния дорожного покрытия и прогнозирование его износа</a:t>
            </a:r>
          </a:p>
        </p:txBody>
      </p:sp>
      <p:sp>
        <p:nvSpPr>
          <p:cNvPr id="27" name="Шестиугольник 26"/>
          <p:cNvSpPr/>
          <p:nvPr/>
        </p:nvSpPr>
        <p:spPr bwMode="auto">
          <a:xfrm>
            <a:off x="9588976" y="2783475"/>
            <a:ext cx="2139871" cy="1500293"/>
          </a:xfrm>
          <a:prstGeom prst="hexagon">
            <a:avLst>
              <a:gd name="adj" fmla="val 31624"/>
              <a:gd name="vf" fmla="val 115470"/>
            </a:avLst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повышение эффективности работы дорожных служб</a:t>
            </a:r>
          </a:p>
        </p:txBody>
      </p:sp>
      <p:sp>
        <p:nvSpPr>
          <p:cNvPr id="28" name="Шестиугольник 27"/>
          <p:cNvSpPr/>
          <p:nvPr/>
        </p:nvSpPr>
        <p:spPr bwMode="auto">
          <a:xfrm>
            <a:off x="7968209" y="5229198"/>
            <a:ext cx="2004205" cy="1531947"/>
          </a:xfrm>
          <a:prstGeom prst="hexagon">
            <a:avLst>
              <a:gd name="adj" fmla="val 31624"/>
              <a:gd name="vf" fmla="val 115470"/>
            </a:avLst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оптимизация работы коммунальных служб</a:t>
            </a:r>
            <a:endParaRPr lang="en-US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130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99">
            <a:extLst>
              <a:ext uri="{FF2B5EF4-FFF2-40B4-BE49-F238E27FC236}">
                <a16:creationId xmlns:a16="http://schemas.microsoft.com/office/drawing/2014/main" id="{FE2CCE50-C537-EEB3-2CA4-E0F71C0DF777}"/>
              </a:ext>
            </a:extLst>
          </p:cNvPr>
          <p:cNvSpPr/>
          <p:nvPr/>
        </p:nvSpPr>
        <p:spPr bwMode="auto">
          <a:xfrm>
            <a:off x="1703512" y="3321519"/>
            <a:ext cx="53479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— Информационные компании и обучение персонала: мероприятия, направленные на повышение осведомленности населения и специалистов о важности использования системы ленточных датчиков и поддержания состояния дорожного покрытия на должном уровне.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5575" y="382698"/>
            <a:ext cx="6951892" cy="1216812"/>
          </a:xfrm>
          <a:custGeom>
            <a:avLst/>
            <a:gdLst>
              <a:gd name="connsiteX0" fmla="*/ 0 w 3384376"/>
              <a:gd name="connsiteY0" fmla="*/ 0 h 1224136"/>
              <a:gd name="connsiteX1" fmla="*/ 3384376 w 3384376"/>
              <a:gd name="connsiteY1" fmla="*/ 0 h 1224136"/>
              <a:gd name="connsiteX2" fmla="*/ 3384376 w 3384376"/>
              <a:gd name="connsiteY2" fmla="*/ 1224136 h 1224136"/>
              <a:gd name="connsiteX3" fmla="*/ 0 w 3384376"/>
              <a:gd name="connsiteY3" fmla="*/ 1224136 h 1224136"/>
              <a:gd name="connsiteX4" fmla="*/ 0 w 3384376"/>
              <a:gd name="connsiteY4" fmla="*/ 0 h 1224136"/>
              <a:gd name="connsiteX0" fmla="*/ 785612 w 4169988"/>
              <a:gd name="connsiteY0" fmla="*/ 0 h 1468835"/>
              <a:gd name="connsiteX1" fmla="*/ 4169988 w 4169988"/>
              <a:gd name="connsiteY1" fmla="*/ 0 h 1468835"/>
              <a:gd name="connsiteX2" fmla="*/ 4169988 w 4169988"/>
              <a:gd name="connsiteY2" fmla="*/ 1224136 h 1468835"/>
              <a:gd name="connsiteX3" fmla="*/ 0 w 4169988"/>
              <a:gd name="connsiteY3" fmla="*/ 1468835 h 1468835"/>
              <a:gd name="connsiteX4" fmla="*/ 785612 w 4169988"/>
              <a:gd name="connsiteY4" fmla="*/ 0 h 1468835"/>
              <a:gd name="connsiteX0" fmla="*/ 785612 w 4169988"/>
              <a:gd name="connsiteY0" fmla="*/ 0 h 1708769"/>
              <a:gd name="connsiteX1" fmla="*/ 4169988 w 4169988"/>
              <a:gd name="connsiteY1" fmla="*/ 0 h 1708769"/>
              <a:gd name="connsiteX2" fmla="*/ 4169988 w 4169988"/>
              <a:gd name="connsiteY2" fmla="*/ 1224136 h 1708769"/>
              <a:gd name="connsiteX3" fmla="*/ 0 w 4169988"/>
              <a:gd name="connsiteY3" fmla="*/ 1468835 h 1708769"/>
              <a:gd name="connsiteX4" fmla="*/ 785612 w 4169988"/>
              <a:gd name="connsiteY4" fmla="*/ 0 h 1708769"/>
              <a:gd name="connsiteX0" fmla="*/ 785612 w 4169988"/>
              <a:gd name="connsiteY0" fmla="*/ 0 h 1708769"/>
              <a:gd name="connsiteX1" fmla="*/ 4169988 w 4169988"/>
              <a:gd name="connsiteY1" fmla="*/ 0 h 1708769"/>
              <a:gd name="connsiteX2" fmla="*/ 4169988 w 4169988"/>
              <a:gd name="connsiteY2" fmla="*/ 1224136 h 1708769"/>
              <a:gd name="connsiteX3" fmla="*/ 0 w 4169988"/>
              <a:gd name="connsiteY3" fmla="*/ 1468835 h 1708769"/>
              <a:gd name="connsiteX4" fmla="*/ 785612 w 4169988"/>
              <a:gd name="connsiteY4" fmla="*/ 0 h 1708769"/>
              <a:gd name="connsiteX0" fmla="*/ 695460 w 4079836"/>
              <a:gd name="connsiteY0" fmla="*/ 0 h 1411460"/>
              <a:gd name="connsiteX1" fmla="*/ 4079836 w 4079836"/>
              <a:gd name="connsiteY1" fmla="*/ 0 h 1411460"/>
              <a:gd name="connsiteX2" fmla="*/ 4079836 w 4079836"/>
              <a:gd name="connsiteY2" fmla="*/ 1224136 h 1411460"/>
              <a:gd name="connsiteX3" fmla="*/ 0 w 4079836"/>
              <a:gd name="connsiteY3" fmla="*/ 1056711 h 1411460"/>
              <a:gd name="connsiteX4" fmla="*/ 695460 w 4079836"/>
              <a:gd name="connsiteY4" fmla="*/ 0 h 1411460"/>
              <a:gd name="connsiteX0" fmla="*/ 1007607 w 4391983"/>
              <a:gd name="connsiteY0" fmla="*/ 0 h 1411460"/>
              <a:gd name="connsiteX1" fmla="*/ 4391983 w 4391983"/>
              <a:gd name="connsiteY1" fmla="*/ 0 h 1411460"/>
              <a:gd name="connsiteX2" fmla="*/ 4391983 w 4391983"/>
              <a:gd name="connsiteY2" fmla="*/ 1224136 h 1411460"/>
              <a:gd name="connsiteX3" fmla="*/ 312147 w 4391983"/>
              <a:gd name="connsiteY3" fmla="*/ 1056711 h 1411460"/>
              <a:gd name="connsiteX4" fmla="*/ 1007607 w 4391983"/>
              <a:gd name="connsiteY4" fmla="*/ 0 h 1411460"/>
              <a:gd name="connsiteX0" fmla="*/ 1007607 w 4391983"/>
              <a:gd name="connsiteY0" fmla="*/ 0 h 1330217"/>
              <a:gd name="connsiteX1" fmla="*/ 4391983 w 4391983"/>
              <a:gd name="connsiteY1" fmla="*/ 0 h 1330217"/>
              <a:gd name="connsiteX2" fmla="*/ 3503341 w 4391983"/>
              <a:gd name="connsiteY2" fmla="*/ 966559 h 1330217"/>
              <a:gd name="connsiteX3" fmla="*/ 312147 w 4391983"/>
              <a:gd name="connsiteY3" fmla="*/ 1056711 h 1330217"/>
              <a:gd name="connsiteX4" fmla="*/ 1007607 w 4391983"/>
              <a:gd name="connsiteY4" fmla="*/ 0 h 1330217"/>
              <a:gd name="connsiteX0" fmla="*/ 1007607 w 4391983"/>
              <a:gd name="connsiteY0" fmla="*/ 0 h 1203007"/>
              <a:gd name="connsiteX1" fmla="*/ 4391983 w 4391983"/>
              <a:gd name="connsiteY1" fmla="*/ 0 h 1203007"/>
              <a:gd name="connsiteX2" fmla="*/ 3503341 w 4391983"/>
              <a:gd name="connsiteY2" fmla="*/ 966559 h 1203007"/>
              <a:gd name="connsiteX3" fmla="*/ 2164911 w 4391983"/>
              <a:gd name="connsiteY3" fmla="*/ 1184704 h 1203007"/>
              <a:gd name="connsiteX4" fmla="*/ 312147 w 4391983"/>
              <a:gd name="connsiteY4" fmla="*/ 1056711 h 1203007"/>
              <a:gd name="connsiteX5" fmla="*/ 1007607 w 4391983"/>
              <a:gd name="connsiteY5" fmla="*/ 0 h 1203007"/>
              <a:gd name="connsiteX0" fmla="*/ 1007607 w 4391983"/>
              <a:gd name="connsiteY0" fmla="*/ 0 h 1115318"/>
              <a:gd name="connsiteX1" fmla="*/ 4391983 w 4391983"/>
              <a:gd name="connsiteY1" fmla="*/ 0 h 1115318"/>
              <a:gd name="connsiteX2" fmla="*/ 3503341 w 4391983"/>
              <a:gd name="connsiteY2" fmla="*/ 966559 h 1115318"/>
              <a:gd name="connsiteX3" fmla="*/ 1855819 w 4391983"/>
              <a:gd name="connsiteY3" fmla="*/ 875611 h 1115318"/>
              <a:gd name="connsiteX4" fmla="*/ 312147 w 4391983"/>
              <a:gd name="connsiteY4" fmla="*/ 1056711 h 1115318"/>
              <a:gd name="connsiteX5" fmla="*/ 1007607 w 4391983"/>
              <a:gd name="connsiteY5" fmla="*/ 0 h 1115318"/>
              <a:gd name="connsiteX0" fmla="*/ 1007607 w 4430620"/>
              <a:gd name="connsiteY0" fmla="*/ 0 h 1115318"/>
              <a:gd name="connsiteX1" fmla="*/ 4391983 w 4430620"/>
              <a:gd name="connsiteY1" fmla="*/ 0 h 1115318"/>
              <a:gd name="connsiteX2" fmla="*/ 4430620 w 4430620"/>
              <a:gd name="connsiteY2" fmla="*/ 966559 h 1115318"/>
              <a:gd name="connsiteX3" fmla="*/ 1855819 w 4430620"/>
              <a:gd name="connsiteY3" fmla="*/ 875611 h 1115318"/>
              <a:gd name="connsiteX4" fmla="*/ 312147 w 4430620"/>
              <a:gd name="connsiteY4" fmla="*/ 1056711 h 1115318"/>
              <a:gd name="connsiteX5" fmla="*/ 1007607 w 4430620"/>
              <a:gd name="connsiteY5" fmla="*/ 0 h 1115318"/>
              <a:gd name="connsiteX0" fmla="*/ 1007607 w 4430620"/>
              <a:gd name="connsiteY0" fmla="*/ 0 h 1173196"/>
              <a:gd name="connsiteX1" fmla="*/ 4391983 w 4430620"/>
              <a:gd name="connsiteY1" fmla="*/ 0 h 1173196"/>
              <a:gd name="connsiteX2" fmla="*/ 4430620 w 4430620"/>
              <a:gd name="connsiteY2" fmla="*/ 966559 h 1173196"/>
              <a:gd name="connsiteX3" fmla="*/ 1855819 w 4430620"/>
              <a:gd name="connsiteY3" fmla="*/ 875611 h 1173196"/>
              <a:gd name="connsiteX4" fmla="*/ 312147 w 4430620"/>
              <a:gd name="connsiteY4" fmla="*/ 1056711 h 1173196"/>
              <a:gd name="connsiteX5" fmla="*/ 1007607 w 4430620"/>
              <a:gd name="connsiteY5" fmla="*/ 0 h 1173196"/>
              <a:gd name="connsiteX0" fmla="*/ 1007607 w 4430620"/>
              <a:gd name="connsiteY0" fmla="*/ 0 h 1173196"/>
              <a:gd name="connsiteX1" fmla="*/ 3992738 w 4430620"/>
              <a:gd name="connsiteY1" fmla="*/ 347730 h 1173196"/>
              <a:gd name="connsiteX2" fmla="*/ 4430620 w 4430620"/>
              <a:gd name="connsiteY2" fmla="*/ 966559 h 1173196"/>
              <a:gd name="connsiteX3" fmla="*/ 1855819 w 4430620"/>
              <a:gd name="connsiteY3" fmla="*/ 875611 h 1173196"/>
              <a:gd name="connsiteX4" fmla="*/ 312147 w 4430620"/>
              <a:gd name="connsiteY4" fmla="*/ 1056711 h 1173196"/>
              <a:gd name="connsiteX5" fmla="*/ 1007607 w 4430620"/>
              <a:gd name="connsiteY5" fmla="*/ 0 h 1173196"/>
              <a:gd name="connsiteX0" fmla="*/ 1007607 w 4657576"/>
              <a:gd name="connsiteY0" fmla="*/ 0 h 1173196"/>
              <a:gd name="connsiteX1" fmla="*/ 3992738 w 4657576"/>
              <a:gd name="connsiteY1" fmla="*/ 347730 h 1173196"/>
              <a:gd name="connsiteX2" fmla="*/ 4430620 w 4657576"/>
              <a:gd name="connsiteY2" fmla="*/ 966559 h 1173196"/>
              <a:gd name="connsiteX3" fmla="*/ 1855819 w 4657576"/>
              <a:gd name="connsiteY3" fmla="*/ 875611 h 1173196"/>
              <a:gd name="connsiteX4" fmla="*/ 312147 w 4657576"/>
              <a:gd name="connsiteY4" fmla="*/ 1056711 h 1173196"/>
              <a:gd name="connsiteX5" fmla="*/ 1007607 w 4657576"/>
              <a:gd name="connsiteY5" fmla="*/ 0 h 1173196"/>
              <a:gd name="connsiteX0" fmla="*/ 1007607 w 4657576"/>
              <a:gd name="connsiteY0" fmla="*/ 14757 h 1187953"/>
              <a:gd name="connsiteX1" fmla="*/ 3992738 w 4657576"/>
              <a:gd name="connsiteY1" fmla="*/ 362487 h 1187953"/>
              <a:gd name="connsiteX2" fmla="*/ 4430620 w 4657576"/>
              <a:gd name="connsiteY2" fmla="*/ 981316 h 1187953"/>
              <a:gd name="connsiteX3" fmla="*/ 1855819 w 4657576"/>
              <a:gd name="connsiteY3" fmla="*/ 890368 h 1187953"/>
              <a:gd name="connsiteX4" fmla="*/ 312147 w 4657576"/>
              <a:gd name="connsiteY4" fmla="*/ 1071468 h 1187953"/>
              <a:gd name="connsiteX5" fmla="*/ 1007607 w 4657576"/>
              <a:gd name="connsiteY5" fmla="*/ 14757 h 1187953"/>
              <a:gd name="connsiteX0" fmla="*/ 1140132 w 4635555"/>
              <a:gd name="connsiteY0" fmla="*/ 100407 h 1131936"/>
              <a:gd name="connsiteX1" fmla="*/ 3970717 w 4635555"/>
              <a:gd name="connsiteY1" fmla="*/ 306470 h 1131936"/>
              <a:gd name="connsiteX2" fmla="*/ 4408599 w 4635555"/>
              <a:gd name="connsiteY2" fmla="*/ 925299 h 1131936"/>
              <a:gd name="connsiteX3" fmla="*/ 1833798 w 4635555"/>
              <a:gd name="connsiteY3" fmla="*/ 834351 h 1131936"/>
              <a:gd name="connsiteX4" fmla="*/ 290126 w 4635555"/>
              <a:gd name="connsiteY4" fmla="*/ 1015451 h 1131936"/>
              <a:gd name="connsiteX5" fmla="*/ 1140132 w 4635555"/>
              <a:gd name="connsiteY5" fmla="*/ 100407 h 1131936"/>
              <a:gd name="connsiteX0" fmla="*/ 1140132 w 4635555"/>
              <a:gd name="connsiteY0" fmla="*/ 281970 h 1313499"/>
              <a:gd name="connsiteX1" fmla="*/ 3970717 w 4635555"/>
              <a:gd name="connsiteY1" fmla="*/ 488033 h 1313499"/>
              <a:gd name="connsiteX2" fmla="*/ 4408599 w 4635555"/>
              <a:gd name="connsiteY2" fmla="*/ 1106862 h 1313499"/>
              <a:gd name="connsiteX3" fmla="*/ 1833798 w 4635555"/>
              <a:gd name="connsiteY3" fmla="*/ 1015914 h 1313499"/>
              <a:gd name="connsiteX4" fmla="*/ 290126 w 4635555"/>
              <a:gd name="connsiteY4" fmla="*/ 1197014 h 1313499"/>
              <a:gd name="connsiteX5" fmla="*/ 1140132 w 4635555"/>
              <a:gd name="connsiteY5" fmla="*/ 281970 h 1313499"/>
              <a:gd name="connsiteX0" fmla="*/ 1140132 w 5373313"/>
              <a:gd name="connsiteY0" fmla="*/ 465578 h 1497107"/>
              <a:gd name="connsiteX1" fmla="*/ 4936633 w 5373313"/>
              <a:gd name="connsiteY1" fmla="*/ 336790 h 1497107"/>
              <a:gd name="connsiteX2" fmla="*/ 4408599 w 5373313"/>
              <a:gd name="connsiteY2" fmla="*/ 1290470 h 1497107"/>
              <a:gd name="connsiteX3" fmla="*/ 1833798 w 5373313"/>
              <a:gd name="connsiteY3" fmla="*/ 1199522 h 1497107"/>
              <a:gd name="connsiteX4" fmla="*/ 290126 w 5373313"/>
              <a:gd name="connsiteY4" fmla="*/ 1380622 h 1497107"/>
              <a:gd name="connsiteX5" fmla="*/ 1140132 w 5373313"/>
              <a:gd name="connsiteY5" fmla="*/ 465578 h 1497107"/>
              <a:gd name="connsiteX0" fmla="*/ 1140132 w 5362441"/>
              <a:gd name="connsiteY0" fmla="*/ 336598 h 1368127"/>
              <a:gd name="connsiteX1" fmla="*/ 4923754 w 5362441"/>
              <a:gd name="connsiteY1" fmla="*/ 426751 h 1368127"/>
              <a:gd name="connsiteX2" fmla="*/ 4408599 w 5362441"/>
              <a:gd name="connsiteY2" fmla="*/ 1161490 h 1368127"/>
              <a:gd name="connsiteX3" fmla="*/ 1833798 w 5362441"/>
              <a:gd name="connsiteY3" fmla="*/ 1070542 h 1368127"/>
              <a:gd name="connsiteX4" fmla="*/ 290126 w 5362441"/>
              <a:gd name="connsiteY4" fmla="*/ 1251642 h 1368127"/>
              <a:gd name="connsiteX5" fmla="*/ 1140132 w 5362441"/>
              <a:gd name="connsiteY5" fmla="*/ 336598 h 1368127"/>
              <a:gd name="connsiteX0" fmla="*/ 1140132 w 5518164"/>
              <a:gd name="connsiteY0" fmla="*/ 336598 h 1538486"/>
              <a:gd name="connsiteX1" fmla="*/ 4923754 w 5518164"/>
              <a:gd name="connsiteY1" fmla="*/ 426751 h 1538486"/>
              <a:gd name="connsiteX2" fmla="*/ 5142695 w 5518164"/>
              <a:gd name="connsiteY2" fmla="*/ 1367552 h 1538486"/>
              <a:gd name="connsiteX3" fmla="*/ 1833798 w 5518164"/>
              <a:gd name="connsiteY3" fmla="*/ 1070542 h 1538486"/>
              <a:gd name="connsiteX4" fmla="*/ 290126 w 5518164"/>
              <a:gd name="connsiteY4" fmla="*/ 1251642 h 1538486"/>
              <a:gd name="connsiteX5" fmla="*/ 1140132 w 5518164"/>
              <a:gd name="connsiteY5" fmla="*/ 336598 h 1538486"/>
              <a:gd name="connsiteX0" fmla="*/ 1208758 w 5586790"/>
              <a:gd name="connsiteY0" fmla="*/ 336598 h 1538486"/>
              <a:gd name="connsiteX1" fmla="*/ 4992380 w 5586790"/>
              <a:gd name="connsiteY1" fmla="*/ 426751 h 1538486"/>
              <a:gd name="connsiteX2" fmla="*/ 5211321 w 5586790"/>
              <a:gd name="connsiteY2" fmla="*/ 1367552 h 1538486"/>
              <a:gd name="connsiteX3" fmla="*/ 1902424 w 5586790"/>
              <a:gd name="connsiteY3" fmla="*/ 1070542 h 1538486"/>
              <a:gd name="connsiteX4" fmla="*/ 358752 w 5586790"/>
              <a:gd name="connsiteY4" fmla="*/ 1251642 h 1538486"/>
              <a:gd name="connsiteX5" fmla="*/ 1208758 w 5586790"/>
              <a:gd name="connsiteY5" fmla="*/ 336598 h 1538486"/>
              <a:gd name="connsiteX0" fmla="*/ 1060457 w 5438489"/>
              <a:gd name="connsiteY0" fmla="*/ 336598 h 1538486"/>
              <a:gd name="connsiteX1" fmla="*/ 4844079 w 5438489"/>
              <a:gd name="connsiteY1" fmla="*/ 426751 h 1538486"/>
              <a:gd name="connsiteX2" fmla="*/ 5063020 w 5438489"/>
              <a:gd name="connsiteY2" fmla="*/ 1367552 h 1538486"/>
              <a:gd name="connsiteX3" fmla="*/ 1754123 w 5438489"/>
              <a:gd name="connsiteY3" fmla="*/ 1070542 h 1538486"/>
              <a:gd name="connsiteX4" fmla="*/ 210451 w 5438489"/>
              <a:gd name="connsiteY4" fmla="*/ 1251642 h 1538486"/>
              <a:gd name="connsiteX5" fmla="*/ 1060457 w 5438489"/>
              <a:gd name="connsiteY5" fmla="*/ 336598 h 1538486"/>
              <a:gd name="connsiteX0" fmla="*/ 0 w 6734866"/>
              <a:gd name="connsiteY0" fmla="*/ 276517 h 1607194"/>
              <a:gd name="connsiteX1" fmla="*/ 6140456 w 6734866"/>
              <a:gd name="connsiteY1" fmla="*/ 495459 h 1607194"/>
              <a:gd name="connsiteX2" fmla="*/ 6359397 w 6734866"/>
              <a:gd name="connsiteY2" fmla="*/ 1436260 h 1607194"/>
              <a:gd name="connsiteX3" fmla="*/ 3050500 w 6734866"/>
              <a:gd name="connsiteY3" fmla="*/ 1139250 h 1607194"/>
              <a:gd name="connsiteX4" fmla="*/ 1506828 w 6734866"/>
              <a:gd name="connsiteY4" fmla="*/ 1320350 h 1607194"/>
              <a:gd name="connsiteX5" fmla="*/ 0 w 6734866"/>
              <a:gd name="connsiteY5" fmla="*/ 276517 h 1607194"/>
              <a:gd name="connsiteX0" fmla="*/ 0 w 6734866"/>
              <a:gd name="connsiteY0" fmla="*/ 61621 h 1392298"/>
              <a:gd name="connsiteX1" fmla="*/ 6140456 w 6734866"/>
              <a:gd name="connsiteY1" fmla="*/ 280563 h 1392298"/>
              <a:gd name="connsiteX2" fmla="*/ 6359397 w 6734866"/>
              <a:gd name="connsiteY2" fmla="*/ 1221364 h 1392298"/>
              <a:gd name="connsiteX3" fmla="*/ 3050500 w 6734866"/>
              <a:gd name="connsiteY3" fmla="*/ 924354 h 1392298"/>
              <a:gd name="connsiteX4" fmla="*/ 1506828 w 6734866"/>
              <a:gd name="connsiteY4" fmla="*/ 1105454 h 1392298"/>
              <a:gd name="connsiteX5" fmla="*/ 0 w 6734866"/>
              <a:gd name="connsiteY5" fmla="*/ 61621 h 1392298"/>
              <a:gd name="connsiteX0" fmla="*/ 141613 w 6876479"/>
              <a:gd name="connsiteY0" fmla="*/ 61621 h 1392298"/>
              <a:gd name="connsiteX1" fmla="*/ 6282069 w 6876479"/>
              <a:gd name="connsiteY1" fmla="*/ 280563 h 1392298"/>
              <a:gd name="connsiteX2" fmla="*/ 6501010 w 6876479"/>
              <a:gd name="connsiteY2" fmla="*/ 1221364 h 1392298"/>
              <a:gd name="connsiteX3" fmla="*/ 3192113 w 6876479"/>
              <a:gd name="connsiteY3" fmla="*/ 924354 h 1392298"/>
              <a:gd name="connsiteX4" fmla="*/ 1648441 w 6876479"/>
              <a:gd name="connsiteY4" fmla="*/ 1105454 h 1392298"/>
              <a:gd name="connsiteX5" fmla="*/ 141613 w 6876479"/>
              <a:gd name="connsiteY5" fmla="*/ 61621 h 1392298"/>
              <a:gd name="connsiteX0" fmla="*/ 281471 w 7016337"/>
              <a:gd name="connsiteY0" fmla="*/ 61621 h 1392298"/>
              <a:gd name="connsiteX1" fmla="*/ 6421927 w 7016337"/>
              <a:gd name="connsiteY1" fmla="*/ 280563 h 1392298"/>
              <a:gd name="connsiteX2" fmla="*/ 6640868 w 7016337"/>
              <a:gd name="connsiteY2" fmla="*/ 1221364 h 1392298"/>
              <a:gd name="connsiteX3" fmla="*/ 3331971 w 7016337"/>
              <a:gd name="connsiteY3" fmla="*/ 924354 h 1392298"/>
              <a:gd name="connsiteX4" fmla="*/ 912536 w 7016337"/>
              <a:gd name="connsiteY4" fmla="*/ 834998 h 1392298"/>
              <a:gd name="connsiteX5" fmla="*/ 281471 w 7016337"/>
              <a:gd name="connsiteY5" fmla="*/ 61621 h 1392298"/>
              <a:gd name="connsiteX0" fmla="*/ 281471 w 7016337"/>
              <a:gd name="connsiteY0" fmla="*/ 61621 h 1392298"/>
              <a:gd name="connsiteX1" fmla="*/ 6421927 w 7016337"/>
              <a:gd name="connsiteY1" fmla="*/ 280563 h 1392298"/>
              <a:gd name="connsiteX2" fmla="*/ 6640868 w 7016337"/>
              <a:gd name="connsiteY2" fmla="*/ 1221364 h 1392298"/>
              <a:gd name="connsiteX3" fmla="*/ 3331971 w 7016337"/>
              <a:gd name="connsiteY3" fmla="*/ 924354 h 1392298"/>
              <a:gd name="connsiteX4" fmla="*/ 912536 w 7016337"/>
              <a:gd name="connsiteY4" fmla="*/ 834998 h 1392298"/>
              <a:gd name="connsiteX5" fmla="*/ 281471 w 7016337"/>
              <a:gd name="connsiteY5" fmla="*/ 61621 h 1392298"/>
              <a:gd name="connsiteX0" fmla="*/ 281471 w 6640868"/>
              <a:gd name="connsiteY0" fmla="*/ 25667 h 1356344"/>
              <a:gd name="connsiteX1" fmla="*/ 5198434 w 6640868"/>
              <a:gd name="connsiteY1" fmla="*/ 296124 h 1356344"/>
              <a:gd name="connsiteX2" fmla="*/ 6640868 w 6640868"/>
              <a:gd name="connsiteY2" fmla="*/ 1185410 h 1356344"/>
              <a:gd name="connsiteX3" fmla="*/ 3331971 w 6640868"/>
              <a:gd name="connsiteY3" fmla="*/ 888400 h 1356344"/>
              <a:gd name="connsiteX4" fmla="*/ 912536 w 6640868"/>
              <a:gd name="connsiteY4" fmla="*/ 799044 h 1356344"/>
              <a:gd name="connsiteX5" fmla="*/ 281471 w 6640868"/>
              <a:gd name="connsiteY5" fmla="*/ 25667 h 1356344"/>
              <a:gd name="connsiteX0" fmla="*/ 281471 w 6640868"/>
              <a:gd name="connsiteY0" fmla="*/ 25667 h 1356344"/>
              <a:gd name="connsiteX1" fmla="*/ 5198434 w 6640868"/>
              <a:gd name="connsiteY1" fmla="*/ 296124 h 1356344"/>
              <a:gd name="connsiteX2" fmla="*/ 6640868 w 6640868"/>
              <a:gd name="connsiteY2" fmla="*/ 1185410 h 1356344"/>
              <a:gd name="connsiteX3" fmla="*/ 3331971 w 6640868"/>
              <a:gd name="connsiteY3" fmla="*/ 888400 h 1356344"/>
              <a:gd name="connsiteX4" fmla="*/ 912536 w 6640868"/>
              <a:gd name="connsiteY4" fmla="*/ 799044 h 1356344"/>
              <a:gd name="connsiteX5" fmla="*/ 281471 w 6640868"/>
              <a:gd name="connsiteY5" fmla="*/ 25667 h 1356344"/>
              <a:gd name="connsiteX0" fmla="*/ 281471 w 6756777"/>
              <a:gd name="connsiteY0" fmla="*/ 25667 h 1161578"/>
              <a:gd name="connsiteX1" fmla="*/ 5198434 w 6756777"/>
              <a:gd name="connsiteY1" fmla="*/ 296124 h 1161578"/>
              <a:gd name="connsiteX2" fmla="*/ 6756777 w 6756777"/>
              <a:gd name="connsiteY2" fmla="*/ 683133 h 1161578"/>
              <a:gd name="connsiteX3" fmla="*/ 3331971 w 6756777"/>
              <a:gd name="connsiteY3" fmla="*/ 888400 h 1161578"/>
              <a:gd name="connsiteX4" fmla="*/ 912536 w 6756777"/>
              <a:gd name="connsiteY4" fmla="*/ 799044 h 1161578"/>
              <a:gd name="connsiteX5" fmla="*/ 281471 w 6756777"/>
              <a:gd name="connsiteY5" fmla="*/ 25667 h 1161578"/>
              <a:gd name="connsiteX0" fmla="*/ 281471 w 6949961"/>
              <a:gd name="connsiteY0" fmla="*/ 25667 h 1161578"/>
              <a:gd name="connsiteX1" fmla="*/ 5198434 w 6949961"/>
              <a:gd name="connsiteY1" fmla="*/ 296124 h 1161578"/>
              <a:gd name="connsiteX2" fmla="*/ 6949961 w 6949961"/>
              <a:gd name="connsiteY2" fmla="*/ 786164 h 1161578"/>
              <a:gd name="connsiteX3" fmla="*/ 3331971 w 6949961"/>
              <a:gd name="connsiteY3" fmla="*/ 888400 h 1161578"/>
              <a:gd name="connsiteX4" fmla="*/ 912536 w 6949961"/>
              <a:gd name="connsiteY4" fmla="*/ 799044 h 1161578"/>
              <a:gd name="connsiteX5" fmla="*/ 281471 w 6949961"/>
              <a:gd name="connsiteY5" fmla="*/ 25667 h 1161578"/>
              <a:gd name="connsiteX0" fmla="*/ 245715 w 6914205"/>
              <a:gd name="connsiteY0" fmla="*/ 25667 h 1092662"/>
              <a:gd name="connsiteX1" fmla="*/ 5162678 w 6914205"/>
              <a:gd name="connsiteY1" fmla="*/ 296124 h 1092662"/>
              <a:gd name="connsiteX2" fmla="*/ 6914205 w 6914205"/>
              <a:gd name="connsiteY2" fmla="*/ 786164 h 1092662"/>
              <a:gd name="connsiteX3" fmla="*/ 3296215 w 6914205"/>
              <a:gd name="connsiteY3" fmla="*/ 888400 h 1092662"/>
              <a:gd name="connsiteX4" fmla="*/ 1018448 w 6914205"/>
              <a:gd name="connsiteY4" fmla="*/ 696013 h 1092662"/>
              <a:gd name="connsiteX5" fmla="*/ 245715 w 6914205"/>
              <a:gd name="connsiteY5" fmla="*/ 25667 h 1092662"/>
              <a:gd name="connsiteX0" fmla="*/ 245715 w 6914205"/>
              <a:gd name="connsiteY0" fmla="*/ 48299 h 1115294"/>
              <a:gd name="connsiteX1" fmla="*/ 5162678 w 6914205"/>
              <a:gd name="connsiteY1" fmla="*/ 318756 h 1115294"/>
              <a:gd name="connsiteX2" fmla="*/ 6914205 w 6914205"/>
              <a:gd name="connsiteY2" fmla="*/ 808796 h 1115294"/>
              <a:gd name="connsiteX3" fmla="*/ 3296215 w 6914205"/>
              <a:gd name="connsiteY3" fmla="*/ 911032 h 1115294"/>
              <a:gd name="connsiteX4" fmla="*/ 1018448 w 6914205"/>
              <a:gd name="connsiteY4" fmla="*/ 718645 h 1115294"/>
              <a:gd name="connsiteX5" fmla="*/ 245715 w 6914205"/>
              <a:gd name="connsiteY5" fmla="*/ 48299 h 1115294"/>
              <a:gd name="connsiteX0" fmla="*/ 245715 w 6914205"/>
              <a:gd name="connsiteY0" fmla="*/ 22322 h 1089317"/>
              <a:gd name="connsiteX1" fmla="*/ 5677833 w 6914205"/>
              <a:gd name="connsiteY1" fmla="*/ 331415 h 1089317"/>
              <a:gd name="connsiteX2" fmla="*/ 6914205 w 6914205"/>
              <a:gd name="connsiteY2" fmla="*/ 782819 h 1089317"/>
              <a:gd name="connsiteX3" fmla="*/ 3296215 w 6914205"/>
              <a:gd name="connsiteY3" fmla="*/ 885055 h 1089317"/>
              <a:gd name="connsiteX4" fmla="*/ 1018448 w 6914205"/>
              <a:gd name="connsiteY4" fmla="*/ 692668 h 1089317"/>
              <a:gd name="connsiteX5" fmla="*/ 245715 w 6914205"/>
              <a:gd name="connsiteY5" fmla="*/ 22322 h 1089317"/>
              <a:gd name="connsiteX0" fmla="*/ 245715 w 6914205"/>
              <a:gd name="connsiteY0" fmla="*/ 39521 h 1106516"/>
              <a:gd name="connsiteX1" fmla="*/ 6205867 w 6914205"/>
              <a:gd name="connsiteY1" fmla="*/ 322857 h 1106516"/>
              <a:gd name="connsiteX2" fmla="*/ 6914205 w 6914205"/>
              <a:gd name="connsiteY2" fmla="*/ 800018 h 1106516"/>
              <a:gd name="connsiteX3" fmla="*/ 3296215 w 6914205"/>
              <a:gd name="connsiteY3" fmla="*/ 902254 h 1106516"/>
              <a:gd name="connsiteX4" fmla="*/ 1018448 w 6914205"/>
              <a:gd name="connsiteY4" fmla="*/ 709867 h 1106516"/>
              <a:gd name="connsiteX5" fmla="*/ 245715 w 6914205"/>
              <a:gd name="connsiteY5" fmla="*/ 39521 h 1106516"/>
              <a:gd name="connsiteX0" fmla="*/ 245715 w 7622543"/>
              <a:gd name="connsiteY0" fmla="*/ 39521 h 1106516"/>
              <a:gd name="connsiteX1" fmla="*/ 6205867 w 7622543"/>
              <a:gd name="connsiteY1" fmla="*/ 322857 h 1106516"/>
              <a:gd name="connsiteX2" fmla="*/ 7622543 w 7622543"/>
              <a:gd name="connsiteY2" fmla="*/ 774261 h 1106516"/>
              <a:gd name="connsiteX3" fmla="*/ 3296215 w 7622543"/>
              <a:gd name="connsiteY3" fmla="*/ 902254 h 1106516"/>
              <a:gd name="connsiteX4" fmla="*/ 1018448 w 7622543"/>
              <a:gd name="connsiteY4" fmla="*/ 709867 h 1106516"/>
              <a:gd name="connsiteX5" fmla="*/ 245715 w 7622543"/>
              <a:gd name="connsiteY5" fmla="*/ 39521 h 1106516"/>
              <a:gd name="connsiteX0" fmla="*/ 245715 w 7622543"/>
              <a:gd name="connsiteY0" fmla="*/ 10857 h 1077852"/>
              <a:gd name="connsiteX1" fmla="*/ 6412901 w 7622543"/>
              <a:gd name="connsiteY1" fmla="*/ 268283 h 1077852"/>
              <a:gd name="connsiteX2" fmla="*/ 6205867 w 7622543"/>
              <a:gd name="connsiteY2" fmla="*/ 294193 h 1077852"/>
              <a:gd name="connsiteX3" fmla="*/ 7622543 w 7622543"/>
              <a:gd name="connsiteY3" fmla="*/ 745597 h 1077852"/>
              <a:gd name="connsiteX4" fmla="*/ 3296215 w 7622543"/>
              <a:gd name="connsiteY4" fmla="*/ 873590 h 1077852"/>
              <a:gd name="connsiteX5" fmla="*/ 1018448 w 7622543"/>
              <a:gd name="connsiteY5" fmla="*/ 681203 h 1077852"/>
              <a:gd name="connsiteX6" fmla="*/ 245715 w 7622543"/>
              <a:gd name="connsiteY6" fmla="*/ 10857 h 1077852"/>
              <a:gd name="connsiteX0" fmla="*/ 245715 w 7622543"/>
              <a:gd name="connsiteY0" fmla="*/ 84449 h 1151444"/>
              <a:gd name="connsiteX1" fmla="*/ 5794715 w 7622543"/>
              <a:gd name="connsiteY1" fmla="*/ 19903 h 1151444"/>
              <a:gd name="connsiteX2" fmla="*/ 6205867 w 7622543"/>
              <a:gd name="connsiteY2" fmla="*/ 367785 h 1151444"/>
              <a:gd name="connsiteX3" fmla="*/ 7622543 w 7622543"/>
              <a:gd name="connsiteY3" fmla="*/ 819189 h 1151444"/>
              <a:gd name="connsiteX4" fmla="*/ 3296215 w 7622543"/>
              <a:gd name="connsiteY4" fmla="*/ 947182 h 1151444"/>
              <a:gd name="connsiteX5" fmla="*/ 1018448 w 7622543"/>
              <a:gd name="connsiteY5" fmla="*/ 754795 h 1151444"/>
              <a:gd name="connsiteX6" fmla="*/ 245715 w 7622543"/>
              <a:gd name="connsiteY6" fmla="*/ 84449 h 1151444"/>
              <a:gd name="connsiteX0" fmla="*/ 245715 w 7622543"/>
              <a:gd name="connsiteY0" fmla="*/ 84449 h 1151444"/>
              <a:gd name="connsiteX1" fmla="*/ 5794715 w 7622543"/>
              <a:gd name="connsiteY1" fmla="*/ 19903 h 1151444"/>
              <a:gd name="connsiteX2" fmla="*/ 6205867 w 7622543"/>
              <a:gd name="connsiteY2" fmla="*/ 367785 h 1151444"/>
              <a:gd name="connsiteX3" fmla="*/ 7622543 w 7622543"/>
              <a:gd name="connsiteY3" fmla="*/ 819189 h 1151444"/>
              <a:gd name="connsiteX4" fmla="*/ 3296215 w 7622543"/>
              <a:gd name="connsiteY4" fmla="*/ 947182 h 1151444"/>
              <a:gd name="connsiteX5" fmla="*/ 1018448 w 7622543"/>
              <a:gd name="connsiteY5" fmla="*/ 754795 h 1151444"/>
              <a:gd name="connsiteX6" fmla="*/ 245715 w 7622543"/>
              <a:gd name="connsiteY6" fmla="*/ 84449 h 1151444"/>
              <a:gd name="connsiteX0" fmla="*/ 245715 w 7622543"/>
              <a:gd name="connsiteY0" fmla="*/ 189083 h 1256078"/>
              <a:gd name="connsiteX1" fmla="*/ 5846231 w 7622543"/>
              <a:gd name="connsiteY1" fmla="*/ 8627 h 1256078"/>
              <a:gd name="connsiteX2" fmla="*/ 6205867 w 7622543"/>
              <a:gd name="connsiteY2" fmla="*/ 472419 h 1256078"/>
              <a:gd name="connsiteX3" fmla="*/ 7622543 w 7622543"/>
              <a:gd name="connsiteY3" fmla="*/ 923823 h 1256078"/>
              <a:gd name="connsiteX4" fmla="*/ 3296215 w 7622543"/>
              <a:gd name="connsiteY4" fmla="*/ 1051816 h 1256078"/>
              <a:gd name="connsiteX5" fmla="*/ 1018448 w 7622543"/>
              <a:gd name="connsiteY5" fmla="*/ 859429 h 1256078"/>
              <a:gd name="connsiteX6" fmla="*/ 245715 w 7622543"/>
              <a:gd name="connsiteY6" fmla="*/ 189083 h 1256078"/>
              <a:gd name="connsiteX0" fmla="*/ 245715 w 7622543"/>
              <a:gd name="connsiteY0" fmla="*/ 180456 h 1247451"/>
              <a:gd name="connsiteX1" fmla="*/ 5846231 w 7622543"/>
              <a:gd name="connsiteY1" fmla="*/ 0 h 1247451"/>
              <a:gd name="connsiteX2" fmla="*/ 6205867 w 7622543"/>
              <a:gd name="connsiteY2" fmla="*/ 463792 h 1247451"/>
              <a:gd name="connsiteX3" fmla="*/ 7622543 w 7622543"/>
              <a:gd name="connsiteY3" fmla="*/ 915196 h 1247451"/>
              <a:gd name="connsiteX4" fmla="*/ 3296215 w 7622543"/>
              <a:gd name="connsiteY4" fmla="*/ 1043189 h 1247451"/>
              <a:gd name="connsiteX5" fmla="*/ 1018448 w 7622543"/>
              <a:gd name="connsiteY5" fmla="*/ 850802 h 1247451"/>
              <a:gd name="connsiteX6" fmla="*/ 245715 w 7622543"/>
              <a:gd name="connsiteY6" fmla="*/ 180456 h 1247451"/>
              <a:gd name="connsiteX0" fmla="*/ 245715 w 7622543"/>
              <a:gd name="connsiteY0" fmla="*/ 154698 h 1221693"/>
              <a:gd name="connsiteX1" fmla="*/ 5936383 w 7622543"/>
              <a:gd name="connsiteY1" fmla="*/ 0 h 1221693"/>
              <a:gd name="connsiteX2" fmla="*/ 6205867 w 7622543"/>
              <a:gd name="connsiteY2" fmla="*/ 438034 h 1221693"/>
              <a:gd name="connsiteX3" fmla="*/ 7622543 w 7622543"/>
              <a:gd name="connsiteY3" fmla="*/ 889438 h 1221693"/>
              <a:gd name="connsiteX4" fmla="*/ 3296215 w 7622543"/>
              <a:gd name="connsiteY4" fmla="*/ 1017431 h 1221693"/>
              <a:gd name="connsiteX5" fmla="*/ 1018448 w 7622543"/>
              <a:gd name="connsiteY5" fmla="*/ 825044 h 1221693"/>
              <a:gd name="connsiteX6" fmla="*/ 245715 w 7622543"/>
              <a:gd name="connsiteY6" fmla="*/ 154698 h 1221693"/>
              <a:gd name="connsiteX0" fmla="*/ 245715 w 7622543"/>
              <a:gd name="connsiteY0" fmla="*/ 154698 h 1221693"/>
              <a:gd name="connsiteX1" fmla="*/ 5936383 w 7622543"/>
              <a:gd name="connsiteY1" fmla="*/ 0 h 1221693"/>
              <a:gd name="connsiteX2" fmla="*/ 6579354 w 7622543"/>
              <a:gd name="connsiteY2" fmla="*/ 489549 h 1221693"/>
              <a:gd name="connsiteX3" fmla="*/ 7622543 w 7622543"/>
              <a:gd name="connsiteY3" fmla="*/ 889438 h 1221693"/>
              <a:gd name="connsiteX4" fmla="*/ 3296215 w 7622543"/>
              <a:gd name="connsiteY4" fmla="*/ 1017431 h 1221693"/>
              <a:gd name="connsiteX5" fmla="*/ 1018448 w 7622543"/>
              <a:gd name="connsiteY5" fmla="*/ 825044 h 1221693"/>
              <a:gd name="connsiteX6" fmla="*/ 245715 w 7622543"/>
              <a:gd name="connsiteY6" fmla="*/ 154698 h 1221693"/>
              <a:gd name="connsiteX0" fmla="*/ 245715 w 7622543"/>
              <a:gd name="connsiteY0" fmla="*/ 154698 h 1221693"/>
              <a:gd name="connsiteX1" fmla="*/ 5936383 w 7622543"/>
              <a:gd name="connsiteY1" fmla="*/ 0 h 1221693"/>
              <a:gd name="connsiteX2" fmla="*/ 6579354 w 7622543"/>
              <a:gd name="connsiteY2" fmla="*/ 489549 h 1221693"/>
              <a:gd name="connsiteX3" fmla="*/ 7622543 w 7622543"/>
              <a:gd name="connsiteY3" fmla="*/ 889438 h 1221693"/>
              <a:gd name="connsiteX4" fmla="*/ 3296215 w 7622543"/>
              <a:gd name="connsiteY4" fmla="*/ 1017431 h 1221693"/>
              <a:gd name="connsiteX5" fmla="*/ 1018448 w 7622543"/>
              <a:gd name="connsiteY5" fmla="*/ 825044 h 1221693"/>
              <a:gd name="connsiteX6" fmla="*/ 245715 w 7622543"/>
              <a:gd name="connsiteY6" fmla="*/ 154698 h 1221693"/>
              <a:gd name="connsiteX0" fmla="*/ 245715 w 7622543"/>
              <a:gd name="connsiteY0" fmla="*/ 154698 h 1183709"/>
              <a:gd name="connsiteX1" fmla="*/ 5936383 w 7622543"/>
              <a:gd name="connsiteY1" fmla="*/ 0 h 1183709"/>
              <a:gd name="connsiteX2" fmla="*/ 6579354 w 7622543"/>
              <a:gd name="connsiteY2" fmla="*/ 489549 h 1183709"/>
              <a:gd name="connsiteX3" fmla="*/ 7622543 w 7622543"/>
              <a:gd name="connsiteY3" fmla="*/ 889438 h 1183709"/>
              <a:gd name="connsiteX4" fmla="*/ 4043190 w 7622543"/>
              <a:gd name="connsiteY4" fmla="*/ 901521 h 1183709"/>
              <a:gd name="connsiteX5" fmla="*/ 1018448 w 7622543"/>
              <a:gd name="connsiteY5" fmla="*/ 825044 h 1183709"/>
              <a:gd name="connsiteX6" fmla="*/ 245715 w 7622543"/>
              <a:gd name="connsiteY6" fmla="*/ 154698 h 1183709"/>
              <a:gd name="connsiteX0" fmla="*/ 395369 w 7308557"/>
              <a:gd name="connsiteY0" fmla="*/ 9940 h 1257892"/>
              <a:gd name="connsiteX1" fmla="*/ 5622397 w 7308557"/>
              <a:gd name="connsiteY1" fmla="*/ 74183 h 1257892"/>
              <a:gd name="connsiteX2" fmla="*/ 6265368 w 7308557"/>
              <a:gd name="connsiteY2" fmla="*/ 563732 h 1257892"/>
              <a:gd name="connsiteX3" fmla="*/ 7308557 w 7308557"/>
              <a:gd name="connsiteY3" fmla="*/ 963621 h 1257892"/>
              <a:gd name="connsiteX4" fmla="*/ 3729204 w 7308557"/>
              <a:gd name="connsiteY4" fmla="*/ 975704 h 1257892"/>
              <a:gd name="connsiteX5" fmla="*/ 704462 w 7308557"/>
              <a:gd name="connsiteY5" fmla="*/ 899227 h 1257892"/>
              <a:gd name="connsiteX6" fmla="*/ 395369 w 7308557"/>
              <a:gd name="connsiteY6" fmla="*/ 9940 h 1257892"/>
              <a:gd name="connsiteX0" fmla="*/ 191123 w 7104311"/>
              <a:gd name="connsiteY0" fmla="*/ 9940 h 1213685"/>
              <a:gd name="connsiteX1" fmla="*/ 5418151 w 7104311"/>
              <a:gd name="connsiteY1" fmla="*/ 74183 h 1213685"/>
              <a:gd name="connsiteX2" fmla="*/ 6061122 w 7104311"/>
              <a:gd name="connsiteY2" fmla="*/ 563732 h 1213685"/>
              <a:gd name="connsiteX3" fmla="*/ 7104311 w 7104311"/>
              <a:gd name="connsiteY3" fmla="*/ 963621 h 1213685"/>
              <a:gd name="connsiteX4" fmla="*/ 3524958 w 7104311"/>
              <a:gd name="connsiteY4" fmla="*/ 975704 h 1213685"/>
              <a:gd name="connsiteX5" fmla="*/ 1260069 w 7104311"/>
              <a:gd name="connsiteY5" fmla="*/ 834833 h 1213685"/>
              <a:gd name="connsiteX6" fmla="*/ 191123 w 7104311"/>
              <a:gd name="connsiteY6" fmla="*/ 9940 h 1213685"/>
              <a:gd name="connsiteX0" fmla="*/ 191123 w 7104311"/>
              <a:gd name="connsiteY0" fmla="*/ 8670 h 1212415"/>
              <a:gd name="connsiteX1" fmla="*/ 5418151 w 7104311"/>
              <a:gd name="connsiteY1" fmla="*/ 124428 h 1212415"/>
              <a:gd name="connsiteX2" fmla="*/ 6061122 w 7104311"/>
              <a:gd name="connsiteY2" fmla="*/ 562462 h 1212415"/>
              <a:gd name="connsiteX3" fmla="*/ 7104311 w 7104311"/>
              <a:gd name="connsiteY3" fmla="*/ 962351 h 1212415"/>
              <a:gd name="connsiteX4" fmla="*/ 3524958 w 7104311"/>
              <a:gd name="connsiteY4" fmla="*/ 974434 h 1212415"/>
              <a:gd name="connsiteX5" fmla="*/ 1260069 w 7104311"/>
              <a:gd name="connsiteY5" fmla="*/ 833563 h 1212415"/>
              <a:gd name="connsiteX6" fmla="*/ 191123 w 7104311"/>
              <a:gd name="connsiteY6" fmla="*/ 8670 h 1212415"/>
              <a:gd name="connsiteX0" fmla="*/ 191123 w 7104311"/>
              <a:gd name="connsiteY0" fmla="*/ 13067 h 1216812"/>
              <a:gd name="connsiteX1" fmla="*/ 5418151 w 7104311"/>
              <a:gd name="connsiteY1" fmla="*/ 128825 h 1216812"/>
              <a:gd name="connsiteX2" fmla="*/ 6061122 w 7104311"/>
              <a:gd name="connsiteY2" fmla="*/ 566859 h 1216812"/>
              <a:gd name="connsiteX3" fmla="*/ 7104311 w 7104311"/>
              <a:gd name="connsiteY3" fmla="*/ 966748 h 1216812"/>
              <a:gd name="connsiteX4" fmla="*/ 3524958 w 7104311"/>
              <a:gd name="connsiteY4" fmla="*/ 978831 h 1216812"/>
              <a:gd name="connsiteX5" fmla="*/ 1260069 w 7104311"/>
              <a:gd name="connsiteY5" fmla="*/ 837960 h 1216812"/>
              <a:gd name="connsiteX6" fmla="*/ 191123 w 7104311"/>
              <a:gd name="connsiteY6" fmla="*/ 13067 h 1216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4311" h="1216812">
                <a:moveTo>
                  <a:pt x="191123" y="13067"/>
                </a:moveTo>
                <a:cubicBezTo>
                  <a:pt x="1062294" y="-55753"/>
                  <a:pt x="4605096" y="171754"/>
                  <a:pt x="5418151" y="128825"/>
                </a:cubicBezTo>
                <a:cubicBezTo>
                  <a:pt x="7287274" y="163169"/>
                  <a:pt x="5831611" y="487307"/>
                  <a:pt x="6061122" y="566859"/>
                </a:cubicBezTo>
                <a:cubicBezTo>
                  <a:pt x="6451782" y="734498"/>
                  <a:pt x="6958350" y="760472"/>
                  <a:pt x="7104311" y="966748"/>
                </a:cubicBezTo>
                <a:cubicBezTo>
                  <a:pt x="6823284" y="1486171"/>
                  <a:pt x="4056824" y="963806"/>
                  <a:pt x="3524958" y="978831"/>
                </a:cubicBezTo>
                <a:cubicBezTo>
                  <a:pt x="2993092" y="993856"/>
                  <a:pt x="641584" y="1589202"/>
                  <a:pt x="1260069" y="837960"/>
                </a:cubicBezTo>
                <a:cubicBezTo>
                  <a:pt x="349963" y="399863"/>
                  <a:pt x="-354083" y="-25354"/>
                  <a:pt x="191123" y="13067"/>
                </a:cubicBezTo>
                <a:close/>
              </a:path>
            </a:pathLst>
          </a:cu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Основные потребительские характеристики </a:t>
            </a:r>
          </a:p>
          <a:p>
            <a:pPr algn="ctr"/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 продукту: </a:t>
            </a:r>
          </a:p>
          <a:p>
            <a:pPr algn="ctr"/>
            <a:endParaRPr lang="ru-RU" dirty="0"/>
          </a:p>
        </p:txBody>
      </p:sp>
      <p:pic>
        <p:nvPicPr>
          <p:cNvPr id="3074" name="Picture 2" descr="Если на дороге не нарисована разметка и нет знаков, то и не может быть  штрафа за выезд на встречную полосу: Верховный Суд » 1Gai.Ru - Советы и  технологии, автомобили, новости, статьи, фотограф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588" y="3158043"/>
            <a:ext cx="5048250" cy="369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03512" y="1834604"/>
            <a:ext cx="41710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/>
              <a:t>— Программное обеспечение: сбор, обработка и анализ данных о состоянии дорожного покрытия, позволяющее прогнозировать его износ и определять сроки проведения ремонтных работ.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86166" y="764704"/>
            <a:ext cx="41769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— Система ленточных датчиков: набор инструментов и материалов для контроля состояния дорожного покрытия, обеспечивающих точность и надежность измерений.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r="1038" b="2400"/>
          <a:stretch/>
        </p:blipFill>
        <p:spPr bwMode="auto">
          <a:xfrm>
            <a:off x="335480" y="5157192"/>
            <a:ext cx="1080000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668031" y="5035472"/>
            <a:ext cx="47525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— База данных: хранилище информации о состоянии дорожного покрытия, включающее характеристики каждого участка дороги, требования к уходу и ремонту, а также историю проведенных работ.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6" y="3573016"/>
            <a:ext cx="1054794" cy="1067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80" y="1839529"/>
            <a:ext cx="1086829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9" descr="blob:https://web.telegram.org/4031f31e-f009-4025-8ddf-abe4e1b4985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1" descr="blob:https://web.telegram.org/4031f31e-f009-4025-8ddf-abe4e1b4985b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484465" y="345535"/>
            <a:ext cx="4464496" cy="6264696"/>
          </a:xfrm>
          <a:prstGeom prst="rect">
            <a:avLst/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356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 descr="https://images.nplod.ru/gen_images_2/hRrySzoqoNxL7dE1jjYSn3Fv7IIPAN3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9514" y="0"/>
            <a:ext cx="5048250" cy="288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ятиугольник 5"/>
          <p:cNvSpPr/>
          <p:nvPr/>
        </p:nvSpPr>
        <p:spPr>
          <a:xfrm>
            <a:off x="6600056" y="357616"/>
            <a:ext cx="4643648" cy="1083458"/>
          </a:xfrm>
          <a:custGeom>
            <a:avLst/>
            <a:gdLst>
              <a:gd name="connsiteX0" fmla="*/ 0 w 3168352"/>
              <a:gd name="connsiteY0" fmla="*/ 0 h 1008112"/>
              <a:gd name="connsiteX1" fmla="*/ 2664296 w 3168352"/>
              <a:gd name="connsiteY1" fmla="*/ 0 h 1008112"/>
              <a:gd name="connsiteX2" fmla="*/ 3168352 w 3168352"/>
              <a:gd name="connsiteY2" fmla="*/ 504056 h 1008112"/>
              <a:gd name="connsiteX3" fmla="*/ 2664296 w 3168352"/>
              <a:gd name="connsiteY3" fmla="*/ 1008112 h 1008112"/>
              <a:gd name="connsiteX4" fmla="*/ 0 w 3168352"/>
              <a:gd name="connsiteY4" fmla="*/ 1008112 h 1008112"/>
              <a:gd name="connsiteX5" fmla="*/ 0 w 3168352"/>
              <a:gd name="connsiteY5" fmla="*/ 0 h 1008112"/>
              <a:gd name="connsiteX0" fmla="*/ 270457 w 3438809"/>
              <a:gd name="connsiteY0" fmla="*/ 0 h 1008112"/>
              <a:gd name="connsiteX1" fmla="*/ 2934753 w 3438809"/>
              <a:gd name="connsiteY1" fmla="*/ 0 h 1008112"/>
              <a:gd name="connsiteX2" fmla="*/ 3438809 w 3438809"/>
              <a:gd name="connsiteY2" fmla="*/ 504056 h 1008112"/>
              <a:gd name="connsiteX3" fmla="*/ 2934753 w 3438809"/>
              <a:gd name="connsiteY3" fmla="*/ 1008112 h 1008112"/>
              <a:gd name="connsiteX4" fmla="*/ 0 w 3438809"/>
              <a:gd name="connsiteY4" fmla="*/ 917960 h 1008112"/>
              <a:gd name="connsiteX5" fmla="*/ 270457 w 3438809"/>
              <a:gd name="connsiteY5" fmla="*/ 0 h 1008112"/>
              <a:gd name="connsiteX0" fmla="*/ 393049 w 3561401"/>
              <a:gd name="connsiteY0" fmla="*/ 0 h 1008112"/>
              <a:gd name="connsiteX1" fmla="*/ 3057345 w 3561401"/>
              <a:gd name="connsiteY1" fmla="*/ 0 h 1008112"/>
              <a:gd name="connsiteX2" fmla="*/ 3561401 w 3561401"/>
              <a:gd name="connsiteY2" fmla="*/ 504056 h 1008112"/>
              <a:gd name="connsiteX3" fmla="*/ 3057345 w 3561401"/>
              <a:gd name="connsiteY3" fmla="*/ 1008112 h 1008112"/>
              <a:gd name="connsiteX4" fmla="*/ 122592 w 3561401"/>
              <a:gd name="connsiteY4" fmla="*/ 917960 h 1008112"/>
              <a:gd name="connsiteX5" fmla="*/ 393049 w 3561401"/>
              <a:gd name="connsiteY5" fmla="*/ 0 h 1008112"/>
              <a:gd name="connsiteX0" fmla="*/ 539471 w 3540398"/>
              <a:gd name="connsiteY0" fmla="*/ 103031 h 1008112"/>
              <a:gd name="connsiteX1" fmla="*/ 3036342 w 3540398"/>
              <a:gd name="connsiteY1" fmla="*/ 0 h 1008112"/>
              <a:gd name="connsiteX2" fmla="*/ 3540398 w 3540398"/>
              <a:gd name="connsiteY2" fmla="*/ 504056 h 1008112"/>
              <a:gd name="connsiteX3" fmla="*/ 3036342 w 3540398"/>
              <a:gd name="connsiteY3" fmla="*/ 1008112 h 1008112"/>
              <a:gd name="connsiteX4" fmla="*/ 101589 w 3540398"/>
              <a:gd name="connsiteY4" fmla="*/ 917960 h 1008112"/>
              <a:gd name="connsiteX5" fmla="*/ 539471 w 3540398"/>
              <a:gd name="connsiteY5" fmla="*/ 103031 h 1008112"/>
              <a:gd name="connsiteX0" fmla="*/ 543315 w 3544242"/>
              <a:gd name="connsiteY0" fmla="*/ 103031 h 1008112"/>
              <a:gd name="connsiteX1" fmla="*/ 3040186 w 3544242"/>
              <a:gd name="connsiteY1" fmla="*/ 0 h 1008112"/>
              <a:gd name="connsiteX2" fmla="*/ 3544242 w 3544242"/>
              <a:gd name="connsiteY2" fmla="*/ 504056 h 1008112"/>
              <a:gd name="connsiteX3" fmla="*/ 3040186 w 3544242"/>
              <a:gd name="connsiteY3" fmla="*/ 1008112 h 1008112"/>
              <a:gd name="connsiteX4" fmla="*/ 105433 w 3544242"/>
              <a:gd name="connsiteY4" fmla="*/ 917960 h 1008112"/>
              <a:gd name="connsiteX5" fmla="*/ 543315 w 3544242"/>
              <a:gd name="connsiteY5" fmla="*/ 103031 h 1008112"/>
              <a:gd name="connsiteX0" fmla="*/ 543315 w 3544242"/>
              <a:gd name="connsiteY0" fmla="*/ 114767 h 1019848"/>
              <a:gd name="connsiteX1" fmla="*/ 3040186 w 3544242"/>
              <a:gd name="connsiteY1" fmla="*/ 11736 h 1019848"/>
              <a:gd name="connsiteX2" fmla="*/ 3544242 w 3544242"/>
              <a:gd name="connsiteY2" fmla="*/ 515792 h 1019848"/>
              <a:gd name="connsiteX3" fmla="*/ 3040186 w 3544242"/>
              <a:gd name="connsiteY3" fmla="*/ 1019848 h 1019848"/>
              <a:gd name="connsiteX4" fmla="*/ 105433 w 3544242"/>
              <a:gd name="connsiteY4" fmla="*/ 929696 h 1019848"/>
              <a:gd name="connsiteX5" fmla="*/ 543315 w 3544242"/>
              <a:gd name="connsiteY5" fmla="*/ 114767 h 1019848"/>
              <a:gd name="connsiteX0" fmla="*/ 497882 w 3498809"/>
              <a:gd name="connsiteY0" fmla="*/ 114767 h 1058485"/>
              <a:gd name="connsiteX1" fmla="*/ 2994753 w 3498809"/>
              <a:gd name="connsiteY1" fmla="*/ 11736 h 1058485"/>
              <a:gd name="connsiteX2" fmla="*/ 3498809 w 3498809"/>
              <a:gd name="connsiteY2" fmla="*/ 515792 h 1058485"/>
              <a:gd name="connsiteX3" fmla="*/ 2994753 w 3498809"/>
              <a:gd name="connsiteY3" fmla="*/ 1019848 h 1058485"/>
              <a:gd name="connsiteX4" fmla="*/ 111516 w 3498809"/>
              <a:gd name="connsiteY4" fmla="*/ 1058485 h 1058485"/>
              <a:gd name="connsiteX5" fmla="*/ 497882 w 3498809"/>
              <a:gd name="connsiteY5" fmla="*/ 114767 h 1058485"/>
              <a:gd name="connsiteX0" fmla="*/ 497882 w 3498809"/>
              <a:gd name="connsiteY0" fmla="*/ 114767 h 1058485"/>
              <a:gd name="connsiteX1" fmla="*/ 2994753 w 3498809"/>
              <a:gd name="connsiteY1" fmla="*/ 11736 h 1058485"/>
              <a:gd name="connsiteX2" fmla="*/ 3498809 w 3498809"/>
              <a:gd name="connsiteY2" fmla="*/ 515792 h 1058485"/>
              <a:gd name="connsiteX3" fmla="*/ 2994753 w 3498809"/>
              <a:gd name="connsiteY3" fmla="*/ 1019848 h 1058485"/>
              <a:gd name="connsiteX4" fmla="*/ 111516 w 3498809"/>
              <a:gd name="connsiteY4" fmla="*/ 1058485 h 1058485"/>
              <a:gd name="connsiteX5" fmla="*/ 497882 w 3498809"/>
              <a:gd name="connsiteY5" fmla="*/ 114767 h 1058485"/>
              <a:gd name="connsiteX0" fmla="*/ 566267 w 3567194"/>
              <a:gd name="connsiteY0" fmla="*/ 114767 h 1020561"/>
              <a:gd name="connsiteX1" fmla="*/ 3063138 w 3567194"/>
              <a:gd name="connsiteY1" fmla="*/ 11736 h 1020561"/>
              <a:gd name="connsiteX2" fmla="*/ 3567194 w 3567194"/>
              <a:gd name="connsiteY2" fmla="*/ 515792 h 1020561"/>
              <a:gd name="connsiteX3" fmla="*/ 3063138 w 3567194"/>
              <a:gd name="connsiteY3" fmla="*/ 1019848 h 1020561"/>
              <a:gd name="connsiteX4" fmla="*/ 102628 w 3567194"/>
              <a:gd name="connsiteY4" fmla="*/ 994090 h 1020561"/>
              <a:gd name="connsiteX5" fmla="*/ 566267 w 3567194"/>
              <a:gd name="connsiteY5" fmla="*/ 114767 h 1020561"/>
              <a:gd name="connsiteX0" fmla="*/ 566267 w 3567194"/>
              <a:gd name="connsiteY0" fmla="*/ 114767 h 1035946"/>
              <a:gd name="connsiteX1" fmla="*/ 3063138 w 3567194"/>
              <a:gd name="connsiteY1" fmla="*/ 11736 h 1035946"/>
              <a:gd name="connsiteX2" fmla="*/ 3567194 w 3567194"/>
              <a:gd name="connsiteY2" fmla="*/ 515792 h 1035946"/>
              <a:gd name="connsiteX3" fmla="*/ 3063138 w 3567194"/>
              <a:gd name="connsiteY3" fmla="*/ 1019848 h 1035946"/>
              <a:gd name="connsiteX4" fmla="*/ 102628 w 3567194"/>
              <a:gd name="connsiteY4" fmla="*/ 994090 h 1035946"/>
              <a:gd name="connsiteX5" fmla="*/ 566267 w 3567194"/>
              <a:gd name="connsiteY5" fmla="*/ 114767 h 1035946"/>
              <a:gd name="connsiteX0" fmla="*/ 442118 w 3584713"/>
              <a:gd name="connsiteY0" fmla="*/ 321972 h 1024210"/>
              <a:gd name="connsiteX1" fmla="*/ 3080657 w 3584713"/>
              <a:gd name="connsiteY1" fmla="*/ 0 h 1024210"/>
              <a:gd name="connsiteX2" fmla="*/ 3584713 w 3584713"/>
              <a:gd name="connsiteY2" fmla="*/ 504056 h 1024210"/>
              <a:gd name="connsiteX3" fmla="*/ 3080657 w 3584713"/>
              <a:gd name="connsiteY3" fmla="*/ 1008112 h 1024210"/>
              <a:gd name="connsiteX4" fmla="*/ 120147 w 3584713"/>
              <a:gd name="connsiteY4" fmla="*/ 982354 h 1024210"/>
              <a:gd name="connsiteX5" fmla="*/ 442118 w 3584713"/>
              <a:gd name="connsiteY5" fmla="*/ 321972 h 1024210"/>
              <a:gd name="connsiteX0" fmla="*/ 442118 w 3584713"/>
              <a:gd name="connsiteY0" fmla="*/ 326163 h 1028401"/>
              <a:gd name="connsiteX1" fmla="*/ 3080657 w 3584713"/>
              <a:gd name="connsiteY1" fmla="*/ 4191 h 1028401"/>
              <a:gd name="connsiteX2" fmla="*/ 3584713 w 3584713"/>
              <a:gd name="connsiteY2" fmla="*/ 508247 h 1028401"/>
              <a:gd name="connsiteX3" fmla="*/ 3080657 w 3584713"/>
              <a:gd name="connsiteY3" fmla="*/ 1012303 h 1028401"/>
              <a:gd name="connsiteX4" fmla="*/ 120147 w 3584713"/>
              <a:gd name="connsiteY4" fmla="*/ 986545 h 1028401"/>
              <a:gd name="connsiteX5" fmla="*/ 442118 w 3584713"/>
              <a:gd name="connsiteY5" fmla="*/ 326163 h 1028401"/>
              <a:gd name="connsiteX0" fmla="*/ 431123 w 3586597"/>
              <a:gd name="connsiteY0" fmla="*/ 476519 h 1024210"/>
              <a:gd name="connsiteX1" fmla="*/ 3082541 w 3586597"/>
              <a:gd name="connsiteY1" fmla="*/ 0 h 1024210"/>
              <a:gd name="connsiteX2" fmla="*/ 3586597 w 3586597"/>
              <a:gd name="connsiteY2" fmla="*/ 504056 h 1024210"/>
              <a:gd name="connsiteX3" fmla="*/ 3082541 w 3586597"/>
              <a:gd name="connsiteY3" fmla="*/ 1008112 h 1024210"/>
              <a:gd name="connsiteX4" fmla="*/ 122031 w 3586597"/>
              <a:gd name="connsiteY4" fmla="*/ 982354 h 1024210"/>
              <a:gd name="connsiteX5" fmla="*/ 431123 w 3586597"/>
              <a:gd name="connsiteY5" fmla="*/ 476519 h 1024210"/>
              <a:gd name="connsiteX0" fmla="*/ 431123 w 3586597"/>
              <a:gd name="connsiteY0" fmla="*/ 561891 h 1109582"/>
              <a:gd name="connsiteX1" fmla="*/ 3082541 w 3586597"/>
              <a:gd name="connsiteY1" fmla="*/ 85372 h 1109582"/>
              <a:gd name="connsiteX2" fmla="*/ 3586597 w 3586597"/>
              <a:gd name="connsiteY2" fmla="*/ 589428 h 1109582"/>
              <a:gd name="connsiteX3" fmla="*/ 3082541 w 3586597"/>
              <a:gd name="connsiteY3" fmla="*/ 1093484 h 1109582"/>
              <a:gd name="connsiteX4" fmla="*/ 122031 w 3586597"/>
              <a:gd name="connsiteY4" fmla="*/ 1067726 h 1109582"/>
              <a:gd name="connsiteX5" fmla="*/ 431123 w 3586597"/>
              <a:gd name="connsiteY5" fmla="*/ 561891 h 1109582"/>
              <a:gd name="connsiteX0" fmla="*/ 383749 w 3539223"/>
              <a:gd name="connsiteY0" fmla="*/ 561891 h 1125186"/>
              <a:gd name="connsiteX1" fmla="*/ 3035167 w 3539223"/>
              <a:gd name="connsiteY1" fmla="*/ 85372 h 1125186"/>
              <a:gd name="connsiteX2" fmla="*/ 3539223 w 3539223"/>
              <a:gd name="connsiteY2" fmla="*/ 589428 h 1125186"/>
              <a:gd name="connsiteX3" fmla="*/ 3035167 w 3539223"/>
              <a:gd name="connsiteY3" fmla="*/ 1093484 h 1125186"/>
              <a:gd name="connsiteX4" fmla="*/ 254961 w 3539223"/>
              <a:gd name="connsiteY4" fmla="*/ 1093484 h 1125186"/>
              <a:gd name="connsiteX5" fmla="*/ 383749 w 3539223"/>
              <a:gd name="connsiteY5" fmla="*/ 561891 h 1125186"/>
              <a:gd name="connsiteX0" fmla="*/ 383749 w 3539223"/>
              <a:gd name="connsiteY0" fmla="*/ 561891 h 1096193"/>
              <a:gd name="connsiteX1" fmla="*/ 3035167 w 3539223"/>
              <a:gd name="connsiteY1" fmla="*/ 85372 h 1096193"/>
              <a:gd name="connsiteX2" fmla="*/ 3539223 w 3539223"/>
              <a:gd name="connsiteY2" fmla="*/ 589428 h 1096193"/>
              <a:gd name="connsiteX3" fmla="*/ 3035167 w 3539223"/>
              <a:gd name="connsiteY3" fmla="*/ 1093484 h 1096193"/>
              <a:gd name="connsiteX4" fmla="*/ 254961 w 3539223"/>
              <a:gd name="connsiteY4" fmla="*/ 1093484 h 1096193"/>
              <a:gd name="connsiteX5" fmla="*/ 383749 w 3539223"/>
              <a:gd name="connsiteY5" fmla="*/ 561891 h 1096193"/>
              <a:gd name="connsiteX0" fmla="*/ 421877 w 3577351"/>
              <a:gd name="connsiteY0" fmla="*/ 561891 h 1096193"/>
              <a:gd name="connsiteX1" fmla="*/ 3073295 w 3577351"/>
              <a:gd name="connsiteY1" fmla="*/ 85372 h 1096193"/>
              <a:gd name="connsiteX2" fmla="*/ 3577351 w 3577351"/>
              <a:gd name="connsiteY2" fmla="*/ 589428 h 1096193"/>
              <a:gd name="connsiteX3" fmla="*/ 3073295 w 3577351"/>
              <a:gd name="connsiteY3" fmla="*/ 1093484 h 1096193"/>
              <a:gd name="connsiteX4" fmla="*/ 293089 w 3577351"/>
              <a:gd name="connsiteY4" fmla="*/ 1093484 h 1096193"/>
              <a:gd name="connsiteX5" fmla="*/ 421877 w 3577351"/>
              <a:gd name="connsiteY5" fmla="*/ 561891 h 1096193"/>
              <a:gd name="connsiteX0" fmla="*/ 402592 w 3583824"/>
              <a:gd name="connsiteY0" fmla="*/ 502959 h 1166049"/>
              <a:gd name="connsiteX1" fmla="*/ 3079768 w 3583824"/>
              <a:gd name="connsiteY1" fmla="*/ 155228 h 1166049"/>
              <a:gd name="connsiteX2" fmla="*/ 3583824 w 3583824"/>
              <a:gd name="connsiteY2" fmla="*/ 659284 h 1166049"/>
              <a:gd name="connsiteX3" fmla="*/ 3079768 w 3583824"/>
              <a:gd name="connsiteY3" fmla="*/ 1163340 h 1166049"/>
              <a:gd name="connsiteX4" fmla="*/ 299562 w 3583824"/>
              <a:gd name="connsiteY4" fmla="*/ 1163340 h 1166049"/>
              <a:gd name="connsiteX5" fmla="*/ 402592 w 3583824"/>
              <a:gd name="connsiteY5" fmla="*/ 502959 h 1166049"/>
              <a:gd name="connsiteX0" fmla="*/ 710584 w 3891816"/>
              <a:gd name="connsiteY0" fmla="*/ 502959 h 1166049"/>
              <a:gd name="connsiteX1" fmla="*/ 3387760 w 3891816"/>
              <a:gd name="connsiteY1" fmla="*/ 155228 h 1166049"/>
              <a:gd name="connsiteX2" fmla="*/ 3891816 w 3891816"/>
              <a:gd name="connsiteY2" fmla="*/ 659284 h 1166049"/>
              <a:gd name="connsiteX3" fmla="*/ 3387760 w 3891816"/>
              <a:gd name="connsiteY3" fmla="*/ 1163340 h 1166049"/>
              <a:gd name="connsiteX4" fmla="*/ 607554 w 3891816"/>
              <a:gd name="connsiteY4" fmla="*/ 1163340 h 1166049"/>
              <a:gd name="connsiteX5" fmla="*/ 710584 w 3891816"/>
              <a:gd name="connsiteY5" fmla="*/ 502959 h 1166049"/>
              <a:gd name="connsiteX0" fmla="*/ 665675 w 3949938"/>
              <a:gd name="connsiteY0" fmla="*/ 611747 h 1055896"/>
              <a:gd name="connsiteX1" fmla="*/ 3445882 w 3949938"/>
              <a:gd name="connsiteY1" fmla="*/ 45075 h 1055896"/>
              <a:gd name="connsiteX2" fmla="*/ 3949938 w 3949938"/>
              <a:gd name="connsiteY2" fmla="*/ 549131 h 1055896"/>
              <a:gd name="connsiteX3" fmla="*/ 3445882 w 3949938"/>
              <a:gd name="connsiteY3" fmla="*/ 1053187 h 1055896"/>
              <a:gd name="connsiteX4" fmla="*/ 665676 w 3949938"/>
              <a:gd name="connsiteY4" fmla="*/ 1053187 h 1055896"/>
              <a:gd name="connsiteX5" fmla="*/ 665675 w 3949938"/>
              <a:gd name="connsiteY5" fmla="*/ 611747 h 1055896"/>
              <a:gd name="connsiteX0" fmla="*/ 665675 w 3949938"/>
              <a:gd name="connsiteY0" fmla="*/ 592229 h 1036378"/>
              <a:gd name="connsiteX1" fmla="*/ 3445882 w 3949938"/>
              <a:gd name="connsiteY1" fmla="*/ 25557 h 1036378"/>
              <a:gd name="connsiteX2" fmla="*/ 3949938 w 3949938"/>
              <a:gd name="connsiteY2" fmla="*/ 529613 h 1036378"/>
              <a:gd name="connsiteX3" fmla="*/ 3445882 w 3949938"/>
              <a:gd name="connsiteY3" fmla="*/ 1033669 h 1036378"/>
              <a:gd name="connsiteX4" fmla="*/ 665676 w 3949938"/>
              <a:gd name="connsiteY4" fmla="*/ 1033669 h 1036378"/>
              <a:gd name="connsiteX5" fmla="*/ 665675 w 3949938"/>
              <a:gd name="connsiteY5" fmla="*/ 592229 h 1036378"/>
              <a:gd name="connsiteX0" fmla="*/ 704686 w 3988949"/>
              <a:gd name="connsiteY0" fmla="*/ 592229 h 1036378"/>
              <a:gd name="connsiteX1" fmla="*/ 3484893 w 3988949"/>
              <a:gd name="connsiteY1" fmla="*/ 25557 h 1036378"/>
              <a:gd name="connsiteX2" fmla="*/ 3988949 w 3988949"/>
              <a:gd name="connsiteY2" fmla="*/ 529613 h 1036378"/>
              <a:gd name="connsiteX3" fmla="*/ 3484893 w 3988949"/>
              <a:gd name="connsiteY3" fmla="*/ 1033669 h 1036378"/>
              <a:gd name="connsiteX4" fmla="*/ 704687 w 3988949"/>
              <a:gd name="connsiteY4" fmla="*/ 1033669 h 1036378"/>
              <a:gd name="connsiteX5" fmla="*/ 704686 w 3988949"/>
              <a:gd name="connsiteY5" fmla="*/ 592229 h 1036378"/>
              <a:gd name="connsiteX0" fmla="*/ 643730 w 3927993"/>
              <a:gd name="connsiteY0" fmla="*/ 592229 h 1036378"/>
              <a:gd name="connsiteX1" fmla="*/ 3423937 w 3927993"/>
              <a:gd name="connsiteY1" fmla="*/ 25557 h 1036378"/>
              <a:gd name="connsiteX2" fmla="*/ 3927993 w 3927993"/>
              <a:gd name="connsiteY2" fmla="*/ 529613 h 1036378"/>
              <a:gd name="connsiteX3" fmla="*/ 3423937 w 3927993"/>
              <a:gd name="connsiteY3" fmla="*/ 1033669 h 1036378"/>
              <a:gd name="connsiteX4" fmla="*/ 643731 w 3927993"/>
              <a:gd name="connsiteY4" fmla="*/ 1033669 h 1036378"/>
              <a:gd name="connsiteX5" fmla="*/ 643730 w 3927993"/>
              <a:gd name="connsiteY5" fmla="*/ 592229 h 1036378"/>
              <a:gd name="connsiteX0" fmla="*/ 643730 w 3927993"/>
              <a:gd name="connsiteY0" fmla="*/ 592229 h 1122461"/>
              <a:gd name="connsiteX1" fmla="*/ 3423937 w 3927993"/>
              <a:gd name="connsiteY1" fmla="*/ 25557 h 1122461"/>
              <a:gd name="connsiteX2" fmla="*/ 3927993 w 3927993"/>
              <a:gd name="connsiteY2" fmla="*/ 529613 h 1122461"/>
              <a:gd name="connsiteX3" fmla="*/ 3423937 w 3927993"/>
              <a:gd name="connsiteY3" fmla="*/ 1033669 h 1122461"/>
              <a:gd name="connsiteX4" fmla="*/ 643731 w 3927993"/>
              <a:gd name="connsiteY4" fmla="*/ 1033669 h 1122461"/>
              <a:gd name="connsiteX5" fmla="*/ 643730 w 3927993"/>
              <a:gd name="connsiteY5" fmla="*/ 592229 h 1122461"/>
              <a:gd name="connsiteX0" fmla="*/ 643730 w 4391633"/>
              <a:gd name="connsiteY0" fmla="*/ 592229 h 1122461"/>
              <a:gd name="connsiteX1" fmla="*/ 3423937 w 4391633"/>
              <a:gd name="connsiteY1" fmla="*/ 25557 h 1122461"/>
              <a:gd name="connsiteX2" fmla="*/ 4391633 w 4391633"/>
              <a:gd name="connsiteY2" fmla="*/ 529613 h 1122461"/>
              <a:gd name="connsiteX3" fmla="*/ 3423937 w 4391633"/>
              <a:gd name="connsiteY3" fmla="*/ 1033669 h 1122461"/>
              <a:gd name="connsiteX4" fmla="*/ 643731 w 4391633"/>
              <a:gd name="connsiteY4" fmla="*/ 1033669 h 1122461"/>
              <a:gd name="connsiteX5" fmla="*/ 643730 w 4391633"/>
              <a:gd name="connsiteY5" fmla="*/ 592229 h 1122461"/>
              <a:gd name="connsiteX0" fmla="*/ 643730 w 4391633"/>
              <a:gd name="connsiteY0" fmla="*/ 592229 h 1122461"/>
              <a:gd name="connsiteX1" fmla="*/ 3423937 w 4391633"/>
              <a:gd name="connsiteY1" fmla="*/ 25557 h 1122461"/>
              <a:gd name="connsiteX2" fmla="*/ 4391633 w 4391633"/>
              <a:gd name="connsiteY2" fmla="*/ 529613 h 1122461"/>
              <a:gd name="connsiteX3" fmla="*/ 3423937 w 4391633"/>
              <a:gd name="connsiteY3" fmla="*/ 1033669 h 1122461"/>
              <a:gd name="connsiteX4" fmla="*/ 643731 w 4391633"/>
              <a:gd name="connsiteY4" fmla="*/ 1033669 h 1122461"/>
              <a:gd name="connsiteX5" fmla="*/ 643730 w 4391633"/>
              <a:gd name="connsiteY5" fmla="*/ 592229 h 1122461"/>
              <a:gd name="connsiteX0" fmla="*/ 643730 w 4391633"/>
              <a:gd name="connsiteY0" fmla="*/ 592229 h 1122461"/>
              <a:gd name="connsiteX1" fmla="*/ 3423937 w 4391633"/>
              <a:gd name="connsiteY1" fmla="*/ 25557 h 1122461"/>
              <a:gd name="connsiteX2" fmla="*/ 4391633 w 4391633"/>
              <a:gd name="connsiteY2" fmla="*/ 529613 h 1122461"/>
              <a:gd name="connsiteX3" fmla="*/ 3423937 w 4391633"/>
              <a:gd name="connsiteY3" fmla="*/ 1033669 h 1122461"/>
              <a:gd name="connsiteX4" fmla="*/ 643731 w 4391633"/>
              <a:gd name="connsiteY4" fmla="*/ 1033669 h 1122461"/>
              <a:gd name="connsiteX5" fmla="*/ 643730 w 4391633"/>
              <a:gd name="connsiteY5" fmla="*/ 592229 h 1122461"/>
              <a:gd name="connsiteX0" fmla="*/ 643730 w 4391633"/>
              <a:gd name="connsiteY0" fmla="*/ 592229 h 1107654"/>
              <a:gd name="connsiteX1" fmla="*/ 3423937 w 4391633"/>
              <a:gd name="connsiteY1" fmla="*/ 25557 h 1107654"/>
              <a:gd name="connsiteX2" fmla="*/ 4391633 w 4391633"/>
              <a:gd name="connsiteY2" fmla="*/ 529613 h 1107654"/>
              <a:gd name="connsiteX3" fmla="*/ 3900456 w 4391633"/>
              <a:gd name="connsiteY3" fmla="*/ 969275 h 1107654"/>
              <a:gd name="connsiteX4" fmla="*/ 643731 w 4391633"/>
              <a:gd name="connsiteY4" fmla="*/ 1033669 h 1107654"/>
              <a:gd name="connsiteX5" fmla="*/ 643730 w 4391633"/>
              <a:gd name="connsiteY5" fmla="*/ 592229 h 1107654"/>
              <a:gd name="connsiteX0" fmla="*/ 650884 w 4398787"/>
              <a:gd name="connsiteY0" fmla="*/ 568033 h 1083458"/>
              <a:gd name="connsiteX1" fmla="*/ 3366697 w 4398787"/>
              <a:gd name="connsiteY1" fmla="*/ 39998 h 1083458"/>
              <a:gd name="connsiteX2" fmla="*/ 4398787 w 4398787"/>
              <a:gd name="connsiteY2" fmla="*/ 505417 h 1083458"/>
              <a:gd name="connsiteX3" fmla="*/ 3907610 w 4398787"/>
              <a:gd name="connsiteY3" fmla="*/ 945079 h 1083458"/>
              <a:gd name="connsiteX4" fmla="*/ 650885 w 4398787"/>
              <a:gd name="connsiteY4" fmla="*/ 1009473 h 1083458"/>
              <a:gd name="connsiteX5" fmla="*/ 650884 w 4398787"/>
              <a:gd name="connsiteY5" fmla="*/ 568033 h 1083458"/>
              <a:gd name="connsiteX0" fmla="*/ 650884 w 4398787"/>
              <a:gd name="connsiteY0" fmla="*/ 568033 h 1083458"/>
              <a:gd name="connsiteX1" fmla="*/ 3366697 w 4398787"/>
              <a:gd name="connsiteY1" fmla="*/ 39998 h 1083458"/>
              <a:gd name="connsiteX2" fmla="*/ 4398787 w 4398787"/>
              <a:gd name="connsiteY2" fmla="*/ 505417 h 1083458"/>
              <a:gd name="connsiteX3" fmla="*/ 3907610 w 4398787"/>
              <a:gd name="connsiteY3" fmla="*/ 945079 h 1083458"/>
              <a:gd name="connsiteX4" fmla="*/ 650885 w 4398787"/>
              <a:gd name="connsiteY4" fmla="*/ 1009473 h 1083458"/>
              <a:gd name="connsiteX5" fmla="*/ 650884 w 4398787"/>
              <a:gd name="connsiteY5" fmla="*/ 568033 h 1083458"/>
              <a:gd name="connsiteX0" fmla="*/ 650884 w 4398787"/>
              <a:gd name="connsiteY0" fmla="*/ 568033 h 1083458"/>
              <a:gd name="connsiteX1" fmla="*/ 3366697 w 4398787"/>
              <a:gd name="connsiteY1" fmla="*/ 39998 h 1083458"/>
              <a:gd name="connsiteX2" fmla="*/ 4398787 w 4398787"/>
              <a:gd name="connsiteY2" fmla="*/ 505417 h 1083458"/>
              <a:gd name="connsiteX3" fmla="*/ 3907610 w 4398787"/>
              <a:gd name="connsiteY3" fmla="*/ 945079 h 1083458"/>
              <a:gd name="connsiteX4" fmla="*/ 650885 w 4398787"/>
              <a:gd name="connsiteY4" fmla="*/ 1009473 h 1083458"/>
              <a:gd name="connsiteX5" fmla="*/ 650884 w 4398787"/>
              <a:gd name="connsiteY5" fmla="*/ 568033 h 1083458"/>
              <a:gd name="connsiteX0" fmla="*/ 650884 w 4527575"/>
              <a:gd name="connsiteY0" fmla="*/ 568033 h 1083458"/>
              <a:gd name="connsiteX1" fmla="*/ 3366697 w 4527575"/>
              <a:gd name="connsiteY1" fmla="*/ 39998 h 1083458"/>
              <a:gd name="connsiteX2" fmla="*/ 4527575 w 4527575"/>
              <a:gd name="connsiteY2" fmla="*/ 505417 h 1083458"/>
              <a:gd name="connsiteX3" fmla="*/ 3907610 w 4527575"/>
              <a:gd name="connsiteY3" fmla="*/ 945079 h 1083458"/>
              <a:gd name="connsiteX4" fmla="*/ 650885 w 4527575"/>
              <a:gd name="connsiteY4" fmla="*/ 1009473 h 1083458"/>
              <a:gd name="connsiteX5" fmla="*/ 650884 w 4527575"/>
              <a:gd name="connsiteY5" fmla="*/ 568033 h 1083458"/>
              <a:gd name="connsiteX0" fmla="*/ 650884 w 4643648"/>
              <a:gd name="connsiteY0" fmla="*/ 568033 h 1083458"/>
              <a:gd name="connsiteX1" fmla="*/ 3366697 w 4643648"/>
              <a:gd name="connsiteY1" fmla="*/ 39998 h 1083458"/>
              <a:gd name="connsiteX2" fmla="*/ 4527575 w 4643648"/>
              <a:gd name="connsiteY2" fmla="*/ 505417 h 1083458"/>
              <a:gd name="connsiteX3" fmla="*/ 3907610 w 4643648"/>
              <a:gd name="connsiteY3" fmla="*/ 945079 h 1083458"/>
              <a:gd name="connsiteX4" fmla="*/ 650885 w 4643648"/>
              <a:gd name="connsiteY4" fmla="*/ 1009473 h 1083458"/>
              <a:gd name="connsiteX5" fmla="*/ 650884 w 4643648"/>
              <a:gd name="connsiteY5" fmla="*/ 568033 h 108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3648" h="1083458">
                <a:moveTo>
                  <a:pt x="650884" y="568033"/>
                </a:moveTo>
                <a:cubicBezTo>
                  <a:pt x="-1569119" y="-264802"/>
                  <a:pt x="2534407" y="74342"/>
                  <a:pt x="3366697" y="39998"/>
                </a:cubicBezTo>
                <a:cubicBezTo>
                  <a:pt x="3766536" y="40592"/>
                  <a:pt x="5029258" y="298761"/>
                  <a:pt x="4527575" y="505417"/>
                </a:cubicBezTo>
                <a:cubicBezTo>
                  <a:pt x="3767128" y="634800"/>
                  <a:pt x="4230175" y="777060"/>
                  <a:pt x="3907610" y="945079"/>
                </a:cubicBezTo>
                <a:cubicBezTo>
                  <a:pt x="2946531" y="957958"/>
                  <a:pt x="-100926" y="1202655"/>
                  <a:pt x="650885" y="1009473"/>
                </a:cubicBezTo>
                <a:cubicBezTo>
                  <a:pt x="1460360" y="670342"/>
                  <a:pt x="-525070" y="842013"/>
                  <a:pt x="650884" y="568033"/>
                </a:cubicBezTo>
                <a:close/>
              </a:path>
            </a:pathLst>
          </a:cu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Технология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8367" y="260093"/>
            <a:ext cx="4392488" cy="6315375"/>
          </a:xfrm>
          <a:prstGeom prst="rect">
            <a:avLst/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83659" y="3068960"/>
            <a:ext cx="423147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Проект предполагает установку ленточных датчиков на всех дорогах города. Эти датчики оснащены высокоточными сенсорами, которые постоянно сканируют и анализируют состояние дороги. Информация, собранная датчиками, передается в центральную систему мониторинга, что позволяет оперативно реагировать на любые изменения и принимать необходимые меры.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242826795"/>
              </p:ext>
            </p:extLst>
          </p:nvPr>
        </p:nvGraphicFramePr>
        <p:xfrm>
          <a:off x="5591944" y="1696250"/>
          <a:ext cx="6192688" cy="4512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6145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Ленобласть реформирует систему содержания доро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30" y="-27369"/>
            <a:ext cx="4702714" cy="265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51746" y="2240402"/>
            <a:ext cx="4539023" cy="1656184"/>
          </a:xfrm>
          <a:prstGeom prst="rect">
            <a:avLst/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bg2"/>
              </a:solidFill>
            </a:endParaRPr>
          </a:p>
          <a:p>
            <a:pPr algn="ctr"/>
            <a:r>
              <a:rPr lang="ru-RU" sz="2400" dirty="0">
                <a:solidFill>
                  <a:schemeClr val="bg2"/>
                </a:solidFill>
              </a:rPr>
              <a:t>Дорожно-строительные компании,  занимающиеся содержанием дорог;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6198" y="147882"/>
            <a:ext cx="4320480" cy="2359339"/>
          </a:xfrm>
          <a:prstGeom prst="rect">
            <a:avLst/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 descr="Руководство и сотрудники ГИБДД Москвы наказаны за смертельное ДТП на Можайк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985" y="2627389"/>
            <a:ext cx="4540978" cy="265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Омский городской совет набирает молодых общественников - Обществ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" y="4048469"/>
            <a:ext cx="4702714" cy="282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837750" y="5589240"/>
            <a:ext cx="4400895" cy="1152128"/>
          </a:xfrm>
          <a:prstGeom prst="rect">
            <a:avLst/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1200"/>
              </a:spcAft>
              <a:tabLst>
                <a:tab pos="274320" algn="l"/>
              </a:tabLst>
            </a:pPr>
            <a:r>
              <a:rPr lang="ru-RU" sz="2400" dirty="0">
                <a:solidFill>
                  <a:schemeClr val="bg2"/>
                </a:solidFill>
              </a:rPr>
              <a:t>     Органы местного </a:t>
            </a:r>
          </a:p>
          <a:p>
            <a:pPr indent="228600" algn="ctr">
              <a:spcAft>
                <a:spcPts val="1200"/>
              </a:spcAft>
              <a:tabLst>
                <a:tab pos="274320" algn="l"/>
              </a:tabLst>
            </a:pPr>
            <a:r>
              <a:rPr lang="ru-RU" sz="2400" dirty="0">
                <a:solidFill>
                  <a:schemeClr val="bg2"/>
                </a:solidFill>
              </a:rPr>
              <a:t>     самоуправления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832304" y="4569174"/>
            <a:ext cx="2664296" cy="1125515"/>
          </a:xfrm>
          <a:prstGeom prst="rect">
            <a:avLst/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2"/>
                </a:solidFill>
              </a:rPr>
              <a:t>      ГИБДД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299102" y="2802640"/>
            <a:ext cx="4130743" cy="2304256"/>
          </a:xfrm>
          <a:prstGeom prst="rect">
            <a:avLst/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92431" y="4306844"/>
            <a:ext cx="4320480" cy="2304256"/>
          </a:xfrm>
          <a:prstGeom prst="rect">
            <a:avLst/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ятиугольник 5"/>
          <p:cNvSpPr/>
          <p:nvPr/>
        </p:nvSpPr>
        <p:spPr>
          <a:xfrm>
            <a:off x="5106298" y="738779"/>
            <a:ext cx="6264696" cy="1122461"/>
          </a:xfrm>
          <a:custGeom>
            <a:avLst/>
            <a:gdLst>
              <a:gd name="connsiteX0" fmla="*/ 0 w 3168352"/>
              <a:gd name="connsiteY0" fmla="*/ 0 h 1008112"/>
              <a:gd name="connsiteX1" fmla="*/ 2664296 w 3168352"/>
              <a:gd name="connsiteY1" fmla="*/ 0 h 1008112"/>
              <a:gd name="connsiteX2" fmla="*/ 3168352 w 3168352"/>
              <a:gd name="connsiteY2" fmla="*/ 504056 h 1008112"/>
              <a:gd name="connsiteX3" fmla="*/ 2664296 w 3168352"/>
              <a:gd name="connsiteY3" fmla="*/ 1008112 h 1008112"/>
              <a:gd name="connsiteX4" fmla="*/ 0 w 3168352"/>
              <a:gd name="connsiteY4" fmla="*/ 1008112 h 1008112"/>
              <a:gd name="connsiteX5" fmla="*/ 0 w 3168352"/>
              <a:gd name="connsiteY5" fmla="*/ 0 h 1008112"/>
              <a:gd name="connsiteX0" fmla="*/ 270457 w 3438809"/>
              <a:gd name="connsiteY0" fmla="*/ 0 h 1008112"/>
              <a:gd name="connsiteX1" fmla="*/ 2934753 w 3438809"/>
              <a:gd name="connsiteY1" fmla="*/ 0 h 1008112"/>
              <a:gd name="connsiteX2" fmla="*/ 3438809 w 3438809"/>
              <a:gd name="connsiteY2" fmla="*/ 504056 h 1008112"/>
              <a:gd name="connsiteX3" fmla="*/ 2934753 w 3438809"/>
              <a:gd name="connsiteY3" fmla="*/ 1008112 h 1008112"/>
              <a:gd name="connsiteX4" fmla="*/ 0 w 3438809"/>
              <a:gd name="connsiteY4" fmla="*/ 917960 h 1008112"/>
              <a:gd name="connsiteX5" fmla="*/ 270457 w 3438809"/>
              <a:gd name="connsiteY5" fmla="*/ 0 h 1008112"/>
              <a:gd name="connsiteX0" fmla="*/ 393049 w 3561401"/>
              <a:gd name="connsiteY0" fmla="*/ 0 h 1008112"/>
              <a:gd name="connsiteX1" fmla="*/ 3057345 w 3561401"/>
              <a:gd name="connsiteY1" fmla="*/ 0 h 1008112"/>
              <a:gd name="connsiteX2" fmla="*/ 3561401 w 3561401"/>
              <a:gd name="connsiteY2" fmla="*/ 504056 h 1008112"/>
              <a:gd name="connsiteX3" fmla="*/ 3057345 w 3561401"/>
              <a:gd name="connsiteY3" fmla="*/ 1008112 h 1008112"/>
              <a:gd name="connsiteX4" fmla="*/ 122592 w 3561401"/>
              <a:gd name="connsiteY4" fmla="*/ 917960 h 1008112"/>
              <a:gd name="connsiteX5" fmla="*/ 393049 w 3561401"/>
              <a:gd name="connsiteY5" fmla="*/ 0 h 1008112"/>
              <a:gd name="connsiteX0" fmla="*/ 539471 w 3540398"/>
              <a:gd name="connsiteY0" fmla="*/ 103031 h 1008112"/>
              <a:gd name="connsiteX1" fmla="*/ 3036342 w 3540398"/>
              <a:gd name="connsiteY1" fmla="*/ 0 h 1008112"/>
              <a:gd name="connsiteX2" fmla="*/ 3540398 w 3540398"/>
              <a:gd name="connsiteY2" fmla="*/ 504056 h 1008112"/>
              <a:gd name="connsiteX3" fmla="*/ 3036342 w 3540398"/>
              <a:gd name="connsiteY3" fmla="*/ 1008112 h 1008112"/>
              <a:gd name="connsiteX4" fmla="*/ 101589 w 3540398"/>
              <a:gd name="connsiteY4" fmla="*/ 917960 h 1008112"/>
              <a:gd name="connsiteX5" fmla="*/ 539471 w 3540398"/>
              <a:gd name="connsiteY5" fmla="*/ 103031 h 1008112"/>
              <a:gd name="connsiteX0" fmla="*/ 543315 w 3544242"/>
              <a:gd name="connsiteY0" fmla="*/ 103031 h 1008112"/>
              <a:gd name="connsiteX1" fmla="*/ 3040186 w 3544242"/>
              <a:gd name="connsiteY1" fmla="*/ 0 h 1008112"/>
              <a:gd name="connsiteX2" fmla="*/ 3544242 w 3544242"/>
              <a:gd name="connsiteY2" fmla="*/ 504056 h 1008112"/>
              <a:gd name="connsiteX3" fmla="*/ 3040186 w 3544242"/>
              <a:gd name="connsiteY3" fmla="*/ 1008112 h 1008112"/>
              <a:gd name="connsiteX4" fmla="*/ 105433 w 3544242"/>
              <a:gd name="connsiteY4" fmla="*/ 917960 h 1008112"/>
              <a:gd name="connsiteX5" fmla="*/ 543315 w 3544242"/>
              <a:gd name="connsiteY5" fmla="*/ 103031 h 1008112"/>
              <a:gd name="connsiteX0" fmla="*/ 543315 w 3544242"/>
              <a:gd name="connsiteY0" fmla="*/ 114767 h 1019848"/>
              <a:gd name="connsiteX1" fmla="*/ 3040186 w 3544242"/>
              <a:gd name="connsiteY1" fmla="*/ 11736 h 1019848"/>
              <a:gd name="connsiteX2" fmla="*/ 3544242 w 3544242"/>
              <a:gd name="connsiteY2" fmla="*/ 515792 h 1019848"/>
              <a:gd name="connsiteX3" fmla="*/ 3040186 w 3544242"/>
              <a:gd name="connsiteY3" fmla="*/ 1019848 h 1019848"/>
              <a:gd name="connsiteX4" fmla="*/ 105433 w 3544242"/>
              <a:gd name="connsiteY4" fmla="*/ 929696 h 1019848"/>
              <a:gd name="connsiteX5" fmla="*/ 543315 w 3544242"/>
              <a:gd name="connsiteY5" fmla="*/ 114767 h 1019848"/>
              <a:gd name="connsiteX0" fmla="*/ 497882 w 3498809"/>
              <a:gd name="connsiteY0" fmla="*/ 114767 h 1058485"/>
              <a:gd name="connsiteX1" fmla="*/ 2994753 w 3498809"/>
              <a:gd name="connsiteY1" fmla="*/ 11736 h 1058485"/>
              <a:gd name="connsiteX2" fmla="*/ 3498809 w 3498809"/>
              <a:gd name="connsiteY2" fmla="*/ 515792 h 1058485"/>
              <a:gd name="connsiteX3" fmla="*/ 2994753 w 3498809"/>
              <a:gd name="connsiteY3" fmla="*/ 1019848 h 1058485"/>
              <a:gd name="connsiteX4" fmla="*/ 111516 w 3498809"/>
              <a:gd name="connsiteY4" fmla="*/ 1058485 h 1058485"/>
              <a:gd name="connsiteX5" fmla="*/ 497882 w 3498809"/>
              <a:gd name="connsiteY5" fmla="*/ 114767 h 1058485"/>
              <a:gd name="connsiteX0" fmla="*/ 497882 w 3498809"/>
              <a:gd name="connsiteY0" fmla="*/ 114767 h 1058485"/>
              <a:gd name="connsiteX1" fmla="*/ 2994753 w 3498809"/>
              <a:gd name="connsiteY1" fmla="*/ 11736 h 1058485"/>
              <a:gd name="connsiteX2" fmla="*/ 3498809 w 3498809"/>
              <a:gd name="connsiteY2" fmla="*/ 515792 h 1058485"/>
              <a:gd name="connsiteX3" fmla="*/ 2994753 w 3498809"/>
              <a:gd name="connsiteY3" fmla="*/ 1019848 h 1058485"/>
              <a:gd name="connsiteX4" fmla="*/ 111516 w 3498809"/>
              <a:gd name="connsiteY4" fmla="*/ 1058485 h 1058485"/>
              <a:gd name="connsiteX5" fmla="*/ 497882 w 3498809"/>
              <a:gd name="connsiteY5" fmla="*/ 114767 h 1058485"/>
              <a:gd name="connsiteX0" fmla="*/ 566267 w 3567194"/>
              <a:gd name="connsiteY0" fmla="*/ 114767 h 1020561"/>
              <a:gd name="connsiteX1" fmla="*/ 3063138 w 3567194"/>
              <a:gd name="connsiteY1" fmla="*/ 11736 h 1020561"/>
              <a:gd name="connsiteX2" fmla="*/ 3567194 w 3567194"/>
              <a:gd name="connsiteY2" fmla="*/ 515792 h 1020561"/>
              <a:gd name="connsiteX3" fmla="*/ 3063138 w 3567194"/>
              <a:gd name="connsiteY3" fmla="*/ 1019848 h 1020561"/>
              <a:gd name="connsiteX4" fmla="*/ 102628 w 3567194"/>
              <a:gd name="connsiteY4" fmla="*/ 994090 h 1020561"/>
              <a:gd name="connsiteX5" fmla="*/ 566267 w 3567194"/>
              <a:gd name="connsiteY5" fmla="*/ 114767 h 1020561"/>
              <a:gd name="connsiteX0" fmla="*/ 566267 w 3567194"/>
              <a:gd name="connsiteY0" fmla="*/ 114767 h 1035946"/>
              <a:gd name="connsiteX1" fmla="*/ 3063138 w 3567194"/>
              <a:gd name="connsiteY1" fmla="*/ 11736 h 1035946"/>
              <a:gd name="connsiteX2" fmla="*/ 3567194 w 3567194"/>
              <a:gd name="connsiteY2" fmla="*/ 515792 h 1035946"/>
              <a:gd name="connsiteX3" fmla="*/ 3063138 w 3567194"/>
              <a:gd name="connsiteY3" fmla="*/ 1019848 h 1035946"/>
              <a:gd name="connsiteX4" fmla="*/ 102628 w 3567194"/>
              <a:gd name="connsiteY4" fmla="*/ 994090 h 1035946"/>
              <a:gd name="connsiteX5" fmla="*/ 566267 w 3567194"/>
              <a:gd name="connsiteY5" fmla="*/ 114767 h 1035946"/>
              <a:gd name="connsiteX0" fmla="*/ 442118 w 3584713"/>
              <a:gd name="connsiteY0" fmla="*/ 321972 h 1024210"/>
              <a:gd name="connsiteX1" fmla="*/ 3080657 w 3584713"/>
              <a:gd name="connsiteY1" fmla="*/ 0 h 1024210"/>
              <a:gd name="connsiteX2" fmla="*/ 3584713 w 3584713"/>
              <a:gd name="connsiteY2" fmla="*/ 504056 h 1024210"/>
              <a:gd name="connsiteX3" fmla="*/ 3080657 w 3584713"/>
              <a:gd name="connsiteY3" fmla="*/ 1008112 h 1024210"/>
              <a:gd name="connsiteX4" fmla="*/ 120147 w 3584713"/>
              <a:gd name="connsiteY4" fmla="*/ 982354 h 1024210"/>
              <a:gd name="connsiteX5" fmla="*/ 442118 w 3584713"/>
              <a:gd name="connsiteY5" fmla="*/ 321972 h 1024210"/>
              <a:gd name="connsiteX0" fmla="*/ 442118 w 3584713"/>
              <a:gd name="connsiteY0" fmla="*/ 326163 h 1028401"/>
              <a:gd name="connsiteX1" fmla="*/ 3080657 w 3584713"/>
              <a:gd name="connsiteY1" fmla="*/ 4191 h 1028401"/>
              <a:gd name="connsiteX2" fmla="*/ 3584713 w 3584713"/>
              <a:gd name="connsiteY2" fmla="*/ 508247 h 1028401"/>
              <a:gd name="connsiteX3" fmla="*/ 3080657 w 3584713"/>
              <a:gd name="connsiteY3" fmla="*/ 1012303 h 1028401"/>
              <a:gd name="connsiteX4" fmla="*/ 120147 w 3584713"/>
              <a:gd name="connsiteY4" fmla="*/ 986545 h 1028401"/>
              <a:gd name="connsiteX5" fmla="*/ 442118 w 3584713"/>
              <a:gd name="connsiteY5" fmla="*/ 326163 h 1028401"/>
              <a:gd name="connsiteX0" fmla="*/ 431123 w 3586597"/>
              <a:gd name="connsiteY0" fmla="*/ 476519 h 1024210"/>
              <a:gd name="connsiteX1" fmla="*/ 3082541 w 3586597"/>
              <a:gd name="connsiteY1" fmla="*/ 0 h 1024210"/>
              <a:gd name="connsiteX2" fmla="*/ 3586597 w 3586597"/>
              <a:gd name="connsiteY2" fmla="*/ 504056 h 1024210"/>
              <a:gd name="connsiteX3" fmla="*/ 3082541 w 3586597"/>
              <a:gd name="connsiteY3" fmla="*/ 1008112 h 1024210"/>
              <a:gd name="connsiteX4" fmla="*/ 122031 w 3586597"/>
              <a:gd name="connsiteY4" fmla="*/ 982354 h 1024210"/>
              <a:gd name="connsiteX5" fmla="*/ 431123 w 3586597"/>
              <a:gd name="connsiteY5" fmla="*/ 476519 h 1024210"/>
              <a:gd name="connsiteX0" fmla="*/ 431123 w 3586597"/>
              <a:gd name="connsiteY0" fmla="*/ 561891 h 1109582"/>
              <a:gd name="connsiteX1" fmla="*/ 3082541 w 3586597"/>
              <a:gd name="connsiteY1" fmla="*/ 85372 h 1109582"/>
              <a:gd name="connsiteX2" fmla="*/ 3586597 w 3586597"/>
              <a:gd name="connsiteY2" fmla="*/ 589428 h 1109582"/>
              <a:gd name="connsiteX3" fmla="*/ 3082541 w 3586597"/>
              <a:gd name="connsiteY3" fmla="*/ 1093484 h 1109582"/>
              <a:gd name="connsiteX4" fmla="*/ 122031 w 3586597"/>
              <a:gd name="connsiteY4" fmla="*/ 1067726 h 1109582"/>
              <a:gd name="connsiteX5" fmla="*/ 431123 w 3586597"/>
              <a:gd name="connsiteY5" fmla="*/ 561891 h 1109582"/>
              <a:gd name="connsiteX0" fmla="*/ 383749 w 3539223"/>
              <a:gd name="connsiteY0" fmla="*/ 561891 h 1125186"/>
              <a:gd name="connsiteX1" fmla="*/ 3035167 w 3539223"/>
              <a:gd name="connsiteY1" fmla="*/ 85372 h 1125186"/>
              <a:gd name="connsiteX2" fmla="*/ 3539223 w 3539223"/>
              <a:gd name="connsiteY2" fmla="*/ 589428 h 1125186"/>
              <a:gd name="connsiteX3" fmla="*/ 3035167 w 3539223"/>
              <a:gd name="connsiteY3" fmla="*/ 1093484 h 1125186"/>
              <a:gd name="connsiteX4" fmla="*/ 254961 w 3539223"/>
              <a:gd name="connsiteY4" fmla="*/ 1093484 h 1125186"/>
              <a:gd name="connsiteX5" fmla="*/ 383749 w 3539223"/>
              <a:gd name="connsiteY5" fmla="*/ 561891 h 1125186"/>
              <a:gd name="connsiteX0" fmla="*/ 383749 w 3539223"/>
              <a:gd name="connsiteY0" fmla="*/ 561891 h 1096193"/>
              <a:gd name="connsiteX1" fmla="*/ 3035167 w 3539223"/>
              <a:gd name="connsiteY1" fmla="*/ 85372 h 1096193"/>
              <a:gd name="connsiteX2" fmla="*/ 3539223 w 3539223"/>
              <a:gd name="connsiteY2" fmla="*/ 589428 h 1096193"/>
              <a:gd name="connsiteX3" fmla="*/ 3035167 w 3539223"/>
              <a:gd name="connsiteY3" fmla="*/ 1093484 h 1096193"/>
              <a:gd name="connsiteX4" fmla="*/ 254961 w 3539223"/>
              <a:gd name="connsiteY4" fmla="*/ 1093484 h 1096193"/>
              <a:gd name="connsiteX5" fmla="*/ 383749 w 3539223"/>
              <a:gd name="connsiteY5" fmla="*/ 561891 h 1096193"/>
              <a:gd name="connsiteX0" fmla="*/ 421877 w 3577351"/>
              <a:gd name="connsiteY0" fmla="*/ 561891 h 1096193"/>
              <a:gd name="connsiteX1" fmla="*/ 3073295 w 3577351"/>
              <a:gd name="connsiteY1" fmla="*/ 85372 h 1096193"/>
              <a:gd name="connsiteX2" fmla="*/ 3577351 w 3577351"/>
              <a:gd name="connsiteY2" fmla="*/ 589428 h 1096193"/>
              <a:gd name="connsiteX3" fmla="*/ 3073295 w 3577351"/>
              <a:gd name="connsiteY3" fmla="*/ 1093484 h 1096193"/>
              <a:gd name="connsiteX4" fmla="*/ 293089 w 3577351"/>
              <a:gd name="connsiteY4" fmla="*/ 1093484 h 1096193"/>
              <a:gd name="connsiteX5" fmla="*/ 421877 w 3577351"/>
              <a:gd name="connsiteY5" fmla="*/ 561891 h 1096193"/>
              <a:gd name="connsiteX0" fmla="*/ 402592 w 3583824"/>
              <a:gd name="connsiteY0" fmla="*/ 502959 h 1166049"/>
              <a:gd name="connsiteX1" fmla="*/ 3079768 w 3583824"/>
              <a:gd name="connsiteY1" fmla="*/ 155228 h 1166049"/>
              <a:gd name="connsiteX2" fmla="*/ 3583824 w 3583824"/>
              <a:gd name="connsiteY2" fmla="*/ 659284 h 1166049"/>
              <a:gd name="connsiteX3" fmla="*/ 3079768 w 3583824"/>
              <a:gd name="connsiteY3" fmla="*/ 1163340 h 1166049"/>
              <a:gd name="connsiteX4" fmla="*/ 299562 w 3583824"/>
              <a:gd name="connsiteY4" fmla="*/ 1163340 h 1166049"/>
              <a:gd name="connsiteX5" fmla="*/ 402592 w 3583824"/>
              <a:gd name="connsiteY5" fmla="*/ 502959 h 1166049"/>
              <a:gd name="connsiteX0" fmla="*/ 710584 w 3891816"/>
              <a:gd name="connsiteY0" fmla="*/ 502959 h 1166049"/>
              <a:gd name="connsiteX1" fmla="*/ 3387760 w 3891816"/>
              <a:gd name="connsiteY1" fmla="*/ 155228 h 1166049"/>
              <a:gd name="connsiteX2" fmla="*/ 3891816 w 3891816"/>
              <a:gd name="connsiteY2" fmla="*/ 659284 h 1166049"/>
              <a:gd name="connsiteX3" fmla="*/ 3387760 w 3891816"/>
              <a:gd name="connsiteY3" fmla="*/ 1163340 h 1166049"/>
              <a:gd name="connsiteX4" fmla="*/ 607554 w 3891816"/>
              <a:gd name="connsiteY4" fmla="*/ 1163340 h 1166049"/>
              <a:gd name="connsiteX5" fmla="*/ 710584 w 3891816"/>
              <a:gd name="connsiteY5" fmla="*/ 502959 h 1166049"/>
              <a:gd name="connsiteX0" fmla="*/ 665675 w 3949938"/>
              <a:gd name="connsiteY0" fmla="*/ 611747 h 1055896"/>
              <a:gd name="connsiteX1" fmla="*/ 3445882 w 3949938"/>
              <a:gd name="connsiteY1" fmla="*/ 45075 h 1055896"/>
              <a:gd name="connsiteX2" fmla="*/ 3949938 w 3949938"/>
              <a:gd name="connsiteY2" fmla="*/ 549131 h 1055896"/>
              <a:gd name="connsiteX3" fmla="*/ 3445882 w 3949938"/>
              <a:gd name="connsiteY3" fmla="*/ 1053187 h 1055896"/>
              <a:gd name="connsiteX4" fmla="*/ 665676 w 3949938"/>
              <a:gd name="connsiteY4" fmla="*/ 1053187 h 1055896"/>
              <a:gd name="connsiteX5" fmla="*/ 665675 w 3949938"/>
              <a:gd name="connsiteY5" fmla="*/ 611747 h 1055896"/>
              <a:gd name="connsiteX0" fmla="*/ 665675 w 3949938"/>
              <a:gd name="connsiteY0" fmla="*/ 592229 h 1036378"/>
              <a:gd name="connsiteX1" fmla="*/ 3445882 w 3949938"/>
              <a:gd name="connsiteY1" fmla="*/ 25557 h 1036378"/>
              <a:gd name="connsiteX2" fmla="*/ 3949938 w 3949938"/>
              <a:gd name="connsiteY2" fmla="*/ 529613 h 1036378"/>
              <a:gd name="connsiteX3" fmla="*/ 3445882 w 3949938"/>
              <a:gd name="connsiteY3" fmla="*/ 1033669 h 1036378"/>
              <a:gd name="connsiteX4" fmla="*/ 665676 w 3949938"/>
              <a:gd name="connsiteY4" fmla="*/ 1033669 h 1036378"/>
              <a:gd name="connsiteX5" fmla="*/ 665675 w 3949938"/>
              <a:gd name="connsiteY5" fmla="*/ 592229 h 1036378"/>
              <a:gd name="connsiteX0" fmla="*/ 704686 w 3988949"/>
              <a:gd name="connsiteY0" fmla="*/ 592229 h 1036378"/>
              <a:gd name="connsiteX1" fmla="*/ 3484893 w 3988949"/>
              <a:gd name="connsiteY1" fmla="*/ 25557 h 1036378"/>
              <a:gd name="connsiteX2" fmla="*/ 3988949 w 3988949"/>
              <a:gd name="connsiteY2" fmla="*/ 529613 h 1036378"/>
              <a:gd name="connsiteX3" fmla="*/ 3484893 w 3988949"/>
              <a:gd name="connsiteY3" fmla="*/ 1033669 h 1036378"/>
              <a:gd name="connsiteX4" fmla="*/ 704687 w 3988949"/>
              <a:gd name="connsiteY4" fmla="*/ 1033669 h 1036378"/>
              <a:gd name="connsiteX5" fmla="*/ 704686 w 3988949"/>
              <a:gd name="connsiteY5" fmla="*/ 592229 h 1036378"/>
              <a:gd name="connsiteX0" fmla="*/ 643730 w 3927993"/>
              <a:gd name="connsiteY0" fmla="*/ 592229 h 1036378"/>
              <a:gd name="connsiteX1" fmla="*/ 3423937 w 3927993"/>
              <a:gd name="connsiteY1" fmla="*/ 25557 h 1036378"/>
              <a:gd name="connsiteX2" fmla="*/ 3927993 w 3927993"/>
              <a:gd name="connsiteY2" fmla="*/ 529613 h 1036378"/>
              <a:gd name="connsiteX3" fmla="*/ 3423937 w 3927993"/>
              <a:gd name="connsiteY3" fmla="*/ 1033669 h 1036378"/>
              <a:gd name="connsiteX4" fmla="*/ 643731 w 3927993"/>
              <a:gd name="connsiteY4" fmla="*/ 1033669 h 1036378"/>
              <a:gd name="connsiteX5" fmla="*/ 643730 w 3927993"/>
              <a:gd name="connsiteY5" fmla="*/ 592229 h 1036378"/>
              <a:gd name="connsiteX0" fmla="*/ 643730 w 3927993"/>
              <a:gd name="connsiteY0" fmla="*/ 592229 h 1122461"/>
              <a:gd name="connsiteX1" fmla="*/ 3423937 w 3927993"/>
              <a:gd name="connsiteY1" fmla="*/ 25557 h 1122461"/>
              <a:gd name="connsiteX2" fmla="*/ 3927993 w 3927993"/>
              <a:gd name="connsiteY2" fmla="*/ 529613 h 1122461"/>
              <a:gd name="connsiteX3" fmla="*/ 3423937 w 3927993"/>
              <a:gd name="connsiteY3" fmla="*/ 1033669 h 1122461"/>
              <a:gd name="connsiteX4" fmla="*/ 643731 w 3927993"/>
              <a:gd name="connsiteY4" fmla="*/ 1033669 h 1122461"/>
              <a:gd name="connsiteX5" fmla="*/ 643730 w 3927993"/>
              <a:gd name="connsiteY5" fmla="*/ 592229 h 1122461"/>
              <a:gd name="connsiteX0" fmla="*/ 624388 w 3908651"/>
              <a:gd name="connsiteY0" fmla="*/ 592229 h 1122461"/>
              <a:gd name="connsiteX1" fmla="*/ 3585895 w 3908651"/>
              <a:gd name="connsiteY1" fmla="*/ 25557 h 1122461"/>
              <a:gd name="connsiteX2" fmla="*/ 3908651 w 3908651"/>
              <a:gd name="connsiteY2" fmla="*/ 529613 h 1122461"/>
              <a:gd name="connsiteX3" fmla="*/ 3404595 w 3908651"/>
              <a:gd name="connsiteY3" fmla="*/ 1033669 h 1122461"/>
              <a:gd name="connsiteX4" fmla="*/ 624389 w 3908651"/>
              <a:gd name="connsiteY4" fmla="*/ 1033669 h 1122461"/>
              <a:gd name="connsiteX5" fmla="*/ 624388 w 3908651"/>
              <a:gd name="connsiteY5" fmla="*/ 592229 h 1122461"/>
              <a:gd name="connsiteX0" fmla="*/ 624388 w 3908651"/>
              <a:gd name="connsiteY0" fmla="*/ 592229 h 1122461"/>
              <a:gd name="connsiteX1" fmla="*/ 3585895 w 3908651"/>
              <a:gd name="connsiteY1" fmla="*/ 25557 h 1122461"/>
              <a:gd name="connsiteX2" fmla="*/ 3908651 w 3908651"/>
              <a:gd name="connsiteY2" fmla="*/ 529613 h 1122461"/>
              <a:gd name="connsiteX3" fmla="*/ 3593449 w 3908651"/>
              <a:gd name="connsiteY3" fmla="*/ 1033669 h 1122461"/>
              <a:gd name="connsiteX4" fmla="*/ 624389 w 3908651"/>
              <a:gd name="connsiteY4" fmla="*/ 1033669 h 1122461"/>
              <a:gd name="connsiteX5" fmla="*/ 624388 w 3908651"/>
              <a:gd name="connsiteY5" fmla="*/ 592229 h 1122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8651" h="1122461">
                <a:moveTo>
                  <a:pt x="624388" y="592229"/>
                </a:moveTo>
                <a:cubicBezTo>
                  <a:pt x="-1595615" y="-240606"/>
                  <a:pt x="2753605" y="59901"/>
                  <a:pt x="3585895" y="25557"/>
                </a:cubicBezTo>
                <a:lnTo>
                  <a:pt x="3908651" y="529613"/>
                </a:lnTo>
                <a:lnTo>
                  <a:pt x="3593449" y="1033669"/>
                </a:lnTo>
                <a:cubicBezTo>
                  <a:pt x="2632370" y="1046548"/>
                  <a:pt x="-127422" y="1226851"/>
                  <a:pt x="624389" y="1033669"/>
                </a:cubicBezTo>
                <a:cubicBezTo>
                  <a:pt x="1433864" y="694538"/>
                  <a:pt x="-551566" y="866209"/>
                  <a:pt x="624388" y="592229"/>
                </a:cubicBezTo>
                <a:close/>
              </a:path>
            </a:pathLst>
          </a:cu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2664802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92AF1B9-9215-474D-8488-8AF1341F86CB}"/>
              </a:ext>
            </a:extLst>
          </p:cNvPr>
          <p:cNvSpPr txBox="1"/>
          <p:nvPr/>
        </p:nvSpPr>
        <p:spPr>
          <a:xfrm>
            <a:off x="6271866" y="5195975"/>
            <a:ext cx="5429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его износа</a:t>
            </a:r>
            <a:endParaRPr lang="en-US" sz="2400" dirty="0"/>
          </a:p>
        </p:txBody>
      </p:sp>
      <p:sp>
        <p:nvSpPr>
          <p:cNvPr id="9" name="Параллелограмм 8"/>
          <p:cNvSpPr/>
          <p:nvPr/>
        </p:nvSpPr>
        <p:spPr>
          <a:xfrm>
            <a:off x="2711624" y="332656"/>
            <a:ext cx="9289032" cy="1038884"/>
          </a:xfrm>
          <a:prstGeom prst="parallelogram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2"/>
                </a:solidFill>
              </a:rPr>
              <a:t>СКВОЗНАЯ ЦИФРОВАЯ ТЕХНОЛОГИЯ </a:t>
            </a:r>
            <a:endParaRPr lang="ru-RU" sz="2800" dirty="0">
              <a:solidFill>
                <a:schemeClr val="bg2"/>
              </a:solidFill>
            </a:endParaRPr>
          </a:p>
        </p:txBody>
      </p:sp>
      <p:pic>
        <p:nvPicPr>
          <p:cNvPr id="6146" name="Picture 2" descr="Цифра&quot; в науке в начале пути | ComNew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91115">
            <a:off x="-844343" y="4181391"/>
            <a:ext cx="2960161" cy="2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Выявлены лучшие цифровые технологии — Государственное бюджетное  образовательное учреждение дополнительного профессионального образования  «Институт развития образования» Краснодарского края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89"/>
          <a:stretch/>
        </p:blipFill>
        <p:spPr bwMode="auto">
          <a:xfrm rot="19837758">
            <a:off x="288238" y="-8649"/>
            <a:ext cx="3067676" cy="296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Цифровые технологии в строительств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16308">
            <a:off x="1779491" y="2621862"/>
            <a:ext cx="3063618" cy="297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ый треугольник 11"/>
          <p:cNvSpPr/>
          <p:nvPr/>
        </p:nvSpPr>
        <p:spPr>
          <a:xfrm rot="14137986">
            <a:off x="-1293601" y="2082744"/>
            <a:ext cx="2424698" cy="1677023"/>
          </a:xfrm>
          <a:custGeom>
            <a:avLst/>
            <a:gdLst>
              <a:gd name="connsiteX0" fmla="*/ 0 w 1296144"/>
              <a:gd name="connsiteY0" fmla="*/ 2304256 h 2304256"/>
              <a:gd name="connsiteX1" fmla="*/ 0 w 1296144"/>
              <a:gd name="connsiteY1" fmla="*/ 0 h 2304256"/>
              <a:gd name="connsiteX2" fmla="*/ 1296144 w 1296144"/>
              <a:gd name="connsiteY2" fmla="*/ 2304256 h 2304256"/>
              <a:gd name="connsiteX3" fmla="*/ 0 w 1296144"/>
              <a:gd name="connsiteY3" fmla="*/ 2304256 h 2304256"/>
              <a:gd name="connsiteX0" fmla="*/ 0 w 2226130"/>
              <a:gd name="connsiteY0" fmla="*/ 2304256 h 2304256"/>
              <a:gd name="connsiteX1" fmla="*/ 0 w 2226130"/>
              <a:gd name="connsiteY1" fmla="*/ 0 h 2304256"/>
              <a:gd name="connsiteX2" fmla="*/ 2226130 w 2226130"/>
              <a:gd name="connsiteY2" fmla="*/ 1640190 h 2304256"/>
              <a:gd name="connsiteX3" fmla="*/ 0 w 2226130"/>
              <a:gd name="connsiteY3" fmla="*/ 2304256 h 2304256"/>
              <a:gd name="connsiteX0" fmla="*/ 0 w 2455624"/>
              <a:gd name="connsiteY0" fmla="*/ 1433863 h 1640190"/>
              <a:gd name="connsiteX1" fmla="*/ 229494 w 2455624"/>
              <a:gd name="connsiteY1" fmla="*/ 0 h 1640190"/>
              <a:gd name="connsiteX2" fmla="*/ 2455624 w 2455624"/>
              <a:gd name="connsiteY2" fmla="*/ 1640190 h 1640190"/>
              <a:gd name="connsiteX3" fmla="*/ 0 w 2455624"/>
              <a:gd name="connsiteY3" fmla="*/ 1433863 h 1640190"/>
              <a:gd name="connsiteX0" fmla="*/ 0 w 2455624"/>
              <a:gd name="connsiteY0" fmla="*/ 991664 h 1197991"/>
              <a:gd name="connsiteX1" fmla="*/ 89997 w 2455624"/>
              <a:gd name="connsiteY1" fmla="*/ 0 h 1197991"/>
              <a:gd name="connsiteX2" fmla="*/ 2455624 w 2455624"/>
              <a:gd name="connsiteY2" fmla="*/ 1197991 h 1197991"/>
              <a:gd name="connsiteX3" fmla="*/ 0 w 2455624"/>
              <a:gd name="connsiteY3" fmla="*/ 991664 h 1197991"/>
              <a:gd name="connsiteX0" fmla="*/ 0 w 1784311"/>
              <a:gd name="connsiteY0" fmla="*/ 991664 h 1175772"/>
              <a:gd name="connsiteX1" fmla="*/ 89997 w 1784311"/>
              <a:gd name="connsiteY1" fmla="*/ 0 h 1175772"/>
              <a:gd name="connsiteX2" fmla="*/ 1784311 w 1784311"/>
              <a:gd name="connsiteY2" fmla="*/ 1175772 h 1175772"/>
              <a:gd name="connsiteX3" fmla="*/ 0 w 1784311"/>
              <a:gd name="connsiteY3" fmla="*/ 991664 h 1175772"/>
              <a:gd name="connsiteX0" fmla="*/ 0 w 1806121"/>
              <a:gd name="connsiteY0" fmla="*/ 991664 h 1143879"/>
              <a:gd name="connsiteX1" fmla="*/ 89997 w 1806121"/>
              <a:gd name="connsiteY1" fmla="*/ 0 h 1143879"/>
              <a:gd name="connsiteX2" fmla="*/ 1806121 w 1806121"/>
              <a:gd name="connsiteY2" fmla="*/ 1143879 h 1143879"/>
              <a:gd name="connsiteX3" fmla="*/ 0 w 1806121"/>
              <a:gd name="connsiteY3" fmla="*/ 991664 h 1143879"/>
              <a:gd name="connsiteX0" fmla="*/ 0 w 1806121"/>
              <a:gd name="connsiteY0" fmla="*/ 991664 h 1143879"/>
              <a:gd name="connsiteX1" fmla="*/ 89997 w 1806121"/>
              <a:gd name="connsiteY1" fmla="*/ 0 h 1143879"/>
              <a:gd name="connsiteX2" fmla="*/ 1806121 w 1806121"/>
              <a:gd name="connsiteY2" fmla="*/ 1143879 h 1143879"/>
              <a:gd name="connsiteX3" fmla="*/ 0 w 1806121"/>
              <a:gd name="connsiteY3" fmla="*/ 991664 h 1143879"/>
              <a:gd name="connsiteX0" fmla="*/ 0 w 2112832"/>
              <a:gd name="connsiteY0" fmla="*/ 991664 h 1386211"/>
              <a:gd name="connsiteX1" fmla="*/ 89997 w 2112832"/>
              <a:gd name="connsiteY1" fmla="*/ 0 h 1386211"/>
              <a:gd name="connsiteX2" fmla="*/ 2112832 w 2112832"/>
              <a:gd name="connsiteY2" fmla="*/ 1386211 h 1386211"/>
              <a:gd name="connsiteX3" fmla="*/ 0 w 2112832"/>
              <a:gd name="connsiteY3" fmla="*/ 991664 h 1386211"/>
              <a:gd name="connsiteX0" fmla="*/ 0 w 2383807"/>
              <a:gd name="connsiteY0" fmla="*/ 1197332 h 1386211"/>
              <a:gd name="connsiteX1" fmla="*/ 360972 w 2383807"/>
              <a:gd name="connsiteY1" fmla="*/ 0 h 1386211"/>
              <a:gd name="connsiteX2" fmla="*/ 2383807 w 2383807"/>
              <a:gd name="connsiteY2" fmla="*/ 1386211 h 1386211"/>
              <a:gd name="connsiteX3" fmla="*/ 0 w 2383807"/>
              <a:gd name="connsiteY3" fmla="*/ 1197332 h 1386211"/>
              <a:gd name="connsiteX0" fmla="*/ 0 w 2383807"/>
              <a:gd name="connsiteY0" fmla="*/ 1401709 h 1590588"/>
              <a:gd name="connsiteX1" fmla="*/ 109760 w 2383807"/>
              <a:gd name="connsiteY1" fmla="*/ 0 h 1590588"/>
              <a:gd name="connsiteX2" fmla="*/ 2383807 w 2383807"/>
              <a:gd name="connsiteY2" fmla="*/ 1590588 h 1590588"/>
              <a:gd name="connsiteX3" fmla="*/ 0 w 2383807"/>
              <a:gd name="connsiteY3" fmla="*/ 1401709 h 1590588"/>
              <a:gd name="connsiteX0" fmla="*/ 0 w 2383807"/>
              <a:gd name="connsiteY0" fmla="*/ 1488144 h 1677023"/>
              <a:gd name="connsiteX1" fmla="*/ 54834 w 2383807"/>
              <a:gd name="connsiteY1" fmla="*/ 0 h 1677023"/>
              <a:gd name="connsiteX2" fmla="*/ 2383807 w 2383807"/>
              <a:gd name="connsiteY2" fmla="*/ 1677023 h 1677023"/>
              <a:gd name="connsiteX3" fmla="*/ 0 w 2383807"/>
              <a:gd name="connsiteY3" fmla="*/ 1488144 h 1677023"/>
              <a:gd name="connsiteX0" fmla="*/ 0 w 2424698"/>
              <a:gd name="connsiteY0" fmla="*/ 1476471 h 1677023"/>
              <a:gd name="connsiteX1" fmla="*/ 95725 w 2424698"/>
              <a:gd name="connsiteY1" fmla="*/ 0 h 1677023"/>
              <a:gd name="connsiteX2" fmla="*/ 2424698 w 2424698"/>
              <a:gd name="connsiteY2" fmla="*/ 1677023 h 1677023"/>
              <a:gd name="connsiteX3" fmla="*/ 0 w 2424698"/>
              <a:gd name="connsiteY3" fmla="*/ 1476471 h 1677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698" h="1677023">
                <a:moveTo>
                  <a:pt x="0" y="1476471"/>
                </a:moveTo>
                <a:lnTo>
                  <a:pt x="95725" y="0"/>
                </a:lnTo>
                <a:lnTo>
                  <a:pt x="2424698" y="1677023"/>
                </a:lnTo>
                <a:lnTo>
                  <a:pt x="0" y="1476471"/>
                </a:lnTo>
                <a:close/>
              </a:path>
            </a:pathLst>
          </a:cu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ый треугольник 11"/>
          <p:cNvSpPr/>
          <p:nvPr/>
        </p:nvSpPr>
        <p:spPr bwMode="auto">
          <a:xfrm rot="19423162">
            <a:off x="-353263" y="-333502"/>
            <a:ext cx="1685318" cy="856848"/>
          </a:xfrm>
          <a:custGeom>
            <a:avLst/>
            <a:gdLst>
              <a:gd name="connsiteX0" fmla="*/ 0 w 1296144"/>
              <a:gd name="connsiteY0" fmla="*/ 2304256 h 2304256"/>
              <a:gd name="connsiteX1" fmla="*/ 0 w 1296144"/>
              <a:gd name="connsiteY1" fmla="*/ 0 h 2304256"/>
              <a:gd name="connsiteX2" fmla="*/ 1296144 w 1296144"/>
              <a:gd name="connsiteY2" fmla="*/ 2304256 h 2304256"/>
              <a:gd name="connsiteX3" fmla="*/ 0 w 1296144"/>
              <a:gd name="connsiteY3" fmla="*/ 2304256 h 2304256"/>
              <a:gd name="connsiteX0" fmla="*/ 0 w 2226130"/>
              <a:gd name="connsiteY0" fmla="*/ 2304256 h 2304256"/>
              <a:gd name="connsiteX1" fmla="*/ 0 w 2226130"/>
              <a:gd name="connsiteY1" fmla="*/ 0 h 2304256"/>
              <a:gd name="connsiteX2" fmla="*/ 2226130 w 2226130"/>
              <a:gd name="connsiteY2" fmla="*/ 1640190 h 2304256"/>
              <a:gd name="connsiteX3" fmla="*/ 0 w 2226130"/>
              <a:gd name="connsiteY3" fmla="*/ 2304256 h 2304256"/>
              <a:gd name="connsiteX0" fmla="*/ 0 w 2455624"/>
              <a:gd name="connsiteY0" fmla="*/ 1433863 h 1640190"/>
              <a:gd name="connsiteX1" fmla="*/ 229494 w 2455624"/>
              <a:gd name="connsiteY1" fmla="*/ 0 h 1640190"/>
              <a:gd name="connsiteX2" fmla="*/ 2455624 w 2455624"/>
              <a:gd name="connsiteY2" fmla="*/ 1640190 h 1640190"/>
              <a:gd name="connsiteX3" fmla="*/ 0 w 2455624"/>
              <a:gd name="connsiteY3" fmla="*/ 1433863 h 1640190"/>
              <a:gd name="connsiteX0" fmla="*/ 0 w 2455624"/>
              <a:gd name="connsiteY0" fmla="*/ 991664 h 1197991"/>
              <a:gd name="connsiteX1" fmla="*/ 89997 w 2455624"/>
              <a:gd name="connsiteY1" fmla="*/ 0 h 1197991"/>
              <a:gd name="connsiteX2" fmla="*/ 2455624 w 2455624"/>
              <a:gd name="connsiteY2" fmla="*/ 1197991 h 1197991"/>
              <a:gd name="connsiteX3" fmla="*/ 0 w 2455624"/>
              <a:gd name="connsiteY3" fmla="*/ 991664 h 1197991"/>
              <a:gd name="connsiteX0" fmla="*/ 0 w 1784311"/>
              <a:gd name="connsiteY0" fmla="*/ 991664 h 1175772"/>
              <a:gd name="connsiteX1" fmla="*/ 89997 w 1784311"/>
              <a:gd name="connsiteY1" fmla="*/ 0 h 1175772"/>
              <a:gd name="connsiteX2" fmla="*/ 1784311 w 1784311"/>
              <a:gd name="connsiteY2" fmla="*/ 1175772 h 1175772"/>
              <a:gd name="connsiteX3" fmla="*/ 0 w 1784311"/>
              <a:gd name="connsiteY3" fmla="*/ 991664 h 1175772"/>
              <a:gd name="connsiteX0" fmla="*/ 0 w 1806121"/>
              <a:gd name="connsiteY0" fmla="*/ 991664 h 1143879"/>
              <a:gd name="connsiteX1" fmla="*/ 89997 w 1806121"/>
              <a:gd name="connsiteY1" fmla="*/ 0 h 1143879"/>
              <a:gd name="connsiteX2" fmla="*/ 1806121 w 1806121"/>
              <a:gd name="connsiteY2" fmla="*/ 1143879 h 1143879"/>
              <a:gd name="connsiteX3" fmla="*/ 0 w 1806121"/>
              <a:gd name="connsiteY3" fmla="*/ 991664 h 1143879"/>
              <a:gd name="connsiteX0" fmla="*/ 0 w 1806121"/>
              <a:gd name="connsiteY0" fmla="*/ 862622 h 1014837"/>
              <a:gd name="connsiteX1" fmla="*/ 278692 w 1806121"/>
              <a:gd name="connsiteY1" fmla="*/ 0 h 1014837"/>
              <a:gd name="connsiteX2" fmla="*/ 1806121 w 1806121"/>
              <a:gd name="connsiteY2" fmla="*/ 1014837 h 1014837"/>
              <a:gd name="connsiteX3" fmla="*/ 0 w 1806121"/>
              <a:gd name="connsiteY3" fmla="*/ 862622 h 1014837"/>
              <a:gd name="connsiteX0" fmla="*/ 0 w 2078313"/>
              <a:gd name="connsiteY0" fmla="*/ 855676 h 1014837"/>
              <a:gd name="connsiteX1" fmla="*/ 550884 w 2078313"/>
              <a:gd name="connsiteY1" fmla="*/ 0 h 1014837"/>
              <a:gd name="connsiteX2" fmla="*/ 2078313 w 2078313"/>
              <a:gd name="connsiteY2" fmla="*/ 1014837 h 1014837"/>
              <a:gd name="connsiteX3" fmla="*/ 0 w 2078313"/>
              <a:gd name="connsiteY3" fmla="*/ 855676 h 1014837"/>
              <a:gd name="connsiteX0" fmla="*/ 0 w 2104594"/>
              <a:gd name="connsiteY0" fmla="*/ 870285 h 1014837"/>
              <a:gd name="connsiteX1" fmla="*/ 577165 w 2104594"/>
              <a:gd name="connsiteY1" fmla="*/ 0 h 1014837"/>
              <a:gd name="connsiteX2" fmla="*/ 2104594 w 2104594"/>
              <a:gd name="connsiteY2" fmla="*/ 1014837 h 1014837"/>
              <a:gd name="connsiteX3" fmla="*/ 0 w 2104594"/>
              <a:gd name="connsiteY3" fmla="*/ 870285 h 1014837"/>
              <a:gd name="connsiteX0" fmla="*/ 0 w 2167683"/>
              <a:gd name="connsiteY0" fmla="*/ 870285 h 1041691"/>
              <a:gd name="connsiteX1" fmla="*/ 577165 w 2167683"/>
              <a:gd name="connsiteY1" fmla="*/ 0 h 1041691"/>
              <a:gd name="connsiteX2" fmla="*/ 2167683 w 2167683"/>
              <a:gd name="connsiteY2" fmla="*/ 1041691 h 1041691"/>
              <a:gd name="connsiteX3" fmla="*/ 0 w 2167683"/>
              <a:gd name="connsiteY3" fmla="*/ 870285 h 1041691"/>
              <a:gd name="connsiteX0" fmla="*/ 0 w 2167683"/>
              <a:gd name="connsiteY0" fmla="*/ 880812 h 1052218"/>
              <a:gd name="connsiteX1" fmla="*/ 633236 w 2167683"/>
              <a:gd name="connsiteY1" fmla="*/ 0 h 1052218"/>
              <a:gd name="connsiteX2" fmla="*/ 2167683 w 2167683"/>
              <a:gd name="connsiteY2" fmla="*/ 1052218 h 1052218"/>
              <a:gd name="connsiteX3" fmla="*/ 0 w 2167683"/>
              <a:gd name="connsiteY3" fmla="*/ 880812 h 1052218"/>
              <a:gd name="connsiteX0" fmla="*/ 0 w 2167683"/>
              <a:gd name="connsiteY0" fmla="*/ 888403 h 1059809"/>
              <a:gd name="connsiteX1" fmla="*/ 622135 w 2167683"/>
              <a:gd name="connsiteY1" fmla="*/ 0 h 1059809"/>
              <a:gd name="connsiteX2" fmla="*/ 2167683 w 2167683"/>
              <a:gd name="connsiteY2" fmla="*/ 1059809 h 1059809"/>
              <a:gd name="connsiteX3" fmla="*/ 0 w 2167683"/>
              <a:gd name="connsiteY3" fmla="*/ 888403 h 1059809"/>
              <a:gd name="connsiteX0" fmla="*/ 0 w 2203868"/>
              <a:gd name="connsiteY0" fmla="*/ 888403 h 1132834"/>
              <a:gd name="connsiteX1" fmla="*/ 622135 w 2203868"/>
              <a:gd name="connsiteY1" fmla="*/ 0 h 1132834"/>
              <a:gd name="connsiteX2" fmla="*/ 2203868 w 2203868"/>
              <a:gd name="connsiteY2" fmla="*/ 1132834 h 1132834"/>
              <a:gd name="connsiteX3" fmla="*/ 0 w 2203868"/>
              <a:gd name="connsiteY3" fmla="*/ 888403 h 1132834"/>
              <a:gd name="connsiteX0" fmla="*/ 0 w 2221961"/>
              <a:gd name="connsiteY0" fmla="*/ 888403 h 1169345"/>
              <a:gd name="connsiteX1" fmla="*/ 622135 w 2221961"/>
              <a:gd name="connsiteY1" fmla="*/ 0 h 1169345"/>
              <a:gd name="connsiteX2" fmla="*/ 2221961 w 2221961"/>
              <a:gd name="connsiteY2" fmla="*/ 1169345 h 1169345"/>
              <a:gd name="connsiteX3" fmla="*/ 0 w 2221961"/>
              <a:gd name="connsiteY3" fmla="*/ 888403 h 116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1961" h="1169345">
                <a:moveTo>
                  <a:pt x="0" y="888403"/>
                </a:moveTo>
                <a:lnTo>
                  <a:pt x="622135" y="0"/>
                </a:lnTo>
                <a:lnTo>
                  <a:pt x="2221961" y="1169345"/>
                </a:lnTo>
                <a:lnTo>
                  <a:pt x="0" y="888403"/>
                </a:lnTo>
                <a:close/>
              </a:path>
            </a:pathLst>
          </a:cu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ый треугольник 11"/>
          <p:cNvSpPr/>
          <p:nvPr/>
        </p:nvSpPr>
        <p:spPr bwMode="auto">
          <a:xfrm rot="8774591">
            <a:off x="2048932" y="5437872"/>
            <a:ext cx="4385844" cy="2794246"/>
          </a:xfrm>
          <a:custGeom>
            <a:avLst/>
            <a:gdLst>
              <a:gd name="connsiteX0" fmla="*/ 0 w 1296144"/>
              <a:gd name="connsiteY0" fmla="*/ 2304256 h 2304256"/>
              <a:gd name="connsiteX1" fmla="*/ 0 w 1296144"/>
              <a:gd name="connsiteY1" fmla="*/ 0 h 2304256"/>
              <a:gd name="connsiteX2" fmla="*/ 1296144 w 1296144"/>
              <a:gd name="connsiteY2" fmla="*/ 2304256 h 2304256"/>
              <a:gd name="connsiteX3" fmla="*/ 0 w 1296144"/>
              <a:gd name="connsiteY3" fmla="*/ 2304256 h 2304256"/>
              <a:gd name="connsiteX0" fmla="*/ 0 w 2226130"/>
              <a:gd name="connsiteY0" fmla="*/ 2304256 h 2304256"/>
              <a:gd name="connsiteX1" fmla="*/ 0 w 2226130"/>
              <a:gd name="connsiteY1" fmla="*/ 0 h 2304256"/>
              <a:gd name="connsiteX2" fmla="*/ 2226130 w 2226130"/>
              <a:gd name="connsiteY2" fmla="*/ 1640190 h 2304256"/>
              <a:gd name="connsiteX3" fmla="*/ 0 w 2226130"/>
              <a:gd name="connsiteY3" fmla="*/ 2304256 h 2304256"/>
              <a:gd name="connsiteX0" fmla="*/ 0 w 2455624"/>
              <a:gd name="connsiteY0" fmla="*/ 1433863 h 1640190"/>
              <a:gd name="connsiteX1" fmla="*/ 229494 w 2455624"/>
              <a:gd name="connsiteY1" fmla="*/ 0 h 1640190"/>
              <a:gd name="connsiteX2" fmla="*/ 2455624 w 2455624"/>
              <a:gd name="connsiteY2" fmla="*/ 1640190 h 1640190"/>
              <a:gd name="connsiteX3" fmla="*/ 0 w 2455624"/>
              <a:gd name="connsiteY3" fmla="*/ 1433863 h 1640190"/>
              <a:gd name="connsiteX0" fmla="*/ 0 w 2455624"/>
              <a:gd name="connsiteY0" fmla="*/ 991664 h 1197991"/>
              <a:gd name="connsiteX1" fmla="*/ 89997 w 2455624"/>
              <a:gd name="connsiteY1" fmla="*/ 0 h 1197991"/>
              <a:gd name="connsiteX2" fmla="*/ 2455624 w 2455624"/>
              <a:gd name="connsiteY2" fmla="*/ 1197991 h 1197991"/>
              <a:gd name="connsiteX3" fmla="*/ 0 w 2455624"/>
              <a:gd name="connsiteY3" fmla="*/ 991664 h 1197991"/>
              <a:gd name="connsiteX0" fmla="*/ 0 w 1784311"/>
              <a:gd name="connsiteY0" fmla="*/ 991664 h 1175772"/>
              <a:gd name="connsiteX1" fmla="*/ 89997 w 1784311"/>
              <a:gd name="connsiteY1" fmla="*/ 0 h 1175772"/>
              <a:gd name="connsiteX2" fmla="*/ 1784311 w 1784311"/>
              <a:gd name="connsiteY2" fmla="*/ 1175772 h 1175772"/>
              <a:gd name="connsiteX3" fmla="*/ 0 w 1784311"/>
              <a:gd name="connsiteY3" fmla="*/ 991664 h 1175772"/>
              <a:gd name="connsiteX0" fmla="*/ 0 w 1806121"/>
              <a:gd name="connsiteY0" fmla="*/ 991664 h 1143879"/>
              <a:gd name="connsiteX1" fmla="*/ 89997 w 1806121"/>
              <a:gd name="connsiteY1" fmla="*/ 0 h 1143879"/>
              <a:gd name="connsiteX2" fmla="*/ 1806121 w 1806121"/>
              <a:gd name="connsiteY2" fmla="*/ 1143879 h 1143879"/>
              <a:gd name="connsiteX3" fmla="*/ 0 w 1806121"/>
              <a:gd name="connsiteY3" fmla="*/ 991664 h 1143879"/>
              <a:gd name="connsiteX0" fmla="*/ 0 w 1806121"/>
              <a:gd name="connsiteY0" fmla="*/ 991664 h 1143879"/>
              <a:gd name="connsiteX1" fmla="*/ 89997 w 1806121"/>
              <a:gd name="connsiteY1" fmla="*/ 0 h 1143879"/>
              <a:gd name="connsiteX2" fmla="*/ 1806121 w 1806121"/>
              <a:gd name="connsiteY2" fmla="*/ 1143879 h 1143879"/>
              <a:gd name="connsiteX3" fmla="*/ 0 w 1806121"/>
              <a:gd name="connsiteY3" fmla="*/ 991664 h 1143879"/>
              <a:gd name="connsiteX0" fmla="*/ 0 w 2112832"/>
              <a:gd name="connsiteY0" fmla="*/ 991664 h 1386211"/>
              <a:gd name="connsiteX1" fmla="*/ 89997 w 2112832"/>
              <a:gd name="connsiteY1" fmla="*/ 0 h 1386211"/>
              <a:gd name="connsiteX2" fmla="*/ 2112832 w 2112832"/>
              <a:gd name="connsiteY2" fmla="*/ 1386211 h 1386211"/>
              <a:gd name="connsiteX3" fmla="*/ 0 w 2112832"/>
              <a:gd name="connsiteY3" fmla="*/ 991664 h 1386211"/>
              <a:gd name="connsiteX0" fmla="*/ 0 w 2383807"/>
              <a:gd name="connsiteY0" fmla="*/ 1197332 h 1386211"/>
              <a:gd name="connsiteX1" fmla="*/ 360972 w 2383807"/>
              <a:gd name="connsiteY1" fmla="*/ 0 h 1386211"/>
              <a:gd name="connsiteX2" fmla="*/ 2383807 w 2383807"/>
              <a:gd name="connsiteY2" fmla="*/ 1386211 h 1386211"/>
              <a:gd name="connsiteX3" fmla="*/ 0 w 2383807"/>
              <a:gd name="connsiteY3" fmla="*/ 1197332 h 1386211"/>
              <a:gd name="connsiteX0" fmla="*/ 0 w 2383807"/>
              <a:gd name="connsiteY0" fmla="*/ 1401709 h 1590588"/>
              <a:gd name="connsiteX1" fmla="*/ 109760 w 2383807"/>
              <a:gd name="connsiteY1" fmla="*/ 0 h 1590588"/>
              <a:gd name="connsiteX2" fmla="*/ 2383807 w 2383807"/>
              <a:gd name="connsiteY2" fmla="*/ 1590588 h 1590588"/>
              <a:gd name="connsiteX3" fmla="*/ 0 w 2383807"/>
              <a:gd name="connsiteY3" fmla="*/ 1401709 h 1590588"/>
              <a:gd name="connsiteX0" fmla="*/ 0 w 2383807"/>
              <a:gd name="connsiteY0" fmla="*/ 1488144 h 1677023"/>
              <a:gd name="connsiteX1" fmla="*/ 54834 w 2383807"/>
              <a:gd name="connsiteY1" fmla="*/ 0 h 1677023"/>
              <a:gd name="connsiteX2" fmla="*/ 2383807 w 2383807"/>
              <a:gd name="connsiteY2" fmla="*/ 1677023 h 1677023"/>
              <a:gd name="connsiteX3" fmla="*/ 0 w 2383807"/>
              <a:gd name="connsiteY3" fmla="*/ 1488144 h 1677023"/>
              <a:gd name="connsiteX0" fmla="*/ 0 w 2424698"/>
              <a:gd name="connsiteY0" fmla="*/ 1476471 h 1677023"/>
              <a:gd name="connsiteX1" fmla="*/ 95725 w 2424698"/>
              <a:gd name="connsiteY1" fmla="*/ 0 h 1677023"/>
              <a:gd name="connsiteX2" fmla="*/ 2424698 w 2424698"/>
              <a:gd name="connsiteY2" fmla="*/ 1677023 h 1677023"/>
              <a:gd name="connsiteX3" fmla="*/ 0 w 2424698"/>
              <a:gd name="connsiteY3" fmla="*/ 1476471 h 1677023"/>
              <a:gd name="connsiteX0" fmla="*/ 0 w 4237145"/>
              <a:gd name="connsiteY0" fmla="*/ 1381121 h 1677023"/>
              <a:gd name="connsiteX1" fmla="*/ 1908172 w 4237145"/>
              <a:gd name="connsiteY1" fmla="*/ 0 h 1677023"/>
              <a:gd name="connsiteX2" fmla="*/ 4237145 w 4237145"/>
              <a:gd name="connsiteY2" fmla="*/ 1677023 h 1677023"/>
              <a:gd name="connsiteX3" fmla="*/ 0 w 4237145"/>
              <a:gd name="connsiteY3" fmla="*/ 1381121 h 1677023"/>
              <a:gd name="connsiteX0" fmla="*/ 0 w 4237145"/>
              <a:gd name="connsiteY0" fmla="*/ 2453511 h 2749413"/>
              <a:gd name="connsiteX1" fmla="*/ 182642 w 4237145"/>
              <a:gd name="connsiteY1" fmla="*/ 0 h 2749413"/>
              <a:gd name="connsiteX2" fmla="*/ 4237145 w 4237145"/>
              <a:gd name="connsiteY2" fmla="*/ 2749413 h 2749413"/>
              <a:gd name="connsiteX3" fmla="*/ 0 w 4237145"/>
              <a:gd name="connsiteY3" fmla="*/ 2453511 h 2749413"/>
              <a:gd name="connsiteX0" fmla="*/ 0 w 4237145"/>
              <a:gd name="connsiteY0" fmla="*/ 2498344 h 2794246"/>
              <a:gd name="connsiteX1" fmla="*/ 115563 w 4237145"/>
              <a:gd name="connsiteY1" fmla="*/ 0 h 2794246"/>
              <a:gd name="connsiteX2" fmla="*/ 4237145 w 4237145"/>
              <a:gd name="connsiteY2" fmla="*/ 2794246 h 2794246"/>
              <a:gd name="connsiteX3" fmla="*/ 0 w 4237145"/>
              <a:gd name="connsiteY3" fmla="*/ 2498344 h 2794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37145" h="2794246">
                <a:moveTo>
                  <a:pt x="0" y="2498344"/>
                </a:moveTo>
                <a:lnTo>
                  <a:pt x="115563" y="0"/>
                </a:lnTo>
                <a:lnTo>
                  <a:pt x="4237145" y="2794246"/>
                </a:lnTo>
                <a:lnTo>
                  <a:pt x="0" y="2498344"/>
                </a:lnTo>
                <a:close/>
              </a:path>
            </a:pathLst>
          </a:cu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525698" y="2456651"/>
            <a:ext cx="4631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Для данного проекта сквозной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26253" y="2932985"/>
            <a:ext cx="4985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цифровой технологией является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000367" y="3392648"/>
            <a:ext cx="47115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использование искусственного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383261" y="3859142"/>
            <a:ext cx="52661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интеллекта и машинного обучения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715478" y="4320807"/>
            <a:ext cx="5020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для анализа данных о состоянии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973044" y="4768104"/>
            <a:ext cx="6027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дорожного покрытия и прогнозирования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281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" name="Прямоугольник 104"/>
          <p:cNvSpPr/>
          <p:nvPr/>
        </p:nvSpPr>
        <p:spPr>
          <a:xfrm>
            <a:off x="4782384" y="2288258"/>
            <a:ext cx="2664296" cy="573745"/>
          </a:xfrm>
          <a:prstGeom prst="rect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 bwMode="auto">
          <a:xfrm>
            <a:off x="9545514" y="3595954"/>
            <a:ext cx="1384946" cy="193086"/>
          </a:xfrm>
          <a:prstGeom prst="rect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 bwMode="auto">
          <a:xfrm>
            <a:off x="9599283" y="2449999"/>
            <a:ext cx="833464" cy="213954"/>
          </a:xfrm>
          <a:prstGeom prst="rect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 bwMode="auto">
          <a:xfrm>
            <a:off x="7917395" y="2061383"/>
            <a:ext cx="833464" cy="216024"/>
          </a:xfrm>
          <a:prstGeom prst="rect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7305205" y="1300380"/>
            <a:ext cx="1666928" cy="216024"/>
          </a:xfrm>
          <a:prstGeom prst="rect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 bwMode="auto">
          <a:xfrm>
            <a:off x="8050443" y="638370"/>
            <a:ext cx="2168124" cy="216024"/>
          </a:xfrm>
          <a:prstGeom prst="rect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 bwMode="auto">
          <a:xfrm>
            <a:off x="586301" y="3175494"/>
            <a:ext cx="1333235" cy="205035"/>
          </a:xfrm>
          <a:prstGeom prst="rect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 bwMode="auto">
          <a:xfrm>
            <a:off x="1656419" y="2525451"/>
            <a:ext cx="1676836" cy="171834"/>
          </a:xfrm>
          <a:prstGeom prst="rect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 bwMode="auto">
          <a:xfrm>
            <a:off x="3333255" y="1734205"/>
            <a:ext cx="1214894" cy="211034"/>
          </a:xfrm>
          <a:prstGeom prst="rect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870049" y="1371941"/>
            <a:ext cx="1666928" cy="216024"/>
          </a:xfrm>
          <a:prstGeom prst="rect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3228002" y="663092"/>
            <a:ext cx="2299650" cy="216024"/>
          </a:xfrm>
          <a:prstGeom prst="rect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Google Shape;135;p310"/>
          <p:cNvSpPr txBox="1"/>
          <p:nvPr/>
        </p:nvSpPr>
        <p:spPr bwMode="auto">
          <a:xfrm>
            <a:off x="18533" y="6512393"/>
            <a:ext cx="468151" cy="199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/>
            </a:pPr>
            <a:endParaRPr sz="12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Google Shape;116;p215"/>
          <p:cNvSpPr txBox="1"/>
          <p:nvPr/>
        </p:nvSpPr>
        <p:spPr bwMode="auto">
          <a:xfrm>
            <a:off x="2618431" y="2204864"/>
            <a:ext cx="6992203" cy="64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</a:rPr>
              <a:t>ПРОБЛЕМА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" name="Прямоугольный треугольник 12"/>
          <p:cNvSpPr/>
          <p:nvPr/>
        </p:nvSpPr>
        <p:spPr>
          <a:xfrm rot="8124820">
            <a:off x="1892875" y="6400800"/>
            <a:ext cx="914400" cy="914400"/>
          </a:xfrm>
          <a:prstGeom prst="rtTriangle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/>
        </p:nvSpPr>
        <p:spPr bwMode="auto">
          <a:xfrm rot="8124820">
            <a:off x="9381706" y="6407241"/>
            <a:ext cx="914400" cy="914400"/>
          </a:xfrm>
          <a:prstGeom prst="rtTriangle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ый треугольник 17"/>
          <p:cNvSpPr/>
          <p:nvPr/>
        </p:nvSpPr>
        <p:spPr bwMode="auto">
          <a:xfrm rot="13551900">
            <a:off x="-457200" y="3220591"/>
            <a:ext cx="914400" cy="914400"/>
          </a:xfrm>
          <a:prstGeom prst="rtTriangle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ый треугольник 18"/>
          <p:cNvSpPr/>
          <p:nvPr/>
        </p:nvSpPr>
        <p:spPr bwMode="auto">
          <a:xfrm rot="2762803">
            <a:off x="11734800" y="3161363"/>
            <a:ext cx="914400" cy="914400"/>
          </a:xfrm>
          <a:prstGeom prst="rtTriangle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Google Shape;117;p2117"/>
          <p:cNvSpPr txBox="1"/>
          <p:nvPr/>
        </p:nvSpPr>
        <p:spPr bwMode="auto">
          <a:xfrm>
            <a:off x="3228002" y="3789040"/>
            <a:ext cx="5832648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 algn="ctr">
              <a:buClr>
                <a:srgbClr val="1B1B1B"/>
              </a:buClr>
              <a:buSzPts val="1600"/>
              <a:defRPr/>
            </a:pPr>
            <a:r>
              <a:rPr lang="ru-RU" sz="2800" dirty="0">
                <a:solidFill>
                  <a:schemeClr val="tx1"/>
                </a:solidFill>
              </a:rPr>
              <a:t>обнаружение и выявление дефектов, повреждений на дорожном покрытии приводит к увеличению кол-ва ДТП.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17919" y="3416181"/>
            <a:ext cx="3252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Несвоевременное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19336" y="1634037"/>
            <a:ext cx="45616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 algn="r">
              <a:buClr>
                <a:srgbClr val="1B1B1B"/>
              </a:buClr>
              <a:buSzPts val="1600"/>
              <a:defRPr/>
            </a:pPr>
            <a:r>
              <a:rPr lang="ru-RU" sz="1800" dirty="0"/>
              <a:t>измерять параметры </a:t>
            </a:r>
            <a:r>
              <a:rPr lang="ru-RU" sz="1800" dirty="0" err="1"/>
              <a:t>колейности</a:t>
            </a:r>
            <a:r>
              <a:rPr lang="ru-RU" sz="1800" dirty="0"/>
              <a:t>. </a:t>
            </a:r>
            <a:endParaRPr lang="ru-RU" sz="1800" dirty="0">
              <a:solidFill>
                <a:srgbClr val="8F00FF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19134837">
            <a:off x="3416405" y="1792087"/>
            <a:ext cx="5337610" cy="5241543"/>
          </a:xfrm>
          <a:custGeom>
            <a:avLst/>
            <a:gdLst>
              <a:gd name="connsiteX0" fmla="*/ 0 w 3387675"/>
              <a:gd name="connsiteY0" fmla="*/ 0 h 3659150"/>
              <a:gd name="connsiteX1" fmla="*/ 3387675 w 3387675"/>
              <a:gd name="connsiteY1" fmla="*/ 0 h 3659150"/>
              <a:gd name="connsiteX2" fmla="*/ 3387675 w 3387675"/>
              <a:gd name="connsiteY2" fmla="*/ 3659150 h 3659150"/>
              <a:gd name="connsiteX3" fmla="*/ 0 w 3387675"/>
              <a:gd name="connsiteY3" fmla="*/ 3659150 h 3659150"/>
              <a:gd name="connsiteX4" fmla="*/ 0 w 3387675"/>
              <a:gd name="connsiteY4" fmla="*/ 0 h 3659150"/>
              <a:gd name="connsiteX0" fmla="*/ 0 w 3387675"/>
              <a:gd name="connsiteY0" fmla="*/ 59247 h 3718397"/>
              <a:gd name="connsiteX1" fmla="*/ 3319726 w 3387675"/>
              <a:gd name="connsiteY1" fmla="*/ 0 h 3718397"/>
              <a:gd name="connsiteX2" fmla="*/ 3387675 w 3387675"/>
              <a:gd name="connsiteY2" fmla="*/ 3718397 h 3718397"/>
              <a:gd name="connsiteX3" fmla="*/ 0 w 3387675"/>
              <a:gd name="connsiteY3" fmla="*/ 3718397 h 3718397"/>
              <a:gd name="connsiteX4" fmla="*/ 0 w 3387675"/>
              <a:gd name="connsiteY4" fmla="*/ 59247 h 3718397"/>
              <a:gd name="connsiteX0" fmla="*/ 0 w 3685533"/>
              <a:gd name="connsiteY0" fmla="*/ 59247 h 5003326"/>
              <a:gd name="connsiteX1" fmla="*/ 3319726 w 3685533"/>
              <a:gd name="connsiteY1" fmla="*/ 0 h 5003326"/>
              <a:gd name="connsiteX2" fmla="*/ 3685533 w 3685533"/>
              <a:gd name="connsiteY2" fmla="*/ 5003326 h 5003326"/>
              <a:gd name="connsiteX3" fmla="*/ 0 w 3685533"/>
              <a:gd name="connsiteY3" fmla="*/ 3718397 h 5003326"/>
              <a:gd name="connsiteX4" fmla="*/ 0 w 3685533"/>
              <a:gd name="connsiteY4" fmla="*/ 59247 h 5003326"/>
              <a:gd name="connsiteX0" fmla="*/ 0 w 5378926"/>
              <a:gd name="connsiteY0" fmla="*/ 257258 h 5003326"/>
              <a:gd name="connsiteX1" fmla="*/ 5013119 w 5378926"/>
              <a:gd name="connsiteY1" fmla="*/ 0 h 5003326"/>
              <a:gd name="connsiteX2" fmla="*/ 5378926 w 5378926"/>
              <a:gd name="connsiteY2" fmla="*/ 5003326 h 5003326"/>
              <a:gd name="connsiteX3" fmla="*/ 1693393 w 5378926"/>
              <a:gd name="connsiteY3" fmla="*/ 3718397 h 5003326"/>
              <a:gd name="connsiteX4" fmla="*/ 0 w 5378926"/>
              <a:gd name="connsiteY4" fmla="*/ 257258 h 5003326"/>
              <a:gd name="connsiteX0" fmla="*/ 0 w 5378926"/>
              <a:gd name="connsiteY0" fmla="*/ 257258 h 5232705"/>
              <a:gd name="connsiteX1" fmla="*/ 5013119 w 5378926"/>
              <a:gd name="connsiteY1" fmla="*/ 0 h 5232705"/>
              <a:gd name="connsiteX2" fmla="*/ 5378926 w 5378926"/>
              <a:gd name="connsiteY2" fmla="*/ 5003326 h 5232705"/>
              <a:gd name="connsiteX3" fmla="*/ 373027 w 5378926"/>
              <a:gd name="connsiteY3" fmla="*/ 5232705 h 5232705"/>
              <a:gd name="connsiteX4" fmla="*/ 0 w 5378926"/>
              <a:gd name="connsiteY4" fmla="*/ 257258 h 5232705"/>
              <a:gd name="connsiteX0" fmla="*/ 0 w 5337610"/>
              <a:gd name="connsiteY0" fmla="*/ 327456 h 5232705"/>
              <a:gd name="connsiteX1" fmla="*/ 4971803 w 5337610"/>
              <a:gd name="connsiteY1" fmla="*/ 0 h 5232705"/>
              <a:gd name="connsiteX2" fmla="*/ 5337610 w 5337610"/>
              <a:gd name="connsiteY2" fmla="*/ 5003326 h 5232705"/>
              <a:gd name="connsiteX3" fmla="*/ 331711 w 5337610"/>
              <a:gd name="connsiteY3" fmla="*/ 5232705 h 5232705"/>
              <a:gd name="connsiteX4" fmla="*/ 0 w 5337610"/>
              <a:gd name="connsiteY4" fmla="*/ 327456 h 5232705"/>
              <a:gd name="connsiteX0" fmla="*/ 0 w 5337610"/>
              <a:gd name="connsiteY0" fmla="*/ 327456 h 5150324"/>
              <a:gd name="connsiteX1" fmla="*/ 4971803 w 5337610"/>
              <a:gd name="connsiteY1" fmla="*/ 0 h 5150324"/>
              <a:gd name="connsiteX2" fmla="*/ 5337610 w 5337610"/>
              <a:gd name="connsiteY2" fmla="*/ 5003326 h 5150324"/>
              <a:gd name="connsiteX3" fmla="*/ 421382 w 5337610"/>
              <a:gd name="connsiteY3" fmla="*/ 5150324 h 5150324"/>
              <a:gd name="connsiteX4" fmla="*/ 0 w 5337610"/>
              <a:gd name="connsiteY4" fmla="*/ 327456 h 5150324"/>
              <a:gd name="connsiteX0" fmla="*/ 0 w 5337610"/>
              <a:gd name="connsiteY0" fmla="*/ 327456 h 5241543"/>
              <a:gd name="connsiteX1" fmla="*/ 4971803 w 5337610"/>
              <a:gd name="connsiteY1" fmla="*/ 0 h 5241543"/>
              <a:gd name="connsiteX2" fmla="*/ 5337610 w 5337610"/>
              <a:gd name="connsiteY2" fmla="*/ 5003326 h 5241543"/>
              <a:gd name="connsiteX3" fmla="*/ 341846 w 5337610"/>
              <a:gd name="connsiteY3" fmla="*/ 5241543 h 5241543"/>
              <a:gd name="connsiteX4" fmla="*/ 0 w 5337610"/>
              <a:gd name="connsiteY4" fmla="*/ 327456 h 524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7610" h="5241543">
                <a:moveTo>
                  <a:pt x="0" y="327456"/>
                </a:moveTo>
                <a:lnTo>
                  <a:pt x="4971803" y="0"/>
                </a:lnTo>
                <a:lnTo>
                  <a:pt x="5337610" y="5003326"/>
                </a:lnTo>
                <a:lnTo>
                  <a:pt x="341846" y="5241543"/>
                </a:lnTo>
                <a:lnTo>
                  <a:pt x="0" y="327456"/>
                </a:lnTo>
                <a:close/>
              </a:path>
            </a:pathLst>
          </a:cu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853159" y="1942604"/>
            <a:ext cx="4109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1800" dirty="0"/>
              <a:t>точных измерений </a:t>
            </a:r>
            <a:r>
              <a:rPr lang="ru-RU" sz="1800" dirty="0" err="1"/>
              <a:t>колейности</a:t>
            </a:r>
            <a:r>
              <a:rPr lang="ru-RU" sz="1800" dirty="0"/>
              <a:t>. </a:t>
            </a:r>
            <a:endParaRPr lang="ru-RU" sz="1800" dirty="0">
              <a:solidFill>
                <a:srgbClr val="8F00FF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-927111" y="3097008"/>
            <a:ext cx="39168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 algn="r">
              <a:buClr>
                <a:srgbClr val="1B1B1B"/>
              </a:buClr>
              <a:buSzPts val="1600"/>
              <a:defRPr/>
            </a:pPr>
            <a:r>
              <a:rPr lang="ru-RU" sz="1600" dirty="0"/>
              <a:t>объективного анализа и</a:t>
            </a:r>
            <a:endParaRPr lang="ru-RU" sz="1600" dirty="0">
              <a:solidFill>
                <a:srgbClr val="8F00FF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501886" y="3508514"/>
            <a:ext cx="33360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1600" dirty="0"/>
              <a:t>некорректных измерений</a:t>
            </a:r>
            <a:endParaRPr lang="ru-RU" sz="1600" dirty="0">
              <a:solidFill>
                <a:srgbClr val="8F00FF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690839" y="538227"/>
            <a:ext cx="3794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/>
              <a:t>Недостаток квалифицированных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957738" y="879116"/>
            <a:ext cx="32608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/>
              <a:t>специалистов, обладающих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282347" y="1218633"/>
            <a:ext cx="3203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/>
              <a:t>необходимыми навыками и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621037" y="1573272"/>
            <a:ext cx="3015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/>
              <a:t>знаниями для проведения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355461" y="2358731"/>
            <a:ext cx="24577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Отсутствие обучения и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588152" y="2663953"/>
            <a:ext cx="23423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содействия в области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916146" y="2944952"/>
            <a:ext cx="30332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выявления </a:t>
            </a:r>
            <a:r>
              <a:rPr lang="ru-RU" sz="1600" dirty="0" err="1"/>
              <a:t>колейности</a:t>
            </a:r>
            <a:r>
              <a:rPr lang="ru-RU" sz="1600" dirty="0"/>
              <a:t> часто 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9252793" y="3211252"/>
            <a:ext cx="25186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приводит к проведению 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2135560" y="561716"/>
            <a:ext cx="3610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/>
              <a:t>Нехватка специализированных 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2135559" y="931048"/>
            <a:ext cx="3211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/>
              <a:t>мобильных инструментов и 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935014" y="1264705"/>
            <a:ext cx="4123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/>
              <a:t>оборудования, которые могут точно 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1136294" y="2108130"/>
            <a:ext cx="29642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Результатом этого является 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1602399" y="2427061"/>
            <a:ext cx="21387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неэффективность и 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586301" y="2758878"/>
            <a:ext cx="29049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невозможность проведения 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1703513" y="3434444"/>
            <a:ext cx="10550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8" algn="r">
              <a:buClr>
                <a:srgbClr val="1B1B1B"/>
              </a:buClr>
              <a:buSzPts val="1600"/>
              <a:defRPr/>
            </a:pPr>
            <a:r>
              <a:rPr lang="ru-RU" sz="1600" dirty="0"/>
              <a:t>контроля</a:t>
            </a:r>
            <a:endParaRPr lang="ru-RU" sz="1600" dirty="0">
              <a:solidFill>
                <a:srgbClr val="8F00FF"/>
              </a:solidFill>
            </a:endParaRPr>
          </a:p>
        </p:txBody>
      </p:sp>
      <p:sp>
        <p:nvSpPr>
          <p:cNvPr id="41" name="Прямоугольник 20"/>
          <p:cNvSpPr/>
          <p:nvPr/>
        </p:nvSpPr>
        <p:spPr bwMode="auto">
          <a:xfrm rot="19134837">
            <a:off x="-437744" y="5678797"/>
            <a:ext cx="5337610" cy="5241543"/>
          </a:xfrm>
          <a:custGeom>
            <a:avLst/>
            <a:gdLst>
              <a:gd name="connsiteX0" fmla="*/ 0 w 3387675"/>
              <a:gd name="connsiteY0" fmla="*/ 0 h 3659150"/>
              <a:gd name="connsiteX1" fmla="*/ 3387675 w 3387675"/>
              <a:gd name="connsiteY1" fmla="*/ 0 h 3659150"/>
              <a:gd name="connsiteX2" fmla="*/ 3387675 w 3387675"/>
              <a:gd name="connsiteY2" fmla="*/ 3659150 h 3659150"/>
              <a:gd name="connsiteX3" fmla="*/ 0 w 3387675"/>
              <a:gd name="connsiteY3" fmla="*/ 3659150 h 3659150"/>
              <a:gd name="connsiteX4" fmla="*/ 0 w 3387675"/>
              <a:gd name="connsiteY4" fmla="*/ 0 h 3659150"/>
              <a:gd name="connsiteX0" fmla="*/ 0 w 3387675"/>
              <a:gd name="connsiteY0" fmla="*/ 59247 h 3718397"/>
              <a:gd name="connsiteX1" fmla="*/ 3319726 w 3387675"/>
              <a:gd name="connsiteY1" fmla="*/ 0 h 3718397"/>
              <a:gd name="connsiteX2" fmla="*/ 3387675 w 3387675"/>
              <a:gd name="connsiteY2" fmla="*/ 3718397 h 3718397"/>
              <a:gd name="connsiteX3" fmla="*/ 0 w 3387675"/>
              <a:gd name="connsiteY3" fmla="*/ 3718397 h 3718397"/>
              <a:gd name="connsiteX4" fmla="*/ 0 w 3387675"/>
              <a:gd name="connsiteY4" fmla="*/ 59247 h 3718397"/>
              <a:gd name="connsiteX0" fmla="*/ 0 w 3685533"/>
              <a:gd name="connsiteY0" fmla="*/ 59247 h 5003326"/>
              <a:gd name="connsiteX1" fmla="*/ 3319726 w 3685533"/>
              <a:gd name="connsiteY1" fmla="*/ 0 h 5003326"/>
              <a:gd name="connsiteX2" fmla="*/ 3685533 w 3685533"/>
              <a:gd name="connsiteY2" fmla="*/ 5003326 h 5003326"/>
              <a:gd name="connsiteX3" fmla="*/ 0 w 3685533"/>
              <a:gd name="connsiteY3" fmla="*/ 3718397 h 5003326"/>
              <a:gd name="connsiteX4" fmla="*/ 0 w 3685533"/>
              <a:gd name="connsiteY4" fmla="*/ 59247 h 5003326"/>
              <a:gd name="connsiteX0" fmla="*/ 0 w 5378926"/>
              <a:gd name="connsiteY0" fmla="*/ 257258 h 5003326"/>
              <a:gd name="connsiteX1" fmla="*/ 5013119 w 5378926"/>
              <a:gd name="connsiteY1" fmla="*/ 0 h 5003326"/>
              <a:gd name="connsiteX2" fmla="*/ 5378926 w 5378926"/>
              <a:gd name="connsiteY2" fmla="*/ 5003326 h 5003326"/>
              <a:gd name="connsiteX3" fmla="*/ 1693393 w 5378926"/>
              <a:gd name="connsiteY3" fmla="*/ 3718397 h 5003326"/>
              <a:gd name="connsiteX4" fmla="*/ 0 w 5378926"/>
              <a:gd name="connsiteY4" fmla="*/ 257258 h 5003326"/>
              <a:gd name="connsiteX0" fmla="*/ 0 w 5378926"/>
              <a:gd name="connsiteY0" fmla="*/ 257258 h 5232705"/>
              <a:gd name="connsiteX1" fmla="*/ 5013119 w 5378926"/>
              <a:gd name="connsiteY1" fmla="*/ 0 h 5232705"/>
              <a:gd name="connsiteX2" fmla="*/ 5378926 w 5378926"/>
              <a:gd name="connsiteY2" fmla="*/ 5003326 h 5232705"/>
              <a:gd name="connsiteX3" fmla="*/ 373027 w 5378926"/>
              <a:gd name="connsiteY3" fmla="*/ 5232705 h 5232705"/>
              <a:gd name="connsiteX4" fmla="*/ 0 w 5378926"/>
              <a:gd name="connsiteY4" fmla="*/ 257258 h 5232705"/>
              <a:gd name="connsiteX0" fmla="*/ 0 w 5337610"/>
              <a:gd name="connsiteY0" fmla="*/ 327456 h 5232705"/>
              <a:gd name="connsiteX1" fmla="*/ 4971803 w 5337610"/>
              <a:gd name="connsiteY1" fmla="*/ 0 h 5232705"/>
              <a:gd name="connsiteX2" fmla="*/ 5337610 w 5337610"/>
              <a:gd name="connsiteY2" fmla="*/ 5003326 h 5232705"/>
              <a:gd name="connsiteX3" fmla="*/ 331711 w 5337610"/>
              <a:gd name="connsiteY3" fmla="*/ 5232705 h 5232705"/>
              <a:gd name="connsiteX4" fmla="*/ 0 w 5337610"/>
              <a:gd name="connsiteY4" fmla="*/ 327456 h 5232705"/>
              <a:gd name="connsiteX0" fmla="*/ 0 w 5337610"/>
              <a:gd name="connsiteY0" fmla="*/ 327456 h 5150324"/>
              <a:gd name="connsiteX1" fmla="*/ 4971803 w 5337610"/>
              <a:gd name="connsiteY1" fmla="*/ 0 h 5150324"/>
              <a:gd name="connsiteX2" fmla="*/ 5337610 w 5337610"/>
              <a:gd name="connsiteY2" fmla="*/ 5003326 h 5150324"/>
              <a:gd name="connsiteX3" fmla="*/ 421382 w 5337610"/>
              <a:gd name="connsiteY3" fmla="*/ 5150324 h 5150324"/>
              <a:gd name="connsiteX4" fmla="*/ 0 w 5337610"/>
              <a:gd name="connsiteY4" fmla="*/ 327456 h 5150324"/>
              <a:gd name="connsiteX0" fmla="*/ 0 w 5337610"/>
              <a:gd name="connsiteY0" fmla="*/ 327456 h 5241543"/>
              <a:gd name="connsiteX1" fmla="*/ 4971803 w 5337610"/>
              <a:gd name="connsiteY1" fmla="*/ 0 h 5241543"/>
              <a:gd name="connsiteX2" fmla="*/ 5337610 w 5337610"/>
              <a:gd name="connsiteY2" fmla="*/ 5003326 h 5241543"/>
              <a:gd name="connsiteX3" fmla="*/ 341846 w 5337610"/>
              <a:gd name="connsiteY3" fmla="*/ 5241543 h 5241543"/>
              <a:gd name="connsiteX4" fmla="*/ 0 w 5337610"/>
              <a:gd name="connsiteY4" fmla="*/ 327456 h 524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7610" h="5241543">
                <a:moveTo>
                  <a:pt x="0" y="327456"/>
                </a:moveTo>
                <a:lnTo>
                  <a:pt x="4971803" y="0"/>
                </a:lnTo>
                <a:lnTo>
                  <a:pt x="5337610" y="5003326"/>
                </a:lnTo>
                <a:lnTo>
                  <a:pt x="341846" y="5241543"/>
                </a:lnTo>
                <a:lnTo>
                  <a:pt x="0" y="327456"/>
                </a:lnTo>
                <a:close/>
              </a:path>
            </a:pathLst>
          </a:cu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20"/>
          <p:cNvSpPr/>
          <p:nvPr/>
        </p:nvSpPr>
        <p:spPr bwMode="auto">
          <a:xfrm rot="19134837">
            <a:off x="7350687" y="5650047"/>
            <a:ext cx="5337610" cy="5241543"/>
          </a:xfrm>
          <a:custGeom>
            <a:avLst/>
            <a:gdLst>
              <a:gd name="connsiteX0" fmla="*/ 0 w 3387675"/>
              <a:gd name="connsiteY0" fmla="*/ 0 h 3659150"/>
              <a:gd name="connsiteX1" fmla="*/ 3387675 w 3387675"/>
              <a:gd name="connsiteY1" fmla="*/ 0 h 3659150"/>
              <a:gd name="connsiteX2" fmla="*/ 3387675 w 3387675"/>
              <a:gd name="connsiteY2" fmla="*/ 3659150 h 3659150"/>
              <a:gd name="connsiteX3" fmla="*/ 0 w 3387675"/>
              <a:gd name="connsiteY3" fmla="*/ 3659150 h 3659150"/>
              <a:gd name="connsiteX4" fmla="*/ 0 w 3387675"/>
              <a:gd name="connsiteY4" fmla="*/ 0 h 3659150"/>
              <a:gd name="connsiteX0" fmla="*/ 0 w 3387675"/>
              <a:gd name="connsiteY0" fmla="*/ 59247 h 3718397"/>
              <a:gd name="connsiteX1" fmla="*/ 3319726 w 3387675"/>
              <a:gd name="connsiteY1" fmla="*/ 0 h 3718397"/>
              <a:gd name="connsiteX2" fmla="*/ 3387675 w 3387675"/>
              <a:gd name="connsiteY2" fmla="*/ 3718397 h 3718397"/>
              <a:gd name="connsiteX3" fmla="*/ 0 w 3387675"/>
              <a:gd name="connsiteY3" fmla="*/ 3718397 h 3718397"/>
              <a:gd name="connsiteX4" fmla="*/ 0 w 3387675"/>
              <a:gd name="connsiteY4" fmla="*/ 59247 h 3718397"/>
              <a:gd name="connsiteX0" fmla="*/ 0 w 3685533"/>
              <a:gd name="connsiteY0" fmla="*/ 59247 h 5003326"/>
              <a:gd name="connsiteX1" fmla="*/ 3319726 w 3685533"/>
              <a:gd name="connsiteY1" fmla="*/ 0 h 5003326"/>
              <a:gd name="connsiteX2" fmla="*/ 3685533 w 3685533"/>
              <a:gd name="connsiteY2" fmla="*/ 5003326 h 5003326"/>
              <a:gd name="connsiteX3" fmla="*/ 0 w 3685533"/>
              <a:gd name="connsiteY3" fmla="*/ 3718397 h 5003326"/>
              <a:gd name="connsiteX4" fmla="*/ 0 w 3685533"/>
              <a:gd name="connsiteY4" fmla="*/ 59247 h 5003326"/>
              <a:gd name="connsiteX0" fmla="*/ 0 w 5378926"/>
              <a:gd name="connsiteY0" fmla="*/ 257258 h 5003326"/>
              <a:gd name="connsiteX1" fmla="*/ 5013119 w 5378926"/>
              <a:gd name="connsiteY1" fmla="*/ 0 h 5003326"/>
              <a:gd name="connsiteX2" fmla="*/ 5378926 w 5378926"/>
              <a:gd name="connsiteY2" fmla="*/ 5003326 h 5003326"/>
              <a:gd name="connsiteX3" fmla="*/ 1693393 w 5378926"/>
              <a:gd name="connsiteY3" fmla="*/ 3718397 h 5003326"/>
              <a:gd name="connsiteX4" fmla="*/ 0 w 5378926"/>
              <a:gd name="connsiteY4" fmla="*/ 257258 h 5003326"/>
              <a:gd name="connsiteX0" fmla="*/ 0 w 5378926"/>
              <a:gd name="connsiteY0" fmla="*/ 257258 h 5232705"/>
              <a:gd name="connsiteX1" fmla="*/ 5013119 w 5378926"/>
              <a:gd name="connsiteY1" fmla="*/ 0 h 5232705"/>
              <a:gd name="connsiteX2" fmla="*/ 5378926 w 5378926"/>
              <a:gd name="connsiteY2" fmla="*/ 5003326 h 5232705"/>
              <a:gd name="connsiteX3" fmla="*/ 373027 w 5378926"/>
              <a:gd name="connsiteY3" fmla="*/ 5232705 h 5232705"/>
              <a:gd name="connsiteX4" fmla="*/ 0 w 5378926"/>
              <a:gd name="connsiteY4" fmla="*/ 257258 h 5232705"/>
              <a:gd name="connsiteX0" fmla="*/ 0 w 5337610"/>
              <a:gd name="connsiteY0" fmla="*/ 327456 h 5232705"/>
              <a:gd name="connsiteX1" fmla="*/ 4971803 w 5337610"/>
              <a:gd name="connsiteY1" fmla="*/ 0 h 5232705"/>
              <a:gd name="connsiteX2" fmla="*/ 5337610 w 5337610"/>
              <a:gd name="connsiteY2" fmla="*/ 5003326 h 5232705"/>
              <a:gd name="connsiteX3" fmla="*/ 331711 w 5337610"/>
              <a:gd name="connsiteY3" fmla="*/ 5232705 h 5232705"/>
              <a:gd name="connsiteX4" fmla="*/ 0 w 5337610"/>
              <a:gd name="connsiteY4" fmla="*/ 327456 h 5232705"/>
              <a:gd name="connsiteX0" fmla="*/ 0 w 5337610"/>
              <a:gd name="connsiteY0" fmla="*/ 327456 h 5150324"/>
              <a:gd name="connsiteX1" fmla="*/ 4971803 w 5337610"/>
              <a:gd name="connsiteY1" fmla="*/ 0 h 5150324"/>
              <a:gd name="connsiteX2" fmla="*/ 5337610 w 5337610"/>
              <a:gd name="connsiteY2" fmla="*/ 5003326 h 5150324"/>
              <a:gd name="connsiteX3" fmla="*/ 421382 w 5337610"/>
              <a:gd name="connsiteY3" fmla="*/ 5150324 h 5150324"/>
              <a:gd name="connsiteX4" fmla="*/ 0 w 5337610"/>
              <a:gd name="connsiteY4" fmla="*/ 327456 h 5150324"/>
              <a:gd name="connsiteX0" fmla="*/ 0 w 5337610"/>
              <a:gd name="connsiteY0" fmla="*/ 327456 h 5241543"/>
              <a:gd name="connsiteX1" fmla="*/ 4971803 w 5337610"/>
              <a:gd name="connsiteY1" fmla="*/ 0 h 5241543"/>
              <a:gd name="connsiteX2" fmla="*/ 5337610 w 5337610"/>
              <a:gd name="connsiteY2" fmla="*/ 5003326 h 5241543"/>
              <a:gd name="connsiteX3" fmla="*/ 341846 w 5337610"/>
              <a:gd name="connsiteY3" fmla="*/ 5241543 h 5241543"/>
              <a:gd name="connsiteX4" fmla="*/ 0 w 5337610"/>
              <a:gd name="connsiteY4" fmla="*/ 327456 h 524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7610" h="5241543">
                <a:moveTo>
                  <a:pt x="0" y="327456"/>
                </a:moveTo>
                <a:lnTo>
                  <a:pt x="4971803" y="0"/>
                </a:lnTo>
                <a:lnTo>
                  <a:pt x="5337610" y="5003326"/>
                </a:lnTo>
                <a:lnTo>
                  <a:pt x="341846" y="5241543"/>
                </a:lnTo>
                <a:lnTo>
                  <a:pt x="0" y="327456"/>
                </a:lnTo>
                <a:close/>
              </a:path>
            </a:pathLst>
          </a:cu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Google Shape;116;p2"/>
          <p:cNvSpPr txBox="1"/>
          <p:nvPr/>
        </p:nvSpPr>
        <p:spPr bwMode="auto">
          <a:xfrm>
            <a:off x="2599898" y="-387424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chemeClr val="tx1"/>
                </a:solidFill>
              </a:rPr>
              <a:t>Результаты опроса</a:t>
            </a:r>
            <a:endParaRPr sz="3600" dirty="0">
              <a:solidFill>
                <a:schemeClr val="tx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>
              <a:solidFill>
                <a:schemeClr val="tx1"/>
              </a:solidFill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38994C42-E22A-D16F-A858-1D3F8ED545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6138845"/>
              </p:ext>
            </p:extLst>
          </p:nvPr>
        </p:nvGraphicFramePr>
        <p:xfrm>
          <a:off x="-96687" y="1178685"/>
          <a:ext cx="5976663" cy="4338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3FD887F7-B8E3-E815-AF40-ACEA361549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9504498"/>
              </p:ext>
            </p:extLst>
          </p:nvPr>
        </p:nvGraphicFramePr>
        <p:xfrm>
          <a:off x="6528048" y="1220541"/>
          <a:ext cx="5328592" cy="441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623432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Graphic spid="7" grpId="0">
        <p:bldAsOne/>
      </p:bldGraphic>
      <p:bldGraphic spid="10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17;p2"/>
          <p:cNvSpPr txBox="1"/>
          <p:nvPr/>
        </p:nvSpPr>
        <p:spPr bwMode="auto">
          <a:xfrm>
            <a:off x="7278115" y="2549825"/>
            <a:ext cx="4176465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2000" dirty="0">
                <a:solidFill>
                  <a:schemeClr val="tx1"/>
                </a:solidFill>
              </a:rPr>
              <a:t>БПЛА </a:t>
            </a:r>
            <a:r>
              <a:rPr lang="en-US" sz="2000" dirty="0">
                <a:solidFill>
                  <a:schemeClr val="tx1"/>
                </a:solidFill>
              </a:rPr>
              <a:t>DJI Phantom 4 Pro  </a:t>
            </a:r>
            <a:r>
              <a:rPr lang="ru-RU" sz="2000" dirty="0">
                <a:solidFill>
                  <a:schemeClr val="tx1"/>
                </a:solidFill>
              </a:rPr>
              <a:t>которое при помощи облака точек  осуществляет мониторинг дорожного покрытия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28048" y="4468320"/>
            <a:ext cx="41884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2000" dirty="0">
                <a:solidFill>
                  <a:schemeClr val="tx1"/>
                </a:solidFill>
              </a:rPr>
              <a:t>Комплексная передвижная дорожная лаборатория «Трасса </a:t>
            </a:r>
            <a:r>
              <a:rPr lang="en-US" sz="2000" dirty="0">
                <a:solidFill>
                  <a:srgbClr val="FCD428"/>
                </a:solidFill>
                <a:hlinkClick r:id="rId4"/>
              </a:rPr>
              <a:t>http://sdtech.ru/paper/trassa_stat/</a:t>
            </a:r>
            <a:endParaRPr lang="ru-RU" sz="2000" dirty="0">
              <a:solidFill>
                <a:srgbClr val="FCD42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21805" y="518482"/>
            <a:ext cx="33806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2000" dirty="0">
                <a:solidFill>
                  <a:schemeClr val="tx1"/>
                </a:solidFill>
              </a:rPr>
              <a:t>Измерения ровности проводятся вручную с помощью дорожной рейки РДУ Кондор-Компакт</a:t>
            </a:r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24083" y="3068960"/>
            <a:ext cx="4320480" cy="3672408"/>
          </a:xfrm>
          <a:prstGeom prst="triangle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бедренный треугольник 15"/>
          <p:cNvSpPr/>
          <p:nvPr/>
        </p:nvSpPr>
        <p:spPr>
          <a:xfrm rot="3583901">
            <a:off x="1028543" y="-882976"/>
            <a:ext cx="4754130" cy="4001675"/>
          </a:xfrm>
          <a:custGeom>
            <a:avLst/>
            <a:gdLst>
              <a:gd name="connsiteX0" fmla="*/ 0 w 4754130"/>
              <a:gd name="connsiteY0" fmla="*/ 3982200 h 3982200"/>
              <a:gd name="connsiteX1" fmla="*/ 2377065 w 4754130"/>
              <a:gd name="connsiteY1" fmla="*/ 0 h 3982200"/>
              <a:gd name="connsiteX2" fmla="*/ 4754130 w 4754130"/>
              <a:gd name="connsiteY2" fmla="*/ 3982200 h 3982200"/>
              <a:gd name="connsiteX3" fmla="*/ 0 w 4754130"/>
              <a:gd name="connsiteY3" fmla="*/ 3982200 h 3982200"/>
              <a:gd name="connsiteX0" fmla="*/ 0 w 4754130"/>
              <a:gd name="connsiteY0" fmla="*/ 4001675 h 4001675"/>
              <a:gd name="connsiteX1" fmla="*/ 2343695 w 4754130"/>
              <a:gd name="connsiteY1" fmla="*/ 0 h 4001675"/>
              <a:gd name="connsiteX2" fmla="*/ 4754130 w 4754130"/>
              <a:gd name="connsiteY2" fmla="*/ 4001675 h 4001675"/>
              <a:gd name="connsiteX3" fmla="*/ 0 w 4754130"/>
              <a:gd name="connsiteY3" fmla="*/ 4001675 h 400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4130" h="4001675">
                <a:moveTo>
                  <a:pt x="0" y="4001675"/>
                </a:moveTo>
                <a:lnTo>
                  <a:pt x="2343695" y="0"/>
                </a:lnTo>
                <a:lnTo>
                  <a:pt x="4754130" y="4001675"/>
                </a:lnTo>
                <a:lnTo>
                  <a:pt x="0" y="4001675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Равнобедренный треугольник 16"/>
          <p:cNvSpPr/>
          <p:nvPr/>
        </p:nvSpPr>
        <p:spPr>
          <a:xfrm rot="3326668">
            <a:off x="3311808" y="3306053"/>
            <a:ext cx="2912471" cy="2818302"/>
          </a:xfrm>
          <a:custGeom>
            <a:avLst/>
            <a:gdLst>
              <a:gd name="connsiteX0" fmla="*/ 0 w 3744416"/>
              <a:gd name="connsiteY0" fmla="*/ 2808312 h 2808312"/>
              <a:gd name="connsiteX1" fmla="*/ 1872208 w 3744416"/>
              <a:gd name="connsiteY1" fmla="*/ 0 h 2808312"/>
              <a:gd name="connsiteX2" fmla="*/ 3744416 w 3744416"/>
              <a:gd name="connsiteY2" fmla="*/ 2808312 h 2808312"/>
              <a:gd name="connsiteX3" fmla="*/ 0 w 3744416"/>
              <a:gd name="connsiteY3" fmla="*/ 2808312 h 2808312"/>
              <a:gd name="connsiteX0" fmla="*/ 0 w 2973511"/>
              <a:gd name="connsiteY0" fmla="*/ 2808312 h 2996718"/>
              <a:gd name="connsiteX1" fmla="*/ 1872208 w 2973511"/>
              <a:gd name="connsiteY1" fmla="*/ 0 h 2996718"/>
              <a:gd name="connsiteX2" fmla="*/ 2973511 w 2973511"/>
              <a:gd name="connsiteY2" fmla="*/ 2996718 h 2996718"/>
              <a:gd name="connsiteX3" fmla="*/ 0 w 2973511"/>
              <a:gd name="connsiteY3" fmla="*/ 2808312 h 2996718"/>
              <a:gd name="connsiteX0" fmla="*/ 0 w 2973511"/>
              <a:gd name="connsiteY0" fmla="*/ 2552347 h 2740753"/>
              <a:gd name="connsiteX1" fmla="*/ 1789749 w 2973511"/>
              <a:gd name="connsiteY1" fmla="*/ 0 h 2740753"/>
              <a:gd name="connsiteX2" fmla="*/ 2973511 w 2973511"/>
              <a:gd name="connsiteY2" fmla="*/ 2740753 h 2740753"/>
              <a:gd name="connsiteX3" fmla="*/ 0 w 2973511"/>
              <a:gd name="connsiteY3" fmla="*/ 2552347 h 2740753"/>
              <a:gd name="connsiteX0" fmla="*/ 0 w 2973511"/>
              <a:gd name="connsiteY0" fmla="*/ 2609385 h 2797791"/>
              <a:gd name="connsiteX1" fmla="*/ 1797756 w 2973511"/>
              <a:gd name="connsiteY1" fmla="*/ 0 h 2797791"/>
              <a:gd name="connsiteX2" fmla="*/ 2973511 w 2973511"/>
              <a:gd name="connsiteY2" fmla="*/ 2797791 h 2797791"/>
              <a:gd name="connsiteX3" fmla="*/ 0 w 2973511"/>
              <a:gd name="connsiteY3" fmla="*/ 2609385 h 2797791"/>
              <a:gd name="connsiteX0" fmla="*/ 0 w 2934386"/>
              <a:gd name="connsiteY0" fmla="*/ 2609385 h 2786482"/>
              <a:gd name="connsiteX1" fmla="*/ 1797756 w 2934386"/>
              <a:gd name="connsiteY1" fmla="*/ 0 h 2786482"/>
              <a:gd name="connsiteX2" fmla="*/ 2934386 w 2934386"/>
              <a:gd name="connsiteY2" fmla="*/ 2786482 h 2786482"/>
              <a:gd name="connsiteX3" fmla="*/ 0 w 2934386"/>
              <a:gd name="connsiteY3" fmla="*/ 2609385 h 2786482"/>
              <a:gd name="connsiteX0" fmla="*/ 0 w 2912471"/>
              <a:gd name="connsiteY0" fmla="*/ 2609385 h 2818302"/>
              <a:gd name="connsiteX1" fmla="*/ 1797756 w 2912471"/>
              <a:gd name="connsiteY1" fmla="*/ 0 h 2818302"/>
              <a:gd name="connsiteX2" fmla="*/ 2912471 w 2912471"/>
              <a:gd name="connsiteY2" fmla="*/ 2818302 h 2818302"/>
              <a:gd name="connsiteX3" fmla="*/ 0 w 2912471"/>
              <a:gd name="connsiteY3" fmla="*/ 2609385 h 2818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2471" h="2818302">
                <a:moveTo>
                  <a:pt x="0" y="2609385"/>
                </a:moveTo>
                <a:lnTo>
                  <a:pt x="1797756" y="0"/>
                </a:lnTo>
                <a:lnTo>
                  <a:pt x="2912471" y="2818302"/>
                </a:lnTo>
                <a:lnTo>
                  <a:pt x="0" y="2609385"/>
                </a:lnTo>
                <a:close/>
              </a:path>
            </a:pathLst>
          </a:cu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авнобедренный треугольник 16"/>
          <p:cNvSpPr/>
          <p:nvPr/>
        </p:nvSpPr>
        <p:spPr bwMode="auto">
          <a:xfrm rot="4419654">
            <a:off x="633836" y="2572305"/>
            <a:ext cx="2012048" cy="875098"/>
          </a:xfrm>
          <a:custGeom>
            <a:avLst/>
            <a:gdLst>
              <a:gd name="connsiteX0" fmla="*/ 0 w 3744416"/>
              <a:gd name="connsiteY0" fmla="*/ 2808312 h 2808312"/>
              <a:gd name="connsiteX1" fmla="*/ 1872208 w 3744416"/>
              <a:gd name="connsiteY1" fmla="*/ 0 h 2808312"/>
              <a:gd name="connsiteX2" fmla="*/ 3744416 w 3744416"/>
              <a:gd name="connsiteY2" fmla="*/ 2808312 h 2808312"/>
              <a:gd name="connsiteX3" fmla="*/ 0 w 3744416"/>
              <a:gd name="connsiteY3" fmla="*/ 2808312 h 2808312"/>
              <a:gd name="connsiteX0" fmla="*/ 0 w 2973511"/>
              <a:gd name="connsiteY0" fmla="*/ 2808312 h 2996718"/>
              <a:gd name="connsiteX1" fmla="*/ 1872208 w 2973511"/>
              <a:gd name="connsiteY1" fmla="*/ 0 h 2996718"/>
              <a:gd name="connsiteX2" fmla="*/ 2973511 w 2973511"/>
              <a:gd name="connsiteY2" fmla="*/ 2996718 h 2996718"/>
              <a:gd name="connsiteX3" fmla="*/ 0 w 2973511"/>
              <a:gd name="connsiteY3" fmla="*/ 2808312 h 2996718"/>
              <a:gd name="connsiteX0" fmla="*/ 0 w 2973511"/>
              <a:gd name="connsiteY0" fmla="*/ 2552347 h 2740753"/>
              <a:gd name="connsiteX1" fmla="*/ 1789749 w 2973511"/>
              <a:gd name="connsiteY1" fmla="*/ 0 h 2740753"/>
              <a:gd name="connsiteX2" fmla="*/ 2973511 w 2973511"/>
              <a:gd name="connsiteY2" fmla="*/ 2740753 h 2740753"/>
              <a:gd name="connsiteX3" fmla="*/ 0 w 2973511"/>
              <a:gd name="connsiteY3" fmla="*/ 2552347 h 2740753"/>
              <a:gd name="connsiteX0" fmla="*/ 0 w 2973511"/>
              <a:gd name="connsiteY0" fmla="*/ 2609385 h 2797791"/>
              <a:gd name="connsiteX1" fmla="*/ 1797756 w 2973511"/>
              <a:gd name="connsiteY1" fmla="*/ 0 h 2797791"/>
              <a:gd name="connsiteX2" fmla="*/ 2973511 w 2973511"/>
              <a:gd name="connsiteY2" fmla="*/ 2797791 h 2797791"/>
              <a:gd name="connsiteX3" fmla="*/ 0 w 2973511"/>
              <a:gd name="connsiteY3" fmla="*/ 2609385 h 2797791"/>
              <a:gd name="connsiteX0" fmla="*/ 0 w 2934386"/>
              <a:gd name="connsiteY0" fmla="*/ 2609385 h 2786482"/>
              <a:gd name="connsiteX1" fmla="*/ 1797756 w 2934386"/>
              <a:gd name="connsiteY1" fmla="*/ 0 h 2786482"/>
              <a:gd name="connsiteX2" fmla="*/ 2934386 w 2934386"/>
              <a:gd name="connsiteY2" fmla="*/ 2786482 h 2786482"/>
              <a:gd name="connsiteX3" fmla="*/ 0 w 2934386"/>
              <a:gd name="connsiteY3" fmla="*/ 2609385 h 2786482"/>
              <a:gd name="connsiteX0" fmla="*/ 0 w 2912471"/>
              <a:gd name="connsiteY0" fmla="*/ 2609385 h 2818302"/>
              <a:gd name="connsiteX1" fmla="*/ 1797756 w 2912471"/>
              <a:gd name="connsiteY1" fmla="*/ 0 h 2818302"/>
              <a:gd name="connsiteX2" fmla="*/ 2912471 w 2912471"/>
              <a:gd name="connsiteY2" fmla="*/ 2818302 h 2818302"/>
              <a:gd name="connsiteX3" fmla="*/ 0 w 2912471"/>
              <a:gd name="connsiteY3" fmla="*/ 2609385 h 2818302"/>
              <a:gd name="connsiteX0" fmla="*/ 0 w 2283156"/>
              <a:gd name="connsiteY0" fmla="*/ 271538 h 2818302"/>
              <a:gd name="connsiteX1" fmla="*/ 1168441 w 2283156"/>
              <a:gd name="connsiteY1" fmla="*/ 0 h 2818302"/>
              <a:gd name="connsiteX2" fmla="*/ 2283156 w 2283156"/>
              <a:gd name="connsiteY2" fmla="*/ 2818302 h 2818302"/>
              <a:gd name="connsiteX3" fmla="*/ 0 w 2283156"/>
              <a:gd name="connsiteY3" fmla="*/ 271538 h 2818302"/>
              <a:gd name="connsiteX0" fmla="*/ 0 w 2012048"/>
              <a:gd name="connsiteY0" fmla="*/ 271538 h 875098"/>
              <a:gd name="connsiteX1" fmla="*/ 1168441 w 2012048"/>
              <a:gd name="connsiteY1" fmla="*/ 0 h 875098"/>
              <a:gd name="connsiteX2" fmla="*/ 2012048 w 2012048"/>
              <a:gd name="connsiteY2" fmla="*/ 875098 h 875098"/>
              <a:gd name="connsiteX3" fmla="*/ 0 w 2012048"/>
              <a:gd name="connsiteY3" fmla="*/ 271538 h 875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2048" h="875098">
                <a:moveTo>
                  <a:pt x="0" y="271538"/>
                </a:moveTo>
                <a:lnTo>
                  <a:pt x="1168441" y="0"/>
                </a:lnTo>
                <a:lnTo>
                  <a:pt x="2012048" y="875098"/>
                </a:lnTo>
                <a:lnTo>
                  <a:pt x="0" y="271538"/>
                </a:lnTo>
                <a:close/>
              </a:path>
            </a:pathLst>
          </a:cu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Google Shape;116;p2"/>
          <p:cNvSpPr txBox="1"/>
          <p:nvPr/>
        </p:nvSpPr>
        <p:spPr bwMode="auto">
          <a:xfrm>
            <a:off x="1847528" y="1913295"/>
            <a:ext cx="6900735" cy="252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chemeClr val="tx1"/>
                </a:solidFill>
              </a:rPr>
              <a:t>КОНУРЕНТЫ </a:t>
            </a:r>
          </a:p>
          <a:p>
            <a:pPr algn="ctr">
              <a:defRPr/>
            </a:pPr>
            <a:r>
              <a:rPr lang="ru-RU" sz="3600" b="1" dirty="0">
                <a:solidFill>
                  <a:schemeClr val="tx1"/>
                </a:solidFill>
              </a:rPr>
              <a:t>и </a:t>
            </a:r>
          </a:p>
          <a:p>
            <a:pPr algn="ctr">
              <a:defRPr/>
            </a:pPr>
            <a:r>
              <a:rPr lang="ru-RU" sz="3600" b="1" dirty="0">
                <a:solidFill>
                  <a:schemeClr val="tx1"/>
                </a:solidFill>
              </a:rPr>
              <a:t>АНАЛОГИ</a:t>
            </a:r>
            <a:endParaRPr sz="3600" dirty="0">
              <a:solidFill>
                <a:schemeClr val="tx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921805" y="518482"/>
            <a:ext cx="4188497" cy="1902406"/>
          </a:xfrm>
          <a:prstGeom prst="rect">
            <a:avLst/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 bwMode="auto">
          <a:xfrm>
            <a:off x="7104112" y="2117756"/>
            <a:ext cx="4188497" cy="2243497"/>
          </a:xfrm>
          <a:prstGeom prst="rect">
            <a:avLst/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 bwMode="auto">
          <a:xfrm>
            <a:off x="6528048" y="4005063"/>
            <a:ext cx="4188497" cy="1769095"/>
          </a:xfrm>
          <a:prstGeom prst="rect">
            <a:avLst/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90" fill="hold"/>
                                        <p:tgtEl>
                                          <p:spTgt spid="3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90" fill="hold"/>
                                        <p:tgtEl>
                                          <p:spTgt spid="3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50" fill="hold"/>
                                        <p:tgtEl>
                                          <p:spTgt spid="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50" fill="hold"/>
                                        <p:tgtEl>
                                          <p:spTgt spid="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86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86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1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1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8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8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8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8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93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93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83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83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8" grpId="0" autoUpdateAnimBg="0"/>
      <p:bldP spid="9" grpId="0" autoUpdateAnimBg="0"/>
      <p:bldP spid="15" grpId="0" animBg="1" autoUpdateAnimBg="0"/>
      <p:bldP spid="16" grpId="0" animBg="1" autoUpdateAnimBg="0"/>
      <p:bldP spid="17" grpId="0" animBg="1" autoUpdateAnimBg="0"/>
      <p:bldP spid="20" grpId="0" animBg="1" autoUpdateAnimBg="0"/>
      <p:bldP spid="13" grpId="0" autoUpdateAnimBg="0"/>
      <p:bldP spid="27" grpId="0" autoUpdateAnimBg="0"/>
      <p:bldP spid="34" grpId="0" autoUpdateAnimBg="0"/>
      <p:bldP spid="3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Блок-схема: узел 15"/>
          <p:cNvSpPr/>
          <p:nvPr/>
        </p:nvSpPr>
        <p:spPr bwMode="auto">
          <a:xfrm>
            <a:off x="8063579" y="3356992"/>
            <a:ext cx="2160240" cy="2016224"/>
          </a:xfrm>
          <a:prstGeom prst="flowChartConnector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 bwMode="auto">
          <a:xfrm>
            <a:off x="8031598" y="1210122"/>
            <a:ext cx="2816929" cy="2866950"/>
          </a:xfrm>
          <a:prstGeom prst="flowChartConnector">
            <a:avLst/>
          </a:prstGeom>
          <a:solidFill>
            <a:srgbClr val="FFFF53"/>
          </a:solidFill>
          <a:ln>
            <a:solidFill>
              <a:srgbClr val="FFF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246751497"/>
              </p:ext>
            </p:extLst>
          </p:nvPr>
        </p:nvGraphicFramePr>
        <p:xfrm>
          <a:off x="263352" y="1124744"/>
          <a:ext cx="8136904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Блок-схема: узел 13"/>
          <p:cNvSpPr/>
          <p:nvPr/>
        </p:nvSpPr>
        <p:spPr>
          <a:xfrm>
            <a:off x="7996628" y="476672"/>
            <a:ext cx="1584176" cy="1466901"/>
          </a:xfrm>
          <a:prstGeom prst="flowChartConnector">
            <a:avLst/>
          </a:prstGeom>
          <a:solidFill>
            <a:srgbClr val="FDE42F"/>
          </a:solidFill>
          <a:ln>
            <a:solidFill>
              <a:srgbClr val="FDE4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 bwMode="auto">
          <a:xfrm>
            <a:off x="3359696" y="285837"/>
            <a:ext cx="648072" cy="620688"/>
          </a:xfrm>
          <a:prstGeom prst="flowChartConnector">
            <a:avLst/>
          </a:prstGeom>
          <a:solidFill>
            <a:srgbClr val="FDE42F"/>
          </a:solidFill>
          <a:ln>
            <a:solidFill>
              <a:srgbClr val="FDE4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 bwMode="auto">
          <a:xfrm>
            <a:off x="11136560" y="748581"/>
            <a:ext cx="648072" cy="620688"/>
          </a:xfrm>
          <a:prstGeom prst="flowChartConnector">
            <a:avLst/>
          </a:prstGeom>
          <a:solidFill>
            <a:srgbClr val="FDE42F"/>
          </a:solidFill>
          <a:ln>
            <a:solidFill>
              <a:srgbClr val="FDE4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/>
          <p:cNvSpPr/>
          <p:nvPr/>
        </p:nvSpPr>
        <p:spPr bwMode="auto">
          <a:xfrm>
            <a:off x="5771964" y="6353944"/>
            <a:ext cx="648072" cy="620688"/>
          </a:xfrm>
          <a:prstGeom prst="flowChartConnector">
            <a:avLst/>
          </a:prstGeom>
          <a:solidFill>
            <a:srgbClr val="FDE42F"/>
          </a:solidFill>
          <a:ln>
            <a:solidFill>
              <a:srgbClr val="FDE4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/>
          <p:cNvSpPr/>
          <p:nvPr/>
        </p:nvSpPr>
        <p:spPr bwMode="auto">
          <a:xfrm>
            <a:off x="2063552" y="5733256"/>
            <a:ext cx="648072" cy="620688"/>
          </a:xfrm>
          <a:prstGeom prst="flowChartConnector">
            <a:avLst/>
          </a:prstGeom>
          <a:solidFill>
            <a:srgbClr val="FDE42F"/>
          </a:solidFill>
          <a:ln>
            <a:solidFill>
              <a:srgbClr val="FDE4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узел 21"/>
          <p:cNvSpPr/>
          <p:nvPr/>
        </p:nvSpPr>
        <p:spPr bwMode="auto">
          <a:xfrm>
            <a:off x="6240016" y="6074210"/>
            <a:ext cx="944671" cy="900422"/>
          </a:xfrm>
          <a:prstGeom prst="flowChartConnector">
            <a:avLst/>
          </a:prstGeom>
          <a:solidFill>
            <a:srgbClr val="FFFF53"/>
          </a:solidFill>
          <a:ln>
            <a:solidFill>
              <a:srgbClr val="FFF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Блок-схема: узел 22"/>
          <p:cNvSpPr/>
          <p:nvPr/>
        </p:nvSpPr>
        <p:spPr bwMode="auto">
          <a:xfrm>
            <a:off x="3694887" y="227901"/>
            <a:ext cx="944671" cy="900422"/>
          </a:xfrm>
          <a:prstGeom prst="flowChartConnector">
            <a:avLst/>
          </a:prstGeom>
          <a:solidFill>
            <a:srgbClr val="FFFF53"/>
          </a:solidFill>
          <a:ln>
            <a:solidFill>
              <a:srgbClr val="FFF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узел 23"/>
          <p:cNvSpPr/>
          <p:nvPr/>
        </p:nvSpPr>
        <p:spPr bwMode="auto">
          <a:xfrm>
            <a:off x="10988260" y="145970"/>
            <a:ext cx="944671" cy="900422"/>
          </a:xfrm>
          <a:prstGeom prst="flowChartConnector">
            <a:avLst/>
          </a:prstGeom>
          <a:solidFill>
            <a:srgbClr val="FFFF53"/>
          </a:solidFill>
          <a:ln>
            <a:solidFill>
              <a:srgbClr val="FFF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узел 24"/>
          <p:cNvSpPr/>
          <p:nvPr/>
        </p:nvSpPr>
        <p:spPr bwMode="auto">
          <a:xfrm>
            <a:off x="1383722" y="5453522"/>
            <a:ext cx="944671" cy="900422"/>
          </a:xfrm>
          <a:prstGeom prst="flowChartConnector">
            <a:avLst/>
          </a:prstGeom>
          <a:solidFill>
            <a:srgbClr val="FFFF53"/>
          </a:solidFill>
          <a:ln>
            <a:solidFill>
              <a:srgbClr val="FFF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5174471" y="88349"/>
            <a:ext cx="24400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/>
              <a:t>Рынок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1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1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69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9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9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9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69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69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64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64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9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9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3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3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14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14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8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8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8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8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89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89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 autoUpdateAnimBg="0"/>
      <p:bldP spid="15" grpId="0" animBg="1" autoUpdateAnimBg="0"/>
      <p:bldGraphic spid="13" grpId="0">
        <p:bldAsOne/>
      </p:bldGraphic>
      <p:bldP spid="14" grpId="0" animBg="1" autoUpdateAnimBg="0"/>
      <p:bldP spid="17" grpId="0" animBg="1" autoUpdateAnimBg="0"/>
      <p:bldP spid="19" grpId="0" animBg="1" autoUpdateAnimBg="0"/>
      <p:bldP spid="20" grpId="0" animBg="1" autoUpdateAnimBg="0"/>
      <p:bldP spid="21" grpId="0" animBg="1" autoUpdateAnimBg="0"/>
      <p:bldP spid="22" grpId="0" animBg="1" autoUpdateAnimBg="0"/>
      <p:bldP spid="23" grpId="0" animBg="1" autoUpdateAnimBg="0"/>
      <p:bldP spid="24" grpId="0" animBg="1" autoUpdateAnimBg="0"/>
      <p:bldP spid="25" grpId="0" animBg="1" autoUpdateAnimBg="0"/>
      <p:bldP spid="2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ый треугольник 2"/>
          <p:cNvSpPr/>
          <p:nvPr/>
        </p:nvSpPr>
        <p:spPr>
          <a:xfrm>
            <a:off x="-312712" y="752511"/>
            <a:ext cx="6006495" cy="6105489"/>
          </a:xfrm>
          <a:custGeom>
            <a:avLst/>
            <a:gdLst>
              <a:gd name="connsiteX0" fmla="*/ 0 w 4007768"/>
              <a:gd name="connsiteY0" fmla="*/ 4032448 h 4032448"/>
              <a:gd name="connsiteX1" fmla="*/ 0 w 4007768"/>
              <a:gd name="connsiteY1" fmla="*/ 0 h 4032448"/>
              <a:gd name="connsiteX2" fmla="*/ 4007768 w 4007768"/>
              <a:gd name="connsiteY2" fmla="*/ 4032448 h 4032448"/>
              <a:gd name="connsiteX3" fmla="*/ 0 w 4007768"/>
              <a:gd name="connsiteY3" fmla="*/ 4032448 h 4032448"/>
              <a:gd name="connsiteX0" fmla="*/ 25758 w 4033526"/>
              <a:gd name="connsiteY0" fmla="*/ 6865801 h 6865801"/>
              <a:gd name="connsiteX1" fmla="*/ 0 w 4033526"/>
              <a:gd name="connsiteY1" fmla="*/ 0 h 6865801"/>
              <a:gd name="connsiteX2" fmla="*/ 4033526 w 4033526"/>
              <a:gd name="connsiteY2" fmla="*/ 6865801 h 6865801"/>
              <a:gd name="connsiteX3" fmla="*/ 25758 w 4033526"/>
              <a:gd name="connsiteY3" fmla="*/ 6865801 h 6865801"/>
              <a:gd name="connsiteX0" fmla="*/ 25758 w 3222157"/>
              <a:gd name="connsiteY0" fmla="*/ 6865801 h 6878680"/>
              <a:gd name="connsiteX1" fmla="*/ 0 w 3222157"/>
              <a:gd name="connsiteY1" fmla="*/ 0 h 6878680"/>
              <a:gd name="connsiteX2" fmla="*/ 3222157 w 3222157"/>
              <a:gd name="connsiteY2" fmla="*/ 6878680 h 6878680"/>
              <a:gd name="connsiteX3" fmla="*/ 25758 w 3222157"/>
              <a:gd name="connsiteY3" fmla="*/ 6865801 h 6878680"/>
              <a:gd name="connsiteX0" fmla="*/ 25758 w 3235035"/>
              <a:gd name="connsiteY0" fmla="*/ 6865801 h 6917316"/>
              <a:gd name="connsiteX1" fmla="*/ 0 w 3235035"/>
              <a:gd name="connsiteY1" fmla="*/ 0 h 6917316"/>
              <a:gd name="connsiteX2" fmla="*/ 3235035 w 3235035"/>
              <a:gd name="connsiteY2" fmla="*/ 6917316 h 6917316"/>
              <a:gd name="connsiteX3" fmla="*/ 25758 w 3235035"/>
              <a:gd name="connsiteY3" fmla="*/ 6865801 h 6917316"/>
              <a:gd name="connsiteX0" fmla="*/ 0 w 3260793"/>
              <a:gd name="connsiteY0" fmla="*/ 6930195 h 6930195"/>
              <a:gd name="connsiteX1" fmla="*/ 25758 w 3260793"/>
              <a:gd name="connsiteY1" fmla="*/ 0 h 6930195"/>
              <a:gd name="connsiteX2" fmla="*/ 3260793 w 3260793"/>
              <a:gd name="connsiteY2" fmla="*/ 6917316 h 6930195"/>
              <a:gd name="connsiteX3" fmla="*/ 0 w 3260793"/>
              <a:gd name="connsiteY3" fmla="*/ 6930195 h 6930195"/>
              <a:gd name="connsiteX0" fmla="*/ 206062 w 3466855"/>
              <a:gd name="connsiteY0" fmla="*/ 5513519 h 5513519"/>
              <a:gd name="connsiteX1" fmla="*/ 0 w 3466855"/>
              <a:gd name="connsiteY1" fmla="*/ 0 h 5513519"/>
              <a:gd name="connsiteX2" fmla="*/ 3466855 w 3466855"/>
              <a:gd name="connsiteY2" fmla="*/ 5500640 h 5513519"/>
              <a:gd name="connsiteX3" fmla="*/ 206062 w 3466855"/>
              <a:gd name="connsiteY3" fmla="*/ 5513519 h 5513519"/>
              <a:gd name="connsiteX0" fmla="*/ 5332554 w 8593347"/>
              <a:gd name="connsiteY0" fmla="*/ 5767575 h 5767575"/>
              <a:gd name="connsiteX1" fmla="*/ 0 w 8593347"/>
              <a:gd name="connsiteY1" fmla="*/ 0 h 5767575"/>
              <a:gd name="connsiteX2" fmla="*/ 8593347 w 8593347"/>
              <a:gd name="connsiteY2" fmla="*/ 5754696 h 5767575"/>
              <a:gd name="connsiteX3" fmla="*/ 5332554 w 8593347"/>
              <a:gd name="connsiteY3" fmla="*/ 5767575 h 5767575"/>
              <a:gd name="connsiteX0" fmla="*/ 4946689 w 8207482"/>
              <a:gd name="connsiteY0" fmla="*/ 5767575 h 5767575"/>
              <a:gd name="connsiteX1" fmla="*/ 0 w 8207482"/>
              <a:gd name="connsiteY1" fmla="*/ 0 h 5767575"/>
              <a:gd name="connsiteX2" fmla="*/ 8207482 w 8207482"/>
              <a:gd name="connsiteY2" fmla="*/ 5754696 h 5767575"/>
              <a:gd name="connsiteX3" fmla="*/ 4946689 w 8207482"/>
              <a:gd name="connsiteY3" fmla="*/ 5767575 h 5767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07482" h="5767575">
                <a:moveTo>
                  <a:pt x="4946689" y="5767575"/>
                </a:moveTo>
                <a:lnTo>
                  <a:pt x="0" y="0"/>
                </a:lnTo>
                <a:lnTo>
                  <a:pt x="8207482" y="5754696"/>
                </a:lnTo>
                <a:lnTo>
                  <a:pt x="4946689" y="576757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Google Shape;116;p2"/>
          <p:cNvSpPr txBox="1"/>
          <p:nvPr/>
        </p:nvSpPr>
        <p:spPr bwMode="auto">
          <a:xfrm>
            <a:off x="-1032792" y="-326475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chemeClr val="tx1"/>
                </a:solidFill>
              </a:rPr>
              <a:t>БИЗНЕС-МОДЕЛЬ</a:t>
            </a:r>
            <a:endParaRPr sz="3600" dirty="0">
              <a:solidFill>
                <a:schemeClr val="tx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>
            <a:off x="-96688" y="908720"/>
            <a:ext cx="3822990" cy="6029276"/>
          </a:xfrm>
          <a:custGeom>
            <a:avLst/>
            <a:gdLst>
              <a:gd name="connsiteX0" fmla="*/ 0 w 2572903"/>
              <a:gd name="connsiteY0" fmla="*/ 4032448 h 4032448"/>
              <a:gd name="connsiteX1" fmla="*/ 0 w 2572903"/>
              <a:gd name="connsiteY1" fmla="*/ 0 h 4032448"/>
              <a:gd name="connsiteX2" fmla="*/ 2572903 w 2572903"/>
              <a:gd name="connsiteY2" fmla="*/ 4032448 h 4032448"/>
              <a:gd name="connsiteX3" fmla="*/ 0 w 2572903"/>
              <a:gd name="connsiteY3" fmla="*/ 4032448 h 4032448"/>
              <a:gd name="connsiteX0" fmla="*/ 1803042 w 4375945"/>
              <a:gd name="connsiteY0" fmla="*/ 6994589 h 6994589"/>
              <a:gd name="connsiteX1" fmla="*/ 0 w 4375945"/>
              <a:gd name="connsiteY1" fmla="*/ 0 h 6994589"/>
              <a:gd name="connsiteX2" fmla="*/ 4375945 w 4375945"/>
              <a:gd name="connsiteY2" fmla="*/ 6994589 h 6994589"/>
              <a:gd name="connsiteX3" fmla="*/ 1803042 w 4375945"/>
              <a:gd name="connsiteY3" fmla="*/ 6994589 h 6994589"/>
              <a:gd name="connsiteX0" fmla="*/ 1957589 w 4530492"/>
              <a:gd name="connsiteY0" fmla="*/ 5500640 h 5500640"/>
              <a:gd name="connsiteX1" fmla="*/ 0 w 4530492"/>
              <a:gd name="connsiteY1" fmla="*/ 0 h 5500640"/>
              <a:gd name="connsiteX2" fmla="*/ 4530492 w 4530492"/>
              <a:gd name="connsiteY2" fmla="*/ 5500640 h 5500640"/>
              <a:gd name="connsiteX3" fmla="*/ 1957589 w 4530492"/>
              <a:gd name="connsiteY3" fmla="*/ 5500640 h 5500640"/>
              <a:gd name="connsiteX0" fmla="*/ 0 w 4928835"/>
              <a:gd name="connsiteY0" fmla="*/ 5539710 h 5539710"/>
              <a:gd name="connsiteX1" fmla="*/ 398343 w 4928835"/>
              <a:gd name="connsiteY1" fmla="*/ 0 h 5539710"/>
              <a:gd name="connsiteX2" fmla="*/ 4928835 w 4928835"/>
              <a:gd name="connsiteY2" fmla="*/ 5500640 h 5539710"/>
              <a:gd name="connsiteX3" fmla="*/ 0 w 4928835"/>
              <a:gd name="connsiteY3" fmla="*/ 5539710 h 5539710"/>
              <a:gd name="connsiteX0" fmla="*/ 8437 w 4937272"/>
              <a:gd name="connsiteY0" fmla="*/ 5826221 h 5826221"/>
              <a:gd name="connsiteX1" fmla="*/ 0 w 4937272"/>
              <a:gd name="connsiteY1" fmla="*/ 0 h 5826221"/>
              <a:gd name="connsiteX2" fmla="*/ 4937272 w 4937272"/>
              <a:gd name="connsiteY2" fmla="*/ 5787151 h 5826221"/>
              <a:gd name="connsiteX3" fmla="*/ 8437 w 4937272"/>
              <a:gd name="connsiteY3" fmla="*/ 5826221 h 5826221"/>
              <a:gd name="connsiteX0" fmla="*/ 8437 w 5005070"/>
              <a:gd name="connsiteY0" fmla="*/ 5826221 h 6112733"/>
              <a:gd name="connsiteX1" fmla="*/ 0 w 5005070"/>
              <a:gd name="connsiteY1" fmla="*/ 0 h 6112733"/>
              <a:gd name="connsiteX2" fmla="*/ 5005070 w 5005070"/>
              <a:gd name="connsiteY2" fmla="*/ 6112733 h 6112733"/>
              <a:gd name="connsiteX3" fmla="*/ 8437 w 5005070"/>
              <a:gd name="connsiteY3" fmla="*/ 5826221 h 6112733"/>
              <a:gd name="connsiteX0" fmla="*/ 8437 w 4818629"/>
              <a:gd name="connsiteY0" fmla="*/ 5826221 h 5839245"/>
              <a:gd name="connsiteX1" fmla="*/ 0 w 4818629"/>
              <a:gd name="connsiteY1" fmla="*/ 0 h 5839245"/>
              <a:gd name="connsiteX2" fmla="*/ 4818629 w 4818629"/>
              <a:gd name="connsiteY2" fmla="*/ 5839245 h 5839245"/>
              <a:gd name="connsiteX3" fmla="*/ 8437 w 4818629"/>
              <a:gd name="connsiteY3" fmla="*/ 5826221 h 583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8629" h="5839245">
                <a:moveTo>
                  <a:pt x="8437" y="5826221"/>
                </a:moveTo>
                <a:cubicBezTo>
                  <a:pt x="5625" y="3884147"/>
                  <a:pt x="2812" y="1942074"/>
                  <a:pt x="0" y="0"/>
                </a:cubicBezTo>
                <a:lnTo>
                  <a:pt x="4818629" y="5839245"/>
                </a:lnTo>
                <a:lnTo>
                  <a:pt x="8437" y="5826221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ый треугольник 19"/>
          <p:cNvSpPr/>
          <p:nvPr/>
        </p:nvSpPr>
        <p:spPr bwMode="auto">
          <a:xfrm rot="10800000">
            <a:off x="10458655" y="-5681"/>
            <a:ext cx="1811088" cy="2831979"/>
          </a:xfrm>
          <a:custGeom>
            <a:avLst/>
            <a:gdLst>
              <a:gd name="connsiteX0" fmla="*/ 0 w 1127448"/>
              <a:gd name="connsiteY0" fmla="*/ 2248453 h 2248453"/>
              <a:gd name="connsiteX1" fmla="*/ 0 w 1127448"/>
              <a:gd name="connsiteY1" fmla="*/ 0 h 2248453"/>
              <a:gd name="connsiteX2" fmla="*/ 1127448 w 1127448"/>
              <a:gd name="connsiteY2" fmla="*/ 2248453 h 2248453"/>
              <a:gd name="connsiteX3" fmla="*/ 0 w 1127448"/>
              <a:gd name="connsiteY3" fmla="*/ 2248453 h 2248453"/>
              <a:gd name="connsiteX0" fmla="*/ 463639 w 1591087"/>
              <a:gd name="connsiteY0" fmla="*/ 2737850 h 2737850"/>
              <a:gd name="connsiteX1" fmla="*/ 0 w 1591087"/>
              <a:gd name="connsiteY1" fmla="*/ 0 h 2737850"/>
              <a:gd name="connsiteX2" fmla="*/ 1591087 w 1591087"/>
              <a:gd name="connsiteY2" fmla="*/ 2737850 h 2737850"/>
              <a:gd name="connsiteX3" fmla="*/ 463639 w 1591087"/>
              <a:gd name="connsiteY3" fmla="*/ 2737850 h 2737850"/>
              <a:gd name="connsiteX0" fmla="*/ 564116 w 1691564"/>
              <a:gd name="connsiteY0" fmla="*/ 2831979 h 2831979"/>
              <a:gd name="connsiteX1" fmla="*/ 0 w 1691564"/>
              <a:gd name="connsiteY1" fmla="*/ 0 h 2831979"/>
              <a:gd name="connsiteX2" fmla="*/ 1691564 w 1691564"/>
              <a:gd name="connsiteY2" fmla="*/ 2831979 h 2831979"/>
              <a:gd name="connsiteX3" fmla="*/ 564116 w 1691564"/>
              <a:gd name="connsiteY3" fmla="*/ 2831979 h 283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1564" h="2831979">
                <a:moveTo>
                  <a:pt x="564116" y="2831979"/>
                </a:moveTo>
                <a:lnTo>
                  <a:pt x="0" y="0"/>
                </a:lnTo>
                <a:lnTo>
                  <a:pt x="1691564" y="2831979"/>
                </a:lnTo>
                <a:lnTo>
                  <a:pt x="564116" y="283197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ый треугольник 4"/>
          <p:cNvSpPr/>
          <p:nvPr/>
        </p:nvSpPr>
        <p:spPr>
          <a:xfrm rot="10800000">
            <a:off x="10929518" y="0"/>
            <a:ext cx="1296144" cy="2664296"/>
          </a:xfrm>
          <a:prstGeom prst="rtTriangle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908720"/>
            <a:ext cx="4727848" cy="0"/>
          </a:xfrm>
          <a:prstGeom prst="line">
            <a:avLst/>
          </a:prstGeom>
          <a:ln w="82550" cmpd="dbl">
            <a:solidFill>
              <a:srgbClr val="FCD42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 bwMode="auto">
          <a:xfrm>
            <a:off x="4904410" y="3614304"/>
            <a:ext cx="4701609" cy="2817562"/>
          </a:xfrm>
          <a:prstGeom prst="rect">
            <a:avLst/>
          </a:prstGeom>
          <a:noFill/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95821" y="3923358"/>
            <a:ext cx="41187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Бизнес-модель ориентирована на получение прибыли от продажи самих датчиков, программного обеспечения для их работы и услуг по мониторингу дорожного движения. </a:t>
            </a:r>
          </a:p>
        </p:txBody>
      </p:sp>
      <p:pic>
        <p:nvPicPr>
          <p:cNvPr id="7170" name="Picture 2" descr="https://images.nplod.ru/gen_images_2/hIvSX0ja0AAkrUH3SempsOLmSP7FY4z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215" y="1713770"/>
            <a:ext cx="2153153" cy="17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8157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7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7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1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1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140" fill="hold"/>
                                        <p:tgtEl>
                                          <p:spTgt spid="2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140" fill="hold"/>
                                        <p:tgtEl>
                                          <p:spTgt spid="2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69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69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88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88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9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9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98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98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19" grpId="0" autoUpdateAnimBg="0"/>
      <p:bldP spid="4" grpId="0" animBg="1" autoUpdateAnimBg="0"/>
      <p:bldP spid="20" grpId="0" animBg="1" autoUpdateAnimBg="0"/>
      <p:bldP spid="5" grpId="0" animBg="1" autoUpdateAnimBg="0"/>
      <p:bldP spid="25" grpId="0" autoUpdateAnimBg="0"/>
      <p:bldP spid="7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8" name="Chart 2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2192419"/>
              </p:ext>
            </p:extLst>
          </p:nvPr>
        </p:nvGraphicFramePr>
        <p:xfrm>
          <a:off x="7687603" y="2564904"/>
          <a:ext cx="4106703" cy="2841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Google Shape;116;p2"/>
          <p:cNvSpPr txBox="1"/>
          <p:nvPr/>
        </p:nvSpPr>
        <p:spPr bwMode="auto">
          <a:xfrm>
            <a:off x="695400" y="30287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chemeClr val="tx1"/>
                </a:solidFill>
              </a:rPr>
              <a:t>ФИНАСОВАЯ-МОДЕЛЬ</a:t>
            </a:r>
            <a:endParaRPr sz="3600" dirty="0">
              <a:solidFill>
                <a:schemeClr val="tx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846210"/>
              </p:ext>
            </p:extLst>
          </p:nvPr>
        </p:nvGraphicFramePr>
        <p:xfrm>
          <a:off x="263352" y="1268760"/>
          <a:ext cx="7835900" cy="48555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2869"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1" u="sng" strike="noStrike" dirty="0">
                          <a:effectLst/>
                        </a:rPr>
                        <a:t>Итоговые финансовые показатели </a:t>
                      </a:r>
                      <a:r>
                        <a:rPr lang="ru-RU" sz="1400" b="1" u="sng" strike="noStrike" dirty="0" err="1">
                          <a:effectLst/>
                        </a:rPr>
                        <a:t>показатели</a:t>
                      </a:r>
                      <a:r>
                        <a:rPr lang="ru-RU" sz="1400" b="1" u="sng" strike="noStrike" dirty="0">
                          <a:effectLst/>
                        </a:rPr>
                        <a:t> деятельности СП</a:t>
                      </a:r>
                      <a:endParaRPr lang="ru-RU" sz="14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179"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Период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№ п/п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Значение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Ед. </a:t>
                      </a:r>
                      <a:r>
                        <a:rPr lang="ru-RU" sz="1200" b="1" u="none" strike="noStrike" dirty="0" err="1">
                          <a:effectLst/>
                        </a:rPr>
                        <a:t>изм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Сумма,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Общая (инвестиционная) стоимость проекта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565 000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9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Расходы в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19 584 000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Доходы в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27 378 769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0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Прибыль ДО налогообложения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7 794 769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Страховые Взносы ОМС+ОПС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118 159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Налог на 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1 162 733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Чистая прибыль в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6 513 878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30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Чистая прибыль в МЕСЯЦ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542 823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Рентабельность продаж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Срок окупаемости всего проекта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мес.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8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8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140968"/>
            <a:ext cx="12192000" cy="1440160"/>
          </a:xfrm>
          <a:prstGeom prst="rect">
            <a:avLst/>
          </a:prstGeom>
          <a:solidFill>
            <a:schemeClr val="tx2">
              <a:lumMod val="8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6240016" y="2633062"/>
            <a:ext cx="3456384" cy="2343292"/>
          </a:xfrm>
          <a:prstGeom prst="rect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8" algn="ctr"/>
            <a:r>
              <a:rPr lang="ru-RU" sz="1600" dirty="0">
                <a:solidFill>
                  <a:schemeClr val="tx1"/>
                </a:solidFill>
              </a:rPr>
              <a:t>КОЛИЧЕСТВЕННЫЙ Снижение количества ДТП на 15% , уменьшение стоимости содержания дорог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775520" y="2568754"/>
            <a:ext cx="2304256" cy="2407600"/>
          </a:xfrm>
          <a:prstGeom prst="rect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8" algn="ctr"/>
            <a:r>
              <a:rPr lang="ru-RU" sz="1600" dirty="0">
                <a:solidFill>
                  <a:schemeClr val="tx1"/>
                </a:solidFill>
              </a:rPr>
              <a:t>КАЧЕСТВЕННЫЙ Повышение безопасности дорожного движения, сохранение покрытий в нормативном состоянии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sz="1100" dirty="0"/>
          </a:p>
        </p:txBody>
      </p:sp>
      <p:sp>
        <p:nvSpPr>
          <p:cNvPr id="4" name="Параллелограмм 3"/>
          <p:cNvSpPr/>
          <p:nvPr/>
        </p:nvSpPr>
        <p:spPr>
          <a:xfrm>
            <a:off x="3359696" y="188640"/>
            <a:ext cx="6192688" cy="1368152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</a:rPr>
              <a:t>СОЦИАЛЬНО-ЗНАЧИМЫЙ ЭФФЕКТ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4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4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14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14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15" grpId="0" animBg="1" autoUpdateAnimBg="0"/>
      <p:bldP spid="18" grpId="0" animBg="1" autoUpdateAnimBg="0"/>
      <p:bldP spid="4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16;p2"/>
          <p:cNvSpPr txBox="1"/>
          <p:nvPr/>
        </p:nvSpPr>
        <p:spPr bwMode="auto">
          <a:xfrm>
            <a:off x="298178" y="473073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chemeClr val="tx1"/>
                </a:solidFill>
              </a:rPr>
              <a:t>ЗАПРОС НА ПОДДЕРЖКУ</a:t>
            </a:r>
            <a:endParaRPr sz="3600" dirty="0">
              <a:solidFill>
                <a:schemeClr val="tx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9" name="Google Shape;117;p2"/>
          <p:cNvSpPr txBox="1"/>
          <p:nvPr/>
        </p:nvSpPr>
        <p:spPr bwMode="auto">
          <a:xfrm>
            <a:off x="983814" y="2852936"/>
            <a:ext cx="4990401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600" dirty="0">
                <a:solidFill>
                  <a:schemeClr val="tx1"/>
                </a:solidFill>
              </a:rPr>
              <a:t>ФИНАНСОВЫЙ </a:t>
            </a:r>
            <a:r>
              <a:rPr lang="ru-RU" sz="1600" dirty="0" smtClean="0">
                <a:solidFill>
                  <a:schemeClr val="tx1"/>
                </a:solidFill>
              </a:rPr>
              <a:t>– 565 </a:t>
            </a:r>
            <a:r>
              <a:rPr lang="ru-RU" sz="1600" dirty="0" err="1" smtClean="0">
                <a:solidFill>
                  <a:schemeClr val="tx1"/>
                </a:solidFill>
              </a:rPr>
              <a:t>тыс.руб</a:t>
            </a:r>
            <a:endParaRPr dirty="0">
              <a:solidFill>
                <a:schemeClr val="tx1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1600" dirty="0">
              <a:solidFill>
                <a:schemeClr val="tx1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1600" dirty="0">
              <a:solidFill>
                <a:schemeClr val="tx1"/>
              </a:solidFill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1600" dirty="0">
                <a:solidFill>
                  <a:schemeClr val="tx1"/>
                </a:solidFill>
              </a:rPr>
              <a:t>ПАРТНЕРСКИЙ </a:t>
            </a:r>
            <a:r>
              <a:rPr lang="ru-RU" sz="1600" dirty="0" smtClean="0">
                <a:solidFill>
                  <a:schemeClr val="tx1"/>
                </a:solidFill>
              </a:rPr>
              <a:t>– помощь </a:t>
            </a:r>
            <a:r>
              <a:rPr lang="ru-RU" sz="1600" dirty="0">
                <a:solidFill>
                  <a:schemeClr val="tx1"/>
                </a:solidFill>
              </a:rPr>
              <a:t>в разработке и тестировании </a:t>
            </a:r>
            <a:r>
              <a:rPr lang="ru-RU" sz="1600" dirty="0" smtClean="0">
                <a:solidFill>
                  <a:schemeClr val="tx1"/>
                </a:solidFill>
              </a:rPr>
              <a:t>продукта, информационная поддержка</a:t>
            </a:r>
            <a:endParaRPr lang="ru-RU" sz="1600" dirty="0">
              <a:solidFill>
                <a:schemeClr val="tx1"/>
              </a:solidFill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Прямоугольный треугольник 1"/>
          <p:cNvSpPr/>
          <p:nvPr/>
        </p:nvSpPr>
        <p:spPr>
          <a:xfrm rot="10800000">
            <a:off x="9912812" y="0"/>
            <a:ext cx="2279576" cy="2852936"/>
          </a:xfrm>
          <a:prstGeom prst="rtTriangle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302211" y="-48296"/>
            <a:ext cx="5531588" cy="6927771"/>
          </a:xfrm>
          <a:custGeom>
            <a:avLst/>
            <a:gdLst>
              <a:gd name="connsiteX0" fmla="*/ 0 w 2376264"/>
              <a:gd name="connsiteY0" fmla="*/ 0 h 2304256"/>
              <a:gd name="connsiteX1" fmla="*/ 2376264 w 2376264"/>
              <a:gd name="connsiteY1" fmla="*/ 0 h 2304256"/>
              <a:gd name="connsiteX2" fmla="*/ 2376264 w 2376264"/>
              <a:gd name="connsiteY2" fmla="*/ 2304256 h 2304256"/>
              <a:gd name="connsiteX3" fmla="*/ 0 w 2376264"/>
              <a:gd name="connsiteY3" fmla="*/ 2304256 h 2304256"/>
              <a:gd name="connsiteX4" fmla="*/ 0 w 2376264"/>
              <a:gd name="connsiteY4" fmla="*/ 0 h 2304256"/>
              <a:gd name="connsiteX0" fmla="*/ 0 w 2376264"/>
              <a:gd name="connsiteY0" fmla="*/ 3451538 h 5755794"/>
              <a:gd name="connsiteX1" fmla="*/ 624737 w 2376264"/>
              <a:gd name="connsiteY1" fmla="*/ 0 h 5755794"/>
              <a:gd name="connsiteX2" fmla="*/ 2376264 w 2376264"/>
              <a:gd name="connsiteY2" fmla="*/ 5755794 h 5755794"/>
              <a:gd name="connsiteX3" fmla="*/ 0 w 2376264"/>
              <a:gd name="connsiteY3" fmla="*/ 5755794 h 5755794"/>
              <a:gd name="connsiteX4" fmla="*/ 0 w 2376264"/>
              <a:gd name="connsiteY4" fmla="*/ 3451538 h 5755794"/>
              <a:gd name="connsiteX0" fmla="*/ 0 w 2569447"/>
              <a:gd name="connsiteY0" fmla="*/ 978795 h 3283051"/>
              <a:gd name="connsiteX1" fmla="*/ 2569447 w 2569447"/>
              <a:gd name="connsiteY1" fmla="*/ 0 h 3283051"/>
              <a:gd name="connsiteX2" fmla="*/ 2376264 w 2569447"/>
              <a:gd name="connsiteY2" fmla="*/ 3283051 h 3283051"/>
              <a:gd name="connsiteX3" fmla="*/ 0 w 2569447"/>
              <a:gd name="connsiteY3" fmla="*/ 3283051 h 3283051"/>
              <a:gd name="connsiteX4" fmla="*/ 0 w 2569447"/>
              <a:gd name="connsiteY4" fmla="*/ 978795 h 3283051"/>
              <a:gd name="connsiteX0" fmla="*/ 631065 w 2569447"/>
              <a:gd name="connsiteY0" fmla="*/ 0 h 5781552"/>
              <a:gd name="connsiteX1" fmla="*/ 2569447 w 2569447"/>
              <a:gd name="connsiteY1" fmla="*/ 2498501 h 5781552"/>
              <a:gd name="connsiteX2" fmla="*/ 2376264 w 2569447"/>
              <a:gd name="connsiteY2" fmla="*/ 5781552 h 5781552"/>
              <a:gd name="connsiteX3" fmla="*/ 0 w 2569447"/>
              <a:gd name="connsiteY3" fmla="*/ 5781552 h 5781552"/>
              <a:gd name="connsiteX4" fmla="*/ 631065 w 2569447"/>
              <a:gd name="connsiteY4" fmla="*/ 0 h 5781552"/>
              <a:gd name="connsiteX0" fmla="*/ 3593206 w 5531588"/>
              <a:gd name="connsiteY0" fmla="*/ 0 h 6927771"/>
              <a:gd name="connsiteX1" fmla="*/ 5531588 w 5531588"/>
              <a:gd name="connsiteY1" fmla="*/ 2498501 h 6927771"/>
              <a:gd name="connsiteX2" fmla="*/ 5338405 w 5531588"/>
              <a:gd name="connsiteY2" fmla="*/ 5781552 h 6927771"/>
              <a:gd name="connsiteX3" fmla="*/ 0 w 5531588"/>
              <a:gd name="connsiteY3" fmla="*/ 6927771 h 6927771"/>
              <a:gd name="connsiteX4" fmla="*/ 3593206 w 5531588"/>
              <a:gd name="connsiteY4" fmla="*/ 0 h 6927771"/>
              <a:gd name="connsiteX0" fmla="*/ 3593206 w 5531588"/>
              <a:gd name="connsiteY0" fmla="*/ 0 h 6927771"/>
              <a:gd name="connsiteX1" fmla="*/ 5531588 w 5531588"/>
              <a:gd name="connsiteY1" fmla="*/ 2498501 h 6927771"/>
              <a:gd name="connsiteX2" fmla="*/ 3097481 w 5531588"/>
              <a:gd name="connsiteY2" fmla="*/ 6914893 h 6927771"/>
              <a:gd name="connsiteX3" fmla="*/ 0 w 5531588"/>
              <a:gd name="connsiteY3" fmla="*/ 6927771 h 6927771"/>
              <a:gd name="connsiteX4" fmla="*/ 3593206 w 5531588"/>
              <a:gd name="connsiteY4" fmla="*/ 0 h 692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1588" h="6927771">
                <a:moveTo>
                  <a:pt x="3593206" y="0"/>
                </a:moveTo>
                <a:lnTo>
                  <a:pt x="5531588" y="2498501"/>
                </a:lnTo>
                <a:lnTo>
                  <a:pt x="3097481" y="6914893"/>
                </a:lnTo>
                <a:lnTo>
                  <a:pt x="0" y="6927771"/>
                </a:lnTo>
                <a:lnTo>
                  <a:pt x="359320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solidFill>
              <a:srgbClr val="FEE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397657" y="2428047"/>
            <a:ext cx="2829942" cy="4465558"/>
          </a:xfrm>
          <a:custGeom>
            <a:avLst/>
            <a:gdLst>
              <a:gd name="connsiteX0" fmla="*/ 0 w 2160240"/>
              <a:gd name="connsiteY0" fmla="*/ 0 h 2160240"/>
              <a:gd name="connsiteX1" fmla="*/ 2160240 w 2160240"/>
              <a:gd name="connsiteY1" fmla="*/ 0 h 2160240"/>
              <a:gd name="connsiteX2" fmla="*/ 2160240 w 2160240"/>
              <a:gd name="connsiteY2" fmla="*/ 2160240 h 2160240"/>
              <a:gd name="connsiteX3" fmla="*/ 0 w 2160240"/>
              <a:gd name="connsiteY3" fmla="*/ 2160240 h 2160240"/>
              <a:gd name="connsiteX4" fmla="*/ 0 w 2160240"/>
              <a:gd name="connsiteY4" fmla="*/ 0 h 2160240"/>
              <a:gd name="connsiteX0" fmla="*/ 1931831 w 2160240"/>
              <a:gd name="connsiteY0" fmla="*/ 0 h 3615553"/>
              <a:gd name="connsiteX1" fmla="*/ 2160240 w 2160240"/>
              <a:gd name="connsiteY1" fmla="*/ 1455313 h 3615553"/>
              <a:gd name="connsiteX2" fmla="*/ 2160240 w 2160240"/>
              <a:gd name="connsiteY2" fmla="*/ 3615553 h 3615553"/>
              <a:gd name="connsiteX3" fmla="*/ 0 w 2160240"/>
              <a:gd name="connsiteY3" fmla="*/ 3615553 h 3615553"/>
              <a:gd name="connsiteX4" fmla="*/ 1931831 w 2160240"/>
              <a:gd name="connsiteY4" fmla="*/ 0 h 3615553"/>
              <a:gd name="connsiteX0" fmla="*/ 1931831 w 2289029"/>
              <a:gd name="connsiteY0" fmla="*/ 0 h 3615553"/>
              <a:gd name="connsiteX1" fmla="*/ 2289029 w 2289029"/>
              <a:gd name="connsiteY1" fmla="*/ 450761 h 3615553"/>
              <a:gd name="connsiteX2" fmla="*/ 2160240 w 2289029"/>
              <a:gd name="connsiteY2" fmla="*/ 3615553 h 3615553"/>
              <a:gd name="connsiteX3" fmla="*/ 0 w 2289029"/>
              <a:gd name="connsiteY3" fmla="*/ 3615553 h 3615553"/>
              <a:gd name="connsiteX4" fmla="*/ 1931831 w 2289029"/>
              <a:gd name="connsiteY4" fmla="*/ 0 h 3615553"/>
              <a:gd name="connsiteX0" fmla="*/ 2446986 w 2804184"/>
              <a:gd name="connsiteY0" fmla="*/ 0 h 4465558"/>
              <a:gd name="connsiteX1" fmla="*/ 2804184 w 2804184"/>
              <a:gd name="connsiteY1" fmla="*/ 450761 h 4465558"/>
              <a:gd name="connsiteX2" fmla="*/ 2675395 w 2804184"/>
              <a:gd name="connsiteY2" fmla="*/ 3615553 h 4465558"/>
              <a:gd name="connsiteX3" fmla="*/ 0 w 2804184"/>
              <a:gd name="connsiteY3" fmla="*/ 4465558 h 4465558"/>
              <a:gd name="connsiteX4" fmla="*/ 2446986 w 2804184"/>
              <a:gd name="connsiteY4" fmla="*/ 0 h 4465558"/>
              <a:gd name="connsiteX0" fmla="*/ 2446986 w 2829942"/>
              <a:gd name="connsiteY0" fmla="*/ 0 h 4465558"/>
              <a:gd name="connsiteX1" fmla="*/ 2804184 w 2829942"/>
              <a:gd name="connsiteY1" fmla="*/ 450761 h 4465558"/>
              <a:gd name="connsiteX2" fmla="*/ 2829942 w 2829942"/>
              <a:gd name="connsiteY2" fmla="*/ 4465558 h 4465558"/>
              <a:gd name="connsiteX3" fmla="*/ 0 w 2829942"/>
              <a:gd name="connsiteY3" fmla="*/ 4465558 h 4465558"/>
              <a:gd name="connsiteX4" fmla="*/ 2446986 w 2829942"/>
              <a:gd name="connsiteY4" fmla="*/ 0 h 4465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9942" h="4465558">
                <a:moveTo>
                  <a:pt x="2446986" y="0"/>
                </a:moveTo>
                <a:lnTo>
                  <a:pt x="2804184" y="450761"/>
                </a:lnTo>
                <a:lnTo>
                  <a:pt x="2829942" y="4465558"/>
                </a:lnTo>
                <a:lnTo>
                  <a:pt x="0" y="4465558"/>
                </a:lnTo>
                <a:lnTo>
                  <a:pt x="2446986" y="0"/>
                </a:lnTo>
                <a:close/>
              </a:path>
            </a:pathLst>
          </a:custGeom>
          <a:solidFill>
            <a:srgbClr val="FEEE76"/>
          </a:solidFill>
          <a:ln>
            <a:solidFill>
              <a:srgbClr val="FEE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 rot="10800000">
            <a:off x="6120440" y="-16382"/>
            <a:ext cx="3792371" cy="2254031"/>
          </a:xfrm>
          <a:custGeom>
            <a:avLst/>
            <a:gdLst>
              <a:gd name="connsiteX0" fmla="*/ 0 w 2736304"/>
              <a:gd name="connsiteY0" fmla="*/ 2060848 h 2060848"/>
              <a:gd name="connsiteX1" fmla="*/ 1368152 w 2736304"/>
              <a:gd name="connsiteY1" fmla="*/ 0 h 2060848"/>
              <a:gd name="connsiteX2" fmla="*/ 2736304 w 2736304"/>
              <a:gd name="connsiteY2" fmla="*/ 2060848 h 2060848"/>
              <a:gd name="connsiteX3" fmla="*/ 0 w 2736304"/>
              <a:gd name="connsiteY3" fmla="*/ 2060848 h 2060848"/>
              <a:gd name="connsiteX0" fmla="*/ 0 w 3792371"/>
              <a:gd name="connsiteY0" fmla="*/ 2060848 h 2060848"/>
              <a:gd name="connsiteX1" fmla="*/ 1368152 w 3792371"/>
              <a:gd name="connsiteY1" fmla="*/ 0 h 2060848"/>
              <a:gd name="connsiteX2" fmla="*/ 3792371 w 3792371"/>
              <a:gd name="connsiteY2" fmla="*/ 2047969 h 2060848"/>
              <a:gd name="connsiteX3" fmla="*/ 0 w 3792371"/>
              <a:gd name="connsiteY3" fmla="*/ 2060848 h 2060848"/>
              <a:gd name="connsiteX0" fmla="*/ 0 w 3792371"/>
              <a:gd name="connsiteY0" fmla="*/ 2885096 h 2885096"/>
              <a:gd name="connsiteX1" fmla="*/ 1535578 w 3792371"/>
              <a:gd name="connsiteY1" fmla="*/ 0 h 2885096"/>
              <a:gd name="connsiteX2" fmla="*/ 3792371 w 3792371"/>
              <a:gd name="connsiteY2" fmla="*/ 2872217 h 2885096"/>
              <a:gd name="connsiteX3" fmla="*/ 0 w 3792371"/>
              <a:gd name="connsiteY3" fmla="*/ 2885096 h 2885096"/>
              <a:gd name="connsiteX0" fmla="*/ 0 w 3792371"/>
              <a:gd name="connsiteY0" fmla="*/ 2266910 h 2266910"/>
              <a:gd name="connsiteX1" fmla="*/ 1174970 w 3792371"/>
              <a:gd name="connsiteY1" fmla="*/ 0 h 2266910"/>
              <a:gd name="connsiteX2" fmla="*/ 3792371 w 3792371"/>
              <a:gd name="connsiteY2" fmla="*/ 2254031 h 2266910"/>
              <a:gd name="connsiteX3" fmla="*/ 0 w 3792371"/>
              <a:gd name="connsiteY3" fmla="*/ 2266910 h 2266910"/>
              <a:gd name="connsiteX0" fmla="*/ 0 w 3792371"/>
              <a:gd name="connsiteY0" fmla="*/ 2254031 h 2254031"/>
              <a:gd name="connsiteX1" fmla="*/ 1187849 w 3792371"/>
              <a:gd name="connsiteY1" fmla="*/ 0 h 2254031"/>
              <a:gd name="connsiteX2" fmla="*/ 3792371 w 3792371"/>
              <a:gd name="connsiteY2" fmla="*/ 2241152 h 2254031"/>
              <a:gd name="connsiteX3" fmla="*/ 0 w 3792371"/>
              <a:gd name="connsiteY3" fmla="*/ 2254031 h 2254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2371" h="2254031">
                <a:moveTo>
                  <a:pt x="0" y="2254031"/>
                </a:moveTo>
                <a:lnTo>
                  <a:pt x="1187849" y="0"/>
                </a:lnTo>
                <a:lnTo>
                  <a:pt x="3792371" y="2241152"/>
                </a:lnTo>
                <a:lnTo>
                  <a:pt x="0" y="225403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Дорога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Дорога 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6" descr="Дорога 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8" descr="Дорога 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69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9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1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1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6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6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8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8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19" grpId="0" autoUpdateAnimBg="0"/>
      <p:bldP spid="2" grpId="0" animBg="1" autoUpdateAnimBg="0"/>
      <p:bldP spid="3" grpId="0" animBg="1" autoUpdateAnimBg="0"/>
      <p:bldP spid="4" grpId="0" animBg="1" autoUpdateAnimBg="0"/>
      <p:bldP spid="5" grpId="0" animBg="1" autoUpdateAnimBg="0"/>
      <p:bldP spid="6" grpId="0" autoUpdateAnimBg="0"/>
      <p:bldP spid="7" grpId="0" autoUpdateAnimBg="0"/>
      <p:bldP spid="14" grpId="0" autoUpdateAnimBg="0"/>
      <p:bldP spid="2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5" name="Group 25">
            <a:extLst>
              <a:ext uri="{FF2B5EF4-FFF2-40B4-BE49-F238E27FC236}">
                <a16:creationId xmlns:a16="http://schemas.microsoft.com/office/drawing/2014/main" id="{5CD1719A-4E81-96A5-D920-9FEA1C08016F}"/>
              </a:ext>
            </a:extLst>
          </p:cNvPr>
          <p:cNvGrpSpPr/>
          <p:nvPr/>
        </p:nvGrpSpPr>
        <p:grpSpPr>
          <a:xfrm>
            <a:off x="479899" y="1902852"/>
            <a:ext cx="6429180" cy="4249775"/>
            <a:chOff x="-240586" y="1884549"/>
            <a:chExt cx="6429180" cy="4249775"/>
          </a:xfrm>
        </p:grpSpPr>
        <p:sp>
          <p:nvSpPr>
            <p:cNvPr id="3" name="Rectangle 233"/>
            <p:cNvSpPr/>
            <p:nvPr/>
          </p:nvSpPr>
          <p:spPr bwMode="auto">
            <a:xfrm rot="19046840">
              <a:off x="-240586" y="2304263"/>
              <a:ext cx="2160002" cy="215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Фото</a:t>
              </a:r>
              <a:endParaRPr/>
            </a:p>
          </p:txBody>
        </p:sp>
        <p:sp>
          <p:nvSpPr>
            <p:cNvPr id="6" name="Rectangle 566"/>
            <p:cNvSpPr/>
            <p:nvPr/>
          </p:nvSpPr>
          <p:spPr bwMode="auto">
            <a:xfrm rot="19025524">
              <a:off x="2471321" y="1884549"/>
              <a:ext cx="2160002" cy="215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Фото</a:t>
              </a:r>
              <a:endParaRPr/>
            </a:p>
          </p:txBody>
        </p:sp>
        <p:sp>
          <p:nvSpPr>
            <p:cNvPr id="18" name="Rectangle 171818"/>
            <p:cNvSpPr/>
            <p:nvPr/>
          </p:nvSpPr>
          <p:spPr bwMode="auto">
            <a:xfrm rot="19038989">
              <a:off x="1285179" y="3975324"/>
              <a:ext cx="2160002" cy="215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Фото</a:t>
              </a:r>
              <a:endParaRPr/>
            </a:p>
          </p:txBody>
        </p:sp>
        <p:sp>
          <p:nvSpPr>
            <p:cNvPr id="20" name="Rectangle 192020"/>
            <p:cNvSpPr/>
            <p:nvPr/>
          </p:nvSpPr>
          <p:spPr bwMode="auto">
            <a:xfrm rot="19019772">
              <a:off x="4028592" y="3541329"/>
              <a:ext cx="2160002" cy="215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Фото</a:t>
              </a:r>
              <a:endParaRPr/>
            </a:p>
          </p:txBody>
        </p:sp>
      </p:grpSp>
      <p:sp>
        <p:nvSpPr>
          <p:cNvPr id="22" name="Google Shape;116;p22222"/>
          <p:cNvSpPr txBox="1"/>
          <p:nvPr/>
        </p:nvSpPr>
        <p:spPr bwMode="auto">
          <a:xfrm>
            <a:off x="5591944" y="1728957"/>
            <a:ext cx="5591217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chemeClr val="tx1"/>
                </a:solidFill>
              </a:rPr>
              <a:t>КОМАНДА</a:t>
            </a:r>
            <a:endParaRPr sz="3600" dirty="0">
              <a:solidFill>
                <a:schemeClr val="tx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9087317">
            <a:off x="72297" y="1735727"/>
            <a:ext cx="1569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Ратегов</a:t>
            </a:r>
            <a:r>
              <a:rPr lang="ru-RU" dirty="0"/>
              <a:t> Андрей </a:t>
            </a:r>
          </a:p>
          <a:p>
            <a:pPr algn="ctr"/>
            <a:r>
              <a:rPr lang="ru-RU" dirty="0"/>
              <a:t>Владимирович</a:t>
            </a:r>
          </a:p>
        </p:txBody>
      </p:sp>
      <p:sp>
        <p:nvSpPr>
          <p:cNvPr id="8" name="Прямоугольник 7"/>
          <p:cNvSpPr/>
          <p:nvPr/>
        </p:nvSpPr>
        <p:spPr>
          <a:xfrm rot="19019929">
            <a:off x="6127506" y="5275491"/>
            <a:ext cx="16514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Бушуев Дмитрий </a:t>
            </a:r>
          </a:p>
          <a:p>
            <a:pPr algn="ctr"/>
            <a:r>
              <a:rPr lang="ru-RU" dirty="0"/>
              <a:t>Евгеньевич</a:t>
            </a:r>
          </a:p>
        </p:txBody>
      </p:sp>
      <p:sp>
        <p:nvSpPr>
          <p:cNvPr id="15" name="Прямоугольник 14"/>
          <p:cNvSpPr/>
          <p:nvPr/>
        </p:nvSpPr>
        <p:spPr>
          <a:xfrm rot="19008704">
            <a:off x="2193316" y="1596563"/>
            <a:ext cx="1986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Будылин</a:t>
            </a:r>
            <a:r>
              <a:rPr lang="ru-RU" dirty="0"/>
              <a:t> Константин </a:t>
            </a:r>
          </a:p>
          <a:p>
            <a:pPr algn="ctr"/>
            <a:r>
              <a:rPr lang="ru-RU" dirty="0"/>
              <a:t>Константинович</a:t>
            </a:r>
          </a:p>
        </p:txBody>
      </p:sp>
      <p:sp>
        <p:nvSpPr>
          <p:cNvPr id="24" name="Прямоугольник 23"/>
          <p:cNvSpPr/>
          <p:nvPr/>
        </p:nvSpPr>
        <p:spPr>
          <a:xfrm rot="19051278">
            <a:off x="3299439" y="5753752"/>
            <a:ext cx="18998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Маслова Анастасия </a:t>
            </a:r>
          </a:p>
          <a:p>
            <a:pPr algn="ctr"/>
            <a:r>
              <a:rPr lang="ru-RU" dirty="0"/>
              <a:t>Витальевна</a:t>
            </a:r>
          </a:p>
        </p:txBody>
      </p:sp>
      <p:sp>
        <p:nvSpPr>
          <p:cNvPr id="26" name="Прямоугольный треугольник 25"/>
          <p:cNvSpPr/>
          <p:nvPr/>
        </p:nvSpPr>
        <p:spPr>
          <a:xfrm>
            <a:off x="11851" y="3529088"/>
            <a:ext cx="3033507" cy="3367548"/>
          </a:xfrm>
          <a:custGeom>
            <a:avLst/>
            <a:gdLst>
              <a:gd name="connsiteX0" fmla="*/ 0 w 2711535"/>
              <a:gd name="connsiteY0" fmla="*/ 3051472 h 3051472"/>
              <a:gd name="connsiteX1" fmla="*/ 0 w 2711535"/>
              <a:gd name="connsiteY1" fmla="*/ 0 h 3051472"/>
              <a:gd name="connsiteX2" fmla="*/ 2711535 w 2711535"/>
              <a:gd name="connsiteY2" fmla="*/ 3051472 h 3051472"/>
              <a:gd name="connsiteX3" fmla="*/ 0 w 2711535"/>
              <a:gd name="connsiteY3" fmla="*/ 3051472 h 3051472"/>
              <a:gd name="connsiteX0" fmla="*/ 0 w 2801687"/>
              <a:gd name="connsiteY0" fmla="*/ 3051472 h 3064351"/>
              <a:gd name="connsiteX1" fmla="*/ 0 w 2801687"/>
              <a:gd name="connsiteY1" fmla="*/ 0 h 3064351"/>
              <a:gd name="connsiteX2" fmla="*/ 2801687 w 2801687"/>
              <a:gd name="connsiteY2" fmla="*/ 3064351 h 3064351"/>
              <a:gd name="connsiteX3" fmla="*/ 0 w 2801687"/>
              <a:gd name="connsiteY3" fmla="*/ 3051472 h 3064351"/>
              <a:gd name="connsiteX0" fmla="*/ 0 w 3033507"/>
              <a:gd name="connsiteY0" fmla="*/ 3051472 h 3099916"/>
              <a:gd name="connsiteX1" fmla="*/ 0 w 3033507"/>
              <a:gd name="connsiteY1" fmla="*/ 0 h 3099916"/>
              <a:gd name="connsiteX2" fmla="*/ 3033507 w 3033507"/>
              <a:gd name="connsiteY2" fmla="*/ 3099916 h 3099916"/>
              <a:gd name="connsiteX3" fmla="*/ 0 w 3033507"/>
              <a:gd name="connsiteY3" fmla="*/ 3051472 h 3099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3507" h="3099916">
                <a:moveTo>
                  <a:pt x="0" y="3051472"/>
                </a:moveTo>
                <a:lnTo>
                  <a:pt x="0" y="0"/>
                </a:lnTo>
                <a:lnTo>
                  <a:pt x="3033507" y="3099916"/>
                </a:lnTo>
                <a:lnTo>
                  <a:pt x="0" y="3051472"/>
                </a:lnTo>
                <a:close/>
              </a:path>
            </a:pathLst>
          </a:cu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rot="11331845">
            <a:off x="8878002" y="2156558"/>
            <a:ext cx="3684715" cy="5054797"/>
          </a:xfrm>
          <a:custGeom>
            <a:avLst/>
            <a:gdLst>
              <a:gd name="connsiteX0" fmla="*/ 0 w 3024336"/>
              <a:gd name="connsiteY0" fmla="*/ 0 h 2199345"/>
              <a:gd name="connsiteX1" fmla="*/ 3024336 w 3024336"/>
              <a:gd name="connsiteY1" fmla="*/ 0 h 2199345"/>
              <a:gd name="connsiteX2" fmla="*/ 3024336 w 3024336"/>
              <a:gd name="connsiteY2" fmla="*/ 2199345 h 2199345"/>
              <a:gd name="connsiteX3" fmla="*/ 0 w 3024336"/>
              <a:gd name="connsiteY3" fmla="*/ 2199345 h 2199345"/>
              <a:gd name="connsiteX4" fmla="*/ 0 w 3024336"/>
              <a:gd name="connsiteY4" fmla="*/ 0 h 2199345"/>
              <a:gd name="connsiteX0" fmla="*/ 0 w 3217519"/>
              <a:gd name="connsiteY0" fmla="*/ 0 h 3100866"/>
              <a:gd name="connsiteX1" fmla="*/ 3024336 w 3217519"/>
              <a:gd name="connsiteY1" fmla="*/ 0 h 3100866"/>
              <a:gd name="connsiteX2" fmla="*/ 3217519 w 3217519"/>
              <a:gd name="connsiteY2" fmla="*/ 3100866 h 3100866"/>
              <a:gd name="connsiteX3" fmla="*/ 0 w 3217519"/>
              <a:gd name="connsiteY3" fmla="*/ 2199345 h 3100866"/>
              <a:gd name="connsiteX4" fmla="*/ 0 w 3217519"/>
              <a:gd name="connsiteY4" fmla="*/ 0 h 3100866"/>
              <a:gd name="connsiteX0" fmla="*/ 0 w 3243277"/>
              <a:gd name="connsiteY0" fmla="*/ 734096 h 3834962"/>
              <a:gd name="connsiteX1" fmla="*/ 3243277 w 3243277"/>
              <a:gd name="connsiteY1" fmla="*/ 0 h 3834962"/>
              <a:gd name="connsiteX2" fmla="*/ 3217519 w 3243277"/>
              <a:gd name="connsiteY2" fmla="*/ 3834962 h 3834962"/>
              <a:gd name="connsiteX3" fmla="*/ 0 w 3243277"/>
              <a:gd name="connsiteY3" fmla="*/ 2933441 h 3834962"/>
              <a:gd name="connsiteX4" fmla="*/ 0 w 3243277"/>
              <a:gd name="connsiteY4" fmla="*/ 734096 h 3834962"/>
              <a:gd name="connsiteX0" fmla="*/ 0 w 3333429"/>
              <a:gd name="connsiteY0" fmla="*/ 0 h 3860720"/>
              <a:gd name="connsiteX1" fmla="*/ 3333429 w 3333429"/>
              <a:gd name="connsiteY1" fmla="*/ 25758 h 3860720"/>
              <a:gd name="connsiteX2" fmla="*/ 3307671 w 3333429"/>
              <a:gd name="connsiteY2" fmla="*/ 3860720 h 3860720"/>
              <a:gd name="connsiteX3" fmla="*/ 90152 w 3333429"/>
              <a:gd name="connsiteY3" fmla="*/ 2959199 h 3860720"/>
              <a:gd name="connsiteX4" fmla="*/ 0 w 3333429"/>
              <a:gd name="connsiteY4" fmla="*/ 0 h 3860720"/>
              <a:gd name="connsiteX0" fmla="*/ 0 w 3333429"/>
              <a:gd name="connsiteY0" fmla="*/ 0 h 5457700"/>
              <a:gd name="connsiteX1" fmla="*/ 3333429 w 3333429"/>
              <a:gd name="connsiteY1" fmla="*/ 25758 h 5457700"/>
              <a:gd name="connsiteX2" fmla="*/ 3307671 w 3333429"/>
              <a:gd name="connsiteY2" fmla="*/ 3860720 h 5457700"/>
              <a:gd name="connsiteX3" fmla="*/ 1403797 w 3333429"/>
              <a:gd name="connsiteY3" fmla="*/ 5457700 h 5457700"/>
              <a:gd name="connsiteX4" fmla="*/ 0 w 3333429"/>
              <a:gd name="connsiteY4" fmla="*/ 0 h 5457700"/>
              <a:gd name="connsiteX0" fmla="*/ 0 w 3333429"/>
              <a:gd name="connsiteY0" fmla="*/ 0 h 4569058"/>
              <a:gd name="connsiteX1" fmla="*/ 3333429 w 3333429"/>
              <a:gd name="connsiteY1" fmla="*/ 25758 h 4569058"/>
              <a:gd name="connsiteX2" fmla="*/ 3307671 w 3333429"/>
              <a:gd name="connsiteY2" fmla="*/ 3860720 h 4569058"/>
              <a:gd name="connsiteX3" fmla="*/ 2472743 w 3333429"/>
              <a:gd name="connsiteY3" fmla="*/ 4569058 h 4569058"/>
              <a:gd name="connsiteX4" fmla="*/ 0 w 3333429"/>
              <a:gd name="connsiteY4" fmla="*/ 0 h 4569058"/>
              <a:gd name="connsiteX0" fmla="*/ 689011 w 4022440"/>
              <a:gd name="connsiteY0" fmla="*/ 0 h 3860720"/>
              <a:gd name="connsiteX1" fmla="*/ 4022440 w 4022440"/>
              <a:gd name="connsiteY1" fmla="*/ 25758 h 3860720"/>
              <a:gd name="connsiteX2" fmla="*/ 3996682 w 4022440"/>
              <a:gd name="connsiteY2" fmla="*/ 3860720 h 3860720"/>
              <a:gd name="connsiteX3" fmla="*/ 0 w 4022440"/>
              <a:gd name="connsiteY3" fmla="*/ 3602277 h 3860720"/>
              <a:gd name="connsiteX4" fmla="*/ 689011 w 4022440"/>
              <a:gd name="connsiteY4" fmla="*/ 0 h 3860720"/>
              <a:gd name="connsiteX0" fmla="*/ 0 w 4523282"/>
              <a:gd name="connsiteY0" fmla="*/ 368356 h 3834962"/>
              <a:gd name="connsiteX1" fmla="*/ 4523282 w 4523282"/>
              <a:gd name="connsiteY1" fmla="*/ 0 h 3834962"/>
              <a:gd name="connsiteX2" fmla="*/ 4497524 w 4523282"/>
              <a:gd name="connsiteY2" fmla="*/ 3834962 h 3834962"/>
              <a:gd name="connsiteX3" fmla="*/ 500842 w 4523282"/>
              <a:gd name="connsiteY3" fmla="*/ 3576519 h 3834962"/>
              <a:gd name="connsiteX4" fmla="*/ 0 w 4523282"/>
              <a:gd name="connsiteY4" fmla="*/ 368356 h 3834962"/>
              <a:gd name="connsiteX0" fmla="*/ 0 w 4523282"/>
              <a:gd name="connsiteY0" fmla="*/ 368356 h 4859711"/>
              <a:gd name="connsiteX1" fmla="*/ 4523282 w 4523282"/>
              <a:gd name="connsiteY1" fmla="*/ 0 h 4859711"/>
              <a:gd name="connsiteX2" fmla="*/ 1854909 w 4523282"/>
              <a:gd name="connsiteY2" fmla="*/ 4859711 h 4859711"/>
              <a:gd name="connsiteX3" fmla="*/ 500842 w 4523282"/>
              <a:gd name="connsiteY3" fmla="*/ 3576519 h 4859711"/>
              <a:gd name="connsiteX4" fmla="*/ 0 w 4523282"/>
              <a:gd name="connsiteY4" fmla="*/ 368356 h 4859711"/>
              <a:gd name="connsiteX0" fmla="*/ 0 w 3684715"/>
              <a:gd name="connsiteY0" fmla="*/ 563442 h 5054797"/>
              <a:gd name="connsiteX1" fmla="*/ 3684715 w 3684715"/>
              <a:gd name="connsiteY1" fmla="*/ 0 h 5054797"/>
              <a:gd name="connsiteX2" fmla="*/ 1854909 w 3684715"/>
              <a:gd name="connsiteY2" fmla="*/ 5054797 h 5054797"/>
              <a:gd name="connsiteX3" fmla="*/ 500842 w 3684715"/>
              <a:gd name="connsiteY3" fmla="*/ 3771605 h 5054797"/>
              <a:gd name="connsiteX4" fmla="*/ 0 w 3684715"/>
              <a:gd name="connsiteY4" fmla="*/ 563442 h 5054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4715" h="5054797">
                <a:moveTo>
                  <a:pt x="0" y="563442"/>
                </a:moveTo>
                <a:lnTo>
                  <a:pt x="3684715" y="0"/>
                </a:lnTo>
                <a:lnTo>
                  <a:pt x="1854909" y="5054797"/>
                </a:lnTo>
                <a:lnTo>
                  <a:pt x="500842" y="3771605"/>
                </a:lnTo>
                <a:lnTo>
                  <a:pt x="0" y="56344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ый треугольник 26"/>
          <p:cNvSpPr/>
          <p:nvPr/>
        </p:nvSpPr>
        <p:spPr>
          <a:xfrm rot="10800000">
            <a:off x="9239672" y="-12725"/>
            <a:ext cx="2952328" cy="3645024"/>
          </a:xfrm>
          <a:prstGeom prst="rtTriangle">
            <a:avLst/>
          </a:prstGeom>
          <a:solidFill>
            <a:srgbClr val="FCD428"/>
          </a:solidFill>
          <a:ln>
            <a:solidFill>
              <a:srgbClr val="FCD4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015117">
            <a:off x="5146044" y="3577602"/>
            <a:ext cx="1397651" cy="20948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952062">
            <a:off x="3500399" y="1989190"/>
            <a:ext cx="1497959" cy="19972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058914">
            <a:off x="2299799" y="3993442"/>
            <a:ext cx="1600746" cy="21365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080314">
            <a:off x="816555" y="2287044"/>
            <a:ext cx="1614340" cy="215245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9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9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1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1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24314" y="5358829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426414" y="2255927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256158" y="2425873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latin typeface="TT Supermolot Neue DemiBold"/>
              </a:rPr>
              <a:t>rav_002@mail.ru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 bwMode="auto">
          <a:xfrm>
            <a:off x="4095424" y="241048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TT Supermolot Neue DemiBold"/>
              </a:rPr>
              <a:t>+7 (908) 311-96-31</a:t>
            </a:r>
            <a:endParaRPr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68902" y="5836903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911546" y="5962883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22D52"/>
                </a:solidFill>
                <a:latin typeface="TT Supermolot Neue DemiBold"/>
              </a:rPr>
              <a:t>@</a:t>
            </a:r>
            <a:r>
              <a:rPr lang="en-US" dirty="0" err="1">
                <a:solidFill>
                  <a:srgbClr val="122D52"/>
                </a:solidFill>
                <a:latin typeface="TT Supermolot Neue DemiBold"/>
              </a:rPr>
              <a:t>durakmestnyi</a:t>
            </a:r>
            <a:endParaRPr lang="ru-RU" dirty="0">
              <a:solidFill>
                <a:srgbClr val="122D52"/>
              </a:solidFill>
              <a:latin typeface="TT Supermolot Neue DemiBold"/>
            </a:endParaRPr>
          </a:p>
        </p:txBody>
      </p:sp>
      <p:sp>
        <p:nvSpPr>
          <p:cNvPr id="25" name="Google Shape;116;p2"/>
          <p:cNvSpPr txBox="1"/>
          <p:nvPr/>
        </p:nvSpPr>
        <p:spPr bwMode="auto">
          <a:xfrm>
            <a:off x="-384720" y="455728"/>
            <a:ext cx="6992203" cy="141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>
                <a:solidFill>
                  <a:srgbClr val="8F00FF"/>
                </a:solidFill>
              </a:rPr>
              <a:t>КОНТАКТЫ</a:t>
            </a:r>
            <a:endParaRPr sz="360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081206" y="2013396"/>
            <a:ext cx="5498672" cy="3733186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CEPT_IMG" val="0"/>
  <p:tag name="ORIGINAL_WIDTH" val="190,2679"/>
  <p:tag name="ORIGINAL_HEIGHT" val="161,2167"/>
  <p:tag name="ORIGINAL_TOP" val="94,23244"/>
  <p:tag name="ORIGINAL_LEFT" val="723,005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1"/>
</p:tagLst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34BD"/>
      </a:accent1>
      <a:accent2>
        <a:srgbClr val="00B0F0"/>
      </a:accent2>
      <a:accent3>
        <a:srgbClr val="002997"/>
      </a:accent3>
      <a:accent4>
        <a:srgbClr val="008CC0"/>
      </a:accent4>
      <a:accent5>
        <a:srgbClr val="002078"/>
      </a:accent5>
      <a:accent6>
        <a:srgbClr val="00709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</Template>
  <TotalTime>1461</TotalTime>
  <Words>737</Words>
  <Application>Microsoft Office PowerPoint</Application>
  <DocSecurity>0</DocSecurity>
  <PresentationFormat>Широкоэкранный</PresentationFormat>
  <Paragraphs>189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Times New Roman</vt:lpstr>
      <vt:lpstr>Helvetica Neue</vt:lpstr>
      <vt:lpstr>TT Supermolot Neue DemiBold</vt:lpstr>
      <vt:lpstr>Calibri</vt:lpstr>
      <vt:lpstr>Garamond</vt:lpstr>
      <vt:lpstr>Montserrat</vt:lpstr>
      <vt:lpstr>Arial Narrow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Андрей Ратегов</cp:lastModifiedBy>
  <cp:revision>108</cp:revision>
  <dcterms:modified xsi:type="dcterms:W3CDTF">2023-12-06T04:22:31Z</dcterms:modified>
  <cp:category/>
  <dc:identifier/>
  <cp:contentStatus/>
  <dc:language/>
  <cp:version/>
</cp:coreProperties>
</file>