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15"/>
  </p:notesMasterIdLst>
  <p:sldIdLst>
    <p:sldId id="273" r:id="rId2"/>
    <p:sldId id="256" r:id="rId3"/>
    <p:sldId id="257" r:id="rId4"/>
    <p:sldId id="272" r:id="rId5"/>
    <p:sldId id="271" r:id="rId6"/>
    <p:sldId id="258" r:id="rId7"/>
    <p:sldId id="259" r:id="rId8"/>
    <p:sldId id="263" r:id="rId9"/>
    <p:sldId id="265" r:id="rId10"/>
    <p:sldId id="266" r:id="rId11"/>
    <p:sldId id="264" r:id="rId12"/>
    <p:sldId id="268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64112-61D7-4180-AF08-09C888334971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0D878-8EFA-49DA-90DB-22BC7DB131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21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64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9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6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32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568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5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981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66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23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689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0413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6449889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56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17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7;p10"/>
          <p:cNvSpPr/>
          <p:nvPr/>
        </p:nvSpPr>
        <p:spPr>
          <a:xfrm>
            <a:off x="13830" y="2234497"/>
            <a:ext cx="7150458" cy="432048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34114" y="2383584"/>
            <a:ext cx="6737805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None/>
            </a:pPr>
            <a:r>
              <a:rPr lang="ru-RU" sz="4000" b="1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СПОСОБ МОДИФИКАЦИИ </a:t>
            </a:r>
            <a:endParaRPr lang="ru-RU" sz="40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4000" b="1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БИТУМА ОТХОДАМИ НЕФТЕХИМИЧЕСКИХ ПРОИЗВОДСТВ</a:t>
            </a:r>
            <a:endParaRPr lang="ru-RU" sz="40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9306" y="5589634"/>
            <a:ext cx="51822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Арсланова А.А., Давлетов Д.У.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776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76672"/>
            <a:ext cx="6572296" cy="8014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7244878" cy="4195844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Производство востребованной продукции;</a:t>
            </a:r>
          </a:p>
          <a:p>
            <a:pPr algn="l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Увеличение объемов производства;</a:t>
            </a:r>
          </a:p>
          <a:p>
            <a:pPr algn="l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Улучшение физико-механических свойств изделий на основе битума путем его модификации.</a:t>
            </a:r>
          </a:p>
          <a:p>
            <a:pPr algn="l"/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48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200900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endParaRPr lang="ru-RU" sz="4800" b="1" dirty="0"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7159E2-C6DA-48A5-A598-C6C84F26AB6D}"/>
              </a:ext>
            </a:extLst>
          </p:cNvPr>
          <p:cNvSpPr txBox="1"/>
          <p:nvPr/>
        </p:nvSpPr>
        <p:spPr>
          <a:xfrm>
            <a:off x="711539" y="957561"/>
            <a:ext cx="51125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высокоплавкого гидроизоляционного битума путем компаундирования его с различными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нефтехимических производств,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изучение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физико-механических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5654E8-3844-427F-A88F-3F38B4D96159}"/>
              </a:ext>
            </a:extLst>
          </p:cNvPr>
          <p:cNvSpPr txBox="1"/>
          <p:nvPr/>
        </p:nvSpPr>
        <p:spPr>
          <a:xfrm>
            <a:off x="2739623" y="111980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26E4D4F0-DC79-41C2-B865-43972B7E5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4" b="89947" l="10000" r="93247">
                        <a14:foregroundMark x1="47216" y1="4494" x2="47216" y2="4494"/>
                        <a14:foregroundMark x1="47526" y1="2970" x2="47526" y2="2970"/>
                        <a14:foregroundMark x1="93247" y1="47677" x2="93247" y2="47677"/>
                        <a14:foregroundMark x1="92216" y1="50495" x2="92216" y2="504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802" y="3356992"/>
            <a:ext cx="5173373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366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74644"/>
            <a:ext cx="8229600" cy="511156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исследований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55576" y="980728"/>
            <a:ext cx="7920880" cy="515005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 Битум марки БНД 90/130 – целевой продукт установки производства битума цеха №14 ОАО 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ГазпромнефтехимСалават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его характеристики: температура размягчения по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КиШ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81</a:t>
            </a:r>
            <a:r>
              <a:rPr lang="ru-RU" sz="2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С;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пенетрация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при 25</a:t>
            </a:r>
            <a:r>
              <a:rPr lang="ru-RU" sz="2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– 4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0,1 мм;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пенетрация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при 0</a:t>
            </a:r>
            <a:r>
              <a:rPr lang="ru-RU" sz="2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- 2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0,1 мм;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Отходы производства синтетического каучука (АО «Синтез-Каучук»);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Отходы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нефтехимического завода (АО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СНХЗ»);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 Отходы производства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поливинилхлорида (АО «БСК»)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1440" y="116632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28700" y="1626099"/>
            <a:ext cx="7647756" cy="358140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 существующих способов модификации битумов.</a:t>
            </a:r>
          </a:p>
          <a:p>
            <a:pPr lvl="0"/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получение модифицированного высокоплавкого гидроизоляционного битума.</a:t>
            </a:r>
          </a:p>
          <a:p>
            <a:pPr lvl="0"/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физико-механических свойств получаемого продукта: соотношение компонентов, концентрация, зависимость изменения температуры размягчения и показателя преломления от времени перемешивания,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пенетрация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адгезия, теплостойкость.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28700" y="138168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550" y="1638300"/>
            <a:ext cx="7200900" cy="3581400"/>
          </a:xfrm>
        </p:spPr>
        <p:txBody>
          <a:bodyPr>
            <a:normAutofit fontScale="25000" lnSpcReduction="20000"/>
          </a:bodyPr>
          <a:lstStyle/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предложено применение в качестве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битумных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вяжущих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 АО «БСК», АО «Синтез-Каучук», АО «СНХЗ» для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улучшения физико-механических свойств высокоплавкого гидроизоляционного битума марки БНД 90/130 по ГОСТ 22245-90.</a:t>
            </a:r>
          </a:p>
          <a:p>
            <a:pPr algn="just"/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13724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25437" y="260648"/>
            <a:ext cx="7200900" cy="14859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ценность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наполнителей, представляющих собой отходы производства поливинилхлорида, синтетического и стирольного каучука для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модификации битума относится к одной из наиболее активно внедряющихся технологий в дорожном, гражданском и промышленном строительстве в качестве связующего и гидроизоляционного материала, придающего высокие показатели теплоустойчивости,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эластичности, сцепления с каменными и металлическими материалами и устойчивости к старению.</a:t>
            </a:r>
          </a:p>
          <a:p>
            <a:pPr algn="just"/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89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для получения битума</a:t>
            </a:r>
          </a:p>
        </p:txBody>
      </p:sp>
      <p:sp>
        <p:nvSpPr>
          <p:cNvPr id="230" name="Заголовок 2"/>
          <p:cNvSpPr txBox="1">
            <a:spLocks/>
          </p:cNvSpPr>
          <p:nvPr/>
        </p:nvSpPr>
        <p:spPr>
          <a:xfrm>
            <a:off x="571472" y="3000372"/>
            <a:ext cx="8229600" cy="868346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105F724A-2413-49DB-A1CA-03D9A33D7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0452" b="17451"/>
          <a:stretch/>
        </p:blipFill>
        <p:spPr bwMode="auto">
          <a:xfrm>
            <a:off x="6673883" y="1038094"/>
            <a:ext cx="1872506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4835249A-D1B3-4350-8863-DB9CEAE79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" t="88853" r="70453" b="-3"/>
          <a:stretch/>
        </p:blipFill>
        <p:spPr bwMode="auto">
          <a:xfrm>
            <a:off x="3563888" y="5430582"/>
            <a:ext cx="2747861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441BC9F-520E-464E-AC22-DC1116DC8256}"/>
              </a:ext>
            </a:extLst>
          </p:cNvPr>
          <p:cNvSpPr txBox="1"/>
          <p:nvPr/>
        </p:nvSpPr>
        <p:spPr>
          <a:xfrm>
            <a:off x="645040" y="1295591"/>
            <a:ext cx="610242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установки представляет собой цилиндрический аппарат диаметром 2.42 м и высотой 11м с вертикально расположенным змеевиком из стали Х5М диаметром 150мм. Снизу в реактор подается воздух, обдувающий змеевик снаружи. Нагретый воздух уходит в атмосферу. Смеситель - цилиндрический аппарат с нижним и верхним коническими днищами. Продукт вводится снизу по центру, воздух подается в нижнюю часть цилиндра через распределитель.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406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5" r="1344"/>
          <a:stretch/>
        </p:blipFill>
        <p:spPr>
          <a:xfrm>
            <a:off x="755576" y="1828800"/>
            <a:ext cx="7749153" cy="4119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260648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График зависимости изменения температуры размягчения и показателя преломления от времени перемешивания для добавки (отход производства поливинилхлорида) в соотношении 1 :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97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6" r="1241"/>
          <a:stretch/>
        </p:blipFill>
        <p:spPr>
          <a:xfrm>
            <a:off x="505968" y="1950180"/>
            <a:ext cx="8031129" cy="41229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548680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График зависимости изменения температуры размягчения и показателя преломления от времени перемешивания для добавки (отход производства СК) в соотношении 1 :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223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7" r="1225"/>
          <a:stretch/>
        </p:blipFill>
        <p:spPr>
          <a:xfrm>
            <a:off x="776046" y="1916832"/>
            <a:ext cx="8311988" cy="389812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04664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График зависимости изменения температуры размягчения и показателя преломления от времени перемешивания для добавки (отход производства СНХЗ) в соотношении 1 :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129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4659"/>
            <a:ext cx="8229600" cy="582594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268760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Изучена технология получения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модифицированного высокоплавкого гидроизоляционного битума марки БНД 90/130.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предварительные исследования отходы нефтехимических производств в качестве добавки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влияние их на свойства битума выявлено, что наилучшей добавкой к битуму, улучшающей и температуру размягчения и адгезию, является комбинированная добавка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 ПВХ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соотношении 1:1 в количестве 7-10%.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Установлена температура размягчения битума 160-169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С, что позволяет их использовать для изоляции труб, работающих при высоких температурах и адгезию, удовлетворяющую требованиям ГОСТ (5кгс/см). </a:t>
            </a:r>
          </a:p>
          <a:p>
            <a:pPr marL="0" indent="0" algn="just">
              <a:buNone/>
            </a:pP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668994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6449889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13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399007" y="465469"/>
            <a:ext cx="3623400" cy="4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5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89870268180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ru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mail</a:t>
            </a:r>
            <a:r>
              <a:rPr lang="en-US" sz="1700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aiguzel.ar@gmail.com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-11906" y="5229200"/>
            <a:ext cx="11274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1110854" y="5229200"/>
            <a:ext cx="1126500" cy="1652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226469" y="5229200"/>
            <a:ext cx="1126500" cy="1652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337322" y="5229200"/>
            <a:ext cx="1127400" cy="1652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4463654" y="5229200"/>
            <a:ext cx="1126500" cy="1652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5564981" y="5229200"/>
            <a:ext cx="1126500" cy="16528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690122" y="5229200"/>
            <a:ext cx="11274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7675960" y="5229200"/>
            <a:ext cx="1127400" cy="1652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98719" y="5229200"/>
            <a:ext cx="366900" cy="165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5962024" y="0"/>
            <a:ext cx="2736000" cy="5229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59440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501</Words>
  <Application>Microsoft Office PowerPoint</Application>
  <PresentationFormat>Экран (4:3)</PresentationFormat>
  <Paragraphs>38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Актуальность</vt:lpstr>
      <vt:lpstr>          </vt:lpstr>
      <vt:lpstr>Объекты исследований</vt:lpstr>
      <vt:lpstr>Задачи исследования</vt:lpstr>
      <vt:lpstr>Новизна</vt:lpstr>
      <vt:lpstr>Практическая ценность</vt:lpstr>
      <vt:lpstr>Реактор для получения битума</vt:lpstr>
      <vt:lpstr>Презентация PowerPoint</vt:lpstr>
      <vt:lpstr>Презентация PowerPoint</vt:lpstr>
      <vt:lpstr>Презентация PowerPoint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Актуальность</dc:title>
  <dc:creator>User</dc:creator>
  <cp:lastModifiedBy>Пользователь Windows</cp:lastModifiedBy>
  <cp:revision>45</cp:revision>
  <cp:lastPrinted>2023-09-22T09:59:09Z</cp:lastPrinted>
  <dcterms:created xsi:type="dcterms:W3CDTF">2016-05-30T16:20:19Z</dcterms:created>
  <dcterms:modified xsi:type="dcterms:W3CDTF">2023-09-22T10:30:51Z</dcterms:modified>
</cp:coreProperties>
</file>