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PT Sans" panose="020B0604020202020204" charset="-52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536CC75-A3EF-4F78-9F22-874F4B09CCB3}">
  <a:tblStyle styleId="{4536CC75-A3EF-4F78-9F22-874F4B09C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9" d="100"/>
          <a:sy n="149" d="100"/>
        </p:scale>
        <p:origin x="-1500" y="-16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7c3f80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7c3f80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9775" y="1103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100" b="1" dirty="0"/>
              <a:t>Функциональный продукт из жмыха льна и плодоовощной продукции</a:t>
            </a:r>
            <a:endParaRPr lang="ru-RU" sz="1100" dirty="0"/>
          </a:p>
        </p:txBody>
      </p:sp>
      <p:sp>
        <p:nvSpPr>
          <p:cNvPr id="55" name="Google Shape;55;p13"/>
          <p:cNvSpPr txBox="1"/>
          <p:nvPr/>
        </p:nvSpPr>
        <p:spPr>
          <a:xfrm>
            <a:off x="169775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Какую п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lvl="0"/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 </a:t>
            </a:r>
            <a:r>
              <a:rPr lang="ru-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потребитель</a:t>
            </a:r>
            <a:r>
              <a:rPr lang="ru-RU" sz="700" b="1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-RU" sz="700" dirty="0">
                <a:latin typeface="Courier New"/>
                <a:ea typeface="Courier New"/>
                <a:cs typeface="Courier New"/>
                <a:sym typeface="Courier New"/>
              </a:rPr>
              <a:t>ч</a:t>
            </a:r>
            <a:r>
              <a:rPr lang="ru-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еловек, который хочет употреблять полезные для организма и вкусные продукты</a:t>
            </a:r>
            <a:r>
              <a:rPr lang="ru-RU" sz="700" dirty="0">
                <a:latin typeface="Courier New"/>
                <a:ea typeface="Courier New"/>
                <a:cs typeface="Courier New"/>
                <a:sym typeface="Courier New"/>
              </a:rPr>
              <a:t>, но не может, потому что продукты функционального назначения не так популярны и многие не знают о них. Так же такие продукты имеют высокую цену, поэтому спрос на них невелик.</a:t>
            </a: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41250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lang="ru-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900" i="1" dirty="0">
              <a:solidFill>
                <a:srgbClr val="000000"/>
              </a:solidFill>
            </a:endParaRPr>
          </a:p>
          <a:p>
            <a:pPr lvl="0"/>
            <a:r>
              <a:rPr lang="ru-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Для потребителя будет разработан продукт из отечественного сырья (жмыха льна и </a:t>
            </a:r>
            <a:r>
              <a:rPr lang="ru-RU" sz="700" dirty="0">
                <a:latin typeface="Courier New"/>
                <a:ea typeface="Courier New"/>
                <a:cs typeface="Courier New"/>
                <a:sym typeface="Courier New"/>
              </a:rPr>
              <a:t>плодоовощной продукции), который будет  благоприятно влиять на состояние организма человека при систематическом употреблении. А также в отличие от уже существующих продуктов функционального назначения на рынке, наш продукт будет иметь меньшую цену и лучшие органолептические характеристики. </a:t>
            </a:r>
            <a:endParaRPr lang="ru-RU" sz="700" dirty="0">
              <a:solidFill>
                <a:srgbClr val="595959"/>
              </a:solidFill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58" name="Google Shape;58;p13"/>
          <p:cNvSpPr txBox="1"/>
          <p:nvPr/>
        </p:nvSpPr>
        <p:spPr>
          <a:xfrm>
            <a:off x="144325" y="732462"/>
            <a:ext cx="451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latin typeface="PT Sans"/>
                <a:ea typeface="PT Sans"/>
                <a:cs typeface="PT Sans"/>
                <a:sym typeface="PT Sans"/>
              </a:rPr>
              <a:t>Дополнительная информация/ссылки, если есть</a:t>
            </a:r>
            <a:endParaRPr sz="7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301250" y="4192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60" name="Google Shape;60;p13"/>
          <p:cNvGraphicFramePr/>
          <p:nvPr>
            <p:extLst>
              <p:ext uri="{D42A27DB-BD31-4B8C-83A1-F6EECF244321}">
                <p14:modId xmlns:p14="http://schemas.microsoft.com/office/powerpoint/2010/main" val="2052203946"/>
              </p:ext>
            </p:extLst>
          </p:nvPr>
        </p:nvGraphicFramePr>
        <p:xfrm>
          <a:off x="5377450" y="353885"/>
          <a:ext cx="3622225" cy="1633290"/>
        </p:xfrm>
        <a:graphic>
          <a:graphicData uri="http://schemas.openxmlformats.org/drawingml/2006/table">
            <a:tbl>
              <a:tblPr>
                <a:noFill/>
                <a:tableStyleId>{4536CC75-A3EF-4F78-9F22-874F4B09CCB3}</a:tableStyleId>
              </a:tblPr>
              <a:tblGrid>
                <a:gridCol w="153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Покупатель (потребитель)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Относительно не дорогой по стоимости, но имеющий функциональные свойства продукт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Продавец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Востребованность на рынке; Увеличение количества клиентов.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Производитель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Новый экономически выгодный продукт.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>
            <a:off x="111052" y="3770137"/>
            <a:ext cx="45177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Прототип (MVP):</a:t>
            </a:r>
            <a:endParaRPr sz="900" b="1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i="1" dirty="0">
                <a:latin typeface="PT Sans"/>
                <a:ea typeface="PT Sans"/>
                <a:cs typeface="PT Sans"/>
                <a:sym typeface="PT Sans"/>
              </a:rPr>
              <a:t>Первой версией нашего решения, которую мы сможем дать в ближайшие 2 , может быть разработка рецептуры с хорошими органолептическими характеристиками (вкус, запах, консистенция, форма) и необходимыми организму питательными веществами.</a:t>
            </a:r>
            <a:endParaRPr sz="800" i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169775" y="1035263"/>
            <a:ext cx="41001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" sz="800" b="1" dirty="0">
                <a:latin typeface="PT Sans"/>
                <a:ea typeface="PT Sans"/>
                <a:cs typeface="PT Sans"/>
                <a:sym typeface="PT Sans"/>
              </a:rPr>
              <a:t>Вуз: </a:t>
            </a:r>
            <a:r>
              <a:rPr lang="ru-RU" sz="800" b="1" dirty="0">
                <a:latin typeface="PT Sans"/>
                <a:ea typeface="PT Sans"/>
                <a:cs typeface="PT Sans"/>
                <a:sym typeface="PT Sans"/>
              </a:rPr>
              <a:t>ФГБОУ ВО </a:t>
            </a:r>
            <a:r>
              <a:rPr lang="ru-RU" sz="800" b="1" dirty="0" err="1">
                <a:latin typeface="PT Sans"/>
                <a:ea typeface="PT Sans"/>
                <a:cs typeface="PT Sans"/>
                <a:sym typeface="PT Sans"/>
              </a:rPr>
              <a:t>СПбГАУ</a:t>
            </a:r>
            <a:endParaRPr sz="800" b="1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latin typeface="PT Sans"/>
                <a:ea typeface="PT Sans"/>
                <a:cs typeface="PT Sans"/>
                <a:sym typeface="PT Sans"/>
              </a:rPr>
              <a:t>Трек (если есть):</a:t>
            </a:r>
            <a:endParaRPr sz="8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69775" y="475150"/>
            <a:ext cx="26958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latin typeface="PT Sans"/>
                <a:ea typeface="PT Sans"/>
                <a:cs typeface="PT Sans"/>
                <a:sym typeface="PT Sans"/>
              </a:rPr>
              <a:t>Вкус природы</a:t>
            </a:r>
            <a:endParaRPr sz="11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313201" y="1987175"/>
            <a:ext cx="3845100" cy="26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Команда/вакансии:</a:t>
            </a:r>
            <a:endParaRPr sz="900" b="1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b="1" dirty="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Запишись в команду здесь (ФИО / leader-id):</a:t>
            </a:r>
            <a:endParaRPr sz="700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>
                <a:latin typeface="PT Sans"/>
                <a:ea typeface="PT Sans"/>
                <a:cs typeface="PT Sans"/>
                <a:sym typeface="PT Sans"/>
              </a:rPr>
              <a:t>Буров Павел Кириллович </a:t>
            </a:r>
            <a:r>
              <a:rPr lang="ru" sz="800" dirty="0">
                <a:latin typeface="PT Sans"/>
                <a:ea typeface="PT Sans"/>
                <a:cs typeface="PT Sans"/>
                <a:sym typeface="PT Sans"/>
              </a:rPr>
              <a:t> / </a:t>
            </a:r>
            <a:r>
              <a:rPr lang="en-US" sz="800" dirty="0">
                <a:latin typeface="PT Sans"/>
                <a:ea typeface="PT Sans"/>
                <a:cs typeface="PT Sans"/>
                <a:sym typeface="PT Sans"/>
              </a:rPr>
              <a:t>L2086513</a:t>
            </a:r>
            <a:endParaRPr sz="800" dirty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 err="1">
                <a:latin typeface="PT Sans"/>
                <a:ea typeface="PT Sans"/>
                <a:cs typeface="PT Sans"/>
                <a:sym typeface="PT Sans"/>
              </a:rPr>
              <a:t>Коловангин</a:t>
            </a:r>
            <a:r>
              <a:rPr lang="ru-RU" sz="800" dirty="0">
                <a:latin typeface="PT Sans"/>
                <a:ea typeface="PT Sans"/>
                <a:cs typeface="PT Sans"/>
                <a:sym typeface="PT Sans"/>
              </a:rPr>
              <a:t> Василий Александрович </a:t>
            </a:r>
            <a:r>
              <a:rPr lang="ru" sz="800" dirty="0">
                <a:latin typeface="PT Sans"/>
                <a:ea typeface="PT Sans"/>
                <a:cs typeface="PT Sans"/>
                <a:sym typeface="PT Sans"/>
              </a:rPr>
              <a:t> / </a:t>
            </a:r>
            <a:r>
              <a:rPr lang="en-US" sz="800" dirty="0">
                <a:latin typeface="PT Sans"/>
                <a:ea typeface="PT Sans"/>
                <a:cs typeface="PT Sans"/>
                <a:sym typeface="PT Sans"/>
              </a:rPr>
              <a:t>L2086726</a:t>
            </a:r>
            <a:endParaRPr sz="800" dirty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 err="1">
                <a:latin typeface="PT Sans"/>
                <a:ea typeface="PT Sans"/>
                <a:cs typeface="PT Sans"/>
                <a:sym typeface="PT Sans"/>
              </a:rPr>
              <a:t>Радчиков</a:t>
            </a:r>
            <a:r>
              <a:rPr lang="ru-RU" sz="800" dirty="0">
                <a:latin typeface="PT Sans"/>
                <a:ea typeface="PT Sans"/>
                <a:cs typeface="PT Sans"/>
                <a:sym typeface="PT Sans"/>
              </a:rPr>
              <a:t> Захар Валерьевич </a:t>
            </a:r>
            <a:r>
              <a:rPr lang="ru" sz="800" dirty="0">
                <a:latin typeface="PT Sans"/>
                <a:ea typeface="PT Sans"/>
                <a:cs typeface="PT Sans"/>
                <a:sym typeface="PT Sans"/>
              </a:rPr>
              <a:t> / </a:t>
            </a:r>
            <a:r>
              <a:rPr lang="en-US" sz="800" dirty="0">
                <a:latin typeface="PT Sans"/>
                <a:ea typeface="PT Sans"/>
                <a:cs typeface="PT Sans"/>
                <a:sym typeface="PT Sans"/>
              </a:rPr>
              <a:t>L2086740</a:t>
            </a:r>
            <a:endParaRPr sz="800" dirty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>
                <a:latin typeface="PT Sans"/>
                <a:ea typeface="PT Sans"/>
                <a:cs typeface="PT Sans"/>
                <a:sym typeface="PT Sans"/>
              </a:rPr>
              <a:t>Романов Алексей Анатольевич </a:t>
            </a:r>
            <a:r>
              <a:rPr lang="ru" sz="800" dirty="0">
                <a:latin typeface="PT Sans"/>
                <a:ea typeface="PT Sans"/>
                <a:cs typeface="PT Sans"/>
                <a:sym typeface="PT Sans"/>
              </a:rPr>
              <a:t> / </a:t>
            </a:r>
            <a:r>
              <a:rPr lang="en-US" sz="800" dirty="0">
                <a:latin typeface="PT Sans"/>
                <a:ea typeface="PT Sans"/>
                <a:cs typeface="PT Sans"/>
                <a:sym typeface="PT Sans"/>
              </a:rPr>
              <a:t>L2086528</a:t>
            </a:r>
            <a:endParaRPr lang="ru" sz="800" dirty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>
                <a:latin typeface="PT Sans"/>
                <a:ea typeface="PT Sans"/>
                <a:cs typeface="PT Sans"/>
                <a:sym typeface="PT Sans"/>
              </a:rPr>
              <a:t>Сергеев Артем Денисович </a:t>
            </a:r>
            <a:r>
              <a:rPr lang="ru" sz="800" dirty="0">
                <a:latin typeface="PT Sans"/>
                <a:ea typeface="PT Sans"/>
                <a:cs typeface="PT Sans"/>
                <a:sym typeface="PT Sans"/>
              </a:rPr>
              <a:t> / </a:t>
            </a:r>
            <a:r>
              <a:rPr lang="en-US" sz="800" dirty="0">
                <a:latin typeface="PT Sans"/>
                <a:ea typeface="PT Sans"/>
                <a:cs typeface="PT Sans"/>
                <a:sym typeface="PT Sans"/>
              </a:rPr>
              <a:t>L2086522</a:t>
            </a:r>
            <a:endParaRPr lang="ru" sz="800" dirty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Цветкова Мария Дмитриевна  /  </a:t>
            </a:r>
            <a:r>
              <a:rPr lang="en-US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L443169</a:t>
            </a:r>
            <a:endParaRPr lang="ru-RU" sz="8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Васютина Екатерина Андреевна  / </a:t>
            </a:r>
            <a:r>
              <a:rPr lang="en-US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L2087673</a:t>
            </a:r>
            <a:endParaRPr lang="ru-RU" sz="8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Максимович Андрей Сергеевич/  </a:t>
            </a:r>
            <a:r>
              <a:rPr lang="en-US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L2086518</a:t>
            </a:r>
            <a:endParaRPr lang="ru-RU" sz="8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Ульянова Ульяна Сергеевна /  </a:t>
            </a:r>
            <a:r>
              <a:rPr lang="en-US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L2086534</a:t>
            </a:r>
            <a:endParaRPr lang="ru-RU" sz="8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Иванова Виктория Александровна  / </a:t>
            </a:r>
            <a:r>
              <a:rPr lang="en-US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L2086573</a:t>
            </a:r>
            <a:endParaRPr lang="ru-RU" sz="8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 err="1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Лящук</a:t>
            </a:r>
            <a:r>
              <a:rPr lang="ru-RU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 Анна Николаевна  / </a:t>
            </a:r>
            <a:r>
              <a:rPr lang="en-US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L2089445</a:t>
            </a:r>
            <a:endParaRPr lang="ru-RU" sz="8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Морозова Маргарита Юрьевна  / </a:t>
            </a:r>
            <a:r>
              <a:rPr lang="en-US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L2089441</a:t>
            </a:r>
            <a:endParaRPr lang="ru-RU" sz="8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 err="1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Чернеженко</a:t>
            </a:r>
            <a:r>
              <a:rPr lang="ru-RU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 Михаил Игоревич / </a:t>
            </a:r>
            <a:r>
              <a:rPr lang="en-US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L2086725</a:t>
            </a:r>
            <a:endParaRPr lang="ru-RU" sz="8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Гарипова </a:t>
            </a:r>
            <a:r>
              <a:rPr lang="ru-RU" sz="800" dirty="0" err="1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Энже</a:t>
            </a:r>
            <a:r>
              <a:rPr lang="ru-RU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ru-RU" sz="800" dirty="0" err="1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Ринатовна</a:t>
            </a:r>
            <a:r>
              <a:rPr lang="ru-RU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  / </a:t>
            </a:r>
            <a:r>
              <a:rPr lang="en-US" sz="800" dirty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L 2099810</a:t>
            </a:r>
            <a:endParaRPr lang="ru-RU" sz="8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800" dirty="0" err="1">
                <a:latin typeface="Roboto"/>
              </a:rPr>
              <a:t>Янгилеева</a:t>
            </a:r>
            <a:r>
              <a:rPr lang="ru-RU" sz="800" dirty="0">
                <a:latin typeface="Roboto"/>
              </a:rPr>
              <a:t> Наталия Витальевна </a:t>
            </a:r>
            <a:r>
              <a:rPr lang="en-US" sz="800" dirty="0">
                <a:latin typeface="Roboto"/>
              </a:rPr>
              <a:t>/ LL2089434</a:t>
            </a:r>
            <a:endParaRPr lang="ru-RU" sz="800" dirty="0">
              <a:solidFill>
                <a:schemeClr val="tx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latin typeface="PT Sans"/>
                <a:ea typeface="PT Sans"/>
                <a:cs typeface="PT Sans"/>
                <a:sym typeface="PT Sans"/>
              </a:rPr>
              <a:t>Кто нужен? </a:t>
            </a:r>
            <a:br>
              <a:rPr lang="ru" sz="900" b="1" dirty="0">
                <a:latin typeface="PT Sans"/>
                <a:ea typeface="PT Sans"/>
                <a:cs typeface="PT Sans"/>
                <a:sym typeface="PT Sans"/>
              </a:rPr>
            </a:br>
            <a:r>
              <a:rPr lang="ru-RU" sz="700" b="1" dirty="0">
                <a:latin typeface="PT Sans"/>
                <a:ea typeface="PT Sans"/>
                <a:cs typeface="PT Sans"/>
                <a:sym typeface="PT Sans"/>
              </a:rPr>
              <a:t>На данный момент команда сформирована полностью</a:t>
            </a:r>
            <a:endParaRPr sz="700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Готовы ли вы принимать в команду участников из других вузов: </a:t>
            </a:r>
            <a:endParaRPr sz="8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u="sng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да</a:t>
            </a:r>
            <a:r>
              <a:rPr lang="ru" sz="8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/ нет</a:t>
            </a:r>
            <a:endParaRPr sz="900" dirty="0"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306</Words>
  <Application>Microsoft Office PowerPoint</Application>
  <PresentationFormat>Экран (16:9)</PresentationFormat>
  <Paragraphs>43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Courier New</vt:lpstr>
      <vt:lpstr>Roboto</vt:lpstr>
      <vt:lpstr>PT Sans</vt:lpstr>
      <vt:lpstr>Simple Light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14</cp:revision>
  <dcterms:modified xsi:type="dcterms:W3CDTF">2021-04-14T19:22:12Z</dcterms:modified>
</cp:coreProperties>
</file>