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331" r:id="rId2"/>
    <p:sldId id="335" r:id="rId3"/>
    <p:sldId id="337" r:id="rId4"/>
    <p:sldId id="334" r:id="rId5"/>
  </p:sldIdLst>
  <p:sldSz cx="12192000" cy="6858000"/>
  <p:notesSz cx="6797675" cy="9872663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93" userDrawn="1">
          <p15:clr>
            <a:srgbClr val="A4A3A4"/>
          </p15:clr>
        </p15:guide>
        <p15:guide id="3" orient="horz" pos="15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D9FF"/>
    <a:srgbClr val="9F00FF"/>
    <a:srgbClr val="CC99FF"/>
    <a:srgbClr val="B5D8E1"/>
    <a:srgbClr val="243A62"/>
    <a:srgbClr val="E9C5FF"/>
    <a:srgbClr val="FCAF17"/>
    <a:srgbClr val="FD493D"/>
    <a:srgbClr val="FBB3C1"/>
    <a:srgbClr val="FF2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6350" cap="flat">
              <a:solidFill>
                <a:schemeClr val="accent1"/>
              </a:solidFill>
              <a:prstDash val="solid"/>
              <a:miter lim="800000"/>
            </a:ln>
          </a:left>
          <a:right>
            <a:ln w="6350" cap="flat">
              <a:solidFill>
                <a:schemeClr val="accent1"/>
              </a:solidFill>
              <a:prstDash val="solid"/>
              <a:miter lim="800000"/>
            </a:ln>
          </a:right>
          <a:top>
            <a:ln w="6350" cap="flat">
              <a:solidFill>
                <a:schemeClr val="accent1"/>
              </a:solidFill>
              <a:prstDash val="solid"/>
              <a:miter lim="800000"/>
            </a:ln>
          </a:top>
          <a:bottom>
            <a:ln w="6350" cap="flat">
              <a:solidFill>
                <a:schemeClr val="accent1"/>
              </a:solidFill>
              <a:prstDash val="solid"/>
              <a:miter lim="800000"/>
            </a:ln>
          </a:bottom>
          <a:insideH>
            <a:ln w="6350" cap="flat">
              <a:solidFill>
                <a:schemeClr val="accent1"/>
              </a:solidFill>
              <a:prstDash val="solid"/>
              <a:miter lim="800000"/>
            </a:ln>
          </a:insideH>
          <a:insideV>
            <a:ln w="6350" cap="flat">
              <a:solidFill>
                <a:schemeClr val="accent1"/>
              </a:solidFill>
              <a:prstDash val="solid"/>
              <a:miter lim="800000"/>
            </a:ln>
          </a:insideV>
        </a:tcBdr>
        <a:fill>
          <a:solidFill>
            <a:schemeClr val="accent1">
              <a:alpha val="40000"/>
            </a:scheme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6350" cap="flat">
              <a:solidFill>
                <a:schemeClr val="accent1"/>
              </a:solidFill>
              <a:prstDash val="solid"/>
              <a:miter lim="800000"/>
            </a:ln>
          </a:left>
          <a:right>
            <a:ln w="12700" cap="flat">
              <a:solidFill>
                <a:schemeClr val="accent1"/>
              </a:solidFill>
              <a:prstDash val="solid"/>
              <a:miter lim="800000"/>
            </a:ln>
          </a:right>
          <a:top>
            <a:ln w="6350" cap="flat">
              <a:solidFill>
                <a:schemeClr val="accent1"/>
              </a:solidFill>
              <a:prstDash val="solid"/>
              <a:miter lim="800000"/>
            </a:ln>
          </a:top>
          <a:bottom>
            <a:ln w="6350" cap="flat">
              <a:solidFill>
                <a:schemeClr val="accent1"/>
              </a:solidFill>
              <a:prstDash val="solid"/>
              <a:miter lim="800000"/>
            </a:ln>
          </a:bottom>
          <a:insideH>
            <a:ln w="6350" cap="flat">
              <a:solidFill>
                <a:schemeClr val="accent1"/>
              </a:solidFill>
              <a:prstDash val="solid"/>
              <a:miter lim="800000"/>
            </a:ln>
          </a:insideH>
          <a:insideV>
            <a:ln w="6350" cap="flat">
              <a:solidFill>
                <a:schemeClr val="accent1"/>
              </a:solidFill>
              <a:prstDash val="solid"/>
              <a:miter lim="800000"/>
            </a:ln>
          </a:insideV>
        </a:tcBdr>
        <a:fill>
          <a:solidFill>
            <a:schemeClr val="accent1">
              <a:alpha val="40000"/>
            </a:scheme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/>
              </a:solidFill>
              <a:prstDash val="solid"/>
              <a:miter lim="800000"/>
            </a:ln>
          </a:top>
          <a:bottom>
            <a:ln w="12700" cap="flat">
              <a:solidFill>
                <a:schemeClr val="accent1"/>
              </a:solidFill>
              <a:prstDash val="solid"/>
              <a:miter lim="8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" cap="flat">
              <a:solidFill>
                <a:schemeClr val="accent1"/>
              </a:solidFill>
              <a:prstDash val="solid"/>
              <a:miter lim="800000"/>
            </a:ln>
          </a:top>
          <a:bottom>
            <a:ln w="12700" cap="flat">
              <a:solidFill>
                <a:srgbClr val="FFFFFF"/>
              </a:solidFill>
              <a:prstDash val="solid"/>
              <a:miter lim="8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16" autoAdjust="0"/>
    <p:restoredTop sz="94751" autoAdjust="0"/>
  </p:normalViewPr>
  <p:slideViewPr>
    <p:cSldViewPr snapToGrid="0" snapToObjects="1" showGuides="1">
      <p:cViewPr varScale="1">
        <p:scale>
          <a:sx n="75" d="100"/>
          <a:sy n="75" d="100"/>
        </p:scale>
        <p:origin x="77" y="144"/>
      </p:cViewPr>
      <p:guideLst>
        <p:guide orient="horz" pos="2160"/>
        <p:guide pos="393"/>
        <p:guide orient="horz" pos="15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6" name="Shape 146"/>
          <p:cNvSpPr>
            <a:spLocks noGrp="1"/>
          </p:cNvSpPr>
          <p:nvPr>
            <p:ph type="body" sz="quarter" idx="1"/>
          </p:nvPr>
        </p:nvSpPr>
        <p:spPr>
          <a:xfrm>
            <a:off x="906357" y="4689515"/>
            <a:ext cx="4984962" cy="444269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2802570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5" descr="C:\Users\user\Desktop\Безымянный6.png">
            <a:extLst>
              <a:ext uri="{FF2B5EF4-FFF2-40B4-BE49-F238E27FC236}">
                <a16:creationId xmlns:a16="http://schemas.microsoft.com/office/drawing/2014/main" id="{1630AB7B-6225-4C22-9DDF-5E279DE781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08" t="15421" r="1" b="49173"/>
          <a:stretch/>
        </p:blipFill>
        <p:spPr bwMode="auto">
          <a:xfrm rot="16200000">
            <a:off x="8698151" y="3111775"/>
            <a:ext cx="6605628" cy="38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Users\user\Desktop\Безымянный6.png">
            <a:extLst>
              <a:ext uri="{FF2B5EF4-FFF2-40B4-BE49-F238E27FC236}">
                <a16:creationId xmlns:a16="http://schemas.microsoft.com/office/drawing/2014/main" id="{1630AB7B-6225-4C22-9DDF-5E279DE781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"/>
          <a:stretch/>
        </p:blipFill>
        <p:spPr bwMode="auto">
          <a:xfrm>
            <a:off x="0" y="6538913"/>
            <a:ext cx="12191999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21CBA5E-5785-4110-8634-619D8ED23608}"/>
              </a:ext>
            </a:extLst>
          </p:cNvPr>
          <p:cNvSpPr txBox="1"/>
          <p:nvPr userDrawn="1"/>
        </p:nvSpPr>
        <p:spPr>
          <a:xfrm>
            <a:off x="850305" y="1082307"/>
            <a:ext cx="3957462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b="1" dirty="0">
                <a:solidFill>
                  <a:srgbClr val="8F00FF"/>
                </a:solidFill>
                <a:latin typeface="Gilroy-ExtraBold"/>
              </a:rPr>
              <a:t>Команда</a:t>
            </a:r>
            <a:r>
              <a:rPr lang="ru-RU" sz="2400" b="1" baseline="0" dirty="0">
                <a:solidFill>
                  <a:srgbClr val="8F00FF"/>
                </a:solidFill>
                <a:latin typeface="Gilroy-ExtraBold"/>
              </a:rPr>
              <a:t> делает проект</a:t>
            </a:r>
            <a:endParaRPr lang="ru-RU" sz="2400" b="1" dirty="0">
              <a:solidFill>
                <a:srgbClr val="8F00FF"/>
              </a:solidFill>
              <a:latin typeface="Gilroy-ExtraBold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1CBA5E-5785-4110-8634-619D8ED23608}"/>
              </a:ext>
            </a:extLst>
          </p:cNvPr>
          <p:cNvSpPr txBox="1"/>
          <p:nvPr userDrawn="1"/>
        </p:nvSpPr>
        <p:spPr>
          <a:xfrm>
            <a:off x="180395" y="1719036"/>
            <a:ext cx="1966592" cy="4154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100" b="1" dirty="0">
                <a:solidFill>
                  <a:srgbClr val="8F00FF"/>
                </a:solidFill>
                <a:latin typeface="Gilroy-ExtraBold"/>
              </a:rPr>
              <a:t>который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1CBA5E-5785-4110-8634-619D8ED23608}"/>
              </a:ext>
            </a:extLst>
          </p:cNvPr>
          <p:cNvSpPr txBox="1"/>
          <p:nvPr userDrawn="1"/>
        </p:nvSpPr>
        <p:spPr>
          <a:xfrm>
            <a:off x="180395" y="3847933"/>
            <a:ext cx="1966592" cy="10618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100" b="1" baseline="0" dirty="0">
                <a:solidFill>
                  <a:srgbClr val="8F00FF"/>
                </a:solidFill>
                <a:latin typeface="Gilroy-ExtraBold"/>
              </a:rPr>
              <a:t>помогает решать проблему</a:t>
            </a:r>
            <a:endParaRPr lang="ru-RU" sz="2100" b="1" dirty="0">
              <a:solidFill>
                <a:srgbClr val="8F00FF"/>
              </a:solidFill>
              <a:latin typeface="Gilroy-ExtraBold"/>
            </a:endParaRPr>
          </a:p>
        </p:txBody>
      </p:sp>
      <p:sp>
        <p:nvSpPr>
          <p:cNvPr id="17" name="Текст 2"/>
          <p:cNvSpPr>
            <a:spLocks noGrp="1"/>
          </p:cNvSpPr>
          <p:nvPr>
            <p:ph type="body" sz="quarter" idx="20" hasCustomPrompt="1"/>
          </p:nvPr>
        </p:nvSpPr>
        <p:spPr>
          <a:xfrm>
            <a:off x="2254182" y="1767759"/>
            <a:ext cx="9494150" cy="1839599"/>
          </a:xfrm>
          <a:ln w="12700">
            <a:miter lim="400000"/>
          </a:ln>
        </p:spPr>
        <p:txBody>
          <a:bodyPr lIns="45718" tIns="45718" rIns="45718" bIns="45718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kumimoji="0" lang="ru-RU" sz="1800" b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Gilroy-Light"/>
                <a:ea typeface="Gilroy-Light"/>
                <a:cs typeface="Gilroy-Light"/>
              </a:defRPr>
            </a:lvl1pPr>
            <a:lvl2pPr marL="187325" indent="0">
              <a:spcBef>
                <a:spcPts val="0"/>
              </a:spcBef>
              <a:buNone/>
              <a:defRPr kumimoji="0" lang="ru-RU" sz="1400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Gilroy-Light"/>
                <a:ea typeface="Gilroy-Light"/>
                <a:cs typeface="Gilroy-Light"/>
              </a:defRPr>
            </a:lvl2pPr>
          </a:lstStyle>
          <a:p>
            <a:pPr lvl="0"/>
            <a:r>
              <a:rPr lang="ru-RU" dirty="0"/>
              <a:t>опишите основное продуктовое решение проекта</a:t>
            </a:r>
          </a:p>
        </p:txBody>
      </p:sp>
      <p:sp>
        <p:nvSpPr>
          <p:cNvPr id="18" name="Текст 2"/>
          <p:cNvSpPr>
            <a:spLocks noGrp="1"/>
          </p:cNvSpPr>
          <p:nvPr>
            <p:ph type="body" sz="quarter" idx="21" hasCustomPrompt="1"/>
          </p:nvPr>
        </p:nvSpPr>
        <p:spPr>
          <a:xfrm>
            <a:off x="2254182" y="3847934"/>
            <a:ext cx="9494150" cy="1172835"/>
          </a:xfrm>
          <a:ln w="12700">
            <a:miter lim="400000"/>
          </a:ln>
        </p:spPr>
        <p:txBody>
          <a:bodyPr lIns="45718" tIns="45718" rIns="45718" bIns="45718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+mj-lt"/>
              <a:buNone/>
              <a:tabLst/>
              <a:defRPr kumimoji="0" lang="ru-RU" sz="2000" b="0" normalizeH="0" baseline="0">
                <a:ln>
                  <a:noFill/>
                </a:ln>
                <a:solidFill>
                  <a:srgbClr val="002060"/>
                </a:solidFill>
                <a:effectLst/>
                <a:latin typeface="Gilroy-Light"/>
                <a:ea typeface="Gilroy-Light"/>
                <a:cs typeface="Gilroy-Light"/>
              </a:defRPr>
            </a:lvl1pPr>
            <a:lvl2pPr marL="187325" indent="0">
              <a:spcBef>
                <a:spcPts val="0"/>
              </a:spcBef>
              <a:buNone/>
              <a:defRPr kumimoji="0" lang="ru-RU" sz="1400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Gilroy-Light"/>
                <a:ea typeface="Gilroy-Light"/>
                <a:cs typeface="Gilroy-Light"/>
              </a:defRPr>
            </a:lvl2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+mj-lt"/>
              <a:buNone/>
              <a:tabLst/>
              <a:defRPr/>
            </a:pPr>
            <a:r>
              <a:rPr lang="ru-RU" dirty="0"/>
              <a:t>какую проблему решает ваш продукт и для кого предназначен (кто купит ваш продукт)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1CBA5E-5785-4110-8634-619D8ED23608}"/>
              </a:ext>
            </a:extLst>
          </p:cNvPr>
          <p:cNvSpPr txBox="1"/>
          <p:nvPr userDrawn="1"/>
        </p:nvSpPr>
        <p:spPr>
          <a:xfrm>
            <a:off x="4764822" y="155926"/>
            <a:ext cx="4969727" cy="622451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normAutofit/>
          </a:bodyPr>
          <a:lstStyle>
            <a:lvl1pPr>
              <a:lnSpc>
                <a:spcPct val="90000"/>
              </a:lnSpc>
              <a:defRPr sz="2800" b="1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Calibri Light"/>
              </a:defRPr>
            </a:lvl1pPr>
            <a:lvl2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2pPr>
            <a:lvl3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3pPr>
            <a:lvl4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4pPr>
            <a:lvl5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5pPr>
            <a:lvl6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6pPr>
            <a:lvl7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7pPr>
            <a:lvl8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8pPr>
            <a:lvl9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lvl="0"/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Представление ИДЕИ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52F0EAF-DC47-4953-9588-8E3A5715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326" y="59683"/>
            <a:ext cx="453825" cy="576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509CB7C-0DA7-4B1C-A97D-E2171C8411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055" y="43693"/>
            <a:ext cx="607981" cy="607981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73C6998-B4E7-4A59-9AC7-97D8FCD7C62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72" y="68891"/>
            <a:ext cx="695858" cy="557584"/>
          </a:xfrm>
          <a:prstGeom prst="rect">
            <a:avLst/>
          </a:prstGeom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37" y="172566"/>
            <a:ext cx="914400" cy="350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008610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5" descr="C:\Users\user\Desktop\Безымянный6.png">
            <a:extLst>
              <a:ext uri="{FF2B5EF4-FFF2-40B4-BE49-F238E27FC236}">
                <a16:creationId xmlns:a16="http://schemas.microsoft.com/office/drawing/2014/main" id="{1630AB7B-6225-4C22-9DDF-5E279DE781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08" t="15421" r="1" b="49173"/>
          <a:stretch/>
        </p:blipFill>
        <p:spPr bwMode="auto">
          <a:xfrm rot="16200000">
            <a:off x="8698151" y="3111775"/>
            <a:ext cx="6605628" cy="38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Users\user\Desktop\Безымянный6.png">
            <a:extLst>
              <a:ext uri="{FF2B5EF4-FFF2-40B4-BE49-F238E27FC236}">
                <a16:creationId xmlns:a16="http://schemas.microsoft.com/office/drawing/2014/main" id="{1630AB7B-6225-4C22-9DDF-5E279DE781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"/>
          <a:stretch/>
        </p:blipFill>
        <p:spPr bwMode="auto">
          <a:xfrm>
            <a:off x="0" y="6538913"/>
            <a:ext cx="12191999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21CBA5E-5785-4110-8634-619D8ED23608}"/>
              </a:ext>
            </a:extLst>
          </p:cNvPr>
          <p:cNvSpPr txBox="1"/>
          <p:nvPr userDrawn="1"/>
        </p:nvSpPr>
        <p:spPr>
          <a:xfrm>
            <a:off x="3692789" y="1347921"/>
            <a:ext cx="3957462" cy="5539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spc="0" normalizeH="0" baseline="0" dirty="0">
                <a:ln>
                  <a:noFill/>
                </a:ln>
                <a:solidFill>
                  <a:srgbClr val="8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Gilroy-ExtraBold"/>
                <a:ea typeface="Gilroy-ExtraBold"/>
                <a:cs typeface="Gilroy-ExtraBold"/>
                <a:sym typeface="Calibri Light"/>
              </a:rPr>
              <a:t>Название проекта</a:t>
            </a:r>
          </a:p>
        </p:txBody>
      </p:sp>
      <p:sp>
        <p:nvSpPr>
          <p:cNvPr id="16" name="Текст 2"/>
          <p:cNvSpPr>
            <a:spLocks noGrp="1"/>
          </p:cNvSpPr>
          <p:nvPr>
            <p:ph type="body" sz="quarter" idx="19" hasCustomPrompt="1"/>
          </p:nvPr>
        </p:nvSpPr>
        <p:spPr>
          <a:xfrm>
            <a:off x="1718643" y="2525474"/>
            <a:ext cx="7905753" cy="1172835"/>
          </a:xfrm>
          <a:ln w="12700">
            <a:miter lim="400000"/>
          </a:ln>
        </p:spPr>
        <p:txBody>
          <a:bodyPr lIns="45718" tIns="45718" rIns="45718" bIns="45718">
            <a:noAutofit/>
          </a:bodyPr>
          <a:lstStyle>
            <a:lvl1pPr marL="0" indent="0" algn="ctr">
              <a:spcBef>
                <a:spcPts val="0"/>
              </a:spcBef>
              <a:buFont typeface="+mj-lt"/>
              <a:buNone/>
              <a:defRPr kumimoji="0" lang="ru-RU" sz="2800" b="1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Gilroy-Light"/>
                <a:ea typeface="Gilroy-Light"/>
                <a:cs typeface="Gilroy-Light"/>
              </a:defRPr>
            </a:lvl1pPr>
            <a:lvl2pPr marL="187325" indent="0">
              <a:spcBef>
                <a:spcPts val="0"/>
              </a:spcBef>
              <a:buNone/>
              <a:defRPr kumimoji="0" lang="ru-RU" sz="1400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Gilroy-Light"/>
                <a:ea typeface="Gilroy-Light"/>
                <a:cs typeface="Gilroy-Light"/>
              </a:defRPr>
            </a:lvl2pPr>
          </a:lstStyle>
          <a:p>
            <a:pPr lvl="0"/>
            <a:r>
              <a:rPr lang="ru-RU" dirty="0"/>
              <a:t>Название проекта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52F0EAF-DC47-4953-9588-8E3A5715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326" y="59683"/>
            <a:ext cx="453825" cy="576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509CB7C-0DA7-4B1C-A97D-E2171C8411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055" y="43693"/>
            <a:ext cx="607981" cy="607981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73C6998-B4E7-4A59-9AC7-97D8FCD7C62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72" y="68891"/>
            <a:ext cx="695858" cy="557584"/>
          </a:xfrm>
          <a:prstGeom prst="rect">
            <a:avLst/>
          </a:prstGeom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37" y="172566"/>
            <a:ext cx="914400" cy="350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098914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5" descr="C:\Users\user\Desktop\Безымянный6.png">
            <a:extLst>
              <a:ext uri="{FF2B5EF4-FFF2-40B4-BE49-F238E27FC236}">
                <a16:creationId xmlns:a16="http://schemas.microsoft.com/office/drawing/2014/main" id="{1630AB7B-6225-4C22-9DDF-5E279DE781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08" t="15421" r="1" b="49173"/>
          <a:stretch/>
        </p:blipFill>
        <p:spPr bwMode="auto">
          <a:xfrm rot="16200000">
            <a:off x="8698151" y="3111775"/>
            <a:ext cx="6605628" cy="38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Users\user\Desktop\Безымянный6.png">
            <a:extLst>
              <a:ext uri="{FF2B5EF4-FFF2-40B4-BE49-F238E27FC236}">
                <a16:creationId xmlns:a16="http://schemas.microsoft.com/office/drawing/2014/main" id="{1630AB7B-6225-4C22-9DDF-5E279DE781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"/>
          <a:stretch/>
        </p:blipFill>
        <p:spPr bwMode="auto">
          <a:xfrm>
            <a:off x="0" y="6538913"/>
            <a:ext cx="12191999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Текст 2"/>
          <p:cNvSpPr>
            <a:spLocks noGrp="1"/>
          </p:cNvSpPr>
          <p:nvPr>
            <p:ph type="body" sz="quarter" idx="19"/>
          </p:nvPr>
        </p:nvSpPr>
        <p:spPr>
          <a:xfrm>
            <a:off x="1508592" y="2147266"/>
            <a:ext cx="9545270" cy="2520096"/>
          </a:xfrm>
          <a:ln w="12700">
            <a:miter lim="400000"/>
          </a:ln>
        </p:spPr>
        <p:txBody>
          <a:bodyPr lIns="45718" tIns="45718" rIns="45718" bIns="45718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kumimoji="0" lang="ru-RU" sz="2000" b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Gilroy-Light"/>
                <a:ea typeface="Gilroy-Light"/>
                <a:cs typeface="Gilroy-Light"/>
              </a:defRPr>
            </a:lvl1pPr>
            <a:lvl2pPr marL="187325" indent="0">
              <a:spcBef>
                <a:spcPts val="0"/>
              </a:spcBef>
              <a:buNone/>
              <a:defRPr kumimoji="0" lang="ru-RU" sz="1400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Gilroy-Light"/>
                <a:ea typeface="Gilroy-Light"/>
                <a:cs typeface="Gilroy-Light"/>
              </a:defRPr>
            </a:lvl2pPr>
          </a:lstStyle>
          <a:p>
            <a:pPr lvl="0"/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1CBA5E-5785-4110-8634-619D8ED23608}"/>
              </a:ext>
            </a:extLst>
          </p:cNvPr>
          <p:cNvSpPr txBox="1"/>
          <p:nvPr userDrawn="1"/>
        </p:nvSpPr>
        <p:spPr>
          <a:xfrm>
            <a:off x="1029937" y="1190904"/>
            <a:ext cx="10502581" cy="622451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noAutofit/>
          </a:bodyPr>
          <a:lstStyle>
            <a:lvl1pPr>
              <a:lnSpc>
                <a:spcPct val="90000"/>
              </a:lnSpc>
              <a:defRPr sz="2800" b="1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Calibri Light"/>
              </a:defRPr>
            </a:lvl1pPr>
            <a:lvl2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2pPr>
            <a:lvl3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3pPr>
            <a:lvl4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4pPr>
            <a:lvl5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5pPr>
            <a:lvl6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6pPr>
            <a:lvl7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7pPr>
            <a:lvl8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8pPr>
            <a:lvl9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lvl="0"/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Ключевое технологическое решение, используемое в проекте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52F0EAF-DC47-4953-9588-8E3A5715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326" y="59683"/>
            <a:ext cx="453825" cy="576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509CB7C-0DA7-4B1C-A97D-E2171C8411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055" y="43693"/>
            <a:ext cx="607981" cy="60798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73C6998-B4E7-4A59-9AC7-97D8FCD7C62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72" y="68891"/>
            <a:ext cx="695858" cy="557584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37" y="172566"/>
            <a:ext cx="914400" cy="350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8854345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5" descr="C:\Users\user\Desktop\Безымянный6.png">
            <a:extLst>
              <a:ext uri="{FF2B5EF4-FFF2-40B4-BE49-F238E27FC236}">
                <a16:creationId xmlns:a16="http://schemas.microsoft.com/office/drawing/2014/main" id="{1630AB7B-6225-4C22-9DDF-5E279DE781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08" t="15421" r="1" b="49173"/>
          <a:stretch/>
        </p:blipFill>
        <p:spPr bwMode="auto">
          <a:xfrm rot="16200000">
            <a:off x="8698151" y="3111775"/>
            <a:ext cx="6605628" cy="38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Users\user\Desktop\Безымянный6.png">
            <a:extLst>
              <a:ext uri="{FF2B5EF4-FFF2-40B4-BE49-F238E27FC236}">
                <a16:creationId xmlns:a16="http://schemas.microsoft.com/office/drawing/2014/main" id="{1630AB7B-6225-4C22-9DDF-5E279DE781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"/>
          <a:stretch/>
        </p:blipFill>
        <p:spPr bwMode="auto">
          <a:xfrm>
            <a:off x="0" y="6538913"/>
            <a:ext cx="12191999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21CBA5E-5785-4110-8634-619D8ED23608}"/>
              </a:ext>
            </a:extLst>
          </p:cNvPr>
          <p:cNvSpPr txBox="1"/>
          <p:nvPr userDrawn="1"/>
        </p:nvSpPr>
        <p:spPr>
          <a:xfrm>
            <a:off x="3277102" y="187813"/>
            <a:ext cx="5251290" cy="622451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noAutofit/>
          </a:bodyPr>
          <a:lstStyle>
            <a:lvl1pPr>
              <a:lnSpc>
                <a:spcPct val="90000"/>
              </a:lnSpc>
              <a:defRPr sz="2800" b="1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Calibri Light"/>
              </a:defRPr>
            </a:lvl1pPr>
            <a:lvl2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2pPr>
            <a:lvl3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3pPr>
            <a:lvl4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4pPr>
            <a:lvl5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5pPr>
            <a:lvl6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6pPr>
            <a:lvl7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7pPr>
            <a:lvl8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8pPr>
            <a:lvl9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lvl="0" algn="ctr"/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Команда</a:t>
            </a:r>
            <a:r>
              <a:rPr lang="ru-RU" sz="2600" b="1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/ роли в команде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52F0EAF-DC47-4953-9588-8E3A5715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326" y="59683"/>
            <a:ext cx="453825" cy="576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509CB7C-0DA7-4B1C-A97D-E2171C8411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055" y="43693"/>
            <a:ext cx="607981" cy="60798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73C6998-B4E7-4A59-9AC7-97D8FCD7C62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72" y="68891"/>
            <a:ext cx="695858" cy="557584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37" y="172566"/>
            <a:ext cx="914400" cy="350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9871905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5" descr="C:\Users\user\Desktop\Безымянный6.png">
            <a:extLst>
              <a:ext uri="{FF2B5EF4-FFF2-40B4-BE49-F238E27FC236}">
                <a16:creationId xmlns:a16="http://schemas.microsoft.com/office/drawing/2014/main" id="{1630AB7B-6225-4C22-9DDF-5E279DE781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08" t="15421" r="1" b="49173"/>
          <a:stretch/>
        </p:blipFill>
        <p:spPr bwMode="auto">
          <a:xfrm rot="16200000">
            <a:off x="8698151" y="3111775"/>
            <a:ext cx="6605628" cy="38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Users\user\Desktop\Безымянный6.png">
            <a:extLst>
              <a:ext uri="{FF2B5EF4-FFF2-40B4-BE49-F238E27FC236}">
                <a16:creationId xmlns:a16="http://schemas.microsoft.com/office/drawing/2014/main" id="{1630AB7B-6225-4C22-9DDF-5E279DE781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"/>
          <a:stretch/>
        </p:blipFill>
        <p:spPr bwMode="auto">
          <a:xfrm>
            <a:off x="0" y="6538913"/>
            <a:ext cx="12191999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21CBA5E-5785-4110-8634-619D8ED23608}"/>
              </a:ext>
            </a:extLst>
          </p:cNvPr>
          <p:cNvSpPr txBox="1"/>
          <p:nvPr userDrawn="1"/>
        </p:nvSpPr>
        <p:spPr>
          <a:xfrm>
            <a:off x="135672" y="991872"/>
            <a:ext cx="2072911" cy="4154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100" b="1" dirty="0">
                <a:solidFill>
                  <a:srgbClr val="8F00FF"/>
                </a:solidFill>
                <a:latin typeface="Gilroy-ExtraBold"/>
              </a:rPr>
              <a:t>Актуальность</a:t>
            </a:r>
            <a:r>
              <a:rPr lang="ru-RU" sz="2100" b="1" baseline="0" dirty="0">
                <a:solidFill>
                  <a:srgbClr val="8F00FF"/>
                </a:solidFill>
                <a:latin typeface="Gilroy-ExtraBold"/>
              </a:rPr>
              <a:t>:</a:t>
            </a:r>
            <a:endParaRPr lang="ru-RU" sz="2100" b="1" dirty="0">
              <a:solidFill>
                <a:srgbClr val="8F00FF"/>
              </a:solidFill>
              <a:latin typeface="Gilroy-ExtraBold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1CBA5E-5785-4110-8634-619D8ED23608}"/>
              </a:ext>
            </a:extLst>
          </p:cNvPr>
          <p:cNvSpPr txBox="1"/>
          <p:nvPr userDrawn="1"/>
        </p:nvSpPr>
        <p:spPr>
          <a:xfrm>
            <a:off x="147817" y="3739153"/>
            <a:ext cx="1966592" cy="4154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100" b="1" dirty="0">
                <a:solidFill>
                  <a:srgbClr val="8F00FF"/>
                </a:solidFill>
                <a:latin typeface="Gilroy-ExtraBold"/>
              </a:rPr>
              <a:t>Новизна:</a:t>
            </a:r>
          </a:p>
        </p:txBody>
      </p:sp>
      <p:sp>
        <p:nvSpPr>
          <p:cNvPr id="16" name="Текст 2"/>
          <p:cNvSpPr>
            <a:spLocks noGrp="1"/>
          </p:cNvSpPr>
          <p:nvPr>
            <p:ph type="body" sz="quarter" idx="19" hasCustomPrompt="1"/>
          </p:nvPr>
        </p:nvSpPr>
        <p:spPr>
          <a:xfrm>
            <a:off x="2208584" y="1068089"/>
            <a:ext cx="9545270" cy="2520096"/>
          </a:xfrm>
          <a:ln w="12700">
            <a:miter lim="400000"/>
          </a:ln>
        </p:spPr>
        <p:txBody>
          <a:bodyPr lIns="45718" tIns="45718" rIns="45718" bIns="45718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kumimoji="0" lang="ru-RU" sz="2000" b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Gilroy-Light"/>
                <a:ea typeface="Gilroy-Light"/>
                <a:cs typeface="Gilroy-Light"/>
              </a:defRPr>
            </a:lvl1pPr>
            <a:lvl2pPr marL="187325" indent="0">
              <a:spcBef>
                <a:spcPts val="0"/>
              </a:spcBef>
              <a:buNone/>
              <a:defRPr kumimoji="0" lang="ru-RU" sz="1400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Gilroy-Light"/>
                <a:ea typeface="Gilroy-Light"/>
                <a:cs typeface="Gilroy-Light"/>
              </a:defRPr>
            </a:lvl2pPr>
          </a:lstStyle>
          <a:p>
            <a:pPr lvl="0"/>
            <a:r>
              <a:rPr lang="ru-RU" dirty="0"/>
              <a:t>Опишите актуальность идеи проекта на уровне города, региона, страны; а также с точки зрения: запросов индустриальных партнеров (см. список запросов), использования научных разработок вуза (см. список разработок),  соотношения проекта с задачами технологического суверенитета (см. список задач)</a:t>
            </a:r>
          </a:p>
        </p:txBody>
      </p:sp>
      <p:sp>
        <p:nvSpPr>
          <p:cNvPr id="18" name="Текст 2"/>
          <p:cNvSpPr>
            <a:spLocks noGrp="1"/>
          </p:cNvSpPr>
          <p:nvPr>
            <p:ph type="body" sz="quarter" idx="21" hasCustomPrompt="1"/>
          </p:nvPr>
        </p:nvSpPr>
        <p:spPr>
          <a:xfrm>
            <a:off x="2221601" y="3784032"/>
            <a:ext cx="9494150" cy="1172835"/>
          </a:xfrm>
          <a:ln w="12700">
            <a:miter lim="400000"/>
          </a:ln>
        </p:spPr>
        <p:txBody>
          <a:bodyPr lIns="45718" tIns="45718" rIns="45718" bIns="45718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kumimoji="0" lang="ru-RU" sz="2000" b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Gilroy-Light"/>
                <a:ea typeface="Gilroy-Light"/>
                <a:cs typeface="Gilroy-Light"/>
              </a:defRPr>
            </a:lvl1pPr>
            <a:lvl2pPr marL="187325" indent="0">
              <a:spcBef>
                <a:spcPts val="0"/>
              </a:spcBef>
              <a:buNone/>
              <a:defRPr kumimoji="0" lang="ru-RU" sz="1400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Gilroy-Light"/>
                <a:ea typeface="Gilroy-Light"/>
                <a:cs typeface="Gilroy-Light"/>
              </a:defRPr>
            </a:lvl2pPr>
          </a:lstStyle>
          <a:p>
            <a:pPr lvl="0"/>
            <a:r>
              <a:rPr lang="ru-RU" dirty="0"/>
              <a:t>что нового в вашем проекте (будет удешевление стоимости производства и/или конечного продукта, изменение в применяемой технологии, применение новой технологии при создании продукта, импортозамещение и т.д.)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1CBA5E-5785-4110-8634-619D8ED23608}"/>
              </a:ext>
            </a:extLst>
          </p:cNvPr>
          <p:cNvSpPr txBox="1"/>
          <p:nvPr userDrawn="1"/>
        </p:nvSpPr>
        <p:spPr>
          <a:xfrm>
            <a:off x="4764822" y="155926"/>
            <a:ext cx="4969727" cy="622451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normAutofit/>
          </a:bodyPr>
          <a:lstStyle>
            <a:lvl1pPr>
              <a:lnSpc>
                <a:spcPct val="90000"/>
              </a:lnSpc>
              <a:defRPr sz="2800" b="1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Calibri Light"/>
              </a:defRPr>
            </a:lvl1pPr>
            <a:lvl2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2pPr>
            <a:lvl3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3pPr>
            <a:lvl4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4pPr>
            <a:lvl5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5pPr>
            <a:lvl6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6pPr>
            <a:lvl7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7pPr>
            <a:lvl8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8pPr>
            <a:lvl9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lvl="0"/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Критерии ИДЕИ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52F0EAF-DC47-4953-9588-8E3A5715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326" y="59683"/>
            <a:ext cx="453825" cy="576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509CB7C-0DA7-4B1C-A97D-E2171C8411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055" y="43693"/>
            <a:ext cx="607981" cy="60798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73C6998-B4E7-4A59-9AC7-97D8FCD7C62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72" y="68891"/>
            <a:ext cx="695858" cy="557584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37" y="172566"/>
            <a:ext cx="914400" cy="350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6388917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2284E69D-6AF8-4F98-B349-4B100723F4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93126" y="155926"/>
            <a:ext cx="8641699" cy="60798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kumimoji="0" sz="2800" b="1" i="0" u="none" strike="noStrike" cap="none" spc="0" normalizeH="0" baseline="0" dirty="0">
                <a:ln>
                  <a:noFill/>
                </a:ln>
                <a:solidFill>
                  <a:srgbClr val="8F00FF"/>
                </a:solidFill>
                <a:effectLst/>
                <a:uFillTx/>
                <a:latin typeface="Gilroy-ExtraBold"/>
                <a:ea typeface="Gilroy-ExtraBold"/>
                <a:cs typeface="Gilroy-ExtraBold"/>
                <a:sym typeface="Helvetica"/>
              </a:defRPr>
            </a:lvl1pPr>
          </a:lstStyle>
          <a:p>
            <a:r>
              <a:rPr dirty="0" err="1"/>
              <a:t>Текст</a:t>
            </a:r>
            <a:r>
              <a:rPr dirty="0"/>
              <a:t> </a:t>
            </a:r>
            <a:r>
              <a:rPr dirty="0" err="1"/>
              <a:t>заголовка</a:t>
            </a:r>
            <a:endParaRPr dirty="0"/>
          </a:p>
        </p:txBody>
      </p:sp>
      <p:pic>
        <p:nvPicPr>
          <p:cNvPr id="5" name="Picture 5" descr="C:\Users\user\Desktop\Безымянный6.png">
            <a:extLst>
              <a:ext uri="{FF2B5EF4-FFF2-40B4-BE49-F238E27FC236}">
                <a16:creationId xmlns:a16="http://schemas.microsoft.com/office/drawing/2014/main" id="{1630AB7B-6225-4C22-9DDF-5E279DE781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"/>
          <a:stretch/>
        </p:blipFill>
        <p:spPr bwMode="auto">
          <a:xfrm>
            <a:off x="0" y="6538913"/>
            <a:ext cx="12191999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">
            <a:extLst>
              <a:ext uri="{FF2B5EF4-FFF2-40B4-BE49-F238E27FC236}">
                <a16:creationId xmlns:a16="http://schemas.microsoft.com/office/drawing/2014/main" id="{94497D8C-7A79-42CA-8287-3660FFC320ED}"/>
              </a:ext>
            </a:extLst>
          </p:cNvPr>
          <p:cNvSpPr txBox="1">
            <a:spLocks/>
          </p:cNvSpPr>
          <p:nvPr userDrawn="1"/>
        </p:nvSpPr>
        <p:spPr>
          <a:xfrm>
            <a:off x="11789063" y="6617671"/>
            <a:ext cx="275072" cy="276995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Таблица 11"/>
          <p:cNvSpPr>
            <a:spLocks noGrp="1"/>
          </p:cNvSpPr>
          <p:nvPr>
            <p:ph type="tbl" sz="quarter" idx="10"/>
          </p:nvPr>
        </p:nvSpPr>
        <p:spPr>
          <a:xfrm>
            <a:off x="688975" y="1246188"/>
            <a:ext cx="11237913" cy="4881562"/>
          </a:xfrm>
          <a:noFill/>
        </p:spPr>
        <p:txBody>
          <a:bodyPr>
            <a:normAutofit/>
          </a:bodyPr>
          <a:lstStyle>
            <a:lvl1pPr>
              <a:def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Gilroy-Light"/>
                <a:ea typeface="+mn-ea"/>
                <a:cs typeface="+mn-cs"/>
                <a:sym typeface="Calibri"/>
              </a:defRPr>
            </a:lvl1pPr>
          </a:lstStyle>
          <a:p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52F0EAF-DC47-4953-9588-8E3A5715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326" y="59683"/>
            <a:ext cx="453825" cy="576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509CB7C-0DA7-4B1C-A97D-E2171C8411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055" y="43693"/>
            <a:ext cx="607981" cy="60798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73C6998-B4E7-4A59-9AC7-97D8FCD7C62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72" y="68891"/>
            <a:ext cx="695858" cy="557584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37" y="172566"/>
            <a:ext cx="914400" cy="350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8139913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становка пробле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Текст заголовка">
            <a:extLst>
              <a:ext uri="{FF2B5EF4-FFF2-40B4-BE49-F238E27FC236}">
                <a16:creationId xmlns:a16="http://schemas.microsoft.com/office/drawing/2014/main" id="{2284E69D-6AF8-4F98-B349-4B100723F4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93126" y="155926"/>
            <a:ext cx="8641699" cy="60798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kumimoji="0" sz="2800" b="1" i="0" u="none" strike="noStrike" cap="none" spc="0" normalizeH="0" baseline="0" dirty="0">
                <a:ln>
                  <a:noFill/>
                </a:ln>
                <a:solidFill>
                  <a:srgbClr val="8F00FF"/>
                </a:solidFill>
                <a:effectLst/>
                <a:uFillTx/>
                <a:latin typeface="Gilroy-ExtraBold"/>
                <a:ea typeface="Gilroy-ExtraBold"/>
                <a:cs typeface="Gilroy-ExtraBold"/>
                <a:sym typeface="Helvetica"/>
              </a:defRPr>
            </a:lvl1pPr>
          </a:lstStyle>
          <a:p>
            <a:endParaRPr dirty="0"/>
          </a:p>
        </p:txBody>
      </p:sp>
      <p:pic>
        <p:nvPicPr>
          <p:cNvPr id="17" name="Picture 5" descr="C:\Users\user\Desktop\Безымянный6.png">
            <a:extLst>
              <a:ext uri="{FF2B5EF4-FFF2-40B4-BE49-F238E27FC236}">
                <a16:creationId xmlns:a16="http://schemas.microsoft.com/office/drawing/2014/main" id="{1630AB7B-6225-4C22-9DDF-5E279DE781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"/>
          <a:stretch/>
        </p:blipFill>
        <p:spPr bwMode="auto">
          <a:xfrm>
            <a:off x="0" y="6538913"/>
            <a:ext cx="12191999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Номер слайда">
            <a:extLst>
              <a:ext uri="{FF2B5EF4-FFF2-40B4-BE49-F238E27FC236}">
                <a16:creationId xmlns:a16="http://schemas.microsoft.com/office/drawing/2014/main" id="{94497D8C-7A79-42CA-8287-3660FFC320ED}"/>
              </a:ext>
            </a:extLst>
          </p:cNvPr>
          <p:cNvSpPr txBox="1">
            <a:spLocks/>
          </p:cNvSpPr>
          <p:nvPr userDrawn="1"/>
        </p:nvSpPr>
        <p:spPr>
          <a:xfrm>
            <a:off x="11789063" y="6617671"/>
            <a:ext cx="275072" cy="276995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52F0EAF-DC47-4953-9588-8E3A5715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326" y="59683"/>
            <a:ext cx="453825" cy="5760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509CB7C-0DA7-4B1C-A97D-E2171C8411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055" y="43693"/>
            <a:ext cx="607981" cy="60798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73C6998-B4E7-4A59-9AC7-97D8FCD7C62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72" y="68891"/>
            <a:ext cx="695858" cy="55758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37" y="172566"/>
            <a:ext cx="914400" cy="350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134039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95181" y="6414762"/>
            <a:ext cx="258620" cy="248302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0F46D48A-CFC5-4375-B383-7EB5C65FC5F4}"/>
              </a:ext>
            </a:extLst>
          </p:cNvPr>
          <p:cNvGrpSpPr/>
          <p:nvPr userDrawn="1"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9EF66D53-61A5-4AD9-AC8D-733BFFAE291A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C8BC6219-799A-4094-A65B-C54B108DA74A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004DF2ED-D8A3-4267-A2F6-0D4C7AF89E53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D4120FCB-ECAE-4BD7-9E81-39948F4928C9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33CA745D-363A-4773-8692-9C7B9ED2FDE4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52F0EAF-DC47-4953-9588-8E3A5715473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326" y="59683"/>
            <a:ext cx="453825" cy="576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509CB7C-0DA7-4B1C-A97D-E2171C8411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055" y="43693"/>
            <a:ext cx="607981" cy="60798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73C6998-B4E7-4A59-9AC7-97D8FCD7C625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72" y="68891"/>
            <a:ext cx="695858" cy="557584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37" y="172566"/>
            <a:ext cx="914400" cy="350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6" r:id="rId2"/>
    <p:sldLayoutId id="2147483667" r:id="rId3"/>
    <p:sldLayoutId id="2147483668" r:id="rId4"/>
    <p:sldLayoutId id="2147483665" r:id="rId5"/>
    <p:sldLayoutId id="2147483659" r:id="rId6"/>
    <p:sldLayoutId id="2147483663" r:id="rId7"/>
  </p:sldLayoutIdLst>
  <p:transition spd="med"/>
  <p:hf hdr="0" ftr="0" dt="0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Намоточный станок для двигателей БПЛА </a:t>
            </a:r>
          </a:p>
        </p:txBody>
      </p:sp>
    </p:spTree>
    <p:extLst>
      <p:ext uri="{BB962C8B-B14F-4D97-AF65-F5344CB8AC3E}">
        <p14:creationId xmlns:p14="http://schemas.microsoft.com/office/powerpoint/2010/main" val="266336194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ru-RU" sz="2000" dirty="0"/>
              <a:t>Помогает упростить процесс изготовления обмоток электродвигателей БПЛА</a:t>
            </a:r>
          </a:p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ru-RU" dirty="0"/>
              <a:t>Ограниченности места, необходимого для размещения аналогичных станков</a:t>
            </a:r>
          </a:p>
        </p:txBody>
      </p:sp>
    </p:spTree>
    <p:extLst>
      <p:ext uri="{BB962C8B-B14F-4D97-AF65-F5344CB8AC3E}">
        <p14:creationId xmlns:p14="http://schemas.microsoft.com/office/powerpoint/2010/main" val="336986849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lvl="0"/>
            <a:r>
              <a:rPr lang="ru-RU" dirty="0"/>
              <a:t>Универсальные направляющие для </a:t>
            </a:r>
            <a:r>
              <a:rPr lang="ru-RU"/>
              <a:t>обмоточного провода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542081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B60170C-E0AA-4705-9D05-72C277CE69E9}"/>
              </a:ext>
            </a:extLst>
          </p:cNvPr>
          <p:cNvSpPr/>
          <p:nvPr/>
        </p:nvSpPr>
        <p:spPr>
          <a:xfrm>
            <a:off x="895260" y="1449531"/>
            <a:ext cx="1212979" cy="1782147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7030A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73B3904-E747-4805-B3B1-FBA635941992}"/>
              </a:ext>
            </a:extLst>
          </p:cNvPr>
          <p:cNvSpPr/>
          <p:nvPr/>
        </p:nvSpPr>
        <p:spPr>
          <a:xfrm>
            <a:off x="895260" y="3781699"/>
            <a:ext cx="1212979" cy="1782147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7030A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7714C4-2614-4488-8CE9-FF08B1C3770F}"/>
              </a:ext>
            </a:extLst>
          </p:cNvPr>
          <p:cNvSpPr txBox="1"/>
          <p:nvPr/>
        </p:nvSpPr>
        <p:spPr>
          <a:xfrm>
            <a:off x="2500125" y="1738779"/>
            <a:ext cx="3359021" cy="13234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7030A0"/>
                </a:solidFill>
                <a:effectLst/>
                <a:uFillTx/>
                <a:latin typeface="Gilroy-ExtraBold"/>
                <a:sym typeface="Helvetica"/>
              </a:rPr>
              <a:t>Климентьев Дмитрий Александрович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solidFill>
                  <a:srgbClr val="7030A0"/>
                </a:solidFill>
                <a:latin typeface="Gilroy-ExtraBold"/>
              </a:rPr>
              <a:t>Лидер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7030A0"/>
              </a:solidFill>
              <a:effectLst/>
              <a:uFillTx/>
              <a:latin typeface="Gilroy-ExtraBold"/>
              <a:sym typeface="Helvetica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rgbClr val="7030A0"/>
                </a:solidFill>
                <a:latin typeface="Gilroy-ExtraBold"/>
              </a:rPr>
              <a:t>ID</a:t>
            </a:r>
            <a:r>
              <a:rPr lang="ru-RU" sz="2000" dirty="0">
                <a:solidFill>
                  <a:srgbClr val="7030A0"/>
                </a:solidFill>
                <a:latin typeface="Gilroy-ExtraBold"/>
              </a:rPr>
              <a:t> 6874495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D470A7-7A19-419C-95CB-BD1C63EE6D10}"/>
              </a:ext>
            </a:extLst>
          </p:cNvPr>
          <p:cNvSpPr txBox="1"/>
          <p:nvPr/>
        </p:nvSpPr>
        <p:spPr>
          <a:xfrm>
            <a:off x="2500124" y="4207238"/>
            <a:ext cx="3359021" cy="13234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spc="0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uFillTx/>
                <a:latin typeface="Gilroy-ExtraBold"/>
                <a:sym typeface="Helvetica"/>
              </a:rPr>
              <a:t>Завелевич</a:t>
            </a: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7030A0"/>
                </a:solidFill>
                <a:effectLst/>
                <a:uFillTx/>
                <a:latin typeface="Gilroy-ExtraBold"/>
                <a:sym typeface="Helvetica"/>
              </a:rPr>
              <a:t> Лев Александрович</a:t>
            </a:r>
          </a:p>
          <a:p>
            <a:r>
              <a:rPr lang="ru-RU" sz="2000" dirty="0">
                <a:solidFill>
                  <a:srgbClr val="7030A0"/>
                </a:solidFill>
                <a:latin typeface="Gilroy-ExtraBold"/>
              </a:rPr>
              <a:t>Инженер-конструктор</a:t>
            </a:r>
          </a:p>
          <a:p>
            <a:r>
              <a:rPr lang="en-US" sz="2000" dirty="0">
                <a:solidFill>
                  <a:srgbClr val="7030A0"/>
                </a:solidFill>
                <a:latin typeface="Gilroy-ExtraBold"/>
              </a:rPr>
              <a:t>ID</a:t>
            </a:r>
            <a:r>
              <a:rPr lang="ru-RU" sz="2000" dirty="0">
                <a:solidFill>
                  <a:srgbClr val="7030A0"/>
                </a:solidFill>
                <a:latin typeface="Gilroy-ExtraBold"/>
              </a:rPr>
              <a:t> 6880428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B60170C-E0AA-4705-9D05-72C277CE69E9}"/>
              </a:ext>
            </a:extLst>
          </p:cNvPr>
          <p:cNvSpPr/>
          <p:nvPr/>
        </p:nvSpPr>
        <p:spPr>
          <a:xfrm>
            <a:off x="6333093" y="1449531"/>
            <a:ext cx="1212979" cy="1782147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7030A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7714C4-2614-4488-8CE9-FF08B1C3770F}"/>
              </a:ext>
            </a:extLst>
          </p:cNvPr>
          <p:cNvSpPr txBox="1"/>
          <p:nvPr/>
        </p:nvSpPr>
        <p:spPr>
          <a:xfrm>
            <a:off x="7937958" y="1738779"/>
            <a:ext cx="3359021" cy="10156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7030A0"/>
                </a:solidFill>
                <a:effectLst/>
                <a:uFillTx/>
                <a:latin typeface="Gilroy-ExtraBold"/>
                <a:sym typeface="Helvetica"/>
              </a:rPr>
              <a:t>Затеев Илья Владимирович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7030A0"/>
                </a:solidFill>
                <a:effectLst/>
                <a:uFillTx/>
                <a:latin typeface="Gilroy-ExtraBold"/>
                <a:sym typeface="Helvetica"/>
              </a:rPr>
              <a:t>Инженер-проектировщик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rgbClr val="7030A0"/>
                </a:solidFill>
                <a:latin typeface="Gilroy-ExtraBold"/>
              </a:rPr>
              <a:t>ID</a:t>
            </a:r>
            <a:r>
              <a:rPr lang="ru-RU" sz="2000" dirty="0">
                <a:solidFill>
                  <a:srgbClr val="7030A0"/>
                </a:solidFill>
                <a:latin typeface="Gilroy-ExtraBold"/>
              </a:rPr>
              <a:t> 6876326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7030A0"/>
              </a:solidFill>
              <a:effectLst/>
              <a:uFillTx/>
              <a:latin typeface="Gilroy-ExtraBold"/>
              <a:sym typeface="Helvetica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146F297-C9BE-0D6A-C32A-E2FFEDDCD0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55"/>
          <a:stretch/>
        </p:blipFill>
        <p:spPr>
          <a:xfrm>
            <a:off x="895260" y="3781698"/>
            <a:ext cx="1212979" cy="178214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9F2A28F-FACD-844B-24EC-55A169BE9D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56"/>
          <a:stretch/>
        </p:blipFill>
        <p:spPr>
          <a:xfrm>
            <a:off x="895260" y="1449531"/>
            <a:ext cx="1212979" cy="178214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B09C9DE-DC66-4CAE-D344-53C382BA99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55"/>
          <a:stretch/>
        </p:blipFill>
        <p:spPr>
          <a:xfrm>
            <a:off x="6333094" y="1449531"/>
            <a:ext cx="1212978" cy="178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18438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4026</TotalTime>
  <Words>43</Words>
  <Application>Microsoft Office PowerPoint</Application>
  <PresentationFormat>Широкоэкранный</PresentationFormat>
  <Paragraphs>13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Gilroy-ExtraBold</vt:lpstr>
      <vt:lpstr>Gilroy-Light</vt:lpstr>
      <vt:lpstr>Helvetica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Виктория Бокарева</dc:creator>
  <cp:lastModifiedBy>Дмитрий Климентьев</cp:lastModifiedBy>
  <cp:revision>167</cp:revision>
  <cp:lastPrinted>2024-02-16T09:23:46Z</cp:lastPrinted>
  <dcterms:modified xsi:type="dcterms:W3CDTF">2025-10-03T09:38:40Z</dcterms:modified>
</cp:coreProperties>
</file>