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FCCF246-A4E3-4EF3-9B13-687FBDB59EB2}">
  <a:tblStyle styleId="{FFCCF246-A4E3-4EF3-9B13-687FBDB59EB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regular.fntdata"/><Relationship Id="rId21" Type="http://schemas.openxmlformats.org/officeDocument/2006/relationships/slide" Target="slides/slide15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4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5.jpg"/><Relationship Id="rId9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NutriForMe</a:t>
            </a:r>
            <a:endParaRPr sz="3100"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6818" y="2340281"/>
            <a:ext cx="3825300" cy="17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/>
              <a:t>Приложение с искусственным интеллектом, которое помогает вам составить и следовать индивидуальному плану правильного питания, учитывая ваши цели, образ жизни и здоровье.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400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1625" y="1693200"/>
            <a:ext cx="3372374" cy="345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-311025" y="1837475"/>
            <a:ext cx="63225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u="none" cap="none" strike="noStrike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 болезни органов ЖКТ в России занимают 4-е место в структуре общей заболеваемости (7,7%) и смертности (5,2%)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 2023 году по сравнению с 2018 годом несколько сократилась доля россиян, имеющих вес в пределах нормы, — с 36,3 до 35,7%. При этом выросла доля тех, у кого есть избыточный вес на уровне предожирения, — с 40,1 до 43,9%.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1475" y="1270000"/>
            <a:ext cx="3040251" cy="22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456825" y="2408399"/>
            <a:ext cx="7993200" cy="22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i="1" lang="ru" sz="1400">
                <a:solidFill>
                  <a:srgbClr val="132C40"/>
                </a:solidFill>
              </a:rPr>
              <a:t>Люди с сидячим образом жизни, в возрасте 25-40 лет, в основном работающие в офисах, с ограниченным количеством времени.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i="1" lang="ru" sz="1400">
                <a:solidFill>
                  <a:srgbClr val="132C40"/>
                </a:solidFill>
              </a:rPr>
              <a:t>Люди с заболеваниями ЖКТ, которым требуется особая диета.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i="1" lang="ru" sz="1400">
                <a:solidFill>
                  <a:srgbClr val="132C40"/>
                </a:solidFill>
              </a:rPr>
              <a:t>Люди занимающиеся спортом, которым необходимо отследить свое питание, нормы КБЖУ.</a:t>
            </a:r>
            <a:endParaRPr i="1" sz="1400">
              <a:solidFill>
                <a:srgbClr val="132C40"/>
              </a:solidFill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380550" y="2215325"/>
            <a:ext cx="79941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-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Сложность в подборе подходящей диеты, ограничение в выборе продуктов, страх переедания или употребления запрещенных продуктов</a:t>
            </a: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-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Нехватка времени на подсчет калорий.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-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Нехватка знаний о рациональном питании для достижения целей.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145650" y="1974550"/>
            <a:ext cx="88527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4572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Преимущества нашего продукта:</a:t>
            </a:r>
            <a:endParaRPr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aleway SemiBold"/>
              <a:buAutoNum type="arabicPeriod"/>
            </a:pPr>
            <a:r>
              <a:rPr lang="ru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Персонализированный подход на основе ИИ.</a:t>
            </a:r>
            <a:endParaRPr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aleway SemiBold"/>
              <a:buAutoNum type="arabicPeriod"/>
            </a:pPr>
            <a:r>
              <a:rPr lang="ru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Интуитивно понятный интерфейс.</a:t>
            </a:r>
            <a:endParaRPr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aleway SemiBold"/>
              <a:buAutoNum type="arabicPeriod"/>
            </a:pPr>
            <a:r>
              <a:rPr lang="ru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Постоянное обновление контента и адаптация под запросы пользователей.</a:t>
            </a:r>
            <a:endParaRPr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aleway SemiBold"/>
              <a:buAutoNum type="arabicPeriod"/>
            </a:pPr>
            <a:r>
              <a:rPr lang="ru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Возможность интеграции с фитнес-трекерами для комплексного подхода к здоровью.</a:t>
            </a:r>
            <a:endParaRPr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457192" y="1196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389650" y="1666425"/>
            <a:ext cx="8082600" cy="28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разрабатываем </a:t>
            </a:r>
            <a:r>
              <a:rPr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мобильное прилож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ение с внедренным ИИ, доступное на платформах IOS/Android. В приложении будет создана обширная база данных рецептов и продуктов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Наш продукт основан на современных технологиях включая ИИ(AL), обработку 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естественного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 языка ( NLP) и мобильную разработку данных. 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ИИ анализирует данные пользователя и создает персонализированный план питания, подсчитывает калории, предоставляет рекомендации и мотивирует пользователей следовать к своей цели. 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Характеристик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технологии</a:t>
            </a: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: </a:t>
            </a:r>
            <a:endParaRPr i="1"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Персонализация: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Учитывает индивидуальные потребности каждого.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Интуитивный интерфейс: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Простое и понятное использование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Доступность: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Приложение доступно на iOS и Android.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Безопасность: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Защищает личную информацию.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Интеграция: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Возможность подключения к другим приложениям здоровья.</a:t>
            </a:r>
            <a:endParaRPr i="1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502493" y="7462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19" name="Google Shape;119;p18"/>
          <p:cNvGraphicFramePr/>
          <p:nvPr/>
        </p:nvGraphicFramePr>
        <p:xfrm>
          <a:off x="502510" y="1463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{FFCCF246-A4E3-4EF3-9B13-687FBDB59EB2}</a:tableStyleId>
              </a:tblPr>
              <a:tblGrid>
                <a:gridCol w="1985675"/>
                <a:gridCol w="1559300"/>
                <a:gridCol w="2412050"/>
                <a:gridCol w="1985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Умарова Кибриё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(сео)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координировать и управлять всей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целостностью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участие в организации различных командных мероприятий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Шодиева Ситора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и оформление приложения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ассистирование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 участие при создании учебных сайтов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Аскерова Зумрут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и оформление приложения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создание логотипов и визитных карточек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Самедова Айсел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маркетолог(смо)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создает маркетинговую стратегию и продвигает приложение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создание маркетинговой стратегии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Абасова Фатима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проверяет приложение, тестирует работу 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выполнение и упаковка тестовых заданий для различных платформ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530725" y="2368100"/>
            <a:ext cx="6513900" cy="1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Какое оборудование, помещения и программное обеспечение нужны для производства продукта?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материалы, расходники и другие ресурсы потребуются для производства 1 шт. продукта?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технологические операции и действия нужно выполнить для производства 1 шт. продукта?</a:t>
            </a:r>
            <a:endParaRPr b="0" i="1" sz="1400" u="none" cap="none" strike="noStrike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9"/>
          <p:cNvSpPr txBox="1"/>
          <p:nvPr>
            <p:ph type="title"/>
          </p:nvPr>
        </p:nvSpPr>
        <p:spPr>
          <a:xfrm>
            <a:off x="4076875" y="4349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7" name="Google Shape;137;p20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457200" y="1971025"/>
            <a:ext cx="8029500" cy="17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ru" sz="21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ОПИШИТЕ РЫНОК В 5 ПРЕДЛОЖЕНИЯХ?</a:t>
            </a:r>
            <a:endParaRPr b="0" i="0" sz="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(B2C, B2B, B2G)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человек/компаний наша ЦА? 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будет стоить наше решение?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человек/компаний реально купят наш продукт в первый год (доля от п.1)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заработаем в первый год - п.3 умножим на п.4. </a:t>
            </a:r>
            <a:endParaRPr b="0" i="1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488944" y="2340288"/>
            <a:ext cx="693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 (как прямых, так и косвенных).</a:t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Опишите ваше преимущество, за счет чего вы сможете преодолеть конкурентов или отстроиться от них.</a:t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21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/>
        </p:nvSpPr>
        <p:spPr>
          <a:xfrm>
            <a:off x="488944" y="2345556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БИЗНЕС-МОДЕЛЬ*</a:t>
            </a:r>
            <a:r>
              <a:rPr b="0" i="0" lang="ru" sz="13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это описание того, как компания создает продукт, поставляет продукт и получает ценность для себя и для клиента</a:t>
            </a:r>
            <a:endParaRPr b="0"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Отвечаем на вопросы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получает клиент?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2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21025" y="411105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0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4002650" y="470462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23"/>
          <p:cNvSpPr txBox="1"/>
          <p:nvPr>
            <p:ph idx="1" type="body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3854225" y="4656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68" name="Google Shape;168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две-три недели.</a:t>
            </a:r>
            <a:endParaRPr b="0" i="1" sz="1400" u="none" cap="none" strike="noStrike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25"/>
          <p:cNvSpPr txBox="1"/>
          <p:nvPr>
            <p:ph idx="1" type="body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запрос к 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партнерам (нужны ресурсы, доступ к оборудованию, экспертиза и т.п.)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инвесторам, фондам  (сколько денег нужно, на что)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университету (экспертиза, доступ к оборудованию/лаборатории и тп)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Опишите, какой результат будет получен при получении этих ресурсов.</a:t>
            </a:r>
            <a:endParaRPr i="1" sz="1400"/>
          </a:p>
        </p:txBody>
      </p:sp>
      <p:sp>
        <p:nvSpPr>
          <p:cNvPr id="184" name="Google Shape;184;p25"/>
          <p:cNvSpPr txBox="1"/>
          <p:nvPr>
            <p:ph type="title"/>
          </p:nvPr>
        </p:nvSpPr>
        <p:spPr>
          <a:xfrm>
            <a:off x="4027400" y="452030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2" name="Google Shape;192;p2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QR-код на ТГ или карточку с контактами</a:t>
            </a:r>
            <a:endParaRPr sz="1400"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