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Montserrat" panose="020B0604020202020204" charset="-52"/>
      <p:regular r:id="rId14"/>
      <p:bold r:id="rId15"/>
      <p:italic r:id="rId16"/>
      <p:boldItalic r:id="rId17"/>
    </p:embeddedFont>
    <p:embeddedFont>
      <p:font typeface="Montserrat Light" panose="020B0604020202020204" charset="-52"/>
      <p:regular r:id="rId18"/>
      <p:bold r:id="rId19"/>
      <p:italic r:id="rId20"/>
      <p:boldItalic r:id="rId21"/>
    </p:embeddedFont>
    <p:embeddedFont>
      <p:font typeface="Roboto" panose="020B060402020202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" y="8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211638" y="1694585"/>
            <a:ext cx="4287000" cy="2851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Заменить существующие простые остановочные павильоны инновационным павильоном остановки общественного транспорта.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павильоны к единому стилю оформления, отражающего культурное, историческое наследие города; внести элемент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футористичности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пространство города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05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Предлагаемый павильон будет выполнять не только свои прямые обязанности, но и служить островком безопасности, экологического благополучия, а также позволять пассажирам согреться в холодную и дождливую погоду и охладиться в жару, получить полезную информацию о времени прибытия общественного транспорта, сориентироваться по карте города, узнать погоду или даже местные новости.</a:t>
            </a:r>
          </a:p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181980" y="247412"/>
            <a:ext cx="4914276" cy="1144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инновационного павильона остановки общественного транспорта</a:t>
            </a:r>
            <a:endParaRPr sz="24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192195" y="1238311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 чем проект</a:t>
            </a: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427185" y="4264063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ФИО 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Контакты выступающего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108835" y="-17678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2157984" y="286200"/>
            <a:ext cx="6986016" cy="307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оптимальную конструкцию и архитектурно-планировочное решение остановочного павильона;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реализовать строительство павильона в пространстве города;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оснастить павильон инновационными внутренними инженерными системами способными создать комфортные условия для пассажиров во время ожидания городского транспорта;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орудовать павильон дополнительными функциями 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wifi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роутер, интерактивные табло, платежные терминалы и пр.) с целью создания на его основе интеллектуального коммуникационного узла;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 вписать техническое решение остановочного павильона в муниципальную программу «Формирование современной городской среды г. Саратова».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108835" y="1324863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108835" y="3089493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" name="Picture 2" descr="https://pp.userapi.com/c846016/v846016847/d8ca/5N0QLk0eQIY.jpg">
            <a:extLst>
              <a:ext uri="{FF2B5EF4-FFF2-40B4-BE49-F238E27FC236}">
                <a16:creationId xmlns:a16="http://schemas.microsoft.com/office/drawing/2014/main" id="{81A802DC-3F55-481E-A4AD-90A8333CC7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-440" t="15292" r="440" b="26594"/>
          <a:stretch/>
        </p:blipFill>
        <p:spPr bwMode="auto">
          <a:xfrm>
            <a:off x="108836" y="1324863"/>
            <a:ext cx="1950000" cy="114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s://psv4.userapi.com/c834600/u147073530/docs/d11/6f8beb2dba21/gotovo.jpg?extra=U2uHAY-Bts_AMRATdocDN_nslHWB8l2vczU4jisCpQy19C3UQJmhgZF5pREC8hzjGnhvLRI6PKf93rFysdl7c-rfbtksqcVTqNlmyX1n1GVZMSeMIapgVLaomOxdjyhR5dKZ8vcVGXAFOg8">
            <a:extLst>
              <a:ext uri="{FF2B5EF4-FFF2-40B4-BE49-F238E27FC236}">
                <a16:creationId xmlns:a16="http://schemas.microsoft.com/office/drawing/2014/main" id="{2B9D614A-11B6-4235-A76E-035351A9A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746" t="5029" r="3835" b="8562"/>
          <a:stretch>
            <a:fillRect/>
          </a:stretch>
        </p:blipFill>
        <p:spPr bwMode="auto">
          <a:xfrm>
            <a:off x="108835" y="3089493"/>
            <a:ext cx="2049150" cy="114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226356" y="-19326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2058178" y="379432"/>
            <a:ext cx="7076794" cy="485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Заменить существующие простые остановочные павильоны инновационным павильоном остановки общественного транспорта.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павильоны к единому стилю оформления, отражающего культурное, историческое наследие города; внести элемент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футористичности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пространство города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Предлагаемый павильон будет выполнять не только свои прямые обязанности, но и служить островком безопасности, экологического благополучия, а также позволять пассажирам согреться в холодную и дождливую погоду и охладиться в жару, получить полезную информацию о времени прибытия общественного транспорта, сориентироваться по карте города, узнать погоду или даже местные новости.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" name="Picture 4" descr="http://gkh64.ru/uploads/posts/2016-08/1471267107_dscn9486.jpg">
            <a:extLst>
              <a:ext uri="{FF2B5EF4-FFF2-40B4-BE49-F238E27FC236}">
                <a16:creationId xmlns:a16="http://schemas.microsoft.com/office/drawing/2014/main" id="{B643A1CF-C433-422D-B631-CB5D21E96A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0"/>
          <a:stretch/>
        </p:blipFill>
        <p:spPr bwMode="auto">
          <a:xfrm>
            <a:off x="0" y="513092"/>
            <a:ext cx="2049151" cy="153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sarinform.ru/sites/default/files/images/60/dscf8774.jpg">
            <a:extLst>
              <a:ext uri="{FF2B5EF4-FFF2-40B4-BE49-F238E27FC236}">
                <a16:creationId xmlns:a16="http://schemas.microsoft.com/office/drawing/2014/main" id="{FF04ABF2-9D5C-427F-97D7-B8FF8ACD9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79135"/>
            <a:ext cx="2049202" cy="153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География рынка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Оценка рынка сверху / снизу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Почему мы получим свою долю рынка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 оценке важно приводить ссылки на источники, откуда была взяты данные для расчетов.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Кратко, в виде графиков.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11700" y="-19326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2267713" y="379432"/>
            <a:ext cx="6876288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предлагаемого остановочного павильона позволяет решить ряд функционально-эстетических, экологических и социально-экономических задач и отличается: 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современным динамическим обликом остановочного павильона, разработанным студентами профиля Дизайн архитектурной среды в колористической гамме г. Саратова; 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созданием комфортного микроклимата внутри остановочного павильона путем применения современных инновационных энергосберегающих инженерных систем;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наличием внутри остановочного павильона современного интерактивно-коммуникативного центра;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повышенным качеством обслуживания пассажиров и увеличением привлекательности пользования общественным транспортом.</a:t>
            </a:r>
          </a:p>
        </p:txBody>
      </p:sp>
      <p:pic>
        <p:nvPicPr>
          <p:cNvPr id="6" name="Picture 4" descr="http://gkh64.ru/uploads/posts/2016-08/1471267107_dscn9486.jpg">
            <a:extLst>
              <a:ext uri="{FF2B5EF4-FFF2-40B4-BE49-F238E27FC236}">
                <a16:creationId xmlns:a16="http://schemas.microsoft.com/office/drawing/2014/main" id="{3647EF72-6445-449A-8691-1FE4B5EA1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0"/>
          <a:stretch/>
        </p:blipFill>
        <p:spPr bwMode="auto">
          <a:xfrm>
            <a:off x="104297" y="649427"/>
            <a:ext cx="2049151" cy="153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sarinform.ru/sites/default/files/images/60/dscf8774.jpg">
            <a:extLst>
              <a:ext uri="{FF2B5EF4-FFF2-40B4-BE49-F238E27FC236}">
                <a16:creationId xmlns:a16="http://schemas.microsoft.com/office/drawing/2014/main" id="{DFEC7333-1609-4CB8-8316-723C12334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6" y="2571750"/>
            <a:ext cx="2049202" cy="153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Модель монетизации (подписка, разовые продажи, freemium…)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Каналы привлечения, коммуникация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Лучше указать несколькими картинками с краткими подписями, чем большим кол-вом текста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2" name="Google Shape;112;p7"/>
          <p:cNvSpPr txBox="1"/>
          <p:nvPr/>
        </p:nvSpPr>
        <p:spPr>
          <a:xfrm>
            <a:off x="2809300" y="1244312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CAC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APC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AvPrice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COGs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сложных бизнес моделей - по каждой аудитории в виде инфографики 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3" name="Google Shape;113;p7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8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Описание этапов развития проекта и продукта (ключевые вехи)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Описание результатов, которые будут достигнуты после каждой вехи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Лучше отобразить результаты в виде показателей на временной шкале, чем расписывать текстом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5" name="Объект 5">
            <a:extLst>
              <a:ext uri="{FF2B5EF4-FFF2-40B4-BE49-F238E27FC236}">
                <a16:creationId xmlns:a16="http://schemas.microsoft.com/office/drawing/2014/main" id="{3944BB1B-C4BF-43CB-9040-51759CEEF8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911556"/>
              </p:ext>
            </p:extLst>
          </p:nvPr>
        </p:nvGraphicFramePr>
        <p:xfrm>
          <a:off x="0" y="722939"/>
          <a:ext cx="9144000" cy="442056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3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37160" marR="13716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Предельные сроки реализации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37160" marR="137160" marT="76200" marB="762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307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Установка опытного образца остановочного павильона по ул. Политехническая, 77 у 3 корпуса СГТУ имени Гагарина Ю.А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37160" marR="13716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31.12.2024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37160" marR="137160" marT="76200" marB="762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307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Установка 5 инновационных остановочных павильонов по ул. Московская в наиболее востребованных точках транспортной сети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37160" marR="13716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31.12.2025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37160" marR="137160" marT="76200" marB="762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307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Установка 30-40 инновационных остановочных павильонов и соединения их в общую информационно-транспортную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37160" marR="13716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31.12.2026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37160" marR="137160" marT="76200" marB="762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0" y="928060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9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Роли, фотографии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Отдельно несколько слов о компетенциях, подтверждающие способность команды сделать проект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Лучше указать несколькими картинками с краткими подписями. Важно показать экспертизу участников команды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0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Инвестиционный запрос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Запрос партнерства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Запрос на поиск экспертизы 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Важно в запросе детализировать условия, на которых вы хотите получить ресурсы. Желательно указать, как разыскиваемые ресурсы помогут проекту. 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4" name="Google Shape;134;p10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/>
        </p:nvSpPr>
        <p:spPr>
          <a:xfrm>
            <a:off x="311700" y="14793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/>
          </a:p>
        </p:txBody>
      </p:sp>
      <p:sp>
        <p:nvSpPr>
          <p:cNvPr id="147" name="Google Shape;147;p11"/>
          <p:cNvSpPr txBox="1"/>
          <p:nvPr/>
        </p:nvSpPr>
        <p:spPr>
          <a:xfrm>
            <a:off x="3108238" y="2185158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Благодарность и призыв к действию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Имя и Фамилия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Телефон  и почта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Зона ответственности контакта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440671" y="178606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619</Words>
  <Application>Microsoft Office PowerPoint</Application>
  <PresentationFormat>Экран (16:9)</PresentationFormat>
  <Paragraphs>87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Wingdings</vt:lpstr>
      <vt:lpstr>Arial</vt:lpstr>
      <vt:lpstr>Roboto</vt:lpstr>
      <vt:lpstr>Times New Roman</vt:lpstr>
      <vt:lpstr>Montserrat</vt:lpstr>
      <vt:lpstr>Montserrat Light</vt:lpstr>
      <vt:lpstr>Simple Light</vt:lpstr>
      <vt:lpstr>Проект инновационного павильона остановки общественного транспорта</vt:lpstr>
      <vt:lpstr>Задача </vt:lpstr>
      <vt:lpstr>Описание решения / продукт 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3 года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Максим Фролов</cp:lastModifiedBy>
  <cp:revision>3</cp:revision>
  <dcterms:modified xsi:type="dcterms:W3CDTF">2023-10-25T09:36:42Z</dcterms:modified>
</cp:coreProperties>
</file>