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09" r:id="rId2"/>
    <p:sldId id="310" r:id="rId3"/>
    <p:sldId id="286" r:id="rId4"/>
    <p:sldId id="306" r:id="rId5"/>
    <p:sldId id="291" r:id="rId6"/>
    <p:sldId id="301" r:id="rId7"/>
    <p:sldId id="296" r:id="rId8"/>
    <p:sldId id="308" r:id="rId9"/>
    <p:sldId id="307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98" d="100"/>
          <a:sy n="98" d="100"/>
        </p:scale>
        <p:origin x="-102" y="-126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524766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98B1EA4-8557-493A-BDC4-B28B53F9A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059" y="623541"/>
            <a:ext cx="1949208" cy="12985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22D4CF6-CBB7-4BE5-9684-DF3B43FE2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696" y="846840"/>
            <a:ext cx="2225233" cy="12132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BCA586C-566B-4127-96E1-318AE39A9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889196"/>
            <a:ext cx="3001814" cy="59688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230144-7336-4141-B4AB-6077EB732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2381" y="9470"/>
            <a:ext cx="3239619" cy="61912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C2F0C44-20AE-421C-9CF1-0D8D8D8D3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059" y="3221999"/>
            <a:ext cx="9144793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402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26DADED-59BC-4433-AD57-1666370F9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499"/>
            <a:ext cx="2999492" cy="5968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23227FA-DA22-416B-A242-FB7330EE8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743" y="0"/>
            <a:ext cx="3237257" cy="61879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0F4F945-CE00-4E90-8BF7-F823379E5BFE}"/>
              </a:ext>
            </a:extLst>
          </p:cNvPr>
          <p:cNvSpPr txBox="1"/>
          <p:nvPr/>
        </p:nvSpPr>
        <p:spPr>
          <a:xfrm>
            <a:off x="2999492" y="2228675"/>
            <a:ext cx="5881512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YourFirstArt</a:t>
            </a:r>
            <a:endParaRPr kumimoji="0" lang="ru-RU" sz="72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B2FDD0A-E437-41CA-88E2-8DD7F462D988}"/>
              </a:ext>
            </a:extLst>
          </p:cNvPr>
          <p:cNvSpPr txBox="1"/>
          <p:nvPr/>
        </p:nvSpPr>
        <p:spPr>
          <a:xfrm>
            <a:off x="4442179" y="4190163"/>
            <a:ext cx="650240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Лидер команды: Волкова Анастасия</a:t>
            </a:r>
          </a:p>
        </p:txBody>
      </p:sp>
    </p:spTree>
    <p:extLst>
      <p:ext uri="{BB962C8B-B14F-4D97-AF65-F5344CB8AC3E}">
        <p14:creationId xmlns:p14="http://schemas.microsoft.com/office/powerpoint/2010/main" val="124157240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1028478" y="1959121"/>
            <a:ext cx="5303888" cy="440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ym typeface="Gilroy-Light"/>
              </a:rPr>
              <a:t>Проблема вандализма является одной из наиболее актуальных в нашем городе. Вандализм представляет собой граффити и другие формы незаконного художественного самовыражения. Это ведет к серьезным общественным и экономическим последствиям, а также создает небезопасную и неприглядную окружающую среду.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</a:rPr>
              <a:t>Существующие варианты решения проблемы вандализма, как например, установка камер видеонаблюдения и существующие меры наказания не действительны ввиду того, что данное противоправное явление всё ещё распространённо в нашей Республике.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336583" y="1128128"/>
            <a:ext cx="349035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ПРОБЛЕМА</a:t>
            </a:r>
            <a:endParaRPr dirty="0"/>
          </a:p>
        </p:txBody>
      </p:sp>
      <p:pic>
        <p:nvPicPr>
          <p:cNvPr id="18" name="Рисунок 17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9092" y="1892209"/>
            <a:ext cx="5752908" cy="4965791"/>
          </a:xfrm>
          <a:prstGeom prst="rect">
            <a:avLst/>
          </a:prstGeom>
        </p:spPr>
      </p:pic>
      <p:pic>
        <p:nvPicPr>
          <p:cNvPr id="20" name="Рисунок 19" descr="2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9092" y="-3096732"/>
            <a:ext cx="5752908" cy="498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673166" y="2849058"/>
            <a:ext cx="862051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ym typeface="Gilroy-Light"/>
              </a:rPr>
              <a:t>В проекте присутствует несколько этапов решения выявленной проблемы. Лекции на темы: «Вандализм с правовой стороны», «Граффити как уличное искусство». Проведение тематических интерактивов для привлечения в участии на фестивале. Выделение кураторов и наставников. Образовательные курсы для начинающих мастеров граффити.</a:t>
            </a:r>
            <a:endParaRPr sz="20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396390" y="1764210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РЕШЕНИЕ</a:t>
            </a: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46086C6-3153-47B2-8391-939FEA0E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79" y="4922747"/>
            <a:ext cx="7517019" cy="25666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A6F8BA4-C89A-467F-9ADC-06F7F66CC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41" y="-416626"/>
            <a:ext cx="1594760" cy="1541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55280F8-44C4-44FB-88F1-5C807A692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213" y="-214454"/>
            <a:ext cx="3537612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336583" y="1967372"/>
            <a:ext cx="936553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РЫНОК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037383-3AEB-4790-A179-FD68E273B36C}"/>
              </a:ext>
            </a:extLst>
          </p:cNvPr>
          <p:cNvSpPr txBox="1"/>
          <p:nvPr/>
        </p:nvSpPr>
        <p:spPr>
          <a:xfrm>
            <a:off x="535483" y="3149600"/>
            <a:ext cx="4770295" cy="1524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E46C897-C607-47DE-BECB-5F71B9CA5076}"/>
              </a:ext>
            </a:extLst>
          </p:cNvPr>
          <p:cNvSpPr txBox="1"/>
          <p:nvPr/>
        </p:nvSpPr>
        <p:spPr>
          <a:xfrm>
            <a:off x="673166" y="2974811"/>
            <a:ext cx="6266723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Работы будет вестись на рынке услуг, включающий в себя только личные продажи и прямой маркетинг. </a:t>
            </a:r>
          </a:p>
          <a:p>
            <a:r>
              <a:rPr lang="ru-RU" dirty="0"/>
              <a:t>Реально достижимый объём рынка составляет 1.080.000 рублей.</a:t>
            </a:r>
          </a:p>
          <a:p>
            <a:r>
              <a:rPr lang="ru-RU" dirty="0"/>
              <a:t>Рост рынка вероятен, так как в наши дни довольно часто в СМИ появляются варианты решения проблемы вандализма.</a:t>
            </a:r>
          </a:p>
          <a:p>
            <a:r>
              <a:rPr lang="ru-RU" dirty="0"/>
              <a:t>Одним из основных конкурентных преимуществ нашего проекта то, что наш продукт поможет уменьшить на 20% одну из острых проблем общества – вандализм, что является наивысшим показателем среди наших прямых и будущих конкурентов.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Квадрат">
            <a:extLst>
              <a:ext uri="{FF2B5EF4-FFF2-40B4-BE49-F238E27FC236}">
                <a16:creationId xmlns:a16="http://schemas.microsoft.com/office/drawing/2014/main" xmlns="" id="{6185AD56-B813-456F-AE77-B65BAF678401}"/>
              </a:ext>
            </a:extLst>
          </p:cNvPr>
          <p:cNvSpPr/>
          <p:nvPr/>
        </p:nvSpPr>
        <p:spPr>
          <a:xfrm>
            <a:off x="7475817" y="383927"/>
            <a:ext cx="1191111" cy="113964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DE62838-3769-4449-A51B-895E0EE2C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583" y="1866281"/>
            <a:ext cx="3012251" cy="1283319"/>
          </a:xfrm>
          <a:prstGeom prst="rect">
            <a:avLst/>
          </a:prstGeom>
        </p:spPr>
      </p:pic>
      <p:sp>
        <p:nvSpPr>
          <p:cNvPr id="22" name="Прямоугольник">
            <a:extLst>
              <a:ext uri="{FF2B5EF4-FFF2-40B4-BE49-F238E27FC236}">
                <a16:creationId xmlns:a16="http://schemas.microsoft.com/office/drawing/2014/main" xmlns="" id="{41FF328E-BE21-458B-A5F3-C538D772AA6F}"/>
              </a:ext>
            </a:extLst>
          </p:cNvPr>
          <p:cNvSpPr/>
          <p:nvPr/>
        </p:nvSpPr>
        <p:spPr>
          <a:xfrm>
            <a:off x="7778044" y="4327394"/>
            <a:ext cx="4413956" cy="253343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6506864" y="2827640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669446" y="2657029"/>
            <a:ext cx="498978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Целевая аудитория: молодёжь, в возрасте от 14-ти до 25-ти лет, со склонностью к хулиганству и вандализму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Сектор рынка - </a:t>
            </a:r>
            <a:r>
              <a:rPr lang="en-US" sz="1600" dirty="0">
                <a:sym typeface="Gilroy-Light"/>
              </a:rPr>
              <a:t>B2C. </a:t>
            </a: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Партнеры: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Оптовые поставщики краски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«Советник и КО»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Программист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Ресурсы: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Людские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Финансовые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Интеллектуальные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258540" y="15374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 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970D2BE-6EB5-4807-8742-76AC03905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021344">
            <a:off x="7408965" y="4092489"/>
            <a:ext cx="8078998" cy="45456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B3F392A-0C07-4A85-B1F4-208CC6AF8F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363" b="35804"/>
          <a:stretch/>
        </p:blipFill>
        <p:spPr>
          <a:xfrm rot="18929627">
            <a:off x="1182163" y="2851793"/>
            <a:ext cx="12188620" cy="11544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E7CF63E-80AA-4E5D-9D0D-566CB2057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761" y="3077907"/>
            <a:ext cx="719390" cy="7193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FE74F02-E33B-4722-926F-E57F32E78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187" y="5417702"/>
            <a:ext cx="719390" cy="7193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2B72959-8100-4F5A-9853-EAE765C68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171" y="776493"/>
            <a:ext cx="719390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336583" y="149746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1468773-39FD-498C-BF96-11421C128421}"/>
              </a:ext>
            </a:extLst>
          </p:cNvPr>
          <p:cNvSpPr txBox="1"/>
          <p:nvPr/>
        </p:nvSpPr>
        <p:spPr>
          <a:xfrm>
            <a:off x="673166" y="2550508"/>
            <a:ext cx="10175456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Сформулирована и проверена гипотеза о востребованности услуги по организации Фестиваля уличного искусства «YourFirstArt», проведено проблемное интервью, на основе которого определена целевая аудитория, определен потенциал рынка и основные конкуренты, подготовлена презентация для представления проекта потенциальным партнерам и инвесторам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4B206B7-571F-459B-8F22-5332E9431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320" y="5427819"/>
            <a:ext cx="6092066" cy="14753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563996F-D1FA-4AD3-B176-8E8E85F27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395" y="0"/>
            <a:ext cx="2754628" cy="168476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79C5E49-52B2-4E4F-8297-CB06694B1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4771" y="3934740"/>
            <a:ext cx="1361334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/>
        </p:nvSpPr>
        <p:spPr>
          <a:xfrm>
            <a:off x="4527560" y="91106"/>
            <a:ext cx="4243191" cy="160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/>
              <a:t>КОМАНДА</a:t>
            </a:r>
            <a:endParaRPr sz="48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BC6CC82-1B83-4C65-A0D4-E64D0AD9C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0395"/>
            <a:ext cx="2627604" cy="975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E89BA8E-21F6-4DD8-8068-49EF501E3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15" y="891768"/>
            <a:ext cx="2751667" cy="3668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0DA253B-FFBD-4E77-9343-19CD735E0A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917" y="2269067"/>
            <a:ext cx="2751667" cy="36691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7C748E1-B8FD-4D36-9AC3-7D4BCD4085A6}"/>
              </a:ext>
            </a:extLst>
          </p:cNvPr>
          <p:cNvSpPr txBox="1"/>
          <p:nvPr/>
        </p:nvSpPr>
        <p:spPr>
          <a:xfrm>
            <a:off x="8540663" y="1530375"/>
            <a:ext cx="381564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Марченко Денис Александрович</a:t>
            </a:r>
          </a:p>
          <a:p>
            <a:r>
              <a:rPr lang="ru-RU" dirty="0"/>
              <a:t>Роль в проекте: </a:t>
            </a:r>
            <a:r>
              <a:rPr lang="en-US" dirty="0"/>
              <a:t>administrator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98A9804-B20A-4DA3-B4FE-18B078BD9860}"/>
              </a:ext>
            </a:extLst>
          </p:cNvPr>
          <p:cNvSpPr txBox="1"/>
          <p:nvPr/>
        </p:nvSpPr>
        <p:spPr>
          <a:xfrm>
            <a:off x="302092" y="4778353"/>
            <a:ext cx="465102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Волкова Анастасия Евгеньевна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Роль в проекте: лидер стартап-проекта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33434AB-9E83-42B8-A043-9D81B3309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5916" y="5642376"/>
            <a:ext cx="1557730" cy="14150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E9C2E1A-B67A-4834-865B-F995636A7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889" y="-89120"/>
            <a:ext cx="1483111" cy="13990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8B974FE-B056-430B-81D1-1B72960F0A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3587" y="-126590"/>
            <a:ext cx="3752413" cy="5010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962B715-24C7-460E-ACCA-9F45A36E6594}"/>
              </a:ext>
            </a:extLst>
          </p:cNvPr>
          <p:cNvSpPr txBox="1"/>
          <p:nvPr/>
        </p:nvSpPr>
        <p:spPr>
          <a:xfrm>
            <a:off x="10183464" y="3344488"/>
            <a:ext cx="1952970" cy="33239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400" dirty="0"/>
              <a:t>Прохождение финансовых курсов на портале 4brain, знания в области продаж  опыт работы в этой сфере, прохождение частных курсов по маркетингу и экономике, опыт работы в сфере юриспруденции, получение высшего образование по специальности «Юриспруденция»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455D64-AD93-436D-933C-C633EFEDFAA7}"/>
              </a:ext>
            </a:extLst>
          </p:cNvPr>
          <p:cNvSpPr txBox="1"/>
          <p:nvPr/>
        </p:nvSpPr>
        <p:spPr>
          <a:xfrm>
            <a:off x="3577581" y="2005662"/>
            <a:ext cx="2290783" cy="2677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400" dirty="0"/>
              <a:t>Являюсь </a:t>
            </a:r>
            <a:r>
              <a:rPr lang="ru-RU" sz="1400" dirty="0" err="1"/>
              <a:t>и.о</a:t>
            </a:r>
            <a:r>
              <a:rPr lang="ru-RU" sz="1400" dirty="0"/>
              <a:t>. Председателя Студенческого Совета. Принимаю участие в создании других социальных проектах, в различных Республиканских и Всероссийских грантовых форумах, опыт в работе с программами: «</a:t>
            </a:r>
            <a:r>
              <a:rPr lang="ru-RU" sz="1400" dirty="0" err="1"/>
              <a:t>Photoshop</a:t>
            </a:r>
            <a:r>
              <a:rPr lang="ru-RU" sz="1400" dirty="0"/>
              <a:t>» и «</a:t>
            </a:r>
            <a:r>
              <a:rPr lang="ru-RU" sz="1400" dirty="0" err="1"/>
              <a:t>Pi</a:t>
            </a:r>
            <a:r>
              <a:rPr lang="en-US" sz="1400" dirty="0"/>
              <a:t>cs</a:t>
            </a:r>
            <a:r>
              <a:rPr lang="ru-RU" sz="1400" dirty="0" err="1"/>
              <a:t>art</a:t>
            </a:r>
            <a:r>
              <a:rPr lang="ru-RU" sz="1400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67212826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1028478" y="1959121"/>
            <a:ext cx="5303888" cy="3170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В процессе реализации проекта презентация будет направленна нашим будущим инвесторам.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Также данный проект будет отправлен и лично представлен на многочисленных форумах и грантовых конкурсах, чтобы повысить успешность реализации проекта и благодаря всероссийскому конкурсному уровню увеличить охват и ЦА проекта.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336583" y="943462"/>
            <a:ext cx="477206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ПЛАН РАЗВИТИЯ</a:t>
            </a:r>
            <a:endParaRPr dirty="0"/>
          </a:p>
        </p:txBody>
      </p:sp>
      <p:pic>
        <p:nvPicPr>
          <p:cNvPr id="18" name="Рисунок 17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9092" y="1892209"/>
            <a:ext cx="5752908" cy="4965791"/>
          </a:xfrm>
          <a:prstGeom prst="rect">
            <a:avLst/>
          </a:prstGeom>
        </p:spPr>
      </p:pic>
      <p:pic>
        <p:nvPicPr>
          <p:cNvPr id="20" name="Рисунок 19" descr="2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9092" y="-3096732"/>
            <a:ext cx="5752908" cy="498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282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+7 919 647 06 31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nastyavolkowa2004@yandex</a:t>
            </a:r>
            <a:r>
              <a:rPr lang="ru-RU" dirty="0"/>
              <a:t>.</a:t>
            </a:r>
            <a:r>
              <a:rPr lang="en-US" dirty="0" err="1"/>
              <a:t>ru</a:t>
            </a:r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3266</TotalTime>
  <Words>452</Words>
  <Application>Microsoft Office PowerPoint</Application>
  <PresentationFormat>Произвольный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1</cp:lastModifiedBy>
  <cp:revision>37</cp:revision>
  <dcterms:modified xsi:type="dcterms:W3CDTF">2023-11-26T18:54:10Z</dcterms:modified>
</cp:coreProperties>
</file>