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63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3504E-575E-4FD6-9FE8-BC4EC8A4416B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485D8-BF1D-4425-8608-F203DD87B6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79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98003B2-4203-4270-980A-71C0198D6E37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B0C5-06E9-489B-A19C-A815C7112842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49C4-4BCA-4FAE-A383-01E139F11925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EC8AF-0DC1-44A0-9FDD-DAA925A926EA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B95E-C278-4100-9F24-1C01392A4D97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1F53-E440-4D4A-BF31-151FBDB66FF2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25F77-7EB2-4C4C-94F0-BCE6AD959D04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D20A-E65B-4434-8539-0BBC698D3C2D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F756-9A52-439F-9337-A3AAC13624DB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C805-60BA-4117-BC04-BD99FA5FDE94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58B3-8EE3-42B9-91D1-22F00E5B077E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7BEE-948B-42E8-BCE9-6BA5D5D7325C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8A5E0-3C69-4468-AB17-8F787BBD0CB6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1EC1-EAC5-41D7-9473-DE9E129673EC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ABE7-427F-40D9-8AB8-F6CEB7560A66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C993-CF9B-4656-87ED-806C5A0B2D2A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E09C2-2FD2-4B2B-BCFC-FF5FE70A172C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C9B70BD-CDC5-49B5-8F93-AF978CC3709B}" type="datetime1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319358" y="331753"/>
            <a:ext cx="10518312" cy="32289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Автобус для иногородних студентов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7DCF30BC-1FDD-4349-8622-E0841BE6A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Лобова ЕЛИЗАВЕТА ДМИТРИЕВНА</a:t>
            </a:r>
          </a:p>
        </p:txBody>
      </p:sp>
    </p:spTree>
    <p:extLst>
      <p:ext uri="{BB962C8B-B14F-4D97-AF65-F5344CB8AC3E}">
        <p14:creationId xmlns:p14="http://schemas.microsoft.com/office/powerpoint/2010/main" val="346831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578309"/>
            <a:ext cx="8433147" cy="1151965"/>
          </a:xfrm>
        </p:spPr>
        <p:txBody>
          <a:bodyPr>
            <a:noAutofit/>
          </a:bodyPr>
          <a:lstStyle/>
          <a:p>
            <a:r>
              <a:rPr lang="ru-RU" sz="4400" dirty="0"/>
              <a:t>Суть проекта: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344415" y="578309"/>
            <a:ext cx="1987641" cy="1151965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Хакатон-24  </a:t>
            </a:r>
            <a:r>
              <a:rPr lang="ru-RU" sz="2000" dirty="0"/>
              <a:t>Ушакова Н.В.</a:t>
            </a:r>
            <a:endParaRPr lang="en-US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BF9954C-3738-483C-9CFB-4363369944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231965"/>
              </p:ext>
            </p:extLst>
          </p:nvPr>
        </p:nvGraphicFramePr>
        <p:xfrm>
          <a:off x="685801" y="1621217"/>
          <a:ext cx="8128000" cy="2266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36648035"/>
                    </a:ext>
                  </a:extLst>
                </a:gridCol>
              </a:tblGrid>
              <a:tr h="2266814">
                <a:tc>
                  <a:txBody>
                    <a:bodyPr/>
                    <a:lstStyle/>
                    <a:p>
                      <a:r>
                        <a:rPr lang="ru-RU" dirty="0"/>
                        <a:t>Создание университетского автобуса. Многие студенты проживают в отдаленных местах Тулы и им не всегда удобно добираться самим. Если будет создан студенческий автобус, то для иногородних студентов намного облегчиться жизнь.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81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35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578309"/>
            <a:ext cx="8433147" cy="1151965"/>
          </a:xfrm>
        </p:spPr>
        <p:txBody>
          <a:bodyPr>
            <a:noAutofit/>
          </a:bodyPr>
          <a:lstStyle/>
          <a:p>
            <a:r>
              <a:rPr lang="ru-RU" sz="4400" dirty="0"/>
              <a:t>Целевая аудитория проекта и ее проблема: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344415" y="578309"/>
            <a:ext cx="1987641" cy="1151965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07E47DF-1E97-44C8-BD59-5E0C91DAB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018382"/>
              </p:ext>
            </p:extLst>
          </p:nvPr>
        </p:nvGraphicFramePr>
        <p:xfrm>
          <a:off x="838374" y="1952848"/>
          <a:ext cx="8280574" cy="2124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574">
                  <a:extLst>
                    <a:ext uri="{9D8B030D-6E8A-4147-A177-3AD203B41FA5}">
                      <a16:colId xmlns:a16="http://schemas.microsoft.com/office/drawing/2014/main" val="3587560199"/>
                    </a:ext>
                  </a:extLst>
                </a:gridCol>
              </a:tblGrid>
              <a:tr h="2124202">
                <a:tc>
                  <a:txBody>
                    <a:bodyPr/>
                    <a:lstStyle/>
                    <a:p>
                      <a:r>
                        <a:rPr lang="ru-RU" dirty="0"/>
                        <a:t>Целевая аудитория:</a:t>
                      </a:r>
                    </a:p>
                    <a:p>
                      <a:r>
                        <a:rPr lang="ru-RU" dirty="0"/>
                        <a:t>-иногородние студенты учебных заведений( колледжей, университетов),которые живут далеко от дома.</a:t>
                      </a:r>
                    </a:p>
                    <a:p>
                      <a:r>
                        <a:rPr lang="ru-RU" dirty="0"/>
                        <a:t>-родители иногородних студентов, обеспокоенных безопасностью и комфортом своих детей.</a:t>
                      </a:r>
                    </a:p>
                    <a:p>
                      <a:r>
                        <a:rPr lang="ru-RU" dirty="0"/>
                        <a:t>-администрация учебных заведений, заинтересованные в удобстве и благополучии студентов.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68487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EA8F7CA-B37A-4C24-8491-092C110F9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832128"/>
              </p:ext>
            </p:extLst>
          </p:nvPr>
        </p:nvGraphicFramePr>
        <p:xfrm>
          <a:off x="838374" y="4184319"/>
          <a:ext cx="8280574" cy="1276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574">
                  <a:extLst>
                    <a:ext uri="{9D8B030D-6E8A-4147-A177-3AD203B41FA5}">
                      <a16:colId xmlns:a16="http://schemas.microsoft.com/office/drawing/2014/main" val="64340330"/>
                    </a:ext>
                  </a:extLst>
                </a:gridCol>
              </a:tblGrid>
              <a:tr h="1276914">
                <a:tc>
                  <a:txBody>
                    <a:bodyPr/>
                    <a:lstStyle/>
                    <a:p>
                      <a:r>
                        <a:rPr lang="ru-RU" dirty="0"/>
                        <a:t>Проблема: Недостаток доступного и удобного общественного транспорта, высокие затраты на проезд, низкий уровень безопасности и комфорта, расписание транспорта, которое не всегда совпадает с расписанием занятий студентов.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19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12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911" y="578309"/>
            <a:ext cx="8433147" cy="1151965"/>
          </a:xfrm>
        </p:spPr>
        <p:txBody>
          <a:bodyPr>
            <a:noAutofit/>
          </a:bodyPr>
          <a:lstStyle/>
          <a:p>
            <a:r>
              <a:rPr lang="ru-RU" sz="3600" dirty="0"/>
              <a:t>Команда ПРОЕКТА: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406559" y="578309"/>
            <a:ext cx="1987641" cy="1151965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CA72C12-86BA-4BFF-8E69-00EAC721C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6349"/>
              </p:ext>
            </p:extLst>
          </p:nvPr>
        </p:nvGraphicFramePr>
        <p:xfrm>
          <a:off x="479911" y="1730274"/>
          <a:ext cx="8253028" cy="2707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028">
                  <a:extLst>
                    <a:ext uri="{9D8B030D-6E8A-4147-A177-3AD203B41FA5}">
                      <a16:colId xmlns:a16="http://schemas.microsoft.com/office/drawing/2014/main" val="604022013"/>
                    </a:ext>
                  </a:extLst>
                </a:gridCol>
              </a:tblGrid>
              <a:tr h="2707502">
                <a:tc>
                  <a:txBody>
                    <a:bodyPr/>
                    <a:lstStyle/>
                    <a:p>
                      <a:r>
                        <a:rPr lang="ru-RU" dirty="0"/>
                        <a:t>Лидер команды: Лобова Елизавета Дмитриевна</a:t>
                      </a:r>
                    </a:p>
                    <a:p>
                      <a:r>
                        <a:rPr lang="ru-RU" dirty="0" err="1"/>
                        <a:t>Авдашкина</a:t>
                      </a:r>
                      <a:r>
                        <a:rPr lang="ru-RU" dirty="0"/>
                        <a:t> Алёна Романовна</a:t>
                      </a:r>
                    </a:p>
                    <a:p>
                      <a:r>
                        <a:rPr lang="ru-RU" dirty="0"/>
                        <a:t>Богданова Инна Владимировна</a:t>
                      </a:r>
                    </a:p>
                    <a:p>
                      <a:r>
                        <a:rPr lang="ru-RU" dirty="0"/>
                        <a:t>Субботина Полина Николаевна</a:t>
                      </a:r>
                    </a:p>
                    <a:p>
                      <a:r>
                        <a:rPr lang="ru-RU" dirty="0" err="1"/>
                        <a:t>Щепетнова</a:t>
                      </a:r>
                      <a:r>
                        <a:rPr lang="ru-RU" dirty="0"/>
                        <a:t> Дарья Сергеевна</a:t>
                      </a:r>
                    </a:p>
                    <a:p>
                      <a:r>
                        <a:rPr lang="ru-RU" dirty="0" err="1"/>
                        <a:t>Латипов</a:t>
                      </a:r>
                      <a:r>
                        <a:rPr lang="ru-RU" dirty="0"/>
                        <a:t> Мухаммад-Саид </a:t>
                      </a:r>
                      <a:r>
                        <a:rPr lang="ru-RU" dirty="0" err="1"/>
                        <a:t>Гайратович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14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108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666</TotalTime>
  <Words>158</Words>
  <Application>Microsoft Office PowerPoint</Application>
  <PresentationFormat>Широкоэкранный</PresentationFormat>
  <Paragraphs>21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Impact</vt:lpstr>
      <vt:lpstr>Главное мероприятие</vt:lpstr>
      <vt:lpstr>Автобус для иногородних студентов</vt:lpstr>
      <vt:lpstr>Суть проекта:</vt:lpstr>
      <vt:lpstr>Целевая аудитория проекта и ее проблема:</vt:lpstr>
      <vt:lpstr>Команда ПРОЕКТА: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Хакатон ТулГУТЕХ - 24</dc:title>
  <dc:creator>user</dc:creator>
  <cp:lastModifiedBy>Лиза</cp:lastModifiedBy>
  <cp:revision>32</cp:revision>
  <dcterms:created xsi:type="dcterms:W3CDTF">2024-09-17T10:04:34Z</dcterms:created>
  <dcterms:modified xsi:type="dcterms:W3CDTF">2024-10-06T10:54:36Z</dcterms:modified>
</cp:coreProperties>
</file>