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8"/>
  </p:notesMasterIdLst>
  <p:sldIdLst>
    <p:sldId id="256" r:id="rId2"/>
    <p:sldId id="275" r:id="rId3"/>
    <p:sldId id="258" r:id="rId4"/>
    <p:sldId id="264" r:id="rId5"/>
    <p:sldId id="260" r:id="rId6"/>
    <p:sldId id="265" r:id="rId7"/>
    <p:sldId id="261" r:id="rId8"/>
    <p:sldId id="262" r:id="rId9"/>
    <p:sldId id="263" r:id="rId10"/>
    <p:sldId id="266" r:id="rId11"/>
    <p:sldId id="267" r:id="rId12"/>
    <p:sldId id="268" r:id="rId13"/>
    <p:sldId id="270" r:id="rId14"/>
    <p:sldId id="278" r:id="rId15"/>
    <p:sldId id="279" r:id="rId16"/>
    <p:sldId id="277" r:id="rId17"/>
  </p:sldIdLst>
  <p:sldSz cx="9144000" cy="5143500" type="screen16x9"/>
  <p:notesSz cx="6858000" cy="9144000"/>
  <p:embeddedFontLst>
    <p:embeddedFont>
      <p:font typeface="Archivo Light"/>
      <p:regular r:id="rId19"/>
      <p:bold r:id="rId20"/>
      <p:italic r:id="rId21"/>
      <p:boldItalic r:id="rId22"/>
    </p:embeddedFont>
    <p:embeddedFont>
      <p:font typeface="Assistant" pitchFamily="2" charset="-79"/>
      <p:regular r:id="rId23"/>
      <p:bold r:id="rId24"/>
    </p:embeddedFont>
    <p:embeddedFont>
      <p:font typeface="Belanosima SemiBold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Забелина Дарина Алексеевна" initials="DZ" lastIdx="1" clrIdx="0">
    <p:extLst>
      <p:ext uri="{19B8F6BF-5375-455C-9EA6-DF929625EA0E}">
        <p15:presenceInfo xmlns:p15="http://schemas.microsoft.com/office/powerpoint/2012/main" userId="S::zabelina@sfedu.ru::41222e25-8d8f-4bd5-9c91-d55f621850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8F8F8"/>
    <a:srgbClr val="FFFFFF"/>
    <a:srgbClr val="D5DFE7"/>
    <a:srgbClr val="D7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E7A3B4-286F-40A4-825E-0CDDACDA7A1C}">
  <a:tblStyle styleId="{BCE7A3B4-286F-40A4-825E-0CDDACDA7A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80" y="-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58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12 23 32 0 0,'0'0'96'0'0,"-6"-7"-64"0"0,4-2-48 0 0,-1 3-68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59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1 37 12 0 0,'0'0'8201'0'0,"17"0"-2805"0"0,-10-1-5664 0 0,-5-1 361 0 0,28-2 188 0 0,74-23 585 0 0,-103 27-788 0 0,12-3-165 0 0,-10 3-3306 0 0,5 7-5914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0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1 48 288 0 0,'0'0'6187'0'0,"20"-14"-1714"0"0,128-16-3230 0 0,-146 30-1215 0 0,10-3 127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1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51 232 0 0,'0'0'746'0'0,"16"-8"8702"0"0,15 4-9169 0 0,-27 3-268 0 0,80-17 238 0 0,-2-1 490 0 0,-80 19-701 0 0,12 0 223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2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50 36 0 0,'2'-1'11205'0'0,"7"-3"-11321"0"0,-6 3 247 0 0,43-8 579 0 0,-45 9-674 0 0,44-9 218 0 0,23-7-73 0 0,-66 16-172 0 0,-1 0-7 0 0,6-2 8 0 0,27-5 58 0 0,-32 6-60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3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62 224 0 0,'0'0'9149'0'0,"42"-7"-7911"0"0,41-14-899 0 0,-82 21-333 0 0,1 0-2 0 0,8-1-4 0 0,33-8 22 0 0,-42 9-17 0 0,11-3-21 0 0,36-10 35 0 0,-47 13-30 0 0,9-3-1047 0 0,7-2-5485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4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70 76 0 0,'0'0'6527'0'0,"38"-7"-5523"0"0,-37 7-800 0 0,74-22 537 0 0,-74 22-678 0 0,40-20 253 0 0,4 6-30 0 0,-44 14-228 0 0,21-7-2939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5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2 100 0 0,'0'0'6615'0'0,"4"0"-6477"0"0,41-1 811 0 0,-3 0 213 0 0,59 6-1 0 0,-99-5-1275 0 0,8 0-6683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6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36 0 292 0 0,'-35'6'10878'0'0,"39"-6"-10686"0"0,148 6 1613 0 0,-146-6-1759 0 0,40-3 312 0 0,-44 3-293 0 0,8 1-1440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7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1 0 72 0 0,'0'0'12142'0'0,"15"2"-11714"0"0,140 0 325 0 0,-154-2-715 0 0,21 1 506 0 0,-18-1-3650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8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11 7 92 0 0,'0'0'11626'0'0,"-10"-3"-8734"0"0,284 3-410 0 0,-272 0-2418 0 0,27-4 168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69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1 132 0 0,'0'0'2639'0'0,"40"5"967"0"0,114-4 117 0 0,-153-1-3613 0 0,30 0 762 0 0,-22 0-8214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70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6 420 0 0,'0'0'7438'0'0,"22"-3"-5196"0"0,151 1 128 0 0,-95 3-1558 0 0,-77-1-750 0 0,14 0-556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71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9 60 0 0,'0'0'7074'0'0,"19"-3"-2632"0"0,15-1-3659 0 0,1 2 1 0 0,55 5-1 0 0,-9 0-137 0 0,-63-5-635 0 0,11 0 108 0 0,-12 5-5279 0 0,-17-3 4700 0 0,3 2 460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72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8 32 0 0,'0'0'4326'0'0,"11"-7"7171"0"0,72 9-11247 0 0,-27 0-196 0 0,63-6 0 0 0,-117 4-383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73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5 2 260 0 0,'-5'-1'13252'0'0,"70"26"-12535"0"0,53 18 381 0 0,-105-37-442 0 0,-1 0-2506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74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1 0 132 0 0,'0'0'3271'0'0,"2"1"-1436"0"0,14 3 7969 0 0,-10-2-10571 0 0,115 48 1577 0 0,-120-49-798 0 0,13 4 555 0 0,-8-3-5943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09T17:53:20.875"/>
    </inkml:context>
    <inkml:brush xml:id="br0">
      <inkml:brushProperty name="width" value="0.035" units="cm"/>
      <inkml:brushProperty name="height" value="0.035" units="cm"/>
      <inkml:brushProperty name="color" value="#191919"/>
    </inkml:brush>
  </inkml:definitions>
  <inkml:trace contextRef="#ctx0" brushRef="#br0">0 0 24 0 0,'0'0'8291'0'0,"37"12"-1744"0"0,-25-7-6830 0 0,167 64 1676 0 0,-178-69-1359 0 0,9 4 49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ed3401ed3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ed3401ed3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8226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e1d838b62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e1d838b62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27eff44cef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27eff44cef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7eff44cef2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7eff44cef2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e1d838b627_4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e1d838b627_4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e1d838b627_4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e1d838b627_4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e1d838b627_4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e1d838b627_4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27eff44cef2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27eff44cef2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e1d838b627_4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e1d838b627_4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e1d838b627_4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e1d838b627_4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34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e1d838b627_4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e1d838b627_4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826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3585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958125"/>
            <a:ext cx="5080800" cy="222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184525"/>
            <a:ext cx="5080800" cy="39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764361" y="3908571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2"/>
          <p:cNvGrpSpPr/>
          <p:nvPr/>
        </p:nvGrpSpPr>
        <p:grpSpPr>
          <a:xfrm>
            <a:off x="217539" y="-1213564"/>
            <a:ext cx="9908123" cy="6998913"/>
            <a:chOff x="217539" y="-1213564"/>
            <a:chExt cx="9908123" cy="6998913"/>
          </a:xfrm>
        </p:grpSpPr>
        <p:sp>
          <p:nvSpPr>
            <p:cNvPr id="13" name="Google Shape;13;p2"/>
            <p:cNvSpPr/>
            <p:nvPr/>
          </p:nvSpPr>
          <p:spPr>
            <a:xfrm rot="-8943979">
              <a:off x="7913152" y="-847106"/>
              <a:ext cx="1903845" cy="1727726"/>
            </a:xfrm>
            <a:custGeom>
              <a:avLst/>
              <a:gdLst/>
              <a:ahLst/>
              <a:cxnLst/>
              <a:rect l="l" t="t" r="r" b="b"/>
              <a:pathLst>
                <a:path w="2281" h="2070" extrusionOk="0">
                  <a:moveTo>
                    <a:pt x="2250" y="964"/>
                  </a:moveTo>
                  <a:cubicBezTo>
                    <a:pt x="2242" y="984"/>
                    <a:pt x="2232" y="1003"/>
                    <a:pt x="2220" y="1020"/>
                  </a:cubicBezTo>
                  <a:cubicBezTo>
                    <a:pt x="2157" y="1119"/>
                    <a:pt x="2054" y="1192"/>
                    <a:pt x="2005" y="1292"/>
                  </a:cubicBezTo>
                  <a:cubicBezTo>
                    <a:pt x="1991" y="1321"/>
                    <a:pt x="1982" y="1352"/>
                    <a:pt x="1979" y="1386"/>
                  </a:cubicBezTo>
                  <a:cubicBezTo>
                    <a:pt x="1975" y="1433"/>
                    <a:pt x="1986" y="1481"/>
                    <a:pt x="1984" y="1528"/>
                  </a:cubicBezTo>
                  <a:cubicBezTo>
                    <a:pt x="1983" y="1551"/>
                    <a:pt x="1980" y="1573"/>
                    <a:pt x="1973" y="1594"/>
                  </a:cubicBezTo>
                  <a:cubicBezTo>
                    <a:pt x="1945" y="1691"/>
                    <a:pt x="1865" y="1769"/>
                    <a:pt x="1779" y="1811"/>
                  </a:cubicBezTo>
                  <a:cubicBezTo>
                    <a:pt x="1777" y="1813"/>
                    <a:pt x="1774" y="1814"/>
                    <a:pt x="1772" y="1815"/>
                  </a:cubicBezTo>
                  <a:cubicBezTo>
                    <a:pt x="1767" y="1817"/>
                    <a:pt x="1762" y="1820"/>
                    <a:pt x="1757" y="1822"/>
                  </a:cubicBezTo>
                  <a:cubicBezTo>
                    <a:pt x="1670" y="1860"/>
                    <a:pt x="1576" y="1876"/>
                    <a:pt x="1486" y="1901"/>
                  </a:cubicBezTo>
                  <a:cubicBezTo>
                    <a:pt x="1473" y="1904"/>
                    <a:pt x="1460" y="1908"/>
                    <a:pt x="1448" y="1912"/>
                  </a:cubicBezTo>
                  <a:cubicBezTo>
                    <a:pt x="1372" y="1935"/>
                    <a:pt x="1298" y="1969"/>
                    <a:pt x="1223" y="1994"/>
                  </a:cubicBezTo>
                  <a:cubicBezTo>
                    <a:pt x="1168" y="2012"/>
                    <a:pt x="1113" y="2026"/>
                    <a:pt x="1055" y="2029"/>
                  </a:cubicBezTo>
                  <a:cubicBezTo>
                    <a:pt x="1054" y="2029"/>
                    <a:pt x="1053" y="2029"/>
                    <a:pt x="1051" y="2029"/>
                  </a:cubicBezTo>
                  <a:cubicBezTo>
                    <a:pt x="1051" y="2029"/>
                    <a:pt x="1002" y="2039"/>
                    <a:pt x="937" y="2048"/>
                  </a:cubicBezTo>
                  <a:cubicBezTo>
                    <a:pt x="860" y="2059"/>
                    <a:pt x="761" y="2070"/>
                    <a:pt x="695" y="2064"/>
                  </a:cubicBezTo>
                  <a:cubicBezTo>
                    <a:pt x="681" y="2062"/>
                    <a:pt x="666" y="2060"/>
                    <a:pt x="651" y="2059"/>
                  </a:cubicBezTo>
                  <a:cubicBezTo>
                    <a:pt x="638" y="2057"/>
                    <a:pt x="626" y="2055"/>
                    <a:pt x="613" y="2053"/>
                  </a:cubicBezTo>
                  <a:cubicBezTo>
                    <a:pt x="517" y="2038"/>
                    <a:pt x="423" y="2011"/>
                    <a:pt x="339" y="1961"/>
                  </a:cubicBezTo>
                  <a:cubicBezTo>
                    <a:pt x="324" y="1952"/>
                    <a:pt x="310" y="1943"/>
                    <a:pt x="295" y="1932"/>
                  </a:cubicBezTo>
                  <a:cubicBezTo>
                    <a:pt x="293" y="1930"/>
                    <a:pt x="290" y="1928"/>
                    <a:pt x="287" y="1926"/>
                  </a:cubicBezTo>
                  <a:cubicBezTo>
                    <a:pt x="231" y="1883"/>
                    <a:pt x="182" y="1826"/>
                    <a:pt x="159" y="1754"/>
                  </a:cubicBezTo>
                  <a:cubicBezTo>
                    <a:pt x="146" y="1714"/>
                    <a:pt x="143" y="1671"/>
                    <a:pt x="142" y="1628"/>
                  </a:cubicBezTo>
                  <a:cubicBezTo>
                    <a:pt x="142" y="1577"/>
                    <a:pt x="146" y="1526"/>
                    <a:pt x="144" y="1475"/>
                  </a:cubicBezTo>
                  <a:cubicBezTo>
                    <a:pt x="142" y="1418"/>
                    <a:pt x="133" y="1361"/>
                    <a:pt x="117" y="1306"/>
                  </a:cubicBezTo>
                  <a:cubicBezTo>
                    <a:pt x="107" y="1273"/>
                    <a:pt x="94" y="1240"/>
                    <a:pt x="79" y="1208"/>
                  </a:cubicBezTo>
                  <a:cubicBezTo>
                    <a:pt x="54" y="1156"/>
                    <a:pt x="21" y="1107"/>
                    <a:pt x="10" y="1049"/>
                  </a:cubicBezTo>
                  <a:cubicBezTo>
                    <a:pt x="8" y="1041"/>
                    <a:pt x="7" y="1032"/>
                    <a:pt x="6" y="1023"/>
                  </a:cubicBezTo>
                  <a:cubicBezTo>
                    <a:pt x="0" y="953"/>
                    <a:pt x="24" y="882"/>
                    <a:pt x="56" y="820"/>
                  </a:cubicBezTo>
                  <a:cubicBezTo>
                    <a:pt x="71" y="791"/>
                    <a:pt x="88" y="763"/>
                    <a:pt x="107" y="736"/>
                  </a:cubicBezTo>
                  <a:cubicBezTo>
                    <a:pt x="141" y="690"/>
                    <a:pt x="182" y="650"/>
                    <a:pt x="231" y="624"/>
                  </a:cubicBezTo>
                  <a:cubicBezTo>
                    <a:pt x="260" y="608"/>
                    <a:pt x="291" y="598"/>
                    <a:pt x="319" y="580"/>
                  </a:cubicBezTo>
                  <a:cubicBezTo>
                    <a:pt x="333" y="572"/>
                    <a:pt x="343" y="563"/>
                    <a:pt x="351" y="552"/>
                  </a:cubicBezTo>
                  <a:cubicBezTo>
                    <a:pt x="412" y="477"/>
                    <a:pt x="358" y="347"/>
                    <a:pt x="398" y="233"/>
                  </a:cubicBezTo>
                  <a:cubicBezTo>
                    <a:pt x="415" y="183"/>
                    <a:pt x="450" y="136"/>
                    <a:pt x="521" y="98"/>
                  </a:cubicBezTo>
                  <a:cubicBezTo>
                    <a:pt x="548" y="83"/>
                    <a:pt x="591" y="66"/>
                    <a:pt x="638" y="51"/>
                  </a:cubicBezTo>
                  <a:cubicBezTo>
                    <a:pt x="725" y="22"/>
                    <a:pt x="829" y="0"/>
                    <a:pt x="884" y="13"/>
                  </a:cubicBezTo>
                  <a:cubicBezTo>
                    <a:pt x="904" y="17"/>
                    <a:pt x="922" y="24"/>
                    <a:pt x="940" y="31"/>
                  </a:cubicBezTo>
                  <a:cubicBezTo>
                    <a:pt x="1039" y="73"/>
                    <a:pt x="1104" y="151"/>
                    <a:pt x="1161" y="160"/>
                  </a:cubicBezTo>
                  <a:cubicBezTo>
                    <a:pt x="1176" y="163"/>
                    <a:pt x="1191" y="164"/>
                    <a:pt x="1205" y="166"/>
                  </a:cubicBezTo>
                  <a:cubicBezTo>
                    <a:pt x="1316" y="178"/>
                    <a:pt x="1384" y="160"/>
                    <a:pt x="1497" y="103"/>
                  </a:cubicBezTo>
                  <a:cubicBezTo>
                    <a:pt x="1499" y="102"/>
                    <a:pt x="1501" y="101"/>
                    <a:pt x="1503" y="100"/>
                  </a:cubicBezTo>
                  <a:cubicBezTo>
                    <a:pt x="1620" y="41"/>
                    <a:pt x="1764" y="2"/>
                    <a:pt x="1873" y="71"/>
                  </a:cubicBezTo>
                  <a:cubicBezTo>
                    <a:pt x="1881" y="76"/>
                    <a:pt x="1890" y="82"/>
                    <a:pt x="1898" y="89"/>
                  </a:cubicBezTo>
                  <a:cubicBezTo>
                    <a:pt x="1965" y="145"/>
                    <a:pt x="1998" y="238"/>
                    <a:pt x="2017" y="330"/>
                  </a:cubicBezTo>
                  <a:cubicBezTo>
                    <a:pt x="2023" y="356"/>
                    <a:pt x="2028" y="382"/>
                    <a:pt x="2034" y="408"/>
                  </a:cubicBezTo>
                  <a:cubicBezTo>
                    <a:pt x="2039" y="430"/>
                    <a:pt x="2045" y="452"/>
                    <a:pt x="2054" y="472"/>
                  </a:cubicBezTo>
                  <a:cubicBezTo>
                    <a:pt x="2074" y="517"/>
                    <a:pt x="2170" y="543"/>
                    <a:pt x="2205" y="571"/>
                  </a:cubicBezTo>
                  <a:cubicBezTo>
                    <a:pt x="2229" y="589"/>
                    <a:pt x="2254" y="628"/>
                    <a:pt x="2267" y="672"/>
                  </a:cubicBezTo>
                  <a:cubicBezTo>
                    <a:pt x="2273" y="688"/>
                    <a:pt x="2276" y="706"/>
                    <a:pt x="2277" y="723"/>
                  </a:cubicBezTo>
                  <a:cubicBezTo>
                    <a:pt x="2281" y="804"/>
                    <a:pt x="2280" y="890"/>
                    <a:pt x="2250" y="9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918422">
              <a:off x="337705" y="4580275"/>
              <a:ext cx="1177540" cy="1068599"/>
            </a:xfrm>
            <a:custGeom>
              <a:avLst/>
              <a:gdLst/>
              <a:ahLst/>
              <a:cxnLst/>
              <a:rect l="l" t="t" r="r" b="b"/>
              <a:pathLst>
                <a:path w="2281" h="2070" extrusionOk="0">
                  <a:moveTo>
                    <a:pt x="2250" y="964"/>
                  </a:moveTo>
                  <a:cubicBezTo>
                    <a:pt x="2242" y="984"/>
                    <a:pt x="2232" y="1003"/>
                    <a:pt x="2220" y="1020"/>
                  </a:cubicBezTo>
                  <a:cubicBezTo>
                    <a:pt x="2157" y="1119"/>
                    <a:pt x="2054" y="1192"/>
                    <a:pt x="2005" y="1292"/>
                  </a:cubicBezTo>
                  <a:cubicBezTo>
                    <a:pt x="1991" y="1321"/>
                    <a:pt x="1982" y="1352"/>
                    <a:pt x="1979" y="1386"/>
                  </a:cubicBezTo>
                  <a:cubicBezTo>
                    <a:pt x="1975" y="1433"/>
                    <a:pt x="1986" y="1481"/>
                    <a:pt x="1984" y="1528"/>
                  </a:cubicBezTo>
                  <a:cubicBezTo>
                    <a:pt x="1983" y="1551"/>
                    <a:pt x="1980" y="1573"/>
                    <a:pt x="1973" y="1594"/>
                  </a:cubicBezTo>
                  <a:cubicBezTo>
                    <a:pt x="1945" y="1691"/>
                    <a:pt x="1865" y="1769"/>
                    <a:pt x="1779" y="1811"/>
                  </a:cubicBezTo>
                  <a:cubicBezTo>
                    <a:pt x="1777" y="1813"/>
                    <a:pt x="1774" y="1814"/>
                    <a:pt x="1772" y="1815"/>
                  </a:cubicBezTo>
                  <a:cubicBezTo>
                    <a:pt x="1767" y="1817"/>
                    <a:pt x="1762" y="1820"/>
                    <a:pt x="1757" y="1822"/>
                  </a:cubicBezTo>
                  <a:cubicBezTo>
                    <a:pt x="1670" y="1860"/>
                    <a:pt x="1576" y="1876"/>
                    <a:pt x="1486" y="1901"/>
                  </a:cubicBezTo>
                  <a:cubicBezTo>
                    <a:pt x="1473" y="1904"/>
                    <a:pt x="1460" y="1908"/>
                    <a:pt x="1448" y="1912"/>
                  </a:cubicBezTo>
                  <a:cubicBezTo>
                    <a:pt x="1372" y="1935"/>
                    <a:pt x="1298" y="1969"/>
                    <a:pt x="1223" y="1994"/>
                  </a:cubicBezTo>
                  <a:cubicBezTo>
                    <a:pt x="1168" y="2012"/>
                    <a:pt x="1113" y="2026"/>
                    <a:pt x="1055" y="2029"/>
                  </a:cubicBezTo>
                  <a:cubicBezTo>
                    <a:pt x="1054" y="2029"/>
                    <a:pt x="1053" y="2029"/>
                    <a:pt x="1051" y="2029"/>
                  </a:cubicBezTo>
                  <a:cubicBezTo>
                    <a:pt x="1051" y="2029"/>
                    <a:pt x="1002" y="2039"/>
                    <a:pt x="937" y="2048"/>
                  </a:cubicBezTo>
                  <a:cubicBezTo>
                    <a:pt x="860" y="2059"/>
                    <a:pt x="761" y="2070"/>
                    <a:pt x="695" y="2064"/>
                  </a:cubicBezTo>
                  <a:cubicBezTo>
                    <a:pt x="681" y="2062"/>
                    <a:pt x="666" y="2060"/>
                    <a:pt x="651" y="2059"/>
                  </a:cubicBezTo>
                  <a:cubicBezTo>
                    <a:pt x="638" y="2057"/>
                    <a:pt x="626" y="2055"/>
                    <a:pt x="613" y="2053"/>
                  </a:cubicBezTo>
                  <a:cubicBezTo>
                    <a:pt x="517" y="2038"/>
                    <a:pt x="423" y="2011"/>
                    <a:pt x="339" y="1961"/>
                  </a:cubicBezTo>
                  <a:cubicBezTo>
                    <a:pt x="324" y="1952"/>
                    <a:pt x="310" y="1943"/>
                    <a:pt x="295" y="1932"/>
                  </a:cubicBezTo>
                  <a:cubicBezTo>
                    <a:pt x="293" y="1930"/>
                    <a:pt x="290" y="1928"/>
                    <a:pt x="287" y="1926"/>
                  </a:cubicBezTo>
                  <a:cubicBezTo>
                    <a:pt x="231" y="1883"/>
                    <a:pt x="182" y="1826"/>
                    <a:pt x="159" y="1754"/>
                  </a:cubicBezTo>
                  <a:cubicBezTo>
                    <a:pt x="146" y="1714"/>
                    <a:pt x="143" y="1671"/>
                    <a:pt x="142" y="1628"/>
                  </a:cubicBezTo>
                  <a:cubicBezTo>
                    <a:pt x="142" y="1577"/>
                    <a:pt x="146" y="1526"/>
                    <a:pt x="144" y="1475"/>
                  </a:cubicBezTo>
                  <a:cubicBezTo>
                    <a:pt x="142" y="1418"/>
                    <a:pt x="133" y="1361"/>
                    <a:pt x="117" y="1306"/>
                  </a:cubicBezTo>
                  <a:cubicBezTo>
                    <a:pt x="107" y="1273"/>
                    <a:pt x="94" y="1240"/>
                    <a:pt x="79" y="1208"/>
                  </a:cubicBezTo>
                  <a:cubicBezTo>
                    <a:pt x="54" y="1156"/>
                    <a:pt x="21" y="1107"/>
                    <a:pt x="10" y="1049"/>
                  </a:cubicBezTo>
                  <a:cubicBezTo>
                    <a:pt x="8" y="1041"/>
                    <a:pt x="7" y="1032"/>
                    <a:pt x="6" y="1023"/>
                  </a:cubicBezTo>
                  <a:cubicBezTo>
                    <a:pt x="0" y="953"/>
                    <a:pt x="24" y="882"/>
                    <a:pt x="56" y="820"/>
                  </a:cubicBezTo>
                  <a:cubicBezTo>
                    <a:pt x="71" y="791"/>
                    <a:pt x="88" y="763"/>
                    <a:pt x="107" y="736"/>
                  </a:cubicBezTo>
                  <a:cubicBezTo>
                    <a:pt x="141" y="690"/>
                    <a:pt x="182" y="650"/>
                    <a:pt x="231" y="624"/>
                  </a:cubicBezTo>
                  <a:cubicBezTo>
                    <a:pt x="260" y="608"/>
                    <a:pt x="291" y="598"/>
                    <a:pt x="319" y="580"/>
                  </a:cubicBezTo>
                  <a:cubicBezTo>
                    <a:pt x="333" y="572"/>
                    <a:pt x="343" y="563"/>
                    <a:pt x="351" y="552"/>
                  </a:cubicBezTo>
                  <a:cubicBezTo>
                    <a:pt x="412" y="477"/>
                    <a:pt x="358" y="347"/>
                    <a:pt x="398" y="233"/>
                  </a:cubicBezTo>
                  <a:cubicBezTo>
                    <a:pt x="415" y="183"/>
                    <a:pt x="450" y="136"/>
                    <a:pt x="521" y="98"/>
                  </a:cubicBezTo>
                  <a:cubicBezTo>
                    <a:pt x="548" y="83"/>
                    <a:pt x="591" y="66"/>
                    <a:pt x="638" y="51"/>
                  </a:cubicBezTo>
                  <a:cubicBezTo>
                    <a:pt x="725" y="22"/>
                    <a:pt x="829" y="0"/>
                    <a:pt x="884" y="13"/>
                  </a:cubicBezTo>
                  <a:cubicBezTo>
                    <a:pt x="904" y="17"/>
                    <a:pt x="922" y="24"/>
                    <a:pt x="940" y="31"/>
                  </a:cubicBezTo>
                  <a:cubicBezTo>
                    <a:pt x="1039" y="73"/>
                    <a:pt x="1104" y="151"/>
                    <a:pt x="1161" y="160"/>
                  </a:cubicBezTo>
                  <a:cubicBezTo>
                    <a:pt x="1176" y="163"/>
                    <a:pt x="1191" y="164"/>
                    <a:pt x="1205" y="166"/>
                  </a:cubicBezTo>
                  <a:cubicBezTo>
                    <a:pt x="1316" y="178"/>
                    <a:pt x="1384" y="160"/>
                    <a:pt x="1497" y="103"/>
                  </a:cubicBezTo>
                  <a:cubicBezTo>
                    <a:pt x="1499" y="102"/>
                    <a:pt x="1501" y="101"/>
                    <a:pt x="1503" y="100"/>
                  </a:cubicBezTo>
                  <a:cubicBezTo>
                    <a:pt x="1620" y="41"/>
                    <a:pt x="1764" y="2"/>
                    <a:pt x="1873" y="71"/>
                  </a:cubicBezTo>
                  <a:cubicBezTo>
                    <a:pt x="1881" y="76"/>
                    <a:pt x="1890" y="82"/>
                    <a:pt x="1898" y="89"/>
                  </a:cubicBezTo>
                  <a:cubicBezTo>
                    <a:pt x="1965" y="145"/>
                    <a:pt x="1998" y="238"/>
                    <a:pt x="2017" y="330"/>
                  </a:cubicBezTo>
                  <a:cubicBezTo>
                    <a:pt x="2023" y="356"/>
                    <a:pt x="2028" y="382"/>
                    <a:pt x="2034" y="408"/>
                  </a:cubicBezTo>
                  <a:cubicBezTo>
                    <a:pt x="2039" y="430"/>
                    <a:pt x="2045" y="452"/>
                    <a:pt x="2054" y="472"/>
                  </a:cubicBezTo>
                  <a:cubicBezTo>
                    <a:pt x="2074" y="517"/>
                    <a:pt x="2170" y="543"/>
                    <a:pt x="2205" y="571"/>
                  </a:cubicBezTo>
                  <a:cubicBezTo>
                    <a:pt x="2229" y="589"/>
                    <a:pt x="2254" y="628"/>
                    <a:pt x="2267" y="672"/>
                  </a:cubicBezTo>
                  <a:cubicBezTo>
                    <a:pt x="2273" y="688"/>
                    <a:pt x="2276" y="706"/>
                    <a:pt x="2277" y="723"/>
                  </a:cubicBezTo>
                  <a:cubicBezTo>
                    <a:pt x="2281" y="804"/>
                    <a:pt x="2280" y="890"/>
                    <a:pt x="2250" y="9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713225" y="2049138"/>
            <a:ext cx="3912000" cy="145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165875"/>
            <a:ext cx="1268400" cy="823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713225" y="3503313"/>
            <a:ext cx="39120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 rot="8922193">
            <a:off x="-958370" y="-707504"/>
            <a:ext cx="1903841" cy="1727725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 rot="122014">
            <a:off x="5885906" y="4637246"/>
            <a:ext cx="1903838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8529289" y="-4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" name="Google Shape;25;p4"/>
          <p:cNvGrpSpPr/>
          <p:nvPr/>
        </p:nvGrpSpPr>
        <p:grpSpPr>
          <a:xfrm>
            <a:off x="-1093789" y="-1040527"/>
            <a:ext cx="10820841" cy="7518731"/>
            <a:chOff x="-1093789" y="-1040527"/>
            <a:chExt cx="10820841" cy="7518731"/>
          </a:xfrm>
        </p:grpSpPr>
        <p:sp>
          <p:nvSpPr>
            <p:cNvPr id="26" name="Google Shape;26;p4"/>
            <p:cNvSpPr/>
            <p:nvPr/>
          </p:nvSpPr>
          <p:spPr>
            <a:xfrm rot="-8943979">
              <a:off x="-785123" y="4384019"/>
              <a:ext cx="1903845" cy="1727726"/>
            </a:xfrm>
            <a:custGeom>
              <a:avLst/>
              <a:gdLst/>
              <a:ahLst/>
              <a:cxnLst/>
              <a:rect l="l" t="t" r="r" b="b"/>
              <a:pathLst>
                <a:path w="2281" h="2070" extrusionOk="0">
                  <a:moveTo>
                    <a:pt x="2250" y="964"/>
                  </a:moveTo>
                  <a:cubicBezTo>
                    <a:pt x="2242" y="984"/>
                    <a:pt x="2232" y="1003"/>
                    <a:pt x="2220" y="1020"/>
                  </a:cubicBezTo>
                  <a:cubicBezTo>
                    <a:pt x="2157" y="1119"/>
                    <a:pt x="2054" y="1192"/>
                    <a:pt x="2005" y="1292"/>
                  </a:cubicBezTo>
                  <a:cubicBezTo>
                    <a:pt x="1991" y="1321"/>
                    <a:pt x="1982" y="1352"/>
                    <a:pt x="1979" y="1386"/>
                  </a:cubicBezTo>
                  <a:cubicBezTo>
                    <a:pt x="1975" y="1433"/>
                    <a:pt x="1986" y="1481"/>
                    <a:pt x="1984" y="1528"/>
                  </a:cubicBezTo>
                  <a:cubicBezTo>
                    <a:pt x="1983" y="1551"/>
                    <a:pt x="1980" y="1573"/>
                    <a:pt x="1973" y="1594"/>
                  </a:cubicBezTo>
                  <a:cubicBezTo>
                    <a:pt x="1945" y="1691"/>
                    <a:pt x="1865" y="1769"/>
                    <a:pt x="1779" y="1811"/>
                  </a:cubicBezTo>
                  <a:cubicBezTo>
                    <a:pt x="1777" y="1813"/>
                    <a:pt x="1774" y="1814"/>
                    <a:pt x="1772" y="1815"/>
                  </a:cubicBezTo>
                  <a:cubicBezTo>
                    <a:pt x="1767" y="1817"/>
                    <a:pt x="1762" y="1820"/>
                    <a:pt x="1757" y="1822"/>
                  </a:cubicBezTo>
                  <a:cubicBezTo>
                    <a:pt x="1670" y="1860"/>
                    <a:pt x="1576" y="1876"/>
                    <a:pt x="1486" y="1901"/>
                  </a:cubicBezTo>
                  <a:cubicBezTo>
                    <a:pt x="1473" y="1904"/>
                    <a:pt x="1460" y="1908"/>
                    <a:pt x="1448" y="1912"/>
                  </a:cubicBezTo>
                  <a:cubicBezTo>
                    <a:pt x="1372" y="1935"/>
                    <a:pt x="1298" y="1969"/>
                    <a:pt x="1223" y="1994"/>
                  </a:cubicBezTo>
                  <a:cubicBezTo>
                    <a:pt x="1168" y="2012"/>
                    <a:pt x="1113" y="2026"/>
                    <a:pt x="1055" y="2029"/>
                  </a:cubicBezTo>
                  <a:cubicBezTo>
                    <a:pt x="1054" y="2029"/>
                    <a:pt x="1053" y="2029"/>
                    <a:pt x="1051" y="2029"/>
                  </a:cubicBezTo>
                  <a:cubicBezTo>
                    <a:pt x="1051" y="2029"/>
                    <a:pt x="1002" y="2039"/>
                    <a:pt x="937" y="2048"/>
                  </a:cubicBezTo>
                  <a:cubicBezTo>
                    <a:pt x="860" y="2059"/>
                    <a:pt x="761" y="2070"/>
                    <a:pt x="695" y="2064"/>
                  </a:cubicBezTo>
                  <a:cubicBezTo>
                    <a:pt x="681" y="2062"/>
                    <a:pt x="666" y="2060"/>
                    <a:pt x="651" y="2059"/>
                  </a:cubicBezTo>
                  <a:cubicBezTo>
                    <a:pt x="638" y="2057"/>
                    <a:pt x="626" y="2055"/>
                    <a:pt x="613" y="2053"/>
                  </a:cubicBezTo>
                  <a:cubicBezTo>
                    <a:pt x="517" y="2038"/>
                    <a:pt x="423" y="2011"/>
                    <a:pt x="339" y="1961"/>
                  </a:cubicBezTo>
                  <a:cubicBezTo>
                    <a:pt x="324" y="1952"/>
                    <a:pt x="310" y="1943"/>
                    <a:pt x="295" y="1932"/>
                  </a:cubicBezTo>
                  <a:cubicBezTo>
                    <a:pt x="293" y="1930"/>
                    <a:pt x="290" y="1928"/>
                    <a:pt x="287" y="1926"/>
                  </a:cubicBezTo>
                  <a:cubicBezTo>
                    <a:pt x="231" y="1883"/>
                    <a:pt x="182" y="1826"/>
                    <a:pt x="159" y="1754"/>
                  </a:cubicBezTo>
                  <a:cubicBezTo>
                    <a:pt x="146" y="1714"/>
                    <a:pt x="143" y="1671"/>
                    <a:pt x="142" y="1628"/>
                  </a:cubicBezTo>
                  <a:cubicBezTo>
                    <a:pt x="142" y="1577"/>
                    <a:pt x="146" y="1526"/>
                    <a:pt x="144" y="1475"/>
                  </a:cubicBezTo>
                  <a:cubicBezTo>
                    <a:pt x="142" y="1418"/>
                    <a:pt x="133" y="1361"/>
                    <a:pt x="117" y="1306"/>
                  </a:cubicBezTo>
                  <a:cubicBezTo>
                    <a:pt x="107" y="1273"/>
                    <a:pt x="94" y="1240"/>
                    <a:pt x="79" y="1208"/>
                  </a:cubicBezTo>
                  <a:cubicBezTo>
                    <a:pt x="54" y="1156"/>
                    <a:pt x="21" y="1107"/>
                    <a:pt x="10" y="1049"/>
                  </a:cubicBezTo>
                  <a:cubicBezTo>
                    <a:pt x="8" y="1041"/>
                    <a:pt x="7" y="1032"/>
                    <a:pt x="6" y="1023"/>
                  </a:cubicBezTo>
                  <a:cubicBezTo>
                    <a:pt x="0" y="953"/>
                    <a:pt x="24" y="882"/>
                    <a:pt x="56" y="820"/>
                  </a:cubicBezTo>
                  <a:cubicBezTo>
                    <a:pt x="71" y="791"/>
                    <a:pt x="88" y="763"/>
                    <a:pt x="107" y="736"/>
                  </a:cubicBezTo>
                  <a:cubicBezTo>
                    <a:pt x="141" y="690"/>
                    <a:pt x="182" y="650"/>
                    <a:pt x="231" y="624"/>
                  </a:cubicBezTo>
                  <a:cubicBezTo>
                    <a:pt x="260" y="608"/>
                    <a:pt x="291" y="598"/>
                    <a:pt x="319" y="580"/>
                  </a:cubicBezTo>
                  <a:cubicBezTo>
                    <a:pt x="333" y="572"/>
                    <a:pt x="343" y="563"/>
                    <a:pt x="351" y="552"/>
                  </a:cubicBezTo>
                  <a:cubicBezTo>
                    <a:pt x="412" y="477"/>
                    <a:pt x="358" y="347"/>
                    <a:pt x="398" y="233"/>
                  </a:cubicBezTo>
                  <a:cubicBezTo>
                    <a:pt x="415" y="183"/>
                    <a:pt x="450" y="136"/>
                    <a:pt x="521" y="98"/>
                  </a:cubicBezTo>
                  <a:cubicBezTo>
                    <a:pt x="548" y="83"/>
                    <a:pt x="591" y="66"/>
                    <a:pt x="638" y="51"/>
                  </a:cubicBezTo>
                  <a:cubicBezTo>
                    <a:pt x="725" y="22"/>
                    <a:pt x="829" y="0"/>
                    <a:pt x="884" y="13"/>
                  </a:cubicBezTo>
                  <a:cubicBezTo>
                    <a:pt x="904" y="17"/>
                    <a:pt x="922" y="24"/>
                    <a:pt x="940" y="31"/>
                  </a:cubicBezTo>
                  <a:cubicBezTo>
                    <a:pt x="1039" y="73"/>
                    <a:pt x="1104" y="151"/>
                    <a:pt x="1161" y="160"/>
                  </a:cubicBezTo>
                  <a:cubicBezTo>
                    <a:pt x="1176" y="163"/>
                    <a:pt x="1191" y="164"/>
                    <a:pt x="1205" y="166"/>
                  </a:cubicBezTo>
                  <a:cubicBezTo>
                    <a:pt x="1316" y="178"/>
                    <a:pt x="1384" y="160"/>
                    <a:pt x="1497" y="103"/>
                  </a:cubicBezTo>
                  <a:cubicBezTo>
                    <a:pt x="1499" y="102"/>
                    <a:pt x="1501" y="101"/>
                    <a:pt x="1503" y="100"/>
                  </a:cubicBezTo>
                  <a:cubicBezTo>
                    <a:pt x="1620" y="41"/>
                    <a:pt x="1764" y="2"/>
                    <a:pt x="1873" y="71"/>
                  </a:cubicBezTo>
                  <a:cubicBezTo>
                    <a:pt x="1881" y="76"/>
                    <a:pt x="1890" y="82"/>
                    <a:pt x="1898" y="89"/>
                  </a:cubicBezTo>
                  <a:cubicBezTo>
                    <a:pt x="1965" y="145"/>
                    <a:pt x="1998" y="238"/>
                    <a:pt x="2017" y="330"/>
                  </a:cubicBezTo>
                  <a:cubicBezTo>
                    <a:pt x="2023" y="356"/>
                    <a:pt x="2028" y="382"/>
                    <a:pt x="2034" y="408"/>
                  </a:cubicBezTo>
                  <a:cubicBezTo>
                    <a:pt x="2039" y="430"/>
                    <a:pt x="2045" y="452"/>
                    <a:pt x="2054" y="472"/>
                  </a:cubicBezTo>
                  <a:cubicBezTo>
                    <a:pt x="2074" y="517"/>
                    <a:pt x="2170" y="543"/>
                    <a:pt x="2205" y="571"/>
                  </a:cubicBezTo>
                  <a:cubicBezTo>
                    <a:pt x="2229" y="589"/>
                    <a:pt x="2254" y="628"/>
                    <a:pt x="2267" y="672"/>
                  </a:cubicBezTo>
                  <a:cubicBezTo>
                    <a:pt x="2273" y="688"/>
                    <a:pt x="2276" y="706"/>
                    <a:pt x="2277" y="723"/>
                  </a:cubicBezTo>
                  <a:cubicBezTo>
                    <a:pt x="2281" y="804"/>
                    <a:pt x="2280" y="890"/>
                    <a:pt x="2250" y="9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 rot="-8943984">
              <a:off x="8081742" y="-768015"/>
              <a:ext cx="1415773" cy="1284805"/>
            </a:xfrm>
            <a:custGeom>
              <a:avLst/>
              <a:gdLst/>
              <a:ahLst/>
              <a:cxnLst/>
              <a:rect l="l" t="t" r="r" b="b"/>
              <a:pathLst>
                <a:path w="2281" h="2070" extrusionOk="0">
                  <a:moveTo>
                    <a:pt x="2250" y="964"/>
                  </a:moveTo>
                  <a:cubicBezTo>
                    <a:pt x="2242" y="984"/>
                    <a:pt x="2232" y="1003"/>
                    <a:pt x="2220" y="1020"/>
                  </a:cubicBezTo>
                  <a:cubicBezTo>
                    <a:pt x="2157" y="1119"/>
                    <a:pt x="2054" y="1192"/>
                    <a:pt x="2005" y="1292"/>
                  </a:cubicBezTo>
                  <a:cubicBezTo>
                    <a:pt x="1991" y="1321"/>
                    <a:pt x="1982" y="1352"/>
                    <a:pt x="1979" y="1386"/>
                  </a:cubicBezTo>
                  <a:cubicBezTo>
                    <a:pt x="1975" y="1433"/>
                    <a:pt x="1986" y="1481"/>
                    <a:pt x="1984" y="1528"/>
                  </a:cubicBezTo>
                  <a:cubicBezTo>
                    <a:pt x="1983" y="1551"/>
                    <a:pt x="1980" y="1573"/>
                    <a:pt x="1973" y="1594"/>
                  </a:cubicBezTo>
                  <a:cubicBezTo>
                    <a:pt x="1945" y="1691"/>
                    <a:pt x="1865" y="1769"/>
                    <a:pt x="1779" y="1811"/>
                  </a:cubicBezTo>
                  <a:cubicBezTo>
                    <a:pt x="1777" y="1813"/>
                    <a:pt x="1774" y="1814"/>
                    <a:pt x="1772" y="1815"/>
                  </a:cubicBezTo>
                  <a:cubicBezTo>
                    <a:pt x="1767" y="1817"/>
                    <a:pt x="1762" y="1820"/>
                    <a:pt x="1757" y="1822"/>
                  </a:cubicBezTo>
                  <a:cubicBezTo>
                    <a:pt x="1670" y="1860"/>
                    <a:pt x="1576" y="1876"/>
                    <a:pt x="1486" y="1901"/>
                  </a:cubicBezTo>
                  <a:cubicBezTo>
                    <a:pt x="1473" y="1904"/>
                    <a:pt x="1460" y="1908"/>
                    <a:pt x="1448" y="1912"/>
                  </a:cubicBezTo>
                  <a:cubicBezTo>
                    <a:pt x="1372" y="1935"/>
                    <a:pt x="1298" y="1969"/>
                    <a:pt x="1223" y="1994"/>
                  </a:cubicBezTo>
                  <a:cubicBezTo>
                    <a:pt x="1168" y="2012"/>
                    <a:pt x="1113" y="2026"/>
                    <a:pt x="1055" y="2029"/>
                  </a:cubicBezTo>
                  <a:cubicBezTo>
                    <a:pt x="1054" y="2029"/>
                    <a:pt x="1053" y="2029"/>
                    <a:pt x="1051" y="2029"/>
                  </a:cubicBezTo>
                  <a:cubicBezTo>
                    <a:pt x="1051" y="2029"/>
                    <a:pt x="1002" y="2039"/>
                    <a:pt x="937" y="2048"/>
                  </a:cubicBezTo>
                  <a:cubicBezTo>
                    <a:pt x="860" y="2059"/>
                    <a:pt x="761" y="2070"/>
                    <a:pt x="695" y="2064"/>
                  </a:cubicBezTo>
                  <a:cubicBezTo>
                    <a:pt x="681" y="2062"/>
                    <a:pt x="666" y="2060"/>
                    <a:pt x="651" y="2059"/>
                  </a:cubicBezTo>
                  <a:cubicBezTo>
                    <a:pt x="638" y="2057"/>
                    <a:pt x="626" y="2055"/>
                    <a:pt x="613" y="2053"/>
                  </a:cubicBezTo>
                  <a:cubicBezTo>
                    <a:pt x="517" y="2038"/>
                    <a:pt x="423" y="2011"/>
                    <a:pt x="339" y="1961"/>
                  </a:cubicBezTo>
                  <a:cubicBezTo>
                    <a:pt x="324" y="1952"/>
                    <a:pt x="310" y="1943"/>
                    <a:pt x="295" y="1932"/>
                  </a:cubicBezTo>
                  <a:cubicBezTo>
                    <a:pt x="293" y="1930"/>
                    <a:pt x="290" y="1928"/>
                    <a:pt x="287" y="1926"/>
                  </a:cubicBezTo>
                  <a:cubicBezTo>
                    <a:pt x="231" y="1883"/>
                    <a:pt x="182" y="1826"/>
                    <a:pt x="159" y="1754"/>
                  </a:cubicBezTo>
                  <a:cubicBezTo>
                    <a:pt x="146" y="1714"/>
                    <a:pt x="143" y="1671"/>
                    <a:pt x="142" y="1628"/>
                  </a:cubicBezTo>
                  <a:cubicBezTo>
                    <a:pt x="142" y="1577"/>
                    <a:pt x="146" y="1526"/>
                    <a:pt x="144" y="1475"/>
                  </a:cubicBezTo>
                  <a:cubicBezTo>
                    <a:pt x="142" y="1418"/>
                    <a:pt x="133" y="1361"/>
                    <a:pt x="117" y="1306"/>
                  </a:cubicBezTo>
                  <a:cubicBezTo>
                    <a:pt x="107" y="1273"/>
                    <a:pt x="94" y="1240"/>
                    <a:pt x="79" y="1208"/>
                  </a:cubicBezTo>
                  <a:cubicBezTo>
                    <a:pt x="54" y="1156"/>
                    <a:pt x="21" y="1107"/>
                    <a:pt x="10" y="1049"/>
                  </a:cubicBezTo>
                  <a:cubicBezTo>
                    <a:pt x="8" y="1041"/>
                    <a:pt x="7" y="1032"/>
                    <a:pt x="6" y="1023"/>
                  </a:cubicBezTo>
                  <a:cubicBezTo>
                    <a:pt x="0" y="953"/>
                    <a:pt x="24" y="882"/>
                    <a:pt x="56" y="820"/>
                  </a:cubicBezTo>
                  <a:cubicBezTo>
                    <a:pt x="71" y="791"/>
                    <a:pt x="88" y="763"/>
                    <a:pt x="107" y="736"/>
                  </a:cubicBezTo>
                  <a:cubicBezTo>
                    <a:pt x="141" y="690"/>
                    <a:pt x="182" y="650"/>
                    <a:pt x="231" y="624"/>
                  </a:cubicBezTo>
                  <a:cubicBezTo>
                    <a:pt x="260" y="608"/>
                    <a:pt x="291" y="598"/>
                    <a:pt x="319" y="580"/>
                  </a:cubicBezTo>
                  <a:cubicBezTo>
                    <a:pt x="333" y="572"/>
                    <a:pt x="343" y="563"/>
                    <a:pt x="351" y="552"/>
                  </a:cubicBezTo>
                  <a:cubicBezTo>
                    <a:pt x="412" y="477"/>
                    <a:pt x="358" y="347"/>
                    <a:pt x="398" y="233"/>
                  </a:cubicBezTo>
                  <a:cubicBezTo>
                    <a:pt x="415" y="183"/>
                    <a:pt x="450" y="136"/>
                    <a:pt x="521" y="98"/>
                  </a:cubicBezTo>
                  <a:cubicBezTo>
                    <a:pt x="548" y="83"/>
                    <a:pt x="591" y="66"/>
                    <a:pt x="638" y="51"/>
                  </a:cubicBezTo>
                  <a:cubicBezTo>
                    <a:pt x="725" y="22"/>
                    <a:pt x="829" y="0"/>
                    <a:pt x="884" y="13"/>
                  </a:cubicBezTo>
                  <a:cubicBezTo>
                    <a:pt x="904" y="17"/>
                    <a:pt x="922" y="24"/>
                    <a:pt x="940" y="31"/>
                  </a:cubicBezTo>
                  <a:cubicBezTo>
                    <a:pt x="1039" y="73"/>
                    <a:pt x="1104" y="151"/>
                    <a:pt x="1161" y="160"/>
                  </a:cubicBezTo>
                  <a:cubicBezTo>
                    <a:pt x="1176" y="163"/>
                    <a:pt x="1191" y="164"/>
                    <a:pt x="1205" y="166"/>
                  </a:cubicBezTo>
                  <a:cubicBezTo>
                    <a:pt x="1316" y="178"/>
                    <a:pt x="1384" y="160"/>
                    <a:pt x="1497" y="103"/>
                  </a:cubicBezTo>
                  <a:cubicBezTo>
                    <a:pt x="1499" y="102"/>
                    <a:pt x="1501" y="101"/>
                    <a:pt x="1503" y="100"/>
                  </a:cubicBezTo>
                  <a:cubicBezTo>
                    <a:pt x="1620" y="41"/>
                    <a:pt x="1764" y="2"/>
                    <a:pt x="1873" y="71"/>
                  </a:cubicBezTo>
                  <a:cubicBezTo>
                    <a:pt x="1881" y="76"/>
                    <a:pt x="1890" y="82"/>
                    <a:pt x="1898" y="89"/>
                  </a:cubicBezTo>
                  <a:cubicBezTo>
                    <a:pt x="1965" y="145"/>
                    <a:pt x="1998" y="238"/>
                    <a:pt x="2017" y="330"/>
                  </a:cubicBezTo>
                  <a:cubicBezTo>
                    <a:pt x="2023" y="356"/>
                    <a:pt x="2028" y="382"/>
                    <a:pt x="2034" y="408"/>
                  </a:cubicBezTo>
                  <a:cubicBezTo>
                    <a:pt x="2039" y="430"/>
                    <a:pt x="2045" y="452"/>
                    <a:pt x="2054" y="472"/>
                  </a:cubicBezTo>
                  <a:cubicBezTo>
                    <a:pt x="2074" y="517"/>
                    <a:pt x="2170" y="543"/>
                    <a:pt x="2205" y="571"/>
                  </a:cubicBezTo>
                  <a:cubicBezTo>
                    <a:pt x="2229" y="589"/>
                    <a:pt x="2254" y="628"/>
                    <a:pt x="2267" y="672"/>
                  </a:cubicBezTo>
                  <a:cubicBezTo>
                    <a:pt x="2273" y="688"/>
                    <a:pt x="2276" y="706"/>
                    <a:pt x="2277" y="723"/>
                  </a:cubicBezTo>
                  <a:cubicBezTo>
                    <a:pt x="2281" y="804"/>
                    <a:pt x="2280" y="890"/>
                    <a:pt x="2250" y="9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1290750" y="2666226"/>
            <a:ext cx="2907600" cy="51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4945625" y="2666226"/>
            <a:ext cx="2907600" cy="51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3"/>
          </p:nvPr>
        </p:nvSpPr>
        <p:spPr>
          <a:xfrm>
            <a:off x="1290750" y="3129324"/>
            <a:ext cx="2907600" cy="11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4"/>
          </p:nvPr>
        </p:nvSpPr>
        <p:spPr>
          <a:xfrm>
            <a:off x="4945625" y="3129324"/>
            <a:ext cx="2907600" cy="11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 rot="5400000">
            <a:off x="8462489" y="1774671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5"/>
          <p:cNvSpPr/>
          <p:nvPr/>
        </p:nvSpPr>
        <p:spPr>
          <a:xfrm rot="-7909489">
            <a:off x="-1223273" y="747207"/>
            <a:ext cx="1903843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5"/>
          <p:cNvSpPr/>
          <p:nvPr/>
        </p:nvSpPr>
        <p:spPr>
          <a:xfrm rot="-9788272">
            <a:off x="8452001" y="3368308"/>
            <a:ext cx="1903843" cy="1727725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" name="Google Shape;37;p5"/>
          <p:cNvGrpSpPr/>
          <p:nvPr/>
        </p:nvGrpSpPr>
        <p:grpSpPr>
          <a:xfrm rot="-677180">
            <a:off x="12768" y="1263526"/>
            <a:ext cx="510736" cy="694763"/>
            <a:chOff x="8430773" y="1727792"/>
            <a:chExt cx="510768" cy="694807"/>
          </a:xfrm>
        </p:grpSpPr>
        <p:grpSp>
          <p:nvGrpSpPr>
            <p:cNvPr id="38" name="Google Shape;38;p5"/>
            <p:cNvGrpSpPr/>
            <p:nvPr/>
          </p:nvGrpSpPr>
          <p:grpSpPr>
            <a:xfrm>
              <a:off x="8430773" y="1727792"/>
              <a:ext cx="510768" cy="510768"/>
              <a:chOff x="7606548" y="4339442"/>
              <a:chExt cx="510768" cy="510768"/>
            </a:xfrm>
          </p:grpSpPr>
          <p:sp>
            <p:nvSpPr>
              <p:cNvPr id="39" name="Google Shape;39;p5"/>
              <p:cNvSpPr/>
              <p:nvPr/>
            </p:nvSpPr>
            <p:spPr>
              <a:xfrm rot="-4620323">
                <a:off x="7648979" y="4381873"/>
                <a:ext cx="425906" cy="425906"/>
              </a:xfrm>
              <a:custGeom>
                <a:avLst/>
                <a:gdLst/>
                <a:ahLst/>
                <a:cxnLst/>
                <a:rect l="l" t="t" r="r" b="b"/>
                <a:pathLst>
                  <a:path w="425640" h="425640" extrusionOk="0">
                    <a:moveTo>
                      <a:pt x="425641" y="212821"/>
                    </a:moveTo>
                    <a:cubicBezTo>
                      <a:pt x="425641" y="330358"/>
                      <a:pt x="330358" y="425641"/>
                      <a:pt x="212821" y="425641"/>
                    </a:cubicBezTo>
                    <a:cubicBezTo>
                      <a:pt x="95283" y="425641"/>
                      <a:pt x="0" y="330358"/>
                      <a:pt x="0" y="212821"/>
                    </a:cubicBezTo>
                    <a:cubicBezTo>
                      <a:pt x="0" y="95283"/>
                      <a:pt x="95283" y="0"/>
                      <a:pt x="212821" y="0"/>
                    </a:cubicBezTo>
                    <a:cubicBezTo>
                      <a:pt x="330358" y="0"/>
                      <a:pt x="425641" y="95283"/>
                      <a:pt x="425641" y="2128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5"/>
              <p:cNvSpPr/>
              <p:nvPr/>
            </p:nvSpPr>
            <p:spPr>
              <a:xfrm rot="-4620323">
                <a:off x="7658654" y="4391610"/>
                <a:ext cx="406272" cy="406272"/>
              </a:xfrm>
              <a:custGeom>
                <a:avLst/>
                <a:gdLst/>
                <a:ahLst/>
                <a:cxnLst/>
                <a:rect l="l" t="t" r="r" b="b"/>
                <a:pathLst>
                  <a:path w="406018" h="406018" extrusionOk="0">
                    <a:moveTo>
                      <a:pt x="406019" y="203009"/>
                    </a:moveTo>
                    <a:cubicBezTo>
                      <a:pt x="406019" y="315128"/>
                      <a:pt x="315128" y="406019"/>
                      <a:pt x="203009" y="406019"/>
                    </a:cubicBezTo>
                    <a:cubicBezTo>
                      <a:pt x="90891" y="406019"/>
                      <a:pt x="0" y="315128"/>
                      <a:pt x="0" y="203009"/>
                    </a:cubicBezTo>
                    <a:cubicBezTo>
                      <a:pt x="0" y="90890"/>
                      <a:pt x="90891" y="0"/>
                      <a:pt x="203009" y="0"/>
                    </a:cubicBezTo>
                    <a:cubicBezTo>
                      <a:pt x="315128" y="0"/>
                      <a:pt x="406019" y="90890"/>
                      <a:pt x="406019" y="20300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1" name="Google Shape;41;p5"/>
              <p:cNvGrpSpPr/>
              <p:nvPr/>
            </p:nvGrpSpPr>
            <p:grpSpPr>
              <a:xfrm>
                <a:off x="7783240" y="4592685"/>
                <a:ext cx="156914" cy="189400"/>
                <a:chOff x="7783240" y="4592685"/>
                <a:chExt cx="156914" cy="189400"/>
              </a:xfrm>
            </p:grpSpPr>
            <p:sp>
              <p:nvSpPr>
                <p:cNvPr id="42" name="Google Shape;42;p5"/>
                <p:cNvSpPr/>
                <p:nvPr/>
              </p:nvSpPr>
              <p:spPr>
                <a:xfrm>
                  <a:off x="7783240" y="4592685"/>
                  <a:ext cx="74361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61" h="189400" extrusionOk="0">
                      <a:moveTo>
                        <a:pt x="39807" y="189401"/>
                      </a:moveTo>
                      <a:cubicBezTo>
                        <a:pt x="39807" y="123746"/>
                        <a:pt x="4329" y="54573"/>
                        <a:pt x="4329" y="54573"/>
                      </a:cubicBezTo>
                      <a:cubicBezTo>
                        <a:pt x="-5284" y="36438"/>
                        <a:pt x="1653" y="13942"/>
                        <a:pt x="19789" y="4329"/>
                      </a:cubicBezTo>
                      <a:cubicBezTo>
                        <a:pt x="37924" y="-5284"/>
                        <a:pt x="60420" y="1653"/>
                        <a:pt x="70033" y="19789"/>
                      </a:cubicBezTo>
                      <a:cubicBezTo>
                        <a:pt x="79646" y="37924"/>
                        <a:pt x="72709" y="60420"/>
                        <a:pt x="54573" y="70033"/>
                      </a:cubicBezTo>
                    </a:path>
                  </a:pathLst>
                </a:custGeom>
                <a:noFill/>
                <a:ln w="9900" cap="flat" cmpd="sng">
                  <a:solidFill>
                    <a:schemeClr val="dk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43;p5"/>
                <p:cNvSpPr/>
                <p:nvPr/>
              </p:nvSpPr>
              <p:spPr>
                <a:xfrm>
                  <a:off x="7865792" y="4592685"/>
                  <a:ext cx="74362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62" h="189400" extrusionOk="0">
                      <a:moveTo>
                        <a:pt x="34555" y="189401"/>
                      </a:moveTo>
                      <a:cubicBezTo>
                        <a:pt x="34555" y="123746"/>
                        <a:pt x="70033" y="54573"/>
                        <a:pt x="70033" y="54573"/>
                      </a:cubicBezTo>
                      <a:cubicBezTo>
                        <a:pt x="79646" y="36438"/>
                        <a:pt x="72709" y="13942"/>
                        <a:pt x="54573" y="4329"/>
                      </a:cubicBezTo>
                      <a:cubicBezTo>
                        <a:pt x="36438" y="-5284"/>
                        <a:pt x="13942" y="1653"/>
                        <a:pt x="4329" y="19789"/>
                      </a:cubicBezTo>
                      <a:cubicBezTo>
                        <a:pt x="-5284" y="37924"/>
                        <a:pt x="1653" y="60420"/>
                        <a:pt x="19789" y="70033"/>
                      </a:cubicBezTo>
                    </a:path>
                  </a:pathLst>
                </a:custGeom>
                <a:noFill/>
                <a:ln w="9900" cap="flat" cmpd="sng">
                  <a:solidFill>
                    <a:schemeClr val="dk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4" name="Google Shape;44;p5"/>
            <p:cNvGrpSpPr/>
            <p:nvPr/>
          </p:nvGrpSpPr>
          <p:grpSpPr>
            <a:xfrm>
              <a:off x="8583302" y="2169048"/>
              <a:ext cx="205289" cy="253551"/>
              <a:chOff x="7759077" y="4780698"/>
              <a:chExt cx="205289" cy="253551"/>
            </a:xfrm>
          </p:grpSpPr>
          <p:sp>
            <p:nvSpPr>
              <p:cNvPr id="45" name="Google Shape;45;p5"/>
              <p:cNvSpPr/>
              <p:nvPr/>
            </p:nvSpPr>
            <p:spPr>
              <a:xfrm>
                <a:off x="7759078" y="4780698"/>
                <a:ext cx="205288" cy="253551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53551" extrusionOk="0">
                    <a:moveTo>
                      <a:pt x="0" y="0"/>
                    </a:moveTo>
                    <a:lnTo>
                      <a:pt x="205288" y="0"/>
                    </a:lnTo>
                    <a:lnTo>
                      <a:pt x="205288" y="206775"/>
                    </a:lnTo>
                    <a:cubicBezTo>
                      <a:pt x="205288" y="232591"/>
                      <a:pt x="184329" y="253551"/>
                      <a:pt x="158513" y="253551"/>
                    </a:cubicBezTo>
                    <a:lnTo>
                      <a:pt x="46825" y="253551"/>
                    </a:lnTo>
                    <a:cubicBezTo>
                      <a:pt x="21009" y="253551"/>
                      <a:pt x="49" y="232591"/>
                      <a:pt x="49" y="206775"/>
                    </a:cubicBez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5"/>
              <p:cNvSpPr/>
              <p:nvPr/>
            </p:nvSpPr>
            <p:spPr>
              <a:xfrm>
                <a:off x="7759077" y="481389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5"/>
              <p:cNvSpPr/>
              <p:nvPr/>
            </p:nvSpPr>
            <p:spPr>
              <a:xfrm>
                <a:off x="7759077" y="486686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5"/>
              <p:cNvSpPr/>
              <p:nvPr/>
            </p:nvSpPr>
            <p:spPr>
              <a:xfrm>
                <a:off x="7759077" y="491983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5"/>
              <p:cNvSpPr/>
              <p:nvPr/>
            </p:nvSpPr>
            <p:spPr>
              <a:xfrm>
                <a:off x="7759077" y="497280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/>
          <p:nvPr/>
        </p:nvSpPr>
        <p:spPr>
          <a:xfrm rot="7360237">
            <a:off x="-834847" y="3893094"/>
            <a:ext cx="1903842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6"/>
          <p:cNvSpPr/>
          <p:nvPr/>
        </p:nvSpPr>
        <p:spPr>
          <a:xfrm rot="5400000">
            <a:off x="8423964" y="-535429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6"/>
          <p:cNvSpPr/>
          <p:nvPr/>
        </p:nvSpPr>
        <p:spPr>
          <a:xfrm rot="7360237">
            <a:off x="7566978" y="-1168006"/>
            <a:ext cx="1903842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726450" y="1621175"/>
            <a:ext cx="3712800" cy="25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>
            <a:spLocks noGrp="1"/>
          </p:cNvSpPr>
          <p:nvPr>
            <p:ph type="pic" idx="2"/>
          </p:nvPr>
        </p:nvSpPr>
        <p:spPr>
          <a:xfrm>
            <a:off x="4976975" y="1221275"/>
            <a:ext cx="3216900" cy="332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9" name="Google Shape;59;p7"/>
          <p:cNvSpPr/>
          <p:nvPr/>
        </p:nvSpPr>
        <p:spPr>
          <a:xfrm rot="-5399988">
            <a:off x="8115887" y="3879129"/>
            <a:ext cx="1686423" cy="1530444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7"/>
          <p:cNvSpPr/>
          <p:nvPr/>
        </p:nvSpPr>
        <p:spPr>
          <a:xfrm>
            <a:off x="-1764361" y="-397604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1" name="Google Shape;61;p7"/>
          <p:cNvGrpSpPr/>
          <p:nvPr/>
        </p:nvGrpSpPr>
        <p:grpSpPr>
          <a:xfrm rot="3144627">
            <a:off x="8506185" y="4315659"/>
            <a:ext cx="468763" cy="657387"/>
            <a:chOff x="61237" y="339463"/>
            <a:chExt cx="468763" cy="657387"/>
          </a:xfrm>
        </p:grpSpPr>
        <p:sp>
          <p:nvSpPr>
            <p:cNvPr id="62" name="Google Shape;62;p7"/>
            <p:cNvSpPr/>
            <p:nvPr/>
          </p:nvSpPr>
          <p:spPr>
            <a:xfrm>
              <a:off x="241075" y="339463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7"/>
            <p:cNvSpPr/>
            <p:nvPr/>
          </p:nvSpPr>
          <p:spPr>
            <a:xfrm rot="9234796">
              <a:off x="134477" y="553652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" name="Google Shape;64;p7"/>
          <p:cNvSpPr/>
          <p:nvPr/>
        </p:nvSpPr>
        <p:spPr>
          <a:xfrm rot="-3027039">
            <a:off x="-1139443" y="822699"/>
            <a:ext cx="1585855" cy="143915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>
            <a:spLocks noGrp="1"/>
          </p:cNvSpPr>
          <p:nvPr>
            <p:ph type="pic" idx="2"/>
          </p:nvPr>
        </p:nvSpPr>
        <p:spPr>
          <a:xfrm>
            <a:off x="-125" y="5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0"/>
          <p:cNvSpPr txBox="1">
            <a:spLocks noGrp="1"/>
          </p:cNvSpPr>
          <p:nvPr>
            <p:ph type="title"/>
          </p:nvPr>
        </p:nvSpPr>
        <p:spPr>
          <a:xfrm>
            <a:off x="740550" y="539500"/>
            <a:ext cx="7662900" cy="60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>
            <a:spLocks noGrp="1"/>
          </p:cNvSpPr>
          <p:nvPr>
            <p:ph type="title" hasCustomPrompt="1"/>
          </p:nvPr>
        </p:nvSpPr>
        <p:spPr>
          <a:xfrm>
            <a:off x="2078550" y="1522550"/>
            <a:ext cx="4986900" cy="10989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6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4" name="Google Shape;94;p11"/>
          <p:cNvSpPr txBox="1">
            <a:spLocks noGrp="1"/>
          </p:cNvSpPr>
          <p:nvPr>
            <p:ph type="subTitle" idx="1"/>
          </p:nvPr>
        </p:nvSpPr>
        <p:spPr>
          <a:xfrm>
            <a:off x="2078550" y="2685250"/>
            <a:ext cx="4986900" cy="935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11"/>
          <p:cNvSpPr/>
          <p:nvPr/>
        </p:nvSpPr>
        <p:spPr>
          <a:xfrm rot="5400000">
            <a:off x="8551289" y="1653571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1"/>
          <p:cNvSpPr/>
          <p:nvPr/>
        </p:nvSpPr>
        <p:spPr>
          <a:xfrm rot="9406958">
            <a:off x="-828149" y="719420"/>
            <a:ext cx="1903845" cy="1727726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1"/>
          <p:cNvSpPr/>
          <p:nvPr/>
        </p:nvSpPr>
        <p:spPr>
          <a:xfrm rot="-3770873">
            <a:off x="8204853" y="3101996"/>
            <a:ext cx="1903843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11"/>
          <p:cNvGrpSpPr/>
          <p:nvPr/>
        </p:nvGrpSpPr>
        <p:grpSpPr>
          <a:xfrm>
            <a:off x="128185" y="1212401"/>
            <a:ext cx="435416" cy="741773"/>
            <a:chOff x="94585" y="339463"/>
            <a:chExt cx="435416" cy="741773"/>
          </a:xfrm>
        </p:grpSpPr>
        <p:sp>
          <p:nvSpPr>
            <p:cNvPr id="99" name="Google Shape;99;p11"/>
            <p:cNvSpPr/>
            <p:nvPr/>
          </p:nvSpPr>
          <p:spPr>
            <a:xfrm>
              <a:off x="241075" y="339463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1"/>
            <p:cNvSpPr/>
            <p:nvPr/>
          </p:nvSpPr>
          <p:spPr>
            <a:xfrm rot="9234796">
              <a:off x="167825" y="638038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"/>
          <p:cNvSpPr txBox="1">
            <a:spLocks noGrp="1"/>
          </p:cNvSpPr>
          <p:nvPr>
            <p:ph type="subTitle" idx="1"/>
          </p:nvPr>
        </p:nvSpPr>
        <p:spPr>
          <a:xfrm>
            <a:off x="950675" y="2490875"/>
            <a:ext cx="2336400" cy="8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ubTitle" idx="2"/>
          </p:nvPr>
        </p:nvSpPr>
        <p:spPr>
          <a:xfrm>
            <a:off x="3403800" y="3708500"/>
            <a:ext cx="2336400" cy="8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3"/>
          </p:nvPr>
        </p:nvSpPr>
        <p:spPr>
          <a:xfrm>
            <a:off x="5856950" y="2490875"/>
            <a:ext cx="2336400" cy="8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4"/>
          </p:nvPr>
        </p:nvSpPr>
        <p:spPr>
          <a:xfrm>
            <a:off x="950663" y="2132700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5"/>
          </p:nvPr>
        </p:nvSpPr>
        <p:spPr>
          <a:xfrm>
            <a:off x="5856938" y="2132700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6"/>
          </p:nvPr>
        </p:nvSpPr>
        <p:spPr>
          <a:xfrm>
            <a:off x="3403800" y="3351250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/>
          <p:nvPr/>
        </p:nvSpPr>
        <p:spPr>
          <a:xfrm rot="-3098327">
            <a:off x="8109460" y="4188051"/>
            <a:ext cx="1585850" cy="1439160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 rot="5400000">
            <a:off x="-1757561" y="-535429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/>
          <p:nvPr/>
        </p:nvSpPr>
        <p:spPr>
          <a:xfrm rot="-3098327">
            <a:off x="-759340" y="-678899"/>
            <a:ext cx="1585850" cy="1439160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p13"/>
          <p:cNvGrpSpPr/>
          <p:nvPr/>
        </p:nvGrpSpPr>
        <p:grpSpPr>
          <a:xfrm>
            <a:off x="8513160" y="4360013"/>
            <a:ext cx="435416" cy="741773"/>
            <a:chOff x="94585" y="339463"/>
            <a:chExt cx="435416" cy="741773"/>
          </a:xfrm>
        </p:grpSpPr>
        <p:sp>
          <p:nvSpPr>
            <p:cNvPr id="114" name="Google Shape;114;p13"/>
            <p:cNvSpPr/>
            <p:nvPr/>
          </p:nvSpPr>
          <p:spPr>
            <a:xfrm>
              <a:off x="241075" y="339463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 rot="9234796">
              <a:off x="167825" y="638038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_2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 txBox="1">
            <a:spLocks noGrp="1"/>
          </p:cNvSpPr>
          <p:nvPr>
            <p:ph type="subTitle" idx="1"/>
          </p:nvPr>
        </p:nvSpPr>
        <p:spPr>
          <a:xfrm>
            <a:off x="2035198" y="2175775"/>
            <a:ext cx="20862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subTitle" idx="2"/>
          </p:nvPr>
        </p:nvSpPr>
        <p:spPr>
          <a:xfrm>
            <a:off x="5978002" y="2175776"/>
            <a:ext cx="20862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subTitle" idx="3"/>
          </p:nvPr>
        </p:nvSpPr>
        <p:spPr>
          <a:xfrm>
            <a:off x="2035198" y="3881725"/>
            <a:ext cx="20862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subTitle" idx="4"/>
          </p:nvPr>
        </p:nvSpPr>
        <p:spPr>
          <a:xfrm>
            <a:off x="5978002" y="3881725"/>
            <a:ext cx="20862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title" idx="5" hasCustomPrompt="1"/>
          </p:nvPr>
        </p:nvSpPr>
        <p:spPr>
          <a:xfrm>
            <a:off x="1079798" y="1461525"/>
            <a:ext cx="733500" cy="447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3" name="Google Shape;123;p14"/>
          <p:cNvSpPr txBox="1">
            <a:spLocks noGrp="1"/>
          </p:cNvSpPr>
          <p:nvPr>
            <p:ph type="title" idx="6" hasCustomPrompt="1"/>
          </p:nvPr>
        </p:nvSpPr>
        <p:spPr>
          <a:xfrm>
            <a:off x="1079798" y="3105650"/>
            <a:ext cx="731400" cy="447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4" name="Google Shape;124;p14"/>
          <p:cNvSpPr txBox="1">
            <a:spLocks noGrp="1"/>
          </p:cNvSpPr>
          <p:nvPr>
            <p:ph type="title" idx="7" hasCustomPrompt="1"/>
          </p:nvPr>
        </p:nvSpPr>
        <p:spPr>
          <a:xfrm>
            <a:off x="5022189" y="1461537"/>
            <a:ext cx="731400" cy="4464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5" name="Google Shape;125;p14"/>
          <p:cNvSpPr txBox="1">
            <a:spLocks noGrp="1"/>
          </p:cNvSpPr>
          <p:nvPr>
            <p:ph type="title" idx="8" hasCustomPrompt="1"/>
          </p:nvPr>
        </p:nvSpPr>
        <p:spPr>
          <a:xfrm>
            <a:off x="5022189" y="3105651"/>
            <a:ext cx="731400" cy="447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6" name="Google Shape;126;p14"/>
          <p:cNvSpPr txBox="1">
            <a:spLocks noGrp="1"/>
          </p:cNvSpPr>
          <p:nvPr>
            <p:ph type="subTitle" idx="9"/>
          </p:nvPr>
        </p:nvSpPr>
        <p:spPr>
          <a:xfrm>
            <a:off x="2035198" y="1309125"/>
            <a:ext cx="2086200" cy="9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subTitle" idx="13"/>
          </p:nvPr>
        </p:nvSpPr>
        <p:spPr>
          <a:xfrm>
            <a:off x="2035198" y="3015069"/>
            <a:ext cx="2086200" cy="9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subTitle" idx="14"/>
          </p:nvPr>
        </p:nvSpPr>
        <p:spPr>
          <a:xfrm>
            <a:off x="5977998" y="1309125"/>
            <a:ext cx="2086200" cy="9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subTitle" idx="15"/>
          </p:nvPr>
        </p:nvSpPr>
        <p:spPr>
          <a:xfrm>
            <a:off x="5977998" y="3015072"/>
            <a:ext cx="2086200" cy="9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30" name="Google Shape;130;p14"/>
          <p:cNvSpPr/>
          <p:nvPr/>
        </p:nvSpPr>
        <p:spPr>
          <a:xfrm rot="5400000">
            <a:off x="8482239" y="3788946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4"/>
          <p:cNvSpPr/>
          <p:nvPr/>
        </p:nvSpPr>
        <p:spPr>
          <a:xfrm rot="-8943979">
            <a:off x="-824998" y="-785056"/>
            <a:ext cx="1903845" cy="1727726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14"/>
          <p:cNvGrpSpPr/>
          <p:nvPr/>
        </p:nvGrpSpPr>
        <p:grpSpPr>
          <a:xfrm>
            <a:off x="81310" y="60363"/>
            <a:ext cx="435416" cy="741773"/>
            <a:chOff x="94585" y="339463"/>
            <a:chExt cx="435416" cy="741773"/>
          </a:xfrm>
        </p:grpSpPr>
        <p:sp>
          <p:nvSpPr>
            <p:cNvPr id="133" name="Google Shape;133;p14"/>
            <p:cNvSpPr/>
            <p:nvPr/>
          </p:nvSpPr>
          <p:spPr>
            <a:xfrm>
              <a:off x="241075" y="339463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4"/>
            <p:cNvSpPr/>
            <p:nvPr/>
          </p:nvSpPr>
          <p:spPr>
            <a:xfrm rot="9234796">
              <a:off x="167825" y="638038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14"/>
          <p:cNvSpPr/>
          <p:nvPr/>
        </p:nvSpPr>
        <p:spPr>
          <a:xfrm rot="-8943980">
            <a:off x="8415113" y="4596714"/>
            <a:ext cx="1392652" cy="1263824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5"/>
          <p:cNvSpPr txBox="1">
            <a:spLocks noGrp="1"/>
          </p:cNvSpPr>
          <p:nvPr>
            <p:ph type="subTitle" idx="1"/>
          </p:nvPr>
        </p:nvSpPr>
        <p:spPr>
          <a:xfrm>
            <a:off x="719975" y="2065950"/>
            <a:ext cx="2305500" cy="5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subTitle" idx="2"/>
          </p:nvPr>
        </p:nvSpPr>
        <p:spPr>
          <a:xfrm>
            <a:off x="3419246" y="2065950"/>
            <a:ext cx="2305500" cy="5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subTitle" idx="3"/>
          </p:nvPr>
        </p:nvSpPr>
        <p:spPr>
          <a:xfrm>
            <a:off x="6118524" y="2065950"/>
            <a:ext cx="2305500" cy="5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subTitle" idx="4"/>
          </p:nvPr>
        </p:nvSpPr>
        <p:spPr>
          <a:xfrm>
            <a:off x="719975" y="3723675"/>
            <a:ext cx="2305500" cy="5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subTitle" idx="5"/>
          </p:nvPr>
        </p:nvSpPr>
        <p:spPr>
          <a:xfrm>
            <a:off x="3419250" y="3723675"/>
            <a:ext cx="2305500" cy="5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43" name="Google Shape;143;p15"/>
          <p:cNvSpPr txBox="1">
            <a:spLocks noGrp="1"/>
          </p:cNvSpPr>
          <p:nvPr>
            <p:ph type="subTitle" idx="6"/>
          </p:nvPr>
        </p:nvSpPr>
        <p:spPr>
          <a:xfrm>
            <a:off x="6118525" y="3723675"/>
            <a:ext cx="2305500" cy="5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lanosima SemiBold"/>
              <a:buNone/>
              <a:defRPr sz="2400"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144" name="Google Shape;144;p15"/>
          <p:cNvSpPr/>
          <p:nvPr/>
        </p:nvSpPr>
        <p:spPr>
          <a:xfrm rot="5400000">
            <a:off x="8551289" y="539521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5"/>
          <p:cNvSpPr/>
          <p:nvPr/>
        </p:nvSpPr>
        <p:spPr>
          <a:xfrm rot="2872866">
            <a:off x="-761172" y="3973444"/>
            <a:ext cx="1903843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5"/>
          <p:cNvSpPr/>
          <p:nvPr/>
        </p:nvSpPr>
        <p:spPr>
          <a:xfrm rot="-346077">
            <a:off x="8399052" y="-662681"/>
            <a:ext cx="1903844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" name="Google Shape;147;p15"/>
          <p:cNvGrpSpPr/>
          <p:nvPr/>
        </p:nvGrpSpPr>
        <p:grpSpPr>
          <a:xfrm>
            <a:off x="248735" y="4339913"/>
            <a:ext cx="435416" cy="741773"/>
            <a:chOff x="94585" y="339463"/>
            <a:chExt cx="435416" cy="741773"/>
          </a:xfrm>
        </p:grpSpPr>
        <p:sp>
          <p:nvSpPr>
            <p:cNvPr id="148" name="Google Shape;148;p15"/>
            <p:cNvSpPr/>
            <p:nvPr/>
          </p:nvSpPr>
          <p:spPr>
            <a:xfrm>
              <a:off x="241075" y="339463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5"/>
            <p:cNvSpPr/>
            <p:nvPr/>
          </p:nvSpPr>
          <p:spPr>
            <a:xfrm rot="9234796">
              <a:off x="167825" y="638038"/>
              <a:ext cx="288925" cy="400050"/>
            </a:xfrm>
            <a:custGeom>
              <a:avLst/>
              <a:gdLst/>
              <a:ahLst/>
              <a:cxnLst/>
              <a:rect l="l" t="t" r="r" b="b"/>
              <a:pathLst>
                <a:path w="178" h="248" extrusionOk="0">
                  <a:moveTo>
                    <a:pt x="0" y="76"/>
                  </a:moveTo>
                  <a:cubicBezTo>
                    <a:pt x="15" y="44"/>
                    <a:pt x="40" y="21"/>
                    <a:pt x="72" y="12"/>
                  </a:cubicBezTo>
                  <a:cubicBezTo>
                    <a:pt x="114" y="0"/>
                    <a:pt x="154" y="12"/>
                    <a:pt x="166" y="56"/>
                  </a:cubicBezTo>
                  <a:cubicBezTo>
                    <a:pt x="178" y="97"/>
                    <a:pt x="130" y="122"/>
                    <a:pt x="136" y="141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5" y="121"/>
                    <a:pt x="112" y="90"/>
                    <a:pt x="107" y="72"/>
                  </a:cubicBezTo>
                  <a:cubicBezTo>
                    <a:pt x="103" y="60"/>
                    <a:pt x="90" y="60"/>
                    <a:pt x="79" y="64"/>
                  </a:cubicBezTo>
                  <a:cubicBezTo>
                    <a:pt x="65" y="67"/>
                    <a:pt x="52" y="86"/>
                    <a:pt x="44" y="102"/>
                  </a:cubicBezTo>
                  <a:lnTo>
                    <a:pt x="0" y="76"/>
                  </a:lnTo>
                  <a:close/>
                  <a:moveTo>
                    <a:pt x="111" y="176"/>
                  </a:moveTo>
                  <a:cubicBezTo>
                    <a:pt x="134" y="169"/>
                    <a:pt x="154" y="181"/>
                    <a:pt x="159" y="199"/>
                  </a:cubicBezTo>
                  <a:cubicBezTo>
                    <a:pt x="164" y="217"/>
                    <a:pt x="154" y="236"/>
                    <a:pt x="130" y="243"/>
                  </a:cubicBezTo>
                  <a:cubicBezTo>
                    <a:pt x="110" y="248"/>
                    <a:pt x="89" y="237"/>
                    <a:pt x="84" y="220"/>
                  </a:cubicBezTo>
                  <a:cubicBezTo>
                    <a:pt x="80" y="204"/>
                    <a:pt x="88" y="182"/>
                    <a:pt x="111" y="17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6"/>
          <p:cNvSpPr/>
          <p:nvPr/>
        </p:nvSpPr>
        <p:spPr>
          <a:xfrm rot="5400000">
            <a:off x="-1757561" y="2418071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 rot="7360237">
            <a:off x="8184753" y="22094"/>
            <a:ext cx="1903842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/>
          <p:nvPr/>
        </p:nvSpPr>
        <p:spPr>
          <a:xfrm rot="7360237">
            <a:off x="-1270147" y="3055944"/>
            <a:ext cx="1903842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7"/>
          <p:cNvSpPr/>
          <p:nvPr/>
        </p:nvSpPr>
        <p:spPr>
          <a:xfrm rot="5400000">
            <a:off x="719964" y="-1938054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7"/>
          <p:cNvSpPr/>
          <p:nvPr/>
        </p:nvSpPr>
        <p:spPr>
          <a:xfrm rot="2987521">
            <a:off x="-674123" y="-754830"/>
            <a:ext cx="1903845" cy="1727725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7"/>
          <p:cNvSpPr/>
          <p:nvPr/>
        </p:nvSpPr>
        <p:spPr>
          <a:xfrm rot="2987521">
            <a:off x="8526277" y="4088195"/>
            <a:ext cx="1903845" cy="1727725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0" name="Google Shape;160;p17"/>
          <p:cNvGrpSpPr/>
          <p:nvPr/>
        </p:nvGrpSpPr>
        <p:grpSpPr>
          <a:xfrm rot="899960">
            <a:off x="8552046" y="4328984"/>
            <a:ext cx="510753" cy="694786"/>
            <a:chOff x="8430773" y="1727792"/>
            <a:chExt cx="510768" cy="694807"/>
          </a:xfrm>
        </p:grpSpPr>
        <p:grpSp>
          <p:nvGrpSpPr>
            <p:cNvPr id="161" name="Google Shape;161;p17"/>
            <p:cNvGrpSpPr/>
            <p:nvPr/>
          </p:nvGrpSpPr>
          <p:grpSpPr>
            <a:xfrm>
              <a:off x="8430773" y="1727792"/>
              <a:ext cx="510768" cy="510768"/>
              <a:chOff x="7606548" y="4339442"/>
              <a:chExt cx="510768" cy="510768"/>
            </a:xfrm>
          </p:grpSpPr>
          <p:sp>
            <p:nvSpPr>
              <p:cNvPr id="162" name="Google Shape;162;p17"/>
              <p:cNvSpPr/>
              <p:nvPr/>
            </p:nvSpPr>
            <p:spPr>
              <a:xfrm rot="-4620323">
                <a:off x="7648979" y="4381873"/>
                <a:ext cx="425906" cy="425906"/>
              </a:xfrm>
              <a:custGeom>
                <a:avLst/>
                <a:gdLst/>
                <a:ahLst/>
                <a:cxnLst/>
                <a:rect l="l" t="t" r="r" b="b"/>
                <a:pathLst>
                  <a:path w="425640" h="425640" extrusionOk="0">
                    <a:moveTo>
                      <a:pt x="425641" y="212821"/>
                    </a:moveTo>
                    <a:cubicBezTo>
                      <a:pt x="425641" y="330358"/>
                      <a:pt x="330358" y="425641"/>
                      <a:pt x="212821" y="425641"/>
                    </a:cubicBezTo>
                    <a:cubicBezTo>
                      <a:pt x="95283" y="425641"/>
                      <a:pt x="0" y="330358"/>
                      <a:pt x="0" y="212821"/>
                    </a:cubicBezTo>
                    <a:cubicBezTo>
                      <a:pt x="0" y="95283"/>
                      <a:pt x="95283" y="0"/>
                      <a:pt x="212821" y="0"/>
                    </a:cubicBezTo>
                    <a:cubicBezTo>
                      <a:pt x="330358" y="0"/>
                      <a:pt x="425641" y="95283"/>
                      <a:pt x="425641" y="21282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7"/>
              <p:cNvSpPr/>
              <p:nvPr/>
            </p:nvSpPr>
            <p:spPr>
              <a:xfrm rot="-4620323">
                <a:off x="7658654" y="4391610"/>
                <a:ext cx="406272" cy="406272"/>
              </a:xfrm>
              <a:custGeom>
                <a:avLst/>
                <a:gdLst/>
                <a:ahLst/>
                <a:cxnLst/>
                <a:rect l="l" t="t" r="r" b="b"/>
                <a:pathLst>
                  <a:path w="406018" h="406018" extrusionOk="0">
                    <a:moveTo>
                      <a:pt x="406019" y="203009"/>
                    </a:moveTo>
                    <a:cubicBezTo>
                      <a:pt x="406019" y="315128"/>
                      <a:pt x="315128" y="406019"/>
                      <a:pt x="203009" y="406019"/>
                    </a:cubicBezTo>
                    <a:cubicBezTo>
                      <a:pt x="90891" y="406019"/>
                      <a:pt x="0" y="315128"/>
                      <a:pt x="0" y="203009"/>
                    </a:cubicBezTo>
                    <a:cubicBezTo>
                      <a:pt x="0" y="90890"/>
                      <a:pt x="90891" y="0"/>
                      <a:pt x="203009" y="0"/>
                    </a:cubicBezTo>
                    <a:cubicBezTo>
                      <a:pt x="315128" y="0"/>
                      <a:pt x="406019" y="90890"/>
                      <a:pt x="406019" y="20300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4" name="Google Shape;164;p17"/>
              <p:cNvGrpSpPr/>
              <p:nvPr/>
            </p:nvGrpSpPr>
            <p:grpSpPr>
              <a:xfrm>
                <a:off x="7783240" y="4592685"/>
                <a:ext cx="156914" cy="189400"/>
                <a:chOff x="7783240" y="4592685"/>
                <a:chExt cx="156914" cy="189400"/>
              </a:xfrm>
            </p:grpSpPr>
            <p:sp>
              <p:nvSpPr>
                <p:cNvPr id="165" name="Google Shape;165;p17"/>
                <p:cNvSpPr/>
                <p:nvPr/>
              </p:nvSpPr>
              <p:spPr>
                <a:xfrm>
                  <a:off x="7783240" y="4592685"/>
                  <a:ext cx="74361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61" h="189400" extrusionOk="0">
                      <a:moveTo>
                        <a:pt x="39807" y="189401"/>
                      </a:moveTo>
                      <a:cubicBezTo>
                        <a:pt x="39807" y="123746"/>
                        <a:pt x="4329" y="54573"/>
                        <a:pt x="4329" y="54573"/>
                      </a:cubicBezTo>
                      <a:cubicBezTo>
                        <a:pt x="-5284" y="36438"/>
                        <a:pt x="1653" y="13942"/>
                        <a:pt x="19789" y="4329"/>
                      </a:cubicBezTo>
                      <a:cubicBezTo>
                        <a:pt x="37924" y="-5284"/>
                        <a:pt x="60420" y="1653"/>
                        <a:pt x="70033" y="19789"/>
                      </a:cubicBezTo>
                      <a:cubicBezTo>
                        <a:pt x="79646" y="37924"/>
                        <a:pt x="72709" y="60420"/>
                        <a:pt x="54573" y="70033"/>
                      </a:cubicBezTo>
                    </a:path>
                  </a:pathLst>
                </a:custGeom>
                <a:noFill/>
                <a:ln w="9900" cap="flat" cmpd="sng">
                  <a:solidFill>
                    <a:schemeClr val="dk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" name="Google Shape;166;p17"/>
                <p:cNvSpPr/>
                <p:nvPr/>
              </p:nvSpPr>
              <p:spPr>
                <a:xfrm>
                  <a:off x="7865792" y="4592685"/>
                  <a:ext cx="74362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62" h="189400" extrusionOk="0">
                      <a:moveTo>
                        <a:pt x="34555" y="189401"/>
                      </a:moveTo>
                      <a:cubicBezTo>
                        <a:pt x="34555" y="123746"/>
                        <a:pt x="70033" y="54573"/>
                        <a:pt x="70033" y="54573"/>
                      </a:cubicBezTo>
                      <a:cubicBezTo>
                        <a:pt x="79646" y="36438"/>
                        <a:pt x="72709" y="13942"/>
                        <a:pt x="54573" y="4329"/>
                      </a:cubicBezTo>
                      <a:cubicBezTo>
                        <a:pt x="36438" y="-5284"/>
                        <a:pt x="13942" y="1653"/>
                        <a:pt x="4329" y="19789"/>
                      </a:cubicBezTo>
                      <a:cubicBezTo>
                        <a:pt x="-5284" y="37924"/>
                        <a:pt x="1653" y="60420"/>
                        <a:pt x="19789" y="70033"/>
                      </a:cubicBezTo>
                    </a:path>
                  </a:pathLst>
                </a:custGeom>
                <a:noFill/>
                <a:ln w="9900" cap="flat" cmpd="sng">
                  <a:solidFill>
                    <a:schemeClr val="dk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67" name="Google Shape;167;p17"/>
            <p:cNvGrpSpPr/>
            <p:nvPr/>
          </p:nvGrpSpPr>
          <p:grpSpPr>
            <a:xfrm>
              <a:off x="8583302" y="2169048"/>
              <a:ext cx="205289" cy="253551"/>
              <a:chOff x="7759077" y="4780698"/>
              <a:chExt cx="205289" cy="253551"/>
            </a:xfrm>
          </p:grpSpPr>
          <p:sp>
            <p:nvSpPr>
              <p:cNvPr id="168" name="Google Shape;168;p17"/>
              <p:cNvSpPr/>
              <p:nvPr/>
            </p:nvSpPr>
            <p:spPr>
              <a:xfrm>
                <a:off x="7759078" y="4780698"/>
                <a:ext cx="205288" cy="253551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53551" extrusionOk="0">
                    <a:moveTo>
                      <a:pt x="0" y="0"/>
                    </a:moveTo>
                    <a:lnTo>
                      <a:pt x="205288" y="0"/>
                    </a:lnTo>
                    <a:lnTo>
                      <a:pt x="205288" y="206775"/>
                    </a:lnTo>
                    <a:cubicBezTo>
                      <a:pt x="205288" y="232591"/>
                      <a:pt x="184329" y="253551"/>
                      <a:pt x="158513" y="253551"/>
                    </a:cubicBezTo>
                    <a:lnTo>
                      <a:pt x="46825" y="253551"/>
                    </a:lnTo>
                    <a:cubicBezTo>
                      <a:pt x="21009" y="253551"/>
                      <a:pt x="49" y="232591"/>
                      <a:pt x="49" y="206775"/>
                    </a:cubicBez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17"/>
              <p:cNvSpPr/>
              <p:nvPr/>
            </p:nvSpPr>
            <p:spPr>
              <a:xfrm>
                <a:off x="7759077" y="481389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17"/>
              <p:cNvSpPr/>
              <p:nvPr/>
            </p:nvSpPr>
            <p:spPr>
              <a:xfrm>
                <a:off x="7759077" y="486686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7"/>
              <p:cNvSpPr/>
              <p:nvPr/>
            </p:nvSpPr>
            <p:spPr>
              <a:xfrm>
                <a:off x="7759077" y="491983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17"/>
              <p:cNvSpPr/>
              <p:nvPr/>
            </p:nvSpPr>
            <p:spPr>
              <a:xfrm>
                <a:off x="7759077" y="497280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/>
          <p:nvPr/>
        </p:nvSpPr>
        <p:spPr>
          <a:xfrm rot="5400000">
            <a:off x="-1764336" y="222746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2"/>
          <p:cNvSpPr/>
          <p:nvPr/>
        </p:nvSpPr>
        <p:spPr>
          <a:xfrm rot="-10799990">
            <a:off x="-728025" y="-696655"/>
            <a:ext cx="1903848" cy="1727726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2"/>
          <p:cNvSpPr/>
          <p:nvPr/>
        </p:nvSpPr>
        <p:spPr>
          <a:xfrm rot="-4332769">
            <a:off x="8261723" y="3644393"/>
            <a:ext cx="1903850" cy="1727726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1" name="Google Shape;211;p22"/>
          <p:cNvGrpSpPr/>
          <p:nvPr/>
        </p:nvGrpSpPr>
        <p:grpSpPr>
          <a:xfrm rot="899960">
            <a:off x="8590871" y="4070259"/>
            <a:ext cx="510753" cy="694786"/>
            <a:chOff x="8430773" y="1727792"/>
            <a:chExt cx="510768" cy="694807"/>
          </a:xfrm>
        </p:grpSpPr>
        <p:grpSp>
          <p:nvGrpSpPr>
            <p:cNvPr id="212" name="Google Shape;212;p22"/>
            <p:cNvGrpSpPr/>
            <p:nvPr/>
          </p:nvGrpSpPr>
          <p:grpSpPr>
            <a:xfrm>
              <a:off x="8430773" y="1727792"/>
              <a:ext cx="510768" cy="510768"/>
              <a:chOff x="7606548" y="4339442"/>
              <a:chExt cx="510768" cy="510768"/>
            </a:xfrm>
          </p:grpSpPr>
          <p:sp>
            <p:nvSpPr>
              <p:cNvPr id="213" name="Google Shape;213;p22"/>
              <p:cNvSpPr/>
              <p:nvPr/>
            </p:nvSpPr>
            <p:spPr>
              <a:xfrm rot="-4620323">
                <a:off x="7648979" y="4381873"/>
                <a:ext cx="425906" cy="425906"/>
              </a:xfrm>
              <a:custGeom>
                <a:avLst/>
                <a:gdLst/>
                <a:ahLst/>
                <a:cxnLst/>
                <a:rect l="l" t="t" r="r" b="b"/>
                <a:pathLst>
                  <a:path w="425640" h="425640" extrusionOk="0">
                    <a:moveTo>
                      <a:pt x="425641" y="212821"/>
                    </a:moveTo>
                    <a:cubicBezTo>
                      <a:pt x="425641" y="330358"/>
                      <a:pt x="330358" y="425641"/>
                      <a:pt x="212821" y="425641"/>
                    </a:cubicBezTo>
                    <a:cubicBezTo>
                      <a:pt x="95283" y="425641"/>
                      <a:pt x="0" y="330358"/>
                      <a:pt x="0" y="212821"/>
                    </a:cubicBezTo>
                    <a:cubicBezTo>
                      <a:pt x="0" y="95283"/>
                      <a:pt x="95283" y="0"/>
                      <a:pt x="212821" y="0"/>
                    </a:cubicBezTo>
                    <a:cubicBezTo>
                      <a:pt x="330358" y="0"/>
                      <a:pt x="425641" y="95283"/>
                      <a:pt x="425641" y="21282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22"/>
              <p:cNvSpPr/>
              <p:nvPr/>
            </p:nvSpPr>
            <p:spPr>
              <a:xfrm rot="-4620323">
                <a:off x="7658654" y="4391610"/>
                <a:ext cx="406272" cy="406272"/>
              </a:xfrm>
              <a:custGeom>
                <a:avLst/>
                <a:gdLst/>
                <a:ahLst/>
                <a:cxnLst/>
                <a:rect l="l" t="t" r="r" b="b"/>
                <a:pathLst>
                  <a:path w="406018" h="406018" extrusionOk="0">
                    <a:moveTo>
                      <a:pt x="406019" y="203009"/>
                    </a:moveTo>
                    <a:cubicBezTo>
                      <a:pt x="406019" y="315128"/>
                      <a:pt x="315128" y="406019"/>
                      <a:pt x="203009" y="406019"/>
                    </a:cubicBezTo>
                    <a:cubicBezTo>
                      <a:pt x="90891" y="406019"/>
                      <a:pt x="0" y="315128"/>
                      <a:pt x="0" y="203009"/>
                    </a:cubicBezTo>
                    <a:cubicBezTo>
                      <a:pt x="0" y="90890"/>
                      <a:pt x="90891" y="0"/>
                      <a:pt x="203009" y="0"/>
                    </a:cubicBezTo>
                    <a:cubicBezTo>
                      <a:pt x="315128" y="0"/>
                      <a:pt x="406019" y="90890"/>
                      <a:pt x="406019" y="20300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15" name="Google Shape;215;p22"/>
              <p:cNvGrpSpPr/>
              <p:nvPr/>
            </p:nvGrpSpPr>
            <p:grpSpPr>
              <a:xfrm>
                <a:off x="7783240" y="4592685"/>
                <a:ext cx="156914" cy="189400"/>
                <a:chOff x="7783240" y="4592685"/>
                <a:chExt cx="156914" cy="189400"/>
              </a:xfrm>
            </p:grpSpPr>
            <p:sp>
              <p:nvSpPr>
                <p:cNvPr id="216" name="Google Shape;216;p22"/>
                <p:cNvSpPr/>
                <p:nvPr/>
              </p:nvSpPr>
              <p:spPr>
                <a:xfrm>
                  <a:off x="7783240" y="4592685"/>
                  <a:ext cx="74361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61" h="189400" extrusionOk="0">
                      <a:moveTo>
                        <a:pt x="39807" y="189401"/>
                      </a:moveTo>
                      <a:cubicBezTo>
                        <a:pt x="39807" y="123746"/>
                        <a:pt x="4329" y="54573"/>
                        <a:pt x="4329" y="54573"/>
                      </a:cubicBezTo>
                      <a:cubicBezTo>
                        <a:pt x="-5284" y="36438"/>
                        <a:pt x="1653" y="13942"/>
                        <a:pt x="19789" y="4329"/>
                      </a:cubicBezTo>
                      <a:cubicBezTo>
                        <a:pt x="37924" y="-5284"/>
                        <a:pt x="60420" y="1653"/>
                        <a:pt x="70033" y="19789"/>
                      </a:cubicBezTo>
                      <a:cubicBezTo>
                        <a:pt x="79646" y="37924"/>
                        <a:pt x="72709" y="60420"/>
                        <a:pt x="54573" y="70033"/>
                      </a:cubicBezTo>
                    </a:path>
                  </a:pathLst>
                </a:custGeom>
                <a:noFill/>
                <a:ln w="9900" cap="flat" cmpd="sng">
                  <a:solidFill>
                    <a:schemeClr val="dk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" name="Google Shape;217;p22"/>
                <p:cNvSpPr/>
                <p:nvPr/>
              </p:nvSpPr>
              <p:spPr>
                <a:xfrm>
                  <a:off x="7865792" y="4592685"/>
                  <a:ext cx="74362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62" h="189400" extrusionOk="0">
                      <a:moveTo>
                        <a:pt x="34555" y="189401"/>
                      </a:moveTo>
                      <a:cubicBezTo>
                        <a:pt x="34555" y="123746"/>
                        <a:pt x="70033" y="54573"/>
                        <a:pt x="70033" y="54573"/>
                      </a:cubicBezTo>
                      <a:cubicBezTo>
                        <a:pt x="79646" y="36438"/>
                        <a:pt x="72709" y="13942"/>
                        <a:pt x="54573" y="4329"/>
                      </a:cubicBezTo>
                      <a:cubicBezTo>
                        <a:pt x="36438" y="-5284"/>
                        <a:pt x="13942" y="1653"/>
                        <a:pt x="4329" y="19789"/>
                      </a:cubicBezTo>
                      <a:cubicBezTo>
                        <a:pt x="-5284" y="37924"/>
                        <a:pt x="1653" y="60420"/>
                        <a:pt x="19789" y="70033"/>
                      </a:cubicBezTo>
                    </a:path>
                  </a:pathLst>
                </a:custGeom>
                <a:noFill/>
                <a:ln w="9900" cap="flat" cmpd="sng">
                  <a:solidFill>
                    <a:schemeClr val="dk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18" name="Google Shape;218;p22"/>
            <p:cNvGrpSpPr/>
            <p:nvPr/>
          </p:nvGrpSpPr>
          <p:grpSpPr>
            <a:xfrm>
              <a:off x="8583302" y="2169048"/>
              <a:ext cx="205289" cy="253551"/>
              <a:chOff x="7759077" y="4780698"/>
              <a:chExt cx="205289" cy="253551"/>
            </a:xfrm>
          </p:grpSpPr>
          <p:sp>
            <p:nvSpPr>
              <p:cNvPr id="219" name="Google Shape;219;p22"/>
              <p:cNvSpPr/>
              <p:nvPr/>
            </p:nvSpPr>
            <p:spPr>
              <a:xfrm>
                <a:off x="7759078" y="4780698"/>
                <a:ext cx="205288" cy="253551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53551" extrusionOk="0">
                    <a:moveTo>
                      <a:pt x="0" y="0"/>
                    </a:moveTo>
                    <a:lnTo>
                      <a:pt x="205288" y="0"/>
                    </a:lnTo>
                    <a:lnTo>
                      <a:pt x="205288" y="206775"/>
                    </a:lnTo>
                    <a:cubicBezTo>
                      <a:pt x="205288" y="232591"/>
                      <a:pt x="184329" y="253551"/>
                      <a:pt x="158513" y="253551"/>
                    </a:cubicBezTo>
                    <a:lnTo>
                      <a:pt x="46825" y="253551"/>
                    </a:lnTo>
                    <a:cubicBezTo>
                      <a:pt x="21009" y="253551"/>
                      <a:pt x="49" y="232591"/>
                      <a:pt x="49" y="206775"/>
                    </a:cubicBez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22"/>
              <p:cNvSpPr/>
              <p:nvPr/>
            </p:nvSpPr>
            <p:spPr>
              <a:xfrm>
                <a:off x="7759077" y="481389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22"/>
              <p:cNvSpPr/>
              <p:nvPr/>
            </p:nvSpPr>
            <p:spPr>
              <a:xfrm>
                <a:off x="7759077" y="486686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22"/>
              <p:cNvSpPr/>
              <p:nvPr/>
            </p:nvSpPr>
            <p:spPr>
              <a:xfrm>
                <a:off x="7759077" y="491983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22"/>
              <p:cNvSpPr/>
              <p:nvPr/>
            </p:nvSpPr>
            <p:spPr>
              <a:xfrm>
                <a:off x="7759077" y="4972807"/>
                <a:ext cx="205288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205288" h="21108" extrusionOk="0">
                    <a:moveTo>
                      <a:pt x="0" y="0"/>
                    </a:moveTo>
                    <a:lnTo>
                      <a:pt x="205289" y="0"/>
                    </a:lnTo>
                    <a:lnTo>
                      <a:pt x="205289" y="21109"/>
                    </a:lnTo>
                    <a:lnTo>
                      <a:pt x="0" y="211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/>
          <p:nvPr/>
        </p:nvSpPr>
        <p:spPr>
          <a:xfrm rot="5400000">
            <a:off x="5985764" y="-1938054"/>
            <a:ext cx="2477587" cy="2477537"/>
          </a:xfrm>
          <a:custGeom>
            <a:avLst/>
            <a:gdLst/>
            <a:ahLst/>
            <a:cxnLst/>
            <a:rect l="l" t="t" r="r" b="b"/>
            <a:pathLst>
              <a:path w="2477587" h="2477537" extrusionOk="0">
                <a:moveTo>
                  <a:pt x="184577" y="0"/>
                </a:moveTo>
                <a:cubicBezTo>
                  <a:pt x="184725" y="6590"/>
                  <a:pt x="183486" y="13379"/>
                  <a:pt x="180266" y="19573"/>
                </a:cubicBezTo>
                <a:cubicBezTo>
                  <a:pt x="173180" y="33249"/>
                  <a:pt x="158265" y="40087"/>
                  <a:pt x="136810" y="39393"/>
                </a:cubicBezTo>
                <a:cubicBezTo>
                  <a:pt x="115651" y="40037"/>
                  <a:pt x="100786" y="33249"/>
                  <a:pt x="93700" y="19573"/>
                </a:cubicBezTo>
                <a:cubicBezTo>
                  <a:pt x="90480" y="13379"/>
                  <a:pt x="89191" y="6541"/>
                  <a:pt x="89390" y="0"/>
                </a:cubicBezTo>
                <a:lnTo>
                  <a:pt x="79529" y="0"/>
                </a:lnTo>
                <a:cubicBezTo>
                  <a:pt x="79331" y="8077"/>
                  <a:pt x="80916" y="16500"/>
                  <a:pt x="84880" y="24131"/>
                </a:cubicBezTo>
                <a:cubicBezTo>
                  <a:pt x="89984" y="33992"/>
                  <a:pt x="103660" y="50344"/>
                  <a:pt x="136810" y="49253"/>
                </a:cubicBezTo>
                <a:cubicBezTo>
                  <a:pt x="170405" y="50393"/>
                  <a:pt x="183932" y="33992"/>
                  <a:pt x="189086" y="24131"/>
                </a:cubicBezTo>
                <a:cubicBezTo>
                  <a:pt x="193050" y="16500"/>
                  <a:pt x="194586" y="8126"/>
                  <a:pt x="194388" y="0"/>
                </a:cubicBezTo>
                <a:lnTo>
                  <a:pt x="184577" y="0"/>
                </a:lnTo>
                <a:close/>
                <a:moveTo>
                  <a:pt x="189086" y="2453456"/>
                </a:moveTo>
                <a:cubicBezTo>
                  <a:pt x="183932" y="2443595"/>
                  <a:pt x="170256" y="2427095"/>
                  <a:pt x="137156" y="2428333"/>
                </a:cubicBezTo>
                <a:cubicBezTo>
                  <a:pt x="103611" y="2427144"/>
                  <a:pt x="89984" y="2443595"/>
                  <a:pt x="84880" y="2453456"/>
                </a:cubicBezTo>
                <a:cubicBezTo>
                  <a:pt x="80916" y="2461086"/>
                  <a:pt x="79331" y="2469460"/>
                  <a:pt x="79529" y="2477537"/>
                </a:cubicBezTo>
                <a:lnTo>
                  <a:pt x="89390" y="2477537"/>
                </a:lnTo>
                <a:cubicBezTo>
                  <a:pt x="89241" y="2470996"/>
                  <a:pt x="90480" y="2464208"/>
                  <a:pt x="93700" y="2458014"/>
                </a:cubicBezTo>
                <a:cubicBezTo>
                  <a:pt x="100786" y="2444338"/>
                  <a:pt x="115651" y="2437599"/>
                  <a:pt x="137156" y="2438194"/>
                </a:cubicBezTo>
                <a:cubicBezTo>
                  <a:pt x="158216" y="2437500"/>
                  <a:pt x="173180" y="2444338"/>
                  <a:pt x="180266" y="2458014"/>
                </a:cubicBezTo>
                <a:cubicBezTo>
                  <a:pt x="183486" y="2464208"/>
                  <a:pt x="184725" y="2470996"/>
                  <a:pt x="184577" y="2477537"/>
                </a:cubicBezTo>
                <a:lnTo>
                  <a:pt x="194388" y="2477537"/>
                </a:lnTo>
                <a:cubicBezTo>
                  <a:pt x="194586" y="2469460"/>
                  <a:pt x="193000" y="2461086"/>
                  <a:pt x="189086" y="2453456"/>
                </a:cubicBezTo>
                <a:close/>
                <a:moveTo>
                  <a:pt x="1820990" y="2453456"/>
                </a:moveTo>
                <a:cubicBezTo>
                  <a:pt x="1815837" y="2443595"/>
                  <a:pt x="1802458" y="2427095"/>
                  <a:pt x="1769061" y="2428333"/>
                </a:cubicBezTo>
                <a:cubicBezTo>
                  <a:pt x="1735465" y="2427095"/>
                  <a:pt x="1721938" y="2443595"/>
                  <a:pt x="1716785" y="2453456"/>
                </a:cubicBezTo>
                <a:cubicBezTo>
                  <a:pt x="1712821" y="2461086"/>
                  <a:pt x="1711285" y="2469460"/>
                  <a:pt x="1711483" y="2477537"/>
                </a:cubicBezTo>
                <a:lnTo>
                  <a:pt x="1721294" y="2477537"/>
                </a:lnTo>
                <a:cubicBezTo>
                  <a:pt x="1721145" y="2470996"/>
                  <a:pt x="1722384" y="2464208"/>
                  <a:pt x="1725605" y="2458014"/>
                </a:cubicBezTo>
                <a:cubicBezTo>
                  <a:pt x="1732691" y="2444338"/>
                  <a:pt x="1747704" y="2437599"/>
                  <a:pt x="1769061" y="2438194"/>
                </a:cubicBezTo>
                <a:cubicBezTo>
                  <a:pt x="1790169" y="2437451"/>
                  <a:pt x="1805084" y="2444338"/>
                  <a:pt x="1812170" y="2458014"/>
                </a:cubicBezTo>
                <a:cubicBezTo>
                  <a:pt x="1815391" y="2464208"/>
                  <a:pt x="1816630" y="2470996"/>
                  <a:pt x="1816481" y="2477537"/>
                </a:cubicBezTo>
                <a:lnTo>
                  <a:pt x="1826341" y="2477537"/>
                </a:lnTo>
                <a:cubicBezTo>
                  <a:pt x="1826540" y="2469460"/>
                  <a:pt x="1824954" y="2461086"/>
                  <a:pt x="1820990" y="2453456"/>
                </a:cubicBezTo>
                <a:close/>
                <a:moveTo>
                  <a:pt x="2444933" y="2428333"/>
                </a:moveTo>
                <a:cubicBezTo>
                  <a:pt x="2411387" y="2427144"/>
                  <a:pt x="2397810" y="2443595"/>
                  <a:pt x="2392707" y="2453456"/>
                </a:cubicBezTo>
                <a:cubicBezTo>
                  <a:pt x="2388743" y="2461086"/>
                  <a:pt x="2387157" y="2469460"/>
                  <a:pt x="2387355" y="2477537"/>
                </a:cubicBezTo>
                <a:lnTo>
                  <a:pt x="2397166" y="2477537"/>
                </a:lnTo>
                <a:cubicBezTo>
                  <a:pt x="2397018" y="2470996"/>
                  <a:pt x="2398256" y="2464208"/>
                  <a:pt x="2401477" y="2458014"/>
                </a:cubicBezTo>
                <a:cubicBezTo>
                  <a:pt x="2408563" y="2444338"/>
                  <a:pt x="2423577" y="2437550"/>
                  <a:pt x="2444933" y="2438194"/>
                </a:cubicBezTo>
                <a:cubicBezTo>
                  <a:pt x="2458560" y="2437797"/>
                  <a:pt x="2469560" y="2440473"/>
                  <a:pt x="2477538" y="2446023"/>
                </a:cubicBezTo>
                <a:lnTo>
                  <a:pt x="2477538" y="2434478"/>
                </a:lnTo>
                <a:cubicBezTo>
                  <a:pt x="2469659" y="2430464"/>
                  <a:pt x="2459105" y="2427788"/>
                  <a:pt x="2444933" y="2428333"/>
                </a:cubicBezTo>
                <a:close/>
                <a:moveTo>
                  <a:pt x="2392707" y="352554"/>
                </a:moveTo>
                <a:cubicBezTo>
                  <a:pt x="2397810" y="362414"/>
                  <a:pt x="2411239" y="378815"/>
                  <a:pt x="2444636" y="377725"/>
                </a:cubicBezTo>
                <a:cubicBezTo>
                  <a:pt x="2458956" y="378171"/>
                  <a:pt x="2469609" y="375496"/>
                  <a:pt x="2477538" y="371432"/>
                </a:cubicBezTo>
                <a:lnTo>
                  <a:pt x="2477538" y="359986"/>
                </a:lnTo>
                <a:cubicBezTo>
                  <a:pt x="2469510" y="365635"/>
                  <a:pt x="2458361" y="368311"/>
                  <a:pt x="2444636" y="367815"/>
                </a:cubicBezTo>
                <a:cubicBezTo>
                  <a:pt x="2423478" y="368509"/>
                  <a:pt x="2408563" y="361671"/>
                  <a:pt x="2401477" y="347995"/>
                </a:cubicBezTo>
                <a:cubicBezTo>
                  <a:pt x="2393599" y="332832"/>
                  <a:pt x="2397414" y="313954"/>
                  <a:pt x="2405045" y="303895"/>
                </a:cubicBezTo>
                <a:cubicBezTo>
                  <a:pt x="2413468" y="292696"/>
                  <a:pt x="2415995" y="280606"/>
                  <a:pt x="2412081" y="269903"/>
                </a:cubicBezTo>
                <a:cubicBezTo>
                  <a:pt x="2408563" y="260240"/>
                  <a:pt x="2399941" y="252808"/>
                  <a:pt x="2389535" y="250429"/>
                </a:cubicBezTo>
                <a:cubicBezTo>
                  <a:pt x="2381607" y="248596"/>
                  <a:pt x="2345435" y="248447"/>
                  <a:pt x="2286718" y="248547"/>
                </a:cubicBezTo>
                <a:cubicBezTo>
                  <a:pt x="2285627" y="218866"/>
                  <a:pt x="2284091" y="158711"/>
                  <a:pt x="2286866" y="146670"/>
                </a:cubicBezTo>
                <a:cubicBezTo>
                  <a:pt x="2288452" y="139733"/>
                  <a:pt x="2293357" y="133936"/>
                  <a:pt x="2299700" y="131656"/>
                </a:cubicBezTo>
                <a:cubicBezTo>
                  <a:pt x="2306984" y="128981"/>
                  <a:pt x="2315507" y="130963"/>
                  <a:pt x="2323683" y="137156"/>
                </a:cubicBezTo>
                <a:cubicBezTo>
                  <a:pt x="2335922" y="146373"/>
                  <a:pt x="2358863" y="151080"/>
                  <a:pt x="2377296" y="141517"/>
                </a:cubicBezTo>
                <a:cubicBezTo>
                  <a:pt x="2386959" y="136463"/>
                  <a:pt x="2403063" y="123134"/>
                  <a:pt x="2401923" y="90628"/>
                </a:cubicBezTo>
                <a:cubicBezTo>
                  <a:pt x="2403063" y="57727"/>
                  <a:pt x="2386959" y="44397"/>
                  <a:pt x="2377296" y="39343"/>
                </a:cubicBezTo>
                <a:cubicBezTo>
                  <a:pt x="2358863" y="29830"/>
                  <a:pt x="2335922" y="34487"/>
                  <a:pt x="2323683" y="43704"/>
                </a:cubicBezTo>
                <a:cubicBezTo>
                  <a:pt x="2315507" y="49947"/>
                  <a:pt x="2306934" y="51880"/>
                  <a:pt x="2299700" y="49253"/>
                </a:cubicBezTo>
                <a:cubicBezTo>
                  <a:pt x="2293357" y="46925"/>
                  <a:pt x="2288452" y="41177"/>
                  <a:pt x="2286866" y="34240"/>
                </a:cubicBezTo>
                <a:cubicBezTo>
                  <a:pt x="2285677" y="29235"/>
                  <a:pt x="2285281" y="15955"/>
                  <a:pt x="2285281" y="0"/>
                </a:cubicBezTo>
                <a:lnTo>
                  <a:pt x="2275371" y="0"/>
                </a:lnTo>
                <a:cubicBezTo>
                  <a:pt x="2275371" y="16451"/>
                  <a:pt x="2275866" y="30672"/>
                  <a:pt x="2277204" y="36420"/>
                </a:cubicBezTo>
                <a:cubicBezTo>
                  <a:pt x="2279533" y="46627"/>
                  <a:pt x="2286866" y="55100"/>
                  <a:pt x="2296330" y="58569"/>
                </a:cubicBezTo>
                <a:cubicBezTo>
                  <a:pt x="2306835" y="62384"/>
                  <a:pt x="2318678" y="59907"/>
                  <a:pt x="2329678" y="51632"/>
                </a:cubicBezTo>
                <a:cubicBezTo>
                  <a:pt x="2339489" y="44199"/>
                  <a:pt x="2357922" y="40483"/>
                  <a:pt x="2372738" y="48163"/>
                </a:cubicBezTo>
                <a:cubicBezTo>
                  <a:pt x="2386067" y="55100"/>
                  <a:pt x="2392756" y="69619"/>
                  <a:pt x="2392062" y="90628"/>
                </a:cubicBezTo>
                <a:cubicBezTo>
                  <a:pt x="2392756" y="111241"/>
                  <a:pt x="2386067" y="125809"/>
                  <a:pt x="2372738" y="132697"/>
                </a:cubicBezTo>
                <a:cubicBezTo>
                  <a:pt x="2357922" y="140377"/>
                  <a:pt x="2339489" y="136661"/>
                  <a:pt x="2329678" y="129228"/>
                </a:cubicBezTo>
                <a:cubicBezTo>
                  <a:pt x="2318678" y="120953"/>
                  <a:pt x="2306835" y="118476"/>
                  <a:pt x="2296330" y="122341"/>
                </a:cubicBezTo>
                <a:cubicBezTo>
                  <a:pt x="2286866" y="125809"/>
                  <a:pt x="2279533" y="134283"/>
                  <a:pt x="2277204" y="144440"/>
                </a:cubicBezTo>
                <a:cubicBezTo>
                  <a:pt x="2273884" y="158909"/>
                  <a:pt x="2275965" y="225852"/>
                  <a:pt x="2276758" y="248547"/>
                </a:cubicBezTo>
                <a:lnTo>
                  <a:pt x="2275767" y="248547"/>
                </a:lnTo>
                <a:cubicBezTo>
                  <a:pt x="2227257" y="248646"/>
                  <a:pt x="2172206" y="248794"/>
                  <a:pt x="2164278" y="246961"/>
                </a:cubicBezTo>
                <a:cubicBezTo>
                  <a:pt x="2157142" y="245326"/>
                  <a:pt x="2151196" y="240272"/>
                  <a:pt x="2148818" y="233731"/>
                </a:cubicBezTo>
                <a:cubicBezTo>
                  <a:pt x="2146142" y="226298"/>
                  <a:pt x="2148124" y="217577"/>
                  <a:pt x="2154467" y="209154"/>
                </a:cubicBezTo>
                <a:cubicBezTo>
                  <a:pt x="2163931" y="196667"/>
                  <a:pt x="2168688" y="173279"/>
                  <a:pt x="2158926" y="154450"/>
                </a:cubicBezTo>
                <a:cubicBezTo>
                  <a:pt x="2153823" y="144589"/>
                  <a:pt x="2140295" y="128287"/>
                  <a:pt x="2106997" y="129327"/>
                </a:cubicBezTo>
                <a:cubicBezTo>
                  <a:pt x="2073550" y="128237"/>
                  <a:pt x="2059874" y="144589"/>
                  <a:pt x="2054721" y="154499"/>
                </a:cubicBezTo>
                <a:cubicBezTo>
                  <a:pt x="2045009" y="173279"/>
                  <a:pt x="2049766" y="196667"/>
                  <a:pt x="2059181" y="209154"/>
                </a:cubicBezTo>
                <a:cubicBezTo>
                  <a:pt x="2065523" y="217577"/>
                  <a:pt x="2067555" y="226298"/>
                  <a:pt x="2064829" y="233731"/>
                </a:cubicBezTo>
                <a:cubicBezTo>
                  <a:pt x="2062451" y="240272"/>
                  <a:pt x="2056554" y="245326"/>
                  <a:pt x="2049419" y="246961"/>
                </a:cubicBezTo>
                <a:cubicBezTo>
                  <a:pt x="2041441" y="248794"/>
                  <a:pt x="1986440" y="248646"/>
                  <a:pt x="1937880" y="248547"/>
                </a:cubicBezTo>
                <a:lnTo>
                  <a:pt x="1932876" y="248547"/>
                </a:lnTo>
                <a:cubicBezTo>
                  <a:pt x="1933668" y="225852"/>
                  <a:pt x="1935750" y="158909"/>
                  <a:pt x="1932479" y="144440"/>
                </a:cubicBezTo>
                <a:cubicBezTo>
                  <a:pt x="1930150" y="134283"/>
                  <a:pt x="1922817" y="125809"/>
                  <a:pt x="1913353" y="122341"/>
                </a:cubicBezTo>
                <a:cubicBezTo>
                  <a:pt x="1902798" y="118476"/>
                  <a:pt x="1890956" y="120953"/>
                  <a:pt x="1880005" y="129228"/>
                </a:cubicBezTo>
                <a:cubicBezTo>
                  <a:pt x="1870194" y="136661"/>
                  <a:pt x="1851761" y="140377"/>
                  <a:pt x="1836945" y="132697"/>
                </a:cubicBezTo>
                <a:cubicBezTo>
                  <a:pt x="1823616" y="125809"/>
                  <a:pt x="1816927" y="111241"/>
                  <a:pt x="1817621" y="90281"/>
                </a:cubicBezTo>
                <a:cubicBezTo>
                  <a:pt x="1816927" y="69668"/>
                  <a:pt x="1823616" y="55100"/>
                  <a:pt x="1836945" y="48163"/>
                </a:cubicBezTo>
                <a:cubicBezTo>
                  <a:pt x="1851761" y="40483"/>
                  <a:pt x="1870194" y="44199"/>
                  <a:pt x="1880005" y="51632"/>
                </a:cubicBezTo>
                <a:cubicBezTo>
                  <a:pt x="1890956" y="59907"/>
                  <a:pt x="1902798" y="62384"/>
                  <a:pt x="1913353" y="58569"/>
                </a:cubicBezTo>
                <a:cubicBezTo>
                  <a:pt x="1922817" y="55100"/>
                  <a:pt x="1930150" y="46627"/>
                  <a:pt x="1932479" y="36420"/>
                </a:cubicBezTo>
                <a:cubicBezTo>
                  <a:pt x="1933768" y="30622"/>
                  <a:pt x="1934263" y="16401"/>
                  <a:pt x="1934263" y="0"/>
                </a:cubicBezTo>
                <a:lnTo>
                  <a:pt x="1924353" y="0"/>
                </a:lnTo>
                <a:cubicBezTo>
                  <a:pt x="1924353" y="15955"/>
                  <a:pt x="1923957" y="29235"/>
                  <a:pt x="1922817" y="34240"/>
                </a:cubicBezTo>
                <a:cubicBezTo>
                  <a:pt x="1921231" y="41177"/>
                  <a:pt x="1916276" y="46925"/>
                  <a:pt x="1909934" y="49253"/>
                </a:cubicBezTo>
                <a:cubicBezTo>
                  <a:pt x="1902699" y="51880"/>
                  <a:pt x="1894176" y="49947"/>
                  <a:pt x="1885951" y="43704"/>
                </a:cubicBezTo>
                <a:cubicBezTo>
                  <a:pt x="1873762" y="34487"/>
                  <a:pt x="1850770" y="29830"/>
                  <a:pt x="1832387" y="39393"/>
                </a:cubicBezTo>
                <a:cubicBezTo>
                  <a:pt x="1822675" y="44397"/>
                  <a:pt x="1806620" y="57727"/>
                  <a:pt x="1807710" y="90281"/>
                </a:cubicBezTo>
                <a:cubicBezTo>
                  <a:pt x="1806620" y="123134"/>
                  <a:pt x="1822675" y="136463"/>
                  <a:pt x="1832387" y="141517"/>
                </a:cubicBezTo>
                <a:cubicBezTo>
                  <a:pt x="1850820" y="151080"/>
                  <a:pt x="1873762" y="146373"/>
                  <a:pt x="1885951" y="137156"/>
                </a:cubicBezTo>
                <a:cubicBezTo>
                  <a:pt x="1894176" y="130963"/>
                  <a:pt x="1902650" y="128981"/>
                  <a:pt x="1909934" y="131656"/>
                </a:cubicBezTo>
                <a:cubicBezTo>
                  <a:pt x="1916276" y="133936"/>
                  <a:pt x="1921231" y="139733"/>
                  <a:pt x="1922817" y="146670"/>
                </a:cubicBezTo>
                <a:cubicBezTo>
                  <a:pt x="1925592" y="158711"/>
                  <a:pt x="1924056" y="218866"/>
                  <a:pt x="1922965" y="248547"/>
                </a:cubicBezTo>
                <a:cubicBezTo>
                  <a:pt x="1866626" y="248447"/>
                  <a:pt x="1831891" y="248646"/>
                  <a:pt x="1824112" y="250429"/>
                </a:cubicBezTo>
                <a:cubicBezTo>
                  <a:pt x="1813706" y="252808"/>
                  <a:pt x="1805084" y="260240"/>
                  <a:pt x="1801566" y="269903"/>
                </a:cubicBezTo>
                <a:cubicBezTo>
                  <a:pt x="1797652" y="280606"/>
                  <a:pt x="1800179" y="292696"/>
                  <a:pt x="1808652" y="303895"/>
                </a:cubicBezTo>
                <a:cubicBezTo>
                  <a:pt x="1816233" y="313954"/>
                  <a:pt x="1820049" y="332832"/>
                  <a:pt x="1812170" y="347995"/>
                </a:cubicBezTo>
                <a:cubicBezTo>
                  <a:pt x="1805084" y="361671"/>
                  <a:pt x="1790070" y="368509"/>
                  <a:pt x="1768714" y="367815"/>
                </a:cubicBezTo>
                <a:cubicBezTo>
                  <a:pt x="1747605" y="368509"/>
                  <a:pt x="1732691" y="361671"/>
                  <a:pt x="1725605" y="347995"/>
                </a:cubicBezTo>
                <a:cubicBezTo>
                  <a:pt x="1717726" y="332832"/>
                  <a:pt x="1721542" y="313954"/>
                  <a:pt x="1729123" y="303895"/>
                </a:cubicBezTo>
                <a:cubicBezTo>
                  <a:pt x="1737596" y="292696"/>
                  <a:pt x="1740123" y="280606"/>
                  <a:pt x="1736209" y="269903"/>
                </a:cubicBezTo>
                <a:cubicBezTo>
                  <a:pt x="1732691" y="260240"/>
                  <a:pt x="1724069" y="252808"/>
                  <a:pt x="1713663" y="250429"/>
                </a:cubicBezTo>
                <a:cubicBezTo>
                  <a:pt x="1706577" y="248794"/>
                  <a:pt x="1677095" y="248497"/>
                  <a:pt x="1629377" y="248497"/>
                </a:cubicBezTo>
                <a:cubicBezTo>
                  <a:pt x="1630170" y="225803"/>
                  <a:pt x="1632251" y="158860"/>
                  <a:pt x="1628981" y="144440"/>
                </a:cubicBezTo>
                <a:cubicBezTo>
                  <a:pt x="1626652" y="134283"/>
                  <a:pt x="1619318" y="125760"/>
                  <a:pt x="1609854" y="122341"/>
                </a:cubicBezTo>
                <a:cubicBezTo>
                  <a:pt x="1599300" y="118476"/>
                  <a:pt x="1587457" y="120953"/>
                  <a:pt x="1576507" y="129228"/>
                </a:cubicBezTo>
                <a:cubicBezTo>
                  <a:pt x="1566696" y="136661"/>
                  <a:pt x="1548263" y="140377"/>
                  <a:pt x="1533447" y="132697"/>
                </a:cubicBezTo>
                <a:cubicBezTo>
                  <a:pt x="1520118" y="125809"/>
                  <a:pt x="1513429" y="111241"/>
                  <a:pt x="1514122" y="90281"/>
                </a:cubicBezTo>
                <a:cubicBezTo>
                  <a:pt x="1513429" y="69619"/>
                  <a:pt x="1520118" y="55100"/>
                  <a:pt x="1533447" y="48163"/>
                </a:cubicBezTo>
                <a:cubicBezTo>
                  <a:pt x="1548263" y="40483"/>
                  <a:pt x="1566696" y="44199"/>
                  <a:pt x="1576507" y="51632"/>
                </a:cubicBezTo>
                <a:cubicBezTo>
                  <a:pt x="1587457" y="59907"/>
                  <a:pt x="1599300" y="62384"/>
                  <a:pt x="1609854" y="58569"/>
                </a:cubicBezTo>
                <a:cubicBezTo>
                  <a:pt x="1619318" y="55100"/>
                  <a:pt x="1626652" y="46627"/>
                  <a:pt x="1628981" y="36420"/>
                </a:cubicBezTo>
                <a:cubicBezTo>
                  <a:pt x="1630269" y="30622"/>
                  <a:pt x="1630765" y="16401"/>
                  <a:pt x="1630765" y="0"/>
                </a:cubicBezTo>
                <a:lnTo>
                  <a:pt x="1620855" y="0"/>
                </a:lnTo>
                <a:cubicBezTo>
                  <a:pt x="1620855" y="15955"/>
                  <a:pt x="1620458" y="29235"/>
                  <a:pt x="1619318" y="34240"/>
                </a:cubicBezTo>
                <a:cubicBezTo>
                  <a:pt x="1617733" y="41177"/>
                  <a:pt x="1612778" y="46925"/>
                  <a:pt x="1606435" y="49253"/>
                </a:cubicBezTo>
                <a:cubicBezTo>
                  <a:pt x="1599201" y="51880"/>
                  <a:pt x="1590678" y="49947"/>
                  <a:pt x="1582453" y="43704"/>
                </a:cubicBezTo>
                <a:cubicBezTo>
                  <a:pt x="1570214" y="34487"/>
                  <a:pt x="1547272" y="29830"/>
                  <a:pt x="1528839" y="39393"/>
                </a:cubicBezTo>
                <a:cubicBezTo>
                  <a:pt x="1519176" y="44397"/>
                  <a:pt x="1503122" y="57727"/>
                  <a:pt x="1504212" y="90281"/>
                </a:cubicBezTo>
                <a:cubicBezTo>
                  <a:pt x="1503122" y="123134"/>
                  <a:pt x="1519176" y="136463"/>
                  <a:pt x="1528839" y="141517"/>
                </a:cubicBezTo>
                <a:cubicBezTo>
                  <a:pt x="1547272" y="151080"/>
                  <a:pt x="1570214" y="146422"/>
                  <a:pt x="1582453" y="137156"/>
                </a:cubicBezTo>
                <a:cubicBezTo>
                  <a:pt x="1590678" y="130963"/>
                  <a:pt x="1599201" y="128981"/>
                  <a:pt x="1606435" y="131656"/>
                </a:cubicBezTo>
                <a:cubicBezTo>
                  <a:pt x="1612778" y="133936"/>
                  <a:pt x="1617733" y="139733"/>
                  <a:pt x="1619318" y="146670"/>
                </a:cubicBezTo>
                <a:cubicBezTo>
                  <a:pt x="1622044" y="158711"/>
                  <a:pt x="1620557" y="218816"/>
                  <a:pt x="1619467" y="248547"/>
                </a:cubicBezTo>
                <a:lnTo>
                  <a:pt x="1599895" y="248547"/>
                </a:lnTo>
                <a:cubicBezTo>
                  <a:pt x="1551335" y="248646"/>
                  <a:pt x="1496334" y="248794"/>
                  <a:pt x="1488356" y="246961"/>
                </a:cubicBezTo>
                <a:cubicBezTo>
                  <a:pt x="1481221" y="245326"/>
                  <a:pt x="1475324" y="240272"/>
                  <a:pt x="1472946" y="233731"/>
                </a:cubicBezTo>
                <a:cubicBezTo>
                  <a:pt x="1470220" y="226298"/>
                  <a:pt x="1472252" y="217577"/>
                  <a:pt x="1478594" y="209154"/>
                </a:cubicBezTo>
                <a:cubicBezTo>
                  <a:pt x="1488009" y="196667"/>
                  <a:pt x="1492815" y="173279"/>
                  <a:pt x="1483054" y="154499"/>
                </a:cubicBezTo>
                <a:cubicBezTo>
                  <a:pt x="1477901" y="144589"/>
                  <a:pt x="1464373" y="128287"/>
                  <a:pt x="1431125" y="129327"/>
                </a:cubicBezTo>
                <a:cubicBezTo>
                  <a:pt x="1397678" y="128237"/>
                  <a:pt x="1383952" y="144589"/>
                  <a:pt x="1378849" y="154450"/>
                </a:cubicBezTo>
                <a:cubicBezTo>
                  <a:pt x="1369087" y="173279"/>
                  <a:pt x="1373844" y="196667"/>
                  <a:pt x="1383308" y="209154"/>
                </a:cubicBezTo>
                <a:cubicBezTo>
                  <a:pt x="1389651" y="217577"/>
                  <a:pt x="1391682" y="226298"/>
                  <a:pt x="1388957" y="233731"/>
                </a:cubicBezTo>
                <a:cubicBezTo>
                  <a:pt x="1386579" y="240272"/>
                  <a:pt x="1380633" y="245326"/>
                  <a:pt x="1373497" y="246961"/>
                </a:cubicBezTo>
                <a:cubicBezTo>
                  <a:pt x="1362299" y="249538"/>
                  <a:pt x="1273058" y="250380"/>
                  <a:pt x="1210574" y="249488"/>
                </a:cubicBezTo>
                <a:cubicBezTo>
                  <a:pt x="1209484" y="220154"/>
                  <a:pt x="1207899" y="158860"/>
                  <a:pt x="1210674" y="146670"/>
                </a:cubicBezTo>
                <a:cubicBezTo>
                  <a:pt x="1212259" y="139733"/>
                  <a:pt x="1217214" y="133936"/>
                  <a:pt x="1223557" y="131656"/>
                </a:cubicBezTo>
                <a:cubicBezTo>
                  <a:pt x="1230791" y="128981"/>
                  <a:pt x="1239314" y="130963"/>
                  <a:pt x="1247539" y="137156"/>
                </a:cubicBezTo>
                <a:cubicBezTo>
                  <a:pt x="1259778" y="146422"/>
                  <a:pt x="1282720" y="151080"/>
                  <a:pt x="1301153" y="141517"/>
                </a:cubicBezTo>
                <a:cubicBezTo>
                  <a:pt x="1310816" y="136463"/>
                  <a:pt x="1326920" y="123134"/>
                  <a:pt x="1325780" y="90628"/>
                </a:cubicBezTo>
                <a:cubicBezTo>
                  <a:pt x="1326920" y="57727"/>
                  <a:pt x="1310816" y="44397"/>
                  <a:pt x="1301153" y="39393"/>
                </a:cubicBezTo>
                <a:cubicBezTo>
                  <a:pt x="1282720" y="29830"/>
                  <a:pt x="1259778" y="34487"/>
                  <a:pt x="1247539" y="43704"/>
                </a:cubicBezTo>
                <a:cubicBezTo>
                  <a:pt x="1239314" y="49947"/>
                  <a:pt x="1230841" y="51880"/>
                  <a:pt x="1223557" y="49253"/>
                </a:cubicBezTo>
                <a:cubicBezTo>
                  <a:pt x="1217214" y="46925"/>
                  <a:pt x="1212259" y="41177"/>
                  <a:pt x="1210674" y="34240"/>
                </a:cubicBezTo>
                <a:cubicBezTo>
                  <a:pt x="1209534" y="29235"/>
                  <a:pt x="1209137" y="15955"/>
                  <a:pt x="1209137" y="0"/>
                </a:cubicBezTo>
                <a:lnTo>
                  <a:pt x="1199227" y="0"/>
                </a:lnTo>
                <a:cubicBezTo>
                  <a:pt x="1199227" y="16401"/>
                  <a:pt x="1199723" y="30622"/>
                  <a:pt x="1201011" y="36420"/>
                </a:cubicBezTo>
                <a:cubicBezTo>
                  <a:pt x="1203340" y="46627"/>
                  <a:pt x="1210674" y="55100"/>
                  <a:pt x="1220187" y="58569"/>
                </a:cubicBezTo>
                <a:cubicBezTo>
                  <a:pt x="1230692" y="62384"/>
                  <a:pt x="1242535" y="59907"/>
                  <a:pt x="1253485" y="51632"/>
                </a:cubicBezTo>
                <a:cubicBezTo>
                  <a:pt x="1263296" y="44199"/>
                  <a:pt x="1281729" y="40483"/>
                  <a:pt x="1296595" y="48163"/>
                </a:cubicBezTo>
                <a:cubicBezTo>
                  <a:pt x="1309924" y="55100"/>
                  <a:pt x="1316564" y="69619"/>
                  <a:pt x="1315870" y="90628"/>
                </a:cubicBezTo>
                <a:cubicBezTo>
                  <a:pt x="1316564" y="111241"/>
                  <a:pt x="1309924" y="125809"/>
                  <a:pt x="1296595" y="132697"/>
                </a:cubicBezTo>
                <a:cubicBezTo>
                  <a:pt x="1281729" y="140377"/>
                  <a:pt x="1263296" y="136661"/>
                  <a:pt x="1253485" y="129228"/>
                </a:cubicBezTo>
                <a:cubicBezTo>
                  <a:pt x="1242535" y="120953"/>
                  <a:pt x="1230692" y="118476"/>
                  <a:pt x="1220187" y="122341"/>
                </a:cubicBezTo>
                <a:cubicBezTo>
                  <a:pt x="1210674" y="125760"/>
                  <a:pt x="1203340" y="134283"/>
                  <a:pt x="1201011" y="144440"/>
                </a:cubicBezTo>
                <a:cubicBezTo>
                  <a:pt x="1197691" y="159058"/>
                  <a:pt x="1199871" y="227438"/>
                  <a:pt x="1200664" y="249339"/>
                </a:cubicBezTo>
                <a:cubicBezTo>
                  <a:pt x="1174947" y="248844"/>
                  <a:pt x="1155276" y="248051"/>
                  <a:pt x="1150420" y="246961"/>
                </a:cubicBezTo>
                <a:cubicBezTo>
                  <a:pt x="1143284" y="245326"/>
                  <a:pt x="1137388" y="240272"/>
                  <a:pt x="1135009" y="233731"/>
                </a:cubicBezTo>
                <a:cubicBezTo>
                  <a:pt x="1132284" y="226298"/>
                  <a:pt x="1134316" y="217577"/>
                  <a:pt x="1140658" y="209154"/>
                </a:cubicBezTo>
                <a:cubicBezTo>
                  <a:pt x="1150073" y="196667"/>
                  <a:pt x="1154830" y="173279"/>
                  <a:pt x="1145118" y="154450"/>
                </a:cubicBezTo>
                <a:cubicBezTo>
                  <a:pt x="1139965" y="144589"/>
                  <a:pt x="1126338" y="128287"/>
                  <a:pt x="1093189" y="129327"/>
                </a:cubicBezTo>
                <a:cubicBezTo>
                  <a:pt x="1059593" y="128237"/>
                  <a:pt x="1046016" y="144589"/>
                  <a:pt x="1040913" y="154450"/>
                </a:cubicBezTo>
                <a:cubicBezTo>
                  <a:pt x="1031151" y="173279"/>
                  <a:pt x="1035908" y="196667"/>
                  <a:pt x="1045372" y="209154"/>
                </a:cubicBezTo>
                <a:cubicBezTo>
                  <a:pt x="1051715" y="217577"/>
                  <a:pt x="1053697" y="226298"/>
                  <a:pt x="1051021" y="233731"/>
                </a:cubicBezTo>
                <a:cubicBezTo>
                  <a:pt x="1048643" y="240272"/>
                  <a:pt x="1042696" y="245326"/>
                  <a:pt x="1035561" y="246961"/>
                </a:cubicBezTo>
                <a:cubicBezTo>
                  <a:pt x="1027633" y="248794"/>
                  <a:pt x="972632" y="248646"/>
                  <a:pt x="924072" y="248547"/>
                </a:cubicBezTo>
                <a:cubicBezTo>
                  <a:pt x="903954" y="248547"/>
                  <a:pt x="886215" y="248497"/>
                  <a:pt x="871053" y="248547"/>
                </a:cubicBezTo>
                <a:cubicBezTo>
                  <a:pt x="869963" y="218866"/>
                  <a:pt x="868476" y="158711"/>
                  <a:pt x="871201" y="146670"/>
                </a:cubicBezTo>
                <a:cubicBezTo>
                  <a:pt x="872787" y="139733"/>
                  <a:pt x="877742" y="133936"/>
                  <a:pt x="884084" y="131656"/>
                </a:cubicBezTo>
                <a:cubicBezTo>
                  <a:pt x="891368" y="128981"/>
                  <a:pt x="899842" y="130963"/>
                  <a:pt x="908067" y="137156"/>
                </a:cubicBezTo>
                <a:cubicBezTo>
                  <a:pt x="920306" y="146373"/>
                  <a:pt x="943248" y="151080"/>
                  <a:pt x="961681" y="141517"/>
                </a:cubicBezTo>
                <a:cubicBezTo>
                  <a:pt x="971343" y="136463"/>
                  <a:pt x="987447" y="123134"/>
                  <a:pt x="986308" y="90628"/>
                </a:cubicBezTo>
                <a:cubicBezTo>
                  <a:pt x="987447" y="57727"/>
                  <a:pt x="971343" y="44397"/>
                  <a:pt x="961681" y="39393"/>
                </a:cubicBezTo>
                <a:cubicBezTo>
                  <a:pt x="943248" y="29830"/>
                  <a:pt x="920306" y="34487"/>
                  <a:pt x="908067" y="43704"/>
                </a:cubicBezTo>
                <a:cubicBezTo>
                  <a:pt x="899842" y="49947"/>
                  <a:pt x="891319" y="51880"/>
                  <a:pt x="884084" y="49253"/>
                </a:cubicBezTo>
                <a:cubicBezTo>
                  <a:pt x="877742" y="46925"/>
                  <a:pt x="872787" y="41177"/>
                  <a:pt x="871201" y="34240"/>
                </a:cubicBezTo>
                <a:cubicBezTo>
                  <a:pt x="870062" y="29235"/>
                  <a:pt x="869665" y="15906"/>
                  <a:pt x="869665" y="0"/>
                </a:cubicBezTo>
                <a:lnTo>
                  <a:pt x="859755" y="0"/>
                </a:lnTo>
                <a:cubicBezTo>
                  <a:pt x="859755" y="16401"/>
                  <a:pt x="860251" y="30622"/>
                  <a:pt x="861539" y="36420"/>
                </a:cubicBezTo>
                <a:cubicBezTo>
                  <a:pt x="863868" y="46627"/>
                  <a:pt x="871201" y="55100"/>
                  <a:pt x="880665" y="58569"/>
                </a:cubicBezTo>
                <a:cubicBezTo>
                  <a:pt x="891220" y="62384"/>
                  <a:pt x="903062" y="59907"/>
                  <a:pt x="914013" y="51632"/>
                </a:cubicBezTo>
                <a:cubicBezTo>
                  <a:pt x="923874" y="44199"/>
                  <a:pt x="942257" y="40483"/>
                  <a:pt x="957122" y="48163"/>
                </a:cubicBezTo>
                <a:cubicBezTo>
                  <a:pt x="970451" y="55100"/>
                  <a:pt x="977091" y="69619"/>
                  <a:pt x="976398" y="90628"/>
                </a:cubicBezTo>
                <a:cubicBezTo>
                  <a:pt x="977091" y="111241"/>
                  <a:pt x="970451" y="125809"/>
                  <a:pt x="957122" y="132697"/>
                </a:cubicBezTo>
                <a:cubicBezTo>
                  <a:pt x="942257" y="140377"/>
                  <a:pt x="923874" y="136661"/>
                  <a:pt x="914013" y="129228"/>
                </a:cubicBezTo>
                <a:cubicBezTo>
                  <a:pt x="903062" y="120953"/>
                  <a:pt x="891220" y="118476"/>
                  <a:pt x="880665" y="122341"/>
                </a:cubicBezTo>
                <a:cubicBezTo>
                  <a:pt x="871201" y="125760"/>
                  <a:pt x="863868" y="134283"/>
                  <a:pt x="861539" y="144440"/>
                </a:cubicBezTo>
                <a:cubicBezTo>
                  <a:pt x="858269" y="158909"/>
                  <a:pt x="860350" y="225902"/>
                  <a:pt x="861142" y="248596"/>
                </a:cubicBezTo>
                <a:cubicBezTo>
                  <a:pt x="833047" y="248745"/>
                  <a:pt x="815506" y="249240"/>
                  <a:pt x="810303" y="250429"/>
                </a:cubicBezTo>
                <a:cubicBezTo>
                  <a:pt x="799898" y="252808"/>
                  <a:pt x="791276" y="260240"/>
                  <a:pt x="787758" y="269903"/>
                </a:cubicBezTo>
                <a:cubicBezTo>
                  <a:pt x="783843" y="280606"/>
                  <a:pt x="786370" y="292696"/>
                  <a:pt x="794794" y="303895"/>
                </a:cubicBezTo>
                <a:cubicBezTo>
                  <a:pt x="802425" y="313954"/>
                  <a:pt x="806240" y="332832"/>
                  <a:pt x="798362" y="347995"/>
                </a:cubicBezTo>
                <a:cubicBezTo>
                  <a:pt x="791276" y="361671"/>
                  <a:pt x="776312" y="368509"/>
                  <a:pt x="754906" y="367815"/>
                </a:cubicBezTo>
                <a:cubicBezTo>
                  <a:pt x="733748" y="368558"/>
                  <a:pt x="718833" y="361671"/>
                  <a:pt x="711747" y="347995"/>
                </a:cubicBezTo>
                <a:cubicBezTo>
                  <a:pt x="703868" y="332832"/>
                  <a:pt x="707733" y="313954"/>
                  <a:pt x="715315" y="303895"/>
                </a:cubicBezTo>
                <a:cubicBezTo>
                  <a:pt x="723788" y="292696"/>
                  <a:pt x="726265" y="280606"/>
                  <a:pt x="722351" y="269903"/>
                </a:cubicBezTo>
                <a:cubicBezTo>
                  <a:pt x="718833" y="260240"/>
                  <a:pt x="710211" y="252808"/>
                  <a:pt x="699855" y="250429"/>
                </a:cubicBezTo>
                <a:cubicBezTo>
                  <a:pt x="691431" y="248497"/>
                  <a:pt x="655061" y="248447"/>
                  <a:pt x="600506" y="248547"/>
                </a:cubicBezTo>
                <a:cubicBezTo>
                  <a:pt x="589703" y="248596"/>
                  <a:pt x="578505" y="248596"/>
                  <a:pt x="567753" y="248596"/>
                </a:cubicBezTo>
                <a:cubicBezTo>
                  <a:pt x="566662" y="218965"/>
                  <a:pt x="565126" y="158711"/>
                  <a:pt x="567901" y="146670"/>
                </a:cubicBezTo>
                <a:cubicBezTo>
                  <a:pt x="569487" y="139733"/>
                  <a:pt x="574442" y="133936"/>
                  <a:pt x="580784" y="131656"/>
                </a:cubicBezTo>
                <a:cubicBezTo>
                  <a:pt x="588019" y="128981"/>
                  <a:pt x="596541" y="130963"/>
                  <a:pt x="604767" y="137156"/>
                </a:cubicBezTo>
                <a:cubicBezTo>
                  <a:pt x="617006" y="146373"/>
                  <a:pt x="639948" y="151080"/>
                  <a:pt x="658331" y="141517"/>
                </a:cubicBezTo>
                <a:cubicBezTo>
                  <a:pt x="668043" y="136463"/>
                  <a:pt x="684098" y="123134"/>
                  <a:pt x="683008" y="90628"/>
                </a:cubicBezTo>
                <a:cubicBezTo>
                  <a:pt x="684098" y="57727"/>
                  <a:pt x="668043" y="44397"/>
                  <a:pt x="658331" y="39393"/>
                </a:cubicBezTo>
                <a:cubicBezTo>
                  <a:pt x="639948" y="29830"/>
                  <a:pt x="617006" y="34487"/>
                  <a:pt x="604767" y="43704"/>
                </a:cubicBezTo>
                <a:cubicBezTo>
                  <a:pt x="596541" y="49947"/>
                  <a:pt x="588019" y="51880"/>
                  <a:pt x="580784" y="49253"/>
                </a:cubicBezTo>
                <a:cubicBezTo>
                  <a:pt x="574442" y="46925"/>
                  <a:pt x="569487" y="41177"/>
                  <a:pt x="567901" y="34240"/>
                </a:cubicBezTo>
                <a:cubicBezTo>
                  <a:pt x="566761" y="29235"/>
                  <a:pt x="566365" y="15955"/>
                  <a:pt x="566365" y="0"/>
                </a:cubicBezTo>
                <a:lnTo>
                  <a:pt x="556455" y="0"/>
                </a:lnTo>
                <a:cubicBezTo>
                  <a:pt x="556504" y="16401"/>
                  <a:pt x="556950" y="30622"/>
                  <a:pt x="558239" y="36420"/>
                </a:cubicBezTo>
                <a:cubicBezTo>
                  <a:pt x="560568" y="46627"/>
                  <a:pt x="567901" y="55100"/>
                  <a:pt x="577365" y="58569"/>
                </a:cubicBezTo>
                <a:cubicBezTo>
                  <a:pt x="587920" y="62384"/>
                  <a:pt x="599762" y="59907"/>
                  <a:pt x="610713" y="51632"/>
                </a:cubicBezTo>
                <a:cubicBezTo>
                  <a:pt x="620524" y="44199"/>
                  <a:pt x="638957" y="40483"/>
                  <a:pt x="653773" y="48163"/>
                </a:cubicBezTo>
                <a:cubicBezTo>
                  <a:pt x="667102" y="55100"/>
                  <a:pt x="673791" y="69619"/>
                  <a:pt x="673097" y="90628"/>
                </a:cubicBezTo>
                <a:cubicBezTo>
                  <a:pt x="673791" y="111241"/>
                  <a:pt x="667102" y="125809"/>
                  <a:pt x="653773" y="132697"/>
                </a:cubicBezTo>
                <a:cubicBezTo>
                  <a:pt x="638957" y="140377"/>
                  <a:pt x="620524" y="136661"/>
                  <a:pt x="610713" y="129228"/>
                </a:cubicBezTo>
                <a:cubicBezTo>
                  <a:pt x="599762" y="120953"/>
                  <a:pt x="587920" y="118476"/>
                  <a:pt x="577365" y="122341"/>
                </a:cubicBezTo>
                <a:cubicBezTo>
                  <a:pt x="567901" y="125760"/>
                  <a:pt x="560568" y="134283"/>
                  <a:pt x="558239" y="144440"/>
                </a:cubicBezTo>
                <a:cubicBezTo>
                  <a:pt x="554919" y="158909"/>
                  <a:pt x="557050" y="225951"/>
                  <a:pt x="557842" y="248596"/>
                </a:cubicBezTo>
                <a:cubicBezTo>
                  <a:pt x="531184" y="248497"/>
                  <a:pt x="508688" y="248150"/>
                  <a:pt x="503436" y="246961"/>
                </a:cubicBezTo>
                <a:cubicBezTo>
                  <a:pt x="496300" y="245326"/>
                  <a:pt x="490404" y="240272"/>
                  <a:pt x="488025" y="233731"/>
                </a:cubicBezTo>
                <a:cubicBezTo>
                  <a:pt x="485300" y="226298"/>
                  <a:pt x="487332" y="217577"/>
                  <a:pt x="493674" y="209154"/>
                </a:cubicBezTo>
                <a:cubicBezTo>
                  <a:pt x="503089" y="196667"/>
                  <a:pt x="507846" y="173279"/>
                  <a:pt x="498134" y="154450"/>
                </a:cubicBezTo>
                <a:cubicBezTo>
                  <a:pt x="492980" y="144589"/>
                  <a:pt x="479354" y="128287"/>
                  <a:pt x="446205" y="129327"/>
                </a:cubicBezTo>
                <a:cubicBezTo>
                  <a:pt x="412609" y="128237"/>
                  <a:pt x="399032" y="144589"/>
                  <a:pt x="393928" y="154450"/>
                </a:cubicBezTo>
                <a:cubicBezTo>
                  <a:pt x="384167" y="173279"/>
                  <a:pt x="388924" y="196667"/>
                  <a:pt x="398388" y="209154"/>
                </a:cubicBezTo>
                <a:cubicBezTo>
                  <a:pt x="404731" y="217577"/>
                  <a:pt x="406713" y="226298"/>
                  <a:pt x="404037" y="233731"/>
                </a:cubicBezTo>
                <a:cubicBezTo>
                  <a:pt x="401658" y="240272"/>
                  <a:pt x="395712" y="245326"/>
                  <a:pt x="388577" y="246961"/>
                </a:cubicBezTo>
                <a:cubicBezTo>
                  <a:pt x="380649" y="248794"/>
                  <a:pt x="333278" y="248646"/>
                  <a:pt x="291507" y="248547"/>
                </a:cubicBezTo>
                <a:lnTo>
                  <a:pt x="264452" y="248547"/>
                </a:lnTo>
                <a:cubicBezTo>
                  <a:pt x="263362" y="218816"/>
                  <a:pt x="261826" y="158711"/>
                  <a:pt x="264601" y="146670"/>
                </a:cubicBezTo>
                <a:cubicBezTo>
                  <a:pt x="266187" y="139733"/>
                  <a:pt x="271092" y="133936"/>
                  <a:pt x="277484" y="131656"/>
                </a:cubicBezTo>
                <a:cubicBezTo>
                  <a:pt x="284719" y="128981"/>
                  <a:pt x="293241" y="130963"/>
                  <a:pt x="301417" y="137156"/>
                </a:cubicBezTo>
                <a:cubicBezTo>
                  <a:pt x="313656" y="146422"/>
                  <a:pt x="336648" y="151080"/>
                  <a:pt x="355031" y="141517"/>
                </a:cubicBezTo>
                <a:cubicBezTo>
                  <a:pt x="364743" y="136463"/>
                  <a:pt x="380798" y="123134"/>
                  <a:pt x="379707" y="90628"/>
                </a:cubicBezTo>
                <a:cubicBezTo>
                  <a:pt x="380798" y="57727"/>
                  <a:pt x="364743" y="44397"/>
                  <a:pt x="355031" y="39393"/>
                </a:cubicBezTo>
                <a:cubicBezTo>
                  <a:pt x="336648" y="29830"/>
                  <a:pt x="313656" y="34487"/>
                  <a:pt x="301417" y="43704"/>
                </a:cubicBezTo>
                <a:cubicBezTo>
                  <a:pt x="293241" y="49947"/>
                  <a:pt x="284719" y="51880"/>
                  <a:pt x="277484" y="49253"/>
                </a:cubicBezTo>
                <a:cubicBezTo>
                  <a:pt x="271092" y="46925"/>
                  <a:pt x="266187" y="41177"/>
                  <a:pt x="264601" y="34240"/>
                </a:cubicBezTo>
                <a:cubicBezTo>
                  <a:pt x="263461" y="29235"/>
                  <a:pt x="263065" y="15955"/>
                  <a:pt x="263065" y="0"/>
                </a:cubicBezTo>
                <a:lnTo>
                  <a:pt x="253155" y="0"/>
                </a:lnTo>
                <a:cubicBezTo>
                  <a:pt x="253155" y="16401"/>
                  <a:pt x="253650" y="30622"/>
                  <a:pt x="254939" y="36420"/>
                </a:cubicBezTo>
                <a:cubicBezTo>
                  <a:pt x="257267" y="46627"/>
                  <a:pt x="264601" y="55100"/>
                  <a:pt x="274065" y="58569"/>
                </a:cubicBezTo>
                <a:cubicBezTo>
                  <a:pt x="284570" y="62384"/>
                  <a:pt x="296413" y="59907"/>
                  <a:pt x="307413" y="51632"/>
                </a:cubicBezTo>
                <a:cubicBezTo>
                  <a:pt x="317224" y="44199"/>
                  <a:pt x="335657" y="40483"/>
                  <a:pt x="350472" y="48163"/>
                </a:cubicBezTo>
                <a:cubicBezTo>
                  <a:pt x="363802" y="55100"/>
                  <a:pt x="370491" y="69619"/>
                  <a:pt x="369797" y="90628"/>
                </a:cubicBezTo>
                <a:cubicBezTo>
                  <a:pt x="370491" y="111241"/>
                  <a:pt x="363802" y="125809"/>
                  <a:pt x="350472" y="132697"/>
                </a:cubicBezTo>
                <a:cubicBezTo>
                  <a:pt x="335657" y="140427"/>
                  <a:pt x="317224" y="136661"/>
                  <a:pt x="307413" y="129228"/>
                </a:cubicBezTo>
                <a:cubicBezTo>
                  <a:pt x="296413" y="120953"/>
                  <a:pt x="284570" y="118476"/>
                  <a:pt x="274065" y="122341"/>
                </a:cubicBezTo>
                <a:cubicBezTo>
                  <a:pt x="264601" y="125760"/>
                  <a:pt x="257267" y="134283"/>
                  <a:pt x="254939" y="144440"/>
                </a:cubicBezTo>
                <a:cubicBezTo>
                  <a:pt x="251619" y="158860"/>
                  <a:pt x="253700" y="225803"/>
                  <a:pt x="254542" y="248547"/>
                </a:cubicBezTo>
                <a:cubicBezTo>
                  <a:pt x="220699" y="248596"/>
                  <a:pt x="198550" y="248943"/>
                  <a:pt x="192207" y="250429"/>
                </a:cubicBezTo>
                <a:cubicBezTo>
                  <a:pt x="181802" y="252808"/>
                  <a:pt x="173180" y="260240"/>
                  <a:pt x="169662" y="269903"/>
                </a:cubicBezTo>
                <a:cubicBezTo>
                  <a:pt x="165747" y="280606"/>
                  <a:pt x="168274" y="292696"/>
                  <a:pt x="176698" y="303895"/>
                </a:cubicBezTo>
                <a:cubicBezTo>
                  <a:pt x="184329" y="313954"/>
                  <a:pt x="188144" y="332832"/>
                  <a:pt x="180266" y="347995"/>
                </a:cubicBezTo>
                <a:cubicBezTo>
                  <a:pt x="173180" y="361671"/>
                  <a:pt x="158265" y="368509"/>
                  <a:pt x="136810" y="367815"/>
                </a:cubicBezTo>
                <a:cubicBezTo>
                  <a:pt x="115701" y="368558"/>
                  <a:pt x="100786" y="361671"/>
                  <a:pt x="93700" y="347995"/>
                </a:cubicBezTo>
                <a:cubicBezTo>
                  <a:pt x="85822" y="332832"/>
                  <a:pt x="89637" y="313954"/>
                  <a:pt x="97219" y="303895"/>
                </a:cubicBezTo>
                <a:cubicBezTo>
                  <a:pt x="105692" y="292696"/>
                  <a:pt x="108169" y="280606"/>
                  <a:pt x="104304" y="269903"/>
                </a:cubicBezTo>
                <a:cubicBezTo>
                  <a:pt x="100786" y="260240"/>
                  <a:pt x="92115" y="252808"/>
                  <a:pt x="81759" y="250429"/>
                </a:cubicBezTo>
                <a:cubicBezTo>
                  <a:pt x="74277" y="248695"/>
                  <a:pt x="44744" y="248497"/>
                  <a:pt x="0" y="248497"/>
                </a:cubicBezTo>
                <a:lnTo>
                  <a:pt x="0" y="258407"/>
                </a:lnTo>
                <a:cubicBezTo>
                  <a:pt x="36568" y="258358"/>
                  <a:pt x="72691" y="258506"/>
                  <a:pt x="79529" y="260092"/>
                </a:cubicBezTo>
                <a:cubicBezTo>
                  <a:pt x="86664" y="261727"/>
                  <a:pt x="92610" y="266781"/>
                  <a:pt x="94989" y="273272"/>
                </a:cubicBezTo>
                <a:cubicBezTo>
                  <a:pt x="97665" y="280755"/>
                  <a:pt x="95682" y="289475"/>
                  <a:pt x="89340" y="297899"/>
                </a:cubicBezTo>
                <a:cubicBezTo>
                  <a:pt x="79876" y="310386"/>
                  <a:pt x="75119" y="333774"/>
                  <a:pt x="84880" y="352554"/>
                </a:cubicBezTo>
                <a:cubicBezTo>
                  <a:pt x="89984" y="362414"/>
                  <a:pt x="103611" y="378766"/>
                  <a:pt x="136810" y="377725"/>
                </a:cubicBezTo>
                <a:cubicBezTo>
                  <a:pt x="170355" y="378766"/>
                  <a:pt x="183932" y="362414"/>
                  <a:pt x="189086" y="352554"/>
                </a:cubicBezTo>
                <a:cubicBezTo>
                  <a:pt x="198798" y="333774"/>
                  <a:pt x="194041" y="310386"/>
                  <a:pt x="184626" y="297899"/>
                </a:cubicBezTo>
                <a:cubicBezTo>
                  <a:pt x="178284" y="289475"/>
                  <a:pt x="176252" y="280755"/>
                  <a:pt x="178977" y="273272"/>
                </a:cubicBezTo>
                <a:cubicBezTo>
                  <a:pt x="181356" y="266781"/>
                  <a:pt x="187252" y="261727"/>
                  <a:pt x="194388" y="260092"/>
                </a:cubicBezTo>
                <a:cubicBezTo>
                  <a:pt x="200036" y="258804"/>
                  <a:pt x="225456" y="258457"/>
                  <a:pt x="254641" y="258407"/>
                </a:cubicBezTo>
                <a:cubicBezTo>
                  <a:pt x="253898" y="278475"/>
                  <a:pt x="251520" y="349878"/>
                  <a:pt x="254939" y="364842"/>
                </a:cubicBezTo>
                <a:cubicBezTo>
                  <a:pt x="257267" y="375050"/>
                  <a:pt x="264601" y="383523"/>
                  <a:pt x="274065" y="386991"/>
                </a:cubicBezTo>
                <a:cubicBezTo>
                  <a:pt x="284570" y="390807"/>
                  <a:pt x="296413" y="388379"/>
                  <a:pt x="307413" y="380054"/>
                </a:cubicBezTo>
                <a:cubicBezTo>
                  <a:pt x="317224" y="372622"/>
                  <a:pt x="335657" y="368905"/>
                  <a:pt x="350472" y="376586"/>
                </a:cubicBezTo>
                <a:cubicBezTo>
                  <a:pt x="363802" y="383523"/>
                  <a:pt x="370491" y="398091"/>
                  <a:pt x="369797" y="419051"/>
                </a:cubicBezTo>
                <a:cubicBezTo>
                  <a:pt x="370491" y="439664"/>
                  <a:pt x="363802" y="454232"/>
                  <a:pt x="350472" y="461119"/>
                </a:cubicBezTo>
                <a:cubicBezTo>
                  <a:pt x="335657" y="468849"/>
                  <a:pt x="317224" y="465083"/>
                  <a:pt x="307413" y="457651"/>
                </a:cubicBezTo>
                <a:cubicBezTo>
                  <a:pt x="296413" y="449376"/>
                  <a:pt x="284570" y="446898"/>
                  <a:pt x="274065" y="450763"/>
                </a:cubicBezTo>
                <a:cubicBezTo>
                  <a:pt x="264601" y="454232"/>
                  <a:pt x="257267" y="462705"/>
                  <a:pt x="254939" y="472863"/>
                </a:cubicBezTo>
                <a:cubicBezTo>
                  <a:pt x="251619" y="487332"/>
                  <a:pt x="253700" y="554374"/>
                  <a:pt x="254542" y="577018"/>
                </a:cubicBezTo>
                <a:cubicBezTo>
                  <a:pt x="225406" y="576969"/>
                  <a:pt x="200036" y="576672"/>
                  <a:pt x="194388" y="575383"/>
                </a:cubicBezTo>
                <a:cubicBezTo>
                  <a:pt x="187252" y="573748"/>
                  <a:pt x="181356" y="568694"/>
                  <a:pt x="178977" y="562153"/>
                </a:cubicBezTo>
                <a:cubicBezTo>
                  <a:pt x="176252" y="554721"/>
                  <a:pt x="178284" y="546000"/>
                  <a:pt x="184626" y="537576"/>
                </a:cubicBezTo>
                <a:cubicBezTo>
                  <a:pt x="194041" y="525089"/>
                  <a:pt x="198798" y="501701"/>
                  <a:pt x="189086" y="482922"/>
                </a:cubicBezTo>
                <a:cubicBezTo>
                  <a:pt x="183932" y="473011"/>
                  <a:pt x="170355" y="456660"/>
                  <a:pt x="137156" y="457750"/>
                </a:cubicBezTo>
                <a:cubicBezTo>
                  <a:pt x="103561" y="456610"/>
                  <a:pt x="89984" y="473011"/>
                  <a:pt x="84880" y="482922"/>
                </a:cubicBezTo>
                <a:cubicBezTo>
                  <a:pt x="75119" y="501701"/>
                  <a:pt x="79876" y="525089"/>
                  <a:pt x="89340" y="537576"/>
                </a:cubicBezTo>
                <a:cubicBezTo>
                  <a:pt x="95682" y="546000"/>
                  <a:pt x="97665" y="554721"/>
                  <a:pt x="94989" y="562153"/>
                </a:cubicBezTo>
                <a:cubicBezTo>
                  <a:pt x="92610" y="568694"/>
                  <a:pt x="86664" y="573748"/>
                  <a:pt x="79529" y="575383"/>
                </a:cubicBezTo>
                <a:cubicBezTo>
                  <a:pt x="72691" y="576969"/>
                  <a:pt x="36568" y="577068"/>
                  <a:pt x="0" y="577018"/>
                </a:cubicBezTo>
                <a:lnTo>
                  <a:pt x="0" y="586929"/>
                </a:lnTo>
                <a:cubicBezTo>
                  <a:pt x="44744" y="586929"/>
                  <a:pt x="74277" y="586780"/>
                  <a:pt x="81759" y="585046"/>
                </a:cubicBezTo>
                <a:cubicBezTo>
                  <a:pt x="92115" y="582667"/>
                  <a:pt x="100786" y="575185"/>
                  <a:pt x="104304" y="565572"/>
                </a:cubicBezTo>
                <a:cubicBezTo>
                  <a:pt x="108169" y="554820"/>
                  <a:pt x="105692" y="542779"/>
                  <a:pt x="97219" y="531580"/>
                </a:cubicBezTo>
                <a:cubicBezTo>
                  <a:pt x="89637" y="521522"/>
                  <a:pt x="85822" y="502643"/>
                  <a:pt x="93700" y="487480"/>
                </a:cubicBezTo>
                <a:cubicBezTo>
                  <a:pt x="100786" y="473804"/>
                  <a:pt x="115701" y="466917"/>
                  <a:pt x="137156" y="467660"/>
                </a:cubicBezTo>
                <a:cubicBezTo>
                  <a:pt x="158216" y="466917"/>
                  <a:pt x="173180" y="473804"/>
                  <a:pt x="180266" y="487480"/>
                </a:cubicBezTo>
                <a:cubicBezTo>
                  <a:pt x="188144" y="502643"/>
                  <a:pt x="184329" y="521522"/>
                  <a:pt x="176698" y="531580"/>
                </a:cubicBezTo>
                <a:cubicBezTo>
                  <a:pt x="168274" y="542779"/>
                  <a:pt x="165747" y="554820"/>
                  <a:pt x="169662" y="565572"/>
                </a:cubicBezTo>
                <a:cubicBezTo>
                  <a:pt x="173180" y="575185"/>
                  <a:pt x="181802" y="582667"/>
                  <a:pt x="192207" y="585046"/>
                </a:cubicBezTo>
                <a:cubicBezTo>
                  <a:pt x="198550" y="586483"/>
                  <a:pt x="220749" y="586879"/>
                  <a:pt x="254592" y="586929"/>
                </a:cubicBezTo>
                <a:cubicBezTo>
                  <a:pt x="253848" y="607096"/>
                  <a:pt x="251520" y="678350"/>
                  <a:pt x="254939" y="693264"/>
                </a:cubicBezTo>
                <a:cubicBezTo>
                  <a:pt x="257267" y="703472"/>
                  <a:pt x="264601" y="711945"/>
                  <a:pt x="274065" y="715414"/>
                </a:cubicBezTo>
                <a:cubicBezTo>
                  <a:pt x="284570" y="719229"/>
                  <a:pt x="296413" y="716801"/>
                  <a:pt x="307413" y="708476"/>
                </a:cubicBezTo>
                <a:cubicBezTo>
                  <a:pt x="317224" y="701044"/>
                  <a:pt x="335657" y="697328"/>
                  <a:pt x="350472" y="705008"/>
                </a:cubicBezTo>
                <a:cubicBezTo>
                  <a:pt x="363802" y="711945"/>
                  <a:pt x="370491" y="726513"/>
                  <a:pt x="369797" y="747473"/>
                </a:cubicBezTo>
                <a:cubicBezTo>
                  <a:pt x="370491" y="768086"/>
                  <a:pt x="363802" y="782654"/>
                  <a:pt x="350472" y="789542"/>
                </a:cubicBezTo>
                <a:cubicBezTo>
                  <a:pt x="335657" y="797271"/>
                  <a:pt x="317224" y="793506"/>
                  <a:pt x="307413" y="786073"/>
                </a:cubicBezTo>
                <a:cubicBezTo>
                  <a:pt x="296413" y="777798"/>
                  <a:pt x="284570" y="775370"/>
                  <a:pt x="274065" y="779185"/>
                </a:cubicBezTo>
                <a:cubicBezTo>
                  <a:pt x="264601" y="782654"/>
                  <a:pt x="257267" y="791127"/>
                  <a:pt x="254939" y="801285"/>
                </a:cubicBezTo>
                <a:cubicBezTo>
                  <a:pt x="251619" y="815754"/>
                  <a:pt x="253700" y="882647"/>
                  <a:pt x="254542" y="905391"/>
                </a:cubicBezTo>
                <a:cubicBezTo>
                  <a:pt x="220699" y="905441"/>
                  <a:pt x="198550" y="905837"/>
                  <a:pt x="192207" y="907274"/>
                </a:cubicBezTo>
                <a:cubicBezTo>
                  <a:pt x="181802" y="909653"/>
                  <a:pt x="173180" y="917085"/>
                  <a:pt x="169662" y="926748"/>
                </a:cubicBezTo>
                <a:cubicBezTo>
                  <a:pt x="165747" y="937450"/>
                  <a:pt x="168274" y="949541"/>
                  <a:pt x="176698" y="960739"/>
                </a:cubicBezTo>
                <a:cubicBezTo>
                  <a:pt x="184329" y="970798"/>
                  <a:pt x="188144" y="989677"/>
                  <a:pt x="180266" y="1004839"/>
                </a:cubicBezTo>
                <a:cubicBezTo>
                  <a:pt x="173180" y="1018516"/>
                  <a:pt x="158265" y="1025403"/>
                  <a:pt x="136810" y="1024660"/>
                </a:cubicBezTo>
                <a:cubicBezTo>
                  <a:pt x="115701" y="1025403"/>
                  <a:pt x="100786" y="1018516"/>
                  <a:pt x="93700" y="1004839"/>
                </a:cubicBezTo>
                <a:cubicBezTo>
                  <a:pt x="85822" y="989677"/>
                  <a:pt x="89637" y="970798"/>
                  <a:pt x="97219" y="960739"/>
                </a:cubicBezTo>
                <a:cubicBezTo>
                  <a:pt x="105692" y="949541"/>
                  <a:pt x="108169" y="937450"/>
                  <a:pt x="104304" y="926748"/>
                </a:cubicBezTo>
                <a:cubicBezTo>
                  <a:pt x="100786" y="917085"/>
                  <a:pt x="92115" y="909653"/>
                  <a:pt x="81759" y="907274"/>
                </a:cubicBezTo>
                <a:cubicBezTo>
                  <a:pt x="74277" y="905540"/>
                  <a:pt x="44744" y="905342"/>
                  <a:pt x="0" y="905342"/>
                </a:cubicBezTo>
                <a:lnTo>
                  <a:pt x="0" y="915252"/>
                </a:lnTo>
                <a:cubicBezTo>
                  <a:pt x="36618" y="915252"/>
                  <a:pt x="72691" y="915351"/>
                  <a:pt x="79529" y="916936"/>
                </a:cubicBezTo>
                <a:cubicBezTo>
                  <a:pt x="86664" y="918572"/>
                  <a:pt x="92610" y="923626"/>
                  <a:pt x="94989" y="930167"/>
                </a:cubicBezTo>
                <a:cubicBezTo>
                  <a:pt x="97665" y="937599"/>
                  <a:pt x="95682" y="946320"/>
                  <a:pt x="89340" y="954744"/>
                </a:cubicBezTo>
                <a:cubicBezTo>
                  <a:pt x="79876" y="967230"/>
                  <a:pt x="75119" y="990618"/>
                  <a:pt x="84880" y="1009398"/>
                </a:cubicBezTo>
                <a:cubicBezTo>
                  <a:pt x="89984" y="1019308"/>
                  <a:pt x="103660" y="1035660"/>
                  <a:pt x="136810" y="1034570"/>
                </a:cubicBezTo>
                <a:cubicBezTo>
                  <a:pt x="170405" y="1035660"/>
                  <a:pt x="183932" y="1019308"/>
                  <a:pt x="189086" y="1009398"/>
                </a:cubicBezTo>
                <a:cubicBezTo>
                  <a:pt x="198798" y="990618"/>
                  <a:pt x="194041" y="967230"/>
                  <a:pt x="184626" y="954744"/>
                </a:cubicBezTo>
                <a:cubicBezTo>
                  <a:pt x="178284" y="946320"/>
                  <a:pt x="176252" y="937599"/>
                  <a:pt x="178977" y="930167"/>
                </a:cubicBezTo>
                <a:cubicBezTo>
                  <a:pt x="181356" y="923626"/>
                  <a:pt x="187252" y="918572"/>
                  <a:pt x="194388" y="916936"/>
                </a:cubicBezTo>
                <a:cubicBezTo>
                  <a:pt x="200036" y="915648"/>
                  <a:pt x="225456" y="915301"/>
                  <a:pt x="254641" y="915301"/>
                </a:cubicBezTo>
                <a:cubicBezTo>
                  <a:pt x="253898" y="935320"/>
                  <a:pt x="251520" y="1006722"/>
                  <a:pt x="254939" y="1021687"/>
                </a:cubicBezTo>
                <a:cubicBezTo>
                  <a:pt x="257267" y="1031894"/>
                  <a:pt x="264601" y="1040367"/>
                  <a:pt x="274065" y="1043836"/>
                </a:cubicBezTo>
                <a:cubicBezTo>
                  <a:pt x="284570" y="1047651"/>
                  <a:pt x="296413" y="1045223"/>
                  <a:pt x="307413" y="1036899"/>
                </a:cubicBezTo>
                <a:cubicBezTo>
                  <a:pt x="317224" y="1029466"/>
                  <a:pt x="335657" y="1025750"/>
                  <a:pt x="350472" y="1033430"/>
                </a:cubicBezTo>
                <a:cubicBezTo>
                  <a:pt x="363802" y="1040367"/>
                  <a:pt x="370491" y="1054935"/>
                  <a:pt x="369797" y="1075895"/>
                </a:cubicBezTo>
                <a:cubicBezTo>
                  <a:pt x="370491" y="1096508"/>
                  <a:pt x="363802" y="1111076"/>
                  <a:pt x="350472" y="1117964"/>
                </a:cubicBezTo>
                <a:cubicBezTo>
                  <a:pt x="335657" y="1125694"/>
                  <a:pt x="317224" y="1121928"/>
                  <a:pt x="307413" y="1114545"/>
                </a:cubicBezTo>
                <a:cubicBezTo>
                  <a:pt x="296413" y="1106220"/>
                  <a:pt x="284570" y="1103792"/>
                  <a:pt x="274065" y="1107608"/>
                </a:cubicBezTo>
                <a:cubicBezTo>
                  <a:pt x="264601" y="1111076"/>
                  <a:pt x="257267" y="1119549"/>
                  <a:pt x="254939" y="1129707"/>
                </a:cubicBezTo>
                <a:cubicBezTo>
                  <a:pt x="251619" y="1144176"/>
                  <a:pt x="253700" y="1211070"/>
                  <a:pt x="254542" y="1233813"/>
                </a:cubicBezTo>
                <a:cubicBezTo>
                  <a:pt x="220699" y="1233863"/>
                  <a:pt x="198550" y="1234259"/>
                  <a:pt x="192207" y="1235696"/>
                </a:cubicBezTo>
                <a:cubicBezTo>
                  <a:pt x="181802" y="1238075"/>
                  <a:pt x="173180" y="1245507"/>
                  <a:pt x="169662" y="1255170"/>
                </a:cubicBezTo>
                <a:cubicBezTo>
                  <a:pt x="165747" y="1265873"/>
                  <a:pt x="168274" y="1277963"/>
                  <a:pt x="176698" y="1289162"/>
                </a:cubicBezTo>
                <a:cubicBezTo>
                  <a:pt x="184329" y="1299221"/>
                  <a:pt x="188144" y="1318099"/>
                  <a:pt x="180266" y="1333262"/>
                </a:cubicBezTo>
                <a:cubicBezTo>
                  <a:pt x="173180" y="1346938"/>
                  <a:pt x="158265" y="1353825"/>
                  <a:pt x="136810" y="1353082"/>
                </a:cubicBezTo>
                <a:cubicBezTo>
                  <a:pt x="115651" y="1353776"/>
                  <a:pt x="100786" y="1346938"/>
                  <a:pt x="93700" y="1333262"/>
                </a:cubicBezTo>
                <a:cubicBezTo>
                  <a:pt x="85822" y="1318099"/>
                  <a:pt x="89637" y="1299221"/>
                  <a:pt x="97219" y="1289162"/>
                </a:cubicBezTo>
                <a:cubicBezTo>
                  <a:pt x="105692" y="1277963"/>
                  <a:pt x="108169" y="1265873"/>
                  <a:pt x="104304" y="1255170"/>
                </a:cubicBezTo>
                <a:cubicBezTo>
                  <a:pt x="100786" y="1245507"/>
                  <a:pt x="92115" y="1238075"/>
                  <a:pt x="81759" y="1235696"/>
                </a:cubicBezTo>
                <a:cubicBezTo>
                  <a:pt x="74277" y="1233962"/>
                  <a:pt x="44744" y="1233764"/>
                  <a:pt x="0" y="1233764"/>
                </a:cubicBezTo>
                <a:lnTo>
                  <a:pt x="0" y="1243674"/>
                </a:lnTo>
                <a:cubicBezTo>
                  <a:pt x="36568" y="1243625"/>
                  <a:pt x="72691" y="1243773"/>
                  <a:pt x="79529" y="1245359"/>
                </a:cubicBezTo>
                <a:cubicBezTo>
                  <a:pt x="86664" y="1246994"/>
                  <a:pt x="92610" y="1252048"/>
                  <a:pt x="94989" y="1258589"/>
                </a:cubicBezTo>
                <a:cubicBezTo>
                  <a:pt x="97665" y="1266021"/>
                  <a:pt x="95682" y="1274742"/>
                  <a:pt x="89340" y="1283166"/>
                </a:cubicBezTo>
                <a:cubicBezTo>
                  <a:pt x="79876" y="1295653"/>
                  <a:pt x="75119" y="1319041"/>
                  <a:pt x="84880" y="1337820"/>
                </a:cubicBezTo>
                <a:cubicBezTo>
                  <a:pt x="89984" y="1347731"/>
                  <a:pt x="103660" y="1364181"/>
                  <a:pt x="136810" y="1362992"/>
                </a:cubicBezTo>
                <a:cubicBezTo>
                  <a:pt x="170455" y="1364132"/>
                  <a:pt x="183932" y="1347731"/>
                  <a:pt x="189086" y="1337820"/>
                </a:cubicBezTo>
                <a:cubicBezTo>
                  <a:pt x="198798" y="1319041"/>
                  <a:pt x="194041" y="1295653"/>
                  <a:pt x="184626" y="1283166"/>
                </a:cubicBezTo>
                <a:cubicBezTo>
                  <a:pt x="178284" y="1274742"/>
                  <a:pt x="176252" y="1266021"/>
                  <a:pt x="178977" y="1258589"/>
                </a:cubicBezTo>
                <a:cubicBezTo>
                  <a:pt x="181356" y="1252048"/>
                  <a:pt x="187252" y="1246994"/>
                  <a:pt x="194388" y="1245359"/>
                </a:cubicBezTo>
                <a:cubicBezTo>
                  <a:pt x="200036" y="1244071"/>
                  <a:pt x="225456" y="1243724"/>
                  <a:pt x="254641" y="1243724"/>
                </a:cubicBezTo>
                <a:cubicBezTo>
                  <a:pt x="253898" y="1263742"/>
                  <a:pt x="251520" y="1335145"/>
                  <a:pt x="254939" y="1350109"/>
                </a:cubicBezTo>
                <a:cubicBezTo>
                  <a:pt x="257267" y="1360317"/>
                  <a:pt x="264601" y="1368790"/>
                  <a:pt x="274065" y="1372258"/>
                </a:cubicBezTo>
                <a:cubicBezTo>
                  <a:pt x="284570" y="1376074"/>
                  <a:pt x="296413" y="1373646"/>
                  <a:pt x="307413" y="1365321"/>
                </a:cubicBezTo>
                <a:cubicBezTo>
                  <a:pt x="317224" y="1357889"/>
                  <a:pt x="335657" y="1354172"/>
                  <a:pt x="350472" y="1361853"/>
                </a:cubicBezTo>
                <a:cubicBezTo>
                  <a:pt x="363802" y="1368790"/>
                  <a:pt x="370491" y="1383358"/>
                  <a:pt x="369797" y="1404318"/>
                </a:cubicBezTo>
                <a:cubicBezTo>
                  <a:pt x="370491" y="1424931"/>
                  <a:pt x="363802" y="1439499"/>
                  <a:pt x="350472" y="1446436"/>
                </a:cubicBezTo>
                <a:cubicBezTo>
                  <a:pt x="335657" y="1454116"/>
                  <a:pt x="317224" y="1450350"/>
                  <a:pt x="307413" y="1442967"/>
                </a:cubicBezTo>
                <a:cubicBezTo>
                  <a:pt x="296413" y="1434643"/>
                  <a:pt x="284570" y="1432215"/>
                  <a:pt x="274065" y="1436030"/>
                </a:cubicBezTo>
                <a:cubicBezTo>
                  <a:pt x="264601" y="1439499"/>
                  <a:pt x="257267" y="1447972"/>
                  <a:pt x="254939" y="1458130"/>
                </a:cubicBezTo>
                <a:cubicBezTo>
                  <a:pt x="251619" y="1472599"/>
                  <a:pt x="253700" y="1539641"/>
                  <a:pt x="254542" y="1562285"/>
                </a:cubicBezTo>
                <a:cubicBezTo>
                  <a:pt x="225406" y="1562285"/>
                  <a:pt x="200036" y="1561938"/>
                  <a:pt x="194388" y="1560650"/>
                </a:cubicBezTo>
                <a:cubicBezTo>
                  <a:pt x="187252" y="1559015"/>
                  <a:pt x="181356" y="1553961"/>
                  <a:pt x="178977" y="1547420"/>
                </a:cubicBezTo>
                <a:cubicBezTo>
                  <a:pt x="176252" y="1539988"/>
                  <a:pt x="178284" y="1531267"/>
                  <a:pt x="184626" y="1522843"/>
                </a:cubicBezTo>
                <a:cubicBezTo>
                  <a:pt x="194041" y="1510356"/>
                  <a:pt x="198798" y="1486968"/>
                  <a:pt x="189086" y="1468188"/>
                </a:cubicBezTo>
                <a:cubicBezTo>
                  <a:pt x="183932" y="1458278"/>
                  <a:pt x="170256" y="1441828"/>
                  <a:pt x="137156" y="1443017"/>
                </a:cubicBezTo>
                <a:cubicBezTo>
                  <a:pt x="103611" y="1441828"/>
                  <a:pt x="89984" y="1458278"/>
                  <a:pt x="84880" y="1468188"/>
                </a:cubicBezTo>
                <a:cubicBezTo>
                  <a:pt x="75119" y="1486968"/>
                  <a:pt x="79876" y="1510356"/>
                  <a:pt x="89340" y="1522843"/>
                </a:cubicBezTo>
                <a:cubicBezTo>
                  <a:pt x="95682" y="1531267"/>
                  <a:pt x="97665" y="1539988"/>
                  <a:pt x="94989" y="1547420"/>
                </a:cubicBezTo>
                <a:cubicBezTo>
                  <a:pt x="92610" y="1553961"/>
                  <a:pt x="86664" y="1559015"/>
                  <a:pt x="79529" y="1560650"/>
                </a:cubicBezTo>
                <a:cubicBezTo>
                  <a:pt x="72691" y="1562236"/>
                  <a:pt x="36568" y="1562384"/>
                  <a:pt x="0" y="1562335"/>
                </a:cubicBezTo>
                <a:lnTo>
                  <a:pt x="0" y="1572245"/>
                </a:lnTo>
                <a:cubicBezTo>
                  <a:pt x="44744" y="1572245"/>
                  <a:pt x="74277" y="1572047"/>
                  <a:pt x="81759" y="1570313"/>
                </a:cubicBezTo>
                <a:cubicBezTo>
                  <a:pt x="92115" y="1567934"/>
                  <a:pt x="100786" y="1560501"/>
                  <a:pt x="104304" y="1550839"/>
                </a:cubicBezTo>
                <a:cubicBezTo>
                  <a:pt x="108169" y="1540136"/>
                  <a:pt x="105692" y="1528046"/>
                  <a:pt x="97219" y="1516847"/>
                </a:cubicBezTo>
                <a:cubicBezTo>
                  <a:pt x="89637" y="1506788"/>
                  <a:pt x="85822" y="1487910"/>
                  <a:pt x="93700" y="1472747"/>
                </a:cubicBezTo>
                <a:cubicBezTo>
                  <a:pt x="100786" y="1459071"/>
                  <a:pt x="115651" y="1452332"/>
                  <a:pt x="137156" y="1452927"/>
                </a:cubicBezTo>
                <a:cubicBezTo>
                  <a:pt x="158216" y="1452233"/>
                  <a:pt x="173180" y="1459071"/>
                  <a:pt x="180266" y="1472747"/>
                </a:cubicBezTo>
                <a:cubicBezTo>
                  <a:pt x="188144" y="1487910"/>
                  <a:pt x="184329" y="1506788"/>
                  <a:pt x="176698" y="1516847"/>
                </a:cubicBezTo>
                <a:cubicBezTo>
                  <a:pt x="168274" y="1528046"/>
                  <a:pt x="165747" y="1540136"/>
                  <a:pt x="169662" y="1550839"/>
                </a:cubicBezTo>
                <a:cubicBezTo>
                  <a:pt x="173180" y="1560501"/>
                  <a:pt x="181802" y="1567934"/>
                  <a:pt x="192207" y="1570313"/>
                </a:cubicBezTo>
                <a:cubicBezTo>
                  <a:pt x="198550" y="1571750"/>
                  <a:pt x="220749" y="1572146"/>
                  <a:pt x="254592" y="1572196"/>
                </a:cubicBezTo>
                <a:cubicBezTo>
                  <a:pt x="253848" y="1592363"/>
                  <a:pt x="251520" y="1663617"/>
                  <a:pt x="254939" y="1678531"/>
                </a:cubicBezTo>
                <a:cubicBezTo>
                  <a:pt x="257267" y="1688739"/>
                  <a:pt x="264601" y="1697212"/>
                  <a:pt x="274065" y="1700681"/>
                </a:cubicBezTo>
                <a:cubicBezTo>
                  <a:pt x="284570" y="1704496"/>
                  <a:pt x="296413" y="1702068"/>
                  <a:pt x="307413" y="1693743"/>
                </a:cubicBezTo>
                <a:cubicBezTo>
                  <a:pt x="317224" y="1686311"/>
                  <a:pt x="335657" y="1682595"/>
                  <a:pt x="350472" y="1690275"/>
                </a:cubicBezTo>
                <a:cubicBezTo>
                  <a:pt x="363802" y="1697212"/>
                  <a:pt x="370491" y="1711780"/>
                  <a:pt x="369797" y="1732740"/>
                </a:cubicBezTo>
                <a:cubicBezTo>
                  <a:pt x="370491" y="1753353"/>
                  <a:pt x="363802" y="1767921"/>
                  <a:pt x="350472" y="1774858"/>
                </a:cubicBezTo>
                <a:cubicBezTo>
                  <a:pt x="335657" y="1782538"/>
                  <a:pt x="317224" y="1778773"/>
                  <a:pt x="307413" y="1771389"/>
                </a:cubicBezTo>
                <a:cubicBezTo>
                  <a:pt x="296413" y="1763065"/>
                  <a:pt x="284570" y="1760637"/>
                  <a:pt x="274065" y="1764452"/>
                </a:cubicBezTo>
                <a:cubicBezTo>
                  <a:pt x="264601" y="1767921"/>
                  <a:pt x="257267" y="1776394"/>
                  <a:pt x="254939" y="1786602"/>
                </a:cubicBezTo>
                <a:cubicBezTo>
                  <a:pt x="251619" y="1801021"/>
                  <a:pt x="253700" y="1867914"/>
                  <a:pt x="254542" y="1890658"/>
                </a:cubicBezTo>
                <a:cubicBezTo>
                  <a:pt x="220699" y="1890708"/>
                  <a:pt x="198550" y="1891104"/>
                  <a:pt x="192207" y="1892541"/>
                </a:cubicBezTo>
                <a:cubicBezTo>
                  <a:pt x="181802" y="1894920"/>
                  <a:pt x="173180" y="1902402"/>
                  <a:pt x="169662" y="1912014"/>
                </a:cubicBezTo>
                <a:cubicBezTo>
                  <a:pt x="165747" y="1922767"/>
                  <a:pt x="168274" y="1934808"/>
                  <a:pt x="176698" y="1946006"/>
                </a:cubicBezTo>
                <a:cubicBezTo>
                  <a:pt x="184329" y="1956065"/>
                  <a:pt x="188144" y="1974944"/>
                  <a:pt x="180266" y="1990106"/>
                </a:cubicBezTo>
                <a:cubicBezTo>
                  <a:pt x="173180" y="2003783"/>
                  <a:pt x="158315" y="2010521"/>
                  <a:pt x="136810" y="2009927"/>
                </a:cubicBezTo>
                <a:cubicBezTo>
                  <a:pt x="115701" y="2010620"/>
                  <a:pt x="100786" y="2003783"/>
                  <a:pt x="93700" y="1990106"/>
                </a:cubicBezTo>
                <a:cubicBezTo>
                  <a:pt x="85822" y="1974944"/>
                  <a:pt x="89637" y="1956065"/>
                  <a:pt x="97219" y="1946006"/>
                </a:cubicBezTo>
                <a:cubicBezTo>
                  <a:pt x="105692" y="1934808"/>
                  <a:pt x="108169" y="1922767"/>
                  <a:pt x="104304" y="1912014"/>
                </a:cubicBezTo>
                <a:cubicBezTo>
                  <a:pt x="100786" y="1902402"/>
                  <a:pt x="92115" y="1894920"/>
                  <a:pt x="81759" y="1892541"/>
                </a:cubicBezTo>
                <a:cubicBezTo>
                  <a:pt x="74277" y="1890807"/>
                  <a:pt x="44744" y="1890608"/>
                  <a:pt x="0" y="1890658"/>
                </a:cubicBezTo>
                <a:lnTo>
                  <a:pt x="0" y="1900568"/>
                </a:lnTo>
                <a:cubicBezTo>
                  <a:pt x="36568" y="1900469"/>
                  <a:pt x="72691" y="1900618"/>
                  <a:pt x="79529" y="1902203"/>
                </a:cubicBezTo>
                <a:cubicBezTo>
                  <a:pt x="86664" y="1903839"/>
                  <a:pt x="92610" y="1908893"/>
                  <a:pt x="94989" y="1915433"/>
                </a:cubicBezTo>
                <a:cubicBezTo>
                  <a:pt x="97665" y="1922866"/>
                  <a:pt x="95682" y="1931587"/>
                  <a:pt x="89340" y="1940011"/>
                </a:cubicBezTo>
                <a:cubicBezTo>
                  <a:pt x="79876" y="1952497"/>
                  <a:pt x="75119" y="1975885"/>
                  <a:pt x="84880" y="1994715"/>
                </a:cubicBezTo>
                <a:cubicBezTo>
                  <a:pt x="89984" y="2004575"/>
                  <a:pt x="103611" y="2020927"/>
                  <a:pt x="136810" y="2019837"/>
                </a:cubicBezTo>
                <a:cubicBezTo>
                  <a:pt x="170355" y="2021026"/>
                  <a:pt x="183932" y="2004575"/>
                  <a:pt x="189086" y="1994715"/>
                </a:cubicBezTo>
                <a:cubicBezTo>
                  <a:pt x="198798" y="1975885"/>
                  <a:pt x="194041" y="1952497"/>
                  <a:pt x="184626" y="1940011"/>
                </a:cubicBezTo>
                <a:cubicBezTo>
                  <a:pt x="178284" y="1931587"/>
                  <a:pt x="176252" y="1922866"/>
                  <a:pt x="178977" y="1915433"/>
                </a:cubicBezTo>
                <a:cubicBezTo>
                  <a:pt x="181356" y="1908893"/>
                  <a:pt x="187252" y="1903839"/>
                  <a:pt x="194388" y="1902203"/>
                </a:cubicBezTo>
                <a:cubicBezTo>
                  <a:pt x="200036" y="1900915"/>
                  <a:pt x="225456" y="1900618"/>
                  <a:pt x="254641" y="1900568"/>
                </a:cubicBezTo>
                <a:cubicBezTo>
                  <a:pt x="253898" y="1920587"/>
                  <a:pt x="251520" y="1991989"/>
                  <a:pt x="254939" y="2006954"/>
                </a:cubicBezTo>
                <a:cubicBezTo>
                  <a:pt x="257267" y="2017161"/>
                  <a:pt x="264601" y="2025634"/>
                  <a:pt x="274065" y="2029103"/>
                </a:cubicBezTo>
                <a:cubicBezTo>
                  <a:pt x="284570" y="2032918"/>
                  <a:pt x="296413" y="2030490"/>
                  <a:pt x="307413" y="2022166"/>
                </a:cubicBezTo>
                <a:cubicBezTo>
                  <a:pt x="317224" y="2014733"/>
                  <a:pt x="335657" y="2011017"/>
                  <a:pt x="350472" y="2018697"/>
                </a:cubicBezTo>
                <a:cubicBezTo>
                  <a:pt x="363802" y="2025634"/>
                  <a:pt x="370491" y="2040202"/>
                  <a:pt x="369797" y="2061162"/>
                </a:cubicBezTo>
                <a:cubicBezTo>
                  <a:pt x="370491" y="2081775"/>
                  <a:pt x="363802" y="2096343"/>
                  <a:pt x="350472" y="2103280"/>
                </a:cubicBezTo>
                <a:cubicBezTo>
                  <a:pt x="335657" y="2110961"/>
                  <a:pt x="317224" y="2107195"/>
                  <a:pt x="307413" y="2099812"/>
                </a:cubicBezTo>
                <a:cubicBezTo>
                  <a:pt x="296413" y="2091487"/>
                  <a:pt x="284570" y="2089059"/>
                  <a:pt x="274065" y="2092875"/>
                </a:cubicBezTo>
                <a:cubicBezTo>
                  <a:pt x="264601" y="2096343"/>
                  <a:pt x="257267" y="2104816"/>
                  <a:pt x="254939" y="2115024"/>
                </a:cubicBezTo>
                <a:cubicBezTo>
                  <a:pt x="251619" y="2129443"/>
                  <a:pt x="253700" y="2196337"/>
                  <a:pt x="254542" y="2219080"/>
                </a:cubicBezTo>
                <a:cubicBezTo>
                  <a:pt x="220699" y="2219130"/>
                  <a:pt x="198550" y="2219526"/>
                  <a:pt x="192207" y="2220963"/>
                </a:cubicBezTo>
                <a:cubicBezTo>
                  <a:pt x="181802" y="2223342"/>
                  <a:pt x="173180" y="2230824"/>
                  <a:pt x="169662" y="2240437"/>
                </a:cubicBezTo>
                <a:cubicBezTo>
                  <a:pt x="165747" y="2251189"/>
                  <a:pt x="168274" y="2263230"/>
                  <a:pt x="176698" y="2274429"/>
                </a:cubicBezTo>
                <a:cubicBezTo>
                  <a:pt x="184329" y="2284487"/>
                  <a:pt x="188144" y="2303366"/>
                  <a:pt x="180266" y="2318529"/>
                </a:cubicBezTo>
                <a:cubicBezTo>
                  <a:pt x="173180" y="2332205"/>
                  <a:pt x="158315" y="2338993"/>
                  <a:pt x="136810" y="2338349"/>
                </a:cubicBezTo>
                <a:cubicBezTo>
                  <a:pt x="115701" y="2339043"/>
                  <a:pt x="100786" y="2332205"/>
                  <a:pt x="93700" y="2318529"/>
                </a:cubicBezTo>
                <a:cubicBezTo>
                  <a:pt x="85822" y="2303366"/>
                  <a:pt x="89637" y="2284487"/>
                  <a:pt x="97219" y="2274429"/>
                </a:cubicBezTo>
                <a:cubicBezTo>
                  <a:pt x="105692" y="2263230"/>
                  <a:pt x="108169" y="2251189"/>
                  <a:pt x="104304" y="2240437"/>
                </a:cubicBezTo>
                <a:cubicBezTo>
                  <a:pt x="100786" y="2230824"/>
                  <a:pt x="92115" y="2223342"/>
                  <a:pt x="81759" y="2220963"/>
                </a:cubicBezTo>
                <a:cubicBezTo>
                  <a:pt x="74277" y="2219229"/>
                  <a:pt x="44744" y="2219031"/>
                  <a:pt x="0" y="2219080"/>
                </a:cubicBezTo>
                <a:lnTo>
                  <a:pt x="0" y="2228991"/>
                </a:lnTo>
                <a:cubicBezTo>
                  <a:pt x="36618" y="2228941"/>
                  <a:pt x="72691" y="2229040"/>
                  <a:pt x="79529" y="2230626"/>
                </a:cubicBezTo>
                <a:cubicBezTo>
                  <a:pt x="86664" y="2232261"/>
                  <a:pt x="92610" y="2237315"/>
                  <a:pt x="94989" y="2243856"/>
                </a:cubicBezTo>
                <a:cubicBezTo>
                  <a:pt x="97665" y="2251288"/>
                  <a:pt x="95682" y="2260009"/>
                  <a:pt x="89340" y="2268433"/>
                </a:cubicBezTo>
                <a:cubicBezTo>
                  <a:pt x="79876" y="2280920"/>
                  <a:pt x="75119" y="2304308"/>
                  <a:pt x="84880" y="2323137"/>
                </a:cubicBezTo>
                <a:cubicBezTo>
                  <a:pt x="89984" y="2332998"/>
                  <a:pt x="103611" y="2349448"/>
                  <a:pt x="136810" y="2348259"/>
                </a:cubicBezTo>
                <a:cubicBezTo>
                  <a:pt x="170355" y="2349399"/>
                  <a:pt x="183932" y="2332998"/>
                  <a:pt x="189086" y="2323137"/>
                </a:cubicBezTo>
                <a:cubicBezTo>
                  <a:pt x="198798" y="2304308"/>
                  <a:pt x="194041" y="2280920"/>
                  <a:pt x="184626" y="2268433"/>
                </a:cubicBezTo>
                <a:cubicBezTo>
                  <a:pt x="178284" y="2260009"/>
                  <a:pt x="176252" y="2251288"/>
                  <a:pt x="178977" y="2243856"/>
                </a:cubicBezTo>
                <a:cubicBezTo>
                  <a:pt x="181356" y="2237315"/>
                  <a:pt x="187252" y="2232261"/>
                  <a:pt x="194388" y="2230626"/>
                </a:cubicBezTo>
                <a:cubicBezTo>
                  <a:pt x="200036" y="2229337"/>
                  <a:pt x="225456" y="2229040"/>
                  <a:pt x="254641" y="2228991"/>
                </a:cubicBezTo>
                <a:cubicBezTo>
                  <a:pt x="253898" y="2249009"/>
                  <a:pt x="251520" y="2320461"/>
                  <a:pt x="254939" y="2335376"/>
                </a:cubicBezTo>
                <a:cubicBezTo>
                  <a:pt x="257267" y="2345583"/>
                  <a:pt x="264601" y="2354057"/>
                  <a:pt x="274065" y="2357525"/>
                </a:cubicBezTo>
                <a:cubicBezTo>
                  <a:pt x="284570" y="2361341"/>
                  <a:pt x="296413" y="2358913"/>
                  <a:pt x="307413" y="2350588"/>
                </a:cubicBezTo>
                <a:cubicBezTo>
                  <a:pt x="317224" y="2343205"/>
                  <a:pt x="335657" y="2339439"/>
                  <a:pt x="350472" y="2347120"/>
                </a:cubicBezTo>
                <a:cubicBezTo>
                  <a:pt x="363802" y="2354057"/>
                  <a:pt x="370491" y="2368625"/>
                  <a:pt x="369797" y="2389585"/>
                </a:cubicBezTo>
                <a:cubicBezTo>
                  <a:pt x="370491" y="2410198"/>
                  <a:pt x="363802" y="2424766"/>
                  <a:pt x="350472" y="2431703"/>
                </a:cubicBezTo>
                <a:cubicBezTo>
                  <a:pt x="335657" y="2439383"/>
                  <a:pt x="317224" y="2435617"/>
                  <a:pt x="307413" y="2428234"/>
                </a:cubicBezTo>
                <a:cubicBezTo>
                  <a:pt x="296413" y="2419910"/>
                  <a:pt x="284570" y="2417482"/>
                  <a:pt x="274065" y="2421297"/>
                </a:cubicBezTo>
                <a:cubicBezTo>
                  <a:pt x="264601" y="2424766"/>
                  <a:pt x="257267" y="2433239"/>
                  <a:pt x="254939" y="2443446"/>
                </a:cubicBezTo>
                <a:cubicBezTo>
                  <a:pt x="253650" y="2448946"/>
                  <a:pt x="253155" y="2462127"/>
                  <a:pt x="253105" y="2477537"/>
                </a:cubicBezTo>
                <a:lnTo>
                  <a:pt x="263015" y="2477537"/>
                </a:lnTo>
                <a:cubicBezTo>
                  <a:pt x="263065" y="2462622"/>
                  <a:pt x="263511" y="2450383"/>
                  <a:pt x="264601" y="2445626"/>
                </a:cubicBezTo>
                <a:cubicBezTo>
                  <a:pt x="266187" y="2438689"/>
                  <a:pt x="271092" y="2432941"/>
                  <a:pt x="277484" y="2430613"/>
                </a:cubicBezTo>
                <a:cubicBezTo>
                  <a:pt x="284719" y="2427986"/>
                  <a:pt x="293241" y="2429919"/>
                  <a:pt x="301417" y="2436113"/>
                </a:cubicBezTo>
                <a:cubicBezTo>
                  <a:pt x="313656" y="2445379"/>
                  <a:pt x="336648" y="2450037"/>
                  <a:pt x="355031" y="2440473"/>
                </a:cubicBezTo>
                <a:cubicBezTo>
                  <a:pt x="364743" y="2435469"/>
                  <a:pt x="380798" y="2422139"/>
                  <a:pt x="379707" y="2389585"/>
                </a:cubicBezTo>
                <a:cubicBezTo>
                  <a:pt x="380798" y="2356683"/>
                  <a:pt x="364743" y="2343354"/>
                  <a:pt x="355031" y="2338349"/>
                </a:cubicBezTo>
                <a:cubicBezTo>
                  <a:pt x="336648" y="2328786"/>
                  <a:pt x="313706" y="2333444"/>
                  <a:pt x="301417" y="2342710"/>
                </a:cubicBezTo>
                <a:cubicBezTo>
                  <a:pt x="293241" y="2348903"/>
                  <a:pt x="284719" y="2350836"/>
                  <a:pt x="277484" y="2348210"/>
                </a:cubicBezTo>
                <a:cubicBezTo>
                  <a:pt x="271092" y="2345881"/>
                  <a:pt x="266187" y="2340133"/>
                  <a:pt x="264601" y="2333196"/>
                </a:cubicBezTo>
                <a:cubicBezTo>
                  <a:pt x="261777" y="2320808"/>
                  <a:pt x="263461" y="2257730"/>
                  <a:pt x="264601" y="2228991"/>
                </a:cubicBezTo>
                <a:cubicBezTo>
                  <a:pt x="273570" y="2228991"/>
                  <a:pt x="282687" y="2228991"/>
                  <a:pt x="291557" y="2229040"/>
                </a:cubicBezTo>
                <a:cubicBezTo>
                  <a:pt x="346062" y="2229139"/>
                  <a:pt x="382433" y="2229090"/>
                  <a:pt x="390856" y="2227157"/>
                </a:cubicBezTo>
                <a:cubicBezTo>
                  <a:pt x="401212" y="2224779"/>
                  <a:pt x="409834" y="2217346"/>
                  <a:pt x="413352" y="2207684"/>
                </a:cubicBezTo>
                <a:cubicBezTo>
                  <a:pt x="417267" y="2196981"/>
                  <a:pt x="414789" y="2184890"/>
                  <a:pt x="406316" y="2173692"/>
                </a:cubicBezTo>
                <a:cubicBezTo>
                  <a:pt x="398735" y="2163633"/>
                  <a:pt x="394870" y="2144754"/>
                  <a:pt x="402748" y="2129592"/>
                </a:cubicBezTo>
                <a:cubicBezTo>
                  <a:pt x="409834" y="2115916"/>
                  <a:pt x="424749" y="2109078"/>
                  <a:pt x="446254" y="2109772"/>
                </a:cubicBezTo>
                <a:cubicBezTo>
                  <a:pt x="467313" y="2109078"/>
                  <a:pt x="482277" y="2115916"/>
                  <a:pt x="489363" y="2129592"/>
                </a:cubicBezTo>
                <a:cubicBezTo>
                  <a:pt x="497242" y="2144754"/>
                  <a:pt x="493426" y="2163633"/>
                  <a:pt x="485796" y="2173692"/>
                </a:cubicBezTo>
                <a:cubicBezTo>
                  <a:pt x="477372" y="2184890"/>
                  <a:pt x="474845" y="2196981"/>
                  <a:pt x="478759" y="2207684"/>
                </a:cubicBezTo>
                <a:cubicBezTo>
                  <a:pt x="482277" y="2217346"/>
                  <a:pt x="490899" y="2224779"/>
                  <a:pt x="501305" y="2227157"/>
                </a:cubicBezTo>
                <a:cubicBezTo>
                  <a:pt x="507400" y="2228594"/>
                  <a:pt x="528360" y="2228991"/>
                  <a:pt x="560270" y="2229040"/>
                </a:cubicBezTo>
                <a:cubicBezTo>
                  <a:pt x="561360" y="2257829"/>
                  <a:pt x="563045" y="2320808"/>
                  <a:pt x="560221" y="2333196"/>
                </a:cubicBezTo>
                <a:cubicBezTo>
                  <a:pt x="558635" y="2340133"/>
                  <a:pt x="553680" y="2345881"/>
                  <a:pt x="547338" y="2348210"/>
                </a:cubicBezTo>
                <a:cubicBezTo>
                  <a:pt x="540103" y="2350836"/>
                  <a:pt x="531580" y="2348903"/>
                  <a:pt x="523355" y="2342710"/>
                </a:cubicBezTo>
                <a:cubicBezTo>
                  <a:pt x="511116" y="2333444"/>
                  <a:pt x="488174" y="2328786"/>
                  <a:pt x="469741" y="2338349"/>
                </a:cubicBezTo>
                <a:cubicBezTo>
                  <a:pt x="460079" y="2343354"/>
                  <a:pt x="443975" y="2356683"/>
                  <a:pt x="445114" y="2389238"/>
                </a:cubicBezTo>
                <a:cubicBezTo>
                  <a:pt x="443975" y="2422139"/>
                  <a:pt x="460079" y="2435469"/>
                  <a:pt x="469741" y="2440473"/>
                </a:cubicBezTo>
                <a:cubicBezTo>
                  <a:pt x="488174" y="2450037"/>
                  <a:pt x="511116" y="2445379"/>
                  <a:pt x="523355" y="2436113"/>
                </a:cubicBezTo>
                <a:cubicBezTo>
                  <a:pt x="531580" y="2429919"/>
                  <a:pt x="540054" y="2427986"/>
                  <a:pt x="547338" y="2430613"/>
                </a:cubicBezTo>
                <a:cubicBezTo>
                  <a:pt x="553680" y="2432941"/>
                  <a:pt x="558635" y="2438689"/>
                  <a:pt x="560221" y="2445626"/>
                </a:cubicBezTo>
                <a:cubicBezTo>
                  <a:pt x="561311" y="2450433"/>
                  <a:pt x="561707" y="2462672"/>
                  <a:pt x="561757" y="2477537"/>
                </a:cubicBezTo>
                <a:lnTo>
                  <a:pt x="571667" y="2477537"/>
                </a:lnTo>
                <a:cubicBezTo>
                  <a:pt x="571617" y="2462077"/>
                  <a:pt x="571122" y="2448946"/>
                  <a:pt x="569883" y="2443446"/>
                </a:cubicBezTo>
                <a:cubicBezTo>
                  <a:pt x="567554" y="2433239"/>
                  <a:pt x="560221" y="2424766"/>
                  <a:pt x="550707" y="2421297"/>
                </a:cubicBezTo>
                <a:cubicBezTo>
                  <a:pt x="540202" y="2417432"/>
                  <a:pt x="528360" y="2419910"/>
                  <a:pt x="517359" y="2428234"/>
                </a:cubicBezTo>
                <a:cubicBezTo>
                  <a:pt x="507548" y="2435617"/>
                  <a:pt x="489115" y="2439383"/>
                  <a:pt x="474300" y="2431703"/>
                </a:cubicBezTo>
                <a:cubicBezTo>
                  <a:pt x="460971" y="2424766"/>
                  <a:pt x="454331" y="2410198"/>
                  <a:pt x="455025" y="2389238"/>
                </a:cubicBezTo>
                <a:cubicBezTo>
                  <a:pt x="454331" y="2368625"/>
                  <a:pt x="460971" y="2354057"/>
                  <a:pt x="474300" y="2347120"/>
                </a:cubicBezTo>
                <a:cubicBezTo>
                  <a:pt x="489115" y="2339439"/>
                  <a:pt x="507548" y="2343205"/>
                  <a:pt x="517359" y="2350588"/>
                </a:cubicBezTo>
                <a:cubicBezTo>
                  <a:pt x="528360" y="2358913"/>
                  <a:pt x="540202" y="2361390"/>
                  <a:pt x="550707" y="2357525"/>
                </a:cubicBezTo>
                <a:cubicBezTo>
                  <a:pt x="560221" y="2354057"/>
                  <a:pt x="567554" y="2345583"/>
                  <a:pt x="569883" y="2335376"/>
                </a:cubicBezTo>
                <a:cubicBezTo>
                  <a:pt x="573302" y="2320461"/>
                  <a:pt x="570924" y="2249207"/>
                  <a:pt x="570180" y="2229040"/>
                </a:cubicBezTo>
                <a:lnTo>
                  <a:pt x="600555" y="2229040"/>
                </a:lnTo>
                <a:cubicBezTo>
                  <a:pt x="642326" y="2228941"/>
                  <a:pt x="689746" y="2228792"/>
                  <a:pt x="697675" y="2230626"/>
                </a:cubicBezTo>
                <a:cubicBezTo>
                  <a:pt x="704810" y="2232261"/>
                  <a:pt x="710706" y="2237315"/>
                  <a:pt x="713085" y="2243856"/>
                </a:cubicBezTo>
                <a:cubicBezTo>
                  <a:pt x="715810" y="2251288"/>
                  <a:pt x="713828" y="2260009"/>
                  <a:pt x="707436" y="2268433"/>
                </a:cubicBezTo>
                <a:cubicBezTo>
                  <a:pt x="698021" y="2280920"/>
                  <a:pt x="693265" y="2304308"/>
                  <a:pt x="703026" y="2323137"/>
                </a:cubicBezTo>
                <a:cubicBezTo>
                  <a:pt x="708130" y="2332998"/>
                  <a:pt x="721707" y="2349448"/>
                  <a:pt x="754955" y="2348259"/>
                </a:cubicBezTo>
                <a:cubicBezTo>
                  <a:pt x="788501" y="2349399"/>
                  <a:pt x="802078" y="2332998"/>
                  <a:pt x="807182" y="2323137"/>
                </a:cubicBezTo>
                <a:cubicBezTo>
                  <a:pt x="816943" y="2304308"/>
                  <a:pt x="812186" y="2280920"/>
                  <a:pt x="802772" y="2268433"/>
                </a:cubicBezTo>
                <a:cubicBezTo>
                  <a:pt x="796380" y="2260009"/>
                  <a:pt x="794398" y="2251288"/>
                  <a:pt x="797123" y="2243856"/>
                </a:cubicBezTo>
                <a:cubicBezTo>
                  <a:pt x="799501" y="2237315"/>
                  <a:pt x="805398" y="2232261"/>
                  <a:pt x="812533" y="2230626"/>
                </a:cubicBezTo>
                <a:cubicBezTo>
                  <a:pt x="816993" y="2229585"/>
                  <a:pt x="836466" y="2229189"/>
                  <a:pt x="861291" y="2229040"/>
                </a:cubicBezTo>
                <a:cubicBezTo>
                  <a:pt x="860548" y="2249158"/>
                  <a:pt x="858169" y="2320461"/>
                  <a:pt x="861588" y="2335376"/>
                </a:cubicBezTo>
                <a:cubicBezTo>
                  <a:pt x="863917" y="2345583"/>
                  <a:pt x="871251" y="2354057"/>
                  <a:pt x="880715" y="2357525"/>
                </a:cubicBezTo>
                <a:cubicBezTo>
                  <a:pt x="891269" y="2361341"/>
                  <a:pt x="903112" y="2358913"/>
                  <a:pt x="914063" y="2350588"/>
                </a:cubicBezTo>
                <a:cubicBezTo>
                  <a:pt x="923923" y="2343205"/>
                  <a:pt x="942356" y="2339439"/>
                  <a:pt x="957172" y="2347120"/>
                </a:cubicBezTo>
                <a:cubicBezTo>
                  <a:pt x="970501" y="2354057"/>
                  <a:pt x="977141" y="2368625"/>
                  <a:pt x="976447" y="2389585"/>
                </a:cubicBezTo>
                <a:cubicBezTo>
                  <a:pt x="977141" y="2410198"/>
                  <a:pt x="970501" y="2424766"/>
                  <a:pt x="957172" y="2431703"/>
                </a:cubicBezTo>
                <a:cubicBezTo>
                  <a:pt x="942356" y="2439383"/>
                  <a:pt x="923923" y="2435617"/>
                  <a:pt x="914063" y="2428234"/>
                </a:cubicBezTo>
                <a:cubicBezTo>
                  <a:pt x="903112" y="2419910"/>
                  <a:pt x="891269" y="2417482"/>
                  <a:pt x="880715" y="2421297"/>
                </a:cubicBezTo>
                <a:cubicBezTo>
                  <a:pt x="871251" y="2424766"/>
                  <a:pt x="863917" y="2433239"/>
                  <a:pt x="861588" y="2443446"/>
                </a:cubicBezTo>
                <a:cubicBezTo>
                  <a:pt x="860350" y="2448946"/>
                  <a:pt x="859854" y="2462077"/>
                  <a:pt x="859805" y="2477537"/>
                </a:cubicBezTo>
                <a:lnTo>
                  <a:pt x="869715" y="2477537"/>
                </a:lnTo>
                <a:cubicBezTo>
                  <a:pt x="869715" y="2462622"/>
                  <a:pt x="870161" y="2450383"/>
                  <a:pt x="871251" y="2445626"/>
                </a:cubicBezTo>
                <a:cubicBezTo>
                  <a:pt x="872836" y="2438689"/>
                  <a:pt x="877792" y="2432941"/>
                  <a:pt x="884134" y="2430613"/>
                </a:cubicBezTo>
                <a:cubicBezTo>
                  <a:pt x="891368" y="2427986"/>
                  <a:pt x="899891" y="2429919"/>
                  <a:pt x="908117" y="2436113"/>
                </a:cubicBezTo>
                <a:cubicBezTo>
                  <a:pt x="920356" y="2445379"/>
                  <a:pt x="943298" y="2450037"/>
                  <a:pt x="961730" y="2440473"/>
                </a:cubicBezTo>
                <a:cubicBezTo>
                  <a:pt x="971393" y="2435469"/>
                  <a:pt x="987497" y="2422139"/>
                  <a:pt x="986357" y="2389585"/>
                </a:cubicBezTo>
                <a:cubicBezTo>
                  <a:pt x="987497" y="2356683"/>
                  <a:pt x="971393" y="2343354"/>
                  <a:pt x="961730" y="2338349"/>
                </a:cubicBezTo>
                <a:cubicBezTo>
                  <a:pt x="943298" y="2328786"/>
                  <a:pt x="920356" y="2333444"/>
                  <a:pt x="908117" y="2342710"/>
                </a:cubicBezTo>
                <a:cubicBezTo>
                  <a:pt x="899891" y="2348903"/>
                  <a:pt x="891368" y="2350836"/>
                  <a:pt x="884134" y="2348210"/>
                </a:cubicBezTo>
                <a:cubicBezTo>
                  <a:pt x="877792" y="2345881"/>
                  <a:pt x="872836" y="2340133"/>
                  <a:pt x="871251" y="2333196"/>
                </a:cubicBezTo>
                <a:cubicBezTo>
                  <a:pt x="868426" y="2320808"/>
                  <a:pt x="870111" y="2257780"/>
                  <a:pt x="871201" y="2228991"/>
                </a:cubicBezTo>
                <a:cubicBezTo>
                  <a:pt x="887999" y="2228941"/>
                  <a:pt x="906481" y="2228991"/>
                  <a:pt x="924121" y="2229040"/>
                </a:cubicBezTo>
                <a:cubicBezTo>
                  <a:pt x="989231" y="2229189"/>
                  <a:pt x="1029417" y="2229090"/>
                  <a:pt x="1037840" y="2227157"/>
                </a:cubicBezTo>
                <a:cubicBezTo>
                  <a:pt x="1048197" y="2224779"/>
                  <a:pt x="1056868" y="2217346"/>
                  <a:pt x="1060337" y="2207684"/>
                </a:cubicBezTo>
                <a:cubicBezTo>
                  <a:pt x="1064251" y="2196981"/>
                  <a:pt x="1061773" y="2184890"/>
                  <a:pt x="1053300" y="2173692"/>
                </a:cubicBezTo>
                <a:cubicBezTo>
                  <a:pt x="1045719" y="2163633"/>
                  <a:pt x="1041854" y="2144754"/>
                  <a:pt x="1049733" y="2129592"/>
                </a:cubicBezTo>
                <a:cubicBezTo>
                  <a:pt x="1056868" y="2115916"/>
                  <a:pt x="1071733" y="2109078"/>
                  <a:pt x="1093238" y="2109772"/>
                </a:cubicBezTo>
                <a:cubicBezTo>
                  <a:pt x="1114347" y="2109078"/>
                  <a:pt x="1129262" y="2115916"/>
                  <a:pt x="1136347" y="2129592"/>
                </a:cubicBezTo>
                <a:cubicBezTo>
                  <a:pt x="1144226" y="2144754"/>
                  <a:pt x="1140411" y="2163633"/>
                  <a:pt x="1132780" y="2173692"/>
                </a:cubicBezTo>
                <a:cubicBezTo>
                  <a:pt x="1124356" y="2184890"/>
                  <a:pt x="1121829" y="2196981"/>
                  <a:pt x="1125744" y="2207684"/>
                </a:cubicBezTo>
                <a:cubicBezTo>
                  <a:pt x="1129262" y="2217346"/>
                  <a:pt x="1137883" y="2224779"/>
                  <a:pt x="1148289" y="2227157"/>
                </a:cubicBezTo>
                <a:cubicBezTo>
                  <a:pt x="1153789" y="2228446"/>
                  <a:pt x="1175294" y="2229288"/>
                  <a:pt x="1203092" y="2229783"/>
                </a:cubicBezTo>
                <a:cubicBezTo>
                  <a:pt x="1204182" y="2258919"/>
                  <a:pt x="1205768" y="2320907"/>
                  <a:pt x="1202993" y="2333196"/>
                </a:cubicBezTo>
                <a:cubicBezTo>
                  <a:pt x="1201408" y="2340133"/>
                  <a:pt x="1196452" y="2345881"/>
                  <a:pt x="1190110" y="2348210"/>
                </a:cubicBezTo>
                <a:cubicBezTo>
                  <a:pt x="1182876" y="2350836"/>
                  <a:pt x="1174353" y="2348903"/>
                  <a:pt x="1166127" y="2342710"/>
                </a:cubicBezTo>
                <a:cubicBezTo>
                  <a:pt x="1153888" y="2333444"/>
                  <a:pt x="1130946" y="2328786"/>
                  <a:pt x="1112513" y="2338349"/>
                </a:cubicBezTo>
                <a:cubicBezTo>
                  <a:pt x="1102851" y="2343354"/>
                  <a:pt x="1086797" y="2356683"/>
                  <a:pt x="1087887" y="2389238"/>
                </a:cubicBezTo>
                <a:cubicBezTo>
                  <a:pt x="1086797" y="2422139"/>
                  <a:pt x="1102851" y="2435469"/>
                  <a:pt x="1112513" y="2440473"/>
                </a:cubicBezTo>
                <a:cubicBezTo>
                  <a:pt x="1130946" y="2450037"/>
                  <a:pt x="1153888" y="2445379"/>
                  <a:pt x="1166127" y="2436113"/>
                </a:cubicBezTo>
                <a:cubicBezTo>
                  <a:pt x="1174353" y="2429919"/>
                  <a:pt x="1182876" y="2427986"/>
                  <a:pt x="1190110" y="2430613"/>
                </a:cubicBezTo>
                <a:cubicBezTo>
                  <a:pt x="1196452" y="2432941"/>
                  <a:pt x="1201408" y="2438689"/>
                  <a:pt x="1202993" y="2445626"/>
                </a:cubicBezTo>
                <a:cubicBezTo>
                  <a:pt x="1204083" y="2450383"/>
                  <a:pt x="1204480" y="2462622"/>
                  <a:pt x="1204529" y="2477537"/>
                </a:cubicBezTo>
                <a:lnTo>
                  <a:pt x="1214439" y="2477537"/>
                </a:lnTo>
                <a:cubicBezTo>
                  <a:pt x="1214439" y="2462127"/>
                  <a:pt x="1213894" y="2448946"/>
                  <a:pt x="1212656" y="2443446"/>
                </a:cubicBezTo>
                <a:cubicBezTo>
                  <a:pt x="1210327" y="2433239"/>
                  <a:pt x="1202993" y="2424766"/>
                  <a:pt x="1193529" y="2421297"/>
                </a:cubicBezTo>
                <a:cubicBezTo>
                  <a:pt x="1182975" y="2417432"/>
                  <a:pt x="1171132" y="2419910"/>
                  <a:pt x="1160181" y="2428234"/>
                </a:cubicBezTo>
                <a:cubicBezTo>
                  <a:pt x="1150370" y="2435617"/>
                  <a:pt x="1131888" y="2439383"/>
                  <a:pt x="1117122" y="2431703"/>
                </a:cubicBezTo>
                <a:cubicBezTo>
                  <a:pt x="1103793" y="2424766"/>
                  <a:pt x="1097103" y="2410198"/>
                  <a:pt x="1097797" y="2389238"/>
                </a:cubicBezTo>
                <a:cubicBezTo>
                  <a:pt x="1097103" y="2368625"/>
                  <a:pt x="1103793" y="2354057"/>
                  <a:pt x="1117122" y="2347120"/>
                </a:cubicBezTo>
                <a:cubicBezTo>
                  <a:pt x="1131937" y="2339439"/>
                  <a:pt x="1150370" y="2343205"/>
                  <a:pt x="1160181" y="2350588"/>
                </a:cubicBezTo>
                <a:cubicBezTo>
                  <a:pt x="1171132" y="2358913"/>
                  <a:pt x="1182975" y="2361341"/>
                  <a:pt x="1193529" y="2357525"/>
                </a:cubicBezTo>
                <a:cubicBezTo>
                  <a:pt x="1202993" y="2354057"/>
                  <a:pt x="1210327" y="2345583"/>
                  <a:pt x="1212656" y="2335376"/>
                </a:cubicBezTo>
                <a:cubicBezTo>
                  <a:pt x="1216025" y="2320659"/>
                  <a:pt x="1213795" y="2251189"/>
                  <a:pt x="1213002" y="2229932"/>
                </a:cubicBezTo>
                <a:cubicBezTo>
                  <a:pt x="1276279" y="2230824"/>
                  <a:pt x="1363835" y="2229882"/>
                  <a:pt x="1375777" y="2227157"/>
                </a:cubicBezTo>
                <a:cubicBezTo>
                  <a:pt x="1386133" y="2224779"/>
                  <a:pt x="1394804" y="2217346"/>
                  <a:pt x="1398322" y="2207684"/>
                </a:cubicBezTo>
                <a:cubicBezTo>
                  <a:pt x="1402187" y="2196981"/>
                  <a:pt x="1399710" y="2184890"/>
                  <a:pt x="1391236" y="2173692"/>
                </a:cubicBezTo>
                <a:cubicBezTo>
                  <a:pt x="1383655" y="2163633"/>
                  <a:pt x="1379840" y="2144754"/>
                  <a:pt x="1387718" y="2129592"/>
                </a:cubicBezTo>
                <a:cubicBezTo>
                  <a:pt x="1394804" y="2115916"/>
                  <a:pt x="1409719" y="2109078"/>
                  <a:pt x="1431174" y="2109772"/>
                </a:cubicBezTo>
                <a:cubicBezTo>
                  <a:pt x="1452333" y="2109078"/>
                  <a:pt x="1467198" y="2115916"/>
                  <a:pt x="1474283" y="2129592"/>
                </a:cubicBezTo>
                <a:cubicBezTo>
                  <a:pt x="1482162" y="2144754"/>
                  <a:pt x="1478347" y="2163633"/>
                  <a:pt x="1470765" y="2173692"/>
                </a:cubicBezTo>
                <a:cubicBezTo>
                  <a:pt x="1462292" y="2184890"/>
                  <a:pt x="1459765" y="2196981"/>
                  <a:pt x="1463680" y="2207684"/>
                </a:cubicBezTo>
                <a:cubicBezTo>
                  <a:pt x="1467198" y="2217346"/>
                  <a:pt x="1475820" y="2224779"/>
                  <a:pt x="1486225" y="2227157"/>
                </a:cubicBezTo>
                <a:cubicBezTo>
                  <a:pt x="1494649" y="2229090"/>
                  <a:pt x="1534785" y="2229189"/>
                  <a:pt x="1599944" y="2229040"/>
                </a:cubicBezTo>
                <a:cubicBezTo>
                  <a:pt x="1606336" y="2228991"/>
                  <a:pt x="1612877" y="2228991"/>
                  <a:pt x="1619418" y="2228991"/>
                </a:cubicBezTo>
                <a:cubicBezTo>
                  <a:pt x="1620508" y="2257730"/>
                  <a:pt x="1622192" y="2320808"/>
                  <a:pt x="1619368" y="2333196"/>
                </a:cubicBezTo>
                <a:cubicBezTo>
                  <a:pt x="1617782" y="2340133"/>
                  <a:pt x="1612827" y="2345881"/>
                  <a:pt x="1606485" y="2348210"/>
                </a:cubicBezTo>
                <a:cubicBezTo>
                  <a:pt x="1599250" y="2350836"/>
                  <a:pt x="1590728" y="2348903"/>
                  <a:pt x="1582502" y="2342710"/>
                </a:cubicBezTo>
                <a:cubicBezTo>
                  <a:pt x="1570263" y="2333444"/>
                  <a:pt x="1547321" y="2328786"/>
                  <a:pt x="1528888" y="2338349"/>
                </a:cubicBezTo>
                <a:cubicBezTo>
                  <a:pt x="1519226" y="2343354"/>
                  <a:pt x="1503171" y="2356683"/>
                  <a:pt x="1504262" y="2389238"/>
                </a:cubicBezTo>
                <a:cubicBezTo>
                  <a:pt x="1503171" y="2422139"/>
                  <a:pt x="1519226" y="2435469"/>
                  <a:pt x="1528888" y="2440473"/>
                </a:cubicBezTo>
                <a:cubicBezTo>
                  <a:pt x="1547321" y="2450037"/>
                  <a:pt x="1570263" y="2445379"/>
                  <a:pt x="1582502" y="2436113"/>
                </a:cubicBezTo>
                <a:cubicBezTo>
                  <a:pt x="1590728" y="2429919"/>
                  <a:pt x="1599250" y="2427986"/>
                  <a:pt x="1606485" y="2430613"/>
                </a:cubicBezTo>
                <a:cubicBezTo>
                  <a:pt x="1612827" y="2432941"/>
                  <a:pt x="1617782" y="2438689"/>
                  <a:pt x="1619368" y="2445626"/>
                </a:cubicBezTo>
                <a:cubicBezTo>
                  <a:pt x="1620458" y="2450383"/>
                  <a:pt x="1620855" y="2462622"/>
                  <a:pt x="1620904" y="2477537"/>
                </a:cubicBezTo>
                <a:lnTo>
                  <a:pt x="1630814" y="2477537"/>
                </a:lnTo>
                <a:cubicBezTo>
                  <a:pt x="1630765" y="2462127"/>
                  <a:pt x="1630269" y="2448946"/>
                  <a:pt x="1629031" y="2443446"/>
                </a:cubicBezTo>
                <a:cubicBezTo>
                  <a:pt x="1626702" y="2433239"/>
                  <a:pt x="1619368" y="2424766"/>
                  <a:pt x="1609904" y="2421297"/>
                </a:cubicBezTo>
                <a:cubicBezTo>
                  <a:pt x="1599350" y="2417432"/>
                  <a:pt x="1587507" y="2419910"/>
                  <a:pt x="1576556" y="2428234"/>
                </a:cubicBezTo>
                <a:cubicBezTo>
                  <a:pt x="1566745" y="2435667"/>
                  <a:pt x="1548312" y="2439383"/>
                  <a:pt x="1533497" y="2431703"/>
                </a:cubicBezTo>
                <a:cubicBezTo>
                  <a:pt x="1520168" y="2424766"/>
                  <a:pt x="1513478" y="2410198"/>
                  <a:pt x="1514172" y="2389238"/>
                </a:cubicBezTo>
                <a:cubicBezTo>
                  <a:pt x="1513478" y="2368625"/>
                  <a:pt x="1520168" y="2354057"/>
                  <a:pt x="1533497" y="2347120"/>
                </a:cubicBezTo>
                <a:cubicBezTo>
                  <a:pt x="1548312" y="2339489"/>
                  <a:pt x="1566745" y="2343205"/>
                  <a:pt x="1576556" y="2350588"/>
                </a:cubicBezTo>
                <a:cubicBezTo>
                  <a:pt x="1587507" y="2358913"/>
                  <a:pt x="1599350" y="2361390"/>
                  <a:pt x="1609904" y="2357525"/>
                </a:cubicBezTo>
                <a:cubicBezTo>
                  <a:pt x="1619368" y="2354057"/>
                  <a:pt x="1626702" y="2345583"/>
                  <a:pt x="1629031" y="2335376"/>
                </a:cubicBezTo>
                <a:cubicBezTo>
                  <a:pt x="1632450" y="2320461"/>
                  <a:pt x="1630071" y="2249009"/>
                  <a:pt x="1629328" y="2228991"/>
                </a:cubicBezTo>
                <a:cubicBezTo>
                  <a:pt x="1668572" y="2228941"/>
                  <a:pt x="1705140" y="2229189"/>
                  <a:pt x="1711532" y="2230626"/>
                </a:cubicBezTo>
                <a:cubicBezTo>
                  <a:pt x="1718668" y="2232261"/>
                  <a:pt x="1724564" y="2237315"/>
                  <a:pt x="1726943" y="2243856"/>
                </a:cubicBezTo>
                <a:cubicBezTo>
                  <a:pt x="1729668" y="2251288"/>
                  <a:pt x="1727636" y="2260009"/>
                  <a:pt x="1721294" y="2268433"/>
                </a:cubicBezTo>
                <a:cubicBezTo>
                  <a:pt x="1711879" y="2280920"/>
                  <a:pt x="1707073" y="2304308"/>
                  <a:pt x="1716834" y="2323137"/>
                </a:cubicBezTo>
                <a:cubicBezTo>
                  <a:pt x="1721988" y="2332998"/>
                  <a:pt x="1735416" y="2349448"/>
                  <a:pt x="1768764" y="2348259"/>
                </a:cubicBezTo>
                <a:cubicBezTo>
                  <a:pt x="1802359" y="2349399"/>
                  <a:pt x="1815886" y="2332998"/>
                  <a:pt x="1821040" y="2323137"/>
                </a:cubicBezTo>
                <a:cubicBezTo>
                  <a:pt x="1830801" y="2304308"/>
                  <a:pt x="1826044" y="2280920"/>
                  <a:pt x="1816580" y="2268433"/>
                </a:cubicBezTo>
                <a:cubicBezTo>
                  <a:pt x="1810237" y="2260009"/>
                  <a:pt x="1808206" y="2251288"/>
                  <a:pt x="1810931" y="2243856"/>
                </a:cubicBezTo>
                <a:cubicBezTo>
                  <a:pt x="1813310" y="2237315"/>
                  <a:pt x="1819206" y="2232261"/>
                  <a:pt x="1826341" y="2230626"/>
                </a:cubicBezTo>
                <a:cubicBezTo>
                  <a:pt x="1833378" y="2229040"/>
                  <a:pt x="1876933" y="2228892"/>
                  <a:pt x="1920438" y="2228991"/>
                </a:cubicBezTo>
                <a:cubicBezTo>
                  <a:pt x="1919695" y="2249009"/>
                  <a:pt x="1917317" y="2320461"/>
                  <a:pt x="1920736" y="2335376"/>
                </a:cubicBezTo>
                <a:cubicBezTo>
                  <a:pt x="1923065" y="2345583"/>
                  <a:pt x="1930398" y="2354057"/>
                  <a:pt x="1939862" y="2357525"/>
                </a:cubicBezTo>
                <a:cubicBezTo>
                  <a:pt x="1950417" y="2361341"/>
                  <a:pt x="1962259" y="2358913"/>
                  <a:pt x="1973210" y="2350588"/>
                </a:cubicBezTo>
                <a:cubicBezTo>
                  <a:pt x="1983071" y="2343205"/>
                  <a:pt x="2001503" y="2339439"/>
                  <a:pt x="2016319" y="2347120"/>
                </a:cubicBezTo>
                <a:cubicBezTo>
                  <a:pt x="2029648" y="2354057"/>
                  <a:pt x="2036288" y="2368625"/>
                  <a:pt x="2035594" y="2389585"/>
                </a:cubicBezTo>
                <a:cubicBezTo>
                  <a:pt x="2036288" y="2410198"/>
                  <a:pt x="2029648" y="2424766"/>
                  <a:pt x="2016319" y="2431703"/>
                </a:cubicBezTo>
                <a:cubicBezTo>
                  <a:pt x="2001454" y="2439383"/>
                  <a:pt x="1983071" y="2435617"/>
                  <a:pt x="1973210" y="2428234"/>
                </a:cubicBezTo>
                <a:cubicBezTo>
                  <a:pt x="1962259" y="2419910"/>
                  <a:pt x="1950417" y="2417482"/>
                  <a:pt x="1939862" y="2421297"/>
                </a:cubicBezTo>
                <a:cubicBezTo>
                  <a:pt x="1930398" y="2424766"/>
                  <a:pt x="1923065" y="2433239"/>
                  <a:pt x="1920736" y="2443446"/>
                </a:cubicBezTo>
                <a:cubicBezTo>
                  <a:pt x="1919497" y="2448996"/>
                  <a:pt x="1919001" y="2462127"/>
                  <a:pt x="1918952" y="2477537"/>
                </a:cubicBezTo>
                <a:lnTo>
                  <a:pt x="1928862" y="2477537"/>
                </a:lnTo>
                <a:cubicBezTo>
                  <a:pt x="1928862" y="2462622"/>
                  <a:pt x="1929308" y="2450383"/>
                  <a:pt x="1930398" y="2445626"/>
                </a:cubicBezTo>
                <a:cubicBezTo>
                  <a:pt x="1931984" y="2438689"/>
                  <a:pt x="1936939" y="2432941"/>
                  <a:pt x="1943281" y="2430613"/>
                </a:cubicBezTo>
                <a:cubicBezTo>
                  <a:pt x="1950516" y="2427986"/>
                  <a:pt x="1959038" y="2429919"/>
                  <a:pt x="1967264" y="2436113"/>
                </a:cubicBezTo>
                <a:cubicBezTo>
                  <a:pt x="1979503" y="2445379"/>
                  <a:pt x="2002445" y="2450037"/>
                  <a:pt x="2020878" y="2440473"/>
                </a:cubicBezTo>
                <a:cubicBezTo>
                  <a:pt x="2030540" y="2435469"/>
                  <a:pt x="2046644" y="2422139"/>
                  <a:pt x="2045504" y="2389585"/>
                </a:cubicBezTo>
                <a:cubicBezTo>
                  <a:pt x="2046644" y="2356683"/>
                  <a:pt x="2030540" y="2343354"/>
                  <a:pt x="2020878" y="2338349"/>
                </a:cubicBezTo>
                <a:cubicBezTo>
                  <a:pt x="2002445" y="2328786"/>
                  <a:pt x="1979503" y="2333444"/>
                  <a:pt x="1967264" y="2342710"/>
                </a:cubicBezTo>
                <a:cubicBezTo>
                  <a:pt x="1959038" y="2348903"/>
                  <a:pt x="1950516" y="2350836"/>
                  <a:pt x="1943281" y="2348210"/>
                </a:cubicBezTo>
                <a:cubicBezTo>
                  <a:pt x="1936939" y="2345881"/>
                  <a:pt x="1931984" y="2340133"/>
                  <a:pt x="1930398" y="2333196"/>
                </a:cubicBezTo>
                <a:cubicBezTo>
                  <a:pt x="1927574" y="2320808"/>
                  <a:pt x="1929258" y="2257780"/>
                  <a:pt x="1930349" y="2228991"/>
                </a:cubicBezTo>
                <a:cubicBezTo>
                  <a:pt x="1932876" y="2228991"/>
                  <a:pt x="1935452" y="2229040"/>
                  <a:pt x="1937930" y="2229040"/>
                </a:cubicBezTo>
                <a:cubicBezTo>
                  <a:pt x="2003089" y="2229189"/>
                  <a:pt x="2043225" y="2229090"/>
                  <a:pt x="2051649" y="2227157"/>
                </a:cubicBezTo>
                <a:cubicBezTo>
                  <a:pt x="2062054" y="2224779"/>
                  <a:pt x="2070676" y="2217346"/>
                  <a:pt x="2074194" y="2207684"/>
                </a:cubicBezTo>
                <a:cubicBezTo>
                  <a:pt x="2078109" y="2196981"/>
                  <a:pt x="2075582" y="2184890"/>
                  <a:pt x="2067158" y="2173692"/>
                </a:cubicBezTo>
                <a:cubicBezTo>
                  <a:pt x="2059527" y="2163633"/>
                  <a:pt x="2055712" y="2144754"/>
                  <a:pt x="2063590" y="2129592"/>
                </a:cubicBezTo>
                <a:cubicBezTo>
                  <a:pt x="2070676" y="2115916"/>
                  <a:pt x="2085542" y="2109078"/>
                  <a:pt x="2107047" y="2109772"/>
                </a:cubicBezTo>
                <a:cubicBezTo>
                  <a:pt x="2128205" y="2109028"/>
                  <a:pt x="2143070" y="2115916"/>
                  <a:pt x="2150156" y="2129592"/>
                </a:cubicBezTo>
                <a:cubicBezTo>
                  <a:pt x="2158084" y="2144754"/>
                  <a:pt x="2154219" y="2163633"/>
                  <a:pt x="2146638" y="2173692"/>
                </a:cubicBezTo>
                <a:cubicBezTo>
                  <a:pt x="2138165" y="2184890"/>
                  <a:pt x="2135687" y="2196981"/>
                  <a:pt x="2139552" y="2207684"/>
                </a:cubicBezTo>
                <a:cubicBezTo>
                  <a:pt x="2143070" y="2217346"/>
                  <a:pt x="2151741" y="2224779"/>
                  <a:pt x="2162097" y="2227157"/>
                </a:cubicBezTo>
                <a:cubicBezTo>
                  <a:pt x="2170521" y="2229090"/>
                  <a:pt x="2210707" y="2229189"/>
                  <a:pt x="2275816" y="2229040"/>
                </a:cubicBezTo>
                <a:cubicBezTo>
                  <a:pt x="2276907" y="2229040"/>
                  <a:pt x="2277997" y="2229040"/>
                  <a:pt x="2279087" y="2228991"/>
                </a:cubicBezTo>
                <a:cubicBezTo>
                  <a:pt x="2280177" y="2257780"/>
                  <a:pt x="2281862" y="2320808"/>
                  <a:pt x="2279037" y="2333196"/>
                </a:cubicBezTo>
                <a:cubicBezTo>
                  <a:pt x="2277452" y="2340133"/>
                  <a:pt x="2272497" y="2345881"/>
                  <a:pt x="2266154" y="2348210"/>
                </a:cubicBezTo>
                <a:cubicBezTo>
                  <a:pt x="2258920" y="2350836"/>
                  <a:pt x="2250397" y="2348903"/>
                  <a:pt x="2242171" y="2342710"/>
                </a:cubicBezTo>
                <a:cubicBezTo>
                  <a:pt x="2229982" y="2333444"/>
                  <a:pt x="2207040" y="2328786"/>
                  <a:pt x="2188607" y="2338349"/>
                </a:cubicBezTo>
                <a:cubicBezTo>
                  <a:pt x="2178895" y="2343354"/>
                  <a:pt x="2162841" y="2356683"/>
                  <a:pt x="2163931" y="2389238"/>
                </a:cubicBezTo>
                <a:cubicBezTo>
                  <a:pt x="2162841" y="2422139"/>
                  <a:pt x="2178895" y="2435469"/>
                  <a:pt x="2188607" y="2440473"/>
                </a:cubicBezTo>
                <a:cubicBezTo>
                  <a:pt x="2207040" y="2450037"/>
                  <a:pt x="2229982" y="2445379"/>
                  <a:pt x="2242171" y="2436113"/>
                </a:cubicBezTo>
                <a:cubicBezTo>
                  <a:pt x="2250397" y="2429919"/>
                  <a:pt x="2258920" y="2427986"/>
                  <a:pt x="2266154" y="2430613"/>
                </a:cubicBezTo>
                <a:cubicBezTo>
                  <a:pt x="2272497" y="2432941"/>
                  <a:pt x="2277452" y="2438689"/>
                  <a:pt x="2279037" y="2445626"/>
                </a:cubicBezTo>
                <a:cubicBezTo>
                  <a:pt x="2280127" y="2450383"/>
                  <a:pt x="2280573" y="2462622"/>
                  <a:pt x="2280623" y="2477537"/>
                </a:cubicBezTo>
                <a:lnTo>
                  <a:pt x="2290483" y="2477537"/>
                </a:lnTo>
                <a:cubicBezTo>
                  <a:pt x="2290434" y="2462127"/>
                  <a:pt x="2289938" y="2448946"/>
                  <a:pt x="2288700" y="2443446"/>
                </a:cubicBezTo>
                <a:cubicBezTo>
                  <a:pt x="2286371" y="2433239"/>
                  <a:pt x="2279037" y="2424766"/>
                  <a:pt x="2269573" y="2421297"/>
                </a:cubicBezTo>
                <a:cubicBezTo>
                  <a:pt x="2259068" y="2417432"/>
                  <a:pt x="2247226" y="2419910"/>
                  <a:pt x="2236225" y="2428234"/>
                </a:cubicBezTo>
                <a:cubicBezTo>
                  <a:pt x="2226414" y="2435617"/>
                  <a:pt x="2207981" y="2439383"/>
                  <a:pt x="2193166" y="2431703"/>
                </a:cubicBezTo>
                <a:cubicBezTo>
                  <a:pt x="2179837" y="2424766"/>
                  <a:pt x="2173147" y="2410198"/>
                  <a:pt x="2173841" y="2389238"/>
                </a:cubicBezTo>
                <a:cubicBezTo>
                  <a:pt x="2173147" y="2368625"/>
                  <a:pt x="2179837" y="2354057"/>
                  <a:pt x="2193166" y="2347120"/>
                </a:cubicBezTo>
                <a:cubicBezTo>
                  <a:pt x="2207981" y="2339489"/>
                  <a:pt x="2226414" y="2343205"/>
                  <a:pt x="2236225" y="2350588"/>
                </a:cubicBezTo>
                <a:cubicBezTo>
                  <a:pt x="2247226" y="2358913"/>
                  <a:pt x="2259068" y="2361390"/>
                  <a:pt x="2269573" y="2357525"/>
                </a:cubicBezTo>
                <a:cubicBezTo>
                  <a:pt x="2279037" y="2354057"/>
                  <a:pt x="2286371" y="2345583"/>
                  <a:pt x="2288700" y="2335376"/>
                </a:cubicBezTo>
                <a:cubicBezTo>
                  <a:pt x="2292119" y="2320461"/>
                  <a:pt x="2289740" y="2249059"/>
                  <a:pt x="2288997" y="2228991"/>
                </a:cubicBezTo>
                <a:cubicBezTo>
                  <a:pt x="2333890" y="2228892"/>
                  <a:pt x="2380170" y="2228991"/>
                  <a:pt x="2387405" y="2230626"/>
                </a:cubicBezTo>
                <a:cubicBezTo>
                  <a:pt x="2394540" y="2232261"/>
                  <a:pt x="2400437" y="2237315"/>
                  <a:pt x="2402815" y="2243856"/>
                </a:cubicBezTo>
                <a:cubicBezTo>
                  <a:pt x="2405540" y="2251288"/>
                  <a:pt x="2403558" y="2260009"/>
                  <a:pt x="2397166" y="2268433"/>
                </a:cubicBezTo>
                <a:cubicBezTo>
                  <a:pt x="2387752" y="2280920"/>
                  <a:pt x="2382995" y="2304308"/>
                  <a:pt x="2392756" y="2323137"/>
                </a:cubicBezTo>
                <a:cubicBezTo>
                  <a:pt x="2397711" y="2332651"/>
                  <a:pt x="2410545" y="2348309"/>
                  <a:pt x="2441465" y="2348309"/>
                </a:cubicBezTo>
                <a:cubicBezTo>
                  <a:pt x="2442505" y="2348309"/>
                  <a:pt x="2443546" y="2348309"/>
                  <a:pt x="2444685" y="2348259"/>
                </a:cubicBezTo>
                <a:cubicBezTo>
                  <a:pt x="2459006" y="2348755"/>
                  <a:pt x="2469659" y="2346079"/>
                  <a:pt x="2477587" y="2342065"/>
                </a:cubicBezTo>
                <a:lnTo>
                  <a:pt x="2477587" y="2330520"/>
                </a:lnTo>
                <a:cubicBezTo>
                  <a:pt x="2469510" y="2336070"/>
                  <a:pt x="2458411" y="2338745"/>
                  <a:pt x="2444685" y="2338349"/>
                </a:cubicBezTo>
                <a:cubicBezTo>
                  <a:pt x="2423527" y="2339043"/>
                  <a:pt x="2408612" y="2332205"/>
                  <a:pt x="2401527" y="2318529"/>
                </a:cubicBezTo>
                <a:cubicBezTo>
                  <a:pt x="2393648" y="2303366"/>
                  <a:pt x="2397464" y="2284487"/>
                  <a:pt x="2405094" y="2274429"/>
                </a:cubicBezTo>
                <a:cubicBezTo>
                  <a:pt x="2413518" y="2263230"/>
                  <a:pt x="2416045" y="2251189"/>
                  <a:pt x="2412130" y="2240437"/>
                </a:cubicBezTo>
                <a:cubicBezTo>
                  <a:pt x="2408612" y="2230824"/>
                  <a:pt x="2399991" y="2223342"/>
                  <a:pt x="2389585" y="2220963"/>
                </a:cubicBezTo>
                <a:cubicBezTo>
                  <a:pt x="2381657" y="2219130"/>
                  <a:pt x="2345485" y="2218981"/>
                  <a:pt x="2286767" y="2219080"/>
                </a:cubicBezTo>
                <a:cubicBezTo>
                  <a:pt x="2285677" y="2189400"/>
                  <a:pt x="2284141" y="2129245"/>
                  <a:pt x="2286916" y="2117204"/>
                </a:cubicBezTo>
                <a:cubicBezTo>
                  <a:pt x="2288501" y="2110267"/>
                  <a:pt x="2293407" y="2104519"/>
                  <a:pt x="2299749" y="2102190"/>
                </a:cubicBezTo>
                <a:cubicBezTo>
                  <a:pt x="2307033" y="2099564"/>
                  <a:pt x="2315556" y="2101496"/>
                  <a:pt x="2323732" y="2107690"/>
                </a:cubicBezTo>
                <a:cubicBezTo>
                  <a:pt x="2335971" y="2116956"/>
                  <a:pt x="2358913" y="2121614"/>
                  <a:pt x="2377346" y="2112051"/>
                </a:cubicBezTo>
                <a:cubicBezTo>
                  <a:pt x="2387008" y="2107046"/>
                  <a:pt x="2403112" y="2093717"/>
                  <a:pt x="2401973" y="2061162"/>
                </a:cubicBezTo>
                <a:cubicBezTo>
                  <a:pt x="2403112" y="2028260"/>
                  <a:pt x="2387008" y="2014931"/>
                  <a:pt x="2377346" y="2009927"/>
                </a:cubicBezTo>
                <a:cubicBezTo>
                  <a:pt x="2358913" y="2000363"/>
                  <a:pt x="2335971" y="2005021"/>
                  <a:pt x="2323732" y="2014287"/>
                </a:cubicBezTo>
                <a:cubicBezTo>
                  <a:pt x="2315556" y="2020481"/>
                  <a:pt x="2307033" y="2022413"/>
                  <a:pt x="2299749" y="2019787"/>
                </a:cubicBezTo>
                <a:cubicBezTo>
                  <a:pt x="2293407" y="2017458"/>
                  <a:pt x="2288501" y="2011711"/>
                  <a:pt x="2286916" y="2004773"/>
                </a:cubicBezTo>
                <a:cubicBezTo>
                  <a:pt x="2284042" y="1992386"/>
                  <a:pt x="2285727" y="1929407"/>
                  <a:pt x="2286817" y="1900618"/>
                </a:cubicBezTo>
                <a:cubicBezTo>
                  <a:pt x="2345534" y="1900717"/>
                  <a:pt x="2381657" y="1900568"/>
                  <a:pt x="2389585" y="1898735"/>
                </a:cubicBezTo>
                <a:cubicBezTo>
                  <a:pt x="2399991" y="1896356"/>
                  <a:pt x="2408612" y="1888924"/>
                  <a:pt x="2412130" y="1879261"/>
                </a:cubicBezTo>
                <a:cubicBezTo>
                  <a:pt x="2416045" y="1868558"/>
                  <a:pt x="2413518" y="1856468"/>
                  <a:pt x="2405094" y="1845270"/>
                </a:cubicBezTo>
                <a:cubicBezTo>
                  <a:pt x="2397464" y="1835211"/>
                  <a:pt x="2393648" y="1816332"/>
                  <a:pt x="2401527" y="1801169"/>
                </a:cubicBezTo>
                <a:cubicBezTo>
                  <a:pt x="2408612" y="1787493"/>
                  <a:pt x="2423626" y="1780755"/>
                  <a:pt x="2444983" y="1781349"/>
                </a:cubicBezTo>
                <a:cubicBezTo>
                  <a:pt x="2458609" y="1781002"/>
                  <a:pt x="2469609" y="1783628"/>
                  <a:pt x="2477587" y="1789178"/>
                </a:cubicBezTo>
                <a:lnTo>
                  <a:pt x="2477587" y="1777633"/>
                </a:lnTo>
                <a:cubicBezTo>
                  <a:pt x="2469709" y="1773619"/>
                  <a:pt x="2459154" y="1770943"/>
                  <a:pt x="2444983" y="1771439"/>
                </a:cubicBezTo>
                <a:cubicBezTo>
                  <a:pt x="2411437" y="1770250"/>
                  <a:pt x="2397860" y="1786750"/>
                  <a:pt x="2392756" y="1796611"/>
                </a:cubicBezTo>
                <a:cubicBezTo>
                  <a:pt x="2382995" y="1815390"/>
                  <a:pt x="2387752" y="1838778"/>
                  <a:pt x="2397166" y="1851265"/>
                </a:cubicBezTo>
                <a:cubicBezTo>
                  <a:pt x="2403558" y="1859689"/>
                  <a:pt x="2405540" y="1868410"/>
                  <a:pt x="2402815" y="1875892"/>
                </a:cubicBezTo>
                <a:cubicBezTo>
                  <a:pt x="2400437" y="1882383"/>
                  <a:pt x="2394540" y="1887437"/>
                  <a:pt x="2387405" y="1889072"/>
                </a:cubicBezTo>
                <a:cubicBezTo>
                  <a:pt x="2380022" y="1890757"/>
                  <a:pt x="2332304" y="1890807"/>
                  <a:pt x="2286767" y="1890708"/>
                </a:cubicBezTo>
                <a:cubicBezTo>
                  <a:pt x="2285677" y="1861027"/>
                  <a:pt x="2284141" y="1800872"/>
                  <a:pt x="2286916" y="1788782"/>
                </a:cubicBezTo>
                <a:cubicBezTo>
                  <a:pt x="2288501" y="1781845"/>
                  <a:pt x="2293407" y="1776097"/>
                  <a:pt x="2299749" y="1773768"/>
                </a:cubicBezTo>
                <a:cubicBezTo>
                  <a:pt x="2307033" y="1771142"/>
                  <a:pt x="2315556" y="1773074"/>
                  <a:pt x="2323732" y="1779268"/>
                </a:cubicBezTo>
                <a:cubicBezTo>
                  <a:pt x="2335971" y="1788534"/>
                  <a:pt x="2358913" y="1793192"/>
                  <a:pt x="2377346" y="1783628"/>
                </a:cubicBezTo>
                <a:cubicBezTo>
                  <a:pt x="2387008" y="1778624"/>
                  <a:pt x="2403112" y="1765295"/>
                  <a:pt x="2401973" y="1732740"/>
                </a:cubicBezTo>
                <a:cubicBezTo>
                  <a:pt x="2403112" y="1699838"/>
                  <a:pt x="2387008" y="1686509"/>
                  <a:pt x="2377346" y="1681504"/>
                </a:cubicBezTo>
                <a:cubicBezTo>
                  <a:pt x="2358913" y="1671941"/>
                  <a:pt x="2335971" y="1676599"/>
                  <a:pt x="2323732" y="1685865"/>
                </a:cubicBezTo>
                <a:cubicBezTo>
                  <a:pt x="2315556" y="1692059"/>
                  <a:pt x="2307033" y="1693991"/>
                  <a:pt x="2299749" y="1691365"/>
                </a:cubicBezTo>
                <a:cubicBezTo>
                  <a:pt x="2293407" y="1689036"/>
                  <a:pt x="2288501" y="1683288"/>
                  <a:pt x="2286916" y="1676351"/>
                </a:cubicBezTo>
                <a:cubicBezTo>
                  <a:pt x="2284091" y="1664162"/>
                  <a:pt x="2285677" y="1602719"/>
                  <a:pt x="2286767" y="1573385"/>
                </a:cubicBezTo>
                <a:cubicBezTo>
                  <a:pt x="2335277" y="1573286"/>
                  <a:pt x="2381211" y="1572245"/>
                  <a:pt x="2389585" y="1570313"/>
                </a:cubicBezTo>
                <a:cubicBezTo>
                  <a:pt x="2399991" y="1567934"/>
                  <a:pt x="2408612" y="1560501"/>
                  <a:pt x="2412130" y="1550839"/>
                </a:cubicBezTo>
                <a:cubicBezTo>
                  <a:pt x="2416045" y="1540136"/>
                  <a:pt x="2413518" y="1528046"/>
                  <a:pt x="2405094" y="1516847"/>
                </a:cubicBezTo>
                <a:cubicBezTo>
                  <a:pt x="2397464" y="1506788"/>
                  <a:pt x="2393648" y="1487910"/>
                  <a:pt x="2401527" y="1472747"/>
                </a:cubicBezTo>
                <a:cubicBezTo>
                  <a:pt x="2408612" y="1459071"/>
                  <a:pt x="2423626" y="1452332"/>
                  <a:pt x="2444983" y="1452927"/>
                </a:cubicBezTo>
                <a:cubicBezTo>
                  <a:pt x="2458609" y="1452531"/>
                  <a:pt x="2469609" y="1455206"/>
                  <a:pt x="2477587" y="1460756"/>
                </a:cubicBezTo>
                <a:lnTo>
                  <a:pt x="2477587" y="1449211"/>
                </a:lnTo>
                <a:cubicBezTo>
                  <a:pt x="2469709" y="1445197"/>
                  <a:pt x="2459154" y="1442521"/>
                  <a:pt x="2444983" y="1443017"/>
                </a:cubicBezTo>
                <a:cubicBezTo>
                  <a:pt x="2411437" y="1441877"/>
                  <a:pt x="2397860" y="1458278"/>
                  <a:pt x="2392756" y="1468188"/>
                </a:cubicBezTo>
                <a:cubicBezTo>
                  <a:pt x="2382995" y="1486968"/>
                  <a:pt x="2387752" y="1510356"/>
                  <a:pt x="2397166" y="1522843"/>
                </a:cubicBezTo>
                <a:cubicBezTo>
                  <a:pt x="2403558" y="1531267"/>
                  <a:pt x="2405540" y="1539988"/>
                  <a:pt x="2402815" y="1547420"/>
                </a:cubicBezTo>
                <a:cubicBezTo>
                  <a:pt x="2400437" y="1553961"/>
                  <a:pt x="2394540" y="1559015"/>
                  <a:pt x="2387405" y="1560650"/>
                </a:cubicBezTo>
                <a:cubicBezTo>
                  <a:pt x="2379774" y="1562384"/>
                  <a:pt x="2335971" y="1563376"/>
                  <a:pt x="2289046" y="1563524"/>
                </a:cubicBezTo>
                <a:cubicBezTo>
                  <a:pt x="2289839" y="1542168"/>
                  <a:pt x="2292069" y="1472846"/>
                  <a:pt x="2288700" y="1458130"/>
                </a:cubicBezTo>
                <a:cubicBezTo>
                  <a:pt x="2286371" y="1447972"/>
                  <a:pt x="2279037" y="1439499"/>
                  <a:pt x="2269573" y="1436030"/>
                </a:cubicBezTo>
                <a:cubicBezTo>
                  <a:pt x="2259019" y="1432215"/>
                  <a:pt x="2247176" y="1434643"/>
                  <a:pt x="2236225" y="1442967"/>
                </a:cubicBezTo>
                <a:cubicBezTo>
                  <a:pt x="2226414" y="1450350"/>
                  <a:pt x="2207981" y="1454116"/>
                  <a:pt x="2193166" y="1446436"/>
                </a:cubicBezTo>
                <a:cubicBezTo>
                  <a:pt x="2179837" y="1439499"/>
                  <a:pt x="2173147" y="1424931"/>
                  <a:pt x="2173841" y="1403971"/>
                </a:cubicBezTo>
                <a:cubicBezTo>
                  <a:pt x="2173147" y="1383358"/>
                  <a:pt x="2179837" y="1368790"/>
                  <a:pt x="2193166" y="1361853"/>
                </a:cubicBezTo>
                <a:cubicBezTo>
                  <a:pt x="2207981" y="1354172"/>
                  <a:pt x="2226414" y="1357938"/>
                  <a:pt x="2236225" y="1365321"/>
                </a:cubicBezTo>
                <a:cubicBezTo>
                  <a:pt x="2247226" y="1373596"/>
                  <a:pt x="2259019" y="1376074"/>
                  <a:pt x="2269573" y="1372258"/>
                </a:cubicBezTo>
                <a:cubicBezTo>
                  <a:pt x="2279037" y="1368790"/>
                  <a:pt x="2286371" y="1360317"/>
                  <a:pt x="2288700" y="1350109"/>
                </a:cubicBezTo>
                <a:cubicBezTo>
                  <a:pt x="2292119" y="1335145"/>
                  <a:pt x="2289740" y="1263792"/>
                  <a:pt x="2288997" y="1243724"/>
                </a:cubicBezTo>
                <a:cubicBezTo>
                  <a:pt x="2333890" y="1243625"/>
                  <a:pt x="2380170" y="1243674"/>
                  <a:pt x="2387405" y="1245359"/>
                </a:cubicBezTo>
                <a:cubicBezTo>
                  <a:pt x="2394540" y="1246994"/>
                  <a:pt x="2400437" y="1252048"/>
                  <a:pt x="2402815" y="1258589"/>
                </a:cubicBezTo>
                <a:cubicBezTo>
                  <a:pt x="2405540" y="1266021"/>
                  <a:pt x="2403558" y="1274742"/>
                  <a:pt x="2397166" y="1283166"/>
                </a:cubicBezTo>
                <a:cubicBezTo>
                  <a:pt x="2387752" y="1295653"/>
                  <a:pt x="2382995" y="1319041"/>
                  <a:pt x="2392756" y="1337820"/>
                </a:cubicBezTo>
                <a:cubicBezTo>
                  <a:pt x="2397860" y="1347731"/>
                  <a:pt x="2411288" y="1364132"/>
                  <a:pt x="2444685" y="1362992"/>
                </a:cubicBezTo>
                <a:cubicBezTo>
                  <a:pt x="2458956" y="1363488"/>
                  <a:pt x="2469659" y="1360762"/>
                  <a:pt x="2477587" y="1356699"/>
                </a:cubicBezTo>
                <a:lnTo>
                  <a:pt x="2477587" y="1345253"/>
                </a:lnTo>
                <a:cubicBezTo>
                  <a:pt x="2469560" y="1350852"/>
                  <a:pt x="2458460" y="1353478"/>
                  <a:pt x="2444685" y="1353082"/>
                </a:cubicBezTo>
                <a:cubicBezTo>
                  <a:pt x="2423478" y="1353776"/>
                  <a:pt x="2408612" y="1346938"/>
                  <a:pt x="2401527" y="1333262"/>
                </a:cubicBezTo>
                <a:cubicBezTo>
                  <a:pt x="2393648" y="1318099"/>
                  <a:pt x="2397464" y="1299221"/>
                  <a:pt x="2405094" y="1289162"/>
                </a:cubicBezTo>
                <a:cubicBezTo>
                  <a:pt x="2413518" y="1277963"/>
                  <a:pt x="2416045" y="1265873"/>
                  <a:pt x="2412130" y="1255170"/>
                </a:cubicBezTo>
                <a:cubicBezTo>
                  <a:pt x="2408612" y="1245507"/>
                  <a:pt x="2399991" y="1238075"/>
                  <a:pt x="2389585" y="1235696"/>
                </a:cubicBezTo>
                <a:cubicBezTo>
                  <a:pt x="2381657" y="1233863"/>
                  <a:pt x="2345485" y="1233714"/>
                  <a:pt x="2286767" y="1233813"/>
                </a:cubicBezTo>
                <a:cubicBezTo>
                  <a:pt x="2285677" y="1204133"/>
                  <a:pt x="2284141" y="1143978"/>
                  <a:pt x="2286916" y="1131937"/>
                </a:cubicBezTo>
                <a:cubicBezTo>
                  <a:pt x="2288501" y="1125000"/>
                  <a:pt x="2293407" y="1119252"/>
                  <a:pt x="2299749" y="1116923"/>
                </a:cubicBezTo>
                <a:cubicBezTo>
                  <a:pt x="2307033" y="1114297"/>
                  <a:pt x="2315556" y="1116230"/>
                  <a:pt x="2323732" y="1122423"/>
                </a:cubicBezTo>
                <a:cubicBezTo>
                  <a:pt x="2335971" y="1131689"/>
                  <a:pt x="2358913" y="1136347"/>
                  <a:pt x="2377346" y="1126784"/>
                </a:cubicBezTo>
                <a:cubicBezTo>
                  <a:pt x="2387008" y="1121779"/>
                  <a:pt x="2403112" y="1108401"/>
                  <a:pt x="2401973" y="1075895"/>
                </a:cubicBezTo>
                <a:cubicBezTo>
                  <a:pt x="2403112" y="1042994"/>
                  <a:pt x="2387008" y="1029664"/>
                  <a:pt x="2377346" y="1024660"/>
                </a:cubicBezTo>
                <a:cubicBezTo>
                  <a:pt x="2358913" y="1015096"/>
                  <a:pt x="2335971" y="1019754"/>
                  <a:pt x="2323732" y="1029020"/>
                </a:cubicBezTo>
                <a:cubicBezTo>
                  <a:pt x="2315556" y="1035214"/>
                  <a:pt x="2306984" y="1037147"/>
                  <a:pt x="2299749" y="1034520"/>
                </a:cubicBezTo>
                <a:cubicBezTo>
                  <a:pt x="2293407" y="1032191"/>
                  <a:pt x="2288501" y="1026444"/>
                  <a:pt x="2286916" y="1019507"/>
                </a:cubicBezTo>
                <a:cubicBezTo>
                  <a:pt x="2284042" y="1007119"/>
                  <a:pt x="2285727" y="944140"/>
                  <a:pt x="2286817" y="915351"/>
                </a:cubicBezTo>
                <a:cubicBezTo>
                  <a:pt x="2345485" y="915450"/>
                  <a:pt x="2381657" y="915301"/>
                  <a:pt x="2389585" y="913468"/>
                </a:cubicBezTo>
                <a:cubicBezTo>
                  <a:pt x="2399991" y="911089"/>
                  <a:pt x="2408612" y="903657"/>
                  <a:pt x="2412130" y="893994"/>
                </a:cubicBezTo>
                <a:cubicBezTo>
                  <a:pt x="2416045" y="883291"/>
                  <a:pt x="2413518" y="871201"/>
                  <a:pt x="2405094" y="860003"/>
                </a:cubicBezTo>
                <a:cubicBezTo>
                  <a:pt x="2397464" y="849944"/>
                  <a:pt x="2393648" y="831065"/>
                  <a:pt x="2401527" y="815903"/>
                </a:cubicBezTo>
                <a:cubicBezTo>
                  <a:pt x="2408612" y="802226"/>
                  <a:pt x="2423527" y="795389"/>
                  <a:pt x="2444983" y="796082"/>
                </a:cubicBezTo>
                <a:cubicBezTo>
                  <a:pt x="2458560" y="795686"/>
                  <a:pt x="2469560" y="798312"/>
                  <a:pt x="2477587" y="803862"/>
                </a:cubicBezTo>
                <a:lnTo>
                  <a:pt x="2477587" y="792415"/>
                </a:lnTo>
                <a:cubicBezTo>
                  <a:pt x="2469709" y="788402"/>
                  <a:pt x="2459105" y="785726"/>
                  <a:pt x="2444983" y="786172"/>
                </a:cubicBezTo>
                <a:cubicBezTo>
                  <a:pt x="2411586" y="785082"/>
                  <a:pt x="2397860" y="801434"/>
                  <a:pt x="2392756" y="811344"/>
                </a:cubicBezTo>
                <a:cubicBezTo>
                  <a:pt x="2382995" y="830124"/>
                  <a:pt x="2387752" y="853512"/>
                  <a:pt x="2397166" y="865998"/>
                </a:cubicBezTo>
                <a:cubicBezTo>
                  <a:pt x="2403558" y="874422"/>
                  <a:pt x="2405540" y="883143"/>
                  <a:pt x="2402815" y="890575"/>
                </a:cubicBezTo>
                <a:cubicBezTo>
                  <a:pt x="2400437" y="897116"/>
                  <a:pt x="2394540" y="902170"/>
                  <a:pt x="2387405" y="903805"/>
                </a:cubicBezTo>
                <a:cubicBezTo>
                  <a:pt x="2380022" y="905490"/>
                  <a:pt x="2332304" y="905540"/>
                  <a:pt x="2286767" y="905441"/>
                </a:cubicBezTo>
                <a:cubicBezTo>
                  <a:pt x="2285677" y="875760"/>
                  <a:pt x="2284141" y="815556"/>
                  <a:pt x="2286916" y="803515"/>
                </a:cubicBezTo>
                <a:cubicBezTo>
                  <a:pt x="2288501" y="796578"/>
                  <a:pt x="2293407" y="790830"/>
                  <a:pt x="2299749" y="788501"/>
                </a:cubicBezTo>
                <a:cubicBezTo>
                  <a:pt x="2307033" y="785875"/>
                  <a:pt x="2315556" y="787807"/>
                  <a:pt x="2323732" y="794001"/>
                </a:cubicBezTo>
                <a:cubicBezTo>
                  <a:pt x="2335971" y="803267"/>
                  <a:pt x="2358913" y="807925"/>
                  <a:pt x="2377346" y="798362"/>
                </a:cubicBezTo>
                <a:cubicBezTo>
                  <a:pt x="2387008" y="793357"/>
                  <a:pt x="2403112" y="779978"/>
                  <a:pt x="2401973" y="747473"/>
                </a:cubicBezTo>
                <a:cubicBezTo>
                  <a:pt x="2403112" y="714571"/>
                  <a:pt x="2387008" y="701242"/>
                  <a:pt x="2377346" y="696237"/>
                </a:cubicBezTo>
                <a:cubicBezTo>
                  <a:pt x="2358913" y="686674"/>
                  <a:pt x="2335971" y="691332"/>
                  <a:pt x="2323732" y="700598"/>
                </a:cubicBezTo>
                <a:cubicBezTo>
                  <a:pt x="2315556" y="706792"/>
                  <a:pt x="2307033" y="708724"/>
                  <a:pt x="2299749" y="706098"/>
                </a:cubicBezTo>
                <a:cubicBezTo>
                  <a:pt x="2293407" y="703769"/>
                  <a:pt x="2288501" y="698021"/>
                  <a:pt x="2286916" y="691084"/>
                </a:cubicBezTo>
                <a:cubicBezTo>
                  <a:pt x="2284091" y="678845"/>
                  <a:pt x="2285677" y="617402"/>
                  <a:pt x="2286767" y="588118"/>
                </a:cubicBezTo>
                <a:cubicBezTo>
                  <a:pt x="2335277" y="588019"/>
                  <a:pt x="2381211" y="586978"/>
                  <a:pt x="2389585" y="585046"/>
                </a:cubicBezTo>
                <a:cubicBezTo>
                  <a:pt x="2399991" y="582667"/>
                  <a:pt x="2408612" y="575185"/>
                  <a:pt x="2412130" y="565572"/>
                </a:cubicBezTo>
                <a:cubicBezTo>
                  <a:pt x="2416045" y="554869"/>
                  <a:pt x="2413518" y="542779"/>
                  <a:pt x="2405094" y="531580"/>
                </a:cubicBezTo>
                <a:cubicBezTo>
                  <a:pt x="2397464" y="521522"/>
                  <a:pt x="2393648" y="502643"/>
                  <a:pt x="2401527" y="487480"/>
                </a:cubicBezTo>
                <a:cubicBezTo>
                  <a:pt x="2408612" y="473804"/>
                  <a:pt x="2423527" y="466966"/>
                  <a:pt x="2444983" y="467660"/>
                </a:cubicBezTo>
                <a:cubicBezTo>
                  <a:pt x="2458560" y="467214"/>
                  <a:pt x="2469609" y="469890"/>
                  <a:pt x="2477587" y="475489"/>
                </a:cubicBezTo>
                <a:lnTo>
                  <a:pt x="2477587" y="463993"/>
                </a:lnTo>
                <a:cubicBezTo>
                  <a:pt x="2469709" y="459980"/>
                  <a:pt x="2459105" y="457304"/>
                  <a:pt x="2444983" y="457750"/>
                </a:cubicBezTo>
                <a:cubicBezTo>
                  <a:pt x="2411586" y="456610"/>
                  <a:pt x="2397860" y="473011"/>
                  <a:pt x="2392756" y="482922"/>
                </a:cubicBezTo>
                <a:cubicBezTo>
                  <a:pt x="2382995" y="501701"/>
                  <a:pt x="2387752" y="525089"/>
                  <a:pt x="2397166" y="537576"/>
                </a:cubicBezTo>
                <a:cubicBezTo>
                  <a:pt x="2403558" y="546000"/>
                  <a:pt x="2405540" y="554721"/>
                  <a:pt x="2402815" y="562153"/>
                </a:cubicBezTo>
                <a:cubicBezTo>
                  <a:pt x="2400437" y="568694"/>
                  <a:pt x="2394540" y="573748"/>
                  <a:pt x="2387405" y="575383"/>
                </a:cubicBezTo>
                <a:cubicBezTo>
                  <a:pt x="2379774" y="577118"/>
                  <a:pt x="2335971" y="578059"/>
                  <a:pt x="2289046" y="578208"/>
                </a:cubicBezTo>
                <a:cubicBezTo>
                  <a:pt x="2289839" y="556901"/>
                  <a:pt x="2292069" y="487579"/>
                  <a:pt x="2288700" y="472863"/>
                </a:cubicBezTo>
                <a:cubicBezTo>
                  <a:pt x="2286371" y="462705"/>
                  <a:pt x="2279037" y="454232"/>
                  <a:pt x="2269573" y="450763"/>
                </a:cubicBezTo>
                <a:cubicBezTo>
                  <a:pt x="2259068" y="446898"/>
                  <a:pt x="2247176" y="449376"/>
                  <a:pt x="2236225" y="457651"/>
                </a:cubicBezTo>
                <a:cubicBezTo>
                  <a:pt x="2226414" y="465083"/>
                  <a:pt x="2207981" y="468849"/>
                  <a:pt x="2193166" y="461119"/>
                </a:cubicBezTo>
                <a:cubicBezTo>
                  <a:pt x="2179837" y="454232"/>
                  <a:pt x="2173147" y="439664"/>
                  <a:pt x="2173841" y="418704"/>
                </a:cubicBezTo>
                <a:cubicBezTo>
                  <a:pt x="2173147" y="398091"/>
                  <a:pt x="2179837" y="383523"/>
                  <a:pt x="2193166" y="376586"/>
                </a:cubicBezTo>
                <a:cubicBezTo>
                  <a:pt x="2207981" y="368905"/>
                  <a:pt x="2226414" y="372622"/>
                  <a:pt x="2236225" y="380054"/>
                </a:cubicBezTo>
                <a:cubicBezTo>
                  <a:pt x="2247226" y="388329"/>
                  <a:pt x="2259019" y="390807"/>
                  <a:pt x="2269573" y="386991"/>
                </a:cubicBezTo>
                <a:cubicBezTo>
                  <a:pt x="2279037" y="383523"/>
                  <a:pt x="2286371" y="375050"/>
                  <a:pt x="2288700" y="364842"/>
                </a:cubicBezTo>
                <a:cubicBezTo>
                  <a:pt x="2292119" y="349878"/>
                  <a:pt x="2289740" y="278525"/>
                  <a:pt x="2288997" y="258457"/>
                </a:cubicBezTo>
                <a:cubicBezTo>
                  <a:pt x="2333890" y="258358"/>
                  <a:pt x="2380170" y="258407"/>
                  <a:pt x="2387405" y="260092"/>
                </a:cubicBezTo>
                <a:cubicBezTo>
                  <a:pt x="2394540" y="261727"/>
                  <a:pt x="2400437" y="266781"/>
                  <a:pt x="2402815" y="273272"/>
                </a:cubicBezTo>
                <a:cubicBezTo>
                  <a:pt x="2405540" y="280755"/>
                  <a:pt x="2403558" y="289475"/>
                  <a:pt x="2397166" y="297899"/>
                </a:cubicBezTo>
                <a:cubicBezTo>
                  <a:pt x="2387752" y="310386"/>
                  <a:pt x="2382995" y="333774"/>
                  <a:pt x="2392756" y="352554"/>
                </a:cubicBezTo>
                <a:close/>
                <a:moveTo>
                  <a:pt x="1629278" y="258407"/>
                </a:moveTo>
                <a:cubicBezTo>
                  <a:pt x="1668522" y="258407"/>
                  <a:pt x="1705091" y="258605"/>
                  <a:pt x="1711483" y="260092"/>
                </a:cubicBezTo>
                <a:cubicBezTo>
                  <a:pt x="1718618" y="261727"/>
                  <a:pt x="1724515" y="266781"/>
                  <a:pt x="1726893" y="273272"/>
                </a:cubicBezTo>
                <a:cubicBezTo>
                  <a:pt x="1729618" y="280755"/>
                  <a:pt x="1727587" y="289475"/>
                  <a:pt x="1721244" y="297899"/>
                </a:cubicBezTo>
                <a:cubicBezTo>
                  <a:pt x="1711830" y="310386"/>
                  <a:pt x="1707023" y="333774"/>
                  <a:pt x="1716785" y="352554"/>
                </a:cubicBezTo>
                <a:cubicBezTo>
                  <a:pt x="1721938" y="362414"/>
                  <a:pt x="1735366" y="378815"/>
                  <a:pt x="1768714" y="377725"/>
                </a:cubicBezTo>
                <a:cubicBezTo>
                  <a:pt x="1802309" y="378766"/>
                  <a:pt x="1815837" y="362414"/>
                  <a:pt x="1820990" y="352554"/>
                </a:cubicBezTo>
                <a:cubicBezTo>
                  <a:pt x="1830752" y="333774"/>
                  <a:pt x="1825995" y="310386"/>
                  <a:pt x="1816531" y="297899"/>
                </a:cubicBezTo>
                <a:cubicBezTo>
                  <a:pt x="1810188" y="289475"/>
                  <a:pt x="1808156" y="280755"/>
                  <a:pt x="1810882" y="273272"/>
                </a:cubicBezTo>
                <a:cubicBezTo>
                  <a:pt x="1813260" y="266781"/>
                  <a:pt x="1819206" y="261727"/>
                  <a:pt x="1826292" y="260092"/>
                </a:cubicBezTo>
                <a:cubicBezTo>
                  <a:pt x="1833328" y="258457"/>
                  <a:pt x="1876883" y="258358"/>
                  <a:pt x="1920389" y="258457"/>
                </a:cubicBezTo>
                <a:cubicBezTo>
                  <a:pt x="1919646" y="278475"/>
                  <a:pt x="1917267" y="349878"/>
                  <a:pt x="1920686" y="364842"/>
                </a:cubicBezTo>
                <a:cubicBezTo>
                  <a:pt x="1923015" y="375050"/>
                  <a:pt x="1930349" y="383523"/>
                  <a:pt x="1939813" y="386991"/>
                </a:cubicBezTo>
                <a:cubicBezTo>
                  <a:pt x="1950367" y="390807"/>
                  <a:pt x="1962210" y="388329"/>
                  <a:pt x="1973160" y="380054"/>
                </a:cubicBezTo>
                <a:cubicBezTo>
                  <a:pt x="1983021" y="372622"/>
                  <a:pt x="2001454" y="368905"/>
                  <a:pt x="2016270" y="376586"/>
                </a:cubicBezTo>
                <a:cubicBezTo>
                  <a:pt x="2029599" y="383523"/>
                  <a:pt x="2036239" y="398091"/>
                  <a:pt x="2035545" y="419051"/>
                </a:cubicBezTo>
                <a:cubicBezTo>
                  <a:pt x="2036239" y="439664"/>
                  <a:pt x="2029599" y="454232"/>
                  <a:pt x="2016270" y="461119"/>
                </a:cubicBezTo>
                <a:cubicBezTo>
                  <a:pt x="2001454" y="468849"/>
                  <a:pt x="1983021" y="465083"/>
                  <a:pt x="1973160" y="457651"/>
                </a:cubicBezTo>
                <a:cubicBezTo>
                  <a:pt x="1962210" y="449376"/>
                  <a:pt x="1950367" y="446898"/>
                  <a:pt x="1939813" y="450763"/>
                </a:cubicBezTo>
                <a:cubicBezTo>
                  <a:pt x="1930349" y="454182"/>
                  <a:pt x="1923015" y="462705"/>
                  <a:pt x="1920686" y="472863"/>
                </a:cubicBezTo>
                <a:cubicBezTo>
                  <a:pt x="1917317" y="487579"/>
                  <a:pt x="1919547" y="556851"/>
                  <a:pt x="1920339" y="578208"/>
                </a:cubicBezTo>
                <a:cubicBezTo>
                  <a:pt x="1875100" y="578009"/>
                  <a:pt x="1833725" y="577068"/>
                  <a:pt x="1826292" y="575383"/>
                </a:cubicBezTo>
                <a:cubicBezTo>
                  <a:pt x="1819157" y="573748"/>
                  <a:pt x="1813260" y="568694"/>
                  <a:pt x="1810882" y="562153"/>
                </a:cubicBezTo>
                <a:cubicBezTo>
                  <a:pt x="1808156" y="554721"/>
                  <a:pt x="1810188" y="546000"/>
                  <a:pt x="1816531" y="537576"/>
                </a:cubicBezTo>
                <a:cubicBezTo>
                  <a:pt x="1825995" y="525089"/>
                  <a:pt x="1830752" y="501701"/>
                  <a:pt x="1820990" y="482922"/>
                </a:cubicBezTo>
                <a:cubicBezTo>
                  <a:pt x="1815837" y="473011"/>
                  <a:pt x="1802309" y="456610"/>
                  <a:pt x="1769061" y="457750"/>
                </a:cubicBezTo>
                <a:cubicBezTo>
                  <a:pt x="1735664" y="456610"/>
                  <a:pt x="1721938" y="473011"/>
                  <a:pt x="1716785" y="482922"/>
                </a:cubicBezTo>
                <a:cubicBezTo>
                  <a:pt x="1707023" y="501701"/>
                  <a:pt x="1711830" y="525089"/>
                  <a:pt x="1721244" y="537576"/>
                </a:cubicBezTo>
                <a:cubicBezTo>
                  <a:pt x="1727587" y="546000"/>
                  <a:pt x="1729618" y="554721"/>
                  <a:pt x="1726893" y="562153"/>
                </a:cubicBezTo>
                <a:cubicBezTo>
                  <a:pt x="1724515" y="568694"/>
                  <a:pt x="1718618" y="573748"/>
                  <a:pt x="1711483" y="575383"/>
                </a:cubicBezTo>
                <a:cubicBezTo>
                  <a:pt x="1705091" y="576820"/>
                  <a:pt x="1668572" y="577068"/>
                  <a:pt x="1629377" y="577018"/>
                </a:cubicBezTo>
                <a:cubicBezTo>
                  <a:pt x="1630170" y="554374"/>
                  <a:pt x="1632251" y="487332"/>
                  <a:pt x="1628981" y="472863"/>
                </a:cubicBezTo>
                <a:cubicBezTo>
                  <a:pt x="1626652" y="462705"/>
                  <a:pt x="1619318" y="454232"/>
                  <a:pt x="1609854" y="450763"/>
                </a:cubicBezTo>
                <a:cubicBezTo>
                  <a:pt x="1599300" y="446898"/>
                  <a:pt x="1587457" y="449376"/>
                  <a:pt x="1576507" y="457651"/>
                </a:cubicBezTo>
                <a:cubicBezTo>
                  <a:pt x="1566696" y="465083"/>
                  <a:pt x="1548263" y="468849"/>
                  <a:pt x="1533447" y="461119"/>
                </a:cubicBezTo>
                <a:cubicBezTo>
                  <a:pt x="1520118" y="454232"/>
                  <a:pt x="1513429" y="439664"/>
                  <a:pt x="1514122" y="418704"/>
                </a:cubicBezTo>
                <a:cubicBezTo>
                  <a:pt x="1513429" y="398091"/>
                  <a:pt x="1520118" y="383523"/>
                  <a:pt x="1533447" y="376586"/>
                </a:cubicBezTo>
                <a:cubicBezTo>
                  <a:pt x="1548213" y="368905"/>
                  <a:pt x="1566696" y="372622"/>
                  <a:pt x="1576507" y="380054"/>
                </a:cubicBezTo>
                <a:cubicBezTo>
                  <a:pt x="1587457" y="388329"/>
                  <a:pt x="1599300" y="390807"/>
                  <a:pt x="1609854" y="386991"/>
                </a:cubicBezTo>
                <a:cubicBezTo>
                  <a:pt x="1619318" y="383523"/>
                  <a:pt x="1626652" y="375050"/>
                  <a:pt x="1628981" y="364842"/>
                </a:cubicBezTo>
                <a:cubicBezTo>
                  <a:pt x="1632400" y="349878"/>
                  <a:pt x="1630021" y="278475"/>
                  <a:pt x="1629278" y="258407"/>
                </a:cubicBezTo>
                <a:close/>
                <a:moveTo>
                  <a:pt x="1807710" y="747126"/>
                </a:moveTo>
                <a:cubicBezTo>
                  <a:pt x="1806620" y="779978"/>
                  <a:pt x="1822675" y="793357"/>
                  <a:pt x="1832387" y="798362"/>
                </a:cubicBezTo>
                <a:cubicBezTo>
                  <a:pt x="1850820" y="807925"/>
                  <a:pt x="1873762" y="803267"/>
                  <a:pt x="1885951" y="794001"/>
                </a:cubicBezTo>
                <a:cubicBezTo>
                  <a:pt x="1894176" y="787807"/>
                  <a:pt x="1902650" y="785825"/>
                  <a:pt x="1909934" y="788501"/>
                </a:cubicBezTo>
                <a:cubicBezTo>
                  <a:pt x="1916276" y="790830"/>
                  <a:pt x="1921231" y="796578"/>
                  <a:pt x="1922817" y="803515"/>
                </a:cubicBezTo>
                <a:cubicBezTo>
                  <a:pt x="1925592" y="815556"/>
                  <a:pt x="1924056" y="875760"/>
                  <a:pt x="1922965" y="905441"/>
                </a:cubicBezTo>
                <a:cubicBezTo>
                  <a:pt x="1878618" y="905540"/>
                  <a:pt x="1833477" y="905441"/>
                  <a:pt x="1826292" y="903805"/>
                </a:cubicBezTo>
                <a:cubicBezTo>
                  <a:pt x="1819206" y="902170"/>
                  <a:pt x="1813260" y="897116"/>
                  <a:pt x="1810882" y="890575"/>
                </a:cubicBezTo>
                <a:cubicBezTo>
                  <a:pt x="1808156" y="883143"/>
                  <a:pt x="1810188" y="874422"/>
                  <a:pt x="1816531" y="865998"/>
                </a:cubicBezTo>
                <a:cubicBezTo>
                  <a:pt x="1825995" y="853512"/>
                  <a:pt x="1830752" y="830124"/>
                  <a:pt x="1820990" y="811344"/>
                </a:cubicBezTo>
                <a:cubicBezTo>
                  <a:pt x="1815837" y="801434"/>
                  <a:pt x="1802309" y="785082"/>
                  <a:pt x="1769061" y="786172"/>
                </a:cubicBezTo>
                <a:cubicBezTo>
                  <a:pt x="1735664" y="785082"/>
                  <a:pt x="1721938" y="801434"/>
                  <a:pt x="1716785" y="811344"/>
                </a:cubicBezTo>
                <a:cubicBezTo>
                  <a:pt x="1707023" y="830124"/>
                  <a:pt x="1711830" y="853512"/>
                  <a:pt x="1721244" y="865998"/>
                </a:cubicBezTo>
                <a:cubicBezTo>
                  <a:pt x="1727587" y="874422"/>
                  <a:pt x="1729618" y="883143"/>
                  <a:pt x="1726893" y="890575"/>
                </a:cubicBezTo>
                <a:cubicBezTo>
                  <a:pt x="1724515" y="897116"/>
                  <a:pt x="1718618" y="902170"/>
                  <a:pt x="1711483" y="903805"/>
                </a:cubicBezTo>
                <a:cubicBezTo>
                  <a:pt x="1704744" y="905342"/>
                  <a:pt x="1669712" y="906283"/>
                  <a:pt x="1629328" y="906580"/>
                </a:cubicBezTo>
                <a:cubicBezTo>
                  <a:pt x="1630121" y="885125"/>
                  <a:pt x="1632350" y="816002"/>
                  <a:pt x="1628981" y="801285"/>
                </a:cubicBezTo>
                <a:cubicBezTo>
                  <a:pt x="1626652" y="791127"/>
                  <a:pt x="1619318" y="782654"/>
                  <a:pt x="1609854" y="779185"/>
                </a:cubicBezTo>
                <a:cubicBezTo>
                  <a:pt x="1599300" y="775370"/>
                  <a:pt x="1587457" y="777798"/>
                  <a:pt x="1576507" y="786073"/>
                </a:cubicBezTo>
                <a:cubicBezTo>
                  <a:pt x="1566696" y="793506"/>
                  <a:pt x="1548263" y="797271"/>
                  <a:pt x="1533447" y="789542"/>
                </a:cubicBezTo>
                <a:cubicBezTo>
                  <a:pt x="1520118" y="782654"/>
                  <a:pt x="1513429" y="768086"/>
                  <a:pt x="1514122" y="747126"/>
                </a:cubicBezTo>
                <a:cubicBezTo>
                  <a:pt x="1513429" y="726513"/>
                  <a:pt x="1520118" y="711945"/>
                  <a:pt x="1533447" y="705008"/>
                </a:cubicBezTo>
                <a:cubicBezTo>
                  <a:pt x="1548263" y="697328"/>
                  <a:pt x="1566696" y="701044"/>
                  <a:pt x="1576507" y="708476"/>
                </a:cubicBezTo>
                <a:cubicBezTo>
                  <a:pt x="1587457" y="716751"/>
                  <a:pt x="1599300" y="719229"/>
                  <a:pt x="1609854" y="715414"/>
                </a:cubicBezTo>
                <a:cubicBezTo>
                  <a:pt x="1619318" y="711945"/>
                  <a:pt x="1626652" y="703472"/>
                  <a:pt x="1628981" y="693264"/>
                </a:cubicBezTo>
                <a:cubicBezTo>
                  <a:pt x="1632400" y="678350"/>
                  <a:pt x="1630021" y="607096"/>
                  <a:pt x="1629278" y="586929"/>
                </a:cubicBezTo>
                <a:cubicBezTo>
                  <a:pt x="1677095" y="586929"/>
                  <a:pt x="1706577" y="586681"/>
                  <a:pt x="1713663" y="585046"/>
                </a:cubicBezTo>
                <a:cubicBezTo>
                  <a:pt x="1724069" y="582667"/>
                  <a:pt x="1732691" y="575185"/>
                  <a:pt x="1736209" y="565572"/>
                </a:cubicBezTo>
                <a:cubicBezTo>
                  <a:pt x="1740123" y="554869"/>
                  <a:pt x="1737596" y="542779"/>
                  <a:pt x="1729123" y="531580"/>
                </a:cubicBezTo>
                <a:cubicBezTo>
                  <a:pt x="1721542" y="521522"/>
                  <a:pt x="1717726" y="502643"/>
                  <a:pt x="1725605" y="487480"/>
                </a:cubicBezTo>
                <a:cubicBezTo>
                  <a:pt x="1732691" y="473804"/>
                  <a:pt x="1747605" y="466966"/>
                  <a:pt x="1769061" y="467660"/>
                </a:cubicBezTo>
                <a:cubicBezTo>
                  <a:pt x="1790169" y="466966"/>
                  <a:pt x="1805084" y="473804"/>
                  <a:pt x="1812170" y="487480"/>
                </a:cubicBezTo>
                <a:cubicBezTo>
                  <a:pt x="1820049" y="502643"/>
                  <a:pt x="1816233" y="521522"/>
                  <a:pt x="1808652" y="531580"/>
                </a:cubicBezTo>
                <a:cubicBezTo>
                  <a:pt x="1800179" y="542779"/>
                  <a:pt x="1797652" y="554869"/>
                  <a:pt x="1801566" y="565572"/>
                </a:cubicBezTo>
                <a:cubicBezTo>
                  <a:pt x="1805084" y="575185"/>
                  <a:pt x="1813706" y="582667"/>
                  <a:pt x="1824112" y="585046"/>
                </a:cubicBezTo>
                <a:cubicBezTo>
                  <a:pt x="1832288" y="586929"/>
                  <a:pt x="1875942" y="587920"/>
                  <a:pt x="1922916" y="588118"/>
                </a:cubicBezTo>
                <a:cubicBezTo>
                  <a:pt x="1924006" y="617402"/>
                  <a:pt x="1925592" y="678845"/>
                  <a:pt x="1922817" y="691084"/>
                </a:cubicBezTo>
                <a:cubicBezTo>
                  <a:pt x="1921231" y="698021"/>
                  <a:pt x="1916276" y="703769"/>
                  <a:pt x="1909934" y="706098"/>
                </a:cubicBezTo>
                <a:cubicBezTo>
                  <a:pt x="1902650" y="708724"/>
                  <a:pt x="1894176" y="706792"/>
                  <a:pt x="1885951" y="700598"/>
                </a:cubicBezTo>
                <a:cubicBezTo>
                  <a:pt x="1873762" y="691332"/>
                  <a:pt x="1850770" y="686674"/>
                  <a:pt x="1832387" y="696237"/>
                </a:cubicBezTo>
                <a:cubicBezTo>
                  <a:pt x="1822675" y="701242"/>
                  <a:pt x="1806620" y="714571"/>
                  <a:pt x="1807710" y="747126"/>
                </a:cubicBezTo>
                <a:close/>
                <a:moveTo>
                  <a:pt x="1807710" y="1732393"/>
                </a:moveTo>
                <a:cubicBezTo>
                  <a:pt x="1806620" y="1765295"/>
                  <a:pt x="1822675" y="1778624"/>
                  <a:pt x="1832387" y="1783628"/>
                </a:cubicBezTo>
                <a:cubicBezTo>
                  <a:pt x="1850820" y="1793192"/>
                  <a:pt x="1873762" y="1788534"/>
                  <a:pt x="1885951" y="1779268"/>
                </a:cubicBezTo>
                <a:cubicBezTo>
                  <a:pt x="1894176" y="1773074"/>
                  <a:pt x="1902650" y="1771142"/>
                  <a:pt x="1909934" y="1773768"/>
                </a:cubicBezTo>
                <a:cubicBezTo>
                  <a:pt x="1916276" y="1776097"/>
                  <a:pt x="1921231" y="1781845"/>
                  <a:pt x="1922817" y="1788782"/>
                </a:cubicBezTo>
                <a:cubicBezTo>
                  <a:pt x="1925592" y="1800872"/>
                  <a:pt x="1924056" y="1861027"/>
                  <a:pt x="1922965" y="1890708"/>
                </a:cubicBezTo>
                <a:cubicBezTo>
                  <a:pt x="1878618" y="1890807"/>
                  <a:pt x="1833477" y="1890708"/>
                  <a:pt x="1826292" y="1889072"/>
                </a:cubicBezTo>
                <a:cubicBezTo>
                  <a:pt x="1819206" y="1887437"/>
                  <a:pt x="1813260" y="1882383"/>
                  <a:pt x="1810882" y="1875892"/>
                </a:cubicBezTo>
                <a:cubicBezTo>
                  <a:pt x="1808156" y="1868410"/>
                  <a:pt x="1810188" y="1859689"/>
                  <a:pt x="1816531" y="1851265"/>
                </a:cubicBezTo>
                <a:cubicBezTo>
                  <a:pt x="1825995" y="1838778"/>
                  <a:pt x="1830752" y="1815390"/>
                  <a:pt x="1820990" y="1796611"/>
                </a:cubicBezTo>
                <a:cubicBezTo>
                  <a:pt x="1815837" y="1786750"/>
                  <a:pt x="1802458" y="1770299"/>
                  <a:pt x="1769061" y="1771439"/>
                </a:cubicBezTo>
                <a:cubicBezTo>
                  <a:pt x="1735465" y="1770299"/>
                  <a:pt x="1721938" y="1786750"/>
                  <a:pt x="1716785" y="1796611"/>
                </a:cubicBezTo>
                <a:cubicBezTo>
                  <a:pt x="1707023" y="1815390"/>
                  <a:pt x="1711830" y="1838778"/>
                  <a:pt x="1721244" y="1851265"/>
                </a:cubicBezTo>
                <a:cubicBezTo>
                  <a:pt x="1727587" y="1859689"/>
                  <a:pt x="1729618" y="1868410"/>
                  <a:pt x="1726893" y="1875892"/>
                </a:cubicBezTo>
                <a:cubicBezTo>
                  <a:pt x="1724515" y="1882383"/>
                  <a:pt x="1718618" y="1887437"/>
                  <a:pt x="1711483" y="1889072"/>
                </a:cubicBezTo>
                <a:cubicBezTo>
                  <a:pt x="1704744" y="1890608"/>
                  <a:pt x="1669712" y="1891550"/>
                  <a:pt x="1629328" y="1891847"/>
                </a:cubicBezTo>
                <a:cubicBezTo>
                  <a:pt x="1630121" y="1870392"/>
                  <a:pt x="1632350" y="1801269"/>
                  <a:pt x="1628981" y="1786602"/>
                </a:cubicBezTo>
                <a:cubicBezTo>
                  <a:pt x="1626652" y="1776394"/>
                  <a:pt x="1619318" y="1767921"/>
                  <a:pt x="1609854" y="1764452"/>
                </a:cubicBezTo>
                <a:cubicBezTo>
                  <a:pt x="1599300" y="1760637"/>
                  <a:pt x="1587457" y="1763065"/>
                  <a:pt x="1576507" y="1771389"/>
                </a:cubicBezTo>
                <a:cubicBezTo>
                  <a:pt x="1566696" y="1778773"/>
                  <a:pt x="1548263" y="1782538"/>
                  <a:pt x="1533447" y="1774858"/>
                </a:cubicBezTo>
                <a:cubicBezTo>
                  <a:pt x="1520118" y="1767921"/>
                  <a:pt x="1513429" y="1753353"/>
                  <a:pt x="1514122" y="1732393"/>
                </a:cubicBezTo>
                <a:cubicBezTo>
                  <a:pt x="1513429" y="1711780"/>
                  <a:pt x="1520118" y="1697212"/>
                  <a:pt x="1533447" y="1690275"/>
                </a:cubicBezTo>
                <a:cubicBezTo>
                  <a:pt x="1548213" y="1682595"/>
                  <a:pt x="1566696" y="1686360"/>
                  <a:pt x="1576507" y="1693743"/>
                </a:cubicBezTo>
                <a:cubicBezTo>
                  <a:pt x="1587457" y="1702068"/>
                  <a:pt x="1599300" y="1704496"/>
                  <a:pt x="1609854" y="1700681"/>
                </a:cubicBezTo>
                <a:cubicBezTo>
                  <a:pt x="1619318" y="1697212"/>
                  <a:pt x="1626652" y="1688739"/>
                  <a:pt x="1628981" y="1678531"/>
                </a:cubicBezTo>
                <a:cubicBezTo>
                  <a:pt x="1632400" y="1663617"/>
                  <a:pt x="1630021" y="1592363"/>
                  <a:pt x="1629278" y="1572196"/>
                </a:cubicBezTo>
                <a:cubicBezTo>
                  <a:pt x="1677095" y="1572245"/>
                  <a:pt x="1706577" y="1571948"/>
                  <a:pt x="1713663" y="1570313"/>
                </a:cubicBezTo>
                <a:cubicBezTo>
                  <a:pt x="1724069" y="1567934"/>
                  <a:pt x="1732691" y="1560501"/>
                  <a:pt x="1736209" y="1550839"/>
                </a:cubicBezTo>
                <a:cubicBezTo>
                  <a:pt x="1740123" y="1540136"/>
                  <a:pt x="1737596" y="1528046"/>
                  <a:pt x="1729123" y="1516847"/>
                </a:cubicBezTo>
                <a:cubicBezTo>
                  <a:pt x="1721542" y="1506788"/>
                  <a:pt x="1717726" y="1487910"/>
                  <a:pt x="1725605" y="1472747"/>
                </a:cubicBezTo>
                <a:cubicBezTo>
                  <a:pt x="1732691" y="1459071"/>
                  <a:pt x="1747704" y="1452332"/>
                  <a:pt x="1769061" y="1452927"/>
                </a:cubicBezTo>
                <a:cubicBezTo>
                  <a:pt x="1790169" y="1452184"/>
                  <a:pt x="1805084" y="1459071"/>
                  <a:pt x="1812170" y="1472747"/>
                </a:cubicBezTo>
                <a:cubicBezTo>
                  <a:pt x="1820049" y="1487910"/>
                  <a:pt x="1816233" y="1506788"/>
                  <a:pt x="1808652" y="1516847"/>
                </a:cubicBezTo>
                <a:cubicBezTo>
                  <a:pt x="1800179" y="1528046"/>
                  <a:pt x="1797652" y="1540136"/>
                  <a:pt x="1801566" y="1550839"/>
                </a:cubicBezTo>
                <a:cubicBezTo>
                  <a:pt x="1805084" y="1560501"/>
                  <a:pt x="1813706" y="1567934"/>
                  <a:pt x="1824112" y="1570313"/>
                </a:cubicBezTo>
                <a:cubicBezTo>
                  <a:pt x="1832288" y="1572196"/>
                  <a:pt x="1875942" y="1573236"/>
                  <a:pt x="1922916" y="1573385"/>
                </a:cubicBezTo>
                <a:cubicBezTo>
                  <a:pt x="1924006" y="1602669"/>
                  <a:pt x="1925592" y="1664162"/>
                  <a:pt x="1922817" y="1676351"/>
                </a:cubicBezTo>
                <a:cubicBezTo>
                  <a:pt x="1921231" y="1683288"/>
                  <a:pt x="1916276" y="1689036"/>
                  <a:pt x="1909934" y="1691365"/>
                </a:cubicBezTo>
                <a:cubicBezTo>
                  <a:pt x="1902699" y="1693991"/>
                  <a:pt x="1894176" y="1692059"/>
                  <a:pt x="1885951" y="1685865"/>
                </a:cubicBezTo>
                <a:cubicBezTo>
                  <a:pt x="1873762" y="1676599"/>
                  <a:pt x="1850770" y="1671941"/>
                  <a:pt x="1832387" y="1681504"/>
                </a:cubicBezTo>
                <a:cubicBezTo>
                  <a:pt x="1822675" y="1686509"/>
                  <a:pt x="1806620" y="1699838"/>
                  <a:pt x="1807710" y="1732393"/>
                </a:cubicBezTo>
                <a:close/>
                <a:moveTo>
                  <a:pt x="1483054" y="1796611"/>
                </a:moveTo>
                <a:cubicBezTo>
                  <a:pt x="1477901" y="1786750"/>
                  <a:pt x="1464472" y="1770299"/>
                  <a:pt x="1431125" y="1771439"/>
                </a:cubicBezTo>
                <a:cubicBezTo>
                  <a:pt x="1397579" y="1770250"/>
                  <a:pt x="1383952" y="1786701"/>
                  <a:pt x="1378849" y="1796611"/>
                </a:cubicBezTo>
                <a:cubicBezTo>
                  <a:pt x="1369087" y="1815390"/>
                  <a:pt x="1373844" y="1838778"/>
                  <a:pt x="1383308" y="1851265"/>
                </a:cubicBezTo>
                <a:cubicBezTo>
                  <a:pt x="1389651" y="1859689"/>
                  <a:pt x="1391682" y="1868410"/>
                  <a:pt x="1388957" y="1875892"/>
                </a:cubicBezTo>
                <a:cubicBezTo>
                  <a:pt x="1386579" y="1882383"/>
                  <a:pt x="1380633" y="1887437"/>
                  <a:pt x="1373497" y="1889072"/>
                </a:cubicBezTo>
                <a:cubicBezTo>
                  <a:pt x="1365569" y="1890906"/>
                  <a:pt x="1310518" y="1890757"/>
                  <a:pt x="1262008" y="1890708"/>
                </a:cubicBezTo>
                <a:cubicBezTo>
                  <a:pt x="1242535" y="1890658"/>
                  <a:pt x="1225340" y="1890608"/>
                  <a:pt x="1210525" y="1890658"/>
                </a:cubicBezTo>
                <a:cubicBezTo>
                  <a:pt x="1209484" y="1860977"/>
                  <a:pt x="1207948" y="1800823"/>
                  <a:pt x="1210674" y="1788782"/>
                </a:cubicBezTo>
                <a:cubicBezTo>
                  <a:pt x="1212259" y="1781845"/>
                  <a:pt x="1217214" y="1776097"/>
                  <a:pt x="1223557" y="1773768"/>
                </a:cubicBezTo>
                <a:cubicBezTo>
                  <a:pt x="1230791" y="1771142"/>
                  <a:pt x="1239314" y="1773074"/>
                  <a:pt x="1247539" y="1779268"/>
                </a:cubicBezTo>
                <a:cubicBezTo>
                  <a:pt x="1259778" y="1788534"/>
                  <a:pt x="1282720" y="1793192"/>
                  <a:pt x="1301153" y="1783628"/>
                </a:cubicBezTo>
                <a:cubicBezTo>
                  <a:pt x="1310816" y="1778624"/>
                  <a:pt x="1326920" y="1765295"/>
                  <a:pt x="1325780" y="1732740"/>
                </a:cubicBezTo>
                <a:cubicBezTo>
                  <a:pt x="1326920" y="1699838"/>
                  <a:pt x="1310816" y="1686509"/>
                  <a:pt x="1301153" y="1681504"/>
                </a:cubicBezTo>
                <a:cubicBezTo>
                  <a:pt x="1282720" y="1671941"/>
                  <a:pt x="1259778" y="1676599"/>
                  <a:pt x="1247539" y="1685865"/>
                </a:cubicBezTo>
                <a:cubicBezTo>
                  <a:pt x="1239314" y="1692059"/>
                  <a:pt x="1230791" y="1693991"/>
                  <a:pt x="1223557" y="1691365"/>
                </a:cubicBezTo>
                <a:cubicBezTo>
                  <a:pt x="1217214" y="1689036"/>
                  <a:pt x="1212259" y="1683288"/>
                  <a:pt x="1210674" y="1676351"/>
                </a:cubicBezTo>
                <a:cubicBezTo>
                  <a:pt x="1207849" y="1663815"/>
                  <a:pt x="1209583" y="1599547"/>
                  <a:pt x="1210674" y="1571254"/>
                </a:cubicBezTo>
                <a:cubicBezTo>
                  <a:pt x="1273107" y="1570362"/>
                  <a:pt x="1362299" y="1571204"/>
                  <a:pt x="1373497" y="1573781"/>
                </a:cubicBezTo>
                <a:cubicBezTo>
                  <a:pt x="1380633" y="1575416"/>
                  <a:pt x="1386579" y="1580470"/>
                  <a:pt x="1388957" y="1587011"/>
                </a:cubicBezTo>
                <a:cubicBezTo>
                  <a:pt x="1391682" y="1594444"/>
                  <a:pt x="1389651" y="1603165"/>
                  <a:pt x="1383308" y="1611588"/>
                </a:cubicBezTo>
                <a:cubicBezTo>
                  <a:pt x="1373844" y="1624075"/>
                  <a:pt x="1369087" y="1647463"/>
                  <a:pt x="1378849" y="1666243"/>
                </a:cubicBezTo>
                <a:cubicBezTo>
                  <a:pt x="1383804" y="1675806"/>
                  <a:pt x="1396687" y="1691464"/>
                  <a:pt x="1427557" y="1691464"/>
                </a:cubicBezTo>
                <a:cubicBezTo>
                  <a:pt x="1428598" y="1691464"/>
                  <a:pt x="1429688" y="1691415"/>
                  <a:pt x="1430778" y="1691415"/>
                </a:cubicBezTo>
                <a:cubicBezTo>
                  <a:pt x="1464373" y="1692604"/>
                  <a:pt x="1477901" y="1676153"/>
                  <a:pt x="1483054" y="1666243"/>
                </a:cubicBezTo>
                <a:cubicBezTo>
                  <a:pt x="1492815" y="1647463"/>
                  <a:pt x="1488009" y="1624075"/>
                  <a:pt x="1478594" y="1611588"/>
                </a:cubicBezTo>
                <a:cubicBezTo>
                  <a:pt x="1472252" y="1603165"/>
                  <a:pt x="1470220" y="1594444"/>
                  <a:pt x="1472946" y="1587011"/>
                </a:cubicBezTo>
                <a:cubicBezTo>
                  <a:pt x="1475324" y="1580470"/>
                  <a:pt x="1481221" y="1575416"/>
                  <a:pt x="1488356" y="1573781"/>
                </a:cubicBezTo>
                <a:cubicBezTo>
                  <a:pt x="1496334" y="1571948"/>
                  <a:pt x="1551335" y="1572047"/>
                  <a:pt x="1599895" y="1572196"/>
                </a:cubicBezTo>
                <a:lnTo>
                  <a:pt x="1619368" y="1572196"/>
                </a:lnTo>
                <a:cubicBezTo>
                  <a:pt x="1620458" y="1600985"/>
                  <a:pt x="1622143" y="1663963"/>
                  <a:pt x="1619318" y="1676351"/>
                </a:cubicBezTo>
                <a:cubicBezTo>
                  <a:pt x="1617733" y="1683288"/>
                  <a:pt x="1612778" y="1689036"/>
                  <a:pt x="1606435" y="1691365"/>
                </a:cubicBezTo>
                <a:cubicBezTo>
                  <a:pt x="1599201" y="1693991"/>
                  <a:pt x="1590678" y="1692059"/>
                  <a:pt x="1582453" y="1685865"/>
                </a:cubicBezTo>
                <a:cubicBezTo>
                  <a:pt x="1570214" y="1676599"/>
                  <a:pt x="1547272" y="1671941"/>
                  <a:pt x="1528839" y="1681504"/>
                </a:cubicBezTo>
                <a:cubicBezTo>
                  <a:pt x="1519176" y="1686509"/>
                  <a:pt x="1503122" y="1699838"/>
                  <a:pt x="1504212" y="1732393"/>
                </a:cubicBezTo>
                <a:cubicBezTo>
                  <a:pt x="1503122" y="1765295"/>
                  <a:pt x="1519176" y="1778624"/>
                  <a:pt x="1528839" y="1783628"/>
                </a:cubicBezTo>
                <a:cubicBezTo>
                  <a:pt x="1547272" y="1793192"/>
                  <a:pt x="1570214" y="1788534"/>
                  <a:pt x="1582453" y="1779268"/>
                </a:cubicBezTo>
                <a:cubicBezTo>
                  <a:pt x="1590678" y="1773074"/>
                  <a:pt x="1599201" y="1771142"/>
                  <a:pt x="1606435" y="1773768"/>
                </a:cubicBezTo>
                <a:cubicBezTo>
                  <a:pt x="1612778" y="1776097"/>
                  <a:pt x="1617733" y="1781845"/>
                  <a:pt x="1619318" y="1788782"/>
                </a:cubicBezTo>
                <a:cubicBezTo>
                  <a:pt x="1622093" y="1801021"/>
                  <a:pt x="1620508" y="1862662"/>
                  <a:pt x="1619418" y="1891897"/>
                </a:cubicBezTo>
                <a:cubicBezTo>
                  <a:pt x="1562087" y="1892194"/>
                  <a:pt x="1497770" y="1891253"/>
                  <a:pt x="1488356" y="1889072"/>
                </a:cubicBezTo>
                <a:cubicBezTo>
                  <a:pt x="1481221" y="1887437"/>
                  <a:pt x="1475324" y="1882383"/>
                  <a:pt x="1472946" y="1875892"/>
                </a:cubicBezTo>
                <a:cubicBezTo>
                  <a:pt x="1470220" y="1868410"/>
                  <a:pt x="1472252" y="1859689"/>
                  <a:pt x="1478594" y="1851265"/>
                </a:cubicBezTo>
                <a:cubicBezTo>
                  <a:pt x="1488009" y="1838778"/>
                  <a:pt x="1492815" y="1815390"/>
                  <a:pt x="1483054" y="1796611"/>
                </a:cubicBezTo>
                <a:close/>
                <a:moveTo>
                  <a:pt x="1200615" y="1890708"/>
                </a:moveTo>
                <a:cubicBezTo>
                  <a:pt x="1171627" y="1890856"/>
                  <a:pt x="1153541" y="1891302"/>
                  <a:pt x="1148240" y="1892541"/>
                </a:cubicBezTo>
                <a:cubicBezTo>
                  <a:pt x="1137834" y="1894920"/>
                  <a:pt x="1129212" y="1902402"/>
                  <a:pt x="1125694" y="1912014"/>
                </a:cubicBezTo>
                <a:cubicBezTo>
                  <a:pt x="1121779" y="1922767"/>
                  <a:pt x="1124307" y="1934808"/>
                  <a:pt x="1132730" y="1946006"/>
                </a:cubicBezTo>
                <a:cubicBezTo>
                  <a:pt x="1140361" y="1956065"/>
                  <a:pt x="1144176" y="1974944"/>
                  <a:pt x="1136298" y="1990106"/>
                </a:cubicBezTo>
                <a:cubicBezTo>
                  <a:pt x="1129212" y="2003783"/>
                  <a:pt x="1114347" y="2010521"/>
                  <a:pt x="1092842" y="2009927"/>
                </a:cubicBezTo>
                <a:cubicBezTo>
                  <a:pt x="1071684" y="2010571"/>
                  <a:pt x="1056818" y="2003783"/>
                  <a:pt x="1049683" y="1990106"/>
                </a:cubicBezTo>
                <a:cubicBezTo>
                  <a:pt x="1041805" y="1974944"/>
                  <a:pt x="1045669" y="1956065"/>
                  <a:pt x="1053251" y="1946006"/>
                </a:cubicBezTo>
                <a:cubicBezTo>
                  <a:pt x="1061724" y="1934808"/>
                  <a:pt x="1064202" y="1922767"/>
                  <a:pt x="1060287" y="1912014"/>
                </a:cubicBezTo>
                <a:cubicBezTo>
                  <a:pt x="1056818" y="1902402"/>
                  <a:pt x="1048147" y="1894920"/>
                  <a:pt x="1037791" y="1892541"/>
                </a:cubicBezTo>
                <a:cubicBezTo>
                  <a:pt x="1029367" y="1890608"/>
                  <a:pt x="989182" y="1890559"/>
                  <a:pt x="924022" y="1890708"/>
                </a:cubicBezTo>
                <a:cubicBezTo>
                  <a:pt x="906382" y="1890708"/>
                  <a:pt x="887850" y="1890708"/>
                  <a:pt x="871053" y="1890708"/>
                </a:cubicBezTo>
                <a:cubicBezTo>
                  <a:pt x="869963" y="1861027"/>
                  <a:pt x="868476" y="1800872"/>
                  <a:pt x="871201" y="1788782"/>
                </a:cubicBezTo>
                <a:cubicBezTo>
                  <a:pt x="872787" y="1781845"/>
                  <a:pt x="877742" y="1776097"/>
                  <a:pt x="884084" y="1773768"/>
                </a:cubicBezTo>
                <a:cubicBezTo>
                  <a:pt x="891319" y="1771142"/>
                  <a:pt x="899842" y="1773074"/>
                  <a:pt x="908067" y="1779268"/>
                </a:cubicBezTo>
                <a:cubicBezTo>
                  <a:pt x="920306" y="1788534"/>
                  <a:pt x="943248" y="1793192"/>
                  <a:pt x="961681" y="1783628"/>
                </a:cubicBezTo>
                <a:cubicBezTo>
                  <a:pt x="971343" y="1778624"/>
                  <a:pt x="987447" y="1765295"/>
                  <a:pt x="986308" y="1732740"/>
                </a:cubicBezTo>
                <a:cubicBezTo>
                  <a:pt x="987447" y="1699838"/>
                  <a:pt x="971343" y="1686509"/>
                  <a:pt x="961681" y="1681504"/>
                </a:cubicBezTo>
                <a:cubicBezTo>
                  <a:pt x="943248" y="1671941"/>
                  <a:pt x="920306" y="1676599"/>
                  <a:pt x="908067" y="1685865"/>
                </a:cubicBezTo>
                <a:cubicBezTo>
                  <a:pt x="899842" y="1692059"/>
                  <a:pt x="891319" y="1693991"/>
                  <a:pt x="884084" y="1691365"/>
                </a:cubicBezTo>
                <a:cubicBezTo>
                  <a:pt x="877742" y="1689036"/>
                  <a:pt x="872787" y="1683288"/>
                  <a:pt x="871201" y="1676351"/>
                </a:cubicBezTo>
                <a:cubicBezTo>
                  <a:pt x="868377" y="1663963"/>
                  <a:pt x="870062" y="1600985"/>
                  <a:pt x="871152" y="1572196"/>
                </a:cubicBezTo>
                <a:cubicBezTo>
                  <a:pt x="886265" y="1572245"/>
                  <a:pt x="903954" y="1572196"/>
                  <a:pt x="924022" y="1572196"/>
                </a:cubicBezTo>
                <a:cubicBezTo>
                  <a:pt x="972582" y="1572047"/>
                  <a:pt x="1027633" y="1571948"/>
                  <a:pt x="1035561" y="1573781"/>
                </a:cubicBezTo>
                <a:cubicBezTo>
                  <a:pt x="1042696" y="1575416"/>
                  <a:pt x="1048643" y="1580470"/>
                  <a:pt x="1051021" y="1587011"/>
                </a:cubicBezTo>
                <a:cubicBezTo>
                  <a:pt x="1053697" y="1594444"/>
                  <a:pt x="1051715" y="1603165"/>
                  <a:pt x="1045372" y="1611588"/>
                </a:cubicBezTo>
                <a:cubicBezTo>
                  <a:pt x="1035908" y="1624075"/>
                  <a:pt x="1031151" y="1647463"/>
                  <a:pt x="1040913" y="1666243"/>
                </a:cubicBezTo>
                <a:cubicBezTo>
                  <a:pt x="1046016" y="1676153"/>
                  <a:pt x="1059742" y="1692604"/>
                  <a:pt x="1092842" y="1691415"/>
                </a:cubicBezTo>
                <a:cubicBezTo>
                  <a:pt x="1126437" y="1692604"/>
                  <a:pt x="1139965" y="1676153"/>
                  <a:pt x="1145118" y="1666243"/>
                </a:cubicBezTo>
                <a:cubicBezTo>
                  <a:pt x="1154830" y="1647463"/>
                  <a:pt x="1150073" y="1624075"/>
                  <a:pt x="1140658" y="1611588"/>
                </a:cubicBezTo>
                <a:cubicBezTo>
                  <a:pt x="1134316" y="1603165"/>
                  <a:pt x="1132284" y="1594444"/>
                  <a:pt x="1135009" y="1587011"/>
                </a:cubicBezTo>
                <a:cubicBezTo>
                  <a:pt x="1137388" y="1580470"/>
                  <a:pt x="1143284" y="1575416"/>
                  <a:pt x="1150420" y="1573781"/>
                </a:cubicBezTo>
                <a:cubicBezTo>
                  <a:pt x="1155325" y="1572641"/>
                  <a:pt x="1174997" y="1571898"/>
                  <a:pt x="1200763" y="1571403"/>
                </a:cubicBezTo>
                <a:cubicBezTo>
                  <a:pt x="1200020" y="1590331"/>
                  <a:pt x="1197543" y="1663369"/>
                  <a:pt x="1201011" y="1678531"/>
                </a:cubicBezTo>
                <a:cubicBezTo>
                  <a:pt x="1203340" y="1688739"/>
                  <a:pt x="1210674" y="1697212"/>
                  <a:pt x="1220187" y="1700681"/>
                </a:cubicBezTo>
                <a:cubicBezTo>
                  <a:pt x="1230692" y="1704496"/>
                  <a:pt x="1242535" y="1702068"/>
                  <a:pt x="1253485" y="1693743"/>
                </a:cubicBezTo>
                <a:cubicBezTo>
                  <a:pt x="1263296" y="1686311"/>
                  <a:pt x="1281729" y="1682595"/>
                  <a:pt x="1296595" y="1690275"/>
                </a:cubicBezTo>
                <a:cubicBezTo>
                  <a:pt x="1309924" y="1697212"/>
                  <a:pt x="1316564" y="1711780"/>
                  <a:pt x="1315870" y="1732740"/>
                </a:cubicBezTo>
                <a:cubicBezTo>
                  <a:pt x="1316564" y="1753353"/>
                  <a:pt x="1309924" y="1767921"/>
                  <a:pt x="1296595" y="1774858"/>
                </a:cubicBezTo>
                <a:cubicBezTo>
                  <a:pt x="1281779" y="1782538"/>
                  <a:pt x="1263346" y="1778773"/>
                  <a:pt x="1253485" y="1771389"/>
                </a:cubicBezTo>
                <a:cubicBezTo>
                  <a:pt x="1242535" y="1763065"/>
                  <a:pt x="1230692" y="1760637"/>
                  <a:pt x="1220187" y="1764452"/>
                </a:cubicBezTo>
                <a:cubicBezTo>
                  <a:pt x="1210674" y="1767921"/>
                  <a:pt x="1203340" y="1776394"/>
                  <a:pt x="1201011" y="1786602"/>
                </a:cubicBezTo>
                <a:cubicBezTo>
                  <a:pt x="1197741" y="1801021"/>
                  <a:pt x="1199822" y="1868013"/>
                  <a:pt x="1200615" y="1890708"/>
                </a:cubicBezTo>
                <a:close/>
                <a:moveTo>
                  <a:pt x="861142" y="1890658"/>
                </a:moveTo>
                <a:cubicBezTo>
                  <a:pt x="836367" y="1890509"/>
                  <a:pt x="816943" y="1890113"/>
                  <a:pt x="812484" y="1889072"/>
                </a:cubicBezTo>
                <a:cubicBezTo>
                  <a:pt x="805348" y="1887437"/>
                  <a:pt x="799452" y="1882383"/>
                  <a:pt x="797073" y="1875892"/>
                </a:cubicBezTo>
                <a:cubicBezTo>
                  <a:pt x="794348" y="1868410"/>
                  <a:pt x="796330" y="1859689"/>
                  <a:pt x="802722" y="1851265"/>
                </a:cubicBezTo>
                <a:cubicBezTo>
                  <a:pt x="812137" y="1838778"/>
                  <a:pt x="816894" y="1815390"/>
                  <a:pt x="807132" y="1796611"/>
                </a:cubicBezTo>
                <a:cubicBezTo>
                  <a:pt x="802028" y="1786750"/>
                  <a:pt x="788352" y="1770299"/>
                  <a:pt x="755203" y="1771439"/>
                </a:cubicBezTo>
                <a:cubicBezTo>
                  <a:pt x="721657" y="1770349"/>
                  <a:pt x="708080" y="1786750"/>
                  <a:pt x="702976" y="1796611"/>
                </a:cubicBezTo>
                <a:cubicBezTo>
                  <a:pt x="693215" y="1815390"/>
                  <a:pt x="697972" y="1838778"/>
                  <a:pt x="707386" y="1851265"/>
                </a:cubicBezTo>
                <a:cubicBezTo>
                  <a:pt x="713779" y="1859689"/>
                  <a:pt x="715761" y="1868410"/>
                  <a:pt x="713035" y="1875892"/>
                </a:cubicBezTo>
                <a:cubicBezTo>
                  <a:pt x="710657" y="1882383"/>
                  <a:pt x="704760" y="1887437"/>
                  <a:pt x="697625" y="1889072"/>
                </a:cubicBezTo>
                <a:cubicBezTo>
                  <a:pt x="687418" y="1891401"/>
                  <a:pt x="620524" y="1892293"/>
                  <a:pt x="567802" y="1891699"/>
                </a:cubicBezTo>
                <a:cubicBezTo>
                  <a:pt x="566712" y="1862414"/>
                  <a:pt x="565126" y="1800971"/>
                  <a:pt x="567901" y="1788782"/>
                </a:cubicBezTo>
                <a:cubicBezTo>
                  <a:pt x="569487" y="1781845"/>
                  <a:pt x="574442" y="1776097"/>
                  <a:pt x="580784" y="1773768"/>
                </a:cubicBezTo>
                <a:cubicBezTo>
                  <a:pt x="588019" y="1771142"/>
                  <a:pt x="596541" y="1773074"/>
                  <a:pt x="604767" y="1779268"/>
                </a:cubicBezTo>
                <a:cubicBezTo>
                  <a:pt x="617006" y="1788534"/>
                  <a:pt x="639948" y="1793192"/>
                  <a:pt x="658331" y="1783628"/>
                </a:cubicBezTo>
                <a:cubicBezTo>
                  <a:pt x="668043" y="1778624"/>
                  <a:pt x="684098" y="1765295"/>
                  <a:pt x="683008" y="1732740"/>
                </a:cubicBezTo>
                <a:cubicBezTo>
                  <a:pt x="684098" y="1699838"/>
                  <a:pt x="668043" y="1686509"/>
                  <a:pt x="658331" y="1681504"/>
                </a:cubicBezTo>
                <a:cubicBezTo>
                  <a:pt x="639948" y="1671941"/>
                  <a:pt x="617006" y="1676599"/>
                  <a:pt x="604767" y="1685865"/>
                </a:cubicBezTo>
                <a:cubicBezTo>
                  <a:pt x="596541" y="1692059"/>
                  <a:pt x="588019" y="1693991"/>
                  <a:pt x="580784" y="1691365"/>
                </a:cubicBezTo>
                <a:cubicBezTo>
                  <a:pt x="574442" y="1689036"/>
                  <a:pt x="569487" y="1683288"/>
                  <a:pt x="567901" y="1676351"/>
                </a:cubicBezTo>
                <a:cubicBezTo>
                  <a:pt x="565077" y="1663963"/>
                  <a:pt x="566761" y="1600885"/>
                  <a:pt x="567852" y="1572146"/>
                </a:cubicBezTo>
                <a:cubicBezTo>
                  <a:pt x="578604" y="1572146"/>
                  <a:pt x="589753" y="1572146"/>
                  <a:pt x="600506" y="1572196"/>
                </a:cubicBezTo>
                <a:cubicBezTo>
                  <a:pt x="655061" y="1572295"/>
                  <a:pt x="691431" y="1572245"/>
                  <a:pt x="699855" y="1570313"/>
                </a:cubicBezTo>
                <a:cubicBezTo>
                  <a:pt x="710211" y="1567934"/>
                  <a:pt x="718833" y="1560501"/>
                  <a:pt x="722351" y="1550839"/>
                </a:cubicBezTo>
                <a:cubicBezTo>
                  <a:pt x="726265" y="1540136"/>
                  <a:pt x="723788" y="1528046"/>
                  <a:pt x="715315" y="1516847"/>
                </a:cubicBezTo>
                <a:cubicBezTo>
                  <a:pt x="707733" y="1506788"/>
                  <a:pt x="703868" y="1487910"/>
                  <a:pt x="711747" y="1472747"/>
                </a:cubicBezTo>
                <a:cubicBezTo>
                  <a:pt x="718833" y="1459071"/>
                  <a:pt x="733748" y="1452332"/>
                  <a:pt x="755203" y="1452927"/>
                </a:cubicBezTo>
                <a:cubicBezTo>
                  <a:pt x="776411" y="1452382"/>
                  <a:pt x="791276" y="1459071"/>
                  <a:pt x="798362" y="1472747"/>
                </a:cubicBezTo>
                <a:cubicBezTo>
                  <a:pt x="806240" y="1487910"/>
                  <a:pt x="802425" y="1506788"/>
                  <a:pt x="794794" y="1516847"/>
                </a:cubicBezTo>
                <a:cubicBezTo>
                  <a:pt x="786370" y="1528046"/>
                  <a:pt x="783843" y="1540136"/>
                  <a:pt x="787758" y="1550839"/>
                </a:cubicBezTo>
                <a:cubicBezTo>
                  <a:pt x="791276" y="1560501"/>
                  <a:pt x="799898" y="1567934"/>
                  <a:pt x="810254" y="1570313"/>
                </a:cubicBezTo>
                <a:cubicBezTo>
                  <a:pt x="815506" y="1571502"/>
                  <a:pt x="833047" y="1571997"/>
                  <a:pt x="861242" y="1572146"/>
                </a:cubicBezTo>
                <a:cubicBezTo>
                  <a:pt x="860498" y="1592214"/>
                  <a:pt x="858120" y="1663617"/>
                  <a:pt x="861539" y="1678531"/>
                </a:cubicBezTo>
                <a:cubicBezTo>
                  <a:pt x="863868" y="1688739"/>
                  <a:pt x="871201" y="1697212"/>
                  <a:pt x="880665" y="1700681"/>
                </a:cubicBezTo>
                <a:cubicBezTo>
                  <a:pt x="891220" y="1704496"/>
                  <a:pt x="903062" y="1702068"/>
                  <a:pt x="914013" y="1693743"/>
                </a:cubicBezTo>
                <a:cubicBezTo>
                  <a:pt x="923874" y="1686360"/>
                  <a:pt x="942307" y="1682595"/>
                  <a:pt x="957073" y="1690275"/>
                </a:cubicBezTo>
                <a:cubicBezTo>
                  <a:pt x="970451" y="1697212"/>
                  <a:pt x="977091" y="1711780"/>
                  <a:pt x="976398" y="1732740"/>
                </a:cubicBezTo>
                <a:cubicBezTo>
                  <a:pt x="977091" y="1753353"/>
                  <a:pt x="970451" y="1767921"/>
                  <a:pt x="957122" y="1774858"/>
                </a:cubicBezTo>
                <a:cubicBezTo>
                  <a:pt x="942307" y="1782538"/>
                  <a:pt x="923874" y="1778773"/>
                  <a:pt x="914013" y="1771389"/>
                </a:cubicBezTo>
                <a:cubicBezTo>
                  <a:pt x="903062" y="1763065"/>
                  <a:pt x="891220" y="1760637"/>
                  <a:pt x="880715" y="1764452"/>
                </a:cubicBezTo>
                <a:cubicBezTo>
                  <a:pt x="871201" y="1767921"/>
                  <a:pt x="863868" y="1776394"/>
                  <a:pt x="861539" y="1786602"/>
                </a:cubicBezTo>
                <a:cubicBezTo>
                  <a:pt x="858269" y="1801021"/>
                  <a:pt x="860350" y="1867964"/>
                  <a:pt x="861142" y="1890658"/>
                </a:cubicBezTo>
                <a:close/>
                <a:moveTo>
                  <a:pt x="683008" y="1075895"/>
                </a:moveTo>
                <a:cubicBezTo>
                  <a:pt x="684098" y="1042994"/>
                  <a:pt x="668043" y="1029664"/>
                  <a:pt x="658331" y="1024660"/>
                </a:cubicBezTo>
                <a:cubicBezTo>
                  <a:pt x="639948" y="1015096"/>
                  <a:pt x="617006" y="1019754"/>
                  <a:pt x="604767" y="1029020"/>
                </a:cubicBezTo>
                <a:cubicBezTo>
                  <a:pt x="596541" y="1035214"/>
                  <a:pt x="588019" y="1037147"/>
                  <a:pt x="580784" y="1034520"/>
                </a:cubicBezTo>
                <a:cubicBezTo>
                  <a:pt x="574442" y="1032191"/>
                  <a:pt x="569487" y="1026444"/>
                  <a:pt x="567901" y="1019507"/>
                </a:cubicBezTo>
                <a:cubicBezTo>
                  <a:pt x="565126" y="1007267"/>
                  <a:pt x="566712" y="945527"/>
                  <a:pt x="567802" y="916292"/>
                </a:cubicBezTo>
                <a:cubicBezTo>
                  <a:pt x="621416" y="916936"/>
                  <a:pt x="688855" y="915995"/>
                  <a:pt x="699855" y="913468"/>
                </a:cubicBezTo>
                <a:cubicBezTo>
                  <a:pt x="710211" y="911089"/>
                  <a:pt x="718833" y="903657"/>
                  <a:pt x="722351" y="893994"/>
                </a:cubicBezTo>
                <a:cubicBezTo>
                  <a:pt x="726265" y="883291"/>
                  <a:pt x="723788" y="871201"/>
                  <a:pt x="715315" y="860003"/>
                </a:cubicBezTo>
                <a:cubicBezTo>
                  <a:pt x="707733" y="849944"/>
                  <a:pt x="703868" y="831065"/>
                  <a:pt x="711747" y="815903"/>
                </a:cubicBezTo>
                <a:cubicBezTo>
                  <a:pt x="718833" y="802226"/>
                  <a:pt x="733797" y="795389"/>
                  <a:pt x="755203" y="796082"/>
                </a:cubicBezTo>
                <a:cubicBezTo>
                  <a:pt x="776361" y="795339"/>
                  <a:pt x="791276" y="802226"/>
                  <a:pt x="798362" y="815903"/>
                </a:cubicBezTo>
                <a:cubicBezTo>
                  <a:pt x="806240" y="831065"/>
                  <a:pt x="802425" y="849944"/>
                  <a:pt x="794794" y="860003"/>
                </a:cubicBezTo>
                <a:cubicBezTo>
                  <a:pt x="786370" y="871201"/>
                  <a:pt x="783843" y="883291"/>
                  <a:pt x="787758" y="893994"/>
                </a:cubicBezTo>
                <a:cubicBezTo>
                  <a:pt x="791276" y="903657"/>
                  <a:pt x="799898" y="911089"/>
                  <a:pt x="810254" y="913468"/>
                </a:cubicBezTo>
                <a:cubicBezTo>
                  <a:pt x="815506" y="914657"/>
                  <a:pt x="833047" y="915153"/>
                  <a:pt x="861242" y="915301"/>
                </a:cubicBezTo>
                <a:cubicBezTo>
                  <a:pt x="860498" y="935369"/>
                  <a:pt x="858120" y="1006722"/>
                  <a:pt x="861539" y="1021687"/>
                </a:cubicBezTo>
                <a:cubicBezTo>
                  <a:pt x="863868" y="1031894"/>
                  <a:pt x="871201" y="1040367"/>
                  <a:pt x="880665" y="1043836"/>
                </a:cubicBezTo>
                <a:cubicBezTo>
                  <a:pt x="891220" y="1047651"/>
                  <a:pt x="903062" y="1045223"/>
                  <a:pt x="914013" y="1036899"/>
                </a:cubicBezTo>
                <a:cubicBezTo>
                  <a:pt x="923874" y="1029466"/>
                  <a:pt x="942257" y="1025750"/>
                  <a:pt x="957122" y="1033430"/>
                </a:cubicBezTo>
                <a:cubicBezTo>
                  <a:pt x="970451" y="1040367"/>
                  <a:pt x="977091" y="1054935"/>
                  <a:pt x="976398" y="1075895"/>
                </a:cubicBezTo>
                <a:cubicBezTo>
                  <a:pt x="977091" y="1096508"/>
                  <a:pt x="970451" y="1111076"/>
                  <a:pt x="957122" y="1117964"/>
                </a:cubicBezTo>
                <a:cubicBezTo>
                  <a:pt x="942257" y="1125694"/>
                  <a:pt x="923874" y="1121928"/>
                  <a:pt x="914013" y="1114545"/>
                </a:cubicBezTo>
                <a:cubicBezTo>
                  <a:pt x="903062" y="1106220"/>
                  <a:pt x="891220" y="1103792"/>
                  <a:pt x="880665" y="1107608"/>
                </a:cubicBezTo>
                <a:cubicBezTo>
                  <a:pt x="871201" y="1111076"/>
                  <a:pt x="863868" y="1119549"/>
                  <a:pt x="861539" y="1129707"/>
                </a:cubicBezTo>
                <a:cubicBezTo>
                  <a:pt x="858269" y="1144176"/>
                  <a:pt x="860350" y="1211169"/>
                  <a:pt x="861142" y="1233863"/>
                </a:cubicBezTo>
                <a:cubicBezTo>
                  <a:pt x="833047" y="1234012"/>
                  <a:pt x="815506" y="1234507"/>
                  <a:pt x="810303" y="1235696"/>
                </a:cubicBezTo>
                <a:cubicBezTo>
                  <a:pt x="799898" y="1238075"/>
                  <a:pt x="791276" y="1245507"/>
                  <a:pt x="787758" y="1255170"/>
                </a:cubicBezTo>
                <a:cubicBezTo>
                  <a:pt x="783843" y="1265873"/>
                  <a:pt x="786370" y="1277963"/>
                  <a:pt x="794794" y="1289162"/>
                </a:cubicBezTo>
                <a:cubicBezTo>
                  <a:pt x="802425" y="1299221"/>
                  <a:pt x="806240" y="1318099"/>
                  <a:pt x="798362" y="1333262"/>
                </a:cubicBezTo>
                <a:cubicBezTo>
                  <a:pt x="791276" y="1346938"/>
                  <a:pt x="776361" y="1353825"/>
                  <a:pt x="754906" y="1353082"/>
                </a:cubicBezTo>
                <a:cubicBezTo>
                  <a:pt x="733797" y="1353776"/>
                  <a:pt x="718833" y="1346938"/>
                  <a:pt x="711747" y="1333262"/>
                </a:cubicBezTo>
                <a:cubicBezTo>
                  <a:pt x="703868" y="1318099"/>
                  <a:pt x="707733" y="1299221"/>
                  <a:pt x="715315" y="1289162"/>
                </a:cubicBezTo>
                <a:cubicBezTo>
                  <a:pt x="723788" y="1277963"/>
                  <a:pt x="726265" y="1265873"/>
                  <a:pt x="722351" y="1255170"/>
                </a:cubicBezTo>
                <a:cubicBezTo>
                  <a:pt x="718833" y="1245507"/>
                  <a:pt x="710211" y="1238075"/>
                  <a:pt x="699855" y="1235696"/>
                </a:cubicBezTo>
                <a:cubicBezTo>
                  <a:pt x="691431" y="1233764"/>
                  <a:pt x="655011" y="1233714"/>
                  <a:pt x="600506" y="1233813"/>
                </a:cubicBezTo>
                <a:cubicBezTo>
                  <a:pt x="589703" y="1233863"/>
                  <a:pt x="578555" y="1233913"/>
                  <a:pt x="567753" y="1233863"/>
                </a:cubicBezTo>
                <a:cubicBezTo>
                  <a:pt x="566662" y="1204232"/>
                  <a:pt x="565126" y="1143978"/>
                  <a:pt x="567901" y="1131937"/>
                </a:cubicBezTo>
                <a:cubicBezTo>
                  <a:pt x="569487" y="1125000"/>
                  <a:pt x="574442" y="1119252"/>
                  <a:pt x="580784" y="1116923"/>
                </a:cubicBezTo>
                <a:cubicBezTo>
                  <a:pt x="588019" y="1114248"/>
                  <a:pt x="596541" y="1116230"/>
                  <a:pt x="604767" y="1122423"/>
                </a:cubicBezTo>
                <a:cubicBezTo>
                  <a:pt x="617006" y="1131689"/>
                  <a:pt x="639948" y="1136347"/>
                  <a:pt x="658331" y="1126784"/>
                </a:cubicBezTo>
                <a:cubicBezTo>
                  <a:pt x="668043" y="1121779"/>
                  <a:pt x="684098" y="1108401"/>
                  <a:pt x="683008" y="1075895"/>
                </a:cubicBezTo>
                <a:close/>
                <a:moveTo>
                  <a:pt x="683008" y="747473"/>
                </a:moveTo>
                <a:cubicBezTo>
                  <a:pt x="684098" y="714571"/>
                  <a:pt x="668043" y="701242"/>
                  <a:pt x="658331" y="696237"/>
                </a:cubicBezTo>
                <a:cubicBezTo>
                  <a:pt x="639948" y="686674"/>
                  <a:pt x="617006" y="691332"/>
                  <a:pt x="604767" y="700598"/>
                </a:cubicBezTo>
                <a:cubicBezTo>
                  <a:pt x="596541" y="706792"/>
                  <a:pt x="588019" y="708724"/>
                  <a:pt x="580784" y="706098"/>
                </a:cubicBezTo>
                <a:cubicBezTo>
                  <a:pt x="574442" y="703769"/>
                  <a:pt x="569487" y="698021"/>
                  <a:pt x="567901" y="691084"/>
                </a:cubicBezTo>
                <a:cubicBezTo>
                  <a:pt x="565077" y="678697"/>
                  <a:pt x="566761" y="615618"/>
                  <a:pt x="567852" y="586829"/>
                </a:cubicBezTo>
                <a:cubicBezTo>
                  <a:pt x="578604" y="586829"/>
                  <a:pt x="589703" y="586879"/>
                  <a:pt x="600506" y="586879"/>
                </a:cubicBezTo>
                <a:cubicBezTo>
                  <a:pt x="655011" y="587028"/>
                  <a:pt x="691431" y="586978"/>
                  <a:pt x="699855" y="585046"/>
                </a:cubicBezTo>
                <a:cubicBezTo>
                  <a:pt x="710211" y="582667"/>
                  <a:pt x="718833" y="575185"/>
                  <a:pt x="722351" y="565572"/>
                </a:cubicBezTo>
                <a:cubicBezTo>
                  <a:pt x="726265" y="554820"/>
                  <a:pt x="723788" y="542779"/>
                  <a:pt x="715315" y="531580"/>
                </a:cubicBezTo>
                <a:cubicBezTo>
                  <a:pt x="707733" y="521522"/>
                  <a:pt x="703868" y="502643"/>
                  <a:pt x="711747" y="487480"/>
                </a:cubicBezTo>
                <a:cubicBezTo>
                  <a:pt x="718833" y="473804"/>
                  <a:pt x="733748" y="466917"/>
                  <a:pt x="755203" y="467660"/>
                </a:cubicBezTo>
                <a:cubicBezTo>
                  <a:pt x="776312" y="466966"/>
                  <a:pt x="791276" y="473804"/>
                  <a:pt x="798362" y="487480"/>
                </a:cubicBezTo>
                <a:cubicBezTo>
                  <a:pt x="806240" y="502643"/>
                  <a:pt x="802425" y="521522"/>
                  <a:pt x="794794" y="531580"/>
                </a:cubicBezTo>
                <a:cubicBezTo>
                  <a:pt x="786370" y="542779"/>
                  <a:pt x="783843" y="554820"/>
                  <a:pt x="787758" y="565572"/>
                </a:cubicBezTo>
                <a:cubicBezTo>
                  <a:pt x="791276" y="575185"/>
                  <a:pt x="799898" y="582667"/>
                  <a:pt x="810254" y="585046"/>
                </a:cubicBezTo>
                <a:cubicBezTo>
                  <a:pt x="815506" y="586235"/>
                  <a:pt x="833047" y="586730"/>
                  <a:pt x="861242" y="586879"/>
                </a:cubicBezTo>
                <a:cubicBezTo>
                  <a:pt x="860498" y="606947"/>
                  <a:pt x="858120" y="678300"/>
                  <a:pt x="861539" y="693264"/>
                </a:cubicBezTo>
                <a:cubicBezTo>
                  <a:pt x="863868" y="703472"/>
                  <a:pt x="871201" y="711945"/>
                  <a:pt x="880665" y="715414"/>
                </a:cubicBezTo>
                <a:cubicBezTo>
                  <a:pt x="891220" y="719229"/>
                  <a:pt x="903062" y="716801"/>
                  <a:pt x="914013" y="708476"/>
                </a:cubicBezTo>
                <a:cubicBezTo>
                  <a:pt x="923874" y="701044"/>
                  <a:pt x="942257" y="697328"/>
                  <a:pt x="957122" y="705008"/>
                </a:cubicBezTo>
                <a:cubicBezTo>
                  <a:pt x="970451" y="711945"/>
                  <a:pt x="977091" y="726513"/>
                  <a:pt x="976398" y="747473"/>
                </a:cubicBezTo>
                <a:cubicBezTo>
                  <a:pt x="977091" y="768086"/>
                  <a:pt x="970451" y="782654"/>
                  <a:pt x="957122" y="789542"/>
                </a:cubicBezTo>
                <a:cubicBezTo>
                  <a:pt x="942257" y="797271"/>
                  <a:pt x="923874" y="793506"/>
                  <a:pt x="914013" y="786073"/>
                </a:cubicBezTo>
                <a:cubicBezTo>
                  <a:pt x="903062" y="777798"/>
                  <a:pt x="891220" y="775370"/>
                  <a:pt x="880665" y="779185"/>
                </a:cubicBezTo>
                <a:cubicBezTo>
                  <a:pt x="871201" y="782654"/>
                  <a:pt x="863868" y="791127"/>
                  <a:pt x="861539" y="801285"/>
                </a:cubicBezTo>
                <a:cubicBezTo>
                  <a:pt x="858269" y="815754"/>
                  <a:pt x="860350" y="882697"/>
                  <a:pt x="861142" y="905391"/>
                </a:cubicBezTo>
                <a:cubicBezTo>
                  <a:pt x="836367" y="905243"/>
                  <a:pt x="816943" y="904846"/>
                  <a:pt x="812484" y="903805"/>
                </a:cubicBezTo>
                <a:cubicBezTo>
                  <a:pt x="805348" y="902170"/>
                  <a:pt x="799452" y="897116"/>
                  <a:pt x="797073" y="890575"/>
                </a:cubicBezTo>
                <a:cubicBezTo>
                  <a:pt x="794348" y="883143"/>
                  <a:pt x="796330" y="874422"/>
                  <a:pt x="802722" y="865998"/>
                </a:cubicBezTo>
                <a:cubicBezTo>
                  <a:pt x="812137" y="853512"/>
                  <a:pt x="816894" y="830124"/>
                  <a:pt x="807132" y="811344"/>
                </a:cubicBezTo>
                <a:cubicBezTo>
                  <a:pt x="802028" y="801434"/>
                  <a:pt x="788402" y="785082"/>
                  <a:pt x="755203" y="786172"/>
                </a:cubicBezTo>
                <a:cubicBezTo>
                  <a:pt x="721707" y="785131"/>
                  <a:pt x="708080" y="801434"/>
                  <a:pt x="702976" y="811344"/>
                </a:cubicBezTo>
                <a:cubicBezTo>
                  <a:pt x="693215" y="830124"/>
                  <a:pt x="697972" y="853512"/>
                  <a:pt x="707386" y="865998"/>
                </a:cubicBezTo>
                <a:cubicBezTo>
                  <a:pt x="713779" y="874422"/>
                  <a:pt x="715761" y="883143"/>
                  <a:pt x="713035" y="890575"/>
                </a:cubicBezTo>
                <a:cubicBezTo>
                  <a:pt x="710657" y="897116"/>
                  <a:pt x="704760" y="902170"/>
                  <a:pt x="697625" y="903805"/>
                </a:cubicBezTo>
                <a:cubicBezTo>
                  <a:pt x="687418" y="906134"/>
                  <a:pt x="620524" y="907026"/>
                  <a:pt x="567802" y="906432"/>
                </a:cubicBezTo>
                <a:cubicBezTo>
                  <a:pt x="566712" y="877147"/>
                  <a:pt x="565126" y="815704"/>
                  <a:pt x="567901" y="803515"/>
                </a:cubicBezTo>
                <a:cubicBezTo>
                  <a:pt x="569487" y="796578"/>
                  <a:pt x="574442" y="790830"/>
                  <a:pt x="580784" y="788501"/>
                </a:cubicBezTo>
                <a:cubicBezTo>
                  <a:pt x="588019" y="785825"/>
                  <a:pt x="596541" y="787807"/>
                  <a:pt x="604767" y="794001"/>
                </a:cubicBezTo>
                <a:cubicBezTo>
                  <a:pt x="617006" y="803267"/>
                  <a:pt x="639948" y="807925"/>
                  <a:pt x="658331" y="798362"/>
                </a:cubicBezTo>
                <a:cubicBezTo>
                  <a:pt x="668043" y="793357"/>
                  <a:pt x="684098" y="779978"/>
                  <a:pt x="683008" y="747473"/>
                </a:cubicBezTo>
                <a:close/>
                <a:moveTo>
                  <a:pt x="1040913" y="680976"/>
                </a:moveTo>
                <a:cubicBezTo>
                  <a:pt x="1046016" y="690886"/>
                  <a:pt x="1059643" y="707287"/>
                  <a:pt x="1092842" y="706148"/>
                </a:cubicBezTo>
                <a:cubicBezTo>
                  <a:pt x="1126437" y="707188"/>
                  <a:pt x="1139965" y="690886"/>
                  <a:pt x="1145118" y="680976"/>
                </a:cubicBezTo>
                <a:cubicBezTo>
                  <a:pt x="1154830" y="662196"/>
                  <a:pt x="1150073" y="638808"/>
                  <a:pt x="1140658" y="626321"/>
                </a:cubicBezTo>
                <a:cubicBezTo>
                  <a:pt x="1134316" y="617898"/>
                  <a:pt x="1132284" y="609177"/>
                  <a:pt x="1135009" y="601744"/>
                </a:cubicBezTo>
                <a:cubicBezTo>
                  <a:pt x="1137388" y="595204"/>
                  <a:pt x="1143284" y="590149"/>
                  <a:pt x="1150420" y="588514"/>
                </a:cubicBezTo>
                <a:cubicBezTo>
                  <a:pt x="1155276" y="587375"/>
                  <a:pt x="1174997" y="586582"/>
                  <a:pt x="1200763" y="586136"/>
                </a:cubicBezTo>
                <a:cubicBezTo>
                  <a:pt x="1200020" y="605064"/>
                  <a:pt x="1197543" y="678102"/>
                  <a:pt x="1201011" y="693264"/>
                </a:cubicBezTo>
                <a:cubicBezTo>
                  <a:pt x="1203340" y="703472"/>
                  <a:pt x="1210674" y="711945"/>
                  <a:pt x="1220187" y="715414"/>
                </a:cubicBezTo>
                <a:cubicBezTo>
                  <a:pt x="1230692" y="719229"/>
                  <a:pt x="1242535" y="716751"/>
                  <a:pt x="1253485" y="708476"/>
                </a:cubicBezTo>
                <a:cubicBezTo>
                  <a:pt x="1263296" y="701044"/>
                  <a:pt x="1281729" y="697328"/>
                  <a:pt x="1296595" y="705008"/>
                </a:cubicBezTo>
                <a:cubicBezTo>
                  <a:pt x="1309924" y="711945"/>
                  <a:pt x="1316564" y="726513"/>
                  <a:pt x="1315870" y="747473"/>
                </a:cubicBezTo>
                <a:cubicBezTo>
                  <a:pt x="1316564" y="768086"/>
                  <a:pt x="1309924" y="782654"/>
                  <a:pt x="1296595" y="789542"/>
                </a:cubicBezTo>
                <a:cubicBezTo>
                  <a:pt x="1281729" y="797271"/>
                  <a:pt x="1263296" y="793506"/>
                  <a:pt x="1253485" y="786073"/>
                </a:cubicBezTo>
                <a:cubicBezTo>
                  <a:pt x="1242535" y="777798"/>
                  <a:pt x="1230692" y="775370"/>
                  <a:pt x="1220187" y="779185"/>
                </a:cubicBezTo>
                <a:cubicBezTo>
                  <a:pt x="1210674" y="782654"/>
                  <a:pt x="1203340" y="791127"/>
                  <a:pt x="1201011" y="801285"/>
                </a:cubicBezTo>
                <a:cubicBezTo>
                  <a:pt x="1197741" y="815754"/>
                  <a:pt x="1199822" y="882746"/>
                  <a:pt x="1200615" y="905441"/>
                </a:cubicBezTo>
                <a:cubicBezTo>
                  <a:pt x="1171627" y="905589"/>
                  <a:pt x="1153541" y="906035"/>
                  <a:pt x="1148240" y="907274"/>
                </a:cubicBezTo>
                <a:cubicBezTo>
                  <a:pt x="1137834" y="909653"/>
                  <a:pt x="1129212" y="917085"/>
                  <a:pt x="1125694" y="926748"/>
                </a:cubicBezTo>
                <a:cubicBezTo>
                  <a:pt x="1121779" y="937450"/>
                  <a:pt x="1124307" y="949541"/>
                  <a:pt x="1132730" y="960739"/>
                </a:cubicBezTo>
                <a:cubicBezTo>
                  <a:pt x="1140361" y="970798"/>
                  <a:pt x="1144176" y="989677"/>
                  <a:pt x="1136298" y="1004839"/>
                </a:cubicBezTo>
                <a:cubicBezTo>
                  <a:pt x="1129212" y="1018516"/>
                  <a:pt x="1114297" y="1025403"/>
                  <a:pt x="1092842" y="1024660"/>
                </a:cubicBezTo>
                <a:cubicBezTo>
                  <a:pt x="1071733" y="1025403"/>
                  <a:pt x="1056818" y="1018516"/>
                  <a:pt x="1049683" y="1004839"/>
                </a:cubicBezTo>
                <a:cubicBezTo>
                  <a:pt x="1041805" y="989677"/>
                  <a:pt x="1045669" y="970798"/>
                  <a:pt x="1053251" y="960739"/>
                </a:cubicBezTo>
                <a:cubicBezTo>
                  <a:pt x="1061724" y="949541"/>
                  <a:pt x="1064202" y="937450"/>
                  <a:pt x="1060287" y="926748"/>
                </a:cubicBezTo>
                <a:cubicBezTo>
                  <a:pt x="1056818" y="917085"/>
                  <a:pt x="1048147" y="909653"/>
                  <a:pt x="1037791" y="907274"/>
                </a:cubicBezTo>
                <a:cubicBezTo>
                  <a:pt x="1029367" y="905342"/>
                  <a:pt x="989182" y="905292"/>
                  <a:pt x="924022" y="905391"/>
                </a:cubicBezTo>
                <a:cubicBezTo>
                  <a:pt x="906382" y="905441"/>
                  <a:pt x="887850" y="905490"/>
                  <a:pt x="871053" y="905441"/>
                </a:cubicBezTo>
                <a:cubicBezTo>
                  <a:pt x="869963" y="875760"/>
                  <a:pt x="868476" y="815556"/>
                  <a:pt x="871201" y="803515"/>
                </a:cubicBezTo>
                <a:cubicBezTo>
                  <a:pt x="872787" y="796578"/>
                  <a:pt x="877742" y="790830"/>
                  <a:pt x="884084" y="788501"/>
                </a:cubicBezTo>
                <a:cubicBezTo>
                  <a:pt x="891368" y="785825"/>
                  <a:pt x="899842" y="787807"/>
                  <a:pt x="908067" y="794001"/>
                </a:cubicBezTo>
                <a:cubicBezTo>
                  <a:pt x="920306" y="803267"/>
                  <a:pt x="943248" y="807925"/>
                  <a:pt x="961681" y="798362"/>
                </a:cubicBezTo>
                <a:cubicBezTo>
                  <a:pt x="971343" y="793357"/>
                  <a:pt x="987447" y="779978"/>
                  <a:pt x="986308" y="747473"/>
                </a:cubicBezTo>
                <a:cubicBezTo>
                  <a:pt x="987447" y="714571"/>
                  <a:pt x="971343" y="701242"/>
                  <a:pt x="961681" y="696237"/>
                </a:cubicBezTo>
                <a:cubicBezTo>
                  <a:pt x="943248" y="686674"/>
                  <a:pt x="920306" y="691332"/>
                  <a:pt x="908067" y="700598"/>
                </a:cubicBezTo>
                <a:cubicBezTo>
                  <a:pt x="899842" y="706792"/>
                  <a:pt x="891319" y="708724"/>
                  <a:pt x="884084" y="706098"/>
                </a:cubicBezTo>
                <a:cubicBezTo>
                  <a:pt x="877742" y="703769"/>
                  <a:pt x="872787" y="698021"/>
                  <a:pt x="871201" y="691084"/>
                </a:cubicBezTo>
                <a:cubicBezTo>
                  <a:pt x="868377" y="678697"/>
                  <a:pt x="870062" y="615718"/>
                  <a:pt x="871152" y="586929"/>
                </a:cubicBezTo>
                <a:cubicBezTo>
                  <a:pt x="886265" y="586929"/>
                  <a:pt x="903954" y="586929"/>
                  <a:pt x="924072" y="586879"/>
                </a:cubicBezTo>
                <a:cubicBezTo>
                  <a:pt x="972632" y="586780"/>
                  <a:pt x="1027633" y="586681"/>
                  <a:pt x="1035561" y="588514"/>
                </a:cubicBezTo>
                <a:cubicBezTo>
                  <a:pt x="1042696" y="590149"/>
                  <a:pt x="1048643" y="595204"/>
                  <a:pt x="1051021" y="601744"/>
                </a:cubicBezTo>
                <a:cubicBezTo>
                  <a:pt x="1053697" y="609177"/>
                  <a:pt x="1051715" y="617898"/>
                  <a:pt x="1045372" y="626321"/>
                </a:cubicBezTo>
                <a:cubicBezTo>
                  <a:pt x="1035908" y="638808"/>
                  <a:pt x="1031151" y="662196"/>
                  <a:pt x="1040913" y="680976"/>
                </a:cubicBezTo>
                <a:close/>
                <a:moveTo>
                  <a:pt x="1378849" y="680976"/>
                </a:moveTo>
                <a:cubicBezTo>
                  <a:pt x="1383804" y="690539"/>
                  <a:pt x="1396687" y="706197"/>
                  <a:pt x="1427557" y="706197"/>
                </a:cubicBezTo>
                <a:cubicBezTo>
                  <a:pt x="1428598" y="706197"/>
                  <a:pt x="1429688" y="706197"/>
                  <a:pt x="1430778" y="706197"/>
                </a:cubicBezTo>
                <a:cubicBezTo>
                  <a:pt x="1464225" y="707238"/>
                  <a:pt x="1477901" y="690936"/>
                  <a:pt x="1483054" y="681025"/>
                </a:cubicBezTo>
                <a:cubicBezTo>
                  <a:pt x="1492815" y="662246"/>
                  <a:pt x="1488009" y="638858"/>
                  <a:pt x="1478594" y="626371"/>
                </a:cubicBezTo>
                <a:cubicBezTo>
                  <a:pt x="1472252" y="617947"/>
                  <a:pt x="1470220" y="609226"/>
                  <a:pt x="1472946" y="601794"/>
                </a:cubicBezTo>
                <a:cubicBezTo>
                  <a:pt x="1475324" y="595253"/>
                  <a:pt x="1481221" y="590199"/>
                  <a:pt x="1488356" y="588564"/>
                </a:cubicBezTo>
                <a:cubicBezTo>
                  <a:pt x="1496334" y="586730"/>
                  <a:pt x="1551335" y="586829"/>
                  <a:pt x="1599895" y="586929"/>
                </a:cubicBezTo>
                <a:cubicBezTo>
                  <a:pt x="1606683" y="586978"/>
                  <a:pt x="1613125" y="586978"/>
                  <a:pt x="1619368" y="586978"/>
                </a:cubicBezTo>
                <a:cubicBezTo>
                  <a:pt x="1620458" y="615767"/>
                  <a:pt x="1622143" y="678746"/>
                  <a:pt x="1619318" y="691134"/>
                </a:cubicBezTo>
                <a:cubicBezTo>
                  <a:pt x="1617733" y="698071"/>
                  <a:pt x="1612778" y="703819"/>
                  <a:pt x="1606435" y="706148"/>
                </a:cubicBezTo>
                <a:cubicBezTo>
                  <a:pt x="1599201" y="708774"/>
                  <a:pt x="1590678" y="706841"/>
                  <a:pt x="1582453" y="700647"/>
                </a:cubicBezTo>
                <a:cubicBezTo>
                  <a:pt x="1570214" y="691382"/>
                  <a:pt x="1547272" y="686724"/>
                  <a:pt x="1528839" y="696287"/>
                </a:cubicBezTo>
                <a:cubicBezTo>
                  <a:pt x="1519176" y="701292"/>
                  <a:pt x="1503122" y="714621"/>
                  <a:pt x="1504212" y="747176"/>
                </a:cubicBezTo>
                <a:cubicBezTo>
                  <a:pt x="1503122" y="780028"/>
                  <a:pt x="1519176" y="793406"/>
                  <a:pt x="1528839" y="798411"/>
                </a:cubicBezTo>
                <a:cubicBezTo>
                  <a:pt x="1547272" y="807974"/>
                  <a:pt x="1570214" y="803317"/>
                  <a:pt x="1582453" y="794051"/>
                </a:cubicBezTo>
                <a:cubicBezTo>
                  <a:pt x="1590678" y="787857"/>
                  <a:pt x="1599201" y="785875"/>
                  <a:pt x="1606435" y="788551"/>
                </a:cubicBezTo>
                <a:cubicBezTo>
                  <a:pt x="1612778" y="790879"/>
                  <a:pt x="1617733" y="796627"/>
                  <a:pt x="1619318" y="803564"/>
                </a:cubicBezTo>
                <a:cubicBezTo>
                  <a:pt x="1622093" y="815803"/>
                  <a:pt x="1620508" y="877445"/>
                  <a:pt x="1619418" y="906679"/>
                </a:cubicBezTo>
                <a:cubicBezTo>
                  <a:pt x="1562087" y="906927"/>
                  <a:pt x="1497770" y="906035"/>
                  <a:pt x="1488356" y="903855"/>
                </a:cubicBezTo>
                <a:cubicBezTo>
                  <a:pt x="1481221" y="902220"/>
                  <a:pt x="1475324" y="897166"/>
                  <a:pt x="1472946" y="890625"/>
                </a:cubicBezTo>
                <a:cubicBezTo>
                  <a:pt x="1470220" y="883192"/>
                  <a:pt x="1472252" y="874471"/>
                  <a:pt x="1478594" y="866048"/>
                </a:cubicBezTo>
                <a:cubicBezTo>
                  <a:pt x="1488009" y="853561"/>
                  <a:pt x="1492815" y="830173"/>
                  <a:pt x="1483054" y="811393"/>
                </a:cubicBezTo>
                <a:cubicBezTo>
                  <a:pt x="1477901" y="801483"/>
                  <a:pt x="1464373" y="785131"/>
                  <a:pt x="1431125" y="786222"/>
                </a:cubicBezTo>
                <a:cubicBezTo>
                  <a:pt x="1397678" y="785131"/>
                  <a:pt x="1383952" y="801483"/>
                  <a:pt x="1378849" y="811393"/>
                </a:cubicBezTo>
                <a:cubicBezTo>
                  <a:pt x="1369087" y="830173"/>
                  <a:pt x="1373844" y="853561"/>
                  <a:pt x="1383308" y="866048"/>
                </a:cubicBezTo>
                <a:cubicBezTo>
                  <a:pt x="1389651" y="874471"/>
                  <a:pt x="1391682" y="883192"/>
                  <a:pt x="1388957" y="890625"/>
                </a:cubicBezTo>
                <a:cubicBezTo>
                  <a:pt x="1386579" y="897166"/>
                  <a:pt x="1380633" y="902220"/>
                  <a:pt x="1373497" y="903855"/>
                </a:cubicBezTo>
                <a:cubicBezTo>
                  <a:pt x="1365569" y="905688"/>
                  <a:pt x="1310518" y="905540"/>
                  <a:pt x="1261958" y="905441"/>
                </a:cubicBezTo>
                <a:cubicBezTo>
                  <a:pt x="1242535" y="905441"/>
                  <a:pt x="1225340" y="905391"/>
                  <a:pt x="1210525" y="905441"/>
                </a:cubicBezTo>
                <a:cubicBezTo>
                  <a:pt x="1209484" y="875760"/>
                  <a:pt x="1207948" y="815605"/>
                  <a:pt x="1210674" y="803564"/>
                </a:cubicBezTo>
                <a:cubicBezTo>
                  <a:pt x="1212259" y="796627"/>
                  <a:pt x="1217214" y="790879"/>
                  <a:pt x="1223557" y="788551"/>
                </a:cubicBezTo>
                <a:cubicBezTo>
                  <a:pt x="1230791" y="785875"/>
                  <a:pt x="1239314" y="787857"/>
                  <a:pt x="1247539" y="794051"/>
                </a:cubicBezTo>
                <a:cubicBezTo>
                  <a:pt x="1259778" y="803317"/>
                  <a:pt x="1282720" y="807974"/>
                  <a:pt x="1301153" y="798411"/>
                </a:cubicBezTo>
                <a:cubicBezTo>
                  <a:pt x="1310816" y="793406"/>
                  <a:pt x="1326920" y="780028"/>
                  <a:pt x="1325780" y="747522"/>
                </a:cubicBezTo>
                <a:cubicBezTo>
                  <a:pt x="1326920" y="714621"/>
                  <a:pt x="1310816" y="701292"/>
                  <a:pt x="1301153" y="696287"/>
                </a:cubicBezTo>
                <a:cubicBezTo>
                  <a:pt x="1282720" y="686724"/>
                  <a:pt x="1259778" y="691382"/>
                  <a:pt x="1247539" y="700647"/>
                </a:cubicBezTo>
                <a:cubicBezTo>
                  <a:pt x="1239314" y="706841"/>
                  <a:pt x="1230791" y="708774"/>
                  <a:pt x="1223557" y="706148"/>
                </a:cubicBezTo>
                <a:cubicBezTo>
                  <a:pt x="1217214" y="703819"/>
                  <a:pt x="1212259" y="698071"/>
                  <a:pt x="1210674" y="691134"/>
                </a:cubicBezTo>
                <a:cubicBezTo>
                  <a:pt x="1207849" y="678597"/>
                  <a:pt x="1209583" y="614330"/>
                  <a:pt x="1210674" y="586037"/>
                </a:cubicBezTo>
                <a:cubicBezTo>
                  <a:pt x="1273107" y="585145"/>
                  <a:pt x="1362299" y="585987"/>
                  <a:pt x="1373497" y="588564"/>
                </a:cubicBezTo>
                <a:cubicBezTo>
                  <a:pt x="1380633" y="590199"/>
                  <a:pt x="1386579" y="595253"/>
                  <a:pt x="1388957" y="601794"/>
                </a:cubicBezTo>
                <a:cubicBezTo>
                  <a:pt x="1391682" y="609226"/>
                  <a:pt x="1389651" y="617947"/>
                  <a:pt x="1383308" y="626371"/>
                </a:cubicBezTo>
                <a:cubicBezTo>
                  <a:pt x="1373844" y="638858"/>
                  <a:pt x="1369087" y="662246"/>
                  <a:pt x="1378849" y="681025"/>
                </a:cubicBezTo>
                <a:close/>
                <a:moveTo>
                  <a:pt x="1504212" y="1075548"/>
                </a:moveTo>
                <a:cubicBezTo>
                  <a:pt x="1503122" y="1108401"/>
                  <a:pt x="1519176" y="1121779"/>
                  <a:pt x="1528839" y="1126784"/>
                </a:cubicBezTo>
                <a:cubicBezTo>
                  <a:pt x="1547272" y="1136347"/>
                  <a:pt x="1570214" y="1131689"/>
                  <a:pt x="1582453" y="1122423"/>
                </a:cubicBezTo>
                <a:cubicBezTo>
                  <a:pt x="1590678" y="1116230"/>
                  <a:pt x="1599201" y="1114248"/>
                  <a:pt x="1606435" y="1116923"/>
                </a:cubicBezTo>
                <a:cubicBezTo>
                  <a:pt x="1612778" y="1119252"/>
                  <a:pt x="1617733" y="1125000"/>
                  <a:pt x="1619318" y="1131937"/>
                </a:cubicBezTo>
                <a:cubicBezTo>
                  <a:pt x="1622044" y="1143978"/>
                  <a:pt x="1620557" y="1204133"/>
                  <a:pt x="1619467" y="1233813"/>
                </a:cubicBezTo>
                <a:lnTo>
                  <a:pt x="1599895" y="1233813"/>
                </a:lnTo>
                <a:cubicBezTo>
                  <a:pt x="1551335" y="1233913"/>
                  <a:pt x="1496334" y="1234061"/>
                  <a:pt x="1488356" y="1232228"/>
                </a:cubicBezTo>
                <a:cubicBezTo>
                  <a:pt x="1481221" y="1230593"/>
                  <a:pt x="1475324" y="1225539"/>
                  <a:pt x="1472946" y="1218998"/>
                </a:cubicBezTo>
                <a:cubicBezTo>
                  <a:pt x="1470220" y="1211565"/>
                  <a:pt x="1472252" y="1202844"/>
                  <a:pt x="1478594" y="1194421"/>
                </a:cubicBezTo>
                <a:cubicBezTo>
                  <a:pt x="1488009" y="1181934"/>
                  <a:pt x="1492815" y="1158546"/>
                  <a:pt x="1483054" y="1139766"/>
                </a:cubicBezTo>
                <a:cubicBezTo>
                  <a:pt x="1477901" y="1129856"/>
                  <a:pt x="1464373" y="1113554"/>
                  <a:pt x="1431125" y="1114594"/>
                </a:cubicBezTo>
                <a:cubicBezTo>
                  <a:pt x="1397678" y="1113554"/>
                  <a:pt x="1384002" y="1129856"/>
                  <a:pt x="1378849" y="1139766"/>
                </a:cubicBezTo>
                <a:cubicBezTo>
                  <a:pt x="1369087" y="1158546"/>
                  <a:pt x="1373844" y="1181934"/>
                  <a:pt x="1383308" y="1194421"/>
                </a:cubicBezTo>
                <a:cubicBezTo>
                  <a:pt x="1389651" y="1202844"/>
                  <a:pt x="1391682" y="1211565"/>
                  <a:pt x="1388957" y="1218998"/>
                </a:cubicBezTo>
                <a:cubicBezTo>
                  <a:pt x="1386579" y="1225539"/>
                  <a:pt x="1380633" y="1230593"/>
                  <a:pt x="1373497" y="1232228"/>
                </a:cubicBezTo>
                <a:cubicBezTo>
                  <a:pt x="1362299" y="1234804"/>
                  <a:pt x="1273058" y="1235647"/>
                  <a:pt x="1210574" y="1234755"/>
                </a:cubicBezTo>
                <a:cubicBezTo>
                  <a:pt x="1209484" y="1205421"/>
                  <a:pt x="1207899" y="1144127"/>
                  <a:pt x="1210674" y="1131937"/>
                </a:cubicBezTo>
                <a:cubicBezTo>
                  <a:pt x="1212259" y="1125000"/>
                  <a:pt x="1217214" y="1119252"/>
                  <a:pt x="1223557" y="1116923"/>
                </a:cubicBezTo>
                <a:cubicBezTo>
                  <a:pt x="1230791" y="1114248"/>
                  <a:pt x="1239314" y="1116230"/>
                  <a:pt x="1247539" y="1122423"/>
                </a:cubicBezTo>
                <a:cubicBezTo>
                  <a:pt x="1259778" y="1131689"/>
                  <a:pt x="1282720" y="1136347"/>
                  <a:pt x="1301153" y="1126784"/>
                </a:cubicBezTo>
                <a:cubicBezTo>
                  <a:pt x="1310816" y="1121779"/>
                  <a:pt x="1326920" y="1108401"/>
                  <a:pt x="1325780" y="1075895"/>
                </a:cubicBezTo>
                <a:cubicBezTo>
                  <a:pt x="1326920" y="1042994"/>
                  <a:pt x="1310816" y="1029664"/>
                  <a:pt x="1301153" y="1024660"/>
                </a:cubicBezTo>
                <a:cubicBezTo>
                  <a:pt x="1282720" y="1015096"/>
                  <a:pt x="1259778" y="1019754"/>
                  <a:pt x="1247539" y="1029020"/>
                </a:cubicBezTo>
                <a:cubicBezTo>
                  <a:pt x="1239314" y="1035214"/>
                  <a:pt x="1230841" y="1037147"/>
                  <a:pt x="1223557" y="1034520"/>
                </a:cubicBezTo>
                <a:cubicBezTo>
                  <a:pt x="1217214" y="1032191"/>
                  <a:pt x="1212259" y="1026444"/>
                  <a:pt x="1210674" y="1019507"/>
                </a:cubicBezTo>
                <a:cubicBezTo>
                  <a:pt x="1207849" y="1007119"/>
                  <a:pt x="1209534" y="944041"/>
                  <a:pt x="1210674" y="915301"/>
                </a:cubicBezTo>
                <a:cubicBezTo>
                  <a:pt x="1227025" y="915252"/>
                  <a:pt x="1244913" y="915301"/>
                  <a:pt x="1262008" y="915301"/>
                </a:cubicBezTo>
                <a:cubicBezTo>
                  <a:pt x="1327118" y="915450"/>
                  <a:pt x="1367353" y="915400"/>
                  <a:pt x="1375777" y="913468"/>
                </a:cubicBezTo>
                <a:cubicBezTo>
                  <a:pt x="1386133" y="911089"/>
                  <a:pt x="1394804" y="903657"/>
                  <a:pt x="1398322" y="893994"/>
                </a:cubicBezTo>
                <a:cubicBezTo>
                  <a:pt x="1402187" y="883291"/>
                  <a:pt x="1399710" y="871201"/>
                  <a:pt x="1391236" y="860003"/>
                </a:cubicBezTo>
                <a:cubicBezTo>
                  <a:pt x="1383655" y="849944"/>
                  <a:pt x="1379840" y="831065"/>
                  <a:pt x="1387718" y="815903"/>
                </a:cubicBezTo>
                <a:cubicBezTo>
                  <a:pt x="1394804" y="802226"/>
                  <a:pt x="1409719" y="795339"/>
                  <a:pt x="1431174" y="796082"/>
                </a:cubicBezTo>
                <a:cubicBezTo>
                  <a:pt x="1452333" y="795438"/>
                  <a:pt x="1467198" y="802226"/>
                  <a:pt x="1474283" y="815903"/>
                </a:cubicBezTo>
                <a:cubicBezTo>
                  <a:pt x="1482162" y="831065"/>
                  <a:pt x="1478347" y="849944"/>
                  <a:pt x="1470765" y="860003"/>
                </a:cubicBezTo>
                <a:cubicBezTo>
                  <a:pt x="1462292" y="871201"/>
                  <a:pt x="1459765" y="883291"/>
                  <a:pt x="1463680" y="893994"/>
                </a:cubicBezTo>
                <a:cubicBezTo>
                  <a:pt x="1467198" y="903657"/>
                  <a:pt x="1475820" y="911089"/>
                  <a:pt x="1486225" y="913468"/>
                </a:cubicBezTo>
                <a:cubicBezTo>
                  <a:pt x="1496383" y="915797"/>
                  <a:pt x="1561344" y="916788"/>
                  <a:pt x="1619467" y="916540"/>
                </a:cubicBezTo>
                <a:cubicBezTo>
                  <a:pt x="1620557" y="945825"/>
                  <a:pt x="1622143" y="1007267"/>
                  <a:pt x="1619368" y="1019507"/>
                </a:cubicBezTo>
                <a:cubicBezTo>
                  <a:pt x="1617782" y="1026444"/>
                  <a:pt x="1612827" y="1032191"/>
                  <a:pt x="1606485" y="1034520"/>
                </a:cubicBezTo>
                <a:cubicBezTo>
                  <a:pt x="1599250" y="1037147"/>
                  <a:pt x="1590728" y="1035214"/>
                  <a:pt x="1582502" y="1029020"/>
                </a:cubicBezTo>
                <a:cubicBezTo>
                  <a:pt x="1570263" y="1019754"/>
                  <a:pt x="1547321" y="1015096"/>
                  <a:pt x="1528888" y="1024660"/>
                </a:cubicBezTo>
                <a:cubicBezTo>
                  <a:pt x="1519226" y="1029664"/>
                  <a:pt x="1503171" y="1042994"/>
                  <a:pt x="1504262" y="1075548"/>
                </a:cubicBezTo>
                <a:close/>
                <a:moveTo>
                  <a:pt x="1504212" y="1403971"/>
                </a:moveTo>
                <a:cubicBezTo>
                  <a:pt x="1503122" y="1436872"/>
                  <a:pt x="1519176" y="1450202"/>
                  <a:pt x="1528839" y="1455206"/>
                </a:cubicBezTo>
                <a:cubicBezTo>
                  <a:pt x="1547272" y="1464769"/>
                  <a:pt x="1570214" y="1460112"/>
                  <a:pt x="1582453" y="1450846"/>
                </a:cubicBezTo>
                <a:cubicBezTo>
                  <a:pt x="1590678" y="1444652"/>
                  <a:pt x="1599201" y="1442719"/>
                  <a:pt x="1606435" y="1445346"/>
                </a:cubicBezTo>
                <a:cubicBezTo>
                  <a:pt x="1612778" y="1447675"/>
                  <a:pt x="1617733" y="1453422"/>
                  <a:pt x="1619318" y="1460359"/>
                </a:cubicBezTo>
                <a:cubicBezTo>
                  <a:pt x="1622044" y="1472450"/>
                  <a:pt x="1620557" y="1532654"/>
                  <a:pt x="1619467" y="1562285"/>
                </a:cubicBezTo>
                <a:lnTo>
                  <a:pt x="1599944" y="1562285"/>
                </a:lnTo>
                <a:cubicBezTo>
                  <a:pt x="1534735" y="1562137"/>
                  <a:pt x="1494599" y="1562186"/>
                  <a:pt x="1486176" y="1564119"/>
                </a:cubicBezTo>
                <a:cubicBezTo>
                  <a:pt x="1475770" y="1566497"/>
                  <a:pt x="1467148" y="1573930"/>
                  <a:pt x="1463630" y="1583592"/>
                </a:cubicBezTo>
                <a:cubicBezTo>
                  <a:pt x="1459716" y="1594295"/>
                  <a:pt x="1462243" y="1606386"/>
                  <a:pt x="1470716" y="1617584"/>
                </a:cubicBezTo>
                <a:cubicBezTo>
                  <a:pt x="1478297" y="1627643"/>
                  <a:pt x="1482112" y="1646522"/>
                  <a:pt x="1474234" y="1661684"/>
                </a:cubicBezTo>
                <a:cubicBezTo>
                  <a:pt x="1467148" y="1675360"/>
                  <a:pt x="1452134" y="1682099"/>
                  <a:pt x="1430778" y="1681504"/>
                </a:cubicBezTo>
                <a:cubicBezTo>
                  <a:pt x="1409669" y="1682149"/>
                  <a:pt x="1394755" y="1675360"/>
                  <a:pt x="1387669" y="1661684"/>
                </a:cubicBezTo>
                <a:cubicBezTo>
                  <a:pt x="1379790" y="1646522"/>
                  <a:pt x="1383606" y="1627643"/>
                  <a:pt x="1391187" y="1617584"/>
                </a:cubicBezTo>
                <a:cubicBezTo>
                  <a:pt x="1399660" y="1606386"/>
                  <a:pt x="1402138" y="1594295"/>
                  <a:pt x="1398273" y="1583592"/>
                </a:cubicBezTo>
                <a:cubicBezTo>
                  <a:pt x="1394755" y="1573930"/>
                  <a:pt x="1386083" y="1566497"/>
                  <a:pt x="1375727" y="1564119"/>
                </a:cubicBezTo>
                <a:cubicBezTo>
                  <a:pt x="1363785" y="1561393"/>
                  <a:pt x="1276279" y="1560452"/>
                  <a:pt x="1213052" y="1561344"/>
                </a:cubicBezTo>
                <a:cubicBezTo>
                  <a:pt x="1213845" y="1537807"/>
                  <a:pt x="1215876" y="1472400"/>
                  <a:pt x="1212606" y="1458130"/>
                </a:cubicBezTo>
                <a:cubicBezTo>
                  <a:pt x="1210277" y="1447972"/>
                  <a:pt x="1202944" y="1439499"/>
                  <a:pt x="1193479" y="1436030"/>
                </a:cubicBezTo>
                <a:cubicBezTo>
                  <a:pt x="1182925" y="1432215"/>
                  <a:pt x="1171082" y="1434643"/>
                  <a:pt x="1160132" y="1442967"/>
                </a:cubicBezTo>
                <a:cubicBezTo>
                  <a:pt x="1150321" y="1450350"/>
                  <a:pt x="1131838" y="1454116"/>
                  <a:pt x="1117072" y="1446436"/>
                </a:cubicBezTo>
                <a:cubicBezTo>
                  <a:pt x="1103743" y="1439499"/>
                  <a:pt x="1097054" y="1424931"/>
                  <a:pt x="1097747" y="1403971"/>
                </a:cubicBezTo>
                <a:cubicBezTo>
                  <a:pt x="1097054" y="1383358"/>
                  <a:pt x="1103743" y="1368790"/>
                  <a:pt x="1117072" y="1361853"/>
                </a:cubicBezTo>
                <a:cubicBezTo>
                  <a:pt x="1131888" y="1354172"/>
                  <a:pt x="1150321" y="1357938"/>
                  <a:pt x="1160132" y="1365321"/>
                </a:cubicBezTo>
                <a:cubicBezTo>
                  <a:pt x="1171082" y="1373646"/>
                  <a:pt x="1182925" y="1376074"/>
                  <a:pt x="1193479" y="1372258"/>
                </a:cubicBezTo>
                <a:cubicBezTo>
                  <a:pt x="1202944" y="1368790"/>
                  <a:pt x="1210277" y="1360317"/>
                  <a:pt x="1212606" y="1350109"/>
                </a:cubicBezTo>
                <a:cubicBezTo>
                  <a:pt x="1215975" y="1335393"/>
                  <a:pt x="1213746" y="1265873"/>
                  <a:pt x="1212953" y="1244665"/>
                </a:cubicBezTo>
                <a:cubicBezTo>
                  <a:pt x="1276229" y="1245557"/>
                  <a:pt x="1363785" y="1244616"/>
                  <a:pt x="1375727" y="1241890"/>
                </a:cubicBezTo>
                <a:cubicBezTo>
                  <a:pt x="1386083" y="1239512"/>
                  <a:pt x="1394755" y="1232079"/>
                  <a:pt x="1398273" y="1222417"/>
                </a:cubicBezTo>
                <a:cubicBezTo>
                  <a:pt x="1402138" y="1211714"/>
                  <a:pt x="1399660" y="1199624"/>
                  <a:pt x="1391187" y="1188425"/>
                </a:cubicBezTo>
                <a:cubicBezTo>
                  <a:pt x="1383606" y="1178366"/>
                  <a:pt x="1379790" y="1159487"/>
                  <a:pt x="1387669" y="1144325"/>
                </a:cubicBezTo>
                <a:cubicBezTo>
                  <a:pt x="1394755" y="1130649"/>
                  <a:pt x="1409669" y="1123811"/>
                  <a:pt x="1431125" y="1124505"/>
                </a:cubicBezTo>
                <a:cubicBezTo>
                  <a:pt x="1452233" y="1123761"/>
                  <a:pt x="1467148" y="1130649"/>
                  <a:pt x="1474234" y="1144325"/>
                </a:cubicBezTo>
                <a:cubicBezTo>
                  <a:pt x="1482112" y="1159487"/>
                  <a:pt x="1478297" y="1178366"/>
                  <a:pt x="1470716" y="1188425"/>
                </a:cubicBezTo>
                <a:cubicBezTo>
                  <a:pt x="1462243" y="1199624"/>
                  <a:pt x="1459716" y="1211714"/>
                  <a:pt x="1463630" y="1222417"/>
                </a:cubicBezTo>
                <a:cubicBezTo>
                  <a:pt x="1467148" y="1232079"/>
                  <a:pt x="1475770" y="1239512"/>
                  <a:pt x="1486176" y="1241890"/>
                </a:cubicBezTo>
                <a:cubicBezTo>
                  <a:pt x="1494599" y="1243823"/>
                  <a:pt x="1534785" y="1243872"/>
                  <a:pt x="1599895" y="1243724"/>
                </a:cubicBezTo>
                <a:lnTo>
                  <a:pt x="1619368" y="1243724"/>
                </a:lnTo>
                <a:cubicBezTo>
                  <a:pt x="1620458" y="1272463"/>
                  <a:pt x="1622143" y="1335541"/>
                  <a:pt x="1619318" y="1347929"/>
                </a:cubicBezTo>
                <a:cubicBezTo>
                  <a:pt x="1617733" y="1354866"/>
                  <a:pt x="1612778" y="1360614"/>
                  <a:pt x="1606435" y="1362943"/>
                </a:cubicBezTo>
                <a:cubicBezTo>
                  <a:pt x="1599201" y="1365569"/>
                  <a:pt x="1590678" y="1363636"/>
                  <a:pt x="1582453" y="1357443"/>
                </a:cubicBezTo>
                <a:cubicBezTo>
                  <a:pt x="1570214" y="1348177"/>
                  <a:pt x="1547272" y="1343519"/>
                  <a:pt x="1528839" y="1353082"/>
                </a:cubicBezTo>
                <a:cubicBezTo>
                  <a:pt x="1519176" y="1358087"/>
                  <a:pt x="1503122" y="1371416"/>
                  <a:pt x="1504212" y="1403971"/>
                </a:cubicBezTo>
                <a:close/>
                <a:moveTo>
                  <a:pt x="1132730" y="1617584"/>
                </a:moveTo>
                <a:cubicBezTo>
                  <a:pt x="1140361" y="1627643"/>
                  <a:pt x="1144176" y="1646522"/>
                  <a:pt x="1136298" y="1661684"/>
                </a:cubicBezTo>
                <a:cubicBezTo>
                  <a:pt x="1129212" y="1675360"/>
                  <a:pt x="1114297" y="1682099"/>
                  <a:pt x="1092842" y="1681504"/>
                </a:cubicBezTo>
                <a:cubicBezTo>
                  <a:pt x="1071684" y="1682149"/>
                  <a:pt x="1056769" y="1675360"/>
                  <a:pt x="1049683" y="1661684"/>
                </a:cubicBezTo>
                <a:cubicBezTo>
                  <a:pt x="1041805" y="1646522"/>
                  <a:pt x="1045669" y="1627643"/>
                  <a:pt x="1053251" y="1617584"/>
                </a:cubicBezTo>
                <a:cubicBezTo>
                  <a:pt x="1061724" y="1606386"/>
                  <a:pt x="1064202" y="1594295"/>
                  <a:pt x="1060287" y="1583592"/>
                </a:cubicBezTo>
                <a:cubicBezTo>
                  <a:pt x="1056769" y="1573930"/>
                  <a:pt x="1048147" y="1566497"/>
                  <a:pt x="1037791" y="1564119"/>
                </a:cubicBezTo>
                <a:cubicBezTo>
                  <a:pt x="1029367" y="1562186"/>
                  <a:pt x="989182" y="1562137"/>
                  <a:pt x="924022" y="1562285"/>
                </a:cubicBezTo>
                <a:cubicBezTo>
                  <a:pt x="906382" y="1562285"/>
                  <a:pt x="887850" y="1562335"/>
                  <a:pt x="871053" y="1562285"/>
                </a:cubicBezTo>
                <a:cubicBezTo>
                  <a:pt x="869963" y="1532604"/>
                  <a:pt x="868476" y="1472400"/>
                  <a:pt x="871201" y="1460359"/>
                </a:cubicBezTo>
                <a:cubicBezTo>
                  <a:pt x="872787" y="1453422"/>
                  <a:pt x="877742" y="1447675"/>
                  <a:pt x="884084" y="1445346"/>
                </a:cubicBezTo>
                <a:cubicBezTo>
                  <a:pt x="891319" y="1442670"/>
                  <a:pt x="899842" y="1444652"/>
                  <a:pt x="908067" y="1450846"/>
                </a:cubicBezTo>
                <a:cubicBezTo>
                  <a:pt x="920306" y="1460112"/>
                  <a:pt x="943248" y="1464769"/>
                  <a:pt x="961681" y="1455206"/>
                </a:cubicBezTo>
                <a:cubicBezTo>
                  <a:pt x="971343" y="1450202"/>
                  <a:pt x="987447" y="1436872"/>
                  <a:pt x="986308" y="1404318"/>
                </a:cubicBezTo>
                <a:cubicBezTo>
                  <a:pt x="987447" y="1371416"/>
                  <a:pt x="971343" y="1358087"/>
                  <a:pt x="961681" y="1353082"/>
                </a:cubicBezTo>
                <a:cubicBezTo>
                  <a:pt x="943248" y="1343519"/>
                  <a:pt x="920306" y="1348177"/>
                  <a:pt x="908067" y="1357443"/>
                </a:cubicBezTo>
                <a:cubicBezTo>
                  <a:pt x="899842" y="1363636"/>
                  <a:pt x="891319" y="1365569"/>
                  <a:pt x="884084" y="1362943"/>
                </a:cubicBezTo>
                <a:cubicBezTo>
                  <a:pt x="877742" y="1360614"/>
                  <a:pt x="872787" y="1354866"/>
                  <a:pt x="871201" y="1347929"/>
                </a:cubicBezTo>
                <a:cubicBezTo>
                  <a:pt x="868377" y="1335541"/>
                  <a:pt x="870062" y="1272513"/>
                  <a:pt x="871152" y="1243724"/>
                </a:cubicBezTo>
                <a:cubicBezTo>
                  <a:pt x="887949" y="1243674"/>
                  <a:pt x="906382" y="1243724"/>
                  <a:pt x="924022" y="1243724"/>
                </a:cubicBezTo>
                <a:cubicBezTo>
                  <a:pt x="989182" y="1243872"/>
                  <a:pt x="1029367" y="1243823"/>
                  <a:pt x="1037791" y="1241890"/>
                </a:cubicBezTo>
                <a:cubicBezTo>
                  <a:pt x="1048147" y="1239512"/>
                  <a:pt x="1056818" y="1232079"/>
                  <a:pt x="1060287" y="1222417"/>
                </a:cubicBezTo>
                <a:cubicBezTo>
                  <a:pt x="1064202" y="1211714"/>
                  <a:pt x="1061724" y="1199624"/>
                  <a:pt x="1053251" y="1188425"/>
                </a:cubicBezTo>
                <a:cubicBezTo>
                  <a:pt x="1045669" y="1178366"/>
                  <a:pt x="1041805" y="1159487"/>
                  <a:pt x="1049683" y="1144325"/>
                </a:cubicBezTo>
                <a:cubicBezTo>
                  <a:pt x="1056818" y="1130649"/>
                  <a:pt x="1071684" y="1123761"/>
                  <a:pt x="1093189" y="1124505"/>
                </a:cubicBezTo>
                <a:cubicBezTo>
                  <a:pt x="1114248" y="1123811"/>
                  <a:pt x="1129212" y="1130649"/>
                  <a:pt x="1136298" y="1144325"/>
                </a:cubicBezTo>
                <a:cubicBezTo>
                  <a:pt x="1144176" y="1159487"/>
                  <a:pt x="1140361" y="1178366"/>
                  <a:pt x="1132730" y="1188425"/>
                </a:cubicBezTo>
                <a:cubicBezTo>
                  <a:pt x="1124307" y="1199624"/>
                  <a:pt x="1121779" y="1211714"/>
                  <a:pt x="1125694" y="1222417"/>
                </a:cubicBezTo>
                <a:cubicBezTo>
                  <a:pt x="1129212" y="1232079"/>
                  <a:pt x="1137834" y="1239512"/>
                  <a:pt x="1148240" y="1241890"/>
                </a:cubicBezTo>
                <a:cubicBezTo>
                  <a:pt x="1153740" y="1243129"/>
                  <a:pt x="1175245" y="1244021"/>
                  <a:pt x="1203043" y="1244516"/>
                </a:cubicBezTo>
                <a:cubicBezTo>
                  <a:pt x="1204133" y="1273603"/>
                  <a:pt x="1205718" y="1335640"/>
                  <a:pt x="1202944" y="1347929"/>
                </a:cubicBezTo>
                <a:cubicBezTo>
                  <a:pt x="1201358" y="1354866"/>
                  <a:pt x="1196403" y="1360614"/>
                  <a:pt x="1190060" y="1362943"/>
                </a:cubicBezTo>
                <a:cubicBezTo>
                  <a:pt x="1182826" y="1365569"/>
                  <a:pt x="1174303" y="1363636"/>
                  <a:pt x="1166078" y="1357443"/>
                </a:cubicBezTo>
                <a:cubicBezTo>
                  <a:pt x="1153839" y="1348177"/>
                  <a:pt x="1130897" y="1343519"/>
                  <a:pt x="1112464" y="1353082"/>
                </a:cubicBezTo>
                <a:cubicBezTo>
                  <a:pt x="1102802" y="1358087"/>
                  <a:pt x="1086747" y="1371416"/>
                  <a:pt x="1087837" y="1403971"/>
                </a:cubicBezTo>
                <a:cubicBezTo>
                  <a:pt x="1086747" y="1436872"/>
                  <a:pt x="1102802" y="1450202"/>
                  <a:pt x="1112464" y="1455206"/>
                </a:cubicBezTo>
                <a:cubicBezTo>
                  <a:pt x="1130897" y="1464769"/>
                  <a:pt x="1153839" y="1460112"/>
                  <a:pt x="1166078" y="1450846"/>
                </a:cubicBezTo>
                <a:cubicBezTo>
                  <a:pt x="1174303" y="1444652"/>
                  <a:pt x="1182826" y="1442670"/>
                  <a:pt x="1190060" y="1445346"/>
                </a:cubicBezTo>
                <a:cubicBezTo>
                  <a:pt x="1196403" y="1447675"/>
                  <a:pt x="1201358" y="1453422"/>
                  <a:pt x="1202944" y="1460359"/>
                </a:cubicBezTo>
                <a:cubicBezTo>
                  <a:pt x="1205669" y="1472301"/>
                  <a:pt x="1204182" y="1531564"/>
                  <a:pt x="1203092" y="1561493"/>
                </a:cubicBezTo>
                <a:cubicBezTo>
                  <a:pt x="1175294" y="1561988"/>
                  <a:pt x="1153740" y="1562880"/>
                  <a:pt x="1148240" y="1564119"/>
                </a:cubicBezTo>
                <a:cubicBezTo>
                  <a:pt x="1137834" y="1566497"/>
                  <a:pt x="1129212" y="1573930"/>
                  <a:pt x="1125694" y="1583592"/>
                </a:cubicBezTo>
                <a:cubicBezTo>
                  <a:pt x="1121779" y="1594295"/>
                  <a:pt x="1124307" y="1606386"/>
                  <a:pt x="1132730" y="1617584"/>
                </a:cubicBezTo>
                <a:close/>
                <a:moveTo>
                  <a:pt x="986308" y="1075895"/>
                </a:moveTo>
                <a:cubicBezTo>
                  <a:pt x="987447" y="1042994"/>
                  <a:pt x="971343" y="1029664"/>
                  <a:pt x="961681" y="1024660"/>
                </a:cubicBezTo>
                <a:cubicBezTo>
                  <a:pt x="943248" y="1015096"/>
                  <a:pt x="920306" y="1019754"/>
                  <a:pt x="908067" y="1029020"/>
                </a:cubicBezTo>
                <a:cubicBezTo>
                  <a:pt x="899842" y="1035214"/>
                  <a:pt x="891319" y="1037147"/>
                  <a:pt x="884084" y="1034520"/>
                </a:cubicBezTo>
                <a:cubicBezTo>
                  <a:pt x="877742" y="1032191"/>
                  <a:pt x="872787" y="1026444"/>
                  <a:pt x="871201" y="1019507"/>
                </a:cubicBezTo>
                <a:cubicBezTo>
                  <a:pt x="868377" y="1007119"/>
                  <a:pt x="870062" y="944140"/>
                  <a:pt x="871152" y="915351"/>
                </a:cubicBezTo>
                <a:cubicBezTo>
                  <a:pt x="886265" y="915400"/>
                  <a:pt x="903954" y="915351"/>
                  <a:pt x="924072" y="915301"/>
                </a:cubicBezTo>
                <a:cubicBezTo>
                  <a:pt x="972632" y="915202"/>
                  <a:pt x="1027633" y="915103"/>
                  <a:pt x="1035561" y="916936"/>
                </a:cubicBezTo>
                <a:cubicBezTo>
                  <a:pt x="1042696" y="918572"/>
                  <a:pt x="1048643" y="923626"/>
                  <a:pt x="1051021" y="930167"/>
                </a:cubicBezTo>
                <a:cubicBezTo>
                  <a:pt x="1053697" y="937599"/>
                  <a:pt x="1051715" y="946320"/>
                  <a:pt x="1045372" y="954744"/>
                </a:cubicBezTo>
                <a:cubicBezTo>
                  <a:pt x="1035908" y="967230"/>
                  <a:pt x="1031151" y="990618"/>
                  <a:pt x="1040913" y="1009398"/>
                </a:cubicBezTo>
                <a:cubicBezTo>
                  <a:pt x="1046016" y="1019308"/>
                  <a:pt x="1059692" y="1035710"/>
                  <a:pt x="1092842" y="1034570"/>
                </a:cubicBezTo>
                <a:cubicBezTo>
                  <a:pt x="1126437" y="1035660"/>
                  <a:pt x="1139965" y="1019308"/>
                  <a:pt x="1145118" y="1009398"/>
                </a:cubicBezTo>
                <a:cubicBezTo>
                  <a:pt x="1154830" y="990618"/>
                  <a:pt x="1150073" y="967230"/>
                  <a:pt x="1140658" y="954744"/>
                </a:cubicBezTo>
                <a:cubicBezTo>
                  <a:pt x="1134316" y="946320"/>
                  <a:pt x="1132284" y="937599"/>
                  <a:pt x="1135009" y="930167"/>
                </a:cubicBezTo>
                <a:cubicBezTo>
                  <a:pt x="1137388" y="923626"/>
                  <a:pt x="1143284" y="918572"/>
                  <a:pt x="1150420" y="916936"/>
                </a:cubicBezTo>
                <a:cubicBezTo>
                  <a:pt x="1154978" y="915896"/>
                  <a:pt x="1175195" y="915499"/>
                  <a:pt x="1200714" y="915351"/>
                </a:cubicBezTo>
                <a:cubicBezTo>
                  <a:pt x="1199971" y="935468"/>
                  <a:pt x="1197592" y="1006772"/>
                  <a:pt x="1201011" y="1021687"/>
                </a:cubicBezTo>
                <a:cubicBezTo>
                  <a:pt x="1203340" y="1031894"/>
                  <a:pt x="1210674" y="1040367"/>
                  <a:pt x="1220187" y="1043836"/>
                </a:cubicBezTo>
                <a:cubicBezTo>
                  <a:pt x="1230692" y="1047651"/>
                  <a:pt x="1242535" y="1045223"/>
                  <a:pt x="1253485" y="1036899"/>
                </a:cubicBezTo>
                <a:cubicBezTo>
                  <a:pt x="1263296" y="1029466"/>
                  <a:pt x="1281729" y="1025750"/>
                  <a:pt x="1296595" y="1033430"/>
                </a:cubicBezTo>
                <a:cubicBezTo>
                  <a:pt x="1309924" y="1040367"/>
                  <a:pt x="1316564" y="1054935"/>
                  <a:pt x="1315870" y="1075895"/>
                </a:cubicBezTo>
                <a:cubicBezTo>
                  <a:pt x="1316564" y="1096508"/>
                  <a:pt x="1309924" y="1111076"/>
                  <a:pt x="1296595" y="1117964"/>
                </a:cubicBezTo>
                <a:cubicBezTo>
                  <a:pt x="1281729" y="1125694"/>
                  <a:pt x="1263296" y="1121928"/>
                  <a:pt x="1253485" y="1114545"/>
                </a:cubicBezTo>
                <a:cubicBezTo>
                  <a:pt x="1242535" y="1106220"/>
                  <a:pt x="1230692" y="1103792"/>
                  <a:pt x="1220138" y="1107608"/>
                </a:cubicBezTo>
                <a:cubicBezTo>
                  <a:pt x="1210674" y="1111076"/>
                  <a:pt x="1203340" y="1119549"/>
                  <a:pt x="1201011" y="1129707"/>
                </a:cubicBezTo>
                <a:cubicBezTo>
                  <a:pt x="1197691" y="1144325"/>
                  <a:pt x="1199871" y="1212705"/>
                  <a:pt x="1200664" y="1234606"/>
                </a:cubicBezTo>
                <a:cubicBezTo>
                  <a:pt x="1174947" y="1234111"/>
                  <a:pt x="1155276" y="1233368"/>
                  <a:pt x="1150420" y="1232228"/>
                </a:cubicBezTo>
                <a:cubicBezTo>
                  <a:pt x="1143284" y="1230593"/>
                  <a:pt x="1137388" y="1225539"/>
                  <a:pt x="1135009" y="1218998"/>
                </a:cubicBezTo>
                <a:cubicBezTo>
                  <a:pt x="1132284" y="1211565"/>
                  <a:pt x="1134316" y="1202844"/>
                  <a:pt x="1140658" y="1194421"/>
                </a:cubicBezTo>
                <a:cubicBezTo>
                  <a:pt x="1150073" y="1181934"/>
                  <a:pt x="1154830" y="1158546"/>
                  <a:pt x="1145118" y="1139766"/>
                </a:cubicBezTo>
                <a:cubicBezTo>
                  <a:pt x="1139965" y="1129856"/>
                  <a:pt x="1126338" y="1113554"/>
                  <a:pt x="1093189" y="1114594"/>
                </a:cubicBezTo>
                <a:cubicBezTo>
                  <a:pt x="1059593" y="1113554"/>
                  <a:pt x="1046016" y="1129856"/>
                  <a:pt x="1040913" y="1139766"/>
                </a:cubicBezTo>
                <a:cubicBezTo>
                  <a:pt x="1031151" y="1158546"/>
                  <a:pt x="1035908" y="1181934"/>
                  <a:pt x="1045372" y="1194421"/>
                </a:cubicBezTo>
                <a:cubicBezTo>
                  <a:pt x="1051715" y="1202844"/>
                  <a:pt x="1053697" y="1211565"/>
                  <a:pt x="1051021" y="1218998"/>
                </a:cubicBezTo>
                <a:cubicBezTo>
                  <a:pt x="1048643" y="1225539"/>
                  <a:pt x="1042696" y="1230593"/>
                  <a:pt x="1035561" y="1232228"/>
                </a:cubicBezTo>
                <a:cubicBezTo>
                  <a:pt x="1027633" y="1234061"/>
                  <a:pt x="972632" y="1233962"/>
                  <a:pt x="924072" y="1233813"/>
                </a:cubicBezTo>
                <a:cubicBezTo>
                  <a:pt x="903954" y="1233813"/>
                  <a:pt x="886215" y="1233764"/>
                  <a:pt x="871053" y="1233813"/>
                </a:cubicBezTo>
                <a:cubicBezTo>
                  <a:pt x="869963" y="1204133"/>
                  <a:pt x="868476" y="1143978"/>
                  <a:pt x="871201" y="1131937"/>
                </a:cubicBezTo>
                <a:cubicBezTo>
                  <a:pt x="872787" y="1125000"/>
                  <a:pt x="877742" y="1119252"/>
                  <a:pt x="884084" y="1116923"/>
                </a:cubicBezTo>
                <a:cubicBezTo>
                  <a:pt x="891319" y="1114248"/>
                  <a:pt x="899842" y="1116230"/>
                  <a:pt x="908067" y="1122423"/>
                </a:cubicBezTo>
                <a:cubicBezTo>
                  <a:pt x="920306" y="1131689"/>
                  <a:pt x="943248" y="1136347"/>
                  <a:pt x="961681" y="1126784"/>
                </a:cubicBezTo>
                <a:cubicBezTo>
                  <a:pt x="971343" y="1121779"/>
                  <a:pt x="987447" y="1108401"/>
                  <a:pt x="986308" y="1075895"/>
                </a:cubicBezTo>
                <a:close/>
                <a:moveTo>
                  <a:pt x="569834" y="1350109"/>
                </a:moveTo>
                <a:cubicBezTo>
                  <a:pt x="573253" y="1335194"/>
                  <a:pt x="570874" y="1263940"/>
                  <a:pt x="570131" y="1243773"/>
                </a:cubicBezTo>
                <a:cubicBezTo>
                  <a:pt x="579496" y="1243773"/>
                  <a:pt x="589654" y="1243773"/>
                  <a:pt x="600506" y="1243724"/>
                </a:cubicBezTo>
                <a:cubicBezTo>
                  <a:pt x="642326" y="1243625"/>
                  <a:pt x="689697" y="1243525"/>
                  <a:pt x="697625" y="1245359"/>
                </a:cubicBezTo>
                <a:cubicBezTo>
                  <a:pt x="704760" y="1246994"/>
                  <a:pt x="710657" y="1252048"/>
                  <a:pt x="713035" y="1258589"/>
                </a:cubicBezTo>
                <a:cubicBezTo>
                  <a:pt x="715761" y="1266021"/>
                  <a:pt x="713779" y="1274742"/>
                  <a:pt x="707386" y="1283166"/>
                </a:cubicBezTo>
                <a:cubicBezTo>
                  <a:pt x="697972" y="1295653"/>
                  <a:pt x="693215" y="1319041"/>
                  <a:pt x="702976" y="1337820"/>
                </a:cubicBezTo>
                <a:cubicBezTo>
                  <a:pt x="707932" y="1347384"/>
                  <a:pt x="720815" y="1363042"/>
                  <a:pt x="751685" y="1363042"/>
                </a:cubicBezTo>
                <a:cubicBezTo>
                  <a:pt x="752725" y="1363042"/>
                  <a:pt x="753816" y="1363042"/>
                  <a:pt x="754906" y="1363042"/>
                </a:cubicBezTo>
                <a:cubicBezTo>
                  <a:pt x="788452" y="1364181"/>
                  <a:pt x="802028" y="1347780"/>
                  <a:pt x="807132" y="1337870"/>
                </a:cubicBezTo>
                <a:cubicBezTo>
                  <a:pt x="816894" y="1319090"/>
                  <a:pt x="812137" y="1295702"/>
                  <a:pt x="802722" y="1283216"/>
                </a:cubicBezTo>
                <a:cubicBezTo>
                  <a:pt x="796330" y="1274792"/>
                  <a:pt x="794348" y="1266071"/>
                  <a:pt x="797073" y="1258638"/>
                </a:cubicBezTo>
                <a:cubicBezTo>
                  <a:pt x="799452" y="1252098"/>
                  <a:pt x="805348" y="1247044"/>
                  <a:pt x="812484" y="1245408"/>
                </a:cubicBezTo>
                <a:cubicBezTo>
                  <a:pt x="816993" y="1244368"/>
                  <a:pt x="836417" y="1243971"/>
                  <a:pt x="861242" y="1243823"/>
                </a:cubicBezTo>
                <a:cubicBezTo>
                  <a:pt x="860498" y="1263940"/>
                  <a:pt x="858120" y="1335244"/>
                  <a:pt x="861539" y="1350159"/>
                </a:cubicBezTo>
                <a:cubicBezTo>
                  <a:pt x="863868" y="1360366"/>
                  <a:pt x="871201" y="1368839"/>
                  <a:pt x="880715" y="1372308"/>
                </a:cubicBezTo>
                <a:cubicBezTo>
                  <a:pt x="891220" y="1376123"/>
                  <a:pt x="903062" y="1373695"/>
                  <a:pt x="914013" y="1365371"/>
                </a:cubicBezTo>
                <a:cubicBezTo>
                  <a:pt x="923874" y="1357938"/>
                  <a:pt x="942307" y="1354222"/>
                  <a:pt x="957122" y="1361902"/>
                </a:cubicBezTo>
                <a:cubicBezTo>
                  <a:pt x="970451" y="1368839"/>
                  <a:pt x="977091" y="1383407"/>
                  <a:pt x="976398" y="1404367"/>
                </a:cubicBezTo>
                <a:cubicBezTo>
                  <a:pt x="977091" y="1424980"/>
                  <a:pt x="970451" y="1439548"/>
                  <a:pt x="957073" y="1446485"/>
                </a:cubicBezTo>
                <a:cubicBezTo>
                  <a:pt x="942307" y="1454166"/>
                  <a:pt x="923874" y="1450400"/>
                  <a:pt x="914013" y="1443017"/>
                </a:cubicBezTo>
                <a:cubicBezTo>
                  <a:pt x="903062" y="1434692"/>
                  <a:pt x="891220" y="1432264"/>
                  <a:pt x="880665" y="1436080"/>
                </a:cubicBezTo>
                <a:cubicBezTo>
                  <a:pt x="871201" y="1439548"/>
                  <a:pt x="863868" y="1448021"/>
                  <a:pt x="861539" y="1458179"/>
                </a:cubicBezTo>
                <a:cubicBezTo>
                  <a:pt x="858269" y="1472648"/>
                  <a:pt x="860350" y="1539591"/>
                  <a:pt x="861142" y="1562285"/>
                </a:cubicBezTo>
                <a:cubicBezTo>
                  <a:pt x="836367" y="1562137"/>
                  <a:pt x="816943" y="1561740"/>
                  <a:pt x="812484" y="1560700"/>
                </a:cubicBezTo>
                <a:cubicBezTo>
                  <a:pt x="805348" y="1559065"/>
                  <a:pt x="799452" y="1554010"/>
                  <a:pt x="797073" y="1547470"/>
                </a:cubicBezTo>
                <a:cubicBezTo>
                  <a:pt x="794348" y="1540037"/>
                  <a:pt x="796330" y="1531316"/>
                  <a:pt x="802722" y="1522892"/>
                </a:cubicBezTo>
                <a:cubicBezTo>
                  <a:pt x="812137" y="1510406"/>
                  <a:pt x="816894" y="1487018"/>
                  <a:pt x="807132" y="1468238"/>
                </a:cubicBezTo>
                <a:cubicBezTo>
                  <a:pt x="802028" y="1458328"/>
                  <a:pt x="788402" y="1441877"/>
                  <a:pt x="755203" y="1443066"/>
                </a:cubicBezTo>
                <a:cubicBezTo>
                  <a:pt x="721707" y="1441927"/>
                  <a:pt x="708080" y="1458328"/>
                  <a:pt x="702976" y="1468238"/>
                </a:cubicBezTo>
                <a:cubicBezTo>
                  <a:pt x="693215" y="1487018"/>
                  <a:pt x="697972" y="1510406"/>
                  <a:pt x="707386" y="1522892"/>
                </a:cubicBezTo>
                <a:cubicBezTo>
                  <a:pt x="713779" y="1531316"/>
                  <a:pt x="715761" y="1540037"/>
                  <a:pt x="713035" y="1547470"/>
                </a:cubicBezTo>
                <a:cubicBezTo>
                  <a:pt x="710657" y="1554010"/>
                  <a:pt x="704760" y="1559065"/>
                  <a:pt x="697625" y="1560700"/>
                </a:cubicBezTo>
                <a:cubicBezTo>
                  <a:pt x="689697" y="1562533"/>
                  <a:pt x="642326" y="1562434"/>
                  <a:pt x="600555" y="1562335"/>
                </a:cubicBezTo>
                <a:cubicBezTo>
                  <a:pt x="589654" y="1562285"/>
                  <a:pt x="579546" y="1562285"/>
                  <a:pt x="570230" y="1562285"/>
                </a:cubicBezTo>
                <a:cubicBezTo>
                  <a:pt x="571023" y="1539542"/>
                  <a:pt x="573104" y="1472648"/>
                  <a:pt x="569834" y="1458179"/>
                </a:cubicBezTo>
                <a:cubicBezTo>
                  <a:pt x="567505" y="1448021"/>
                  <a:pt x="560171" y="1439548"/>
                  <a:pt x="550657" y="1436080"/>
                </a:cubicBezTo>
                <a:cubicBezTo>
                  <a:pt x="540153" y="1432264"/>
                  <a:pt x="528310" y="1434692"/>
                  <a:pt x="517310" y="1443017"/>
                </a:cubicBezTo>
                <a:cubicBezTo>
                  <a:pt x="507499" y="1450400"/>
                  <a:pt x="489066" y="1454166"/>
                  <a:pt x="474250" y="1446485"/>
                </a:cubicBezTo>
                <a:cubicBezTo>
                  <a:pt x="460921" y="1439548"/>
                  <a:pt x="454281" y="1424980"/>
                  <a:pt x="454975" y="1404020"/>
                </a:cubicBezTo>
                <a:cubicBezTo>
                  <a:pt x="454281" y="1383407"/>
                  <a:pt x="460921" y="1368839"/>
                  <a:pt x="474250" y="1361902"/>
                </a:cubicBezTo>
                <a:cubicBezTo>
                  <a:pt x="489066" y="1354222"/>
                  <a:pt x="507499" y="1357988"/>
                  <a:pt x="517310" y="1365371"/>
                </a:cubicBezTo>
                <a:cubicBezTo>
                  <a:pt x="528310" y="1373695"/>
                  <a:pt x="540153" y="1376123"/>
                  <a:pt x="550657" y="1372308"/>
                </a:cubicBezTo>
                <a:cubicBezTo>
                  <a:pt x="560171" y="1368839"/>
                  <a:pt x="567505" y="1360366"/>
                  <a:pt x="569834" y="1350159"/>
                </a:cubicBezTo>
                <a:close/>
                <a:moveTo>
                  <a:pt x="1920686" y="1458130"/>
                </a:moveTo>
                <a:cubicBezTo>
                  <a:pt x="1917317" y="1472846"/>
                  <a:pt x="1919547" y="1542118"/>
                  <a:pt x="1920339" y="1563475"/>
                </a:cubicBezTo>
                <a:cubicBezTo>
                  <a:pt x="1875100" y="1563276"/>
                  <a:pt x="1833725" y="1562335"/>
                  <a:pt x="1826292" y="1560650"/>
                </a:cubicBezTo>
                <a:cubicBezTo>
                  <a:pt x="1819157" y="1559015"/>
                  <a:pt x="1813260" y="1553961"/>
                  <a:pt x="1810882" y="1547420"/>
                </a:cubicBezTo>
                <a:cubicBezTo>
                  <a:pt x="1808156" y="1539988"/>
                  <a:pt x="1810188" y="1531267"/>
                  <a:pt x="1816531" y="1522843"/>
                </a:cubicBezTo>
                <a:cubicBezTo>
                  <a:pt x="1825995" y="1510356"/>
                  <a:pt x="1830752" y="1486968"/>
                  <a:pt x="1820990" y="1468188"/>
                </a:cubicBezTo>
                <a:cubicBezTo>
                  <a:pt x="1815837" y="1458278"/>
                  <a:pt x="1802458" y="1441877"/>
                  <a:pt x="1769061" y="1443017"/>
                </a:cubicBezTo>
                <a:cubicBezTo>
                  <a:pt x="1735465" y="1441927"/>
                  <a:pt x="1721938" y="1458328"/>
                  <a:pt x="1716785" y="1468188"/>
                </a:cubicBezTo>
                <a:cubicBezTo>
                  <a:pt x="1707023" y="1486968"/>
                  <a:pt x="1711830" y="1510356"/>
                  <a:pt x="1721244" y="1522843"/>
                </a:cubicBezTo>
                <a:cubicBezTo>
                  <a:pt x="1727587" y="1531267"/>
                  <a:pt x="1729618" y="1539988"/>
                  <a:pt x="1726893" y="1547420"/>
                </a:cubicBezTo>
                <a:cubicBezTo>
                  <a:pt x="1724515" y="1553961"/>
                  <a:pt x="1718618" y="1559015"/>
                  <a:pt x="1711483" y="1560650"/>
                </a:cubicBezTo>
                <a:cubicBezTo>
                  <a:pt x="1705091" y="1562137"/>
                  <a:pt x="1668572" y="1562335"/>
                  <a:pt x="1629377" y="1562285"/>
                </a:cubicBezTo>
                <a:cubicBezTo>
                  <a:pt x="1630170" y="1539641"/>
                  <a:pt x="1632251" y="1472599"/>
                  <a:pt x="1628981" y="1458130"/>
                </a:cubicBezTo>
                <a:cubicBezTo>
                  <a:pt x="1626652" y="1447972"/>
                  <a:pt x="1619318" y="1439499"/>
                  <a:pt x="1609854" y="1436030"/>
                </a:cubicBezTo>
                <a:cubicBezTo>
                  <a:pt x="1599300" y="1432215"/>
                  <a:pt x="1587457" y="1434643"/>
                  <a:pt x="1576507" y="1442967"/>
                </a:cubicBezTo>
                <a:cubicBezTo>
                  <a:pt x="1566696" y="1450350"/>
                  <a:pt x="1548263" y="1454116"/>
                  <a:pt x="1533447" y="1446436"/>
                </a:cubicBezTo>
                <a:cubicBezTo>
                  <a:pt x="1520118" y="1439499"/>
                  <a:pt x="1513429" y="1424931"/>
                  <a:pt x="1514122" y="1403971"/>
                </a:cubicBezTo>
                <a:cubicBezTo>
                  <a:pt x="1513429" y="1383358"/>
                  <a:pt x="1520118" y="1368790"/>
                  <a:pt x="1533447" y="1361853"/>
                </a:cubicBezTo>
                <a:cubicBezTo>
                  <a:pt x="1548263" y="1354172"/>
                  <a:pt x="1566696" y="1357938"/>
                  <a:pt x="1576507" y="1365321"/>
                </a:cubicBezTo>
                <a:cubicBezTo>
                  <a:pt x="1587457" y="1373596"/>
                  <a:pt x="1599300" y="1376074"/>
                  <a:pt x="1609854" y="1372258"/>
                </a:cubicBezTo>
                <a:cubicBezTo>
                  <a:pt x="1619318" y="1368790"/>
                  <a:pt x="1626652" y="1360317"/>
                  <a:pt x="1628981" y="1350109"/>
                </a:cubicBezTo>
                <a:cubicBezTo>
                  <a:pt x="1632400" y="1335145"/>
                  <a:pt x="1630021" y="1263742"/>
                  <a:pt x="1629278" y="1243724"/>
                </a:cubicBezTo>
                <a:cubicBezTo>
                  <a:pt x="1668522" y="1243674"/>
                  <a:pt x="1705091" y="1243872"/>
                  <a:pt x="1711483" y="1245359"/>
                </a:cubicBezTo>
                <a:cubicBezTo>
                  <a:pt x="1718618" y="1246994"/>
                  <a:pt x="1724515" y="1252048"/>
                  <a:pt x="1726893" y="1258589"/>
                </a:cubicBezTo>
                <a:cubicBezTo>
                  <a:pt x="1729618" y="1266021"/>
                  <a:pt x="1727587" y="1274742"/>
                  <a:pt x="1721244" y="1283166"/>
                </a:cubicBezTo>
                <a:cubicBezTo>
                  <a:pt x="1711830" y="1295653"/>
                  <a:pt x="1707023" y="1319041"/>
                  <a:pt x="1716785" y="1337820"/>
                </a:cubicBezTo>
                <a:cubicBezTo>
                  <a:pt x="1721938" y="1347731"/>
                  <a:pt x="1735267" y="1364132"/>
                  <a:pt x="1768714" y="1362992"/>
                </a:cubicBezTo>
                <a:cubicBezTo>
                  <a:pt x="1802062" y="1364132"/>
                  <a:pt x="1815837" y="1347731"/>
                  <a:pt x="1820990" y="1337820"/>
                </a:cubicBezTo>
                <a:cubicBezTo>
                  <a:pt x="1830752" y="1319041"/>
                  <a:pt x="1825995" y="1295653"/>
                  <a:pt x="1816531" y="1283166"/>
                </a:cubicBezTo>
                <a:cubicBezTo>
                  <a:pt x="1810188" y="1274742"/>
                  <a:pt x="1808156" y="1266021"/>
                  <a:pt x="1810882" y="1258589"/>
                </a:cubicBezTo>
                <a:cubicBezTo>
                  <a:pt x="1813260" y="1252048"/>
                  <a:pt x="1819206" y="1246994"/>
                  <a:pt x="1826292" y="1245359"/>
                </a:cubicBezTo>
                <a:cubicBezTo>
                  <a:pt x="1833328" y="1243773"/>
                  <a:pt x="1876883" y="1243625"/>
                  <a:pt x="1920389" y="1243724"/>
                </a:cubicBezTo>
                <a:cubicBezTo>
                  <a:pt x="1919646" y="1263742"/>
                  <a:pt x="1917267" y="1335145"/>
                  <a:pt x="1920686" y="1350109"/>
                </a:cubicBezTo>
                <a:cubicBezTo>
                  <a:pt x="1923015" y="1360317"/>
                  <a:pt x="1930349" y="1368790"/>
                  <a:pt x="1939813" y="1372258"/>
                </a:cubicBezTo>
                <a:cubicBezTo>
                  <a:pt x="1950367" y="1376074"/>
                  <a:pt x="1962210" y="1373646"/>
                  <a:pt x="1973160" y="1365321"/>
                </a:cubicBezTo>
                <a:cubicBezTo>
                  <a:pt x="1983021" y="1357889"/>
                  <a:pt x="2001454" y="1354172"/>
                  <a:pt x="2016270" y="1361853"/>
                </a:cubicBezTo>
                <a:cubicBezTo>
                  <a:pt x="2029599" y="1368790"/>
                  <a:pt x="2036239" y="1383358"/>
                  <a:pt x="2035545" y="1404318"/>
                </a:cubicBezTo>
                <a:cubicBezTo>
                  <a:pt x="2036239" y="1424931"/>
                  <a:pt x="2029599" y="1439499"/>
                  <a:pt x="2016220" y="1446436"/>
                </a:cubicBezTo>
                <a:cubicBezTo>
                  <a:pt x="2001454" y="1454116"/>
                  <a:pt x="1983021" y="1450350"/>
                  <a:pt x="1973160" y="1442967"/>
                </a:cubicBezTo>
                <a:cubicBezTo>
                  <a:pt x="1962210" y="1434643"/>
                  <a:pt x="1950367" y="1432215"/>
                  <a:pt x="1939813" y="1436030"/>
                </a:cubicBezTo>
                <a:cubicBezTo>
                  <a:pt x="1930349" y="1439499"/>
                  <a:pt x="1923015" y="1447972"/>
                  <a:pt x="1920686" y="1458130"/>
                </a:cubicBezTo>
                <a:close/>
                <a:moveTo>
                  <a:pt x="1920290" y="1233813"/>
                </a:moveTo>
                <a:cubicBezTo>
                  <a:pt x="1865536" y="1233714"/>
                  <a:pt x="1831743" y="1233962"/>
                  <a:pt x="1824112" y="1235696"/>
                </a:cubicBezTo>
                <a:cubicBezTo>
                  <a:pt x="1813706" y="1238075"/>
                  <a:pt x="1805084" y="1245507"/>
                  <a:pt x="1801566" y="1255170"/>
                </a:cubicBezTo>
                <a:cubicBezTo>
                  <a:pt x="1797652" y="1265873"/>
                  <a:pt x="1800179" y="1277963"/>
                  <a:pt x="1808652" y="1289162"/>
                </a:cubicBezTo>
                <a:cubicBezTo>
                  <a:pt x="1816233" y="1299221"/>
                  <a:pt x="1820049" y="1318099"/>
                  <a:pt x="1812170" y="1333262"/>
                </a:cubicBezTo>
                <a:cubicBezTo>
                  <a:pt x="1805084" y="1346938"/>
                  <a:pt x="1790169" y="1353726"/>
                  <a:pt x="1768714" y="1353082"/>
                </a:cubicBezTo>
                <a:cubicBezTo>
                  <a:pt x="1747605" y="1353776"/>
                  <a:pt x="1732691" y="1346938"/>
                  <a:pt x="1725605" y="1333262"/>
                </a:cubicBezTo>
                <a:cubicBezTo>
                  <a:pt x="1717726" y="1318099"/>
                  <a:pt x="1721542" y="1299221"/>
                  <a:pt x="1729123" y="1289162"/>
                </a:cubicBezTo>
                <a:cubicBezTo>
                  <a:pt x="1737596" y="1277963"/>
                  <a:pt x="1740123" y="1265873"/>
                  <a:pt x="1736209" y="1255170"/>
                </a:cubicBezTo>
                <a:cubicBezTo>
                  <a:pt x="1732691" y="1245507"/>
                  <a:pt x="1724069" y="1238075"/>
                  <a:pt x="1713663" y="1235696"/>
                </a:cubicBezTo>
                <a:cubicBezTo>
                  <a:pt x="1706577" y="1234061"/>
                  <a:pt x="1677144" y="1233764"/>
                  <a:pt x="1629377" y="1233813"/>
                </a:cubicBezTo>
                <a:cubicBezTo>
                  <a:pt x="1630170" y="1211070"/>
                  <a:pt x="1632251" y="1144176"/>
                  <a:pt x="1628981" y="1129707"/>
                </a:cubicBezTo>
                <a:cubicBezTo>
                  <a:pt x="1626652" y="1119549"/>
                  <a:pt x="1619318" y="1111076"/>
                  <a:pt x="1609854" y="1107608"/>
                </a:cubicBezTo>
                <a:cubicBezTo>
                  <a:pt x="1599300" y="1103743"/>
                  <a:pt x="1587457" y="1106220"/>
                  <a:pt x="1576507" y="1114545"/>
                </a:cubicBezTo>
                <a:cubicBezTo>
                  <a:pt x="1566696" y="1121928"/>
                  <a:pt x="1548263" y="1125694"/>
                  <a:pt x="1533447" y="1117964"/>
                </a:cubicBezTo>
                <a:cubicBezTo>
                  <a:pt x="1520118" y="1111076"/>
                  <a:pt x="1513429" y="1096508"/>
                  <a:pt x="1514122" y="1075548"/>
                </a:cubicBezTo>
                <a:cubicBezTo>
                  <a:pt x="1513429" y="1054935"/>
                  <a:pt x="1520118" y="1040367"/>
                  <a:pt x="1533447" y="1033430"/>
                </a:cubicBezTo>
                <a:cubicBezTo>
                  <a:pt x="1548263" y="1025750"/>
                  <a:pt x="1566696" y="1029466"/>
                  <a:pt x="1576507" y="1036899"/>
                </a:cubicBezTo>
                <a:cubicBezTo>
                  <a:pt x="1587457" y="1045223"/>
                  <a:pt x="1599300" y="1047651"/>
                  <a:pt x="1609854" y="1043836"/>
                </a:cubicBezTo>
                <a:cubicBezTo>
                  <a:pt x="1619318" y="1040367"/>
                  <a:pt x="1626652" y="1031894"/>
                  <a:pt x="1628981" y="1021687"/>
                </a:cubicBezTo>
                <a:cubicBezTo>
                  <a:pt x="1632301" y="1007020"/>
                  <a:pt x="1630121" y="937896"/>
                  <a:pt x="1629328" y="916441"/>
                </a:cubicBezTo>
                <a:cubicBezTo>
                  <a:pt x="1670554" y="916144"/>
                  <a:pt x="1706330" y="915153"/>
                  <a:pt x="1713663" y="913468"/>
                </a:cubicBezTo>
                <a:cubicBezTo>
                  <a:pt x="1724069" y="911089"/>
                  <a:pt x="1732691" y="903657"/>
                  <a:pt x="1736209" y="893994"/>
                </a:cubicBezTo>
                <a:cubicBezTo>
                  <a:pt x="1740123" y="883291"/>
                  <a:pt x="1737596" y="871201"/>
                  <a:pt x="1729123" y="860003"/>
                </a:cubicBezTo>
                <a:cubicBezTo>
                  <a:pt x="1721542" y="849944"/>
                  <a:pt x="1717726" y="831065"/>
                  <a:pt x="1725605" y="815903"/>
                </a:cubicBezTo>
                <a:cubicBezTo>
                  <a:pt x="1732691" y="802226"/>
                  <a:pt x="1747605" y="795339"/>
                  <a:pt x="1769061" y="796082"/>
                </a:cubicBezTo>
                <a:cubicBezTo>
                  <a:pt x="1790169" y="795339"/>
                  <a:pt x="1805084" y="802226"/>
                  <a:pt x="1812170" y="815903"/>
                </a:cubicBezTo>
                <a:cubicBezTo>
                  <a:pt x="1820049" y="831065"/>
                  <a:pt x="1816233" y="849944"/>
                  <a:pt x="1808652" y="860003"/>
                </a:cubicBezTo>
                <a:cubicBezTo>
                  <a:pt x="1800179" y="871201"/>
                  <a:pt x="1797652" y="883291"/>
                  <a:pt x="1801566" y="893994"/>
                </a:cubicBezTo>
                <a:cubicBezTo>
                  <a:pt x="1805084" y="903657"/>
                  <a:pt x="1813706" y="911089"/>
                  <a:pt x="1824112" y="913468"/>
                </a:cubicBezTo>
                <a:cubicBezTo>
                  <a:pt x="1831743" y="915202"/>
                  <a:pt x="1865586" y="915450"/>
                  <a:pt x="1920389" y="915351"/>
                </a:cubicBezTo>
                <a:cubicBezTo>
                  <a:pt x="1919646" y="935518"/>
                  <a:pt x="1917267" y="1006772"/>
                  <a:pt x="1920686" y="1021687"/>
                </a:cubicBezTo>
                <a:cubicBezTo>
                  <a:pt x="1923015" y="1031894"/>
                  <a:pt x="1930349" y="1040367"/>
                  <a:pt x="1939813" y="1043836"/>
                </a:cubicBezTo>
                <a:cubicBezTo>
                  <a:pt x="1950367" y="1047651"/>
                  <a:pt x="1962210" y="1045223"/>
                  <a:pt x="1973160" y="1036899"/>
                </a:cubicBezTo>
                <a:cubicBezTo>
                  <a:pt x="1983021" y="1029466"/>
                  <a:pt x="2001454" y="1025750"/>
                  <a:pt x="2016270" y="1033430"/>
                </a:cubicBezTo>
                <a:cubicBezTo>
                  <a:pt x="2029599" y="1040367"/>
                  <a:pt x="2036239" y="1054935"/>
                  <a:pt x="2035545" y="1075895"/>
                </a:cubicBezTo>
                <a:cubicBezTo>
                  <a:pt x="2036239" y="1096508"/>
                  <a:pt x="2029599" y="1111076"/>
                  <a:pt x="2016270" y="1117964"/>
                </a:cubicBezTo>
                <a:cubicBezTo>
                  <a:pt x="2001454" y="1125694"/>
                  <a:pt x="1983021" y="1121928"/>
                  <a:pt x="1973160" y="1114545"/>
                </a:cubicBezTo>
                <a:cubicBezTo>
                  <a:pt x="1962210" y="1106220"/>
                  <a:pt x="1950367" y="1103792"/>
                  <a:pt x="1939813" y="1107608"/>
                </a:cubicBezTo>
                <a:cubicBezTo>
                  <a:pt x="1930349" y="1111076"/>
                  <a:pt x="1923015" y="1119549"/>
                  <a:pt x="1920686" y="1129707"/>
                </a:cubicBezTo>
                <a:cubicBezTo>
                  <a:pt x="1917416" y="1144176"/>
                  <a:pt x="1919497" y="1211070"/>
                  <a:pt x="1920290" y="1233813"/>
                </a:cubicBezTo>
                <a:close/>
                <a:moveTo>
                  <a:pt x="1212606" y="364842"/>
                </a:moveTo>
                <a:cubicBezTo>
                  <a:pt x="1215975" y="350126"/>
                  <a:pt x="1213746" y="280606"/>
                  <a:pt x="1212953" y="259398"/>
                </a:cubicBezTo>
                <a:cubicBezTo>
                  <a:pt x="1276229" y="260290"/>
                  <a:pt x="1363785" y="259349"/>
                  <a:pt x="1375727" y="256623"/>
                </a:cubicBezTo>
                <a:cubicBezTo>
                  <a:pt x="1386083" y="254245"/>
                  <a:pt x="1394755" y="246763"/>
                  <a:pt x="1398273" y="237150"/>
                </a:cubicBezTo>
                <a:cubicBezTo>
                  <a:pt x="1402138" y="226397"/>
                  <a:pt x="1399660" y="214357"/>
                  <a:pt x="1391187" y="203158"/>
                </a:cubicBezTo>
                <a:cubicBezTo>
                  <a:pt x="1383606" y="193099"/>
                  <a:pt x="1379790" y="174220"/>
                  <a:pt x="1387669" y="159058"/>
                </a:cubicBezTo>
                <a:cubicBezTo>
                  <a:pt x="1394755" y="145382"/>
                  <a:pt x="1409669" y="138494"/>
                  <a:pt x="1431125" y="139238"/>
                </a:cubicBezTo>
                <a:cubicBezTo>
                  <a:pt x="1452283" y="138544"/>
                  <a:pt x="1467148" y="145382"/>
                  <a:pt x="1474234" y="159058"/>
                </a:cubicBezTo>
                <a:cubicBezTo>
                  <a:pt x="1482112" y="174220"/>
                  <a:pt x="1478297" y="193099"/>
                  <a:pt x="1470716" y="203158"/>
                </a:cubicBezTo>
                <a:cubicBezTo>
                  <a:pt x="1462243" y="214357"/>
                  <a:pt x="1459716" y="226397"/>
                  <a:pt x="1463630" y="237150"/>
                </a:cubicBezTo>
                <a:cubicBezTo>
                  <a:pt x="1467148" y="246763"/>
                  <a:pt x="1475770" y="254245"/>
                  <a:pt x="1486176" y="256623"/>
                </a:cubicBezTo>
                <a:cubicBezTo>
                  <a:pt x="1494599" y="258556"/>
                  <a:pt x="1534785" y="258605"/>
                  <a:pt x="1599895" y="258457"/>
                </a:cubicBezTo>
                <a:lnTo>
                  <a:pt x="1619368" y="258457"/>
                </a:lnTo>
                <a:cubicBezTo>
                  <a:pt x="1620458" y="287196"/>
                  <a:pt x="1622143" y="350274"/>
                  <a:pt x="1619318" y="362662"/>
                </a:cubicBezTo>
                <a:cubicBezTo>
                  <a:pt x="1617733" y="369599"/>
                  <a:pt x="1612778" y="375347"/>
                  <a:pt x="1606435" y="377676"/>
                </a:cubicBezTo>
                <a:cubicBezTo>
                  <a:pt x="1599201" y="380302"/>
                  <a:pt x="1590678" y="378369"/>
                  <a:pt x="1582453" y="372126"/>
                </a:cubicBezTo>
                <a:cubicBezTo>
                  <a:pt x="1570214" y="362910"/>
                  <a:pt x="1547272" y="358252"/>
                  <a:pt x="1528839" y="367815"/>
                </a:cubicBezTo>
                <a:cubicBezTo>
                  <a:pt x="1519176" y="372820"/>
                  <a:pt x="1503122" y="386149"/>
                  <a:pt x="1504212" y="418704"/>
                </a:cubicBezTo>
                <a:cubicBezTo>
                  <a:pt x="1503122" y="451556"/>
                  <a:pt x="1519176" y="464935"/>
                  <a:pt x="1528839" y="469939"/>
                </a:cubicBezTo>
                <a:cubicBezTo>
                  <a:pt x="1547272" y="479503"/>
                  <a:pt x="1570214" y="474845"/>
                  <a:pt x="1582453" y="465579"/>
                </a:cubicBezTo>
                <a:cubicBezTo>
                  <a:pt x="1590678" y="459385"/>
                  <a:pt x="1599201" y="457452"/>
                  <a:pt x="1606435" y="460079"/>
                </a:cubicBezTo>
                <a:cubicBezTo>
                  <a:pt x="1612778" y="462358"/>
                  <a:pt x="1617733" y="468155"/>
                  <a:pt x="1619318" y="475092"/>
                </a:cubicBezTo>
                <a:cubicBezTo>
                  <a:pt x="1622044" y="487133"/>
                  <a:pt x="1620557" y="547338"/>
                  <a:pt x="1619467" y="577018"/>
                </a:cubicBezTo>
                <a:cubicBezTo>
                  <a:pt x="1612927" y="577018"/>
                  <a:pt x="1606336" y="577018"/>
                  <a:pt x="1599895" y="576969"/>
                </a:cubicBezTo>
                <a:cubicBezTo>
                  <a:pt x="1534785" y="576820"/>
                  <a:pt x="1494599" y="576919"/>
                  <a:pt x="1486176" y="578852"/>
                </a:cubicBezTo>
                <a:cubicBezTo>
                  <a:pt x="1475770" y="581230"/>
                  <a:pt x="1467148" y="588663"/>
                  <a:pt x="1463630" y="598325"/>
                </a:cubicBezTo>
                <a:cubicBezTo>
                  <a:pt x="1459716" y="609028"/>
                  <a:pt x="1462243" y="621119"/>
                  <a:pt x="1470716" y="632317"/>
                </a:cubicBezTo>
                <a:cubicBezTo>
                  <a:pt x="1478297" y="642376"/>
                  <a:pt x="1482112" y="661255"/>
                  <a:pt x="1474234" y="676417"/>
                </a:cubicBezTo>
                <a:cubicBezTo>
                  <a:pt x="1467148" y="690093"/>
                  <a:pt x="1452233" y="696931"/>
                  <a:pt x="1430778" y="696237"/>
                </a:cubicBezTo>
                <a:cubicBezTo>
                  <a:pt x="1409620" y="696882"/>
                  <a:pt x="1394755" y="690093"/>
                  <a:pt x="1387669" y="676417"/>
                </a:cubicBezTo>
                <a:cubicBezTo>
                  <a:pt x="1379790" y="661255"/>
                  <a:pt x="1383606" y="642376"/>
                  <a:pt x="1391187" y="632317"/>
                </a:cubicBezTo>
                <a:cubicBezTo>
                  <a:pt x="1399660" y="621119"/>
                  <a:pt x="1402138" y="609028"/>
                  <a:pt x="1398273" y="598325"/>
                </a:cubicBezTo>
                <a:cubicBezTo>
                  <a:pt x="1394755" y="588663"/>
                  <a:pt x="1386083" y="581230"/>
                  <a:pt x="1375727" y="578852"/>
                </a:cubicBezTo>
                <a:cubicBezTo>
                  <a:pt x="1363785" y="576126"/>
                  <a:pt x="1276279" y="575185"/>
                  <a:pt x="1213052" y="576077"/>
                </a:cubicBezTo>
                <a:cubicBezTo>
                  <a:pt x="1213845" y="552540"/>
                  <a:pt x="1215876" y="487133"/>
                  <a:pt x="1212606" y="472863"/>
                </a:cubicBezTo>
                <a:cubicBezTo>
                  <a:pt x="1210277" y="462705"/>
                  <a:pt x="1202944" y="454232"/>
                  <a:pt x="1193479" y="450763"/>
                </a:cubicBezTo>
                <a:cubicBezTo>
                  <a:pt x="1182925" y="446898"/>
                  <a:pt x="1171082" y="449376"/>
                  <a:pt x="1160132" y="457651"/>
                </a:cubicBezTo>
                <a:cubicBezTo>
                  <a:pt x="1150321" y="465083"/>
                  <a:pt x="1131838" y="468800"/>
                  <a:pt x="1117072" y="461119"/>
                </a:cubicBezTo>
                <a:cubicBezTo>
                  <a:pt x="1103743" y="454232"/>
                  <a:pt x="1097054" y="439664"/>
                  <a:pt x="1097747" y="418704"/>
                </a:cubicBezTo>
                <a:cubicBezTo>
                  <a:pt x="1097054" y="398091"/>
                  <a:pt x="1103743" y="383523"/>
                  <a:pt x="1117072" y="376586"/>
                </a:cubicBezTo>
                <a:cubicBezTo>
                  <a:pt x="1131888" y="368905"/>
                  <a:pt x="1150321" y="372622"/>
                  <a:pt x="1160132" y="380054"/>
                </a:cubicBezTo>
                <a:cubicBezTo>
                  <a:pt x="1171082" y="388379"/>
                  <a:pt x="1182925" y="390807"/>
                  <a:pt x="1193479" y="386991"/>
                </a:cubicBezTo>
                <a:cubicBezTo>
                  <a:pt x="1202944" y="383523"/>
                  <a:pt x="1210277" y="375050"/>
                  <a:pt x="1212606" y="364842"/>
                </a:cubicBezTo>
                <a:close/>
                <a:moveTo>
                  <a:pt x="871152" y="258457"/>
                </a:moveTo>
                <a:cubicBezTo>
                  <a:pt x="887949" y="258407"/>
                  <a:pt x="906382" y="258457"/>
                  <a:pt x="924022" y="258457"/>
                </a:cubicBezTo>
                <a:cubicBezTo>
                  <a:pt x="989182" y="258605"/>
                  <a:pt x="1029367" y="258556"/>
                  <a:pt x="1037791" y="256623"/>
                </a:cubicBezTo>
                <a:cubicBezTo>
                  <a:pt x="1048147" y="254245"/>
                  <a:pt x="1056818" y="246763"/>
                  <a:pt x="1060287" y="237150"/>
                </a:cubicBezTo>
                <a:cubicBezTo>
                  <a:pt x="1064202" y="226397"/>
                  <a:pt x="1061724" y="214357"/>
                  <a:pt x="1053251" y="203158"/>
                </a:cubicBezTo>
                <a:cubicBezTo>
                  <a:pt x="1045669" y="193099"/>
                  <a:pt x="1041805" y="174220"/>
                  <a:pt x="1049683" y="159058"/>
                </a:cubicBezTo>
                <a:cubicBezTo>
                  <a:pt x="1056818" y="145382"/>
                  <a:pt x="1071684" y="138494"/>
                  <a:pt x="1093189" y="139238"/>
                </a:cubicBezTo>
                <a:cubicBezTo>
                  <a:pt x="1114248" y="138494"/>
                  <a:pt x="1129212" y="145382"/>
                  <a:pt x="1136298" y="159058"/>
                </a:cubicBezTo>
                <a:cubicBezTo>
                  <a:pt x="1144176" y="174220"/>
                  <a:pt x="1140361" y="193099"/>
                  <a:pt x="1132730" y="203158"/>
                </a:cubicBezTo>
                <a:cubicBezTo>
                  <a:pt x="1124307" y="214357"/>
                  <a:pt x="1121779" y="226397"/>
                  <a:pt x="1125694" y="237150"/>
                </a:cubicBezTo>
                <a:cubicBezTo>
                  <a:pt x="1129212" y="246763"/>
                  <a:pt x="1137834" y="254245"/>
                  <a:pt x="1148240" y="256623"/>
                </a:cubicBezTo>
                <a:cubicBezTo>
                  <a:pt x="1153740" y="257862"/>
                  <a:pt x="1175245" y="258754"/>
                  <a:pt x="1203043" y="259249"/>
                </a:cubicBezTo>
                <a:cubicBezTo>
                  <a:pt x="1204133" y="288336"/>
                  <a:pt x="1205718" y="350373"/>
                  <a:pt x="1202944" y="362662"/>
                </a:cubicBezTo>
                <a:cubicBezTo>
                  <a:pt x="1201358" y="369599"/>
                  <a:pt x="1196403" y="375347"/>
                  <a:pt x="1190060" y="377676"/>
                </a:cubicBezTo>
                <a:cubicBezTo>
                  <a:pt x="1182826" y="380302"/>
                  <a:pt x="1174303" y="378369"/>
                  <a:pt x="1166078" y="372126"/>
                </a:cubicBezTo>
                <a:cubicBezTo>
                  <a:pt x="1153839" y="362910"/>
                  <a:pt x="1130897" y="358252"/>
                  <a:pt x="1112464" y="367815"/>
                </a:cubicBezTo>
                <a:cubicBezTo>
                  <a:pt x="1102802" y="372820"/>
                  <a:pt x="1086747" y="386149"/>
                  <a:pt x="1087837" y="418704"/>
                </a:cubicBezTo>
                <a:cubicBezTo>
                  <a:pt x="1086747" y="451556"/>
                  <a:pt x="1102802" y="464935"/>
                  <a:pt x="1112464" y="469939"/>
                </a:cubicBezTo>
                <a:cubicBezTo>
                  <a:pt x="1130897" y="479503"/>
                  <a:pt x="1153839" y="474845"/>
                  <a:pt x="1166078" y="465579"/>
                </a:cubicBezTo>
                <a:cubicBezTo>
                  <a:pt x="1174303" y="459385"/>
                  <a:pt x="1182826" y="457403"/>
                  <a:pt x="1190060" y="460079"/>
                </a:cubicBezTo>
                <a:cubicBezTo>
                  <a:pt x="1196403" y="462358"/>
                  <a:pt x="1201358" y="468155"/>
                  <a:pt x="1202944" y="475092"/>
                </a:cubicBezTo>
                <a:cubicBezTo>
                  <a:pt x="1205669" y="487034"/>
                  <a:pt x="1204182" y="546297"/>
                  <a:pt x="1203092" y="576226"/>
                </a:cubicBezTo>
                <a:cubicBezTo>
                  <a:pt x="1175294" y="576721"/>
                  <a:pt x="1153740" y="577563"/>
                  <a:pt x="1148240" y="578852"/>
                </a:cubicBezTo>
                <a:cubicBezTo>
                  <a:pt x="1137834" y="581230"/>
                  <a:pt x="1129212" y="588663"/>
                  <a:pt x="1125694" y="598325"/>
                </a:cubicBezTo>
                <a:cubicBezTo>
                  <a:pt x="1121779" y="609028"/>
                  <a:pt x="1124307" y="621119"/>
                  <a:pt x="1132730" y="632317"/>
                </a:cubicBezTo>
                <a:cubicBezTo>
                  <a:pt x="1140361" y="642376"/>
                  <a:pt x="1144176" y="661255"/>
                  <a:pt x="1136298" y="676417"/>
                </a:cubicBezTo>
                <a:cubicBezTo>
                  <a:pt x="1129212" y="690093"/>
                  <a:pt x="1114297" y="696981"/>
                  <a:pt x="1092842" y="696237"/>
                </a:cubicBezTo>
                <a:cubicBezTo>
                  <a:pt x="1071684" y="696882"/>
                  <a:pt x="1056769" y="690093"/>
                  <a:pt x="1049683" y="676417"/>
                </a:cubicBezTo>
                <a:cubicBezTo>
                  <a:pt x="1041805" y="661255"/>
                  <a:pt x="1045669" y="642376"/>
                  <a:pt x="1053251" y="632317"/>
                </a:cubicBezTo>
                <a:cubicBezTo>
                  <a:pt x="1061724" y="621119"/>
                  <a:pt x="1064202" y="609028"/>
                  <a:pt x="1060287" y="598325"/>
                </a:cubicBezTo>
                <a:cubicBezTo>
                  <a:pt x="1056818" y="588663"/>
                  <a:pt x="1048147" y="581230"/>
                  <a:pt x="1037791" y="578852"/>
                </a:cubicBezTo>
                <a:cubicBezTo>
                  <a:pt x="1029367" y="576919"/>
                  <a:pt x="989182" y="576870"/>
                  <a:pt x="924022" y="576969"/>
                </a:cubicBezTo>
                <a:cubicBezTo>
                  <a:pt x="906382" y="577018"/>
                  <a:pt x="887850" y="577068"/>
                  <a:pt x="871053" y="577018"/>
                </a:cubicBezTo>
                <a:cubicBezTo>
                  <a:pt x="869963" y="547338"/>
                  <a:pt x="868476" y="487133"/>
                  <a:pt x="871201" y="475092"/>
                </a:cubicBezTo>
                <a:cubicBezTo>
                  <a:pt x="872787" y="468155"/>
                  <a:pt x="877742" y="462358"/>
                  <a:pt x="884084" y="460079"/>
                </a:cubicBezTo>
                <a:cubicBezTo>
                  <a:pt x="891319" y="457452"/>
                  <a:pt x="899842" y="459385"/>
                  <a:pt x="908067" y="465579"/>
                </a:cubicBezTo>
                <a:cubicBezTo>
                  <a:pt x="920306" y="474845"/>
                  <a:pt x="943248" y="479503"/>
                  <a:pt x="961681" y="469939"/>
                </a:cubicBezTo>
                <a:cubicBezTo>
                  <a:pt x="971343" y="464935"/>
                  <a:pt x="987447" y="451556"/>
                  <a:pt x="986308" y="419051"/>
                </a:cubicBezTo>
                <a:cubicBezTo>
                  <a:pt x="987447" y="386149"/>
                  <a:pt x="971343" y="372820"/>
                  <a:pt x="961681" y="367815"/>
                </a:cubicBezTo>
                <a:cubicBezTo>
                  <a:pt x="943248" y="358252"/>
                  <a:pt x="920306" y="362910"/>
                  <a:pt x="908067" y="372126"/>
                </a:cubicBezTo>
                <a:cubicBezTo>
                  <a:pt x="899842" y="378369"/>
                  <a:pt x="891319" y="380302"/>
                  <a:pt x="884084" y="377676"/>
                </a:cubicBezTo>
                <a:cubicBezTo>
                  <a:pt x="877742" y="375347"/>
                  <a:pt x="872787" y="369599"/>
                  <a:pt x="871201" y="362662"/>
                </a:cubicBezTo>
                <a:cubicBezTo>
                  <a:pt x="868377" y="350274"/>
                  <a:pt x="870062" y="287196"/>
                  <a:pt x="871152" y="258457"/>
                </a:cubicBezTo>
                <a:close/>
                <a:moveTo>
                  <a:pt x="569834" y="364842"/>
                </a:moveTo>
                <a:cubicBezTo>
                  <a:pt x="573253" y="349927"/>
                  <a:pt x="570874" y="278673"/>
                  <a:pt x="570131" y="258506"/>
                </a:cubicBezTo>
                <a:cubicBezTo>
                  <a:pt x="579496" y="258506"/>
                  <a:pt x="589654" y="258506"/>
                  <a:pt x="600506" y="258457"/>
                </a:cubicBezTo>
                <a:cubicBezTo>
                  <a:pt x="642326" y="258358"/>
                  <a:pt x="689697" y="258258"/>
                  <a:pt x="697625" y="260092"/>
                </a:cubicBezTo>
                <a:cubicBezTo>
                  <a:pt x="704760" y="261727"/>
                  <a:pt x="710657" y="266781"/>
                  <a:pt x="713035" y="273272"/>
                </a:cubicBezTo>
                <a:cubicBezTo>
                  <a:pt x="715761" y="280755"/>
                  <a:pt x="713779" y="289475"/>
                  <a:pt x="707386" y="297899"/>
                </a:cubicBezTo>
                <a:cubicBezTo>
                  <a:pt x="697972" y="310386"/>
                  <a:pt x="693215" y="333774"/>
                  <a:pt x="702976" y="352554"/>
                </a:cubicBezTo>
                <a:cubicBezTo>
                  <a:pt x="707932" y="362117"/>
                  <a:pt x="720815" y="377775"/>
                  <a:pt x="751685" y="377775"/>
                </a:cubicBezTo>
                <a:cubicBezTo>
                  <a:pt x="752725" y="377775"/>
                  <a:pt x="753816" y="377725"/>
                  <a:pt x="754906" y="377725"/>
                </a:cubicBezTo>
                <a:cubicBezTo>
                  <a:pt x="788452" y="378766"/>
                  <a:pt x="802028" y="362414"/>
                  <a:pt x="807132" y="352554"/>
                </a:cubicBezTo>
                <a:cubicBezTo>
                  <a:pt x="816894" y="333774"/>
                  <a:pt x="812137" y="310386"/>
                  <a:pt x="802722" y="297899"/>
                </a:cubicBezTo>
                <a:cubicBezTo>
                  <a:pt x="796330" y="289475"/>
                  <a:pt x="794348" y="280755"/>
                  <a:pt x="797073" y="273272"/>
                </a:cubicBezTo>
                <a:cubicBezTo>
                  <a:pt x="799452" y="266781"/>
                  <a:pt x="805348" y="261727"/>
                  <a:pt x="812484" y="260092"/>
                </a:cubicBezTo>
                <a:cubicBezTo>
                  <a:pt x="816993" y="259051"/>
                  <a:pt x="836417" y="258655"/>
                  <a:pt x="861242" y="258506"/>
                </a:cubicBezTo>
                <a:cubicBezTo>
                  <a:pt x="860498" y="278624"/>
                  <a:pt x="858120" y="349927"/>
                  <a:pt x="861539" y="364842"/>
                </a:cubicBezTo>
                <a:cubicBezTo>
                  <a:pt x="863868" y="375050"/>
                  <a:pt x="871201" y="383523"/>
                  <a:pt x="880665" y="386991"/>
                </a:cubicBezTo>
                <a:cubicBezTo>
                  <a:pt x="891220" y="390807"/>
                  <a:pt x="903062" y="388329"/>
                  <a:pt x="914013" y="380054"/>
                </a:cubicBezTo>
                <a:cubicBezTo>
                  <a:pt x="923874" y="372622"/>
                  <a:pt x="942307" y="368905"/>
                  <a:pt x="957122" y="376586"/>
                </a:cubicBezTo>
                <a:cubicBezTo>
                  <a:pt x="970451" y="383523"/>
                  <a:pt x="977091" y="398091"/>
                  <a:pt x="976398" y="419051"/>
                </a:cubicBezTo>
                <a:cubicBezTo>
                  <a:pt x="977091" y="439664"/>
                  <a:pt x="970451" y="454232"/>
                  <a:pt x="957122" y="461119"/>
                </a:cubicBezTo>
                <a:cubicBezTo>
                  <a:pt x="942307" y="468849"/>
                  <a:pt x="923874" y="465083"/>
                  <a:pt x="914013" y="457651"/>
                </a:cubicBezTo>
                <a:cubicBezTo>
                  <a:pt x="903062" y="449376"/>
                  <a:pt x="891220" y="446948"/>
                  <a:pt x="880665" y="450763"/>
                </a:cubicBezTo>
                <a:cubicBezTo>
                  <a:pt x="871201" y="454232"/>
                  <a:pt x="863868" y="462705"/>
                  <a:pt x="861539" y="472863"/>
                </a:cubicBezTo>
                <a:cubicBezTo>
                  <a:pt x="858269" y="487332"/>
                  <a:pt x="860350" y="554275"/>
                  <a:pt x="861142" y="576969"/>
                </a:cubicBezTo>
                <a:cubicBezTo>
                  <a:pt x="836367" y="576820"/>
                  <a:pt x="816943" y="576424"/>
                  <a:pt x="812484" y="575383"/>
                </a:cubicBezTo>
                <a:cubicBezTo>
                  <a:pt x="805348" y="573748"/>
                  <a:pt x="799452" y="568694"/>
                  <a:pt x="797073" y="562153"/>
                </a:cubicBezTo>
                <a:cubicBezTo>
                  <a:pt x="794348" y="554721"/>
                  <a:pt x="796330" y="546000"/>
                  <a:pt x="802722" y="537576"/>
                </a:cubicBezTo>
                <a:cubicBezTo>
                  <a:pt x="812137" y="525089"/>
                  <a:pt x="816894" y="501701"/>
                  <a:pt x="807132" y="482922"/>
                </a:cubicBezTo>
                <a:cubicBezTo>
                  <a:pt x="802028" y="473011"/>
                  <a:pt x="788402" y="456660"/>
                  <a:pt x="755203" y="457750"/>
                </a:cubicBezTo>
                <a:cubicBezTo>
                  <a:pt x="721707" y="456660"/>
                  <a:pt x="708080" y="473011"/>
                  <a:pt x="702976" y="482922"/>
                </a:cubicBezTo>
                <a:cubicBezTo>
                  <a:pt x="693215" y="501701"/>
                  <a:pt x="697972" y="525089"/>
                  <a:pt x="707386" y="537576"/>
                </a:cubicBezTo>
                <a:cubicBezTo>
                  <a:pt x="713779" y="546000"/>
                  <a:pt x="715761" y="554721"/>
                  <a:pt x="713035" y="562153"/>
                </a:cubicBezTo>
                <a:cubicBezTo>
                  <a:pt x="710657" y="568694"/>
                  <a:pt x="704760" y="573748"/>
                  <a:pt x="697625" y="575383"/>
                </a:cubicBezTo>
                <a:cubicBezTo>
                  <a:pt x="689697" y="577217"/>
                  <a:pt x="642326" y="577068"/>
                  <a:pt x="600506" y="576969"/>
                </a:cubicBezTo>
                <a:lnTo>
                  <a:pt x="570230" y="576969"/>
                </a:lnTo>
                <a:cubicBezTo>
                  <a:pt x="571023" y="554225"/>
                  <a:pt x="573104" y="487282"/>
                  <a:pt x="569834" y="472863"/>
                </a:cubicBezTo>
                <a:cubicBezTo>
                  <a:pt x="567505" y="462705"/>
                  <a:pt x="560171" y="454182"/>
                  <a:pt x="550657" y="450763"/>
                </a:cubicBezTo>
                <a:cubicBezTo>
                  <a:pt x="540153" y="446898"/>
                  <a:pt x="528310" y="449376"/>
                  <a:pt x="517310" y="457651"/>
                </a:cubicBezTo>
                <a:cubicBezTo>
                  <a:pt x="507499" y="465083"/>
                  <a:pt x="489066" y="468849"/>
                  <a:pt x="474250" y="461119"/>
                </a:cubicBezTo>
                <a:cubicBezTo>
                  <a:pt x="460921" y="454232"/>
                  <a:pt x="454281" y="439664"/>
                  <a:pt x="454975" y="418704"/>
                </a:cubicBezTo>
                <a:cubicBezTo>
                  <a:pt x="454281" y="398091"/>
                  <a:pt x="460921" y="383523"/>
                  <a:pt x="474250" y="376586"/>
                </a:cubicBezTo>
                <a:cubicBezTo>
                  <a:pt x="489066" y="368905"/>
                  <a:pt x="507499" y="372622"/>
                  <a:pt x="517310" y="380054"/>
                </a:cubicBezTo>
                <a:cubicBezTo>
                  <a:pt x="528310" y="388329"/>
                  <a:pt x="540153" y="390807"/>
                  <a:pt x="550657" y="386991"/>
                </a:cubicBezTo>
                <a:cubicBezTo>
                  <a:pt x="560171" y="383523"/>
                  <a:pt x="567505" y="375050"/>
                  <a:pt x="569834" y="364842"/>
                </a:cubicBezTo>
                <a:close/>
                <a:moveTo>
                  <a:pt x="264601" y="475092"/>
                </a:moveTo>
                <a:cubicBezTo>
                  <a:pt x="266187" y="468155"/>
                  <a:pt x="271092" y="462358"/>
                  <a:pt x="277484" y="460079"/>
                </a:cubicBezTo>
                <a:cubicBezTo>
                  <a:pt x="284719" y="457452"/>
                  <a:pt x="293241" y="459385"/>
                  <a:pt x="301417" y="465579"/>
                </a:cubicBezTo>
                <a:cubicBezTo>
                  <a:pt x="313656" y="474845"/>
                  <a:pt x="336648" y="479503"/>
                  <a:pt x="355031" y="469939"/>
                </a:cubicBezTo>
                <a:cubicBezTo>
                  <a:pt x="364743" y="464935"/>
                  <a:pt x="380798" y="451556"/>
                  <a:pt x="379707" y="419051"/>
                </a:cubicBezTo>
                <a:cubicBezTo>
                  <a:pt x="380798" y="386149"/>
                  <a:pt x="364743" y="372820"/>
                  <a:pt x="355031" y="367815"/>
                </a:cubicBezTo>
                <a:cubicBezTo>
                  <a:pt x="336648" y="358252"/>
                  <a:pt x="313656" y="362910"/>
                  <a:pt x="301417" y="372126"/>
                </a:cubicBezTo>
                <a:cubicBezTo>
                  <a:pt x="293241" y="378320"/>
                  <a:pt x="284719" y="380302"/>
                  <a:pt x="277484" y="377676"/>
                </a:cubicBezTo>
                <a:cubicBezTo>
                  <a:pt x="271092" y="375347"/>
                  <a:pt x="266187" y="369599"/>
                  <a:pt x="264601" y="362662"/>
                </a:cubicBezTo>
                <a:cubicBezTo>
                  <a:pt x="261777" y="350274"/>
                  <a:pt x="263461" y="287147"/>
                  <a:pt x="264601" y="258407"/>
                </a:cubicBezTo>
                <a:cubicBezTo>
                  <a:pt x="273520" y="258407"/>
                  <a:pt x="282687" y="258457"/>
                  <a:pt x="291557" y="258457"/>
                </a:cubicBezTo>
                <a:cubicBezTo>
                  <a:pt x="346062" y="258605"/>
                  <a:pt x="382433" y="258556"/>
                  <a:pt x="390856" y="256623"/>
                </a:cubicBezTo>
                <a:cubicBezTo>
                  <a:pt x="401212" y="254245"/>
                  <a:pt x="409834" y="246763"/>
                  <a:pt x="413352" y="237150"/>
                </a:cubicBezTo>
                <a:cubicBezTo>
                  <a:pt x="417267" y="226397"/>
                  <a:pt x="414789" y="214357"/>
                  <a:pt x="406316" y="203158"/>
                </a:cubicBezTo>
                <a:cubicBezTo>
                  <a:pt x="398735" y="193099"/>
                  <a:pt x="394870" y="174220"/>
                  <a:pt x="402748" y="159058"/>
                </a:cubicBezTo>
                <a:cubicBezTo>
                  <a:pt x="409834" y="145382"/>
                  <a:pt x="424749" y="138494"/>
                  <a:pt x="446254" y="139238"/>
                </a:cubicBezTo>
                <a:cubicBezTo>
                  <a:pt x="467363" y="138494"/>
                  <a:pt x="482277" y="145382"/>
                  <a:pt x="489363" y="159058"/>
                </a:cubicBezTo>
                <a:cubicBezTo>
                  <a:pt x="497242" y="174220"/>
                  <a:pt x="493426" y="193099"/>
                  <a:pt x="485796" y="203158"/>
                </a:cubicBezTo>
                <a:cubicBezTo>
                  <a:pt x="477372" y="214357"/>
                  <a:pt x="474845" y="226397"/>
                  <a:pt x="478759" y="237150"/>
                </a:cubicBezTo>
                <a:cubicBezTo>
                  <a:pt x="482277" y="246763"/>
                  <a:pt x="490899" y="254245"/>
                  <a:pt x="501305" y="256623"/>
                </a:cubicBezTo>
                <a:cubicBezTo>
                  <a:pt x="507400" y="258011"/>
                  <a:pt x="528360" y="258457"/>
                  <a:pt x="560270" y="258506"/>
                </a:cubicBezTo>
                <a:cubicBezTo>
                  <a:pt x="561360" y="287295"/>
                  <a:pt x="563045" y="350274"/>
                  <a:pt x="560221" y="362662"/>
                </a:cubicBezTo>
                <a:cubicBezTo>
                  <a:pt x="558635" y="369599"/>
                  <a:pt x="553680" y="375347"/>
                  <a:pt x="547338" y="377676"/>
                </a:cubicBezTo>
                <a:cubicBezTo>
                  <a:pt x="540054" y="380302"/>
                  <a:pt x="531580" y="378369"/>
                  <a:pt x="523355" y="372126"/>
                </a:cubicBezTo>
                <a:cubicBezTo>
                  <a:pt x="511116" y="362910"/>
                  <a:pt x="488174" y="358252"/>
                  <a:pt x="469741" y="367815"/>
                </a:cubicBezTo>
                <a:cubicBezTo>
                  <a:pt x="460079" y="372820"/>
                  <a:pt x="443975" y="386149"/>
                  <a:pt x="445114" y="418704"/>
                </a:cubicBezTo>
                <a:cubicBezTo>
                  <a:pt x="443975" y="451556"/>
                  <a:pt x="460079" y="464935"/>
                  <a:pt x="469741" y="469939"/>
                </a:cubicBezTo>
                <a:cubicBezTo>
                  <a:pt x="488174" y="479503"/>
                  <a:pt x="511116" y="474845"/>
                  <a:pt x="523355" y="465579"/>
                </a:cubicBezTo>
                <a:cubicBezTo>
                  <a:pt x="531580" y="459385"/>
                  <a:pt x="540054" y="457452"/>
                  <a:pt x="547338" y="460079"/>
                </a:cubicBezTo>
                <a:cubicBezTo>
                  <a:pt x="553680" y="462358"/>
                  <a:pt x="558635" y="468155"/>
                  <a:pt x="560221" y="475092"/>
                </a:cubicBezTo>
                <a:cubicBezTo>
                  <a:pt x="562946" y="487133"/>
                  <a:pt x="561410" y="547288"/>
                  <a:pt x="560369" y="576969"/>
                </a:cubicBezTo>
                <a:cubicBezTo>
                  <a:pt x="528409" y="577018"/>
                  <a:pt x="507400" y="577415"/>
                  <a:pt x="501305" y="578852"/>
                </a:cubicBezTo>
                <a:cubicBezTo>
                  <a:pt x="490899" y="581230"/>
                  <a:pt x="482277" y="588663"/>
                  <a:pt x="478759" y="598325"/>
                </a:cubicBezTo>
                <a:cubicBezTo>
                  <a:pt x="474845" y="609028"/>
                  <a:pt x="477372" y="621119"/>
                  <a:pt x="485796" y="632317"/>
                </a:cubicBezTo>
                <a:cubicBezTo>
                  <a:pt x="493426" y="642376"/>
                  <a:pt x="497242" y="661255"/>
                  <a:pt x="489363" y="676417"/>
                </a:cubicBezTo>
                <a:cubicBezTo>
                  <a:pt x="482277" y="690093"/>
                  <a:pt x="467313" y="696931"/>
                  <a:pt x="445907" y="696237"/>
                </a:cubicBezTo>
                <a:cubicBezTo>
                  <a:pt x="424799" y="696882"/>
                  <a:pt x="409834" y="690093"/>
                  <a:pt x="402748" y="676417"/>
                </a:cubicBezTo>
                <a:cubicBezTo>
                  <a:pt x="394870" y="661255"/>
                  <a:pt x="398735" y="642376"/>
                  <a:pt x="406316" y="632317"/>
                </a:cubicBezTo>
                <a:cubicBezTo>
                  <a:pt x="414789" y="621119"/>
                  <a:pt x="417267" y="609028"/>
                  <a:pt x="413352" y="598325"/>
                </a:cubicBezTo>
                <a:cubicBezTo>
                  <a:pt x="409834" y="588663"/>
                  <a:pt x="401212" y="581230"/>
                  <a:pt x="390856" y="578852"/>
                </a:cubicBezTo>
                <a:cubicBezTo>
                  <a:pt x="382433" y="576919"/>
                  <a:pt x="346062" y="576870"/>
                  <a:pt x="291557" y="576969"/>
                </a:cubicBezTo>
                <a:cubicBezTo>
                  <a:pt x="282637" y="577018"/>
                  <a:pt x="273471" y="577018"/>
                  <a:pt x="264502" y="577018"/>
                </a:cubicBezTo>
                <a:cubicBezTo>
                  <a:pt x="263412" y="547387"/>
                  <a:pt x="261876" y="487133"/>
                  <a:pt x="264651" y="475092"/>
                </a:cubicBezTo>
                <a:close/>
                <a:moveTo>
                  <a:pt x="264601" y="803515"/>
                </a:moveTo>
                <a:cubicBezTo>
                  <a:pt x="266187" y="796578"/>
                  <a:pt x="271092" y="790830"/>
                  <a:pt x="277484" y="788501"/>
                </a:cubicBezTo>
                <a:cubicBezTo>
                  <a:pt x="284719" y="785825"/>
                  <a:pt x="293241" y="787807"/>
                  <a:pt x="301417" y="794001"/>
                </a:cubicBezTo>
                <a:cubicBezTo>
                  <a:pt x="313656" y="803267"/>
                  <a:pt x="336648" y="807925"/>
                  <a:pt x="355031" y="798362"/>
                </a:cubicBezTo>
                <a:cubicBezTo>
                  <a:pt x="364743" y="793357"/>
                  <a:pt x="380798" y="779978"/>
                  <a:pt x="379707" y="747473"/>
                </a:cubicBezTo>
                <a:cubicBezTo>
                  <a:pt x="380798" y="714571"/>
                  <a:pt x="364743" y="701242"/>
                  <a:pt x="355031" y="696237"/>
                </a:cubicBezTo>
                <a:cubicBezTo>
                  <a:pt x="336648" y="686674"/>
                  <a:pt x="313656" y="691332"/>
                  <a:pt x="301417" y="700598"/>
                </a:cubicBezTo>
                <a:cubicBezTo>
                  <a:pt x="293241" y="706792"/>
                  <a:pt x="284719" y="708724"/>
                  <a:pt x="277484" y="706098"/>
                </a:cubicBezTo>
                <a:cubicBezTo>
                  <a:pt x="271092" y="703769"/>
                  <a:pt x="266187" y="698021"/>
                  <a:pt x="264601" y="691084"/>
                </a:cubicBezTo>
                <a:cubicBezTo>
                  <a:pt x="261777" y="678697"/>
                  <a:pt x="263461" y="615718"/>
                  <a:pt x="264601" y="586929"/>
                </a:cubicBezTo>
                <a:cubicBezTo>
                  <a:pt x="272975" y="586929"/>
                  <a:pt x="281993" y="586929"/>
                  <a:pt x="291557" y="586879"/>
                </a:cubicBezTo>
                <a:cubicBezTo>
                  <a:pt x="333328" y="586780"/>
                  <a:pt x="380698" y="586681"/>
                  <a:pt x="388627" y="588514"/>
                </a:cubicBezTo>
                <a:cubicBezTo>
                  <a:pt x="395762" y="590149"/>
                  <a:pt x="401708" y="595204"/>
                  <a:pt x="404086" y="601744"/>
                </a:cubicBezTo>
                <a:cubicBezTo>
                  <a:pt x="406762" y="609177"/>
                  <a:pt x="404780" y="617898"/>
                  <a:pt x="398438" y="626321"/>
                </a:cubicBezTo>
                <a:cubicBezTo>
                  <a:pt x="388973" y="638808"/>
                  <a:pt x="384217" y="662196"/>
                  <a:pt x="393978" y="680976"/>
                </a:cubicBezTo>
                <a:cubicBezTo>
                  <a:pt x="399082" y="690886"/>
                  <a:pt x="412758" y="707287"/>
                  <a:pt x="445907" y="706148"/>
                </a:cubicBezTo>
                <a:cubicBezTo>
                  <a:pt x="479503" y="707188"/>
                  <a:pt x="493030" y="690886"/>
                  <a:pt x="498183" y="680976"/>
                </a:cubicBezTo>
                <a:cubicBezTo>
                  <a:pt x="507895" y="662196"/>
                  <a:pt x="503138" y="638808"/>
                  <a:pt x="493724" y="626321"/>
                </a:cubicBezTo>
                <a:cubicBezTo>
                  <a:pt x="487381" y="617898"/>
                  <a:pt x="485350" y="609177"/>
                  <a:pt x="488075" y="601744"/>
                </a:cubicBezTo>
                <a:cubicBezTo>
                  <a:pt x="490453" y="595204"/>
                  <a:pt x="496350" y="590149"/>
                  <a:pt x="503485" y="588514"/>
                </a:cubicBezTo>
                <a:cubicBezTo>
                  <a:pt x="508738" y="587325"/>
                  <a:pt x="531283" y="586929"/>
                  <a:pt x="557991" y="586879"/>
                </a:cubicBezTo>
                <a:cubicBezTo>
                  <a:pt x="557248" y="606947"/>
                  <a:pt x="554869" y="678300"/>
                  <a:pt x="558288" y="693264"/>
                </a:cubicBezTo>
                <a:cubicBezTo>
                  <a:pt x="560617" y="703472"/>
                  <a:pt x="567951" y="711945"/>
                  <a:pt x="577415" y="715414"/>
                </a:cubicBezTo>
                <a:cubicBezTo>
                  <a:pt x="587969" y="719229"/>
                  <a:pt x="599812" y="716801"/>
                  <a:pt x="610763" y="708476"/>
                </a:cubicBezTo>
                <a:cubicBezTo>
                  <a:pt x="620574" y="701044"/>
                  <a:pt x="639007" y="697328"/>
                  <a:pt x="653822" y="705008"/>
                </a:cubicBezTo>
                <a:cubicBezTo>
                  <a:pt x="667151" y="711945"/>
                  <a:pt x="673841" y="726513"/>
                  <a:pt x="673147" y="747473"/>
                </a:cubicBezTo>
                <a:cubicBezTo>
                  <a:pt x="673841" y="768086"/>
                  <a:pt x="667151" y="782654"/>
                  <a:pt x="653822" y="789542"/>
                </a:cubicBezTo>
                <a:cubicBezTo>
                  <a:pt x="639007" y="797271"/>
                  <a:pt x="620574" y="793506"/>
                  <a:pt x="610763" y="786073"/>
                </a:cubicBezTo>
                <a:cubicBezTo>
                  <a:pt x="599812" y="777798"/>
                  <a:pt x="587969" y="775370"/>
                  <a:pt x="577415" y="779185"/>
                </a:cubicBezTo>
                <a:cubicBezTo>
                  <a:pt x="567951" y="782654"/>
                  <a:pt x="560617" y="791127"/>
                  <a:pt x="558288" y="801285"/>
                </a:cubicBezTo>
                <a:cubicBezTo>
                  <a:pt x="554968" y="815952"/>
                  <a:pt x="557149" y="884580"/>
                  <a:pt x="557941" y="906283"/>
                </a:cubicBezTo>
                <a:cubicBezTo>
                  <a:pt x="530788" y="905887"/>
                  <a:pt x="508985" y="905044"/>
                  <a:pt x="503485" y="903805"/>
                </a:cubicBezTo>
                <a:cubicBezTo>
                  <a:pt x="496350" y="902170"/>
                  <a:pt x="490453" y="897116"/>
                  <a:pt x="488075" y="890575"/>
                </a:cubicBezTo>
                <a:cubicBezTo>
                  <a:pt x="485350" y="883143"/>
                  <a:pt x="487381" y="874422"/>
                  <a:pt x="493724" y="865998"/>
                </a:cubicBezTo>
                <a:cubicBezTo>
                  <a:pt x="503138" y="853512"/>
                  <a:pt x="507895" y="830124"/>
                  <a:pt x="498183" y="811344"/>
                </a:cubicBezTo>
                <a:cubicBezTo>
                  <a:pt x="493030" y="801434"/>
                  <a:pt x="479404" y="785082"/>
                  <a:pt x="446254" y="786172"/>
                </a:cubicBezTo>
                <a:cubicBezTo>
                  <a:pt x="412659" y="785131"/>
                  <a:pt x="399082" y="801434"/>
                  <a:pt x="393978" y="811344"/>
                </a:cubicBezTo>
                <a:cubicBezTo>
                  <a:pt x="384217" y="830124"/>
                  <a:pt x="388973" y="853512"/>
                  <a:pt x="398438" y="865998"/>
                </a:cubicBezTo>
                <a:cubicBezTo>
                  <a:pt x="404780" y="874422"/>
                  <a:pt x="406762" y="883143"/>
                  <a:pt x="404037" y="890575"/>
                </a:cubicBezTo>
                <a:cubicBezTo>
                  <a:pt x="401708" y="897116"/>
                  <a:pt x="395762" y="902170"/>
                  <a:pt x="388627" y="903805"/>
                </a:cubicBezTo>
                <a:cubicBezTo>
                  <a:pt x="380698" y="905639"/>
                  <a:pt x="333328" y="905540"/>
                  <a:pt x="291557" y="905391"/>
                </a:cubicBezTo>
                <a:lnTo>
                  <a:pt x="264502" y="905391"/>
                </a:lnTo>
                <a:cubicBezTo>
                  <a:pt x="263412" y="875661"/>
                  <a:pt x="261876" y="815556"/>
                  <a:pt x="264651" y="803515"/>
                </a:cubicBezTo>
                <a:close/>
                <a:moveTo>
                  <a:pt x="264601" y="1131937"/>
                </a:moveTo>
                <a:cubicBezTo>
                  <a:pt x="266187" y="1125000"/>
                  <a:pt x="271092" y="1119252"/>
                  <a:pt x="277484" y="1116923"/>
                </a:cubicBezTo>
                <a:cubicBezTo>
                  <a:pt x="284719" y="1114248"/>
                  <a:pt x="293241" y="1116230"/>
                  <a:pt x="301417" y="1122423"/>
                </a:cubicBezTo>
                <a:cubicBezTo>
                  <a:pt x="313656" y="1131689"/>
                  <a:pt x="336648" y="1136347"/>
                  <a:pt x="355031" y="1126784"/>
                </a:cubicBezTo>
                <a:cubicBezTo>
                  <a:pt x="364743" y="1121779"/>
                  <a:pt x="380798" y="1108401"/>
                  <a:pt x="379707" y="1075895"/>
                </a:cubicBezTo>
                <a:cubicBezTo>
                  <a:pt x="380798" y="1042994"/>
                  <a:pt x="364743" y="1029664"/>
                  <a:pt x="355031" y="1024660"/>
                </a:cubicBezTo>
                <a:cubicBezTo>
                  <a:pt x="336648" y="1015096"/>
                  <a:pt x="313656" y="1019754"/>
                  <a:pt x="301417" y="1029020"/>
                </a:cubicBezTo>
                <a:cubicBezTo>
                  <a:pt x="293241" y="1035214"/>
                  <a:pt x="284719" y="1037147"/>
                  <a:pt x="277484" y="1034520"/>
                </a:cubicBezTo>
                <a:cubicBezTo>
                  <a:pt x="271092" y="1032191"/>
                  <a:pt x="266187" y="1026444"/>
                  <a:pt x="264601" y="1019507"/>
                </a:cubicBezTo>
                <a:cubicBezTo>
                  <a:pt x="261777" y="1007119"/>
                  <a:pt x="263461" y="944041"/>
                  <a:pt x="264601" y="915301"/>
                </a:cubicBezTo>
                <a:lnTo>
                  <a:pt x="291507" y="915301"/>
                </a:lnTo>
                <a:cubicBezTo>
                  <a:pt x="346062" y="915450"/>
                  <a:pt x="382433" y="915400"/>
                  <a:pt x="390856" y="913468"/>
                </a:cubicBezTo>
                <a:cubicBezTo>
                  <a:pt x="401212" y="911089"/>
                  <a:pt x="409834" y="903657"/>
                  <a:pt x="413352" y="893994"/>
                </a:cubicBezTo>
                <a:cubicBezTo>
                  <a:pt x="417267" y="883291"/>
                  <a:pt x="414789" y="871201"/>
                  <a:pt x="406316" y="860003"/>
                </a:cubicBezTo>
                <a:cubicBezTo>
                  <a:pt x="398735" y="849944"/>
                  <a:pt x="394870" y="831065"/>
                  <a:pt x="402748" y="815903"/>
                </a:cubicBezTo>
                <a:cubicBezTo>
                  <a:pt x="409834" y="802226"/>
                  <a:pt x="424749" y="795339"/>
                  <a:pt x="446254" y="796082"/>
                </a:cubicBezTo>
                <a:cubicBezTo>
                  <a:pt x="467363" y="795339"/>
                  <a:pt x="482277" y="802226"/>
                  <a:pt x="489363" y="815903"/>
                </a:cubicBezTo>
                <a:cubicBezTo>
                  <a:pt x="497242" y="831065"/>
                  <a:pt x="493426" y="849944"/>
                  <a:pt x="485796" y="860003"/>
                </a:cubicBezTo>
                <a:cubicBezTo>
                  <a:pt x="477372" y="871201"/>
                  <a:pt x="474845" y="883291"/>
                  <a:pt x="478759" y="893994"/>
                </a:cubicBezTo>
                <a:cubicBezTo>
                  <a:pt x="482277" y="903657"/>
                  <a:pt x="490899" y="911089"/>
                  <a:pt x="501305" y="913468"/>
                </a:cubicBezTo>
                <a:cubicBezTo>
                  <a:pt x="507251" y="914855"/>
                  <a:pt x="529896" y="915747"/>
                  <a:pt x="557941" y="916193"/>
                </a:cubicBezTo>
                <a:cubicBezTo>
                  <a:pt x="557149" y="937302"/>
                  <a:pt x="554919" y="1006921"/>
                  <a:pt x="558288" y="1021687"/>
                </a:cubicBezTo>
                <a:cubicBezTo>
                  <a:pt x="560617" y="1031894"/>
                  <a:pt x="567951" y="1040367"/>
                  <a:pt x="577415" y="1043836"/>
                </a:cubicBezTo>
                <a:cubicBezTo>
                  <a:pt x="587969" y="1047651"/>
                  <a:pt x="599812" y="1045223"/>
                  <a:pt x="610763" y="1036899"/>
                </a:cubicBezTo>
                <a:cubicBezTo>
                  <a:pt x="620574" y="1029466"/>
                  <a:pt x="639007" y="1025750"/>
                  <a:pt x="653822" y="1033430"/>
                </a:cubicBezTo>
                <a:cubicBezTo>
                  <a:pt x="667151" y="1040367"/>
                  <a:pt x="673841" y="1054935"/>
                  <a:pt x="673147" y="1075895"/>
                </a:cubicBezTo>
                <a:cubicBezTo>
                  <a:pt x="673841" y="1096508"/>
                  <a:pt x="667151" y="1111076"/>
                  <a:pt x="653822" y="1117964"/>
                </a:cubicBezTo>
                <a:cubicBezTo>
                  <a:pt x="639007" y="1125694"/>
                  <a:pt x="620574" y="1121928"/>
                  <a:pt x="610763" y="1114545"/>
                </a:cubicBezTo>
                <a:cubicBezTo>
                  <a:pt x="599812" y="1106220"/>
                  <a:pt x="587969" y="1103792"/>
                  <a:pt x="577415" y="1107608"/>
                </a:cubicBezTo>
                <a:cubicBezTo>
                  <a:pt x="567951" y="1111076"/>
                  <a:pt x="560617" y="1119549"/>
                  <a:pt x="558288" y="1129707"/>
                </a:cubicBezTo>
                <a:cubicBezTo>
                  <a:pt x="554968" y="1144176"/>
                  <a:pt x="557099" y="1211218"/>
                  <a:pt x="557892" y="1233863"/>
                </a:cubicBezTo>
                <a:cubicBezTo>
                  <a:pt x="531234" y="1233813"/>
                  <a:pt x="508738" y="1233417"/>
                  <a:pt x="503485" y="1232228"/>
                </a:cubicBezTo>
                <a:cubicBezTo>
                  <a:pt x="496350" y="1230593"/>
                  <a:pt x="490453" y="1225539"/>
                  <a:pt x="488075" y="1218998"/>
                </a:cubicBezTo>
                <a:cubicBezTo>
                  <a:pt x="485350" y="1211565"/>
                  <a:pt x="487381" y="1202844"/>
                  <a:pt x="493724" y="1194421"/>
                </a:cubicBezTo>
                <a:cubicBezTo>
                  <a:pt x="503138" y="1181934"/>
                  <a:pt x="507895" y="1158546"/>
                  <a:pt x="498183" y="1139766"/>
                </a:cubicBezTo>
                <a:cubicBezTo>
                  <a:pt x="493030" y="1129856"/>
                  <a:pt x="479404" y="1113554"/>
                  <a:pt x="446254" y="1114594"/>
                </a:cubicBezTo>
                <a:cubicBezTo>
                  <a:pt x="412659" y="1113554"/>
                  <a:pt x="399082" y="1129856"/>
                  <a:pt x="393978" y="1139766"/>
                </a:cubicBezTo>
                <a:cubicBezTo>
                  <a:pt x="384217" y="1158546"/>
                  <a:pt x="388973" y="1181934"/>
                  <a:pt x="398438" y="1194421"/>
                </a:cubicBezTo>
                <a:cubicBezTo>
                  <a:pt x="404780" y="1202844"/>
                  <a:pt x="406762" y="1211565"/>
                  <a:pt x="404086" y="1218998"/>
                </a:cubicBezTo>
                <a:cubicBezTo>
                  <a:pt x="401708" y="1225539"/>
                  <a:pt x="395762" y="1230593"/>
                  <a:pt x="388627" y="1232228"/>
                </a:cubicBezTo>
                <a:cubicBezTo>
                  <a:pt x="380698" y="1234061"/>
                  <a:pt x="333377" y="1233962"/>
                  <a:pt x="291557" y="1233813"/>
                </a:cubicBezTo>
                <a:lnTo>
                  <a:pt x="264502" y="1233813"/>
                </a:lnTo>
                <a:cubicBezTo>
                  <a:pt x="263412" y="1204083"/>
                  <a:pt x="261876" y="1143978"/>
                  <a:pt x="264651" y="1131937"/>
                </a:cubicBezTo>
                <a:close/>
                <a:moveTo>
                  <a:pt x="264601" y="1460359"/>
                </a:moveTo>
                <a:cubicBezTo>
                  <a:pt x="266187" y="1453422"/>
                  <a:pt x="271092" y="1447675"/>
                  <a:pt x="277484" y="1445346"/>
                </a:cubicBezTo>
                <a:cubicBezTo>
                  <a:pt x="284719" y="1442670"/>
                  <a:pt x="293241" y="1444652"/>
                  <a:pt x="301417" y="1450846"/>
                </a:cubicBezTo>
                <a:cubicBezTo>
                  <a:pt x="313656" y="1460112"/>
                  <a:pt x="336598" y="1464769"/>
                  <a:pt x="355031" y="1455206"/>
                </a:cubicBezTo>
                <a:cubicBezTo>
                  <a:pt x="364743" y="1450202"/>
                  <a:pt x="380798" y="1436872"/>
                  <a:pt x="379707" y="1404318"/>
                </a:cubicBezTo>
                <a:cubicBezTo>
                  <a:pt x="380798" y="1371416"/>
                  <a:pt x="364743" y="1358087"/>
                  <a:pt x="355031" y="1353082"/>
                </a:cubicBezTo>
                <a:cubicBezTo>
                  <a:pt x="336648" y="1343519"/>
                  <a:pt x="313706" y="1348177"/>
                  <a:pt x="301417" y="1357443"/>
                </a:cubicBezTo>
                <a:cubicBezTo>
                  <a:pt x="293241" y="1363636"/>
                  <a:pt x="284719" y="1365569"/>
                  <a:pt x="277484" y="1362943"/>
                </a:cubicBezTo>
                <a:cubicBezTo>
                  <a:pt x="271092" y="1360614"/>
                  <a:pt x="266187" y="1354866"/>
                  <a:pt x="264601" y="1347929"/>
                </a:cubicBezTo>
                <a:cubicBezTo>
                  <a:pt x="261777" y="1335541"/>
                  <a:pt x="263461" y="1272463"/>
                  <a:pt x="264601" y="1243724"/>
                </a:cubicBezTo>
                <a:lnTo>
                  <a:pt x="291557" y="1243724"/>
                </a:lnTo>
                <a:cubicBezTo>
                  <a:pt x="346062" y="1243872"/>
                  <a:pt x="382433" y="1243823"/>
                  <a:pt x="390856" y="1241890"/>
                </a:cubicBezTo>
                <a:cubicBezTo>
                  <a:pt x="401212" y="1239512"/>
                  <a:pt x="409834" y="1232079"/>
                  <a:pt x="413352" y="1222417"/>
                </a:cubicBezTo>
                <a:cubicBezTo>
                  <a:pt x="417267" y="1211714"/>
                  <a:pt x="414789" y="1199624"/>
                  <a:pt x="406316" y="1188425"/>
                </a:cubicBezTo>
                <a:cubicBezTo>
                  <a:pt x="398735" y="1178366"/>
                  <a:pt x="394870" y="1159487"/>
                  <a:pt x="402748" y="1144325"/>
                </a:cubicBezTo>
                <a:cubicBezTo>
                  <a:pt x="409834" y="1130649"/>
                  <a:pt x="424749" y="1123761"/>
                  <a:pt x="446254" y="1124505"/>
                </a:cubicBezTo>
                <a:cubicBezTo>
                  <a:pt x="467363" y="1123811"/>
                  <a:pt x="482277" y="1130649"/>
                  <a:pt x="489363" y="1144325"/>
                </a:cubicBezTo>
                <a:cubicBezTo>
                  <a:pt x="497242" y="1159487"/>
                  <a:pt x="493426" y="1178366"/>
                  <a:pt x="485796" y="1188425"/>
                </a:cubicBezTo>
                <a:cubicBezTo>
                  <a:pt x="477372" y="1199624"/>
                  <a:pt x="474845" y="1211714"/>
                  <a:pt x="478759" y="1222417"/>
                </a:cubicBezTo>
                <a:cubicBezTo>
                  <a:pt x="482277" y="1232079"/>
                  <a:pt x="490899" y="1239512"/>
                  <a:pt x="501305" y="1241890"/>
                </a:cubicBezTo>
                <a:cubicBezTo>
                  <a:pt x="507400" y="1243278"/>
                  <a:pt x="528360" y="1243724"/>
                  <a:pt x="560270" y="1243773"/>
                </a:cubicBezTo>
                <a:cubicBezTo>
                  <a:pt x="561360" y="1272562"/>
                  <a:pt x="563045" y="1335541"/>
                  <a:pt x="560221" y="1347929"/>
                </a:cubicBezTo>
                <a:cubicBezTo>
                  <a:pt x="558635" y="1354866"/>
                  <a:pt x="553680" y="1360614"/>
                  <a:pt x="547338" y="1362943"/>
                </a:cubicBezTo>
                <a:cubicBezTo>
                  <a:pt x="540054" y="1365569"/>
                  <a:pt x="531580" y="1363636"/>
                  <a:pt x="523355" y="1357443"/>
                </a:cubicBezTo>
                <a:cubicBezTo>
                  <a:pt x="511116" y="1348177"/>
                  <a:pt x="488174" y="1343519"/>
                  <a:pt x="469741" y="1353082"/>
                </a:cubicBezTo>
                <a:cubicBezTo>
                  <a:pt x="460079" y="1358087"/>
                  <a:pt x="443975" y="1371416"/>
                  <a:pt x="445114" y="1403971"/>
                </a:cubicBezTo>
                <a:cubicBezTo>
                  <a:pt x="443975" y="1436872"/>
                  <a:pt x="460079" y="1450202"/>
                  <a:pt x="469741" y="1455206"/>
                </a:cubicBezTo>
                <a:cubicBezTo>
                  <a:pt x="488174" y="1464769"/>
                  <a:pt x="511116" y="1460112"/>
                  <a:pt x="523355" y="1450846"/>
                </a:cubicBezTo>
                <a:cubicBezTo>
                  <a:pt x="531580" y="1444652"/>
                  <a:pt x="540054" y="1442670"/>
                  <a:pt x="547338" y="1445346"/>
                </a:cubicBezTo>
                <a:cubicBezTo>
                  <a:pt x="553680" y="1447675"/>
                  <a:pt x="558635" y="1453422"/>
                  <a:pt x="560221" y="1460359"/>
                </a:cubicBezTo>
                <a:cubicBezTo>
                  <a:pt x="562946" y="1472400"/>
                  <a:pt x="561410" y="1532555"/>
                  <a:pt x="560369" y="1562236"/>
                </a:cubicBezTo>
                <a:cubicBezTo>
                  <a:pt x="528409" y="1562285"/>
                  <a:pt x="507400" y="1562731"/>
                  <a:pt x="501305" y="1564119"/>
                </a:cubicBezTo>
                <a:cubicBezTo>
                  <a:pt x="490899" y="1566497"/>
                  <a:pt x="482277" y="1573930"/>
                  <a:pt x="478759" y="1583592"/>
                </a:cubicBezTo>
                <a:cubicBezTo>
                  <a:pt x="474845" y="1594295"/>
                  <a:pt x="477372" y="1606386"/>
                  <a:pt x="485796" y="1617584"/>
                </a:cubicBezTo>
                <a:cubicBezTo>
                  <a:pt x="493426" y="1627643"/>
                  <a:pt x="497242" y="1646522"/>
                  <a:pt x="489363" y="1661684"/>
                </a:cubicBezTo>
                <a:cubicBezTo>
                  <a:pt x="482277" y="1675360"/>
                  <a:pt x="467313" y="1682099"/>
                  <a:pt x="445907" y="1681504"/>
                </a:cubicBezTo>
                <a:cubicBezTo>
                  <a:pt x="424749" y="1682149"/>
                  <a:pt x="409834" y="1675360"/>
                  <a:pt x="402748" y="1661684"/>
                </a:cubicBezTo>
                <a:cubicBezTo>
                  <a:pt x="394870" y="1646522"/>
                  <a:pt x="398735" y="1627643"/>
                  <a:pt x="406316" y="1617584"/>
                </a:cubicBezTo>
                <a:cubicBezTo>
                  <a:pt x="414789" y="1606386"/>
                  <a:pt x="417267" y="1594295"/>
                  <a:pt x="413352" y="1583592"/>
                </a:cubicBezTo>
                <a:cubicBezTo>
                  <a:pt x="409834" y="1573930"/>
                  <a:pt x="401212" y="1566497"/>
                  <a:pt x="390856" y="1564119"/>
                </a:cubicBezTo>
                <a:cubicBezTo>
                  <a:pt x="382433" y="1562186"/>
                  <a:pt x="346062" y="1562137"/>
                  <a:pt x="291557" y="1562285"/>
                </a:cubicBezTo>
                <a:lnTo>
                  <a:pt x="264502" y="1562285"/>
                </a:lnTo>
                <a:cubicBezTo>
                  <a:pt x="263412" y="1532654"/>
                  <a:pt x="261876" y="1472450"/>
                  <a:pt x="264651" y="1460359"/>
                </a:cubicBezTo>
                <a:close/>
                <a:moveTo>
                  <a:pt x="264601" y="1788782"/>
                </a:moveTo>
                <a:cubicBezTo>
                  <a:pt x="266187" y="1781845"/>
                  <a:pt x="271092" y="1776097"/>
                  <a:pt x="277484" y="1773768"/>
                </a:cubicBezTo>
                <a:cubicBezTo>
                  <a:pt x="284719" y="1771142"/>
                  <a:pt x="293241" y="1773074"/>
                  <a:pt x="301417" y="1779268"/>
                </a:cubicBezTo>
                <a:cubicBezTo>
                  <a:pt x="313656" y="1788534"/>
                  <a:pt x="336648" y="1793192"/>
                  <a:pt x="355031" y="1783628"/>
                </a:cubicBezTo>
                <a:cubicBezTo>
                  <a:pt x="364743" y="1778624"/>
                  <a:pt x="380798" y="1765295"/>
                  <a:pt x="379707" y="1732740"/>
                </a:cubicBezTo>
                <a:cubicBezTo>
                  <a:pt x="380798" y="1699838"/>
                  <a:pt x="364743" y="1686509"/>
                  <a:pt x="355031" y="1681504"/>
                </a:cubicBezTo>
                <a:cubicBezTo>
                  <a:pt x="336598" y="1671941"/>
                  <a:pt x="313656" y="1676599"/>
                  <a:pt x="301417" y="1685865"/>
                </a:cubicBezTo>
                <a:cubicBezTo>
                  <a:pt x="293241" y="1692059"/>
                  <a:pt x="284719" y="1693991"/>
                  <a:pt x="277484" y="1691365"/>
                </a:cubicBezTo>
                <a:cubicBezTo>
                  <a:pt x="271092" y="1689036"/>
                  <a:pt x="266187" y="1683288"/>
                  <a:pt x="264601" y="1676351"/>
                </a:cubicBezTo>
                <a:cubicBezTo>
                  <a:pt x="261777" y="1663963"/>
                  <a:pt x="263461" y="1600985"/>
                  <a:pt x="264601" y="1572196"/>
                </a:cubicBezTo>
                <a:lnTo>
                  <a:pt x="291557" y="1572196"/>
                </a:lnTo>
                <a:cubicBezTo>
                  <a:pt x="333328" y="1572096"/>
                  <a:pt x="380698" y="1571948"/>
                  <a:pt x="388627" y="1573781"/>
                </a:cubicBezTo>
                <a:cubicBezTo>
                  <a:pt x="395762" y="1575416"/>
                  <a:pt x="401658" y="1580470"/>
                  <a:pt x="404037" y="1587011"/>
                </a:cubicBezTo>
                <a:cubicBezTo>
                  <a:pt x="406762" y="1594444"/>
                  <a:pt x="404780" y="1603165"/>
                  <a:pt x="398438" y="1611588"/>
                </a:cubicBezTo>
                <a:cubicBezTo>
                  <a:pt x="388973" y="1624075"/>
                  <a:pt x="384217" y="1647463"/>
                  <a:pt x="393978" y="1666243"/>
                </a:cubicBezTo>
                <a:cubicBezTo>
                  <a:pt x="399082" y="1676153"/>
                  <a:pt x="412807" y="1692604"/>
                  <a:pt x="445907" y="1691415"/>
                </a:cubicBezTo>
                <a:cubicBezTo>
                  <a:pt x="479503" y="1692604"/>
                  <a:pt x="493030" y="1676153"/>
                  <a:pt x="498183" y="1666243"/>
                </a:cubicBezTo>
                <a:cubicBezTo>
                  <a:pt x="507895" y="1647463"/>
                  <a:pt x="503138" y="1624075"/>
                  <a:pt x="493724" y="1611588"/>
                </a:cubicBezTo>
                <a:cubicBezTo>
                  <a:pt x="487381" y="1603165"/>
                  <a:pt x="485350" y="1594444"/>
                  <a:pt x="488075" y="1587011"/>
                </a:cubicBezTo>
                <a:cubicBezTo>
                  <a:pt x="490453" y="1580470"/>
                  <a:pt x="496350" y="1575416"/>
                  <a:pt x="503485" y="1573781"/>
                </a:cubicBezTo>
                <a:cubicBezTo>
                  <a:pt x="508738" y="1572592"/>
                  <a:pt x="531283" y="1572196"/>
                  <a:pt x="557991" y="1572146"/>
                </a:cubicBezTo>
                <a:cubicBezTo>
                  <a:pt x="557248" y="1592214"/>
                  <a:pt x="554869" y="1663567"/>
                  <a:pt x="558288" y="1678531"/>
                </a:cubicBezTo>
                <a:cubicBezTo>
                  <a:pt x="560617" y="1688739"/>
                  <a:pt x="567951" y="1697212"/>
                  <a:pt x="577415" y="1700681"/>
                </a:cubicBezTo>
                <a:cubicBezTo>
                  <a:pt x="587969" y="1704496"/>
                  <a:pt x="599812" y="1702068"/>
                  <a:pt x="610763" y="1693743"/>
                </a:cubicBezTo>
                <a:cubicBezTo>
                  <a:pt x="620574" y="1686360"/>
                  <a:pt x="639007" y="1682595"/>
                  <a:pt x="653822" y="1690275"/>
                </a:cubicBezTo>
                <a:cubicBezTo>
                  <a:pt x="667151" y="1697212"/>
                  <a:pt x="673841" y="1711780"/>
                  <a:pt x="673147" y="1732740"/>
                </a:cubicBezTo>
                <a:cubicBezTo>
                  <a:pt x="673841" y="1753353"/>
                  <a:pt x="667151" y="1767921"/>
                  <a:pt x="653822" y="1774858"/>
                </a:cubicBezTo>
                <a:cubicBezTo>
                  <a:pt x="639007" y="1782538"/>
                  <a:pt x="620574" y="1778773"/>
                  <a:pt x="610763" y="1771389"/>
                </a:cubicBezTo>
                <a:cubicBezTo>
                  <a:pt x="599812" y="1763065"/>
                  <a:pt x="587969" y="1760637"/>
                  <a:pt x="577415" y="1764452"/>
                </a:cubicBezTo>
                <a:cubicBezTo>
                  <a:pt x="567951" y="1767921"/>
                  <a:pt x="560617" y="1776394"/>
                  <a:pt x="558288" y="1786602"/>
                </a:cubicBezTo>
                <a:cubicBezTo>
                  <a:pt x="554968" y="1801219"/>
                  <a:pt x="557149" y="1869847"/>
                  <a:pt x="557941" y="1891600"/>
                </a:cubicBezTo>
                <a:cubicBezTo>
                  <a:pt x="530788" y="1891154"/>
                  <a:pt x="508985" y="1890361"/>
                  <a:pt x="503485" y="1889072"/>
                </a:cubicBezTo>
                <a:cubicBezTo>
                  <a:pt x="496350" y="1887437"/>
                  <a:pt x="490453" y="1882383"/>
                  <a:pt x="488075" y="1875892"/>
                </a:cubicBezTo>
                <a:cubicBezTo>
                  <a:pt x="485350" y="1868410"/>
                  <a:pt x="487381" y="1859689"/>
                  <a:pt x="493724" y="1851265"/>
                </a:cubicBezTo>
                <a:cubicBezTo>
                  <a:pt x="503138" y="1838778"/>
                  <a:pt x="507895" y="1815390"/>
                  <a:pt x="498183" y="1796611"/>
                </a:cubicBezTo>
                <a:cubicBezTo>
                  <a:pt x="493030" y="1786750"/>
                  <a:pt x="479304" y="1770299"/>
                  <a:pt x="446254" y="1771439"/>
                </a:cubicBezTo>
                <a:cubicBezTo>
                  <a:pt x="412659" y="1770349"/>
                  <a:pt x="399082" y="1786750"/>
                  <a:pt x="393978" y="1796611"/>
                </a:cubicBezTo>
                <a:cubicBezTo>
                  <a:pt x="384217" y="1815390"/>
                  <a:pt x="388973" y="1838778"/>
                  <a:pt x="398438" y="1851265"/>
                </a:cubicBezTo>
                <a:cubicBezTo>
                  <a:pt x="404780" y="1859689"/>
                  <a:pt x="406762" y="1868410"/>
                  <a:pt x="404037" y="1875892"/>
                </a:cubicBezTo>
                <a:cubicBezTo>
                  <a:pt x="401658" y="1882383"/>
                  <a:pt x="395762" y="1887437"/>
                  <a:pt x="388627" y="1889072"/>
                </a:cubicBezTo>
                <a:cubicBezTo>
                  <a:pt x="380698" y="1890906"/>
                  <a:pt x="333328" y="1890807"/>
                  <a:pt x="291557" y="1890708"/>
                </a:cubicBezTo>
                <a:cubicBezTo>
                  <a:pt x="281944" y="1890658"/>
                  <a:pt x="272926" y="1890658"/>
                  <a:pt x="264502" y="1890658"/>
                </a:cubicBezTo>
                <a:cubicBezTo>
                  <a:pt x="263412" y="1860928"/>
                  <a:pt x="261876" y="1800823"/>
                  <a:pt x="264651" y="1788782"/>
                </a:cubicBezTo>
                <a:close/>
                <a:moveTo>
                  <a:pt x="558239" y="2115024"/>
                </a:moveTo>
                <a:cubicBezTo>
                  <a:pt x="554919" y="2129443"/>
                  <a:pt x="557050" y="2196485"/>
                  <a:pt x="557842" y="2219130"/>
                </a:cubicBezTo>
                <a:cubicBezTo>
                  <a:pt x="531184" y="2219080"/>
                  <a:pt x="508688" y="2218734"/>
                  <a:pt x="503436" y="2217495"/>
                </a:cubicBezTo>
                <a:cubicBezTo>
                  <a:pt x="496300" y="2215860"/>
                  <a:pt x="490404" y="2210806"/>
                  <a:pt x="488025" y="2204314"/>
                </a:cubicBezTo>
                <a:cubicBezTo>
                  <a:pt x="485300" y="2196832"/>
                  <a:pt x="487332" y="2188111"/>
                  <a:pt x="493674" y="2179688"/>
                </a:cubicBezTo>
                <a:cubicBezTo>
                  <a:pt x="503089" y="2167201"/>
                  <a:pt x="507846" y="2143813"/>
                  <a:pt x="498134" y="2125033"/>
                </a:cubicBezTo>
                <a:cubicBezTo>
                  <a:pt x="492980" y="2115173"/>
                  <a:pt x="479354" y="2098722"/>
                  <a:pt x="446205" y="2099911"/>
                </a:cubicBezTo>
                <a:cubicBezTo>
                  <a:pt x="412510" y="2098722"/>
                  <a:pt x="399032" y="2115173"/>
                  <a:pt x="393928" y="2125033"/>
                </a:cubicBezTo>
                <a:cubicBezTo>
                  <a:pt x="384167" y="2143813"/>
                  <a:pt x="388924" y="2167201"/>
                  <a:pt x="398388" y="2179688"/>
                </a:cubicBezTo>
                <a:cubicBezTo>
                  <a:pt x="404731" y="2188111"/>
                  <a:pt x="406713" y="2196832"/>
                  <a:pt x="403987" y="2204314"/>
                </a:cubicBezTo>
                <a:cubicBezTo>
                  <a:pt x="401658" y="2210806"/>
                  <a:pt x="395712" y="2215860"/>
                  <a:pt x="388577" y="2217495"/>
                </a:cubicBezTo>
                <a:cubicBezTo>
                  <a:pt x="380649" y="2219328"/>
                  <a:pt x="333328" y="2219229"/>
                  <a:pt x="291557" y="2219130"/>
                </a:cubicBezTo>
                <a:cubicBezTo>
                  <a:pt x="281944" y="2219080"/>
                  <a:pt x="272876" y="2219080"/>
                  <a:pt x="264452" y="2219080"/>
                </a:cubicBezTo>
                <a:cubicBezTo>
                  <a:pt x="263362" y="2189400"/>
                  <a:pt x="261826" y="2129245"/>
                  <a:pt x="264601" y="2117204"/>
                </a:cubicBezTo>
                <a:cubicBezTo>
                  <a:pt x="266187" y="2110267"/>
                  <a:pt x="271092" y="2104519"/>
                  <a:pt x="277484" y="2102190"/>
                </a:cubicBezTo>
                <a:cubicBezTo>
                  <a:pt x="284719" y="2099564"/>
                  <a:pt x="293241" y="2101496"/>
                  <a:pt x="301417" y="2107690"/>
                </a:cubicBezTo>
                <a:cubicBezTo>
                  <a:pt x="313656" y="2116956"/>
                  <a:pt x="336648" y="2121614"/>
                  <a:pt x="355031" y="2112051"/>
                </a:cubicBezTo>
                <a:cubicBezTo>
                  <a:pt x="364743" y="2107046"/>
                  <a:pt x="380798" y="2093717"/>
                  <a:pt x="379707" y="2061162"/>
                </a:cubicBezTo>
                <a:cubicBezTo>
                  <a:pt x="380798" y="2028260"/>
                  <a:pt x="364743" y="2014931"/>
                  <a:pt x="355031" y="2009927"/>
                </a:cubicBezTo>
                <a:cubicBezTo>
                  <a:pt x="336598" y="2000363"/>
                  <a:pt x="313656" y="2005021"/>
                  <a:pt x="301417" y="2014287"/>
                </a:cubicBezTo>
                <a:cubicBezTo>
                  <a:pt x="293241" y="2020481"/>
                  <a:pt x="284719" y="2022413"/>
                  <a:pt x="277484" y="2019787"/>
                </a:cubicBezTo>
                <a:cubicBezTo>
                  <a:pt x="271092" y="2017458"/>
                  <a:pt x="266187" y="2011711"/>
                  <a:pt x="264601" y="2004773"/>
                </a:cubicBezTo>
                <a:cubicBezTo>
                  <a:pt x="261777" y="1992386"/>
                  <a:pt x="263461" y="1929308"/>
                  <a:pt x="264601" y="1900568"/>
                </a:cubicBezTo>
                <a:cubicBezTo>
                  <a:pt x="273520" y="1900568"/>
                  <a:pt x="282637" y="1900568"/>
                  <a:pt x="291557" y="1900618"/>
                </a:cubicBezTo>
                <a:cubicBezTo>
                  <a:pt x="346062" y="1900717"/>
                  <a:pt x="382433" y="1900618"/>
                  <a:pt x="390856" y="1898735"/>
                </a:cubicBezTo>
                <a:cubicBezTo>
                  <a:pt x="401212" y="1896356"/>
                  <a:pt x="409834" y="1888924"/>
                  <a:pt x="413352" y="1879261"/>
                </a:cubicBezTo>
                <a:cubicBezTo>
                  <a:pt x="417267" y="1868558"/>
                  <a:pt x="414789" y="1856468"/>
                  <a:pt x="406316" y="1845270"/>
                </a:cubicBezTo>
                <a:cubicBezTo>
                  <a:pt x="398735" y="1835211"/>
                  <a:pt x="394870" y="1816332"/>
                  <a:pt x="402748" y="1801169"/>
                </a:cubicBezTo>
                <a:cubicBezTo>
                  <a:pt x="409834" y="1787493"/>
                  <a:pt x="424749" y="1780755"/>
                  <a:pt x="446254" y="1781349"/>
                </a:cubicBezTo>
                <a:cubicBezTo>
                  <a:pt x="467412" y="1780804"/>
                  <a:pt x="482277" y="1787493"/>
                  <a:pt x="489363" y="1801169"/>
                </a:cubicBezTo>
                <a:cubicBezTo>
                  <a:pt x="497242" y="1816332"/>
                  <a:pt x="493426" y="1835211"/>
                  <a:pt x="485796" y="1845270"/>
                </a:cubicBezTo>
                <a:cubicBezTo>
                  <a:pt x="477372" y="1856468"/>
                  <a:pt x="474845" y="1868558"/>
                  <a:pt x="478759" y="1879261"/>
                </a:cubicBezTo>
                <a:cubicBezTo>
                  <a:pt x="482277" y="1888924"/>
                  <a:pt x="490899" y="1896356"/>
                  <a:pt x="501305" y="1898735"/>
                </a:cubicBezTo>
                <a:cubicBezTo>
                  <a:pt x="507251" y="1900122"/>
                  <a:pt x="529896" y="1901014"/>
                  <a:pt x="557941" y="1901460"/>
                </a:cubicBezTo>
                <a:cubicBezTo>
                  <a:pt x="557149" y="1922618"/>
                  <a:pt x="554919" y="1992237"/>
                  <a:pt x="558288" y="2006954"/>
                </a:cubicBezTo>
                <a:cubicBezTo>
                  <a:pt x="560617" y="2017161"/>
                  <a:pt x="567951" y="2025634"/>
                  <a:pt x="577415" y="2029103"/>
                </a:cubicBezTo>
                <a:cubicBezTo>
                  <a:pt x="587969" y="2032918"/>
                  <a:pt x="599812" y="2030490"/>
                  <a:pt x="610763" y="2022166"/>
                </a:cubicBezTo>
                <a:cubicBezTo>
                  <a:pt x="620574" y="2014783"/>
                  <a:pt x="639007" y="2011017"/>
                  <a:pt x="653822" y="2018697"/>
                </a:cubicBezTo>
                <a:cubicBezTo>
                  <a:pt x="667151" y="2025634"/>
                  <a:pt x="673841" y="2040202"/>
                  <a:pt x="673147" y="2061162"/>
                </a:cubicBezTo>
                <a:cubicBezTo>
                  <a:pt x="673841" y="2081775"/>
                  <a:pt x="667151" y="2096343"/>
                  <a:pt x="653822" y="2103280"/>
                </a:cubicBezTo>
                <a:cubicBezTo>
                  <a:pt x="639007" y="2110961"/>
                  <a:pt x="620574" y="2107195"/>
                  <a:pt x="610763" y="2099812"/>
                </a:cubicBezTo>
                <a:cubicBezTo>
                  <a:pt x="599812" y="2091487"/>
                  <a:pt x="587969" y="2089059"/>
                  <a:pt x="577415" y="2092875"/>
                </a:cubicBezTo>
                <a:cubicBezTo>
                  <a:pt x="567951" y="2096343"/>
                  <a:pt x="560617" y="2104816"/>
                  <a:pt x="558288" y="2115024"/>
                </a:cubicBezTo>
                <a:close/>
                <a:moveTo>
                  <a:pt x="861539" y="2115024"/>
                </a:moveTo>
                <a:cubicBezTo>
                  <a:pt x="858269" y="2129443"/>
                  <a:pt x="860350" y="2196436"/>
                  <a:pt x="861142" y="2219130"/>
                </a:cubicBezTo>
                <a:cubicBezTo>
                  <a:pt x="833047" y="2219279"/>
                  <a:pt x="815506" y="2219774"/>
                  <a:pt x="810254" y="2220963"/>
                </a:cubicBezTo>
                <a:cubicBezTo>
                  <a:pt x="799898" y="2223342"/>
                  <a:pt x="791276" y="2230824"/>
                  <a:pt x="787758" y="2240437"/>
                </a:cubicBezTo>
                <a:cubicBezTo>
                  <a:pt x="783843" y="2251189"/>
                  <a:pt x="786370" y="2263230"/>
                  <a:pt x="794794" y="2274429"/>
                </a:cubicBezTo>
                <a:cubicBezTo>
                  <a:pt x="802425" y="2284487"/>
                  <a:pt x="806240" y="2303366"/>
                  <a:pt x="798362" y="2318529"/>
                </a:cubicBezTo>
                <a:cubicBezTo>
                  <a:pt x="791276" y="2332205"/>
                  <a:pt x="776411" y="2338944"/>
                  <a:pt x="754906" y="2338349"/>
                </a:cubicBezTo>
                <a:cubicBezTo>
                  <a:pt x="733797" y="2339043"/>
                  <a:pt x="718833" y="2332205"/>
                  <a:pt x="711747" y="2318529"/>
                </a:cubicBezTo>
                <a:cubicBezTo>
                  <a:pt x="703868" y="2303366"/>
                  <a:pt x="707733" y="2284487"/>
                  <a:pt x="715315" y="2274429"/>
                </a:cubicBezTo>
                <a:cubicBezTo>
                  <a:pt x="723788" y="2263230"/>
                  <a:pt x="726265" y="2251189"/>
                  <a:pt x="722351" y="2240437"/>
                </a:cubicBezTo>
                <a:cubicBezTo>
                  <a:pt x="718833" y="2230824"/>
                  <a:pt x="710211" y="2223342"/>
                  <a:pt x="699855" y="2220963"/>
                </a:cubicBezTo>
                <a:cubicBezTo>
                  <a:pt x="691431" y="2219031"/>
                  <a:pt x="655011" y="2218981"/>
                  <a:pt x="600506" y="2219130"/>
                </a:cubicBezTo>
                <a:cubicBezTo>
                  <a:pt x="589703" y="2219130"/>
                  <a:pt x="578505" y="2219179"/>
                  <a:pt x="567753" y="2219179"/>
                </a:cubicBezTo>
                <a:cubicBezTo>
                  <a:pt x="566662" y="2189499"/>
                  <a:pt x="565126" y="2129295"/>
                  <a:pt x="567901" y="2117204"/>
                </a:cubicBezTo>
                <a:cubicBezTo>
                  <a:pt x="569487" y="2110267"/>
                  <a:pt x="574442" y="2104519"/>
                  <a:pt x="580784" y="2102190"/>
                </a:cubicBezTo>
                <a:cubicBezTo>
                  <a:pt x="588019" y="2099564"/>
                  <a:pt x="596541" y="2101496"/>
                  <a:pt x="604767" y="2107690"/>
                </a:cubicBezTo>
                <a:cubicBezTo>
                  <a:pt x="617006" y="2116956"/>
                  <a:pt x="639948" y="2121614"/>
                  <a:pt x="658331" y="2112051"/>
                </a:cubicBezTo>
                <a:cubicBezTo>
                  <a:pt x="668043" y="2107046"/>
                  <a:pt x="684098" y="2093717"/>
                  <a:pt x="683008" y="2061162"/>
                </a:cubicBezTo>
                <a:cubicBezTo>
                  <a:pt x="684098" y="2028260"/>
                  <a:pt x="668043" y="2014931"/>
                  <a:pt x="658331" y="2009927"/>
                </a:cubicBezTo>
                <a:cubicBezTo>
                  <a:pt x="639948" y="2000363"/>
                  <a:pt x="617006" y="2005021"/>
                  <a:pt x="604767" y="2014287"/>
                </a:cubicBezTo>
                <a:cubicBezTo>
                  <a:pt x="596541" y="2020481"/>
                  <a:pt x="588019" y="2022413"/>
                  <a:pt x="580784" y="2019787"/>
                </a:cubicBezTo>
                <a:cubicBezTo>
                  <a:pt x="574442" y="2017458"/>
                  <a:pt x="569487" y="2011711"/>
                  <a:pt x="567901" y="2004773"/>
                </a:cubicBezTo>
                <a:cubicBezTo>
                  <a:pt x="565126" y="1992534"/>
                  <a:pt x="566712" y="1930794"/>
                  <a:pt x="567802" y="1901609"/>
                </a:cubicBezTo>
                <a:cubicBezTo>
                  <a:pt x="621416" y="1902203"/>
                  <a:pt x="688855" y="1901262"/>
                  <a:pt x="699855" y="1898735"/>
                </a:cubicBezTo>
                <a:cubicBezTo>
                  <a:pt x="710211" y="1896356"/>
                  <a:pt x="718833" y="1888924"/>
                  <a:pt x="722351" y="1879261"/>
                </a:cubicBezTo>
                <a:cubicBezTo>
                  <a:pt x="726265" y="1868558"/>
                  <a:pt x="723788" y="1856468"/>
                  <a:pt x="715315" y="1845270"/>
                </a:cubicBezTo>
                <a:cubicBezTo>
                  <a:pt x="707733" y="1835211"/>
                  <a:pt x="703868" y="1816332"/>
                  <a:pt x="711747" y="1801169"/>
                </a:cubicBezTo>
                <a:cubicBezTo>
                  <a:pt x="718833" y="1787493"/>
                  <a:pt x="733797" y="1780755"/>
                  <a:pt x="755203" y="1781349"/>
                </a:cubicBezTo>
                <a:cubicBezTo>
                  <a:pt x="776411" y="1780804"/>
                  <a:pt x="791276" y="1787493"/>
                  <a:pt x="798362" y="1801169"/>
                </a:cubicBezTo>
                <a:cubicBezTo>
                  <a:pt x="806240" y="1816332"/>
                  <a:pt x="802425" y="1835211"/>
                  <a:pt x="794794" y="1845270"/>
                </a:cubicBezTo>
                <a:cubicBezTo>
                  <a:pt x="786370" y="1856468"/>
                  <a:pt x="783843" y="1868558"/>
                  <a:pt x="787758" y="1879261"/>
                </a:cubicBezTo>
                <a:cubicBezTo>
                  <a:pt x="791276" y="1888924"/>
                  <a:pt x="799898" y="1896356"/>
                  <a:pt x="810254" y="1898735"/>
                </a:cubicBezTo>
                <a:cubicBezTo>
                  <a:pt x="815506" y="1899924"/>
                  <a:pt x="833047" y="1900420"/>
                  <a:pt x="861242" y="1900568"/>
                </a:cubicBezTo>
                <a:cubicBezTo>
                  <a:pt x="860498" y="1920636"/>
                  <a:pt x="858120" y="1992039"/>
                  <a:pt x="861539" y="2006954"/>
                </a:cubicBezTo>
                <a:cubicBezTo>
                  <a:pt x="863868" y="2017161"/>
                  <a:pt x="871201" y="2025634"/>
                  <a:pt x="880665" y="2029103"/>
                </a:cubicBezTo>
                <a:cubicBezTo>
                  <a:pt x="891220" y="2032918"/>
                  <a:pt x="903062" y="2030490"/>
                  <a:pt x="914013" y="2022166"/>
                </a:cubicBezTo>
                <a:cubicBezTo>
                  <a:pt x="923874" y="2014783"/>
                  <a:pt x="942307" y="2011017"/>
                  <a:pt x="957073" y="2018697"/>
                </a:cubicBezTo>
                <a:cubicBezTo>
                  <a:pt x="970451" y="2025634"/>
                  <a:pt x="977091" y="2040202"/>
                  <a:pt x="976398" y="2061162"/>
                </a:cubicBezTo>
                <a:cubicBezTo>
                  <a:pt x="977091" y="2081775"/>
                  <a:pt x="970451" y="2096343"/>
                  <a:pt x="957122" y="2103280"/>
                </a:cubicBezTo>
                <a:cubicBezTo>
                  <a:pt x="942307" y="2110961"/>
                  <a:pt x="923874" y="2107195"/>
                  <a:pt x="914013" y="2099812"/>
                </a:cubicBezTo>
                <a:cubicBezTo>
                  <a:pt x="903062" y="2091487"/>
                  <a:pt x="891220" y="2089059"/>
                  <a:pt x="880715" y="2092875"/>
                </a:cubicBezTo>
                <a:cubicBezTo>
                  <a:pt x="871201" y="2096343"/>
                  <a:pt x="863868" y="2104816"/>
                  <a:pt x="861539" y="2115024"/>
                </a:cubicBezTo>
                <a:close/>
                <a:moveTo>
                  <a:pt x="1201011" y="2115024"/>
                </a:moveTo>
                <a:cubicBezTo>
                  <a:pt x="1197691" y="2129592"/>
                  <a:pt x="1199871" y="2197972"/>
                  <a:pt x="1200664" y="2219873"/>
                </a:cubicBezTo>
                <a:cubicBezTo>
                  <a:pt x="1174947" y="2219427"/>
                  <a:pt x="1155276" y="2218635"/>
                  <a:pt x="1150420" y="2217495"/>
                </a:cubicBezTo>
                <a:cubicBezTo>
                  <a:pt x="1143284" y="2215860"/>
                  <a:pt x="1137388" y="2210806"/>
                  <a:pt x="1135009" y="2204314"/>
                </a:cubicBezTo>
                <a:cubicBezTo>
                  <a:pt x="1132284" y="2196832"/>
                  <a:pt x="1134316" y="2188111"/>
                  <a:pt x="1140658" y="2179688"/>
                </a:cubicBezTo>
                <a:cubicBezTo>
                  <a:pt x="1150073" y="2167201"/>
                  <a:pt x="1154830" y="2143813"/>
                  <a:pt x="1145118" y="2125033"/>
                </a:cubicBezTo>
                <a:cubicBezTo>
                  <a:pt x="1139965" y="2115173"/>
                  <a:pt x="1126338" y="2098722"/>
                  <a:pt x="1093189" y="2099911"/>
                </a:cubicBezTo>
                <a:cubicBezTo>
                  <a:pt x="1059494" y="2098722"/>
                  <a:pt x="1046016" y="2115173"/>
                  <a:pt x="1040913" y="2125033"/>
                </a:cubicBezTo>
                <a:cubicBezTo>
                  <a:pt x="1031151" y="2143813"/>
                  <a:pt x="1035908" y="2167201"/>
                  <a:pt x="1045372" y="2179688"/>
                </a:cubicBezTo>
                <a:cubicBezTo>
                  <a:pt x="1051715" y="2188111"/>
                  <a:pt x="1053697" y="2196832"/>
                  <a:pt x="1051021" y="2204314"/>
                </a:cubicBezTo>
                <a:cubicBezTo>
                  <a:pt x="1048643" y="2210806"/>
                  <a:pt x="1042696" y="2215860"/>
                  <a:pt x="1035561" y="2217495"/>
                </a:cubicBezTo>
                <a:cubicBezTo>
                  <a:pt x="1027633" y="2219328"/>
                  <a:pt x="972632" y="2219229"/>
                  <a:pt x="924072" y="2219130"/>
                </a:cubicBezTo>
                <a:cubicBezTo>
                  <a:pt x="903954" y="2219080"/>
                  <a:pt x="886215" y="2219031"/>
                  <a:pt x="871053" y="2219080"/>
                </a:cubicBezTo>
                <a:cubicBezTo>
                  <a:pt x="869963" y="2189400"/>
                  <a:pt x="868476" y="2129245"/>
                  <a:pt x="871201" y="2117204"/>
                </a:cubicBezTo>
                <a:cubicBezTo>
                  <a:pt x="872787" y="2110267"/>
                  <a:pt x="877742" y="2104519"/>
                  <a:pt x="884084" y="2102190"/>
                </a:cubicBezTo>
                <a:cubicBezTo>
                  <a:pt x="891319" y="2099564"/>
                  <a:pt x="899842" y="2101496"/>
                  <a:pt x="908067" y="2107690"/>
                </a:cubicBezTo>
                <a:cubicBezTo>
                  <a:pt x="920306" y="2116956"/>
                  <a:pt x="943248" y="2121614"/>
                  <a:pt x="961681" y="2112051"/>
                </a:cubicBezTo>
                <a:cubicBezTo>
                  <a:pt x="971343" y="2107046"/>
                  <a:pt x="987447" y="2093717"/>
                  <a:pt x="986308" y="2061162"/>
                </a:cubicBezTo>
                <a:cubicBezTo>
                  <a:pt x="987447" y="2028260"/>
                  <a:pt x="971343" y="2014931"/>
                  <a:pt x="961681" y="2009927"/>
                </a:cubicBezTo>
                <a:cubicBezTo>
                  <a:pt x="943248" y="2000363"/>
                  <a:pt x="920306" y="2005021"/>
                  <a:pt x="908067" y="2014287"/>
                </a:cubicBezTo>
                <a:cubicBezTo>
                  <a:pt x="899842" y="2020481"/>
                  <a:pt x="891319" y="2022413"/>
                  <a:pt x="884084" y="2019787"/>
                </a:cubicBezTo>
                <a:cubicBezTo>
                  <a:pt x="877742" y="2017458"/>
                  <a:pt x="872787" y="2011711"/>
                  <a:pt x="871201" y="2004773"/>
                </a:cubicBezTo>
                <a:cubicBezTo>
                  <a:pt x="868377" y="1992386"/>
                  <a:pt x="870062" y="1929407"/>
                  <a:pt x="871152" y="1900618"/>
                </a:cubicBezTo>
                <a:cubicBezTo>
                  <a:pt x="886265" y="1900618"/>
                  <a:pt x="903954" y="1900618"/>
                  <a:pt x="924022" y="1900618"/>
                </a:cubicBezTo>
                <a:cubicBezTo>
                  <a:pt x="972582" y="1900469"/>
                  <a:pt x="1027633" y="1900370"/>
                  <a:pt x="1035561" y="1902203"/>
                </a:cubicBezTo>
                <a:cubicBezTo>
                  <a:pt x="1042696" y="1903839"/>
                  <a:pt x="1048643" y="1908893"/>
                  <a:pt x="1051021" y="1915433"/>
                </a:cubicBezTo>
                <a:cubicBezTo>
                  <a:pt x="1053697" y="1922866"/>
                  <a:pt x="1051715" y="1931587"/>
                  <a:pt x="1045372" y="1940011"/>
                </a:cubicBezTo>
                <a:cubicBezTo>
                  <a:pt x="1035908" y="1952497"/>
                  <a:pt x="1031151" y="1975885"/>
                  <a:pt x="1040913" y="1994715"/>
                </a:cubicBezTo>
                <a:cubicBezTo>
                  <a:pt x="1046016" y="2004575"/>
                  <a:pt x="1059742" y="2021026"/>
                  <a:pt x="1092842" y="2019837"/>
                </a:cubicBezTo>
                <a:cubicBezTo>
                  <a:pt x="1126289" y="2020976"/>
                  <a:pt x="1139965" y="2004575"/>
                  <a:pt x="1145118" y="1994715"/>
                </a:cubicBezTo>
                <a:cubicBezTo>
                  <a:pt x="1154830" y="1975885"/>
                  <a:pt x="1150073" y="1952497"/>
                  <a:pt x="1140658" y="1940011"/>
                </a:cubicBezTo>
                <a:cubicBezTo>
                  <a:pt x="1134316" y="1931587"/>
                  <a:pt x="1132284" y="1922866"/>
                  <a:pt x="1135009" y="1915433"/>
                </a:cubicBezTo>
                <a:cubicBezTo>
                  <a:pt x="1137388" y="1908893"/>
                  <a:pt x="1143284" y="1903839"/>
                  <a:pt x="1150420" y="1902203"/>
                </a:cubicBezTo>
                <a:cubicBezTo>
                  <a:pt x="1154978" y="1901163"/>
                  <a:pt x="1175195" y="1900766"/>
                  <a:pt x="1200714" y="1900618"/>
                </a:cubicBezTo>
                <a:cubicBezTo>
                  <a:pt x="1199971" y="1920735"/>
                  <a:pt x="1197592" y="1992039"/>
                  <a:pt x="1201011" y="2006954"/>
                </a:cubicBezTo>
                <a:cubicBezTo>
                  <a:pt x="1203340" y="2017161"/>
                  <a:pt x="1210674" y="2025634"/>
                  <a:pt x="1220187" y="2029103"/>
                </a:cubicBezTo>
                <a:cubicBezTo>
                  <a:pt x="1230692" y="2032918"/>
                  <a:pt x="1242535" y="2030490"/>
                  <a:pt x="1253485" y="2022166"/>
                </a:cubicBezTo>
                <a:cubicBezTo>
                  <a:pt x="1263296" y="2014733"/>
                  <a:pt x="1281729" y="2011017"/>
                  <a:pt x="1296595" y="2018697"/>
                </a:cubicBezTo>
                <a:cubicBezTo>
                  <a:pt x="1309924" y="2025634"/>
                  <a:pt x="1316564" y="2040202"/>
                  <a:pt x="1315870" y="2061162"/>
                </a:cubicBezTo>
                <a:cubicBezTo>
                  <a:pt x="1316564" y="2081775"/>
                  <a:pt x="1309924" y="2096343"/>
                  <a:pt x="1296595" y="2103280"/>
                </a:cubicBezTo>
                <a:cubicBezTo>
                  <a:pt x="1281779" y="2110961"/>
                  <a:pt x="1263346" y="2107244"/>
                  <a:pt x="1253485" y="2099812"/>
                </a:cubicBezTo>
                <a:cubicBezTo>
                  <a:pt x="1242535" y="2091487"/>
                  <a:pt x="1230692" y="2089059"/>
                  <a:pt x="1220187" y="2092875"/>
                </a:cubicBezTo>
                <a:cubicBezTo>
                  <a:pt x="1210674" y="2096343"/>
                  <a:pt x="1203340" y="2104816"/>
                  <a:pt x="1201011" y="2115024"/>
                </a:cubicBezTo>
                <a:close/>
                <a:moveTo>
                  <a:pt x="1619467" y="2219080"/>
                </a:moveTo>
                <a:cubicBezTo>
                  <a:pt x="1613174" y="2219080"/>
                  <a:pt x="1606683" y="2219080"/>
                  <a:pt x="1599845" y="2219130"/>
                </a:cubicBezTo>
                <a:cubicBezTo>
                  <a:pt x="1551335" y="2219229"/>
                  <a:pt x="1496334" y="2219328"/>
                  <a:pt x="1488356" y="2217495"/>
                </a:cubicBezTo>
                <a:cubicBezTo>
                  <a:pt x="1481221" y="2215860"/>
                  <a:pt x="1475324" y="2210806"/>
                  <a:pt x="1472946" y="2204314"/>
                </a:cubicBezTo>
                <a:cubicBezTo>
                  <a:pt x="1470220" y="2196832"/>
                  <a:pt x="1472252" y="2188111"/>
                  <a:pt x="1478594" y="2179688"/>
                </a:cubicBezTo>
                <a:cubicBezTo>
                  <a:pt x="1488009" y="2167201"/>
                  <a:pt x="1492815" y="2143813"/>
                  <a:pt x="1483054" y="2125033"/>
                </a:cubicBezTo>
                <a:cubicBezTo>
                  <a:pt x="1477901" y="2115173"/>
                  <a:pt x="1464472" y="2098672"/>
                  <a:pt x="1431125" y="2099911"/>
                </a:cubicBezTo>
                <a:cubicBezTo>
                  <a:pt x="1397728" y="2098672"/>
                  <a:pt x="1383952" y="2115123"/>
                  <a:pt x="1378849" y="2125033"/>
                </a:cubicBezTo>
                <a:cubicBezTo>
                  <a:pt x="1369087" y="2143813"/>
                  <a:pt x="1373844" y="2167201"/>
                  <a:pt x="1383308" y="2179688"/>
                </a:cubicBezTo>
                <a:cubicBezTo>
                  <a:pt x="1389651" y="2188111"/>
                  <a:pt x="1391682" y="2196832"/>
                  <a:pt x="1388957" y="2204314"/>
                </a:cubicBezTo>
                <a:cubicBezTo>
                  <a:pt x="1386579" y="2210806"/>
                  <a:pt x="1380633" y="2215860"/>
                  <a:pt x="1373497" y="2217495"/>
                </a:cubicBezTo>
                <a:cubicBezTo>
                  <a:pt x="1362299" y="2220072"/>
                  <a:pt x="1273058" y="2220914"/>
                  <a:pt x="1210574" y="2220022"/>
                </a:cubicBezTo>
                <a:cubicBezTo>
                  <a:pt x="1209484" y="2190688"/>
                  <a:pt x="1207899" y="2129394"/>
                  <a:pt x="1210674" y="2117204"/>
                </a:cubicBezTo>
                <a:cubicBezTo>
                  <a:pt x="1212259" y="2110267"/>
                  <a:pt x="1217214" y="2104519"/>
                  <a:pt x="1223557" y="2102190"/>
                </a:cubicBezTo>
                <a:cubicBezTo>
                  <a:pt x="1230791" y="2099564"/>
                  <a:pt x="1239314" y="2101496"/>
                  <a:pt x="1247539" y="2107690"/>
                </a:cubicBezTo>
                <a:cubicBezTo>
                  <a:pt x="1259778" y="2116956"/>
                  <a:pt x="1282720" y="2121614"/>
                  <a:pt x="1301153" y="2112051"/>
                </a:cubicBezTo>
                <a:cubicBezTo>
                  <a:pt x="1310816" y="2107046"/>
                  <a:pt x="1326920" y="2093717"/>
                  <a:pt x="1325780" y="2061162"/>
                </a:cubicBezTo>
                <a:cubicBezTo>
                  <a:pt x="1326920" y="2028260"/>
                  <a:pt x="1310816" y="2014931"/>
                  <a:pt x="1301153" y="2009927"/>
                </a:cubicBezTo>
                <a:cubicBezTo>
                  <a:pt x="1282720" y="2000363"/>
                  <a:pt x="1259778" y="2005021"/>
                  <a:pt x="1247539" y="2014287"/>
                </a:cubicBezTo>
                <a:cubicBezTo>
                  <a:pt x="1239314" y="2020481"/>
                  <a:pt x="1230791" y="2022413"/>
                  <a:pt x="1223557" y="2019787"/>
                </a:cubicBezTo>
                <a:cubicBezTo>
                  <a:pt x="1217214" y="2017458"/>
                  <a:pt x="1212259" y="2011711"/>
                  <a:pt x="1210674" y="2004773"/>
                </a:cubicBezTo>
                <a:cubicBezTo>
                  <a:pt x="1207849" y="1992386"/>
                  <a:pt x="1209534" y="1929308"/>
                  <a:pt x="1210674" y="1900568"/>
                </a:cubicBezTo>
                <a:cubicBezTo>
                  <a:pt x="1227025" y="1900519"/>
                  <a:pt x="1244913" y="1900568"/>
                  <a:pt x="1262008" y="1900618"/>
                </a:cubicBezTo>
                <a:cubicBezTo>
                  <a:pt x="1327167" y="1900717"/>
                  <a:pt x="1367353" y="1900618"/>
                  <a:pt x="1375777" y="1898735"/>
                </a:cubicBezTo>
                <a:cubicBezTo>
                  <a:pt x="1386133" y="1896356"/>
                  <a:pt x="1394804" y="1888924"/>
                  <a:pt x="1398322" y="1879261"/>
                </a:cubicBezTo>
                <a:cubicBezTo>
                  <a:pt x="1402187" y="1868558"/>
                  <a:pt x="1399710" y="1856468"/>
                  <a:pt x="1391236" y="1845270"/>
                </a:cubicBezTo>
                <a:cubicBezTo>
                  <a:pt x="1383655" y="1835211"/>
                  <a:pt x="1379840" y="1816332"/>
                  <a:pt x="1387718" y="1801169"/>
                </a:cubicBezTo>
                <a:cubicBezTo>
                  <a:pt x="1394804" y="1787493"/>
                  <a:pt x="1409818" y="1780755"/>
                  <a:pt x="1431174" y="1781349"/>
                </a:cubicBezTo>
                <a:cubicBezTo>
                  <a:pt x="1452333" y="1780804"/>
                  <a:pt x="1467198" y="1787493"/>
                  <a:pt x="1474283" y="1801169"/>
                </a:cubicBezTo>
                <a:cubicBezTo>
                  <a:pt x="1482162" y="1816332"/>
                  <a:pt x="1478347" y="1835211"/>
                  <a:pt x="1470765" y="1845270"/>
                </a:cubicBezTo>
                <a:cubicBezTo>
                  <a:pt x="1462292" y="1856468"/>
                  <a:pt x="1459765" y="1868558"/>
                  <a:pt x="1463680" y="1879261"/>
                </a:cubicBezTo>
                <a:cubicBezTo>
                  <a:pt x="1467198" y="1888924"/>
                  <a:pt x="1475820" y="1896356"/>
                  <a:pt x="1486225" y="1898735"/>
                </a:cubicBezTo>
                <a:cubicBezTo>
                  <a:pt x="1496383" y="1901064"/>
                  <a:pt x="1561344" y="1902104"/>
                  <a:pt x="1619467" y="1901807"/>
                </a:cubicBezTo>
                <a:cubicBezTo>
                  <a:pt x="1620557" y="1931092"/>
                  <a:pt x="1622143" y="1992584"/>
                  <a:pt x="1619368" y="2004773"/>
                </a:cubicBezTo>
                <a:cubicBezTo>
                  <a:pt x="1617782" y="2011711"/>
                  <a:pt x="1612827" y="2017458"/>
                  <a:pt x="1606485" y="2019787"/>
                </a:cubicBezTo>
                <a:cubicBezTo>
                  <a:pt x="1599250" y="2022413"/>
                  <a:pt x="1590728" y="2020481"/>
                  <a:pt x="1582502" y="2014287"/>
                </a:cubicBezTo>
                <a:cubicBezTo>
                  <a:pt x="1570263" y="2005021"/>
                  <a:pt x="1547321" y="2000363"/>
                  <a:pt x="1528888" y="2009927"/>
                </a:cubicBezTo>
                <a:cubicBezTo>
                  <a:pt x="1519226" y="2014931"/>
                  <a:pt x="1503171" y="2028260"/>
                  <a:pt x="1504262" y="2060815"/>
                </a:cubicBezTo>
                <a:cubicBezTo>
                  <a:pt x="1503171" y="2093717"/>
                  <a:pt x="1519226" y="2107046"/>
                  <a:pt x="1528888" y="2112051"/>
                </a:cubicBezTo>
                <a:cubicBezTo>
                  <a:pt x="1547321" y="2121614"/>
                  <a:pt x="1570263" y="2116956"/>
                  <a:pt x="1582502" y="2107690"/>
                </a:cubicBezTo>
                <a:cubicBezTo>
                  <a:pt x="1590728" y="2101496"/>
                  <a:pt x="1599250" y="2099564"/>
                  <a:pt x="1606485" y="2102190"/>
                </a:cubicBezTo>
                <a:cubicBezTo>
                  <a:pt x="1612827" y="2104519"/>
                  <a:pt x="1617782" y="2110267"/>
                  <a:pt x="1619368" y="2117204"/>
                </a:cubicBezTo>
                <a:cubicBezTo>
                  <a:pt x="1622093" y="2129245"/>
                  <a:pt x="1620607" y="2189400"/>
                  <a:pt x="1619517" y="2219080"/>
                </a:cubicBezTo>
                <a:close/>
                <a:moveTo>
                  <a:pt x="1922965" y="2219080"/>
                </a:moveTo>
                <a:cubicBezTo>
                  <a:pt x="1866626" y="2218981"/>
                  <a:pt x="1831891" y="2219179"/>
                  <a:pt x="1824112" y="2220963"/>
                </a:cubicBezTo>
                <a:cubicBezTo>
                  <a:pt x="1813706" y="2223342"/>
                  <a:pt x="1805084" y="2230824"/>
                  <a:pt x="1801566" y="2240437"/>
                </a:cubicBezTo>
                <a:cubicBezTo>
                  <a:pt x="1797652" y="2251189"/>
                  <a:pt x="1800179" y="2263230"/>
                  <a:pt x="1808652" y="2274429"/>
                </a:cubicBezTo>
                <a:cubicBezTo>
                  <a:pt x="1816233" y="2284487"/>
                  <a:pt x="1820049" y="2303366"/>
                  <a:pt x="1812170" y="2318529"/>
                </a:cubicBezTo>
                <a:cubicBezTo>
                  <a:pt x="1805084" y="2332205"/>
                  <a:pt x="1790070" y="2338944"/>
                  <a:pt x="1768714" y="2338349"/>
                </a:cubicBezTo>
                <a:cubicBezTo>
                  <a:pt x="1747605" y="2338993"/>
                  <a:pt x="1732691" y="2332205"/>
                  <a:pt x="1725605" y="2318529"/>
                </a:cubicBezTo>
                <a:cubicBezTo>
                  <a:pt x="1717726" y="2303366"/>
                  <a:pt x="1721542" y="2284487"/>
                  <a:pt x="1729123" y="2274429"/>
                </a:cubicBezTo>
                <a:cubicBezTo>
                  <a:pt x="1737596" y="2263230"/>
                  <a:pt x="1740123" y="2251189"/>
                  <a:pt x="1736209" y="2240437"/>
                </a:cubicBezTo>
                <a:cubicBezTo>
                  <a:pt x="1732691" y="2230824"/>
                  <a:pt x="1724069" y="2223342"/>
                  <a:pt x="1713663" y="2220963"/>
                </a:cubicBezTo>
                <a:cubicBezTo>
                  <a:pt x="1706577" y="2219328"/>
                  <a:pt x="1677144" y="2219031"/>
                  <a:pt x="1629377" y="2219080"/>
                </a:cubicBezTo>
                <a:cubicBezTo>
                  <a:pt x="1630170" y="2196337"/>
                  <a:pt x="1632251" y="2129443"/>
                  <a:pt x="1628981" y="2115024"/>
                </a:cubicBezTo>
                <a:cubicBezTo>
                  <a:pt x="1626652" y="2104816"/>
                  <a:pt x="1619318" y="2096343"/>
                  <a:pt x="1609854" y="2092875"/>
                </a:cubicBezTo>
                <a:cubicBezTo>
                  <a:pt x="1599300" y="2089059"/>
                  <a:pt x="1587457" y="2091487"/>
                  <a:pt x="1576507" y="2099812"/>
                </a:cubicBezTo>
                <a:cubicBezTo>
                  <a:pt x="1566696" y="2107244"/>
                  <a:pt x="1548263" y="2110961"/>
                  <a:pt x="1533447" y="2103280"/>
                </a:cubicBezTo>
                <a:cubicBezTo>
                  <a:pt x="1520118" y="2096343"/>
                  <a:pt x="1513429" y="2081775"/>
                  <a:pt x="1514122" y="2060815"/>
                </a:cubicBezTo>
                <a:cubicBezTo>
                  <a:pt x="1513429" y="2040202"/>
                  <a:pt x="1520118" y="2025634"/>
                  <a:pt x="1533447" y="2018697"/>
                </a:cubicBezTo>
                <a:cubicBezTo>
                  <a:pt x="1548213" y="2011017"/>
                  <a:pt x="1566696" y="2014783"/>
                  <a:pt x="1576507" y="2022166"/>
                </a:cubicBezTo>
                <a:cubicBezTo>
                  <a:pt x="1587457" y="2030490"/>
                  <a:pt x="1599300" y="2032918"/>
                  <a:pt x="1609854" y="2029103"/>
                </a:cubicBezTo>
                <a:cubicBezTo>
                  <a:pt x="1619318" y="2025634"/>
                  <a:pt x="1626652" y="2017161"/>
                  <a:pt x="1628981" y="2006954"/>
                </a:cubicBezTo>
                <a:cubicBezTo>
                  <a:pt x="1632301" y="1992287"/>
                  <a:pt x="1630121" y="1923213"/>
                  <a:pt x="1629328" y="1901757"/>
                </a:cubicBezTo>
                <a:cubicBezTo>
                  <a:pt x="1670554" y="1901411"/>
                  <a:pt x="1706330" y="1900420"/>
                  <a:pt x="1713663" y="1898735"/>
                </a:cubicBezTo>
                <a:cubicBezTo>
                  <a:pt x="1724069" y="1896356"/>
                  <a:pt x="1732691" y="1888924"/>
                  <a:pt x="1736209" y="1879261"/>
                </a:cubicBezTo>
                <a:cubicBezTo>
                  <a:pt x="1740123" y="1868558"/>
                  <a:pt x="1737596" y="1856468"/>
                  <a:pt x="1729123" y="1845270"/>
                </a:cubicBezTo>
                <a:cubicBezTo>
                  <a:pt x="1721542" y="1835211"/>
                  <a:pt x="1717726" y="1816332"/>
                  <a:pt x="1725605" y="1801169"/>
                </a:cubicBezTo>
                <a:cubicBezTo>
                  <a:pt x="1732691" y="1787493"/>
                  <a:pt x="1747704" y="1780755"/>
                  <a:pt x="1769061" y="1781349"/>
                </a:cubicBezTo>
                <a:cubicBezTo>
                  <a:pt x="1790219" y="1780804"/>
                  <a:pt x="1805084" y="1787493"/>
                  <a:pt x="1812170" y="1801169"/>
                </a:cubicBezTo>
                <a:cubicBezTo>
                  <a:pt x="1820049" y="1816332"/>
                  <a:pt x="1816233" y="1835211"/>
                  <a:pt x="1808652" y="1845270"/>
                </a:cubicBezTo>
                <a:cubicBezTo>
                  <a:pt x="1800179" y="1856468"/>
                  <a:pt x="1797652" y="1868558"/>
                  <a:pt x="1801566" y="1879261"/>
                </a:cubicBezTo>
                <a:cubicBezTo>
                  <a:pt x="1805084" y="1888924"/>
                  <a:pt x="1813756" y="1896356"/>
                  <a:pt x="1824112" y="1898735"/>
                </a:cubicBezTo>
                <a:cubicBezTo>
                  <a:pt x="1831891" y="1900519"/>
                  <a:pt x="1866577" y="1900717"/>
                  <a:pt x="1922866" y="1900618"/>
                </a:cubicBezTo>
                <a:cubicBezTo>
                  <a:pt x="1923957" y="1929407"/>
                  <a:pt x="1925641" y="1992386"/>
                  <a:pt x="1922817" y="2004773"/>
                </a:cubicBezTo>
                <a:cubicBezTo>
                  <a:pt x="1921231" y="2011711"/>
                  <a:pt x="1916276" y="2017458"/>
                  <a:pt x="1909934" y="2019787"/>
                </a:cubicBezTo>
                <a:cubicBezTo>
                  <a:pt x="1902699" y="2022413"/>
                  <a:pt x="1894176" y="2020481"/>
                  <a:pt x="1885951" y="2014287"/>
                </a:cubicBezTo>
                <a:cubicBezTo>
                  <a:pt x="1873762" y="2005021"/>
                  <a:pt x="1850770" y="2000363"/>
                  <a:pt x="1832387" y="2009927"/>
                </a:cubicBezTo>
                <a:cubicBezTo>
                  <a:pt x="1822675" y="2014931"/>
                  <a:pt x="1806620" y="2028260"/>
                  <a:pt x="1807710" y="2060815"/>
                </a:cubicBezTo>
                <a:cubicBezTo>
                  <a:pt x="1806620" y="2093717"/>
                  <a:pt x="1822675" y="2107046"/>
                  <a:pt x="1832387" y="2112051"/>
                </a:cubicBezTo>
                <a:cubicBezTo>
                  <a:pt x="1850820" y="2121614"/>
                  <a:pt x="1873762" y="2116956"/>
                  <a:pt x="1885951" y="2107690"/>
                </a:cubicBezTo>
                <a:cubicBezTo>
                  <a:pt x="1894176" y="2101496"/>
                  <a:pt x="1902650" y="2099564"/>
                  <a:pt x="1909934" y="2102190"/>
                </a:cubicBezTo>
                <a:cubicBezTo>
                  <a:pt x="1916276" y="2104519"/>
                  <a:pt x="1921231" y="2110267"/>
                  <a:pt x="1922817" y="2117204"/>
                </a:cubicBezTo>
                <a:cubicBezTo>
                  <a:pt x="1925592" y="2129245"/>
                  <a:pt x="1924056" y="2189400"/>
                  <a:pt x="1922965" y="2219080"/>
                </a:cubicBezTo>
                <a:close/>
                <a:moveTo>
                  <a:pt x="2296330" y="2029103"/>
                </a:moveTo>
                <a:cubicBezTo>
                  <a:pt x="2306835" y="2032918"/>
                  <a:pt x="2318678" y="2030490"/>
                  <a:pt x="2329678" y="2022166"/>
                </a:cubicBezTo>
                <a:cubicBezTo>
                  <a:pt x="2339489" y="2014733"/>
                  <a:pt x="2357922" y="2011017"/>
                  <a:pt x="2372738" y="2018697"/>
                </a:cubicBezTo>
                <a:cubicBezTo>
                  <a:pt x="2386067" y="2025634"/>
                  <a:pt x="2392756" y="2040202"/>
                  <a:pt x="2392062" y="2061162"/>
                </a:cubicBezTo>
                <a:cubicBezTo>
                  <a:pt x="2392756" y="2081775"/>
                  <a:pt x="2386067" y="2096343"/>
                  <a:pt x="2372738" y="2103280"/>
                </a:cubicBezTo>
                <a:cubicBezTo>
                  <a:pt x="2357922" y="2110961"/>
                  <a:pt x="2339489" y="2107244"/>
                  <a:pt x="2329678" y="2099812"/>
                </a:cubicBezTo>
                <a:cubicBezTo>
                  <a:pt x="2318678" y="2091487"/>
                  <a:pt x="2306835" y="2089059"/>
                  <a:pt x="2296330" y="2092875"/>
                </a:cubicBezTo>
                <a:cubicBezTo>
                  <a:pt x="2286866" y="2096343"/>
                  <a:pt x="2279533" y="2104816"/>
                  <a:pt x="2277204" y="2115024"/>
                </a:cubicBezTo>
                <a:cubicBezTo>
                  <a:pt x="2273884" y="2129443"/>
                  <a:pt x="2275965" y="2196386"/>
                  <a:pt x="2276758" y="2219130"/>
                </a:cubicBezTo>
                <a:lnTo>
                  <a:pt x="2275767" y="2219130"/>
                </a:lnTo>
                <a:cubicBezTo>
                  <a:pt x="2227207" y="2219229"/>
                  <a:pt x="2172206" y="2219328"/>
                  <a:pt x="2164278" y="2217495"/>
                </a:cubicBezTo>
                <a:cubicBezTo>
                  <a:pt x="2157142" y="2215860"/>
                  <a:pt x="2151196" y="2210806"/>
                  <a:pt x="2148818" y="2204314"/>
                </a:cubicBezTo>
                <a:cubicBezTo>
                  <a:pt x="2146142" y="2196832"/>
                  <a:pt x="2148124" y="2188111"/>
                  <a:pt x="2154467" y="2179688"/>
                </a:cubicBezTo>
                <a:cubicBezTo>
                  <a:pt x="2163931" y="2167201"/>
                  <a:pt x="2168688" y="2143813"/>
                  <a:pt x="2158926" y="2125033"/>
                </a:cubicBezTo>
                <a:cubicBezTo>
                  <a:pt x="2153823" y="2115173"/>
                  <a:pt x="2140345" y="2098672"/>
                  <a:pt x="2106997" y="2099911"/>
                </a:cubicBezTo>
                <a:cubicBezTo>
                  <a:pt x="2073550" y="2098672"/>
                  <a:pt x="2059874" y="2115123"/>
                  <a:pt x="2054721" y="2125033"/>
                </a:cubicBezTo>
                <a:cubicBezTo>
                  <a:pt x="2045009" y="2143813"/>
                  <a:pt x="2049766" y="2167201"/>
                  <a:pt x="2059181" y="2179688"/>
                </a:cubicBezTo>
                <a:cubicBezTo>
                  <a:pt x="2065523" y="2188111"/>
                  <a:pt x="2067555" y="2196832"/>
                  <a:pt x="2064829" y="2204314"/>
                </a:cubicBezTo>
                <a:cubicBezTo>
                  <a:pt x="2062451" y="2210806"/>
                  <a:pt x="2056554" y="2215860"/>
                  <a:pt x="2049419" y="2217495"/>
                </a:cubicBezTo>
                <a:cubicBezTo>
                  <a:pt x="2041441" y="2219328"/>
                  <a:pt x="1986440" y="2219229"/>
                  <a:pt x="1937930" y="2219130"/>
                </a:cubicBezTo>
                <a:cubicBezTo>
                  <a:pt x="1936196" y="2219130"/>
                  <a:pt x="1934560" y="2219080"/>
                  <a:pt x="1932876" y="2219080"/>
                </a:cubicBezTo>
                <a:cubicBezTo>
                  <a:pt x="1933668" y="2196386"/>
                  <a:pt x="1935750" y="2129443"/>
                  <a:pt x="1932479" y="2115024"/>
                </a:cubicBezTo>
                <a:cubicBezTo>
                  <a:pt x="1930150" y="2104816"/>
                  <a:pt x="1922817" y="2096343"/>
                  <a:pt x="1913353" y="2092875"/>
                </a:cubicBezTo>
                <a:cubicBezTo>
                  <a:pt x="1902798" y="2089059"/>
                  <a:pt x="1890956" y="2091487"/>
                  <a:pt x="1880005" y="2099812"/>
                </a:cubicBezTo>
                <a:cubicBezTo>
                  <a:pt x="1870194" y="2107195"/>
                  <a:pt x="1851761" y="2110961"/>
                  <a:pt x="1836945" y="2103280"/>
                </a:cubicBezTo>
                <a:cubicBezTo>
                  <a:pt x="1823616" y="2096343"/>
                  <a:pt x="1816927" y="2081775"/>
                  <a:pt x="1817621" y="2060815"/>
                </a:cubicBezTo>
                <a:cubicBezTo>
                  <a:pt x="1816927" y="2040202"/>
                  <a:pt x="1823616" y="2025634"/>
                  <a:pt x="1836945" y="2018697"/>
                </a:cubicBezTo>
                <a:cubicBezTo>
                  <a:pt x="1851761" y="2011017"/>
                  <a:pt x="1870194" y="2014783"/>
                  <a:pt x="1880005" y="2022166"/>
                </a:cubicBezTo>
                <a:cubicBezTo>
                  <a:pt x="1890956" y="2030490"/>
                  <a:pt x="1902798" y="2032918"/>
                  <a:pt x="1913353" y="2029103"/>
                </a:cubicBezTo>
                <a:cubicBezTo>
                  <a:pt x="1922817" y="2025634"/>
                  <a:pt x="1930150" y="2017161"/>
                  <a:pt x="1932479" y="2006954"/>
                </a:cubicBezTo>
                <a:cubicBezTo>
                  <a:pt x="1935898" y="1992039"/>
                  <a:pt x="1933520" y="1920735"/>
                  <a:pt x="1932777" y="1900618"/>
                </a:cubicBezTo>
                <a:lnTo>
                  <a:pt x="1937880" y="1900618"/>
                </a:lnTo>
                <a:cubicBezTo>
                  <a:pt x="1986440" y="1900469"/>
                  <a:pt x="2041441" y="1900370"/>
                  <a:pt x="2049419" y="1902203"/>
                </a:cubicBezTo>
                <a:cubicBezTo>
                  <a:pt x="2056554" y="1903839"/>
                  <a:pt x="2062451" y="1908893"/>
                  <a:pt x="2064829" y="1915433"/>
                </a:cubicBezTo>
                <a:cubicBezTo>
                  <a:pt x="2067555" y="1922866"/>
                  <a:pt x="2065523" y="1931587"/>
                  <a:pt x="2059181" y="1940011"/>
                </a:cubicBezTo>
                <a:cubicBezTo>
                  <a:pt x="2049766" y="1952497"/>
                  <a:pt x="2045009" y="1975885"/>
                  <a:pt x="2054721" y="1994715"/>
                </a:cubicBezTo>
                <a:cubicBezTo>
                  <a:pt x="2059874" y="2004575"/>
                  <a:pt x="2073253" y="2020976"/>
                  <a:pt x="2106650" y="2019837"/>
                </a:cubicBezTo>
                <a:cubicBezTo>
                  <a:pt x="2107790" y="2019837"/>
                  <a:pt x="2108830" y="2019837"/>
                  <a:pt x="2109921" y="2019837"/>
                </a:cubicBezTo>
                <a:cubicBezTo>
                  <a:pt x="2141088" y="2019837"/>
                  <a:pt x="2153971" y="2004179"/>
                  <a:pt x="2158926" y="1994665"/>
                </a:cubicBezTo>
                <a:cubicBezTo>
                  <a:pt x="2168688" y="1975836"/>
                  <a:pt x="2163931" y="1952448"/>
                  <a:pt x="2154467" y="1939961"/>
                </a:cubicBezTo>
                <a:cubicBezTo>
                  <a:pt x="2148124" y="1931537"/>
                  <a:pt x="2146142" y="1922816"/>
                  <a:pt x="2148818" y="1915384"/>
                </a:cubicBezTo>
                <a:cubicBezTo>
                  <a:pt x="2151196" y="1908843"/>
                  <a:pt x="2157142" y="1903789"/>
                  <a:pt x="2164278" y="1902154"/>
                </a:cubicBezTo>
                <a:cubicBezTo>
                  <a:pt x="2172206" y="1900321"/>
                  <a:pt x="2227257" y="1900420"/>
                  <a:pt x="2275816" y="1900568"/>
                </a:cubicBezTo>
                <a:lnTo>
                  <a:pt x="2276857" y="1900568"/>
                </a:lnTo>
                <a:cubicBezTo>
                  <a:pt x="2276114" y="1920636"/>
                  <a:pt x="2273785" y="1991989"/>
                  <a:pt x="2277204" y="2006904"/>
                </a:cubicBezTo>
                <a:cubicBezTo>
                  <a:pt x="2279533" y="2017112"/>
                  <a:pt x="2286866" y="2025585"/>
                  <a:pt x="2296330" y="2029053"/>
                </a:cubicBezTo>
                <a:close/>
                <a:moveTo>
                  <a:pt x="2296330" y="1700681"/>
                </a:moveTo>
                <a:cubicBezTo>
                  <a:pt x="2306835" y="1704496"/>
                  <a:pt x="2318678" y="1702068"/>
                  <a:pt x="2329678" y="1693743"/>
                </a:cubicBezTo>
                <a:cubicBezTo>
                  <a:pt x="2339489" y="1686360"/>
                  <a:pt x="2357922" y="1682595"/>
                  <a:pt x="2372738" y="1690275"/>
                </a:cubicBezTo>
                <a:cubicBezTo>
                  <a:pt x="2386067" y="1697212"/>
                  <a:pt x="2392756" y="1711780"/>
                  <a:pt x="2392062" y="1732740"/>
                </a:cubicBezTo>
                <a:cubicBezTo>
                  <a:pt x="2392756" y="1753353"/>
                  <a:pt x="2386067" y="1767921"/>
                  <a:pt x="2372738" y="1774858"/>
                </a:cubicBezTo>
                <a:cubicBezTo>
                  <a:pt x="2357922" y="1782538"/>
                  <a:pt x="2339489" y="1778773"/>
                  <a:pt x="2329678" y="1771389"/>
                </a:cubicBezTo>
                <a:cubicBezTo>
                  <a:pt x="2318678" y="1763065"/>
                  <a:pt x="2306835" y="1760637"/>
                  <a:pt x="2296330" y="1764452"/>
                </a:cubicBezTo>
                <a:cubicBezTo>
                  <a:pt x="2286866" y="1767921"/>
                  <a:pt x="2279533" y="1776394"/>
                  <a:pt x="2277204" y="1786602"/>
                </a:cubicBezTo>
                <a:cubicBezTo>
                  <a:pt x="2273884" y="1801021"/>
                  <a:pt x="2275965" y="1868013"/>
                  <a:pt x="2276758" y="1890708"/>
                </a:cubicBezTo>
                <a:lnTo>
                  <a:pt x="2275816" y="1890708"/>
                </a:lnTo>
                <a:cubicBezTo>
                  <a:pt x="2210608" y="1890559"/>
                  <a:pt x="2170472" y="1890608"/>
                  <a:pt x="2162048" y="1892541"/>
                </a:cubicBezTo>
                <a:cubicBezTo>
                  <a:pt x="2151692" y="1894920"/>
                  <a:pt x="2143020" y="1902402"/>
                  <a:pt x="2139502" y="1912014"/>
                </a:cubicBezTo>
                <a:cubicBezTo>
                  <a:pt x="2135637" y="1922767"/>
                  <a:pt x="2138115" y="1934808"/>
                  <a:pt x="2146588" y="1946006"/>
                </a:cubicBezTo>
                <a:cubicBezTo>
                  <a:pt x="2154169" y="1956065"/>
                  <a:pt x="2158034" y="1974944"/>
                  <a:pt x="2150106" y="1990106"/>
                </a:cubicBezTo>
                <a:cubicBezTo>
                  <a:pt x="2143020" y="2003783"/>
                  <a:pt x="2128007" y="2010521"/>
                  <a:pt x="2106650" y="2009927"/>
                </a:cubicBezTo>
                <a:cubicBezTo>
                  <a:pt x="2085492" y="2010521"/>
                  <a:pt x="2070627" y="2003783"/>
                  <a:pt x="2063541" y="1990106"/>
                </a:cubicBezTo>
                <a:cubicBezTo>
                  <a:pt x="2055662" y="1974944"/>
                  <a:pt x="2059478" y="1956065"/>
                  <a:pt x="2067109" y="1946006"/>
                </a:cubicBezTo>
                <a:cubicBezTo>
                  <a:pt x="2075532" y="1934808"/>
                  <a:pt x="2078059" y="1922767"/>
                  <a:pt x="2074145" y="1912014"/>
                </a:cubicBezTo>
                <a:cubicBezTo>
                  <a:pt x="2070627" y="1902402"/>
                  <a:pt x="2062005" y="1894920"/>
                  <a:pt x="2051599" y="1892541"/>
                </a:cubicBezTo>
                <a:cubicBezTo>
                  <a:pt x="2043176" y="1890608"/>
                  <a:pt x="2003039" y="1890559"/>
                  <a:pt x="1937831" y="1890708"/>
                </a:cubicBezTo>
                <a:lnTo>
                  <a:pt x="1932876" y="1890708"/>
                </a:lnTo>
                <a:cubicBezTo>
                  <a:pt x="1933668" y="1868013"/>
                  <a:pt x="1935799" y="1801021"/>
                  <a:pt x="1932479" y="1786602"/>
                </a:cubicBezTo>
                <a:cubicBezTo>
                  <a:pt x="1930150" y="1776394"/>
                  <a:pt x="1922817" y="1767921"/>
                  <a:pt x="1913353" y="1764452"/>
                </a:cubicBezTo>
                <a:cubicBezTo>
                  <a:pt x="1902798" y="1760637"/>
                  <a:pt x="1890956" y="1763065"/>
                  <a:pt x="1880005" y="1771389"/>
                </a:cubicBezTo>
                <a:cubicBezTo>
                  <a:pt x="1870194" y="1778773"/>
                  <a:pt x="1851761" y="1782538"/>
                  <a:pt x="1836945" y="1774858"/>
                </a:cubicBezTo>
                <a:cubicBezTo>
                  <a:pt x="1823616" y="1767921"/>
                  <a:pt x="1816927" y="1753353"/>
                  <a:pt x="1817621" y="1732393"/>
                </a:cubicBezTo>
                <a:cubicBezTo>
                  <a:pt x="1816927" y="1711780"/>
                  <a:pt x="1823616" y="1697212"/>
                  <a:pt x="1836945" y="1690275"/>
                </a:cubicBezTo>
                <a:cubicBezTo>
                  <a:pt x="1851761" y="1682595"/>
                  <a:pt x="1870194" y="1686360"/>
                  <a:pt x="1880005" y="1693743"/>
                </a:cubicBezTo>
                <a:cubicBezTo>
                  <a:pt x="1890956" y="1702068"/>
                  <a:pt x="1902798" y="1704496"/>
                  <a:pt x="1913353" y="1700681"/>
                </a:cubicBezTo>
                <a:cubicBezTo>
                  <a:pt x="1922817" y="1697212"/>
                  <a:pt x="1930150" y="1688739"/>
                  <a:pt x="1932479" y="1678531"/>
                </a:cubicBezTo>
                <a:cubicBezTo>
                  <a:pt x="1935849" y="1663864"/>
                  <a:pt x="1933619" y="1594989"/>
                  <a:pt x="1932826" y="1573434"/>
                </a:cubicBezTo>
                <a:cubicBezTo>
                  <a:pt x="1986836" y="1573484"/>
                  <a:pt x="2042284" y="1572443"/>
                  <a:pt x="2051599" y="1570313"/>
                </a:cubicBezTo>
                <a:cubicBezTo>
                  <a:pt x="2062005" y="1567934"/>
                  <a:pt x="2070627" y="1560501"/>
                  <a:pt x="2074145" y="1550839"/>
                </a:cubicBezTo>
                <a:cubicBezTo>
                  <a:pt x="2078059" y="1540136"/>
                  <a:pt x="2075532" y="1528046"/>
                  <a:pt x="2067109" y="1516847"/>
                </a:cubicBezTo>
                <a:cubicBezTo>
                  <a:pt x="2059478" y="1506788"/>
                  <a:pt x="2055662" y="1487910"/>
                  <a:pt x="2063541" y="1472747"/>
                </a:cubicBezTo>
                <a:cubicBezTo>
                  <a:pt x="2070627" y="1459071"/>
                  <a:pt x="2085641" y="1452332"/>
                  <a:pt x="2106997" y="1452927"/>
                </a:cubicBezTo>
                <a:cubicBezTo>
                  <a:pt x="2128155" y="1452184"/>
                  <a:pt x="2143020" y="1459071"/>
                  <a:pt x="2150106" y="1472747"/>
                </a:cubicBezTo>
                <a:cubicBezTo>
                  <a:pt x="2158034" y="1487910"/>
                  <a:pt x="2154169" y="1506788"/>
                  <a:pt x="2146588" y="1516847"/>
                </a:cubicBezTo>
                <a:cubicBezTo>
                  <a:pt x="2138115" y="1528046"/>
                  <a:pt x="2135637" y="1540136"/>
                  <a:pt x="2139502" y="1550839"/>
                </a:cubicBezTo>
                <a:cubicBezTo>
                  <a:pt x="2143020" y="1560501"/>
                  <a:pt x="2151692" y="1567934"/>
                  <a:pt x="2162048" y="1570313"/>
                </a:cubicBezTo>
                <a:cubicBezTo>
                  <a:pt x="2171165" y="1572394"/>
                  <a:pt x="2224135" y="1573434"/>
                  <a:pt x="2276807" y="1573434"/>
                </a:cubicBezTo>
                <a:cubicBezTo>
                  <a:pt x="2276015" y="1594989"/>
                  <a:pt x="2273834" y="1663864"/>
                  <a:pt x="2277204" y="1678531"/>
                </a:cubicBezTo>
                <a:cubicBezTo>
                  <a:pt x="2279533" y="1688739"/>
                  <a:pt x="2286866" y="1697212"/>
                  <a:pt x="2296330" y="1700681"/>
                </a:cubicBezTo>
                <a:close/>
                <a:moveTo>
                  <a:pt x="2278988" y="1347929"/>
                </a:moveTo>
                <a:cubicBezTo>
                  <a:pt x="2277402" y="1354866"/>
                  <a:pt x="2272447" y="1360614"/>
                  <a:pt x="2266104" y="1362943"/>
                </a:cubicBezTo>
                <a:cubicBezTo>
                  <a:pt x="2258870" y="1365569"/>
                  <a:pt x="2250347" y="1363636"/>
                  <a:pt x="2242122" y="1357443"/>
                </a:cubicBezTo>
                <a:cubicBezTo>
                  <a:pt x="2229932" y="1348177"/>
                  <a:pt x="2206990" y="1343519"/>
                  <a:pt x="2188558" y="1353082"/>
                </a:cubicBezTo>
                <a:cubicBezTo>
                  <a:pt x="2178846" y="1358087"/>
                  <a:pt x="2162791" y="1371416"/>
                  <a:pt x="2163881" y="1403971"/>
                </a:cubicBezTo>
                <a:cubicBezTo>
                  <a:pt x="2162791" y="1436872"/>
                  <a:pt x="2178846" y="1450202"/>
                  <a:pt x="2188558" y="1455206"/>
                </a:cubicBezTo>
                <a:cubicBezTo>
                  <a:pt x="2206990" y="1464769"/>
                  <a:pt x="2229932" y="1460112"/>
                  <a:pt x="2242122" y="1450846"/>
                </a:cubicBezTo>
                <a:cubicBezTo>
                  <a:pt x="2250347" y="1444652"/>
                  <a:pt x="2258870" y="1442719"/>
                  <a:pt x="2266104" y="1445346"/>
                </a:cubicBezTo>
                <a:cubicBezTo>
                  <a:pt x="2272447" y="1447675"/>
                  <a:pt x="2277402" y="1453422"/>
                  <a:pt x="2278988" y="1460359"/>
                </a:cubicBezTo>
                <a:cubicBezTo>
                  <a:pt x="2281812" y="1472599"/>
                  <a:pt x="2280177" y="1534339"/>
                  <a:pt x="2279087" y="1563524"/>
                </a:cubicBezTo>
                <a:cubicBezTo>
                  <a:pt x="2226414" y="1563574"/>
                  <a:pt x="2172800" y="1562632"/>
                  <a:pt x="2164278" y="1560650"/>
                </a:cubicBezTo>
                <a:cubicBezTo>
                  <a:pt x="2157142" y="1559015"/>
                  <a:pt x="2151196" y="1553961"/>
                  <a:pt x="2148818" y="1547420"/>
                </a:cubicBezTo>
                <a:cubicBezTo>
                  <a:pt x="2146142" y="1539988"/>
                  <a:pt x="2148124" y="1531267"/>
                  <a:pt x="2154467" y="1522843"/>
                </a:cubicBezTo>
                <a:cubicBezTo>
                  <a:pt x="2163931" y="1510356"/>
                  <a:pt x="2168688" y="1486968"/>
                  <a:pt x="2158926" y="1468188"/>
                </a:cubicBezTo>
                <a:cubicBezTo>
                  <a:pt x="2153823" y="1458278"/>
                  <a:pt x="2140444" y="1441877"/>
                  <a:pt x="2106997" y="1443017"/>
                </a:cubicBezTo>
                <a:cubicBezTo>
                  <a:pt x="2073451" y="1441927"/>
                  <a:pt x="2059874" y="1458328"/>
                  <a:pt x="2054721" y="1468188"/>
                </a:cubicBezTo>
                <a:cubicBezTo>
                  <a:pt x="2045009" y="1486968"/>
                  <a:pt x="2049766" y="1510356"/>
                  <a:pt x="2059181" y="1522843"/>
                </a:cubicBezTo>
                <a:cubicBezTo>
                  <a:pt x="2065523" y="1531267"/>
                  <a:pt x="2067555" y="1539988"/>
                  <a:pt x="2064829" y="1547420"/>
                </a:cubicBezTo>
                <a:cubicBezTo>
                  <a:pt x="2062451" y="1553961"/>
                  <a:pt x="2056554" y="1559015"/>
                  <a:pt x="2049419" y="1560650"/>
                </a:cubicBezTo>
                <a:cubicBezTo>
                  <a:pt x="2040648" y="1562682"/>
                  <a:pt x="1984309" y="1563623"/>
                  <a:pt x="1930249" y="1563524"/>
                </a:cubicBezTo>
                <a:cubicBezTo>
                  <a:pt x="1929159" y="1534289"/>
                  <a:pt x="1927574" y="1472599"/>
                  <a:pt x="1930349" y="1460359"/>
                </a:cubicBezTo>
                <a:cubicBezTo>
                  <a:pt x="1931934" y="1453422"/>
                  <a:pt x="1936889" y="1447675"/>
                  <a:pt x="1943232" y="1445346"/>
                </a:cubicBezTo>
                <a:cubicBezTo>
                  <a:pt x="1950466" y="1442719"/>
                  <a:pt x="1958989" y="1444652"/>
                  <a:pt x="1967214" y="1450846"/>
                </a:cubicBezTo>
                <a:cubicBezTo>
                  <a:pt x="1979453" y="1460112"/>
                  <a:pt x="2002395" y="1464769"/>
                  <a:pt x="2020828" y="1455206"/>
                </a:cubicBezTo>
                <a:cubicBezTo>
                  <a:pt x="2030491" y="1450202"/>
                  <a:pt x="2046595" y="1436872"/>
                  <a:pt x="2045455" y="1404318"/>
                </a:cubicBezTo>
                <a:cubicBezTo>
                  <a:pt x="2046595" y="1371416"/>
                  <a:pt x="2030491" y="1358087"/>
                  <a:pt x="2020828" y="1353082"/>
                </a:cubicBezTo>
                <a:cubicBezTo>
                  <a:pt x="2002395" y="1343519"/>
                  <a:pt x="1979453" y="1348177"/>
                  <a:pt x="1967214" y="1357443"/>
                </a:cubicBezTo>
                <a:cubicBezTo>
                  <a:pt x="1958989" y="1363636"/>
                  <a:pt x="1950516" y="1365569"/>
                  <a:pt x="1943232" y="1362943"/>
                </a:cubicBezTo>
                <a:cubicBezTo>
                  <a:pt x="1936889" y="1360614"/>
                  <a:pt x="1931934" y="1354866"/>
                  <a:pt x="1930349" y="1347929"/>
                </a:cubicBezTo>
                <a:cubicBezTo>
                  <a:pt x="1927524" y="1335541"/>
                  <a:pt x="1929209" y="1272513"/>
                  <a:pt x="1930299" y="1243724"/>
                </a:cubicBezTo>
                <a:lnTo>
                  <a:pt x="1937880" y="1243724"/>
                </a:lnTo>
                <a:cubicBezTo>
                  <a:pt x="2002990" y="1243872"/>
                  <a:pt x="2043176" y="1243823"/>
                  <a:pt x="2051599" y="1241890"/>
                </a:cubicBezTo>
                <a:cubicBezTo>
                  <a:pt x="2062005" y="1239512"/>
                  <a:pt x="2070627" y="1232079"/>
                  <a:pt x="2074145" y="1222417"/>
                </a:cubicBezTo>
                <a:cubicBezTo>
                  <a:pt x="2078059" y="1211714"/>
                  <a:pt x="2075532" y="1199624"/>
                  <a:pt x="2067109" y="1188425"/>
                </a:cubicBezTo>
                <a:cubicBezTo>
                  <a:pt x="2059478" y="1178366"/>
                  <a:pt x="2055662" y="1159487"/>
                  <a:pt x="2063541" y="1144325"/>
                </a:cubicBezTo>
                <a:cubicBezTo>
                  <a:pt x="2070627" y="1130649"/>
                  <a:pt x="2085542" y="1123761"/>
                  <a:pt x="2106997" y="1124505"/>
                </a:cubicBezTo>
                <a:cubicBezTo>
                  <a:pt x="2128155" y="1123761"/>
                  <a:pt x="2143020" y="1130649"/>
                  <a:pt x="2150106" y="1144325"/>
                </a:cubicBezTo>
                <a:cubicBezTo>
                  <a:pt x="2158034" y="1159487"/>
                  <a:pt x="2154169" y="1178366"/>
                  <a:pt x="2146588" y="1188425"/>
                </a:cubicBezTo>
                <a:cubicBezTo>
                  <a:pt x="2138115" y="1199624"/>
                  <a:pt x="2135637" y="1211714"/>
                  <a:pt x="2139502" y="1222417"/>
                </a:cubicBezTo>
                <a:cubicBezTo>
                  <a:pt x="2143020" y="1232079"/>
                  <a:pt x="2151692" y="1239512"/>
                  <a:pt x="2162048" y="1241890"/>
                </a:cubicBezTo>
                <a:cubicBezTo>
                  <a:pt x="2170472" y="1243823"/>
                  <a:pt x="2210657" y="1243872"/>
                  <a:pt x="2275816" y="1243724"/>
                </a:cubicBezTo>
                <a:lnTo>
                  <a:pt x="2279037" y="1243724"/>
                </a:lnTo>
                <a:cubicBezTo>
                  <a:pt x="2280127" y="1272513"/>
                  <a:pt x="2281812" y="1335541"/>
                  <a:pt x="2278988" y="1347929"/>
                </a:cubicBezTo>
                <a:close/>
                <a:moveTo>
                  <a:pt x="2296330" y="1043836"/>
                </a:moveTo>
                <a:cubicBezTo>
                  <a:pt x="2306835" y="1047651"/>
                  <a:pt x="2318678" y="1045223"/>
                  <a:pt x="2329678" y="1036899"/>
                </a:cubicBezTo>
                <a:cubicBezTo>
                  <a:pt x="2339489" y="1029466"/>
                  <a:pt x="2357922" y="1025750"/>
                  <a:pt x="2372738" y="1033430"/>
                </a:cubicBezTo>
                <a:cubicBezTo>
                  <a:pt x="2386067" y="1040367"/>
                  <a:pt x="2392756" y="1054935"/>
                  <a:pt x="2392062" y="1075895"/>
                </a:cubicBezTo>
                <a:cubicBezTo>
                  <a:pt x="2392756" y="1096508"/>
                  <a:pt x="2386067" y="1111076"/>
                  <a:pt x="2372738" y="1117964"/>
                </a:cubicBezTo>
                <a:cubicBezTo>
                  <a:pt x="2357922" y="1125694"/>
                  <a:pt x="2339489" y="1121928"/>
                  <a:pt x="2329678" y="1114545"/>
                </a:cubicBezTo>
                <a:cubicBezTo>
                  <a:pt x="2318678" y="1106220"/>
                  <a:pt x="2306835" y="1103792"/>
                  <a:pt x="2296330" y="1107608"/>
                </a:cubicBezTo>
                <a:cubicBezTo>
                  <a:pt x="2286817" y="1111076"/>
                  <a:pt x="2279533" y="1119549"/>
                  <a:pt x="2277204" y="1129707"/>
                </a:cubicBezTo>
                <a:cubicBezTo>
                  <a:pt x="2273884" y="1144176"/>
                  <a:pt x="2275965" y="1211119"/>
                  <a:pt x="2276758" y="1233813"/>
                </a:cubicBezTo>
                <a:lnTo>
                  <a:pt x="2275767" y="1233813"/>
                </a:lnTo>
                <a:cubicBezTo>
                  <a:pt x="2227257" y="1233913"/>
                  <a:pt x="2172206" y="1234061"/>
                  <a:pt x="2164278" y="1232228"/>
                </a:cubicBezTo>
                <a:cubicBezTo>
                  <a:pt x="2157142" y="1230593"/>
                  <a:pt x="2151196" y="1225539"/>
                  <a:pt x="2148818" y="1218998"/>
                </a:cubicBezTo>
                <a:cubicBezTo>
                  <a:pt x="2146142" y="1211565"/>
                  <a:pt x="2148124" y="1202844"/>
                  <a:pt x="2154467" y="1194421"/>
                </a:cubicBezTo>
                <a:cubicBezTo>
                  <a:pt x="2163931" y="1181934"/>
                  <a:pt x="2168688" y="1158546"/>
                  <a:pt x="2158926" y="1139766"/>
                </a:cubicBezTo>
                <a:cubicBezTo>
                  <a:pt x="2153823" y="1129856"/>
                  <a:pt x="2140196" y="1113504"/>
                  <a:pt x="2106997" y="1114594"/>
                </a:cubicBezTo>
                <a:cubicBezTo>
                  <a:pt x="2073550" y="1113554"/>
                  <a:pt x="2059874" y="1129856"/>
                  <a:pt x="2054721" y="1139766"/>
                </a:cubicBezTo>
                <a:cubicBezTo>
                  <a:pt x="2045009" y="1158546"/>
                  <a:pt x="2049766" y="1181934"/>
                  <a:pt x="2059181" y="1194421"/>
                </a:cubicBezTo>
                <a:cubicBezTo>
                  <a:pt x="2065523" y="1202844"/>
                  <a:pt x="2067555" y="1211565"/>
                  <a:pt x="2064829" y="1218998"/>
                </a:cubicBezTo>
                <a:cubicBezTo>
                  <a:pt x="2062451" y="1225539"/>
                  <a:pt x="2056554" y="1230593"/>
                  <a:pt x="2049419" y="1232228"/>
                </a:cubicBezTo>
                <a:cubicBezTo>
                  <a:pt x="2041441" y="1234061"/>
                  <a:pt x="1986440" y="1233962"/>
                  <a:pt x="1937880" y="1233813"/>
                </a:cubicBezTo>
                <a:lnTo>
                  <a:pt x="1930200" y="1233813"/>
                </a:lnTo>
                <a:cubicBezTo>
                  <a:pt x="1929110" y="1204133"/>
                  <a:pt x="1927623" y="1143978"/>
                  <a:pt x="1930349" y="1131937"/>
                </a:cubicBezTo>
                <a:cubicBezTo>
                  <a:pt x="1931934" y="1125000"/>
                  <a:pt x="1936889" y="1119252"/>
                  <a:pt x="1943232" y="1116923"/>
                </a:cubicBezTo>
                <a:cubicBezTo>
                  <a:pt x="1950516" y="1114248"/>
                  <a:pt x="1958989" y="1116230"/>
                  <a:pt x="1967214" y="1122423"/>
                </a:cubicBezTo>
                <a:cubicBezTo>
                  <a:pt x="1979453" y="1131689"/>
                  <a:pt x="2002395" y="1136347"/>
                  <a:pt x="2020828" y="1126784"/>
                </a:cubicBezTo>
                <a:cubicBezTo>
                  <a:pt x="2030491" y="1121779"/>
                  <a:pt x="2046595" y="1108401"/>
                  <a:pt x="2045455" y="1075895"/>
                </a:cubicBezTo>
                <a:cubicBezTo>
                  <a:pt x="2046595" y="1042994"/>
                  <a:pt x="2030491" y="1029664"/>
                  <a:pt x="2020828" y="1024660"/>
                </a:cubicBezTo>
                <a:cubicBezTo>
                  <a:pt x="2002395" y="1015096"/>
                  <a:pt x="1979453" y="1019754"/>
                  <a:pt x="1967214" y="1029020"/>
                </a:cubicBezTo>
                <a:cubicBezTo>
                  <a:pt x="1958989" y="1035214"/>
                  <a:pt x="1950516" y="1037147"/>
                  <a:pt x="1943232" y="1034520"/>
                </a:cubicBezTo>
                <a:cubicBezTo>
                  <a:pt x="1936889" y="1032191"/>
                  <a:pt x="1931934" y="1026444"/>
                  <a:pt x="1930349" y="1019507"/>
                </a:cubicBezTo>
                <a:cubicBezTo>
                  <a:pt x="1927524" y="1007119"/>
                  <a:pt x="1929209" y="944090"/>
                  <a:pt x="1930299" y="915351"/>
                </a:cubicBezTo>
                <a:cubicBezTo>
                  <a:pt x="1932826" y="915351"/>
                  <a:pt x="1935304" y="915351"/>
                  <a:pt x="1937880" y="915301"/>
                </a:cubicBezTo>
                <a:cubicBezTo>
                  <a:pt x="1986440" y="915202"/>
                  <a:pt x="2041441" y="915103"/>
                  <a:pt x="2049419" y="916936"/>
                </a:cubicBezTo>
                <a:cubicBezTo>
                  <a:pt x="2056554" y="918572"/>
                  <a:pt x="2062451" y="923626"/>
                  <a:pt x="2064829" y="930167"/>
                </a:cubicBezTo>
                <a:cubicBezTo>
                  <a:pt x="2067555" y="937599"/>
                  <a:pt x="2065523" y="946320"/>
                  <a:pt x="2059181" y="954744"/>
                </a:cubicBezTo>
                <a:cubicBezTo>
                  <a:pt x="2049766" y="967230"/>
                  <a:pt x="2045009" y="990618"/>
                  <a:pt x="2054721" y="1009398"/>
                </a:cubicBezTo>
                <a:cubicBezTo>
                  <a:pt x="2059874" y="1019308"/>
                  <a:pt x="2073451" y="1035710"/>
                  <a:pt x="2106650" y="1034570"/>
                </a:cubicBezTo>
                <a:cubicBezTo>
                  <a:pt x="2107790" y="1034570"/>
                  <a:pt x="2108830" y="1034619"/>
                  <a:pt x="2109921" y="1034619"/>
                </a:cubicBezTo>
                <a:cubicBezTo>
                  <a:pt x="2141088" y="1034619"/>
                  <a:pt x="2153971" y="1018961"/>
                  <a:pt x="2158926" y="1009398"/>
                </a:cubicBezTo>
                <a:cubicBezTo>
                  <a:pt x="2168688" y="990618"/>
                  <a:pt x="2163931" y="967230"/>
                  <a:pt x="2154467" y="954744"/>
                </a:cubicBezTo>
                <a:cubicBezTo>
                  <a:pt x="2148124" y="946320"/>
                  <a:pt x="2146142" y="937599"/>
                  <a:pt x="2148818" y="930167"/>
                </a:cubicBezTo>
                <a:cubicBezTo>
                  <a:pt x="2151196" y="923626"/>
                  <a:pt x="2157142" y="918572"/>
                  <a:pt x="2164278" y="916936"/>
                </a:cubicBezTo>
                <a:cubicBezTo>
                  <a:pt x="2172206" y="915103"/>
                  <a:pt x="2227257" y="915202"/>
                  <a:pt x="2275767" y="915301"/>
                </a:cubicBezTo>
                <a:lnTo>
                  <a:pt x="2276857" y="915301"/>
                </a:lnTo>
                <a:cubicBezTo>
                  <a:pt x="2276114" y="935419"/>
                  <a:pt x="2273785" y="1006772"/>
                  <a:pt x="2277204" y="1021687"/>
                </a:cubicBezTo>
                <a:cubicBezTo>
                  <a:pt x="2279533" y="1031894"/>
                  <a:pt x="2286866" y="1040367"/>
                  <a:pt x="2296330" y="1043836"/>
                </a:cubicBezTo>
                <a:close/>
                <a:moveTo>
                  <a:pt x="2296330" y="715414"/>
                </a:moveTo>
                <a:cubicBezTo>
                  <a:pt x="2306835" y="719229"/>
                  <a:pt x="2318678" y="716801"/>
                  <a:pt x="2329678" y="708476"/>
                </a:cubicBezTo>
                <a:cubicBezTo>
                  <a:pt x="2339489" y="701044"/>
                  <a:pt x="2357922" y="697328"/>
                  <a:pt x="2372738" y="705008"/>
                </a:cubicBezTo>
                <a:cubicBezTo>
                  <a:pt x="2386067" y="711945"/>
                  <a:pt x="2392756" y="726513"/>
                  <a:pt x="2392062" y="747473"/>
                </a:cubicBezTo>
                <a:cubicBezTo>
                  <a:pt x="2392756" y="768086"/>
                  <a:pt x="2386067" y="782654"/>
                  <a:pt x="2372738" y="789542"/>
                </a:cubicBezTo>
                <a:cubicBezTo>
                  <a:pt x="2357922" y="797271"/>
                  <a:pt x="2339489" y="793506"/>
                  <a:pt x="2329678" y="786073"/>
                </a:cubicBezTo>
                <a:cubicBezTo>
                  <a:pt x="2318678" y="777798"/>
                  <a:pt x="2306835" y="775320"/>
                  <a:pt x="2296330" y="779185"/>
                </a:cubicBezTo>
                <a:cubicBezTo>
                  <a:pt x="2286866" y="782654"/>
                  <a:pt x="2279533" y="791127"/>
                  <a:pt x="2277204" y="801285"/>
                </a:cubicBezTo>
                <a:cubicBezTo>
                  <a:pt x="2273884" y="815754"/>
                  <a:pt x="2275965" y="882746"/>
                  <a:pt x="2276807" y="905391"/>
                </a:cubicBezTo>
                <a:lnTo>
                  <a:pt x="2275816" y="905391"/>
                </a:lnTo>
                <a:cubicBezTo>
                  <a:pt x="2210657" y="905292"/>
                  <a:pt x="2170472" y="905342"/>
                  <a:pt x="2162048" y="907274"/>
                </a:cubicBezTo>
                <a:cubicBezTo>
                  <a:pt x="2151692" y="909653"/>
                  <a:pt x="2143020" y="917085"/>
                  <a:pt x="2139502" y="926748"/>
                </a:cubicBezTo>
                <a:cubicBezTo>
                  <a:pt x="2135637" y="937450"/>
                  <a:pt x="2138115" y="949541"/>
                  <a:pt x="2146588" y="960739"/>
                </a:cubicBezTo>
                <a:cubicBezTo>
                  <a:pt x="2154169" y="970798"/>
                  <a:pt x="2158034" y="989677"/>
                  <a:pt x="2150106" y="1004839"/>
                </a:cubicBezTo>
                <a:cubicBezTo>
                  <a:pt x="2143020" y="1018516"/>
                  <a:pt x="2128106" y="1025353"/>
                  <a:pt x="2106650" y="1024660"/>
                </a:cubicBezTo>
                <a:cubicBezTo>
                  <a:pt x="2085492" y="1025403"/>
                  <a:pt x="2070627" y="1018516"/>
                  <a:pt x="2063541" y="1004839"/>
                </a:cubicBezTo>
                <a:cubicBezTo>
                  <a:pt x="2055662" y="989677"/>
                  <a:pt x="2059478" y="970798"/>
                  <a:pt x="2067109" y="960739"/>
                </a:cubicBezTo>
                <a:cubicBezTo>
                  <a:pt x="2075532" y="949541"/>
                  <a:pt x="2078059" y="937450"/>
                  <a:pt x="2074145" y="926748"/>
                </a:cubicBezTo>
                <a:cubicBezTo>
                  <a:pt x="2070627" y="917085"/>
                  <a:pt x="2062005" y="909653"/>
                  <a:pt x="2051599" y="907274"/>
                </a:cubicBezTo>
                <a:cubicBezTo>
                  <a:pt x="2043176" y="905342"/>
                  <a:pt x="2002990" y="905292"/>
                  <a:pt x="1937880" y="905391"/>
                </a:cubicBezTo>
                <a:cubicBezTo>
                  <a:pt x="1936196" y="905441"/>
                  <a:pt x="1934560" y="905441"/>
                  <a:pt x="1932876" y="905441"/>
                </a:cubicBezTo>
                <a:cubicBezTo>
                  <a:pt x="1933668" y="882746"/>
                  <a:pt x="1935799" y="815754"/>
                  <a:pt x="1932479" y="801285"/>
                </a:cubicBezTo>
                <a:cubicBezTo>
                  <a:pt x="1930150" y="791127"/>
                  <a:pt x="1922817" y="782654"/>
                  <a:pt x="1913353" y="779185"/>
                </a:cubicBezTo>
                <a:cubicBezTo>
                  <a:pt x="1902798" y="775320"/>
                  <a:pt x="1890956" y="777798"/>
                  <a:pt x="1880005" y="786073"/>
                </a:cubicBezTo>
                <a:cubicBezTo>
                  <a:pt x="1870194" y="793506"/>
                  <a:pt x="1851761" y="797271"/>
                  <a:pt x="1836945" y="789542"/>
                </a:cubicBezTo>
                <a:cubicBezTo>
                  <a:pt x="1823616" y="782654"/>
                  <a:pt x="1816927" y="768086"/>
                  <a:pt x="1817621" y="747126"/>
                </a:cubicBezTo>
                <a:cubicBezTo>
                  <a:pt x="1816927" y="726513"/>
                  <a:pt x="1823616" y="711945"/>
                  <a:pt x="1836945" y="705008"/>
                </a:cubicBezTo>
                <a:cubicBezTo>
                  <a:pt x="1851761" y="697328"/>
                  <a:pt x="1870194" y="701044"/>
                  <a:pt x="1880005" y="708476"/>
                </a:cubicBezTo>
                <a:cubicBezTo>
                  <a:pt x="1890956" y="716801"/>
                  <a:pt x="1902798" y="719229"/>
                  <a:pt x="1913353" y="715414"/>
                </a:cubicBezTo>
                <a:cubicBezTo>
                  <a:pt x="1922817" y="711945"/>
                  <a:pt x="1930150" y="703472"/>
                  <a:pt x="1932479" y="693264"/>
                </a:cubicBezTo>
                <a:cubicBezTo>
                  <a:pt x="1935849" y="678597"/>
                  <a:pt x="1933619" y="609722"/>
                  <a:pt x="1932826" y="588118"/>
                </a:cubicBezTo>
                <a:cubicBezTo>
                  <a:pt x="1986836" y="588217"/>
                  <a:pt x="2042284" y="587176"/>
                  <a:pt x="2051599" y="585046"/>
                </a:cubicBezTo>
                <a:cubicBezTo>
                  <a:pt x="2062005" y="582667"/>
                  <a:pt x="2070627" y="575185"/>
                  <a:pt x="2074145" y="565572"/>
                </a:cubicBezTo>
                <a:cubicBezTo>
                  <a:pt x="2078059" y="554820"/>
                  <a:pt x="2075532" y="542779"/>
                  <a:pt x="2067109" y="531580"/>
                </a:cubicBezTo>
                <a:cubicBezTo>
                  <a:pt x="2059478" y="521522"/>
                  <a:pt x="2055662" y="502643"/>
                  <a:pt x="2063541" y="487480"/>
                </a:cubicBezTo>
                <a:cubicBezTo>
                  <a:pt x="2070627" y="473804"/>
                  <a:pt x="2085542" y="466966"/>
                  <a:pt x="2106997" y="467660"/>
                </a:cubicBezTo>
                <a:cubicBezTo>
                  <a:pt x="2128155" y="466966"/>
                  <a:pt x="2143020" y="473804"/>
                  <a:pt x="2150106" y="487480"/>
                </a:cubicBezTo>
                <a:cubicBezTo>
                  <a:pt x="2158034" y="502643"/>
                  <a:pt x="2154169" y="521522"/>
                  <a:pt x="2146588" y="531580"/>
                </a:cubicBezTo>
                <a:cubicBezTo>
                  <a:pt x="2138115" y="542779"/>
                  <a:pt x="2135637" y="554820"/>
                  <a:pt x="2139502" y="565572"/>
                </a:cubicBezTo>
                <a:cubicBezTo>
                  <a:pt x="2143020" y="575185"/>
                  <a:pt x="2151692" y="582667"/>
                  <a:pt x="2162048" y="585046"/>
                </a:cubicBezTo>
                <a:cubicBezTo>
                  <a:pt x="2171165" y="587127"/>
                  <a:pt x="2224135" y="588167"/>
                  <a:pt x="2276807" y="588167"/>
                </a:cubicBezTo>
                <a:cubicBezTo>
                  <a:pt x="2276015" y="609722"/>
                  <a:pt x="2273834" y="678597"/>
                  <a:pt x="2277204" y="693264"/>
                </a:cubicBezTo>
                <a:cubicBezTo>
                  <a:pt x="2279533" y="703472"/>
                  <a:pt x="2286866" y="711945"/>
                  <a:pt x="2296330" y="715414"/>
                </a:cubicBezTo>
                <a:close/>
                <a:moveTo>
                  <a:pt x="2278988" y="362662"/>
                </a:moveTo>
                <a:cubicBezTo>
                  <a:pt x="2277402" y="369599"/>
                  <a:pt x="2272447" y="375347"/>
                  <a:pt x="2266104" y="377676"/>
                </a:cubicBezTo>
                <a:cubicBezTo>
                  <a:pt x="2258870" y="380302"/>
                  <a:pt x="2250347" y="378369"/>
                  <a:pt x="2242122" y="372126"/>
                </a:cubicBezTo>
                <a:cubicBezTo>
                  <a:pt x="2229932" y="362910"/>
                  <a:pt x="2206990" y="358252"/>
                  <a:pt x="2188558" y="367815"/>
                </a:cubicBezTo>
                <a:cubicBezTo>
                  <a:pt x="2178846" y="372820"/>
                  <a:pt x="2162791" y="386149"/>
                  <a:pt x="2163881" y="418704"/>
                </a:cubicBezTo>
                <a:cubicBezTo>
                  <a:pt x="2162791" y="451556"/>
                  <a:pt x="2178846" y="464935"/>
                  <a:pt x="2188558" y="469939"/>
                </a:cubicBezTo>
                <a:cubicBezTo>
                  <a:pt x="2206990" y="479503"/>
                  <a:pt x="2229932" y="474845"/>
                  <a:pt x="2242122" y="465579"/>
                </a:cubicBezTo>
                <a:cubicBezTo>
                  <a:pt x="2250347" y="459385"/>
                  <a:pt x="2258870" y="457452"/>
                  <a:pt x="2266104" y="460079"/>
                </a:cubicBezTo>
                <a:cubicBezTo>
                  <a:pt x="2272447" y="462358"/>
                  <a:pt x="2277402" y="468155"/>
                  <a:pt x="2278988" y="475092"/>
                </a:cubicBezTo>
                <a:cubicBezTo>
                  <a:pt x="2281812" y="487332"/>
                  <a:pt x="2280177" y="549022"/>
                  <a:pt x="2279087" y="578257"/>
                </a:cubicBezTo>
                <a:cubicBezTo>
                  <a:pt x="2226414" y="578257"/>
                  <a:pt x="2172800" y="577316"/>
                  <a:pt x="2164278" y="575383"/>
                </a:cubicBezTo>
                <a:cubicBezTo>
                  <a:pt x="2157142" y="573748"/>
                  <a:pt x="2151196" y="568694"/>
                  <a:pt x="2148818" y="562153"/>
                </a:cubicBezTo>
                <a:cubicBezTo>
                  <a:pt x="2146142" y="554721"/>
                  <a:pt x="2148124" y="546000"/>
                  <a:pt x="2154467" y="537576"/>
                </a:cubicBezTo>
                <a:cubicBezTo>
                  <a:pt x="2163931" y="525089"/>
                  <a:pt x="2168688" y="501701"/>
                  <a:pt x="2158926" y="482872"/>
                </a:cubicBezTo>
                <a:cubicBezTo>
                  <a:pt x="2153823" y="473011"/>
                  <a:pt x="2140196" y="456610"/>
                  <a:pt x="2106997" y="457750"/>
                </a:cubicBezTo>
                <a:cubicBezTo>
                  <a:pt x="2073550" y="456610"/>
                  <a:pt x="2059874" y="473011"/>
                  <a:pt x="2054721" y="482922"/>
                </a:cubicBezTo>
                <a:cubicBezTo>
                  <a:pt x="2045009" y="501701"/>
                  <a:pt x="2049766" y="525089"/>
                  <a:pt x="2059181" y="537576"/>
                </a:cubicBezTo>
                <a:cubicBezTo>
                  <a:pt x="2065523" y="546000"/>
                  <a:pt x="2067555" y="554721"/>
                  <a:pt x="2064829" y="562153"/>
                </a:cubicBezTo>
                <a:cubicBezTo>
                  <a:pt x="2062451" y="568694"/>
                  <a:pt x="2056554" y="573748"/>
                  <a:pt x="2049419" y="575383"/>
                </a:cubicBezTo>
                <a:cubicBezTo>
                  <a:pt x="2040648" y="577415"/>
                  <a:pt x="1984309" y="578356"/>
                  <a:pt x="1930249" y="578257"/>
                </a:cubicBezTo>
                <a:cubicBezTo>
                  <a:pt x="1929159" y="549022"/>
                  <a:pt x="1927574" y="487332"/>
                  <a:pt x="1930349" y="475092"/>
                </a:cubicBezTo>
                <a:cubicBezTo>
                  <a:pt x="1931934" y="468155"/>
                  <a:pt x="1936889" y="462358"/>
                  <a:pt x="1943232" y="460079"/>
                </a:cubicBezTo>
                <a:cubicBezTo>
                  <a:pt x="1950466" y="457452"/>
                  <a:pt x="1958989" y="459385"/>
                  <a:pt x="1967214" y="465579"/>
                </a:cubicBezTo>
                <a:cubicBezTo>
                  <a:pt x="1979453" y="474845"/>
                  <a:pt x="2002395" y="479503"/>
                  <a:pt x="2020828" y="469939"/>
                </a:cubicBezTo>
                <a:cubicBezTo>
                  <a:pt x="2030491" y="464885"/>
                  <a:pt x="2046595" y="451556"/>
                  <a:pt x="2045455" y="419051"/>
                </a:cubicBezTo>
                <a:cubicBezTo>
                  <a:pt x="2046595" y="386149"/>
                  <a:pt x="2030491" y="372820"/>
                  <a:pt x="2020828" y="367815"/>
                </a:cubicBezTo>
                <a:cubicBezTo>
                  <a:pt x="2002395" y="358252"/>
                  <a:pt x="1979453" y="362910"/>
                  <a:pt x="1967214" y="372126"/>
                </a:cubicBezTo>
                <a:cubicBezTo>
                  <a:pt x="1958989" y="378369"/>
                  <a:pt x="1950516" y="380302"/>
                  <a:pt x="1943232" y="377676"/>
                </a:cubicBezTo>
                <a:cubicBezTo>
                  <a:pt x="1936889" y="375347"/>
                  <a:pt x="1931934" y="369599"/>
                  <a:pt x="1930349" y="362662"/>
                </a:cubicBezTo>
                <a:cubicBezTo>
                  <a:pt x="1927524" y="350274"/>
                  <a:pt x="1929209" y="287196"/>
                  <a:pt x="1930299" y="258457"/>
                </a:cubicBezTo>
                <a:lnTo>
                  <a:pt x="1937880" y="258457"/>
                </a:lnTo>
                <a:cubicBezTo>
                  <a:pt x="2003039" y="258605"/>
                  <a:pt x="2043176" y="258556"/>
                  <a:pt x="2051599" y="256623"/>
                </a:cubicBezTo>
                <a:cubicBezTo>
                  <a:pt x="2062005" y="254245"/>
                  <a:pt x="2070627" y="246763"/>
                  <a:pt x="2074145" y="237150"/>
                </a:cubicBezTo>
                <a:cubicBezTo>
                  <a:pt x="2078059" y="226397"/>
                  <a:pt x="2075532" y="214357"/>
                  <a:pt x="2067109" y="203158"/>
                </a:cubicBezTo>
                <a:cubicBezTo>
                  <a:pt x="2059478" y="193099"/>
                  <a:pt x="2055662" y="174220"/>
                  <a:pt x="2063541" y="159058"/>
                </a:cubicBezTo>
                <a:cubicBezTo>
                  <a:pt x="2070627" y="145382"/>
                  <a:pt x="2085542" y="138494"/>
                  <a:pt x="2106997" y="139238"/>
                </a:cubicBezTo>
                <a:cubicBezTo>
                  <a:pt x="2128155" y="138544"/>
                  <a:pt x="2143020" y="145382"/>
                  <a:pt x="2150106" y="159058"/>
                </a:cubicBezTo>
                <a:cubicBezTo>
                  <a:pt x="2158034" y="174220"/>
                  <a:pt x="2154169" y="193099"/>
                  <a:pt x="2146588" y="203158"/>
                </a:cubicBezTo>
                <a:cubicBezTo>
                  <a:pt x="2138115" y="214357"/>
                  <a:pt x="2135637" y="226397"/>
                  <a:pt x="2139502" y="237150"/>
                </a:cubicBezTo>
                <a:cubicBezTo>
                  <a:pt x="2143020" y="246763"/>
                  <a:pt x="2151692" y="254245"/>
                  <a:pt x="2162048" y="256623"/>
                </a:cubicBezTo>
                <a:cubicBezTo>
                  <a:pt x="2170472" y="258556"/>
                  <a:pt x="2210657" y="258605"/>
                  <a:pt x="2275816" y="258457"/>
                </a:cubicBezTo>
                <a:lnTo>
                  <a:pt x="2279037" y="258457"/>
                </a:lnTo>
                <a:cubicBezTo>
                  <a:pt x="2280127" y="287246"/>
                  <a:pt x="2281812" y="350274"/>
                  <a:pt x="2278988" y="362662"/>
                </a:cubicBezTo>
                <a:close/>
                <a:moveTo>
                  <a:pt x="2106997" y="2428333"/>
                </a:moveTo>
                <a:cubicBezTo>
                  <a:pt x="2073451" y="2427095"/>
                  <a:pt x="2059874" y="2443595"/>
                  <a:pt x="2054721" y="2453456"/>
                </a:cubicBezTo>
                <a:cubicBezTo>
                  <a:pt x="2050806" y="2461086"/>
                  <a:pt x="2049221" y="2469460"/>
                  <a:pt x="2049419" y="2477537"/>
                </a:cubicBezTo>
                <a:lnTo>
                  <a:pt x="2059230" y="2477537"/>
                </a:lnTo>
                <a:cubicBezTo>
                  <a:pt x="2059081" y="2470996"/>
                  <a:pt x="2060320" y="2464208"/>
                  <a:pt x="2063541" y="2458014"/>
                </a:cubicBezTo>
                <a:cubicBezTo>
                  <a:pt x="2070627" y="2444338"/>
                  <a:pt x="2085641" y="2437599"/>
                  <a:pt x="2106997" y="2438194"/>
                </a:cubicBezTo>
                <a:cubicBezTo>
                  <a:pt x="2128155" y="2437451"/>
                  <a:pt x="2143020" y="2444338"/>
                  <a:pt x="2150106" y="2458014"/>
                </a:cubicBezTo>
                <a:cubicBezTo>
                  <a:pt x="2153327" y="2464208"/>
                  <a:pt x="2154615" y="2470996"/>
                  <a:pt x="2154417" y="2477537"/>
                </a:cubicBezTo>
                <a:lnTo>
                  <a:pt x="2164278" y="2477537"/>
                </a:lnTo>
                <a:cubicBezTo>
                  <a:pt x="2164476" y="2469460"/>
                  <a:pt x="2162890" y="2461086"/>
                  <a:pt x="2158926" y="2453456"/>
                </a:cubicBezTo>
                <a:cubicBezTo>
                  <a:pt x="2153823" y="2443595"/>
                  <a:pt x="2140444" y="2427095"/>
                  <a:pt x="2106997" y="2428333"/>
                </a:cubicBezTo>
                <a:close/>
                <a:moveTo>
                  <a:pt x="807132" y="2453456"/>
                </a:moveTo>
                <a:cubicBezTo>
                  <a:pt x="802028" y="2443595"/>
                  <a:pt x="788402" y="2427095"/>
                  <a:pt x="755203" y="2428333"/>
                </a:cubicBezTo>
                <a:cubicBezTo>
                  <a:pt x="721707" y="2427144"/>
                  <a:pt x="708080" y="2443595"/>
                  <a:pt x="702976" y="2453456"/>
                </a:cubicBezTo>
                <a:cubicBezTo>
                  <a:pt x="699012" y="2461086"/>
                  <a:pt x="697427" y="2469460"/>
                  <a:pt x="697625" y="2477537"/>
                </a:cubicBezTo>
                <a:lnTo>
                  <a:pt x="707436" y="2477537"/>
                </a:lnTo>
                <a:cubicBezTo>
                  <a:pt x="707287" y="2470947"/>
                  <a:pt x="708526" y="2464208"/>
                  <a:pt x="711747" y="2458014"/>
                </a:cubicBezTo>
                <a:cubicBezTo>
                  <a:pt x="718833" y="2444338"/>
                  <a:pt x="733748" y="2437599"/>
                  <a:pt x="755203" y="2438194"/>
                </a:cubicBezTo>
                <a:cubicBezTo>
                  <a:pt x="776411" y="2437599"/>
                  <a:pt x="791276" y="2444338"/>
                  <a:pt x="798362" y="2458014"/>
                </a:cubicBezTo>
                <a:cubicBezTo>
                  <a:pt x="801583" y="2464208"/>
                  <a:pt x="802821" y="2470996"/>
                  <a:pt x="802673" y="2477537"/>
                </a:cubicBezTo>
                <a:lnTo>
                  <a:pt x="812484" y="2477537"/>
                </a:lnTo>
                <a:cubicBezTo>
                  <a:pt x="812682" y="2469460"/>
                  <a:pt x="811096" y="2461086"/>
                  <a:pt x="807132" y="2453456"/>
                </a:cubicBezTo>
                <a:close/>
                <a:moveTo>
                  <a:pt x="51731" y="1681504"/>
                </a:moveTo>
                <a:cubicBezTo>
                  <a:pt x="34190" y="1672437"/>
                  <a:pt x="12586" y="1676153"/>
                  <a:pt x="0" y="1684577"/>
                </a:cubicBezTo>
                <a:lnTo>
                  <a:pt x="0" y="1696518"/>
                </a:lnTo>
                <a:cubicBezTo>
                  <a:pt x="1387" y="1695676"/>
                  <a:pt x="2775" y="1694784"/>
                  <a:pt x="4113" y="1693743"/>
                </a:cubicBezTo>
                <a:cubicBezTo>
                  <a:pt x="13924" y="1686311"/>
                  <a:pt x="32357" y="1682595"/>
                  <a:pt x="47172" y="1690275"/>
                </a:cubicBezTo>
                <a:cubicBezTo>
                  <a:pt x="60501" y="1697212"/>
                  <a:pt x="67191" y="1711780"/>
                  <a:pt x="66497" y="1732740"/>
                </a:cubicBezTo>
                <a:cubicBezTo>
                  <a:pt x="67191" y="1753353"/>
                  <a:pt x="60501" y="1767921"/>
                  <a:pt x="47172" y="1774858"/>
                </a:cubicBezTo>
                <a:cubicBezTo>
                  <a:pt x="32357" y="1782538"/>
                  <a:pt x="13924" y="1778773"/>
                  <a:pt x="4113" y="1771389"/>
                </a:cubicBezTo>
                <a:cubicBezTo>
                  <a:pt x="2775" y="1770349"/>
                  <a:pt x="1387" y="1769457"/>
                  <a:pt x="0" y="1768615"/>
                </a:cubicBezTo>
                <a:lnTo>
                  <a:pt x="0" y="1780556"/>
                </a:lnTo>
                <a:cubicBezTo>
                  <a:pt x="12586" y="1788980"/>
                  <a:pt x="34190" y="1792696"/>
                  <a:pt x="51731" y="1783628"/>
                </a:cubicBezTo>
                <a:cubicBezTo>
                  <a:pt x="61393" y="1778624"/>
                  <a:pt x="77497" y="1765295"/>
                  <a:pt x="76407" y="1732740"/>
                </a:cubicBezTo>
                <a:cubicBezTo>
                  <a:pt x="77497" y="1699838"/>
                  <a:pt x="61393" y="1686509"/>
                  <a:pt x="51731" y="1681504"/>
                </a:cubicBezTo>
                <a:close/>
                <a:moveTo>
                  <a:pt x="51731" y="2009927"/>
                </a:moveTo>
                <a:cubicBezTo>
                  <a:pt x="34190" y="2000859"/>
                  <a:pt x="12586" y="2004575"/>
                  <a:pt x="0" y="2012999"/>
                </a:cubicBezTo>
                <a:lnTo>
                  <a:pt x="0" y="2024941"/>
                </a:lnTo>
                <a:cubicBezTo>
                  <a:pt x="1387" y="2024098"/>
                  <a:pt x="2775" y="2023206"/>
                  <a:pt x="4113" y="2022166"/>
                </a:cubicBezTo>
                <a:cubicBezTo>
                  <a:pt x="13924" y="2014733"/>
                  <a:pt x="32357" y="2011017"/>
                  <a:pt x="47172" y="2018697"/>
                </a:cubicBezTo>
                <a:cubicBezTo>
                  <a:pt x="60501" y="2025634"/>
                  <a:pt x="67191" y="2040202"/>
                  <a:pt x="66497" y="2061162"/>
                </a:cubicBezTo>
                <a:cubicBezTo>
                  <a:pt x="67191" y="2081775"/>
                  <a:pt x="60501" y="2096343"/>
                  <a:pt x="47172" y="2103280"/>
                </a:cubicBezTo>
                <a:cubicBezTo>
                  <a:pt x="32357" y="2110961"/>
                  <a:pt x="13924" y="2107195"/>
                  <a:pt x="4113" y="2099812"/>
                </a:cubicBezTo>
                <a:cubicBezTo>
                  <a:pt x="2775" y="2098771"/>
                  <a:pt x="1387" y="2097879"/>
                  <a:pt x="0" y="2097037"/>
                </a:cubicBezTo>
                <a:lnTo>
                  <a:pt x="0" y="2108979"/>
                </a:lnTo>
                <a:cubicBezTo>
                  <a:pt x="12586" y="2117402"/>
                  <a:pt x="34190" y="2121119"/>
                  <a:pt x="51731" y="2112051"/>
                </a:cubicBezTo>
                <a:cubicBezTo>
                  <a:pt x="61393" y="2107046"/>
                  <a:pt x="77497" y="2093717"/>
                  <a:pt x="76407" y="2061162"/>
                </a:cubicBezTo>
                <a:cubicBezTo>
                  <a:pt x="77497" y="2028260"/>
                  <a:pt x="61393" y="2014931"/>
                  <a:pt x="51731" y="2009927"/>
                </a:cubicBezTo>
                <a:close/>
                <a:moveTo>
                  <a:pt x="51731" y="696237"/>
                </a:moveTo>
                <a:cubicBezTo>
                  <a:pt x="34190" y="687170"/>
                  <a:pt x="12586" y="690886"/>
                  <a:pt x="0" y="699310"/>
                </a:cubicBezTo>
                <a:lnTo>
                  <a:pt x="0" y="711251"/>
                </a:lnTo>
                <a:cubicBezTo>
                  <a:pt x="1387" y="710409"/>
                  <a:pt x="2775" y="709517"/>
                  <a:pt x="4113" y="708476"/>
                </a:cubicBezTo>
                <a:cubicBezTo>
                  <a:pt x="13924" y="701044"/>
                  <a:pt x="32357" y="697328"/>
                  <a:pt x="47172" y="705008"/>
                </a:cubicBezTo>
                <a:cubicBezTo>
                  <a:pt x="60501" y="711945"/>
                  <a:pt x="67191" y="726513"/>
                  <a:pt x="66497" y="747473"/>
                </a:cubicBezTo>
                <a:cubicBezTo>
                  <a:pt x="67191" y="768086"/>
                  <a:pt x="60501" y="782654"/>
                  <a:pt x="47172" y="789542"/>
                </a:cubicBezTo>
                <a:cubicBezTo>
                  <a:pt x="32357" y="797271"/>
                  <a:pt x="13924" y="793506"/>
                  <a:pt x="4113" y="786073"/>
                </a:cubicBezTo>
                <a:cubicBezTo>
                  <a:pt x="2775" y="785032"/>
                  <a:pt x="1387" y="784140"/>
                  <a:pt x="0" y="783298"/>
                </a:cubicBezTo>
                <a:lnTo>
                  <a:pt x="0" y="795289"/>
                </a:lnTo>
                <a:cubicBezTo>
                  <a:pt x="12586" y="803713"/>
                  <a:pt x="34190" y="807429"/>
                  <a:pt x="51731" y="798362"/>
                </a:cubicBezTo>
                <a:cubicBezTo>
                  <a:pt x="61393" y="793357"/>
                  <a:pt x="77497" y="779978"/>
                  <a:pt x="76407" y="747473"/>
                </a:cubicBezTo>
                <a:cubicBezTo>
                  <a:pt x="77497" y="714571"/>
                  <a:pt x="61393" y="701242"/>
                  <a:pt x="51731" y="696237"/>
                </a:cubicBezTo>
                <a:close/>
                <a:moveTo>
                  <a:pt x="51731" y="1024660"/>
                </a:moveTo>
                <a:cubicBezTo>
                  <a:pt x="34190" y="1015592"/>
                  <a:pt x="12586" y="1019308"/>
                  <a:pt x="0" y="1027732"/>
                </a:cubicBezTo>
                <a:lnTo>
                  <a:pt x="0" y="1039674"/>
                </a:lnTo>
                <a:cubicBezTo>
                  <a:pt x="1387" y="1038831"/>
                  <a:pt x="2775" y="1037939"/>
                  <a:pt x="4113" y="1036899"/>
                </a:cubicBezTo>
                <a:cubicBezTo>
                  <a:pt x="13924" y="1029466"/>
                  <a:pt x="32357" y="1025750"/>
                  <a:pt x="47172" y="1033430"/>
                </a:cubicBezTo>
                <a:cubicBezTo>
                  <a:pt x="60501" y="1040367"/>
                  <a:pt x="67191" y="1054935"/>
                  <a:pt x="66497" y="1075895"/>
                </a:cubicBezTo>
                <a:cubicBezTo>
                  <a:pt x="67191" y="1096508"/>
                  <a:pt x="60501" y="1111076"/>
                  <a:pt x="47172" y="1117964"/>
                </a:cubicBezTo>
                <a:cubicBezTo>
                  <a:pt x="32357" y="1125694"/>
                  <a:pt x="13924" y="1121928"/>
                  <a:pt x="4113" y="1114545"/>
                </a:cubicBezTo>
                <a:cubicBezTo>
                  <a:pt x="2775" y="1113504"/>
                  <a:pt x="1387" y="1112612"/>
                  <a:pt x="0" y="1111770"/>
                </a:cubicBezTo>
                <a:lnTo>
                  <a:pt x="0" y="1123712"/>
                </a:lnTo>
                <a:cubicBezTo>
                  <a:pt x="12586" y="1132135"/>
                  <a:pt x="34190" y="1135852"/>
                  <a:pt x="51731" y="1126784"/>
                </a:cubicBezTo>
                <a:cubicBezTo>
                  <a:pt x="61393" y="1121779"/>
                  <a:pt x="77497" y="1108401"/>
                  <a:pt x="76407" y="1075895"/>
                </a:cubicBezTo>
                <a:cubicBezTo>
                  <a:pt x="77497" y="1042994"/>
                  <a:pt x="61393" y="1029664"/>
                  <a:pt x="51731" y="1024660"/>
                </a:cubicBezTo>
                <a:close/>
                <a:moveTo>
                  <a:pt x="51731" y="39393"/>
                </a:moveTo>
                <a:cubicBezTo>
                  <a:pt x="34190" y="30325"/>
                  <a:pt x="12586" y="34041"/>
                  <a:pt x="0" y="42415"/>
                </a:cubicBezTo>
                <a:lnTo>
                  <a:pt x="0" y="54407"/>
                </a:lnTo>
                <a:cubicBezTo>
                  <a:pt x="1387" y="53564"/>
                  <a:pt x="2775" y="52672"/>
                  <a:pt x="4113" y="51632"/>
                </a:cubicBezTo>
                <a:cubicBezTo>
                  <a:pt x="13924" y="44199"/>
                  <a:pt x="32357" y="40483"/>
                  <a:pt x="47172" y="48163"/>
                </a:cubicBezTo>
                <a:cubicBezTo>
                  <a:pt x="60501" y="55100"/>
                  <a:pt x="67191" y="69619"/>
                  <a:pt x="66497" y="90628"/>
                </a:cubicBezTo>
                <a:cubicBezTo>
                  <a:pt x="67191" y="111241"/>
                  <a:pt x="60501" y="125809"/>
                  <a:pt x="47172" y="132697"/>
                </a:cubicBezTo>
                <a:cubicBezTo>
                  <a:pt x="32357" y="140427"/>
                  <a:pt x="13924" y="136661"/>
                  <a:pt x="4113" y="129228"/>
                </a:cubicBezTo>
                <a:cubicBezTo>
                  <a:pt x="2775" y="128188"/>
                  <a:pt x="1387" y="127296"/>
                  <a:pt x="0" y="126453"/>
                </a:cubicBezTo>
                <a:lnTo>
                  <a:pt x="0" y="138445"/>
                </a:lnTo>
                <a:cubicBezTo>
                  <a:pt x="12586" y="146868"/>
                  <a:pt x="34190" y="150585"/>
                  <a:pt x="51731" y="141517"/>
                </a:cubicBezTo>
                <a:cubicBezTo>
                  <a:pt x="61393" y="136463"/>
                  <a:pt x="77497" y="123134"/>
                  <a:pt x="76407" y="90628"/>
                </a:cubicBezTo>
                <a:cubicBezTo>
                  <a:pt x="77497" y="57727"/>
                  <a:pt x="61393" y="44397"/>
                  <a:pt x="51731" y="39393"/>
                </a:cubicBezTo>
                <a:close/>
                <a:moveTo>
                  <a:pt x="2154417" y="0"/>
                </a:moveTo>
                <a:cubicBezTo>
                  <a:pt x="2154615" y="6590"/>
                  <a:pt x="2153327" y="13379"/>
                  <a:pt x="2150106" y="19573"/>
                </a:cubicBezTo>
                <a:cubicBezTo>
                  <a:pt x="2143020" y="33249"/>
                  <a:pt x="2128106" y="40087"/>
                  <a:pt x="2106650" y="39393"/>
                </a:cubicBezTo>
                <a:cubicBezTo>
                  <a:pt x="2085492" y="40136"/>
                  <a:pt x="2070627" y="33249"/>
                  <a:pt x="2063541" y="19573"/>
                </a:cubicBezTo>
                <a:cubicBezTo>
                  <a:pt x="2060320" y="13379"/>
                  <a:pt x="2059081" y="6590"/>
                  <a:pt x="2059230" y="0"/>
                </a:cubicBezTo>
                <a:lnTo>
                  <a:pt x="2049419" y="0"/>
                </a:lnTo>
                <a:cubicBezTo>
                  <a:pt x="2049221" y="8126"/>
                  <a:pt x="2050757" y="16500"/>
                  <a:pt x="2054721" y="24131"/>
                </a:cubicBezTo>
                <a:cubicBezTo>
                  <a:pt x="2059874" y="33992"/>
                  <a:pt x="2073451" y="50344"/>
                  <a:pt x="2106650" y="49253"/>
                </a:cubicBezTo>
                <a:cubicBezTo>
                  <a:pt x="2107790" y="49303"/>
                  <a:pt x="2108830" y="49353"/>
                  <a:pt x="2109921" y="49353"/>
                </a:cubicBezTo>
                <a:cubicBezTo>
                  <a:pt x="2141088" y="49353"/>
                  <a:pt x="2153971" y="33695"/>
                  <a:pt x="2158926" y="24131"/>
                </a:cubicBezTo>
                <a:cubicBezTo>
                  <a:pt x="2162890" y="16500"/>
                  <a:pt x="2164476" y="8077"/>
                  <a:pt x="2164278" y="0"/>
                </a:cubicBezTo>
                <a:lnTo>
                  <a:pt x="2154417" y="0"/>
                </a:lnTo>
                <a:close/>
                <a:moveTo>
                  <a:pt x="1140609" y="0"/>
                </a:moveTo>
                <a:cubicBezTo>
                  <a:pt x="1140757" y="6590"/>
                  <a:pt x="1139519" y="13379"/>
                  <a:pt x="1136298" y="19573"/>
                </a:cubicBezTo>
                <a:cubicBezTo>
                  <a:pt x="1129212" y="33249"/>
                  <a:pt x="1114297" y="40087"/>
                  <a:pt x="1092842" y="39393"/>
                </a:cubicBezTo>
                <a:cubicBezTo>
                  <a:pt x="1071733" y="40087"/>
                  <a:pt x="1056769" y="33249"/>
                  <a:pt x="1049683" y="19573"/>
                </a:cubicBezTo>
                <a:cubicBezTo>
                  <a:pt x="1046462" y="13379"/>
                  <a:pt x="1045224" y="6590"/>
                  <a:pt x="1045372" y="0"/>
                </a:cubicBezTo>
                <a:lnTo>
                  <a:pt x="1035561" y="0"/>
                </a:lnTo>
                <a:cubicBezTo>
                  <a:pt x="1035363" y="8077"/>
                  <a:pt x="1036949" y="16500"/>
                  <a:pt x="1040913" y="24131"/>
                </a:cubicBezTo>
                <a:cubicBezTo>
                  <a:pt x="1046016" y="33992"/>
                  <a:pt x="1059692" y="50344"/>
                  <a:pt x="1092842" y="49253"/>
                </a:cubicBezTo>
                <a:cubicBezTo>
                  <a:pt x="1126437" y="50393"/>
                  <a:pt x="1139965" y="33992"/>
                  <a:pt x="1145118" y="24131"/>
                </a:cubicBezTo>
                <a:cubicBezTo>
                  <a:pt x="1149082" y="16500"/>
                  <a:pt x="1150618" y="8126"/>
                  <a:pt x="1150420" y="0"/>
                </a:cubicBezTo>
                <a:lnTo>
                  <a:pt x="1140609" y="0"/>
                </a:lnTo>
                <a:close/>
                <a:moveTo>
                  <a:pt x="2477488" y="1550839"/>
                </a:moveTo>
                <a:cubicBezTo>
                  <a:pt x="2477488" y="1550839"/>
                  <a:pt x="2477538" y="1550938"/>
                  <a:pt x="2477538" y="1550988"/>
                </a:cubicBezTo>
                <a:lnTo>
                  <a:pt x="2477538" y="1529780"/>
                </a:lnTo>
                <a:cubicBezTo>
                  <a:pt x="2475110" y="1536965"/>
                  <a:pt x="2475060" y="1544150"/>
                  <a:pt x="2477488" y="15508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3"/>
          <p:cNvSpPr/>
          <p:nvPr/>
        </p:nvSpPr>
        <p:spPr>
          <a:xfrm rot="570929">
            <a:off x="-431574" y="4078696"/>
            <a:ext cx="1903846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3"/>
          <p:cNvSpPr/>
          <p:nvPr/>
        </p:nvSpPr>
        <p:spPr>
          <a:xfrm rot="570929">
            <a:off x="6000351" y="-1142379"/>
            <a:ext cx="1903846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anosima SemiBold"/>
              <a:buNone/>
              <a:defRPr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●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○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■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●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○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■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●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○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■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8" r:id="rId15"/>
    <p:sldLayoutId id="2147483669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customXml" Target="../ink/ink6.xml"/><Relationship Id="rId18" Type="http://schemas.openxmlformats.org/officeDocument/2006/relationships/image" Target="../media/image21.png"/><Relationship Id="rId26" Type="http://schemas.openxmlformats.org/officeDocument/2006/relationships/image" Target="../media/image25.png"/><Relationship Id="rId39" Type="http://schemas.openxmlformats.org/officeDocument/2006/relationships/image" Target="../media/image31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8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customXml" Target="../ink/ink17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0.png"/><Relationship Id="rId20" Type="http://schemas.openxmlformats.org/officeDocument/2006/relationships/image" Target="../media/image22.png"/><Relationship Id="rId29" Type="http://schemas.openxmlformats.org/officeDocument/2006/relationships/customXml" Target="../ink/ink14.xml"/><Relationship Id="rId41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0.png"/><Relationship Id="rId11" Type="http://schemas.openxmlformats.org/officeDocument/2006/relationships/customXml" Target="../ink/ink5.xml"/><Relationship Id="rId24" Type="http://schemas.openxmlformats.org/officeDocument/2006/relationships/image" Target="../media/image24.png"/><Relationship Id="rId32" Type="http://schemas.openxmlformats.org/officeDocument/2006/relationships/image" Target="../media/image130.png"/><Relationship Id="rId37" Type="http://schemas.openxmlformats.org/officeDocument/2006/relationships/image" Target="../media/image30.png"/><Relationship Id="rId40" Type="http://schemas.openxmlformats.org/officeDocument/2006/relationships/customXml" Target="../ink/ink18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6.png"/><Relationship Id="rId10" Type="http://schemas.openxmlformats.org/officeDocument/2006/relationships/image" Target="../media/image17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" Type="http://schemas.openxmlformats.org/officeDocument/2006/relationships/image" Target="../media/image140.png"/><Relationship Id="rId9" Type="http://schemas.openxmlformats.org/officeDocument/2006/relationships/customXml" Target="../ink/ink4.xml"/><Relationship Id="rId14" Type="http://schemas.openxmlformats.org/officeDocument/2006/relationships/image" Target="../media/image19.png"/><Relationship Id="rId22" Type="http://schemas.openxmlformats.org/officeDocument/2006/relationships/image" Target="../media/image23.png"/><Relationship Id="rId27" Type="http://schemas.openxmlformats.org/officeDocument/2006/relationships/customXml" Target="../ink/ink13.xml"/><Relationship Id="rId30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75752929-C351-06D7-0378-61005256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38114" y="217134"/>
            <a:ext cx="1534112" cy="39932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66E33D-D17F-F52F-0FE0-2367BC74461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37864" y="198042"/>
            <a:ext cx="1009271" cy="4427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45118D-96EC-A0F9-D4F8-C4C7CB90388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17802" y="106364"/>
            <a:ext cx="654674" cy="65467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44C5A1E-DCED-06BC-B2EF-31BC6AE56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326" y="31931"/>
            <a:ext cx="1438674" cy="80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960;p40">
            <a:extLst>
              <a:ext uri="{FF2B5EF4-FFF2-40B4-BE49-F238E27FC236}">
                <a16:creationId xmlns:a16="http://schemas.microsoft.com/office/drawing/2014/main" id="{1AF24424-70B6-0AEA-7D41-47BC24FFF5ED}"/>
              </a:ext>
            </a:extLst>
          </p:cNvPr>
          <p:cNvSpPr/>
          <p:nvPr/>
        </p:nvSpPr>
        <p:spPr>
          <a:xfrm rot="-614872">
            <a:off x="5335750" y="1218707"/>
            <a:ext cx="3609295" cy="3275398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+mn-lt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pSp>
        <p:nvGrpSpPr>
          <p:cNvPr id="13" name="Google Shape;962;p40">
            <a:extLst>
              <a:ext uri="{FF2B5EF4-FFF2-40B4-BE49-F238E27FC236}">
                <a16:creationId xmlns:a16="http://schemas.microsoft.com/office/drawing/2014/main" id="{A0BBAE9E-DA17-F242-E664-F8CD7A0D9D97}"/>
              </a:ext>
            </a:extLst>
          </p:cNvPr>
          <p:cNvGrpSpPr/>
          <p:nvPr/>
        </p:nvGrpSpPr>
        <p:grpSpPr>
          <a:xfrm>
            <a:off x="5909447" y="1156277"/>
            <a:ext cx="2450206" cy="3462252"/>
            <a:chOff x="6360525" y="2325838"/>
            <a:chExt cx="1898649" cy="2682877"/>
          </a:xfrm>
        </p:grpSpPr>
        <p:sp>
          <p:nvSpPr>
            <p:cNvPr id="14" name="Google Shape;967;p40">
              <a:extLst>
                <a:ext uri="{FF2B5EF4-FFF2-40B4-BE49-F238E27FC236}">
                  <a16:creationId xmlns:a16="http://schemas.microsoft.com/office/drawing/2014/main" id="{870D6C4B-FD3F-DC27-502B-921D175AD833}"/>
                </a:ext>
              </a:extLst>
            </p:cNvPr>
            <p:cNvSpPr/>
            <p:nvPr/>
          </p:nvSpPr>
          <p:spPr>
            <a:xfrm>
              <a:off x="6360525" y="2325838"/>
              <a:ext cx="1898649" cy="2682877"/>
            </a:xfrm>
            <a:custGeom>
              <a:avLst/>
              <a:gdLst/>
              <a:ahLst/>
              <a:cxnLst/>
              <a:rect l="l" t="t" r="r" b="b"/>
              <a:pathLst>
                <a:path w="1174" h="1659" extrusionOk="0">
                  <a:moveTo>
                    <a:pt x="1174" y="1452"/>
                  </a:moveTo>
                  <a:cubicBezTo>
                    <a:pt x="1087" y="1490"/>
                    <a:pt x="993" y="1506"/>
                    <a:pt x="903" y="1531"/>
                  </a:cubicBezTo>
                  <a:cubicBezTo>
                    <a:pt x="890" y="1534"/>
                    <a:pt x="877" y="1538"/>
                    <a:pt x="865" y="1542"/>
                  </a:cubicBezTo>
                  <a:cubicBezTo>
                    <a:pt x="789" y="1565"/>
                    <a:pt x="715" y="1599"/>
                    <a:pt x="640" y="1624"/>
                  </a:cubicBezTo>
                  <a:cubicBezTo>
                    <a:pt x="585" y="1642"/>
                    <a:pt x="530" y="1656"/>
                    <a:pt x="472" y="1659"/>
                  </a:cubicBezTo>
                  <a:cubicBezTo>
                    <a:pt x="565" y="1485"/>
                    <a:pt x="565" y="1485"/>
                    <a:pt x="565" y="1485"/>
                  </a:cubicBezTo>
                  <a:cubicBezTo>
                    <a:pt x="547" y="1426"/>
                    <a:pt x="497" y="1277"/>
                    <a:pt x="425" y="1178"/>
                  </a:cubicBezTo>
                  <a:cubicBezTo>
                    <a:pt x="395" y="1137"/>
                    <a:pt x="362" y="1105"/>
                    <a:pt x="326" y="1092"/>
                  </a:cubicBezTo>
                  <a:cubicBezTo>
                    <a:pt x="318" y="1090"/>
                    <a:pt x="310" y="1088"/>
                    <a:pt x="303" y="1085"/>
                  </a:cubicBezTo>
                  <a:cubicBezTo>
                    <a:pt x="246" y="1069"/>
                    <a:pt x="203" y="1052"/>
                    <a:pt x="170" y="1033"/>
                  </a:cubicBezTo>
                  <a:cubicBezTo>
                    <a:pt x="112" y="1000"/>
                    <a:pt x="89" y="964"/>
                    <a:pt x="82" y="921"/>
                  </a:cubicBezTo>
                  <a:cubicBezTo>
                    <a:pt x="76" y="879"/>
                    <a:pt x="85" y="830"/>
                    <a:pt x="93" y="772"/>
                  </a:cubicBezTo>
                  <a:cubicBezTo>
                    <a:pt x="95" y="751"/>
                    <a:pt x="98" y="728"/>
                    <a:pt x="99" y="704"/>
                  </a:cubicBezTo>
                  <a:cubicBezTo>
                    <a:pt x="35" y="652"/>
                    <a:pt x="35" y="652"/>
                    <a:pt x="35" y="652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67" y="525"/>
                    <a:pt x="67" y="525"/>
                    <a:pt x="67" y="525"/>
                  </a:cubicBezTo>
                  <a:cubicBezTo>
                    <a:pt x="138" y="420"/>
                    <a:pt x="138" y="420"/>
                    <a:pt x="138" y="420"/>
                  </a:cubicBezTo>
                  <a:cubicBezTo>
                    <a:pt x="163" y="383"/>
                    <a:pt x="163" y="383"/>
                    <a:pt x="163" y="383"/>
                  </a:cubicBezTo>
                  <a:cubicBezTo>
                    <a:pt x="168" y="349"/>
                    <a:pt x="175" y="317"/>
                    <a:pt x="184" y="287"/>
                  </a:cubicBezTo>
                  <a:cubicBezTo>
                    <a:pt x="203" y="224"/>
                    <a:pt x="230" y="172"/>
                    <a:pt x="262" y="132"/>
                  </a:cubicBezTo>
                  <a:cubicBezTo>
                    <a:pt x="305" y="77"/>
                    <a:pt x="356" y="41"/>
                    <a:pt x="409" y="21"/>
                  </a:cubicBezTo>
                  <a:cubicBezTo>
                    <a:pt x="447" y="6"/>
                    <a:pt x="486" y="0"/>
                    <a:pt x="522" y="0"/>
                  </a:cubicBezTo>
                  <a:cubicBezTo>
                    <a:pt x="547" y="1"/>
                    <a:pt x="570" y="2"/>
                    <a:pt x="592" y="4"/>
                  </a:cubicBezTo>
                  <a:cubicBezTo>
                    <a:pt x="664" y="10"/>
                    <a:pt x="725" y="22"/>
                    <a:pt x="778" y="40"/>
                  </a:cubicBezTo>
                  <a:cubicBezTo>
                    <a:pt x="848" y="64"/>
                    <a:pt x="902" y="97"/>
                    <a:pt x="945" y="137"/>
                  </a:cubicBezTo>
                  <a:cubicBezTo>
                    <a:pt x="994" y="183"/>
                    <a:pt x="1027" y="238"/>
                    <a:pt x="1048" y="298"/>
                  </a:cubicBezTo>
                  <a:cubicBezTo>
                    <a:pt x="1068" y="356"/>
                    <a:pt x="1077" y="418"/>
                    <a:pt x="1078" y="481"/>
                  </a:cubicBezTo>
                  <a:cubicBezTo>
                    <a:pt x="1079" y="538"/>
                    <a:pt x="1073" y="595"/>
                    <a:pt x="1064" y="650"/>
                  </a:cubicBezTo>
                  <a:cubicBezTo>
                    <a:pt x="1062" y="664"/>
                    <a:pt x="1059" y="678"/>
                    <a:pt x="1056" y="691"/>
                  </a:cubicBezTo>
                  <a:cubicBezTo>
                    <a:pt x="1047" y="735"/>
                    <a:pt x="1036" y="772"/>
                    <a:pt x="1021" y="805"/>
                  </a:cubicBezTo>
                  <a:cubicBezTo>
                    <a:pt x="1000" y="853"/>
                    <a:pt x="972" y="892"/>
                    <a:pt x="935" y="931"/>
                  </a:cubicBezTo>
                  <a:cubicBezTo>
                    <a:pt x="920" y="947"/>
                    <a:pt x="903" y="964"/>
                    <a:pt x="884" y="981"/>
                  </a:cubicBezTo>
                  <a:cubicBezTo>
                    <a:pt x="884" y="981"/>
                    <a:pt x="873" y="1024"/>
                    <a:pt x="881" y="1091"/>
                  </a:cubicBezTo>
                  <a:cubicBezTo>
                    <a:pt x="884" y="1115"/>
                    <a:pt x="890" y="1141"/>
                    <a:pt x="899" y="1170"/>
                  </a:cubicBezTo>
                  <a:lnTo>
                    <a:pt x="1174" y="145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+mn-lt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5" name="Google Shape;968;p40">
              <a:extLst>
                <a:ext uri="{FF2B5EF4-FFF2-40B4-BE49-F238E27FC236}">
                  <a16:creationId xmlns:a16="http://schemas.microsoft.com/office/drawing/2014/main" id="{BC08455E-46D5-FF3E-885A-338ACD58EC4D}"/>
                </a:ext>
              </a:extLst>
            </p:cNvPr>
            <p:cNvSpPr/>
            <p:nvPr/>
          </p:nvSpPr>
          <p:spPr>
            <a:xfrm>
              <a:off x="6730413" y="2409975"/>
              <a:ext cx="1290637" cy="1112838"/>
            </a:xfrm>
            <a:custGeom>
              <a:avLst/>
              <a:gdLst/>
              <a:ahLst/>
              <a:cxnLst/>
              <a:rect l="l" t="t" r="r" b="b"/>
              <a:pathLst>
                <a:path w="799" h="688" extrusionOk="0">
                  <a:moveTo>
                    <a:pt x="35" y="354"/>
                  </a:moveTo>
                  <a:cubicBezTo>
                    <a:pt x="6" y="319"/>
                    <a:pt x="0" y="269"/>
                    <a:pt x="11" y="226"/>
                  </a:cubicBezTo>
                  <a:cubicBezTo>
                    <a:pt x="23" y="182"/>
                    <a:pt x="51" y="144"/>
                    <a:pt x="84" y="114"/>
                  </a:cubicBezTo>
                  <a:cubicBezTo>
                    <a:pt x="152" y="52"/>
                    <a:pt x="316" y="0"/>
                    <a:pt x="430" y="18"/>
                  </a:cubicBezTo>
                  <a:cubicBezTo>
                    <a:pt x="645" y="53"/>
                    <a:pt x="735" y="208"/>
                    <a:pt x="766" y="293"/>
                  </a:cubicBezTo>
                  <a:cubicBezTo>
                    <a:pt x="797" y="378"/>
                    <a:pt x="799" y="473"/>
                    <a:pt x="773" y="560"/>
                  </a:cubicBezTo>
                  <a:cubicBezTo>
                    <a:pt x="769" y="574"/>
                    <a:pt x="763" y="589"/>
                    <a:pt x="750" y="598"/>
                  </a:cubicBezTo>
                  <a:cubicBezTo>
                    <a:pt x="742" y="603"/>
                    <a:pt x="733" y="605"/>
                    <a:pt x="723" y="607"/>
                  </a:cubicBezTo>
                  <a:cubicBezTo>
                    <a:pt x="688" y="617"/>
                    <a:pt x="655" y="637"/>
                    <a:pt x="622" y="654"/>
                  </a:cubicBezTo>
                  <a:cubicBezTo>
                    <a:pt x="590" y="671"/>
                    <a:pt x="554" y="687"/>
                    <a:pt x="517" y="688"/>
                  </a:cubicBezTo>
                  <a:cubicBezTo>
                    <a:pt x="480" y="688"/>
                    <a:pt x="440" y="671"/>
                    <a:pt x="425" y="637"/>
                  </a:cubicBezTo>
                  <a:cubicBezTo>
                    <a:pt x="419" y="625"/>
                    <a:pt x="416" y="610"/>
                    <a:pt x="408" y="600"/>
                  </a:cubicBezTo>
                  <a:cubicBezTo>
                    <a:pt x="390" y="579"/>
                    <a:pt x="329" y="589"/>
                    <a:pt x="302" y="589"/>
                  </a:cubicBezTo>
                  <a:cubicBezTo>
                    <a:pt x="166" y="593"/>
                    <a:pt x="108" y="513"/>
                    <a:pt x="127" y="452"/>
                  </a:cubicBezTo>
                  <a:cubicBezTo>
                    <a:pt x="140" y="413"/>
                    <a:pt x="163" y="425"/>
                    <a:pt x="160" y="418"/>
                  </a:cubicBezTo>
                  <a:cubicBezTo>
                    <a:pt x="156" y="410"/>
                    <a:pt x="126" y="407"/>
                    <a:pt x="117" y="404"/>
                  </a:cubicBezTo>
                  <a:cubicBezTo>
                    <a:pt x="87" y="394"/>
                    <a:pt x="56" y="379"/>
                    <a:pt x="35" y="3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+mn-lt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6" name="Google Shape;969;p40">
              <a:extLst>
                <a:ext uri="{FF2B5EF4-FFF2-40B4-BE49-F238E27FC236}">
                  <a16:creationId xmlns:a16="http://schemas.microsoft.com/office/drawing/2014/main" id="{9935711F-F7BD-3F56-A77A-BEBA7B0959F5}"/>
                </a:ext>
              </a:extLst>
            </p:cNvPr>
            <p:cNvSpPr/>
            <p:nvPr/>
          </p:nvSpPr>
          <p:spPr>
            <a:xfrm>
              <a:off x="6785975" y="2454425"/>
              <a:ext cx="1201737" cy="1008062"/>
            </a:xfrm>
            <a:custGeom>
              <a:avLst/>
              <a:gdLst/>
              <a:ahLst/>
              <a:cxnLst/>
              <a:rect l="l" t="t" r="r" b="b"/>
              <a:pathLst>
                <a:path w="743" h="623" extrusionOk="0">
                  <a:moveTo>
                    <a:pt x="732" y="468"/>
                  </a:moveTo>
                  <a:cubicBezTo>
                    <a:pt x="731" y="396"/>
                    <a:pt x="731" y="396"/>
                    <a:pt x="731" y="396"/>
                  </a:cubicBezTo>
                  <a:cubicBezTo>
                    <a:pt x="737" y="395"/>
                    <a:pt x="740" y="390"/>
                    <a:pt x="740" y="384"/>
                  </a:cubicBezTo>
                  <a:cubicBezTo>
                    <a:pt x="740" y="377"/>
                    <a:pt x="735" y="372"/>
                    <a:pt x="728" y="372"/>
                  </a:cubicBezTo>
                  <a:cubicBezTo>
                    <a:pt x="691" y="234"/>
                    <a:pt x="691" y="234"/>
                    <a:pt x="691" y="234"/>
                  </a:cubicBezTo>
                  <a:cubicBezTo>
                    <a:pt x="696" y="232"/>
                    <a:pt x="699" y="228"/>
                    <a:pt x="699" y="223"/>
                  </a:cubicBezTo>
                  <a:cubicBezTo>
                    <a:pt x="699" y="216"/>
                    <a:pt x="693" y="210"/>
                    <a:pt x="686" y="210"/>
                  </a:cubicBezTo>
                  <a:cubicBezTo>
                    <a:pt x="684" y="210"/>
                    <a:pt x="681" y="211"/>
                    <a:pt x="679" y="212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4" y="122"/>
                    <a:pt x="605" y="119"/>
                    <a:pt x="605" y="116"/>
                  </a:cubicBezTo>
                  <a:cubicBezTo>
                    <a:pt x="605" y="109"/>
                    <a:pt x="599" y="103"/>
                    <a:pt x="592" y="103"/>
                  </a:cubicBezTo>
                  <a:cubicBezTo>
                    <a:pt x="589" y="103"/>
                    <a:pt x="587" y="104"/>
                    <a:pt x="584" y="106"/>
                  </a:cubicBezTo>
                  <a:cubicBezTo>
                    <a:pt x="536" y="61"/>
                    <a:pt x="536" y="61"/>
                    <a:pt x="536" y="61"/>
                  </a:cubicBezTo>
                  <a:cubicBezTo>
                    <a:pt x="536" y="60"/>
                    <a:pt x="537" y="58"/>
                    <a:pt x="537" y="56"/>
                  </a:cubicBezTo>
                  <a:cubicBezTo>
                    <a:pt x="537" y="49"/>
                    <a:pt x="531" y="43"/>
                    <a:pt x="524" y="43"/>
                  </a:cubicBezTo>
                  <a:cubicBezTo>
                    <a:pt x="520" y="43"/>
                    <a:pt x="516" y="46"/>
                    <a:pt x="514" y="49"/>
                  </a:cubicBezTo>
                  <a:cubicBezTo>
                    <a:pt x="361" y="10"/>
                    <a:pt x="361" y="10"/>
                    <a:pt x="361" y="10"/>
                  </a:cubicBezTo>
                  <a:cubicBezTo>
                    <a:pt x="360" y="4"/>
                    <a:pt x="355" y="0"/>
                    <a:pt x="349" y="0"/>
                  </a:cubicBezTo>
                  <a:cubicBezTo>
                    <a:pt x="343" y="0"/>
                    <a:pt x="338" y="4"/>
                    <a:pt x="337" y="9"/>
                  </a:cubicBezTo>
                  <a:cubicBezTo>
                    <a:pt x="217" y="31"/>
                    <a:pt x="217" y="31"/>
                    <a:pt x="217" y="31"/>
                  </a:cubicBezTo>
                  <a:cubicBezTo>
                    <a:pt x="215" y="26"/>
                    <a:pt x="211" y="22"/>
                    <a:pt x="205" y="22"/>
                  </a:cubicBezTo>
                  <a:cubicBezTo>
                    <a:pt x="198" y="22"/>
                    <a:pt x="192" y="28"/>
                    <a:pt x="192" y="35"/>
                  </a:cubicBezTo>
                  <a:cubicBezTo>
                    <a:pt x="192" y="37"/>
                    <a:pt x="193" y="38"/>
                    <a:pt x="193" y="39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7" y="97"/>
                    <a:pt x="74" y="96"/>
                    <a:pt x="70" y="96"/>
                  </a:cubicBezTo>
                  <a:cubicBezTo>
                    <a:pt x="63" y="96"/>
                    <a:pt x="58" y="101"/>
                    <a:pt x="58" y="108"/>
                  </a:cubicBezTo>
                  <a:cubicBezTo>
                    <a:pt x="58" y="113"/>
                    <a:pt x="60" y="117"/>
                    <a:pt x="64" y="119"/>
                  </a:cubicBezTo>
                  <a:cubicBezTo>
                    <a:pt x="15" y="267"/>
                    <a:pt x="15" y="267"/>
                    <a:pt x="15" y="267"/>
                  </a:cubicBezTo>
                  <a:cubicBezTo>
                    <a:pt x="14" y="267"/>
                    <a:pt x="14" y="267"/>
                    <a:pt x="13" y="267"/>
                  </a:cubicBezTo>
                  <a:cubicBezTo>
                    <a:pt x="6" y="267"/>
                    <a:pt x="0" y="272"/>
                    <a:pt x="0" y="279"/>
                  </a:cubicBezTo>
                  <a:cubicBezTo>
                    <a:pt x="0" y="286"/>
                    <a:pt x="6" y="292"/>
                    <a:pt x="13" y="292"/>
                  </a:cubicBezTo>
                  <a:cubicBezTo>
                    <a:pt x="17" y="292"/>
                    <a:pt x="20" y="291"/>
                    <a:pt x="22" y="288"/>
                  </a:cubicBezTo>
                  <a:cubicBezTo>
                    <a:pt x="136" y="378"/>
                    <a:pt x="136" y="378"/>
                    <a:pt x="136" y="378"/>
                  </a:cubicBezTo>
                  <a:cubicBezTo>
                    <a:pt x="135" y="380"/>
                    <a:pt x="134" y="382"/>
                    <a:pt x="134" y="384"/>
                  </a:cubicBezTo>
                  <a:cubicBezTo>
                    <a:pt x="134" y="390"/>
                    <a:pt x="138" y="395"/>
                    <a:pt x="144" y="397"/>
                  </a:cubicBezTo>
                  <a:cubicBezTo>
                    <a:pt x="137" y="465"/>
                    <a:pt x="137" y="465"/>
                    <a:pt x="137" y="465"/>
                  </a:cubicBezTo>
                  <a:cubicBezTo>
                    <a:pt x="131" y="466"/>
                    <a:pt x="126" y="471"/>
                    <a:pt x="126" y="478"/>
                  </a:cubicBezTo>
                  <a:cubicBezTo>
                    <a:pt x="126" y="485"/>
                    <a:pt x="131" y="491"/>
                    <a:pt x="138" y="491"/>
                  </a:cubicBezTo>
                  <a:cubicBezTo>
                    <a:pt x="142" y="491"/>
                    <a:pt x="145" y="489"/>
                    <a:pt x="147" y="487"/>
                  </a:cubicBezTo>
                  <a:cubicBezTo>
                    <a:pt x="201" y="531"/>
                    <a:pt x="201" y="531"/>
                    <a:pt x="201" y="531"/>
                  </a:cubicBezTo>
                  <a:cubicBezTo>
                    <a:pt x="200" y="533"/>
                    <a:pt x="199" y="535"/>
                    <a:pt x="199" y="537"/>
                  </a:cubicBezTo>
                  <a:cubicBezTo>
                    <a:pt x="199" y="544"/>
                    <a:pt x="205" y="549"/>
                    <a:pt x="212" y="549"/>
                  </a:cubicBezTo>
                  <a:cubicBezTo>
                    <a:pt x="218" y="549"/>
                    <a:pt x="224" y="545"/>
                    <a:pt x="225" y="538"/>
                  </a:cubicBezTo>
                  <a:cubicBezTo>
                    <a:pt x="364" y="534"/>
                    <a:pt x="364" y="534"/>
                    <a:pt x="364" y="534"/>
                  </a:cubicBezTo>
                  <a:cubicBezTo>
                    <a:pt x="365" y="540"/>
                    <a:pt x="370" y="545"/>
                    <a:pt x="376" y="545"/>
                  </a:cubicBezTo>
                  <a:cubicBezTo>
                    <a:pt x="379" y="545"/>
                    <a:pt x="382" y="544"/>
                    <a:pt x="384" y="543"/>
                  </a:cubicBezTo>
                  <a:cubicBezTo>
                    <a:pt x="460" y="604"/>
                    <a:pt x="460" y="604"/>
                    <a:pt x="460" y="604"/>
                  </a:cubicBezTo>
                  <a:cubicBezTo>
                    <a:pt x="459" y="606"/>
                    <a:pt x="458" y="608"/>
                    <a:pt x="458" y="611"/>
                  </a:cubicBezTo>
                  <a:cubicBezTo>
                    <a:pt x="458" y="618"/>
                    <a:pt x="464" y="623"/>
                    <a:pt x="471" y="623"/>
                  </a:cubicBezTo>
                  <a:cubicBezTo>
                    <a:pt x="478" y="623"/>
                    <a:pt x="484" y="618"/>
                    <a:pt x="484" y="611"/>
                  </a:cubicBezTo>
                  <a:cubicBezTo>
                    <a:pt x="484" y="610"/>
                    <a:pt x="483" y="610"/>
                    <a:pt x="483" y="609"/>
                  </a:cubicBezTo>
                  <a:cubicBezTo>
                    <a:pt x="648" y="562"/>
                    <a:pt x="648" y="562"/>
                    <a:pt x="648" y="562"/>
                  </a:cubicBezTo>
                  <a:cubicBezTo>
                    <a:pt x="650" y="566"/>
                    <a:pt x="654" y="569"/>
                    <a:pt x="659" y="569"/>
                  </a:cubicBezTo>
                  <a:cubicBezTo>
                    <a:pt x="666" y="569"/>
                    <a:pt x="672" y="563"/>
                    <a:pt x="672" y="556"/>
                  </a:cubicBezTo>
                  <a:cubicBezTo>
                    <a:pt x="672" y="553"/>
                    <a:pt x="671" y="551"/>
                    <a:pt x="669" y="549"/>
                  </a:cubicBezTo>
                  <a:cubicBezTo>
                    <a:pt x="723" y="491"/>
                    <a:pt x="723" y="491"/>
                    <a:pt x="723" y="491"/>
                  </a:cubicBezTo>
                  <a:cubicBezTo>
                    <a:pt x="725" y="492"/>
                    <a:pt x="727" y="493"/>
                    <a:pt x="730" y="493"/>
                  </a:cubicBezTo>
                  <a:cubicBezTo>
                    <a:pt x="737" y="493"/>
                    <a:pt x="743" y="487"/>
                    <a:pt x="743" y="480"/>
                  </a:cubicBezTo>
                  <a:cubicBezTo>
                    <a:pt x="743" y="474"/>
                    <a:pt x="738" y="468"/>
                    <a:pt x="732" y="468"/>
                  </a:cubicBezTo>
                  <a:close/>
                  <a:moveTo>
                    <a:pt x="717" y="480"/>
                  </a:moveTo>
                  <a:cubicBezTo>
                    <a:pt x="717" y="483"/>
                    <a:pt x="718" y="486"/>
                    <a:pt x="720" y="488"/>
                  </a:cubicBezTo>
                  <a:cubicBezTo>
                    <a:pt x="666" y="546"/>
                    <a:pt x="666" y="546"/>
                    <a:pt x="666" y="546"/>
                  </a:cubicBezTo>
                  <a:cubicBezTo>
                    <a:pt x="664" y="544"/>
                    <a:pt x="662" y="544"/>
                    <a:pt x="659" y="544"/>
                  </a:cubicBezTo>
                  <a:cubicBezTo>
                    <a:pt x="657" y="544"/>
                    <a:pt x="655" y="544"/>
                    <a:pt x="653" y="545"/>
                  </a:cubicBezTo>
                  <a:cubicBezTo>
                    <a:pt x="520" y="365"/>
                    <a:pt x="520" y="365"/>
                    <a:pt x="520" y="365"/>
                  </a:cubicBezTo>
                  <a:cubicBezTo>
                    <a:pt x="522" y="364"/>
                    <a:pt x="523" y="362"/>
                    <a:pt x="524" y="360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5" y="392"/>
                    <a:pt x="721" y="397"/>
                    <a:pt x="728" y="397"/>
                  </a:cubicBezTo>
                  <a:cubicBezTo>
                    <a:pt x="728" y="468"/>
                    <a:pt x="728" y="468"/>
                    <a:pt x="728" y="468"/>
                  </a:cubicBezTo>
                  <a:cubicBezTo>
                    <a:pt x="722" y="468"/>
                    <a:pt x="717" y="474"/>
                    <a:pt x="717" y="480"/>
                  </a:cubicBezTo>
                  <a:close/>
                  <a:moveTo>
                    <a:pt x="150" y="372"/>
                  </a:moveTo>
                  <a:cubicBezTo>
                    <a:pt x="171" y="231"/>
                    <a:pt x="171" y="231"/>
                    <a:pt x="171" y="231"/>
                  </a:cubicBezTo>
                  <a:cubicBezTo>
                    <a:pt x="178" y="231"/>
                    <a:pt x="184" y="225"/>
                    <a:pt x="184" y="218"/>
                  </a:cubicBezTo>
                  <a:cubicBezTo>
                    <a:pt x="184" y="217"/>
                    <a:pt x="184" y="216"/>
                    <a:pt x="184" y="215"/>
                  </a:cubicBezTo>
                  <a:cubicBezTo>
                    <a:pt x="277" y="172"/>
                    <a:pt x="277" y="172"/>
                    <a:pt x="277" y="172"/>
                  </a:cubicBezTo>
                  <a:cubicBezTo>
                    <a:pt x="279" y="176"/>
                    <a:pt x="283" y="179"/>
                    <a:pt x="288" y="179"/>
                  </a:cubicBezTo>
                  <a:cubicBezTo>
                    <a:pt x="289" y="179"/>
                    <a:pt x="290" y="178"/>
                    <a:pt x="291" y="178"/>
                  </a:cubicBezTo>
                  <a:cubicBezTo>
                    <a:pt x="339" y="292"/>
                    <a:pt x="339" y="292"/>
                    <a:pt x="339" y="292"/>
                  </a:cubicBezTo>
                  <a:cubicBezTo>
                    <a:pt x="335" y="295"/>
                    <a:pt x="332" y="299"/>
                    <a:pt x="332" y="304"/>
                  </a:cubicBezTo>
                  <a:cubicBezTo>
                    <a:pt x="332" y="304"/>
                    <a:pt x="332" y="304"/>
                    <a:pt x="332" y="304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6" y="375"/>
                    <a:pt x="153" y="373"/>
                    <a:pt x="150" y="372"/>
                  </a:cubicBezTo>
                  <a:close/>
                  <a:moveTo>
                    <a:pt x="511" y="344"/>
                  </a:moveTo>
                  <a:cubicBezTo>
                    <a:pt x="507" y="344"/>
                    <a:pt x="502" y="346"/>
                    <a:pt x="500" y="350"/>
                  </a:cubicBezTo>
                  <a:cubicBezTo>
                    <a:pt x="358" y="303"/>
                    <a:pt x="358" y="303"/>
                    <a:pt x="358" y="303"/>
                  </a:cubicBezTo>
                  <a:cubicBezTo>
                    <a:pt x="357" y="296"/>
                    <a:pt x="352" y="291"/>
                    <a:pt x="345" y="291"/>
                  </a:cubicBezTo>
                  <a:cubicBezTo>
                    <a:pt x="344" y="291"/>
                    <a:pt x="344" y="291"/>
                    <a:pt x="343" y="291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7" y="175"/>
                    <a:pt x="299" y="173"/>
                    <a:pt x="300" y="170"/>
                  </a:cubicBezTo>
                  <a:cubicBezTo>
                    <a:pt x="530" y="224"/>
                    <a:pt x="530" y="224"/>
                    <a:pt x="530" y="224"/>
                  </a:cubicBezTo>
                  <a:cubicBezTo>
                    <a:pt x="530" y="225"/>
                    <a:pt x="530" y="225"/>
                    <a:pt x="530" y="225"/>
                  </a:cubicBezTo>
                  <a:cubicBezTo>
                    <a:pt x="530" y="231"/>
                    <a:pt x="533" y="235"/>
                    <a:pt x="538" y="237"/>
                  </a:cubicBezTo>
                  <a:cubicBezTo>
                    <a:pt x="512" y="344"/>
                    <a:pt x="512" y="344"/>
                    <a:pt x="512" y="344"/>
                  </a:cubicBezTo>
                  <a:cubicBezTo>
                    <a:pt x="512" y="344"/>
                    <a:pt x="512" y="344"/>
                    <a:pt x="511" y="344"/>
                  </a:cubicBezTo>
                  <a:close/>
                  <a:moveTo>
                    <a:pt x="307" y="84"/>
                  </a:moveTo>
                  <a:cubicBezTo>
                    <a:pt x="468" y="94"/>
                    <a:pt x="468" y="94"/>
                    <a:pt x="468" y="94"/>
                  </a:cubicBezTo>
                  <a:cubicBezTo>
                    <a:pt x="468" y="100"/>
                    <a:pt x="474" y="105"/>
                    <a:pt x="480" y="105"/>
                  </a:cubicBezTo>
                  <a:cubicBezTo>
                    <a:pt x="481" y="105"/>
                    <a:pt x="481" y="105"/>
                    <a:pt x="482" y="105"/>
                  </a:cubicBezTo>
                  <a:cubicBezTo>
                    <a:pt x="535" y="215"/>
                    <a:pt x="535" y="215"/>
                    <a:pt x="535" y="215"/>
                  </a:cubicBezTo>
                  <a:cubicBezTo>
                    <a:pt x="533" y="216"/>
                    <a:pt x="532" y="218"/>
                    <a:pt x="531" y="220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00" y="166"/>
                    <a:pt x="300" y="166"/>
                    <a:pt x="300" y="166"/>
                  </a:cubicBezTo>
                  <a:cubicBezTo>
                    <a:pt x="300" y="166"/>
                    <a:pt x="300" y="166"/>
                    <a:pt x="300" y="166"/>
                  </a:cubicBezTo>
                  <a:cubicBezTo>
                    <a:pt x="300" y="160"/>
                    <a:pt x="296" y="155"/>
                    <a:pt x="291" y="154"/>
                  </a:cubicBezTo>
                  <a:cubicBezTo>
                    <a:pt x="296" y="94"/>
                    <a:pt x="296" y="94"/>
                    <a:pt x="296" y="94"/>
                  </a:cubicBezTo>
                  <a:cubicBezTo>
                    <a:pt x="302" y="93"/>
                    <a:pt x="306" y="89"/>
                    <a:pt x="307" y="84"/>
                  </a:cubicBezTo>
                  <a:close/>
                  <a:moveTo>
                    <a:pt x="381" y="520"/>
                  </a:moveTo>
                  <a:cubicBezTo>
                    <a:pt x="379" y="520"/>
                    <a:pt x="378" y="519"/>
                    <a:pt x="376" y="519"/>
                  </a:cubicBezTo>
                  <a:cubicBezTo>
                    <a:pt x="376" y="519"/>
                    <a:pt x="375" y="520"/>
                    <a:pt x="374" y="520"/>
                  </a:cubicBezTo>
                  <a:cubicBezTo>
                    <a:pt x="349" y="316"/>
                    <a:pt x="349" y="316"/>
                    <a:pt x="349" y="316"/>
                  </a:cubicBezTo>
                  <a:cubicBezTo>
                    <a:pt x="353" y="314"/>
                    <a:pt x="356" y="311"/>
                    <a:pt x="357" y="307"/>
                  </a:cubicBezTo>
                  <a:cubicBezTo>
                    <a:pt x="499" y="354"/>
                    <a:pt x="499" y="354"/>
                    <a:pt x="499" y="354"/>
                  </a:cubicBezTo>
                  <a:cubicBezTo>
                    <a:pt x="499" y="355"/>
                    <a:pt x="499" y="355"/>
                    <a:pt x="499" y="356"/>
                  </a:cubicBezTo>
                  <a:cubicBezTo>
                    <a:pt x="499" y="360"/>
                    <a:pt x="500" y="363"/>
                    <a:pt x="502" y="365"/>
                  </a:cubicBezTo>
                  <a:cubicBezTo>
                    <a:pt x="480" y="394"/>
                    <a:pt x="480" y="394"/>
                    <a:pt x="480" y="394"/>
                  </a:cubicBezTo>
                  <a:lnTo>
                    <a:pt x="381" y="520"/>
                  </a:lnTo>
                  <a:close/>
                  <a:moveTo>
                    <a:pt x="674" y="221"/>
                  </a:moveTo>
                  <a:cubicBezTo>
                    <a:pt x="560" y="223"/>
                    <a:pt x="560" y="223"/>
                    <a:pt x="560" y="223"/>
                  </a:cubicBezTo>
                  <a:cubicBezTo>
                    <a:pt x="555" y="223"/>
                    <a:pt x="555" y="223"/>
                    <a:pt x="555" y="223"/>
                  </a:cubicBezTo>
                  <a:cubicBezTo>
                    <a:pt x="554" y="217"/>
                    <a:pt x="549" y="213"/>
                    <a:pt x="542" y="213"/>
                  </a:cubicBezTo>
                  <a:cubicBezTo>
                    <a:pt x="541" y="213"/>
                    <a:pt x="540" y="213"/>
                    <a:pt x="539" y="213"/>
                  </a:cubicBezTo>
                  <a:cubicBezTo>
                    <a:pt x="485" y="104"/>
                    <a:pt x="485" y="104"/>
                    <a:pt x="485" y="104"/>
                  </a:cubicBezTo>
                  <a:cubicBezTo>
                    <a:pt x="488" y="103"/>
                    <a:pt x="491" y="101"/>
                    <a:pt x="492" y="98"/>
                  </a:cubicBezTo>
                  <a:cubicBezTo>
                    <a:pt x="580" y="115"/>
                    <a:pt x="580" y="115"/>
                    <a:pt x="580" y="115"/>
                  </a:cubicBezTo>
                  <a:cubicBezTo>
                    <a:pt x="580" y="116"/>
                    <a:pt x="580" y="116"/>
                    <a:pt x="580" y="116"/>
                  </a:cubicBezTo>
                  <a:cubicBezTo>
                    <a:pt x="580" y="123"/>
                    <a:pt x="585" y="129"/>
                    <a:pt x="592" y="129"/>
                  </a:cubicBezTo>
                  <a:cubicBezTo>
                    <a:pt x="595" y="129"/>
                    <a:pt x="597" y="128"/>
                    <a:pt x="599" y="127"/>
                  </a:cubicBezTo>
                  <a:cubicBezTo>
                    <a:pt x="676" y="215"/>
                    <a:pt x="676" y="215"/>
                    <a:pt x="676" y="215"/>
                  </a:cubicBezTo>
                  <a:cubicBezTo>
                    <a:pt x="675" y="216"/>
                    <a:pt x="674" y="219"/>
                    <a:pt x="674" y="221"/>
                  </a:cubicBezTo>
                  <a:close/>
                  <a:moveTo>
                    <a:pt x="724" y="372"/>
                  </a:moveTo>
                  <a:cubicBezTo>
                    <a:pt x="720" y="373"/>
                    <a:pt x="717" y="377"/>
                    <a:pt x="716" y="381"/>
                  </a:cubicBezTo>
                  <a:cubicBezTo>
                    <a:pt x="524" y="356"/>
                    <a:pt x="524" y="356"/>
                    <a:pt x="524" y="356"/>
                  </a:cubicBezTo>
                  <a:cubicBezTo>
                    <a:pt x="524" y="351"/>
                    <a:pt x="521" y="346"/>
                    <a:pt x="516" y="344"/>
                  </a:cubicBezTo>
                  <a:cubicBezTo>
                    <a:pt x="541" y="238"/>
                    <a:pt x="541" y="238"/>
                    <a:pt x="541" y="238"/>
                  </a:cubicBezTo>
                  <a:cubicBezTo>
                    <a:pt x="542" y="238"/>
                    <a:pt x="542" y="238"/>
                    <a:pt x="542" y="238"/>
                  </a:cubicBezTo>
                  <a:cubicBezTo>
                    <a:pt x="549" y="238"/>
                    <a:pt x="554" y="233"/>
                    <a:pt x="555" y="227"/>
                  </a:cubicBezTo>
                  <a:cubicBezTo>
                    <a:pt x="674" y="225"/>
                    <a:pt x="674" y="225"/>
                    <a:pt x="674" y="225"/>
                  </a:cubicBezTo>
                  <a:cubicBezTo>
                    <a:pt x="675" y="231"/>
                    <a:pt x="680" y="235"/>
                    <a:pt x="686" y="235"/>
                  </a:cubicBezTo>
                  <a:cubicBezTo>
                    <a:pt x="687" y="235"/>
                    <a:pt x="687" y="235"/>
                    <a:pt x="688" y="235"/>
                  </a:cubicBezTo>
                  <a:lnTo>
                    <a:pt x="724" y="372"/>
                  </a:lnTo>
                  <a:close/>
                  <a:moveTo>
                    <a:pt x="524" y="69"/>
                  </a:moveTo>
                  <a:cubicBezTo>
                    <a:pt x="528" y="69"/>
                    <a:pt x="531" y="67"/>
                    <a:pt x="533" y="65"/>
                  </a:cubicBezTo>
                  <a:cubicBezTo>
                    <a:pt x="582" y="109"/>
                    <a:pt x="582" y="109"/>
                    <a:pt x="582" y="109"/>
                  </a:cubicBezTo>
                  <a:cubicBezTo>
                    <a:pt x="581" y="110"/>
                    <a:pt x="581" y="111"/>
                    <a:pt x="580" y="112"/>
                  </a:cubicBezTo>
                  <a:cubicBezTo>
                    <a:pt x="493" y="94"/>
                    <a:pt x="493" y="94"/>
                    <a:pt x="493" y="94"/>
                  </a:cubicBezTo>
                  <a:cubicBezTo>
                    <a:pt x="493" y="93"/>
                    <a:pt x="493" y="93"/>
                    <a:pt x="493" y="93"/>
                  </a:cubicBezTo>
                  <a:cubicBezTo>
                    <a:pt x="493" y="86"/>
                    <a:pt x="487" y="80"/>
                    <a:pt x="480" y="80"/>
                  </a:cubicBezTo>
                  <a:cubicBezTo>
                    <a:pt x="476" y="80"/>
                    <a:pt x="472" y="82"/>
                    <a:pt x="470" y="85"/>
                  </a:cubicBezTo>
                  <a:cubicBezTo>
                    <a:pt x="361" y="14"/>
                    <a:pt x="361" y="14"/>
                    <a:pt x="361" y="14"/>
                  </a:cubicBezTo>
                  <a:cubicBezTo>
                    <a:pt x="361" y="14"/>
                    <a:pt x="361" y="14"/>
                    <a:pt x="361" y="14"/>
                  </a:cubicBezTo>
                  <a:cubicBezTo>
                    <a:pt x="512" y="53"/>
                    <a:pt x="512" y="53"/>
                    <a:pt x="512" y="53"/>
                  </a:cubicBezTo>
                  <a:cubicBezTo>
                    <a:pt x="512" y="54"/>
                    <a:pt x="511" y="55"/>
                    <a:pt x="511" y="56"/>
                  </a:cubicBezTo>
                  <a:cubicBezTo>
                    <a:pt x="511" y="63"/>
                    <a:pt x="517" y="69"/>
                    <a:pt x="524" y="69"/>
                  </a:cubicBezTo>
                  <a:close/>
                  <a:moveTo>
                    <a:pt x="336" y="13"/>
                  </a:moveTo>
                  <a:cubicBezTo>
                    <a:pt x="336" y="20"/>
                    <a:pt x="342" y="25"/>
                    <a:pt x="349" y="25"/>
                  </a:cubicBezTo>
                  <a:cubicBezTo>
                    <a:pt x="354" y="25"/>
                    <a:pt x="358" y="22"/>
                    <a:pt x="360" y="18"/>
                  </a:cubicBezTo>
                  <a:cubicBezTo>
                    <a:pt x="430" y="64"/>
                    <a:pt x="430" y="64"/>
                    <a:pt x="430" y="64"/>
                  </a:cubicBezTo>
                  <a:cubicBezTo>
                    <a:pt x="468" y="89"/>
                    <a:pt x="468" y="89"/>
                    <a:pt x="468" y="89"/>
                  </a:cubicBezTo>
                  <a:cubicBezTo>
                    <a:pt x="468" y="89"/>
                    <a:pt x="468" y="90"/>
                    <a:pt x="468" y="90"/>
                  </a:cubicBezTo>
                  <a:cubicBezTo>
                    <a:pt x="308" y="80"/>
                    <a:pt x="308" y="80"/>
                    <a:pt x="308" y="80"/>
                  </a:cubicBezTo>
                  <a:cubicBezTo>
                    <a:pt x="307" y="74"/>
                    <a:pt x="302" y="69"/>
                    <a:pt x="295" y="69"/>
                  </a:cubicBezTo>
                  <a:cubicBezTo>
                    <a:pt x="291" y="69"/>
                    <a:pt x="287" y="71"/>
                    <a:pt x="285" y="74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8"/>
                    <a:pt x="218" y="36"/>
                    <a:pt x="218" y="35"/>
                  </a:cubicBezTo>
                  <a:cubicBezTo>
                    <a:pt x="218" y="35"/>
                    <a:pt x="218" y="35"/>
                    <a:pt x="218" y="35"/>
                  </a:cubicBezTo>
                  <a:lnTo>
                    <a:pt x="336" y="13"/>
                  </a:lnTo>
                  <a:close/>
                  <a:moveTo>
                    <a:pt x="205" y="48"/>
                  </a:moveTo>
                  <a:cubicBezTo>
                    <a:pt x="209" y="48"/>
                    <a:pt x="213" y="46"/>
                    <a:pt x="215" y="42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9"/>
                    <a:pt x="282" y="80"/>
                    <a:pt x="282" y="81"/>
                  </a:cubicBezTo>
                  <a:cubicBezTo>
                    <a:pt x="282" y="87"/>
                    <a:pt x="286" y="92"/>
                    <a:pt x="292" y="94"/>
                  </a:cubicBezTo>
                  <a:cubicBezTo>
                    <a:pt x="288" y="140"/>
                    <a:pt x="288" y="140"/>
                    <a:pt x="288" y="140"/>
                  </a:cubicBezTo>
                  <a:cubicBezTo>
                    <a:pt x="287" y="153"/>
                    <a:pt x="287" y="153"/>
                    <a:pt x="287" y="153"/>
                  </a:cubicBezTo>
                  <a:cubicBezTo>
                    <a:pt x="280" y="154"/>
                    <a:pt x="275" y="159"/>
                    <a:pt x="275" y="166"/>
                  </a:cubicBezTo>
                  <a:cubicBezTo>
                    <a:pt x="275" y="167"/>
                    <a:pt x="275" y="168"/>
                    <a:pt x="275" y="169"/>
                  </a:cubicBezTo>
                  <a:cubicBezTo>
                    <a:pt x="270" y="171"/>
                    <a:pt x="270" y="171"/>
                    <a:pt x="270" y="171"/>
                  </a:cubicBezTo>
                  <a:cubicBezTo>
                    <a:pt x="182" y="211"/>
                    <a:pt x="182" y="211"/>
                    <a:pt x="182" y="211"/>
                  </a:cubicBezTo>
                  <a:cubicBezTo>
                    <a:pt x="180" y="208"/>
                    <a:pt x="176" y="206"/>
                    <a:pt x="171" y="206"/>
                  </a:cubicBezTo>
                  <a:cubicBezTo>
                    <a:pt x="169" y="206"/>
                    <a:pt x="166" y="206"/>
                    <a:pt x="164" y="208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2" y="113"/>
                    <a:pt x="83" y="111"/>
                    <a:pt x="83" y="108"/>
                  </a:cubicBezTo>
                  <a:cubicBezTo>
                    <a:pt x="83" y="106"/>
                    <a:pt x="82" y="104"/>
                    <a:pt x="81" y="102"/>
                  </a:cubicBezTo>
                  <a:cubicBezTo>
                    <a:pt x="195" y="43"/>
                    <a:pt x="195" y="43"/>
                    <a:pt x="195" y="43"/>
                  </a:cubicBezTo>
                  <a:cubicBezTo>
                    <a:pt x="197" y="46"/>
                    <a:pt x="201" y="48"/>
                    <a:pt x="205" y="48"/>
                  </a:cubicBezTo>
                  <a:close/>
                  <a:moveTo>
                    <a:pt x="67" y="121"/>
                  </a:moveTo>
                  <a:cubicBezTo>
                    <a:pt x="68" y="121"/>
                    <a:pt x="69" y="121"/>
                    <a:pt x="70" y="121"/>
                  </a:cubicBezTo>
                  <a:cubicBezTo>
                    <a:pt x="73" y="121"/>
                    <a:pt x="76" y="120"/>
                    <a:pt x="78" y="118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2"/>
                    <a:pt x="159" y="215"/>
                    <a:pt x="159" y="218"/>
                  </a:cubicBezTo>
                  <a:cubicBezTo>
                    <a:pt x="159" y="224"/>
                    <a:pt x="163" y="229"/>
                    <a:pt x="168" y="230"/>
                  </a:cubicBezTo>
                  <a:cubicBezTo>
                    <a:pt x="147" y="372"/>
                    <a:pt x="147" y="372"/>
                    <a:pt x="147" y="372"/>
                  </a:cubicBezTo>
                  <a:cubicBezTo>
                    <a:pt x="143" y="372"/>
                    <a:pt x="140" y="373"/>
                    <a:pt x="138" y="375"/>
                  </a:cubicBezTo>
                  <a:cubicBezTo>
                    <a:pt x="24" y="285"/>
                    <a:pt x="24" y="285"/>
                    <a:pt x="24" y="285"/>
                  </a:cubicBezTo>
                  <a:cubicBezTo>
                    <a:pt x="25" y="283"/>
                    <a:pt x="26" y="281"/>
                    <a:pt x="26" y="279"/>
                  </a:cubicBezTo>
                  <a:cubicBezTo>
                    <a:pt x="26" y="274"/>
                    <a:pt x="23" y="270"/>
                    <a:pt x="19" y="268"/>
                  </a:cubicBezTo>
                  <a:lnTo>
                    <a:pt x="67" y="121"/>
                  </a:lnTo>
                  <a:close/>
                  <a:moveTo>
                    <a:pt x="150" y="483"/>
                  </a:moveTo>
                  <a:cubicBezTo>
                    <a:pt x="150" y="482"/>
                    <a:pt x="151" y="480"/>
                    <a:pt x="151" y="478"/>
                  </a:cubicBezTo>
                  <a:cubicBezTo>
                    <a:pt x="151" y="472"/>
                    <a:pt x="147" y="467"/>
                    <a:pt x="141" y="466"/>
                  </a:cubicBezTo>
                  <a:cubicBezTo>
                    <a:pt x="147" y="397"/>
                    <a:pt x="147" y="397"/>
                    <a:pt x="147" y="397"/>
                  </a:cubicBezTo>
                  <a:cubicBezTo>
                    <a:pt x="154" y="396"/>
                    <a:pt x="159" y="391"/>
                    <a:pt x="159" y="384"/>
                  </a:cubicBezTo>
                  <a:cubicBezTo>
                    <a:pt x="159" y="383"/>
                    <a:pt x="159" y="382"/>
                    <a:pt x="159" y="381"/>
                  </a:cubicBezTo>
                  <a:cubicBezTo>
                    <a:pt x="229" y="352"/>
                    <a:pt x="229" y="352"/>
                    <a:pt x="229" y="352"/>
                  </a:cubicBezTo>
                  <a:cubicBezTo>
                    <a:pt x="333" y="308"/>
                    <a:pt x="333" y="308"/>
                    <a:pt x="333" y="308"/>
                  </a:cubicBezTo>
                  <a:cubicBezTo>
                    <a:pt x="335" y="313"/>
                    <a:pt x="339" y="316"/>
                    <a:pt x="345" y="316"/>
                  </a:cubicBezTo>
                  <a:cubicBezTo>
                    <a:pt x="371" y="521"/>
                    <a:pt x="371" y="521"/>
                    <a:pt x="371" y="521"/>
                  </a:cubicBezTo>
                  <a:cubicBezTo>
                    <a:pt x="367" y="523"/>
                    <a:pt x="364" y="526"/>
                    <a:pt x="364" y="530"/>
                  </a:cubicBezTo>
                  <a:cubicBezTo>
                    <a:pt x="224" y="534"/>
                    <a:pt x="224" y="534"/>
                    <a:pt x="224" y="534"/>
                  </a:cubicBezTo>
                  <a:cubicBezTo>
                    <a:pt x="223" y="529"/>
                    <a:pt x="218" y="524"/>
                    <a:pt x="212" y="524"/>
                  </a:cubicBezTo>
                  <a:cubicBezTo>
                    <a:pt x="208" y="524"/>
                    <a:pt x="205" y="526"/>
                    <a:pt x="203" y="528"/>
                  </a:cubicBezTo>
                  <a:lnTo>
                    <a:pt x="150" y="483"/>
                  </a:lnTo>
                  <a:close/>
                  <a:moveTo>
                    <a:pt x="482" y="605"/>
                  </a:moveTo>
                  <a:cubicBezTo>
                    <a:pt x="480" y="601"/>
                    <a:pt x="476" y="598"/>
                    <a:pt x="471" y="598"/>
                  </a:cubicBezTo>
                  <a:cubicBezTo>
                    <a:pt x="468" y="598"/>
                    <a:pt x="464" y="599"/>
                    <a:pt x="462" y="601"/>
                  </a:cubicBezTo>
                  <a:cubicBezTo>
                    <a:pt x="386" y="540"/>
                    <a:pt x="386" y="540"/>
                    <a:pt x="386" y="540"/>
                  </a:cubicBezTo>
                  <a:cubicBezTo>
                    <a:pt x="388" y="538"/>
                    <a:pt x="389" y="535"/>
                    <a:pt x="389" y="532"/>
                  </a:cubicBezTo>
                  <a:cubicBezTo>
                    <a:pt x="389" y="528"/>
                    <a:pt x="387" y="524"/>
                    <a:pt x="384" y="522"/>
                  </a:cubicBezTo>
                  <a:cubicBezTo>
                    <a:pt x="505" y="367"/>
                    <a:pt x="505" y="367"/>
                    <a:pt x="505" y="367"/>
                  </a:cubicBezTo>
                  <a:cubicBezTo>
                    <a:pt x="507" y="368"/>
                    <a:pt x="509" y="369"/>
                    <a:pt x="511" y="369"/>
                  </a:cubicBezTo>
                  <a:cubicBezTo>
                    <a:pt x="514" y="369"/>
                    <a:pt x="516" y="368"/>
                    <a:pt x="517" y="367"/>
                  </a:cubicBezTo>
                  <a:cubicBezTo>
                    <a:pt x="540" y="398"/>
                    <a:pt x="540" y="398"/>
                    <a:pt x="540" y="398"/>
                  </a:cubicBezTo>
                  <a:cubicBezTo>
                    <a:pt x="650" y="547"/>
                    <a:pt x="650" y="547"/>
                    <a:pt x="650" y="547"/>
                  </a:cubicBezTo>
                  <a:cubicBezTo>
                    <a:pt x="648" y="550"/>
                    <a:pt x="647" y="553"/>
                    <a:pt x="647" y="556"/>
                  </a:cubicBezTo>
                  <a:cubicBezTo>
                    <a:pt x="647" y="557"/>
                    <a:pt x="647" y="557"/>
                    <a:pt x="647" y="558"/>
                  </a:cubicBezTo>
                  <a:lnTo>
                    <a:pt x="482" y="6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+mn-lt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21" name="Google Shape;1382;p35">
            <a:extLst>
              <a:ext uri="{FF2B5EF4-FFF2-40B4-BE49-F238E27FC236}">
                <a16:creationId xmlns:a16="http://schemas.microsoft.com/office/drawing/2014/main" id="{0FBA6BF0-190E-4D60-E491-00782FB55FE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2029" y="565078"/>
            <a:ext cx="5908327" cy="33485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Игровой </a:t>
            </a:r>
            <a:r>
              <a:rPr lang="ru-RU" sz="3600" dirty="0" err="1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нейроджойстик</a:t>
            </a:r>
            <a:br>
              <a:rPr lang="ru-RU" sz="3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команда:</a:t>
            </a:r>
            <a:br>
              <a:rPr lang="ru-RU" sz="3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«</a:t>
            </a:r>
            <a:r>
              <a:rPr lang="en-US" sz="2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NeuroGame Innovators</a:t>
            </a:r>
            <a:r>
              <a:rPr lang="ru-RU" sz="2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»</a:t>
            </a:r>
            <a:endParaRPr sz="36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6E6058-7957-A541-6307-F7048F9B46D1}"/>
              </a:ext>
            </a:extLst>
          </p:cNvPr>
          <p:cNvSpPr txBox="1"/>
          <p:nvPr/>
        </p:nvSpPr>
        <p:spPr>
          <a:xfrm>
            <a:off x="984364" y="3297376"/>
            <a:ext cx="4925083" cy="1055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i="0" u="none" strike="noStrike" baseline="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Наставники</a:t>
            </a:r>
            <a:r>
              <a:rPr lang="ru-RU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Олейников К.А., </a:t>
            </a:r>
          </a:p>
          <a:p>
            <a:pPr>
              <a:lnSpc>
                <a:spcPct val="114000"/>
              </a:lnSpc>
            </a:pPr>
            <a:r>
              <a:rPr lang="ru-RU" b="0" i="0" u="none" strike="noStrike" baseline="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Подопригора М.Г.</a:t>
            </a:r>
            <a:endParaRPr lang="en-US" b="0" i="0" u="none" strike="noStrike" baseline="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Ментор: Алексеев Д.М.</a:t>
            </a:r>
            <a:endParaRPr lang="en-US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5374C5-81B8-3898-60B5-C118F9206D28}"/>
              </a:ext>
            </a:extLst>
          </p:cNvPr>
          <p:cNvSpPr txBox="1"/>
          <p:nvPr/>
        </p:nvSpPr>
        <p:spPr>
          <a:xfrm>
            <a:off x="984364" y="4174103"/>
            <a:ext cx="4572000" cy="4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79"/>
              </a:lnSpc>
            </a:pPr>
            <a:r>
              <a:rPr lang="ru-RU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Исполнители</a:t>
            </a:r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: команда студентов ИУЭС и ИКТИБ</a:t>
            </a:r>
          </a:p>
        </p:txBody>
      </p:sp>
      <p:sp>
        <p:nvSpPr>
          <p:cNvPr id="24" name="Google Shape;960;p40">
            <a:extLst>
              <a:ext uri="{FF2B5EF4-FFF2-40B4-BE49-F238E27FC236}">
                <a16:creationId xmlns:a16="http://schemas.microsoft.com/office/drawing/2014/main" id="{9284BEC7-134A-7055-D86D-A3B2FD1F591B}"/>
              </a:ext>
            </a:extLst>
          </p:cNvPr>
          <p:cNvSpPr/>
          <p:nvPr/>
        </p:nvSpPr>
        <p:spPr>
          <a:xfrm rot="-614872">
            <a:off x="-762223" y="-562754"/>
            <a:ext cx="2758960" cy="1935599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78;p27">
            <a:extLst>
              <a:ext uri="{FF2B5EF4-FFF2-40B4-BE49-F238E27FC236}">
                <a16:creationId xmlns:a16="http://schemas.microsoft.com/office/drawing/2014/main" id="{E6BEA98A-9306-6144-CC9C-2FB9F6DD82DA}"/>
              </a:ext>
            </a:extLst>
          </p:cNvPr>
          <p:cNvSpPr txBox="1">
            <a:spLocks/>
          </p:cNvSpPr>
          <p:nvPr/>
        </p:nvSpPr>
        <p:spPr>
          <a:xfrm>
            <a:off x="3258271" y="2278139"/>
            <a:ext cx="2292900" cy="55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pPr marL="0" indent="0" algn="ctr">
              <a:buFont typeface="Archivo Light"/>
              <a:buNone/>
            </a:pPr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Игорь</a:t>
            </a:r>
          </a:p>
          <a:p>
            <a:pPr marL="0" indent="0" algn="ctr">
              <a:buFont typeface="Archivo Light"/>
              <a:buNone/>
            </a:pPr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проектный менеджер</a:t>
            </a:r>
            <a:endParaRPr lang="en-US" sz="14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Google Shape;379;p27">
            <a:extLst>
              <a:ext uri="{FF2B5EF4-FFF2-40B4-BE49-F238E27FC236}">
                <a16:creationId xmlns:a16="http://schemas.microsoft.com/office/drawing/2014/main" id="{2602ABE9-8F99-B958-9CAC-6EC8EED5C329}"/>
              </a:ext>
            </a:extLst>
          </p:cNvPr>
          <p:cNvSpPr txBox="1">
            <a:spLocks/>
          </p:cNvSpPr>
          <p:nvPr/>
        </p:nvSpPr>
        <p:spPr>
          <a:xfrm>
            <a:off x="715050" y="261460"/>
            <a:ext cx="7713900" cy="7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Команда «</a:t>
            </a:r>
            <a:r>
              <a:rPr lang="en-US" sz="2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NeuroGame Innovators»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056812C-0609-BDA9-4F84-D793950C9974}"/>
              </a:ext>
            </a:extLst>
          </p:cNvPr>
          <p:cNvSpPr/>
          <p:nvPr/>
        </p:nvSpPr>
        <p:spPr>
          <a:xfrm>
            <a:off x="5186600" y="3115330"/>
            <a:ext cx="1024128" cy="102412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5BD0F73-3BF0-71ED-83C3-DFD7C3C069DC}"/>
              </a:ext>
            </a:extLst>
          </p:cNvPr>
          <p:cNvSpPr/>
          <p:nvPr/>
        </p:nvSpPr>
        <p:spPr>
          <a:xfrm>
            <a:off x="6426624" y="1198783"/>
            <a:ext cx="1024128" cy="1024128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BAF6617-E44B-1B9D-4763-7BCC1EA9E051}"/>
              </a:ext>
            </a:extLst>
          </p:cNvPr>
          <p:cNvSpPr/>
          <p:nvPr/>
        </p:nvSpPr>
        <p:spPr>
          <a:xfrm>
            <a:off x="3863287" y="1198783"/>
            <a:ext cx="1024128" cy="1024128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85E7DC2-D69F-8364-FB56-C2A98C538394}"/>
              </a:ext>
            </a:extLst>
          </p:cNvPr>
          <p:cNvSpPr/>
          <p:nvPr/>
        </p:nvSpPr>
        <p:spPr>
          <a:xfrm>
            <a:off x="1293408" y="1198783"/>
            <a:ext cx="1024128" cy="1024128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Google Shape;378;p27">
            <a:extLst>
              <a:ext uri="{FF2B5EF4-FFF2-40B4-BE49-F238E27FC236}">
                <a16:creationId xmlns:a16="http://schemas.microsoft.com/office/drawing/2014/main" id="{C78E18CD-553C-CCFD-DDF9-C4DAA89B90CD}"/>
              </a:ext>
            </a:extLst>
          </p:cNvPr>
          <p:cNvSpPr txBox="1">
            <a:spLocks/>
          </p:cNvSpPr>
          <p:nvPr/>
        </p:nvSpPr>
        <p:spPr>
          <a:xfrm>
            <a:off x="5792238" y="2306556"/>
            <a:ext cx="2292900" cy="55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Дарина</a:t>
            </a:r>
          </a:p>
          <a:p>
            <a:pPr marL="0" indent="0"/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маркетолог</a:t>
            </a:r>
            <a:endParaRPr lang="en-US" sz="14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5" name="Google Shape;378;p27">
            <a:extLst>
              <a:ext uri="{FF2B5EF4-FFF2-40B4-BE49-F238E27FC236}">
                <a16:creationId xmlns:a16="http://schemas.microsoft.com/office/drawing/2014/main" id="{9B0ECAEF-0F0C-AABA-E968-1AF7B4937B0E}"/>
              </a:ext>
            </a:extLst>
          </p:cNvPr>
          <p:cNvSpPr txBox="1">
            <a:spLocks/>
          </p:cNvSpPr>
          <p:nvPr/>
        </p:nvSpPr>
        <p:spPr>
          <a:xfrm>
            <a:off x="545949" y="2504762"/>
            <a:ext cx="2519046" cy="55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3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Владимир</a:t>
            </a:r>
          </a:p>
          <a:p>
            <a:pPr marL="0" indent="0"/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капитан</a:t>
            </a:r>
          </a:p>
          <a:p>
            <a:pPr marL="0" indent="0"/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разработчик, дизайнер</a:t>
            </a:r>
            <a:endParaRPr lang="en-US" sz="14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6" name="Google Shape;378;p27">
            <a:extLst>
              <a:ext uri="{FF2B5EF4-FFF2-40B4-BE49-F238E27FC236}">
                <a16:creationId xmlns:a16="http://schemas.microsoft.com/office/drawing/2014/main" id="{CFF3B43C-7D8B-DD2A-E06F-51C9A9A4E0B0}"/>
              </a:ext>
            </a:extLst>
          </p:cNvPr>
          <p:cNvSpPr txBox="1">
            <a:spLocks/>
          </p:cNvSpPr>
          <p:nvPr/>
        </p:nvSpPr>
        <p:spPr>
          <a:xfrm>
            <a:off x="4780607" y="4421309"/>
            <a:ext cx="1836114" cy="32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Александр</a:t>
            </a:r>
          </a:p>
          <a:p>
            <a:pPr marL="0" indent="0"/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разработчик</a:t>
            </a:r>
            <a:endParaRPr lang="en-US" sz="1400" dirty="0">
              <a:solidFill>
                <a:schemeClr val="bg1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70927C6-EE3B-5A68-9864-1F612641BE6E}"/>
              </a:ext>
            </a:extLst>
          </p:cNvPr>
          <p:cNvSpPr/>
          <p:nvPr/>
        </p:nvSpPr>
        <p:spPr>
          <a:xfrm>
            <a:off x="2738729" y="3115330"/>
            <a:ext cx="1024128" cy="1024128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Google Shape;378;p27">
            <a:extLst>
              <a:ext uri="{FF2B5EF4-FFF2-40B4-BE49-F238E27FC236}">
                <a16:creationId xmlns:a16="http://schemas.microsoft.com/office/drawing/2014/main" id="{A812B61F-18D4-6270-C9AD-9B808741D279}"/>
              </a:ext>
            </a:extLst>
          </p:cNvPr>
          <p:cNvSpPr txBox="1">
            <a:spLocks/>
          </p:cNvSpPr>
          <p:nvPr/>
        </p:nvSpPr>
        <p:spPr>
          <a:xfrm>
            <a:off x="2106642" y="4158705"/>
            <a:ext cx="2292900" cy="55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Виталий</a:t>
            </a:r>
            <a:endParaRPr lang="en-US" sz="1400" dirty="0">
              <a:solidFill>
                <a:schemeClr val="bg1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0" indent="0"/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разработчик</a:t>
            </a:r>
            <a:endParaRPr lang="en-US" sz="1400" dirty="0">
              <a:solidFill>
                <a:schemeClr val="bg1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958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1768;p41">
            <a:extLst>
              <a:ext uri="{FF2B5EF4-FFF2-40B4-BE49-F238E27FC236}">
                <a16:creationId xmlns:a16="http://schemas.microsoft.com/office/drawing/2014/main" id="{2264D904-65A2-04ED-9E86-6EECAA063263}"/>
              </a:ext>
            </a:extLst>
          </p:cNvPr>
          <p:cNvSpPr/>
          <p:nvPr/>
        </p:nvSpPr>
        <p:spPr>
          <a:xfrm>
            <a:off x="1826877" y="890863"/>
            <a:ext cx="5326761" cy="3970318"/>
          </a:xfrm>
          <a:prstGeom prst="roundRect">
            <a:avLst>
              <a:gd name="adj" fmla="val 8047"/>
            </a:avLst>
          </a:prstGeom>
          <a:gradFill flip="none" rotWithShape="1">
            <a:gsLst>
              <a:gs pos="0">
                <a:schemeClr val="accent2">
                  <a:lumMod val="9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dist="161925" dir="786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Google Shape;1769;p41">
            <a:extLst>
              <a:ext uri="{FF2B5EF4-FFF2-40B4-BE49-F238E27FC236}">
                <a16:creationId xmlns:a16="http://schemas.microsoft.com/office/drawing/2014/main" id="{E85D4F8E-55F3-8390-28CF-A88DD22F35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5711" y="-86507"/>
            <a:ext cx="5721437" cy="10231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Техническое задание</a:t>
            </a:r>
            <a:endParaRPr lang="en-US" sz="4000" b="1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80815E-8C5F-6BFD-1388-44B886699F82}"/>
              </a:ext>
            </a:extLst>
          </p:cNvPr>
          <p:cNvSpPr txBox="1"/>
          <p:nvPr/>
        </p:nvSpPr>
        <p:spPr>
          <a:xfrm>
            <a:off x="2134151" y="936642"/>
            <a:ext cx="487569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Разработка игры на ПК (Windows), интегрируемой с датчиком «Callibri»;</a:t>
            </a:r>
          </a:p>
          <a:p>
            <a:pPr algn="just"/>
            <a:endParaRPr lang="ru-RU" sz="18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Для управления в игре будут использованы датчики «Callibri». В зависимости от силы напряжения целевой мышцы программа должна обеспечить срабатывание определенного игрового сценария в компьютерной игре;</a:t>
            </a:r>
          </a:p>
          <a:p>
            <a:pPr algn="just"/>
            <a:endParaRPr lang="ru-RU" sz="18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Рекомендуемые технологии для реализации игры: SDK, языки программирования – </a:t>
            </a:r>
            <a:r>
              <a:rPr lang="en-US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C#</a:t>
            </a:r>
            <a:r>
              <a:rPr lang="ru-RU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,  игровой движок – </a:t>
            </a:r>
            <a:r>
              <a:rPr lang="ru-RU" sz="1800" dirty="0" err="1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Unity</a:t>
            </a:r>
            <a:r>
              <a:rPr lang="ru-RU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60;p40">
            <a:extLst>
              <a:ext uri="{FF2B5EF4-FFF2-40B4-BE49-F238E27FC236}">
                <a16:creationId xmlns:a16="http://schemas.microsoft.com/office/drawing/2014/main" id="{652F0662-2256-0D94-5BCC-593DB6C67DFD}"/>
              </a:ext>
            </a:extLst>
          </p:cNvPr>
          <p:cNvSpPr/>
          <p:nvPr/>
        </p:nvSpPr>
        <p:spPr>
          <a:xfrm rot="21339955">
            <a:off x="736595" y="368845"/>
            <a:ext cx="7485959" cy="4302959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347ADC-61E2-21F2-62FE-4259AE96DAE2}"/>
              </a:ext>
            </a:extLst>
          </p:cNvPr>
          <p:cNvSpPr txBox="1"/>
          <p:nvPr/>
        </p:nvSpPr>
        <p:spPr>
          <a:xfrm>
            <a:off x="1848160" y="1704716"/>
            <a:ext cx="573313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Область применения </a:t>
            </a:r>
            <a:r>
              <a:rPr lang="ru-RU" sz="2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– результаты будут использоваться для реабилитации мышечной системы человека с ДЦП или после инсульта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769;p41">
            <a:extLst>
              <a:ext uri="{FF2B5EF4-FFF2-40B4-BE49-F238E27FC236}">
                <a16:creationId xmlns:a16="http://schemas.microsoft.com/office/drawing/2014/main" id="{2CC3C201-046B-C211-0DF2-CABBDBDC17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9353" y="174049"/>
            <a:ext cx="3209725" cy="10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Проблема</a:t>
            </a:r>
            <a:endParaRPr lang="en-US" sz="4000" b="1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94A8A5-4151-EEDB-49AA-44ACE8D28788}"/>
              </a:ext>
            </a:extLst>
          </p:cNvPr>
          <p:cNvSpPr txBox="1"/>
          <p:nvPr/>
        </p:nvSpPr>
        <p:spPr>
          <a:xfrm>
            <a:off x="1480144" y="1459804"/>
            <a:ext cx="61081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Согласно статистике ВОЗ за 2023 год, ежегодно в России регистрируется около 450-500 тысяч новых случаев инсульта. Из них значительная часть нуждается в реабилитации</a:t>
            </a:r>
          </a:p>
          <a:p>
            <a:pPr algn="ctr"/>
            <a:endParaRPr lang="ru-RU" sz="16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57E72C-E531-90C2-8081-43CB21EFC1DE}"/>
              </a:ext>
            </a:extLst>
          </p:cNvPr>
          <p:cNvSpPr txBox="1"/>
          <p:nvPr/>
        </p:nvSpPr>
        <p:spPr>
          <a:xfrm>
            <a:off x="1818931" y="2467980"/>
            <a:ext cx="55061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  <a:sym typeface="Poppins Black"/>
              </a:rPr>
              <a:t>В России зарегистрировано около 30-40 тысяч детей с ДЦП, многим из которых тяжело проходить реабилитацию в обычной форме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D693D8-F139-953D-4471-A3D7BD67719C}"/>
              </a:ext>
            </a:extLst>
          </p:cNvPr>
          <p:cNvSpPr txBox="1"/>
          <p:nvPr/>
        </p:nvSpPr>
        <p:spPr>
          <a:xfrm>
            <a:off x="1692340" y="3357335"/>
            <a:ext cx="56837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Люди могут потерять мотивацию и надежду на выздоровление,  поэтому клиникам и реабилитационным центрам необходимо показывать прогресс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Целевая аудитория</a:t>
            </a:r>
            <a:endParaRPr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49" name="Google Shape;849;p36"/>
          <p:cNvSpPr/>
          <p:nvPr/>
        </p:nvSpPr>
        <p:spPr>
          <a:xfrm>
            <a:off x="2191499" y="2000901"/>
            <a:ext cx="1393798" cy="14437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+mn-lt"/>
                <a:ea typeface="Assistant"/>
                <a:cs typeface="Times New Roman" panose="02020603050405020304" pitchFamily="18" charset="0"/>
                <a:sym typeface="Assistant"/>
              </a:rPr>
              <a:t>B2B</a:t>
            </a:r>
            <a:endParaRPr sz="1600" dirty="0">
              <a:latin typeface="+mn-lt"/>
              <a:ea typeface="Assistant"/>
              <a:cs typeface="Times New Roman" panose="02020603050405020304" pitchFamily="18" charset="0"/>
              <a:sym typeface="Assistant"/>
            </a:endParaRPr>
          </a:p>
        </p:txBody>
      </p:sp>
      <p:sp>
        <p:nvSpPr>
          <p:cNvPr id="2" name="Google Shape;849;p36">
            <a:extLst>
              <a:ext uri="{FF2B5EF4-FFF2-40B4-BE49-F238E27FC236}">
                <a16:creationId xmlns:a16="http://schemas.microsoft.com/office/drawing/2014/main" id="{F8FE878C-A5B3-2425-7B64-26D9D311C24D}"/>
              </a:ext>
            </a:extLst>
          </p:cNvPr>
          <p:cNvSpPr/>
          <p:nvPr/>
        </p:nvSpPr>
        <p:spPr>
          <a:xfrm>
            <a:off x="5488061" y="2000902"/>
            <a:ext cx="1464440" cy="14437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+mn-lt"/>
                <a:ea typeface="Assistant"/>
                <a:cs typeface="Times New Roman" panose="02020603050405020304" pitchFamily="18" charset="0"/>
                <a:sym typeface="Assistant"/>
              </a:rPr>
              <a:t>B2C</a:t>
            </a:r>
            <a:endParaRPr sz="1600" dirty="0">
              <a:latin typeface="+mn-lt"/>
              <a:ea typeface="Assistant"/>
              <a:cs typeface="Times New Roman" panose="02020603050405020304" pitchFamily="18" charset="0"/>
              <a:sym typeface="Assistan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E218A-35B4-0BA0-F355-FC24F4AF562C}"/>
              </a:ext>
            </a:extLst>
          </p:cNvPr>
          <p:cNvSpPr txBox="1"/>
          <p:nvPr/>
        </p:nvSpPr>
        <p:spPr>
          <a:xfrm>
            <a:off x="1708925" y="3511478"/>
            <a:ext cx="23589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+mn-lt"/>
                <a:ea typeface="Assistant"/>
                <a:cs typeface="Times New Roman" panose="02020603050405020304" pitchFamily="18" charset="0"/>
                <a:sym typeface="Assistant"/>
              </a:rPr>
              <a:t>Клиники и Реабилитационные центры</a:t>
            </a:r>
            <a:endParaRPr lang="en-US" sz="1100" dirty="0">
              <a:latin typeface="+mn-lt"/>
              <a:ea typeface="Assistant"/>
              <a:cs typeface="Times New Roman" panose="02020603050405020304" pitchFamily="18" charset="0"/>
              <a:sym typeface="Assistan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A4A017-4D74-0F2D-DB59-B99B3853DEBA}"/>
              </a:ext>
            </a:extLst>
          </p:cNvPr>
          <p:cNvSpPr txBox="1"/>
          <p:nvPr/>
        </p:nvSpPr>
        <p:spPr>
          <a:xfrm>
            <a:off x="3164437" y="3619200"/>
            <a:ext cx="61116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+mn-lt"/>
                <a:ea typeface="Assistant"/>
                <a:cs typeface="Times New Roman" panose="02020603050405020304" pitchFamily="18" charset="0"/>
                <a:sym typeface="Assistant"/>
              </a:rPr>
              <a:t>Люди с ДЦП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+mn-lt"/>
                <a:ea typeface="Assistant"/>
                <a:cs typeface="Times New Roman" panose="02020603050405020304" pitchFamily="18" charset="0"/>
                <a:sym typeface="Assistant"/>
              </a:rPr>
              <a:t>или перенесшие инсульт</a:t>
            </a:r>
            <a:endParaRPr lang="en-US" sz="1100" dirty="0">
              <a:latin typeface="+mn-lt"/>
              <a:ea typeface="Assistant"/>
              <a:cs typeface="Times New Roman" panose="02020603050405020304" pitchFamily="18" charset="0"/>
              <a:sym typeface="Assistan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960;p40">
            <a:extLst>
              <a:ext uri="{FF2B5EF4-FFF2-40B4-BE49-F238E27FC236}">
                <a16:creationId xmlns:a16="http://schemas.microsoft.com/office/drawing/2014/main" id="{4B9C97C8-4F5C-89D2-D8D9-85B5C8CAC358}"/>
              </a:ext>
            </a:extLst>
          </p:cNvPr>
          <p:cNvSpPr/>
          <p:nvPr/>
        </p:nvSpPr>
        <p:spPr>
          <a:xfrm rot="21012814">
            <a:off x="84802" y="1597018"/>
            <a:ext cx="4360399" cy="2665585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" name="Google Shape;1769;p41">
            <a:extLst>
              <a:ext uri="{FF2B5EF4-FFF2-40B4-BE49-F238E27FC236}">
                <a16:creationId xmlns:a16="http://schemas.microsoft.com/office/drawing/2014/main" id="{D4296D5A-A736-A1B3-57C2-FA498A26ECFC}"/>
              </a:ext>
            </a:extLst>
          </p:cNvPr>
          <p:cNvSpPr txBox="1">
            <a:spLocks/>
          </p:cNvSpPr>
          <p:nvPr/>
        </p:nvSpPr>
        <p:spPr>
          <a:xfrm>
            <a:off x="569480" y="97971"/>
            <a:ext cx="8117825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rbitron"/>
              <a:buNone/>
              <a:defRPr sz="32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9pPr>
          </a:lstStyle>
          <a:p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Технические средства для реализации</a:t>
            </a:r>
            <a:endParaRPr lang="en-US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45FC83D-B554-B311-6E57-B2FB37A6DDA2}"/>
              </a:ext>
            </a:extLst>
          </p:cNvPr>
          <p:cNvSpPr/>
          <p:nvPr/>
        </p:nvSpPr>
        <p:spPr>
          <a:xfrm>
            <a:off x="6145535" y="1501677"/>
            <a:ext cx="1009650" cy="10476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B1FEF0C-F5E8-A22C-0CBC-DF0041ACC02E}"/>
              </a:ext>
            </a:extLst>
          </p:cNvPr>
          <p:cNvSpPr/>
          <p:nvPr/>
        </p:nvSpPr>
        <p:spPr>
          <a:xfrm>
            <a:off x="7754097" y="2842065"/>
            <a:ext cx="1009650" cy="10476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72B5644-8A28-6BF6-C9AB-91DF71C3E80E}"/>
              </a:ext>
            </a:extLst>
          </p:cNvPr>
          <p:cNvSpPr/>
          <p:nvPr/>
        </p:nvSpPr>
        <p:spPr>
          <a:xfrm>
            <a:off x="6145535" y="2843540"/>
            <a:ext cx="1009650" cy="10476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462623B-686E-01FA-9A4E-27B7684FF539}"/>
              </a:ext>
            </a:extLst>
          </p:cNvPr>
          <p:cNvSpPr/>
          <p:nvPr/>
        </p:nvSpPr>
        <p:spPr>
          <a:xfrm>
            <a:off x="7754097" y="1482579"/>
            <a:ext cx="1009650" cy="10476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FB55734-1EC7-3823-4E69-6EFAC3440411}"/>
              </a:ext>
            </a:extLst>
          </p:cNvPr>
          <p:cNvCxnSpPr>
            <a:cxnSpLocks/>
            <a:stCxn id="10" idx="4"/>
            <a:endCxn id="13" idx="0"/>
          </p:cNvCxnSpPr>
          <p:nvPr/>
        </p:nvCxnSpPr>
        <p:spPr>
          <a:xfrm>
            <a:off x="6650360" y="2549277"/>
            <a:ext cx="0" cy="294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E93BEFA-62DE-F9DD-3695-C95B80453A30}"/>
              </a:ext>
            </a:extLst>
          </p:cNvPr>
          <p:cNvCxnSpPr>
            <a:cxnSpLocks/>
          </p:cNvCxnSpPr>
          <p:nvPr/>
        </p:nvCxnSpPr>
        <p:spPr>
          <a:xfrm>
            <a:off x="8258922" y="2530179"/>
            <a:ext cx="0" cy="294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8D321CD-EBED-9980-EE39-FDBBB04EF5B5}"/>
              </a:ext>
            </a:extLst>
          </p:cNvPr>
          <p:cNvSpPr txBox="1"/>
          <p:nvPr/>
        </p:nvSpPr>
        <p:spPr>
          <a:xfrm>
            <a:off x="7943822" y="1821713"/>
            <a:ext cx="1838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Unity</a:t>
            </a:r>
            <a:endParaRPr lang="ru-RU" sz="18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727E43-71BC-10E5-B3B4-EF1F1BAC5FB7}"/>
              </a:ext>
            </a:extLst>
          </p:cNvPr>
          <p:cNvSpPr txBox="1"/>
          <p:nvPr/>
        </p:nvSpPr>
        <p:spPr>
          <a:xfrm>
            <a:off x="6149558" y="3163576"/>
            <a:ext cx="1838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  <a:r>
              <a:rPr lang="ru-RU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Sharp</a:t>
            </a:r>
            <a:endParaRPr lang="ru-RU" sz="18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NeuroNova - Инновационный центр нейропсихологии и комплексной логопедии для  детей в Тюмени">
            <a:extLst>
              <a:ext uri="{FF2B5EF4-FFF2-40B4-BE49-F238E27FC236}">
                <a16:creationId xmlns:a16="http://schemas.microsoft.com/office/drawing/2014/main" id="{BA6D3332-67DD-D1E1-D5B8-F8E812FF2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27" y="1837808"/>
            <a:ext cx="3276004" cy="21840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254FA8-1C02-8A1A-4EC4-550AB7474408}"/>
              </a:ext>
            </a:extLst>
          </p:cNvPr>
          <p:cNvSpPr txBox="1"/>
          <p:nvPr/>
        </p:nvSpPr>
        <p:spPr>
          <a:xfrm>
            <a:off x="4622137" y="1823839"/>
            <a:ext cx="1838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SDK</a:t>
            </a:r>
            <a:endParaRPr lang="ru-RU" sz="18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3491695-D09B-0935-1DD7-ED953A2E9933}"/>
              </a:ext>
            </a:extLst>
          </p:cNvPr>
          <p:cNvSpPr/>
          <p:nvPr/>
        </p:nvSpPr>
        <p:spPr>
          <a:xfrm>
            <a:off x="4444518" y="2824442"/>
            <a:ext cx="1009650" cy="10476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039B073-FEA8-25E6-EE6E-E6D57C753F11}"/>
              </a:ext>
            </a:extLst>
          </p:cNvPr>
          <p:cNvSpPr/>
          <p:nvPr/>
        </p:nvSpPr>
        <p:spPr>
          <a:xfrm>
            <a:off x="4444518" y="1464956"/>
            <a:ext cx="1009650" cy="10476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0E15592-75E0-F768-258B-8549008A8B19}"/>
              </a:ext>
            </a:extLst>
          </p:cNvPr>
          <p:cNvCxnSpPr>
            <a:cxnSpLocks/>
          </p:cNvCxnSpPr>
          <p:nvPr/>
        </p:nvCxnSpPr>
        <p:spPr>
          <a:xfrm>
            <a:off x="4949343" y="2512556"/>
            <a:ext cx="0" cy="294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60;p40">
            <a:extLst>
              <a:ext uri="{FF2B5EF4-FFF2-40B4-BE49-F238E27FC236}">
                <a16:creationId xmlns:a16="http://schemas.microsoft.com/office/drawing/2014/main" id="{0DF50EA0-7C85-0DEA-65D6-1523CF4F0813}"/>
              </a:ext>
            </a:extLst>
          </p:cNvPr>
          <p:cNvSpPr/>
          <p:nvPr/>
        </p:nvSpPr>
        <p:spPr>
          <a:xfrm rot="-614872">
            <a:off x="4834568" y="1063174"/>
            <a:ext cx="3609295" cy="3275398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6" name="Google Shape;1769;p41">
            <a:extLst>
              <a:ext uri="{FF2B5EF4-FFF2-40B4-BE49-F238E27FC236}">
                <a16:creationId xmlns:a16="http://schemas.microsoft.com/office/drawing/2014/main" id="{C5953580-B98F-3E37-2BDD-127CB3B5CD01}"/>
              </a:ext>
            </a:extLst>
          </p:cNvPr>
          <p:cNvSpPr txBox="1">
            <a:spLocks/>
          </p:cNvSpPr>
          <p:nvPr/>
        </p:nvSpPr>
        <p:spPr>
          <a:xfrm>
            <a:off x="1727585" y="-71579"/>
            <a:ext cx="5688829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rbitron"/>
              <a:buNone/>
              <a:defRPr sz="32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9pPr>
          </a:lstStyle>
          <a:p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Продукт проекта</a:t>
            </a:r>
            <a:endParaRPr lang="en-US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5C0C5C-A0A8-BD19-D76E-9102269F4D12}"/>
              </a:ext>
            </a:extLst>
          </p:cNvPr>
          <p:cNvSpPr txBox="1"/>
          <p:nvPr/>
        </p:nvSpPr>
        <p:spPr>
          <a:xfrm>
            <a:off x="1123305" y="739251"/>
            <a:ext cx="2447647" cy="478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buClr>
                <a:schemeClr val="bg1">
                  <a:lumMod val="10000"/>
                  <a:lumOff val="90000"/>
                </a:schemeClr>
              </a:buClr>
              <a:buSzPct val="150000"/>
            </a:pPr>
            <a:r>
              <a:rPr lang="en-US" sz="24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Running game</a:t>
            </a:r>
            <a:endParaRPr lang="ru-RU" sz="24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8F787C-600C-2506-1C6B-D7D1668DE670}"/>
              </a:ext>
            </a:extLst>
          </p:cNvPr>
          <p:cNvSpPr txBox="1"/>
          <p:nvPr/>
        </p:nvSpPr>
        <p:spPr>
          <a:xfrm>
            <a:off x="858194" y="1252706"/>
            <a:ext cx="3030833" cy="630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buClrTx/>
              <a:buSzPct val="150000"/>
            </a:pP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Интегрируемая с датчиком «</a:t>
            </a:r>
            <a:r>
              <a:rPr lang="ru-RU" sz="1600" dirty="0" err="1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Callibri</a:t>
            </a: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3BF514-488C-7CEE-804C-C1A54212ED23}"/>
              </a:ext>
            </a:extLst>
          </p:cNvPr>
          <p:cNvSpPr txBox="1"/>
          <p:nvPr/>
        </p:nvSpPr>
        <p:spPr>
          <a:xfrm>
            <a:off x="858194" y="1847230"/>
            <a:ext cx="3354981" cy="1182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13000"/>
              </a:lnSpc>
              <a:buSzPct val="150000"/>
            </a:pP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Д</a:t>
            </a:r>
            <a:r>
              <a:rPr lang="ru-RU" sz="16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cs typeface="Times New Roman" panose="02020603050405020304" pitchFamily="18" charset="0"/>
              </a:rPr>
              <a:t>атчик регистрирует мышечную активность и передает данные в программу, установленную на компьютер или ноутбук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9DD4C2-5F61-8C19-4630-41747F3E8194}"/>
              </a:ext>
            </a:extLst>
          </p:cNvPr>
          <p:cNvSpPr txBox="1"/>
          <p:nvPr/>
        </p:nvSpPr>
        <p:spPr>
          <a:xfrm>
            <a:off x="858194" y="2894696"/>
            <a:ext cx="3576856" cy="1738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13000"/>
              </a:lnSpc>
              <a:buSzPct val="150000"/>
            </a:pPr>
            <a:r>
              <a:rPr lang="ru-RU" sz="16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cs typeface="Times New Roman" panose="02020603050405020304" pitchFamily="18" charset="0"/>
              </a:rPr>
              <a:t>Специализированное программное обеспечение обрабатывает полученные данные и отображает их в виде</a:t>
            </a: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cs typeface="Times New Roman" panose="02020603050405020304" pitchFamily="18" charset="0"/>
              </a:rPr>
              <a:t>игровой ситуации – на дополнительном мониторе для пациента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89CAB2-C65E-8DAD-9488-1C35B8DD08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04" r="5570" b="5383"/>
          <a:stretch/>
        </p:blipFill>
        <p:spPr>
          <a:xfrm>
            <a:off x="4793873" y="1746065"/>
            <a:ext cx="3645530" cy="20123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769;p41">
            <a:extLst>
              <a:ext uri="{FF2B5EF4-FFF2-40B4-BE49-F238E27FC236}">
                <a16:creationId xmlns:a16="http://schemas.microsoft.com/office/drawing/2014/main" id="{ED10AE2B-5DE4-53F7-6C93-A64C1B0964C0}"/>
              </a:ext>
            </a:extLst>
          </p:cNvPr>
          <p:cNvSpPr txBox="1">
            <a:spLocks/>
          </p:cNvSpPr>
          <p:nvPr/>
        </p:nvSpPr>
        <p:spPr>
          <a:xfrm>
            <a:off x="1635192" y="-148110"/>
            <a:ext cx="5688829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rbitron"/>
              <a:buNone/>
              <a:defRPr sz="32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9pPr>
          </a:lstStyle>
          <a:p>
            <a:r>
              <a:rPr lang="ru-RU" sz="40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Анализ рынка</a:t>
            </a:r>
            <a:endParaRPr lang="en-US" sz="40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51D88275-25D4-69FF-FB18-BB17CB8D8F6C}"/>
              </a:ext>
            </a:extLst>
          </p:cNvPr>
          <p:cNvSpPr/>
          <p:nvPr/>
        </p:nvSpPr>
        <p:spPr>
          <a:xfrm>
            <a:off x="1698244" y="1314450"/>
            <a:ext cx="2422906" cy="2641333"/>
          </a:xfrm>
          <a:prstGeom prst="ellipse">
            <a:avLst/>
          </a:prstGeom>
          <a:solidFill>
            <a:srgbClr val="CFD1F9"/>
          </a:solidFill>
          <a:ln>
            <a:solidFill>
              <a:srgbClr val="CFD1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1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733CB373-CE1C-B013-6799-8A0508C9B6D5}"/>
              </a:ext>
            </a:extLst>
          </p:cNvPr>
          <p:cNvSpPr/>
          <p:nvPr/>
        </p:nvSpPr>
        <p:spPr>
          <a:xfrm>
            <a:off x="1879107" y="1806704"/>
            <a:ext cx="2012347" cy="2135923"/>
          </a:xfrm>
          <a:prstGeom prst="ellipse">
            <a:avLst/>
          </a:prstGeom>
          <a:solidFill>
            <a:srgbClr val="8C91F0"/>
          </a:solidFill>
          <a:ln>
            <a:solidFill>
              <a:srgbClr val="8C91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1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328BFE6A-0183-65D8-D5F1-C83342E6398C}"/>
              </a:ext>
            </a:extLst>
          </p:cNvPr>
          <p:cNvSpPr/>
          <p:nvPr/>
        </p:nvSpPr>
        <p:spPr>
          <a:xfrm>
            <a:off x="2178812" y="2296110"/>
            <a:ext cx="1461770" cy="1662521"/>
          </a:xfrm>
          <a:prstGeom prst="ellipse">
            <a:avLst/>
          </a:prstGeom>
          <a:solidFill>
            <a:srgbClr val="1E27E2"/>
          </a:solidFill>
          <a:ln>
            <a:solidFill>
              <a:srgbClr val="1E27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1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5EFFA1-AB0E-D09E-3F34-83C3F5259AEB}"/>
              </a:ext>
            </a:extLst>
          </p:cNvPr>
          <p:cNvSpPr txBox="1"/>
          <p:nvPr/>
        </p:nvSpPr>
        <p:spPr>
          <a:xfrm>
            <a:off x="2525711" y="1394971"/>
            <a:ext cx="7191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TAM</a:t>
            </a:r>
            <a:endParaRPr lang="ru-RU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D4CB6D-C614-6985-224B-E1EB03FAB5A8}"/>
              </a:ext>
            </a:extLst>
          </p:cNvPr>
          <p:cNvSpPr txBox="1"/>
          <p:nvPr/>
        </p:nvSpPr>
        <p:spPr>
          <a:xfrm>
            <a:off x="2550127" y="1868914"/>
            <a:ext cx="763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SAM</a:t>
            </a:r>
            <a:endParaRPr lang="ru-RU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2D8164-CF5B-59BA-3070-F24EA80A3E2B}"/>
              </a:ext>
            </a:extLst>
          </p:cNvPr>
          <p:cNvSpPr txBox="1"/>
          <p:nvPr/>
        </p:nvSpPr>
        <p:spPr>
          <a:xfrm>
            <a:off x="2550127" y="2874665"/>
            <a:ext cx="763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SOM</a:t>
            </a:r>
            <a:endParaRPr lang="ru-RU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8E7418-469E-6669-D2F3-24273BDFEDA9}"/>
              </a:ext>
            </a:extLst>
          </p:cNvPr>
          <p:cNvSpPr txBox="1"/>
          <p:nvPr/>
        </p:nvSpPr>
        <p:spPr>
          <a:xfrm>
            <a:off x="5583315" y="910735"/>
            <a:ext cx="1334348" cy="307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ТАМ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4441216-A563-0B31-5610-F7619B88B392}"/>
              </a:ext>
            </a:extLst>
          </p:cNvPr>
          <p:cNvSpPr txBox="1"/>
          <p:nvPr/>
        </p:nvSpPr>
        <p:spPr>
          <a:xfrm>
            <a:off x="5903795" y="2131848"/>
            <a:ext cx="3083922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SAM</a:t>
            </a:r>
            <a:r>
              <a:rPr lang="ru-RU" sz="1400" b="1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459</a:t>
            </a:r>
            <a:r>
              <a:rPr lang="ru-RU" sz="1400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реабилитационных центров и клиник в России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53F9C45-0DE3-7C80-FB1F-F0C9F1F5F4A5}"/>
              </a:ext>
            </a:extLst>
          </p:cNvPr>
          <p:cNvSpPr txBox="1"/>
          <p:nvPr/>
        </p:nvSpPr>
        <p:spPr>
          <a:xfrm>
            <a:off x="4242579" y="3223734"/>
            <a:ext cx="3022314" cy="1330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b="1" kern="100" dirty="0">
                <a:solidFill>
                  <a:schemeClr val="accent6">
                    <a:lumMod val="1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400" b="1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1400" b="1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solidFill>
                  <a:schemeClr val="accent6">
                    <a:lumMod val="1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lang="ru-RU" kern="100" dirty="0">
                <a:solidFill>
                  <a:schemeClr val="accent6">
                    <a:lumMod val="1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центров и клиник, предлагающих реабилитацию  после инсульта или для людей с ДЦП</a:t>
            </a:r>
            <a:endParaRPr lang="ru-RU" sz="1400" kern="100" dirty="0">
              <a:solidFill>
                <a:schemeClr val="accent6">
                  <a:lumMod val="10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1C6C3243-92A9-F008-2754-30532CE451FC}"/>
              </a:ext>
            </a:extLst>
          </p:cNvPr>
          <p:cNvGrpSpPr/>
          <p:nvPr/>
        </p:nvGrpSpPr>
        <p:grpSpPr>
          <a:xfrm>
            <a:off x="3879847" y="1606872"/>
            <a:ext cx="983880" cy="212760"/>
            <a:chOff x="3879847" y="1606872"/>
            <a:chExt cx="983880" cy="21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8" name="Рукописный ввод 37">
                  <a:extLst>
                    <a:ext uri="{FF2B5EF4-FFF2-40B4-BE49-F238E27FC236}">
                      <a16:creationId xmlns:a16="http://schemas.microsoft.com/office/drawing/2014/main" id="{3705E81D-68A7-CC6D-7FC5-982F291E42A1}"/>
                    </a:ext>
                  </a:extLst>
                </p14:cNvPr>
                <p14:cNvContentPartPr/>
                <p14:nvPr/>
              </p14:nvContentPartPr>
              <p14:xfrm>
                <a:off x="3879847" y="1763472"/>
                <a:ext cx="4320" cy="8280"/>
              </p14:xfrm>
            </p:contentPart>
          </mc:Choice>
          <mc:Fallback xmlns="">
            <p:pic>
              <p:nvPicPr>
                <p:cNvPr id="45" name="Рукописный ввод 44">
                  <a:extLst>
                    <a:ext uri="{FF2B5EF4-FFF2-40B4-BE49-F238E27FC236}">
                      <a16:creationId xmlns:a16="http://schemas.microsoft.com/office/drawing/2014/main" id="{7EE25E99-E21F-3E0D-A733-921BD8B327A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73727" y="1757352"/>
                  <a:ext cx="165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9" name="Рукописный ввод 38">
                  <a:extLst>
                    <a:ext uri="{FF2B5EF4-FFF2-40B4-BE49-F238E27FC236}">
                      <a16:creationId xmlns:a16="http://schemas.microsoft.com/office/drawing/2014/main" id="{EB6D1284-81FB-CDE7-4621-D8237A716F08}"/>
                    </a:ext>
                  </a:extLst>
                </p14:cNvPr>
                <p14:cNvContentPartPr/>
                <p14:nvPr/>
              </p14:nvContentPartPr>
              <p14:xfrm>
                <a:off x="3902887" y="1805952"/>
                <a:ext cx="66960" cy="13680"/>
              </p14:xfrm>
            </p:contentPart>
          </mc:Choice>
          <mc:Fallback xmlns="">
            <p:pic>
              <p:nvPicPr>
                <p:cNvPr id="46" name="Рукописный ввод 45">
                  <a:extLst>
                    <a:ext uri="{FF2B5EF4-FFF2-40B4-BE49-F238E27FC236}">
                      <a16:creationId xmlns:a16="http://schemas.microsoft.com/office/drawing/2014/main" id="{FBEA6661-CB25-98CD-E527-1D83F2BA011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896767" y="1799832"/>
                  <a:ext cx="792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0" name="Рукописный ввод 39">
                  <a:extLst>
                    <a:ext uri="{FF2B5EF4-FFF2-40B4-BE49-F238E27FC236}">
                      <a16:creationId xmlns:a16="http://schemas.microsoft.com/office/drawing/2014/main" id="{2864107A-2E00-4302-1245-DFA2DF4C7219}"/>
                    </a:ext>
                  </a:extLst>
                </p14:cNvPr>
                <p14:cNvContentPartPr/>
                <p14:nvPr/>
              </p14:nvContentPartPr>
              <p14:xfrm>
                <a:off x="4081807" y="1767432"/>
                <a:ext cx="66240" cy="17640"/>
              </p14:xfrm>
            </p:contentPart>
          </mc:Choice>
          <mc:Fallback xmlns="">
            <p:pic>
              <p:nvPicPr>
                <p:cNvPr id="47" name="Рукописный ввод 46">
                  <a:extLst>
                    <a:ext uri="{FF2B5EF4-FFF2-40B4-BE49-F238E27FC236}">
                      <a16:creationId xmlns:a16="http://schemas.microsoft.com/office/drawing/2014/main" id="{7E1DAEA4-C619-BFF7-8161-1FA4A389608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75687" y="1761312"/>
                  <a:ext cx="78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1" name="Рукописный ввод 40">
                  <a:extLst>
                    <a:ext uri="{FF2B5EF4-FFF2-40B4-BE49-F238E27FC236}">
                      <a16:creationId xmlns:a16="http://schemas.microsoft.com/office/drawing/2014/main" id="{4CE6159F-ACDA-821D-A782-8CE87051DC40}"/>
                    </a:ext>
                  </a:extLst>
                </p14:cNvPr>
                <p14:cNvContentPartPr/>
                <p14:nvPr/>
              </p14:nvContentPartPr>
              <p14:xfrm>
                <a:off x="4226527" y="1734672"/>
                <a:ext cx="83880" cy="18360"/>
              </p14:xfrm>
            </p:contentPart>
          </mc:Choice>
          <mc:Fallback xmlns="">
            <p:pic>
              <p:nvPicPr>
                <p:cNvPr id="48" name="Рукописный ввод 47">
                  <a:extLst>
                    <a:ext uri="{FF2B5EF4-FFF2-40B4-BE49-F238E27FC236}">
                      <a16:creationId xmlns:a16="http://schemas.microsoft.com/office/drawing/2014/main" id="{93AF4838-750D-871C-6A45-7D4385E104A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20407" y="1728552"/>
                  <a:ext cx="96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2" name="Рукописный ввод 41">
                  <a:extLst>
                    <a:ext uri="{FF2B5EF4-FFF2-40B4-BE49-F238E27FC236}">
                      <a16:creationId xmlns:a16="http://schemas.microsoft.com/office/drawing/2014/main" id="{E515BFCE-5F85-6CB5-1F88-8ADCD2D50219}"/>
                    </a:ext>
                  </a:extLst>
                </p14:cNvPr>
                <p14:cNvContentPartPr/>
                <p14:nvPr/>
              </p14:nvContentPartPr>
              <p14:xfrm>
                <a:off x="4401127" y="1698312"/>
                <a:ext cx="79200" cy="18000"/>
              </p14:xfrm>
            </p:contentPart>
          </mc:Choice>
          <mc:Fallback xmlns="">
            <p:pic>
              <p:nvPicPr>
                <p:cNvPr id="49" name="Рукописный ввод 48">
                  <a:extLst>
                    <a:ext uri="{FF2B5EF4-FFF2-40B4-BE49-F238E27FC236}">
                      <a16:creationId xmlns:a16="http://schemas.microsoft.com/office/drawing/2014/main" id="{00DDAEC9-E0FB-AC2C-B45B-65C7DFBE79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95007" y="1692192"/>
                  <a:ext cx="91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3" name="Рукописный ввод 42">
                  <a:extLst>
                    <a:ext uri="{FF2B5EF4-FFF2-40B4-BE49-F238E27FC236}">
                      <a16:creationId xmlns:a16="http://schemas.microsoft.com/office/drawing/2014/main" id="{4004845A-E060-3B36-39DB-BE8A92C61122}"/>
                    </a:ext>
                  </a:extLst>
                </p14:cNvPr>
                <p14:cNvContentPartPr/>
                <p14:nvPr/>
              </p14:nvContentPartPr>
              <p14:xfrm>
                <a:off x="4592287" y="1652232"/>
                <a:ext cx="97560" cy="22680"/>
              </p14:xfrm>
            </p:contentPart>
          </mc:Choice>
          <mc:Fallback xmlns="">
            <p:pic>
              <p:nvPicPr>
                <p:cNvPr id="51" name="Рукописный ввод 50">
                  <a:extLst>
                    <a:ext uri="{FF2B5EF4-FFF2-40B4-BE49-F238E27FC236}">
                      <a16:creationId xmlns:a16="http://schemas.microsoft.com/office/drawing/2014/main" id="{C32C03B9-0352-6A1B-2011-54308F0FA3A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586167" y="1646112"/>
                  <a:ext cx="1098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4" name="Рукописный ввод 43">
                  <a:extLst>
                    <a:ext uri="{FF2B5EF4-FFF2-40B4-BE49-F238E27FC236}">
                      <a16:creationId xmlns:a16="http://schemas.microsoft.com/office/drawing/2014/main" id="{2BC07466-C8A0-4868-05E9-E8197FCC0E54}"/>
                    </a:ext>
                  </a:extLst>
                </p14:cNvPr>
                <p14:cNvContentPartPr/>
                <p14:nvPr/>
              </p14:nvContentPartPr>
              <p14:xfrm>
                <a:off x="4782727" y="1606872"/>
                <a:ext cx="81000" cy="25560"/>
              </p14:xfrm>
            </p:contentPart>
          </mc:Choice>
          <mc:Fallback xmlns="">
            <p:pic>
              <p:nvPicPr>
                <p:cNvPr id="52" name="Рукописный ввод 51">
                  <a:extLst>
                    <a:ext uri="{FF2B5EF4-FFF2-40B4-BE49-F238E27FC236}">
                      <a16:creationId xmlns:a16="http://schemas.microsoft.com/office/drawing/2014/main" id="{8F1C417D-1917-E292-4B90-4F39F96336F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76607" y="1600752"/>
                  <a:ext cx="9324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E0DF4CC6-4316-E716-F6F1-54000DF35D1D}"/>
              </a:ext>
            </a:extLst>
          </p:cNvPr>
          <p:cNvGrpSpPr/>
          <p:nvPr/>
        </p:nvGrpSpPr>
        <p:grpSpPr>
          <a:xfrm>
            <a:off x="4170007" y="2560512"/>
            <a:ext cx="1334520" cy="7920"/>
            <a:chOff x="4170007" y="2560512"/>
            <a:chExt cx="1334520" cy="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6" name="Рукописный ввод 45">
                  <a:extLst>
                    <a:ext uri="{FF2B5EF4-FFF2-40B4-BE49-F238E27FC236}">
                      <a16:creationId xmlns:a16="http://schemas.microsoft.com/office/drawing/2014/main" id="{21972B1E-7A3C-EE42-C3AC-351FEE2A6D02}"/>
                    </a:ext>
                  </a:extLst>
                </p14:cNvPr>
                <p14:cNvContentPartPr/>
                <p14:nvPr/>
              </p14:nvContentPartPr>
              <p14:xfrm>
                <a:off x="4170007" y="2560512"/>
                <a:ext cx="73800" cy="2160"/>
              </p14:xfrm>
            </p:contentPart>
          </mc:Choice>
          <mc:Fallback xmlns="">
            <p:pic>
              <p:nvPicPr>
                <p:cNvPr id="59" name="Рукописный ввод 58">
                  <a:extLst>
                    <a:ext uri="{FF2B5EF4-FFF2-40B4-BE49-F238E27FC236}">
                      <a16:creationId xmlns:a16="http://schemas.microsoft.com/office/drawing/2014/main" id="{60C2671C-4B0B-723D-58E4-A39F739125C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63887" y="2554392"/>
                  <a:ext cx="8604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Рукописный ввод 46">
                  <a:extLst>
                    <a:ext uri="{FF2B5EF4-FFF2-40B4-BE49-F238E27FC236}">
                      <a16:creationId xmlns:a16="http://schemas.microsoft.com/office/drawing/2014/main" id="{6A537D38-3022-BDAB-B8C0-6930455A583C}"/>
                    </a:ext>
                  </a:extLst>
                </p14:cNvPr>
                <p14:cNvContentPartPr/>
                <p14:nvPr/>
              </p14:nvContentPartPr>
              <p14:xfrm>
                <a:off x="4400047" y="2561952"/>
                <a:ext cx="79560" cy="4680"/>
              </p14:xfrm>
            </p:contentPart>
          </mc:Choice>
          <mc:Fallback xmlns="">
            <p:pic>
              <p:nvPicPr>
                <p:cNvPr id="60" name="Рукописный ввод 59">
                  <a:extLst>
                    <a:ext uri="{FF2B5EF4-FFF2-40B4-BE49-F238E27FC236}">
                      <a16:creationId xmlns:a16="http://schemas.microsoft.com/office/drawing/2014/main" id="{2C2808F8-08DB-2C89-6CD7-721414FAC0A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393927" y="2555832"/>
                  <a:ext cx="918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8" name="Рукописный ввод 47">
                  <a:extLst>
                    <a:ext uri="{FF2B5EF4-FFF2-40B4-BE49-F238E27FC236}">
                      <a16:creationId xmlns:a16="http://schemas.microsoft.com/office/drawing/2014/main" id="{CE181DE8-C4AC-D415-E0F0-C4BF5502D84F}"/>
                    </a:ext>
                  </a:extLst>
                </p14:cNvPr>
                <p14:cNvContentPartPr/>
                <p14:nvPr/>
              </p14:nvContentPartPr>
              <p14:xfrm>
                <a:off x="4561687" y="2563032"/>
                <a:ext cx="71280" cy="2160"/>
              </p14:xfrm>
            </p:contentPart>
          </mc:Choice>
          <mc:Fallback xmlns="">
            <p:pic>
              <p:nvPicPr>
                <p:cNvPr id="61" name="Рукописный ввод 60">
                  <a:extLst>
                    <a:ext uri="{FF2B5EF4-FFF2-40B4-BE49-F238E27FC236}">
                      <a16:creationId xmlns:a16="http://schemas.microsoft.com/office/drawing/2014/main" id="{937E9FE9-D057-8EDD-F981-45ED8F1DD41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55567" y="2556912"/>
                  <a:ext cx="8352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9" name="Рукописный ввод 48">
                  <a:extLst>
                    <a:ext uri="{FF2B5EF4-FFF2-40B4-BE49-F238E27FC236}">
                      <a16:creationId xmlns:a16="http://schemas.microsoft.com/office/drawing/2014/main" id="{37E8AC30-B0D5-7B77-4B9D-95B5648D67C7}"/>
                    </a:ext>
                  </a:extLst>
                </p14:cNvPr>
                <p14:cNvContentPartPr/>
                <p14:nvPr/>
              </p14:nvContentPartPr>
              <p14:xfrm>
                <a:off x="4729807" y="2563032"/>
                <a:ext cx="110160" cy="2880"/>
              </p14:xfrm>
            </p:contentPart>
          </mc:Choice>
          <mc:Fallback xmlns="">
            <p:pic>
              <p:nvPicPr>
                <p:cNvPr id="62" name="Рукописный ввод 61">
                  <a:extLst>
                    <a:ext uri="{FF2B5EF4-FFF2-40B4-BE49-F238E27FC236}">
                      <a16:creationId xmlns:a16="http://schemas.microsoft.com/office/drawing/2014/main" id="{5C648E0A-E370-A361-FD03-A9EE1AF72F6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23687" y="2556912"/>
                  <a:ext cx="12240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0" name="Рукописный ввод 49">
                  <a:extLst>
                    <a:ext uri="{FF2B5EF4-FFF2-40B4-BE49-F238E27FC236}">
                      <a16:creationId xmlns:a16="http://schemas.microsoft.com/office/drawing/2014/main" id="{97A03D52-803A-9CB6-02E1-081DC4078417}"/>
                    </a:ext>
                  </a:extLst>
                </p14:cNvPr>
                <p14:cNvContentPartPr/>
                <p14:nvPr/>
              </p14:nvContentPartPr>
              <p14:xfrm>
                <a:off x="4930687" y="2564112"/>
                <a:ext cx="84960" cy="2520"/>
              </p14:xfrm>
            </p:contentPart>
          </mc:Choice>
          <mc:Fallback xmlns="">
            <p:pic>
              <p:nvPicPr>
                <p:cNvPr id="65" name="Рукописный ввод 64">
                  <a:extLst>
                    <a:ext uri="{FF2B5EF4-FFF2-40B4-BE49-F238E27FC236}">
                      <a16:creationId xmlns:a16="http://schemas.microsoft.com/office/drawing/2014/main" id="{E669FEAA-D619-E6F0-84AD-69ABFFAEBF3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24567" y="2557992"/>
                  <a:ext cx="9720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1" name="Рукописный ввод 50">
                  <a:extLst>
                    <a:ext uri="{FF2B5EF4-FFF2-40B4-BE49-F238E27FC236}">
                      <a16:creationId xmlns:a16="http://schemas.microsoft.com/office/drawing/2014/main" id="{A5299F96-6DDE-4A85-46B5-C57D0D4E89D7}"/>
                    </a:ext>
                  </a:extLst>
                </p14:cNvPr>
                <p14:cNvContentPartPr/>
                <p14:nvPr/>
              </p14:nvContentPartPr>
              <p14:xfrm>
                <a:off x="5114647" y="2566272"/>
                <a:ext cx="104400" cy="2160"/>
              </p14:xfrm>
            </p:contentPart>
          </mc:Choice>
          <mc:Fallback xmlns="">
            <p:pic>
              <p:nvPicPr>
                <p:cNvPr id="66" name="Рукописный ввод 65">
                  <a:extLst>
                    <a:ext uri="{FF2B5EF4-FFF2-40B4-BE49-F238E27FC236}">
                      <a16:creationId xmlns:a16="http://schemas.microsoft.com/office/drawing/2014/main" id="{D15741F8-B41D-9272-8C1D-E282EE2D345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108527" y="2560152"/>
                  <a:ext cx="11664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2" name="Рукописный ввод 51">
                  <a:extLst>
                    <a:ext uri="{FF2B5EF4-FFF2-40B4-BE49-F238E27FC236}">
                      <a16:creationId xmlns:a16="http://schemas.microsoft.com/office/drawing/2014/main" id="{B398137A-F8B2-F97A-01C1-9186B20FD978}"/>
                    </a:ext>
                  </a:extLst>
                </p14:cNvPr>
                <p14:cNvContentPartPr/>
                <p14:nvPr/>
              </p14:nvContentPartPr>
              <p14:xfrm>
                <a:off x="5387167" y="2564112"/>
                <a:ext cx="117360" cy="3600"/>
              </p14:xfrm>
            </p:contentPart>
          </mc:Choice>
          <mc:Fallback xmlns="">
            <p:pic>
              <p:nvPicPr>
                <p:cNvPr id="67" name="Рукописный ввод 66">
                  <a:extLst>
                    <a:ext uri="{FF2B5EF4-FFF2-40B4-BE49-F238E27FC236}">
                      <a16:creationId xmlns:a16="http://schemas.microsoft.com/office/drawing/2014/main" id="{BF365EA1-4D89-4209-AE26-6689084570E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81047" y="2557992"/>
                  <a:ext cx="129600" cy="1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3" name="Рукописный ввод 52">
                <a:extLst>
                  <a:ext uri="{FF2B5EF4-FFF2-40B4-BE49-F238E27FC236}">
                    <a16:creationId xmlns:a16="http://schemas.microsoft.com/office/drawing/2014/main" id="{5DA5F042-E754-98F2-ECD1-274C1257C2B1}"/>
                  </a:ext>
                </a:extLst>
              </p14:cNvPr>
              <p14:cNvContentPartPr/>
              <p14:nvPr/>
            </p14:nvContentPartPr>
            <p14:xfrm>
              <a:off x="5643847" y="2564472"/>
              <a:ext cx="97920" cy="2880"/>
            </p14:xfrm>
          </p:contentPart>
        </mc:Choice>
        <mc:Fallback xmlns="">
          <p:pic>
            <p:nvPicPr>
              <p:cNvPr id="53" name="Рукописный ввод 52">
                <a:extLst>
                  <a:ext uri="{FF2B5EF4-FFF2-40B4-BE49-F238E27FC236}">
                    <a16:creationId xmlns:a16="http://schemas.microsoft.com/office/drawing/2014/main" id="{5DA5F042-E754-98F2-ECD1-274C1257C2B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637727" y="2558352"/>
                <a:ext cx="110160" cy="1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490B9CD6-96A8-E674-5E73-5F135A9F7CBB}"/>
              </a:ext>
            </a:extLst>
          </p:cNvPr>
          <p:cNvGrpSpPr/>
          <p:nvPr/>
        </p:nvGrpSpPr>
        <p:grpSpPr>
          <a:xfrm>
            <a:off x="3992887" y="3333072"/>
            <a:ext cx="379080" cy="152280"/>
            <a:chOff x="3992887" y="3333072"/>
            <a:chExt cx="379080" cy="15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5" name="Рукописный ввод 54">
                  <a:extLst>
                    <a:ext uri="{FF2B5EF4-FFF2-40B4-BE49-F238E27FC236}">
                      <a16:creationId xmlns:a16="http://schemas.microsoft.com/office/drawing/2014/main" id="{F1E34FF1-168E-6185-4CA3-91C53F72521B}"/>
                    </a:ext>
                  </a:extLst>
                </p14:cNvPr>
                <p14:cNvContentPartPr/>
                <p14:nvPr/>
              </p14:nvContentPartPr>
              <p14:xfrm>
                <a:off x="3992887" y="3333072"/>
                <a:ext cx="75240" cy="29160"/>
              </p14:xfrm>
            </p:contentPart>
          </mc:Choice>
          <mc:Fallback xmlns="">
            <p:pic>
              <p:nvPicPr>
                <p:cNvPr id="90" name="Рукописный ввод 89">
                  <a:extLst>
                    <a:ext uri="{FF2B5EF4-FFF2-40B4-BE49-F238E27FC236}">
                      <a16:creationId xmlns:a16="http://schemas.microsoft.com/office/drawing/2014/main" id="{CC78A499-601C-FAD3-9E24-39CAF714A0D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986767" y="3326952"/>
                  <a:ext cx="874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56" name="Рукописный ввод 55">
                  <a:extLst>
                    <a:ext uri="{FF2B5EF4-FFF2-40B4-BE49-F238E27FC236}">
                      <a16:creationId xmlns:a16="http://schemas.microsoft.com/office/drawing/2014/main" id="{50D465B6-35B7-4DCA-1FB5-E6EEF3ABD1BC}"/>
                    </a:ext>
                  </a:extLst>
                </p14:cNvPr>
                <p14:cNvContentPartPr/>
                <p14:nvPr/>
              </p14:nvContentPartPr>
              <p14:xfrm>
                <a:off x="4147327" y="3397872"/>
                <a:ext cx="60120" cy="23400"/>
              </p14:xfrm>
            </p:contentPart>
          </mc:Choice>
          <mc:Fallback xmlns="">
            <p:pic>
              <p:nvPicPr>
                <p:cNvPr id="91" name="Рукописный ввод 90">
                  <a:extLst>
                    <a:ext uri="{FF2B5EF4-FFF2-40B4-BE49-F238E27FC236}">
                      <a16:creationId xmlns:a16="http://schemas.microsoft.com/office/drawing/2014/main" id="{AB885766-2B29-48E8-F71F-9607C0AC067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141207" y="3391752"/>
                  <a:ext cx="723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7" name="Рукописный ввод 56">
                  <a:extLst>
                    <a:ext uri="{FF2B5EF4-FFF2-40B4-BE49-F238E27FC236}">
                      <a16:creationId xmlns:a16="http://schemas.microsoft.com/office/drawing/2014/main" id="{4F7729E5-9869-77DF-3B01-8E45EC705B7E}"/>
                    </a:ext>
                  </a:extLst>
                </p14:cNvPr>
                <p14:cNvContentPartPr/>
                <p14:nvPr/>
              </p14:nvContentPartPr>
              <p14:xfrm>
                <a:off x="4285567" y="3452952"/>
                <a:ext cx="86400" cy="32400"/>
              </p14:xfrm>
            </p:contentPart>
          </mc:Choice>
          <mc:Fallback xmlns="">
            <p:pic>
              <p:nvPicPr>
                <p:cNvPr id="92" name="Рукописный ввод 91">
                  <a:extLst>
                    <a:ext uri="{FF2B5EF4-FFF2-40B4-BE49-F238E27FC236}">
                      <a16:creationId xmlns:a16="http://schemas.microsoft.com/office/drawing/2014/main" id="{203B9C18-BEEC-5783-6766-546BE17D17D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279447" y="3446832"/>
                  <a:ext cx="98640" cy="446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1EF79B7-4F92-1D92-3D83-364C3F4D8647}"/>
              </a:ext>
            </a:extLst>
          </p:cNvPr>
          <p:cNvSpPr txBox="1"/>
          <p:nvPr/>
        </p:nvSpPr>
        <p:spPr>
          <a:xfrm>
            <a:off x="4971984" y="1215128"/>
            <a:ext cx="2619768" cy="537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7318 </a:t>
            </a:r>
            <a:r>
              <a:rPr lang="ru-RU" sz="1400" kern="1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медицинский учреждений в России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37"/>
          <p:cNvSpPr/>
          <p:nvPr/>
        </p:nvSpPr>
        <p:spPr>
          <a:xfrm rot="7360237">
            <a:off x="-868297" y="4462369"/>
            <a:ext cx="1903842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37"/>
          <p:cNvSpPr/>
          <p:nvPr/>
        </p:nvSpPr>
        <p:spPr>
          <a:xfrm rot="-6106010">
            <a:off x="7722651" y="-1158281"/>
            <a:ext cx="1903842" cy="1727726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5" name="Таблица 44">
            <a:extLst>
              <a:ext uri="{FF2B5EF4-FFF2-40B4-BE49-F238E27FC236}">
                <a16:creationId xmlns:a16="http://schemas.microsoft.com/office/drawing/2014/main" id="{F2C8D0BB-516E-6229-BDF1-76111C566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603964"/>
              </p:ext>
            </p:extLst>
          </p:nvPr>
        </p:nvGraphicFramePr>
        <p:xfrm>
          <a:off x="872712" y="1290210"/>
          <a:ext cx="7398575" cy="276838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79715">
                  <a:extLst>
                    <a:ext uri="{9D8B030D-6E8A-4147-A177-3AD203B41FA5}">
                      <a16:colId xmlns:a16="http://schemas.microsoft.com/office/drawing/2014/main" val="3072819447"/>
                    </a:ext>
                  </a:extLst>
                </a:gridCol>
                <a:gridCol w="1479715">
                  <a:extLst>
                    <a:ext uri="{9D8B030D-6E8A-4147-A177-3AD203B41FA5}">
                      <a16:colId xmlns:a16="http://schemas.microsoft.com/office/drawing/2014/main" val="809750082"/>
                    </a:ext>
                  </a:extLst>
                </a:gridCol>
                <a:gridCol w="1479715">
                  <a:extLst>
                    <a:ext uri="{9D8B030D-6E8A-4147-A177-3AD203B41FA5}">
                      <a16:colId xmlns:a16="http://schemas.microsoft.com/office/drawing/2014/main" val="1524526727"/>
                    </a:ext>
                  </a:extLst>
                </a:gridCol>
                <a:gridCol w="1479715">
                  <a:extLst>
                    <a:ext uri="{9D8B030D-6E8A-4147-A177-3AD203B41FA5}">
                      <a16:colId xmlns:a16="http://schemas.microsoft.com/office/drawing/2014/main" val="2776360948"/>
                    </a:ext>
                  </a:extLst>
                </a:gridCol>
                <a:gridCol w="1479715">
                  <a:extLst>
                    <a:ext uri="{9D8B030D-6E8A-4147-A177-3AD203B41FA5}">
                      <a16:colId xmlns:a16="http://schemas.microsoft.com/office/drawing/2014/main" val="838390225"/>
                    </a:ext>
                  </a:extLst>
                </a:gridCol>
              </a:tblGrid>
              <a:tr h="500273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Тренажер БОС ЛФК Биокинект</a:t>
                      </a:r>
                      <a:endParaRPr lang="en-US" sz="1400" b="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Медиаком Реакор</a:t>
                      </a:r>
                      <a:endParaRPr lang="en-US" sz="1400" b="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Комплекс Алматея ЛОГО</a:t>
                      </a:r>
                      <a:endParaRPr lang="en-US" sz="1400" b="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</a:rPr>
                        <a:t>Нейротех</a:t>
                      </a: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</a:rPr>
                        <a:t>Игровой нейроджойстик</a:t>
                      </a:r>
                      <a:endParaRPr lang="ru-RU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581815"/>
                  </a:ext>
                </a:extLst>
              </a:tr>
              <a:tr h="50027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Функционал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1</a:t>
                      </a:r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,13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0,88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0,88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189152"/>
                  </a:ext>
                </a:extLst>
              </a:tr>
              <a:tr h="50027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Удобство пользования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0,41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0,41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0,41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0000"/>
                          </a:solidFill>
                        </a:rPr>
                        <a:t>0,75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812895"/>
                  </a:ext>
                </a:extLst>
              </a:tr>
              <a:tr h="50027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Технические параметры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0,85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0,65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0,6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0000"/>
                          </a:solidFill>
                        </a:rPr>
                        <a:t>0,85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320503"/>
                  </a:ext>
                </a:extLst>
              </a:tr>
              <a:tr h="50027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Стоимость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0,4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1,2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0,8</a:t>
                      </a:r>
                      <a:endParaRPr lang="ru-RU" sz="1800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0000"/>
                          </a:solidFill>
                        </a:rPr>
                        <a:t>1,9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896014"/>
                  </a:ext>
                </a:extLst>
              </a:tr>
            </a:tbl>
          </a:graphicData>
        </a:graphic>
      </p:graphicFrame>
      <p:sp>
        <p:nvSpPr>
          <p:cNvPr id="46" name="Google Shape;1769;p41">
            <a:extLst>
              <a:ext uri="{FF2B5EF4-FFF2-40B4-BE49-F238E27FC236}">
                <a16:creationId xmlns:a16="http://schemas.microsoft.com/office/drawing/2014/main" id="{87BFE298-1C7B-FDA1-32CB-BBB435172083}"/>
              </a:ext>
            </a:extLst>
          </p:cNvPr>
          <p:cNvSpPr txBox="1">
            <a:spLocks/>
          </p:cNvSpPr>
          <p:nvPr/>
        </p:nvSpPr>
        <p:spPr>
          <a:xfrm>
            <a:off x="936751" y="37304"/>
            <a:ext cx="7270496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rbitron"/>
              <a:buNone/>
              <a:defRPr sz="32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9pPr>
          </a:lstStyle>
          <a:p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Анализ конкурентов</a:t>
            </a:r>
            <a:endParaRPr lang="en-US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769;p41">
            <a:extLst>
              <a:ext uri="{FF2B5EF4-FFF2-40B4-BE49-F238E27FC236}">
                <a16:creationId xmlns:a16="http://schemas.microsoft.com/office/drawing/2014/main" id="{D3F6DFD1-EDF9-2C21-F238-470DF5D34407}"/>
              </a:ext>
            </a:extLst>
          </p:cNvPr>
          <p:cNvSpPr txBox="1">
            <a:spLocks/>
          </p:cNvSpPr>
          <p:nvPr/>
        </p:nvSpPr>
        <p:spPr>
          <a:xfrm>
            <a:off x="1727585" y="385133"/>
            <a:ext cx="5688829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rbitron"/>
              <a:buNone/>
              <a:defRPr sz="32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9pPr>
          </a:lstStyle>
          <a:p>
            <a:r>
              <a:rPr lang="ru-RU" sz="40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Уникальное торговое предложение</a:t>
            </a:r>
            <a:endParaRPr lang="en-US" sz="40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8075DF-1249-5FCA-3D89-107A69668A02}"/>
              </a:ext>
            </a:extLst>
          </p:cNvPr>
          <p:cNvSpPr txBox="1"/>
          <p:nvPr/>
        </p:nvSpPr>
        <p:spPr>
          <a:xfrm>
            <a:off x="1552507" y="2079064"/>
            <a:ext cx="6420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Running game</a:t>
            </a:r>
            <a:r>
              <a:rPr lang="ru-RU" sz="1800" b="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, интегрируемая с датчиком «</a:t>
            </a:r>
            <a:r>
              <a:rPr lang="ru-RU" sz="1800" b="0" dirty="0" err="1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Callibri</a:t>
            </a:r>
            <a:r>
              <a:rPr lang="ru-RU" sz="1800" b="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» - технология, которая меняет реабилитацию.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39C9BC-4737-7CB6-4BBB-FC9F5DAA41E5}"/>
              </a:ext>
            </a:extLst>
          </p:cNvPr>
          <p:cNvSpPr txBox="1"/>
          <p:nvPr/>
        </p:nvSpPr>
        <p:spPr>
          <a:xfrm>
            <a:off x="1361732" y="3002159"/>
            <a:ext cx="6420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Это технология, направленная на восстановление здоровья с помощью повышения мотивации и эффективности реабилитации пациентов с ДЦП и перенесших инсульт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69;p41">
            <a:extLst>
              <a:ext uri="{FF2B5EF4-FFF2-40B4-BE49-F238E27FC236}">
                <a16:creationId xmlns:a16="http://schemas.microsoft.com/office/drawing/2014/main" id="{FF003C45-DF57-144E-0112-619F860AD8EA}"/>
              </a:ext>
            </a:extLst>
          </p:cNvPr>
          <p:cNvSpPr txBox="1">
            <a:spLocks/>
          </p:cNvSpPr>
          <p:nvPr/>
        </p:nvSpPr>
        <p:spPr>
          <a:xfrm>
            <a:off x="738161" y="-149468"/>
            <a:ext cx="7270496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rbitron"/>
              <a:buNone/>
              <a:defRPr sz="32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9pPr>
          </a:lstStyle>
          <a:p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Бизнес модель</a:t>
            </a:r>
            <a:endParaRPr lang="en-US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E1F845D-20CE-2DEB-F8C1-43F3864C8F91}"/>
              </a:ext>
            </a:extLst>
          </p:cNvPr>
          <p:cNvSpPr/>
          <p:nvPr/>
        </p:nvSpPr>
        <p:spPr>
          <a:xfrm>
            <a:off x="243115" y="830066"/>
            <a:ext cx="1592580" cy="2903220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867DE65-BB9D-E31B-F48A-E9A976589FFE}"/>
              </a:ext>
            </a:extLst>
          </p:cNvPr>
          <p:cNvSpPr/>
          <p:nvPr/>
        </p:nvSpPr>
        <p:spPr>
          <a:xfrm>
            <a:off x="3653319" y="830066"/>
            <a:ext cx="1592580" cy="2903220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800" dirty="0"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83B2D90-0D4B-5700-0DB9-D77834D12DEA}"/>
              </a:ext>
            </a:extLst>
          </p:cNvPr>
          <p:cNvSpPr/>
          <p:nvPr/>
        </p:nvSpPr>
        <p:spPr>
          <a:xfrm>
            <a:off x="7059205" y="856479"/>
            <a:ext cx="1592580" cy="2903220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1CEDA74-B3AE-0CAE-9178-6184C5E18546}"/>
              </a:ext>
            </a:extLst>
          </p:cNvPr>
          <p:cNvSpPr/>
          <p:nvPr/>
        </p:nvSpPr>
        <p:spPr>
          <a:xfrm>
            <a:off x="1950376" y="809776"/>
            <a:ext cx="1590421" cy="1440694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800" dirty="0"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40B10E1-DBBF-4C2B-DC13-2D5FE26A991C}"/>
              </a:ext>
            </a:extLst>
          </p:cNvPr>
          <p:cNvSpPr/>
          <p:nvPr/>
        </p:nvSpPr>
        <p:spPr>
          <a:xfrm>
            <a:off x="1948217" y="2347474"/>
            <a:ext cx="1592580" cy="1385812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accent6">
                    <a:lumMod val="10000"/>
                  </a:schemeClr>
                </a:solidFill>
                <a:cs typeface="Times New Roman" panose="02020603050405020304" pitchFamily="18" charset="0"/>
              </a:rPr>
              <a:t>КЛЮЧЕВЫЕ ПРОЦЕССЫ</a:t>
            </a:r>
          </a:p>
          <a:p>
            <a:r>
              <a:rPr lang="ru-RU" sz="800" dirty="0">
                <a:solidFill>
                  <a:schemeClr val="accent6">
                    <a:lumMod val="10000"/>
                  </a:schemeClr>
                </a:solidFill>
                <a:cs typeface="Times New Roman" panose="02020603050405020304" pitchFamily="18" charset="0"/>
              </a:rPr>
              <a:t>Анализ потребительского спроса;</a:t>
            </a:r>
          </a:p>
          <a:p>
            <a:r>
              <a:rPr lang="ru-RU" sz="800" dirty="0">
                <a:solidFill>
                  <a:schemeClr val="accent6">
                    <a:lumMod val="10000"/>
                  </a:schemeClr>
                </a:solidFill>
                <a:cs typeface="Times New Roman" panose="02020603050405020304" pitchFamily="18" charset="0"/>
              </a:rPr>
              <a:t>Разработка игры, установления связи с нейроджойстиком;</a:t>
            </a:r>
          </a:p>
          <a:p>
            <a:r>
              <a:rPr lang="ru-RU" sz="800" dirty="0">
                <a:solidFill>
                  <a:schemeClr val="accent6">
                    <a:lumMod val="10000"/>
                  </a:schemeClr>
                </a:solidFill>
                <a:cs typeface="Times New Roman" panose="02020603050405020304" pitchFamily="18" charset="0"/>
              </a:rPr>
              <a:t>Тестирование и продажа</a:t>
            </a:r>
            <a:r>
              <a:rPr lang="ru-RU" sz="8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ECDE526-F760-8845-1CCD-B57ECF43EF6F}"/>
              </a:ext>
            </a:extLst>
          </p:cNvPr>
          <p:cNvSpPr/>
          <p:nvPr/>
        </p:nvSpPr>
        <p:spPr>
          <a:xfrm>
            <a:off x="5358421" y="829038"/>
            <a:ext cx="1592580" cy="1440694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E3CD329-4D9A-691F-1541-27C573B4606A}"/>
              </a:ext>
            </a:extLst>
          </p:cNvPr>
          <p:cNvSpPr/>
          <p:nvPr/>
        </p:nvSpPr>
        <p:spPr>
          <a:xfrm>
            <a:off x="5358421" y="2346446"/>
            <a:ext cx="1592580" cy="1440694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B3F6CA9-66AF-10B4-D1D4-B0E938B9D37C}"/>
              </a:ext>
            </a:extLst>
          </p:cNvPr>
          <p:cNvSpPr/>
          <p:nvPr/>
        </p:nvSpPr>
        <p:spPr>
          <a:xfrm rot="5400000">
            <a:off x="1815995" y="2340190"/>
            <a:ext cx="1012432" cy="4102396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99F5E50-4BC2-3D8B-0D08-E3E8311F37F1}"/>
              </a:ext>
            </a:extLst>
          </p:cNvPr>
          <p:cNvSpPr/>
          <p:nvPr/>
        </p:nvSpPr>
        <p:spPr>
          <a:xfrm rot="5400000">
            <a:off x="6094371" y="2340190"/>
            <a:ext cx="1012432" cy="4102396"/>
          </a:xfrm>
          <a:prstGeom prst="roundRect">
            <a:avLst/>
          </a:prstGeom>
          <a:solidFill>
            <a:srgbClr val="D7F4F9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313BF1-469E-1E2D-BFFA-9E93B6A23417}"/>
              </a:ext>
            </a:extLst>
          </p:cNvPr>
          <p:cNvSpPr txBox="1"/>
          <p:nvPr/>
        </p:nvSpPr>
        <p:spPr>
          <a:xfrm>
            <a:off x="260579" y="982533"/>
            <a:ext cx="1592581" cy="1061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900" dirty="0">
                <a:latin typeface="+mn-lt"/>
                <a:cs typeface="Times New Roman" panose="02020603050405020304" pitchFamily="18" charset="0"/>
              </a:rPr>
              <a:t>ПРОБЛЕМА</a:t>
            </a:r>
          </a:p>
          <a:p>
            <a:r>
              <a:rPr lang="ru-RU" sz="900" dirty="0">
                <a:latin typeface="+mn-lt"/>
                <a:cs typeface="Times New Roman" panose="02020603050405020304" pitchFamily="18" charset="0"/>
              </a:rPr>
              <a:t>Отсутствие мотивации и  отслеживания прогресса в реабилитации для людей с ДЦП и нуждающихся в реабилитации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361B45-788E-34D2-4ABA-129463CBB6CC}"/>
              </a:ext>
            </a:extLst>
          </p:cNvPr>
          <p:cNvSpPr txBox="1"/>
          <p:nvPr/>
        </p:nvSpPr>
        <p:spPr>
          <a:xfrm>
            <a:off x="2004478" y="792404"/>
            <a:ext cx="1590421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РЕШЕНИЕ</a:t>
            </a:r>
          </a:p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Нейроджойстик с игрой -  инструмент для вовлеченной и эффективной реабилитации.</a:t>
            </a:r>
          </a:p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Наш продукт помогает решить  проблему  отсутствия  мотивации  и  отслеживания  прогресса  в  реабилитации.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59E5CF-9C1D-2509-D785-D4D5B5716DE9}"/>
              </a:ext>
            </a:extLst>
          </p:cNvPr>
          <p:cNvSpPr txBox="1"/>
          <p:nvPr/>
        </p:nvSpPr>
        <p:spPr>
          <a:xfrm>
            <a:off x="3665228" y="904888"/>
            <a:ext cx="1710657" cy="17851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000" dirty="0">
                <a:latin typeface="+mn-lt"/>
                <a:cs typeface="Times New Roman" panose="02020603050405020304" pitchFamily="18" charset="0"/>
              </a:rPr>
              <a:t>УНИКАЛЬНАЯ ЦЕННОСТЬ </a:t>
            </a:r>
          </a:p>
          <a:p>
            <a:r>
              <a:rPr lang="ru-RU" sz="1000" dirty="0">
                <a:latin typeface="+mn-lt"/>
                <a:cs typeface="Times New Roman" panose="02020603050405020304" pitchFamily="18" charset="0"/>
              </a:rPr>
              <a:t>Наш продукт - это не просто игра, это инструмент реабилитации, который  превращает процесс восстановления в увлекательное и мотивирующее приключение.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4CFA48-D709-A1BC-F15E-06E65F9536B5}"/>
              </a:ext>
            </a:extLst>
          </p:cNvPr>
          <p:cNvSpPr txBox="1"/>
          <p:nvPr/>
        </p:nvSpPr>
        <p:spPr>
          <a:xfrm>
            <a:off x="5301541" y="904888"/>
            <a:ext cx="1723804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СКРЫТОЕ ПРЕИМУЩЕСТВО</a:t>
            </a:r>
          </a:p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Использование  нейроджойстика  дает  нам  возможность  предоставлять  пациентам  уникальный  опыт  реабилитации,  который  не  достижим  с  помощью  традиционных  методов.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7131C4-C37F-46C7-5FDE-7FF08BA75C5F}"/>
              </a:ext>
            </a:extLst>
          </p:cNvPr>
          <p:cNvSpPr txBox="1"/>
          <p:nvPr/>
        </p:nvSpPr>
        <p:spPr>
          <a:xfrm>
            <a:off x="5324836" y="2361856"/>
            <a:ext cx="1785419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КАНАЛЫ ПРОДВИЖЕНИЯ:</a:t>
            </a:r>
            <a:endParaRPr lang="en-US" sz="800" dirty="0">
              <a:latin typeface="+mn-lt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Прямой  контакт  с  врачами  и  реабилитологами.</a:t>
            </a:r>
          </a:p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Сотрудничество  с реабилитационными  центрами.</a:t>
            </a:r>
          </a:p>
          <a:p>
            <a:r>
              <a:rPr lang="ru-RU" sz="800" dirty="0">
                <a:latin typeface="+mn-lt"/>
                <a:cs typeface="Times New Roman" panose="02020603050405020304" pitchFamily="18" charset="0"/>
              </a:rPr>
              <a:t>Использовать  современные  маркетинговые  инструменты:  SEO,  SMM,  контекстная  реклама,  </a:t>
            </a:r>
            <a:r>
              <a:rPr lang="ru-RU" sz="800" dirty="0" err="1">
                <a:latin typeface="+mn-lt"/>
                <a:cs typeface="Times New Roman" panose="02020603050405020304" pitchFamily="18" charset="0"/>
              </a:rPr>
              <a:t>email</a:t>
            </a:r>
            <a:r>
              <a:rPr lang="ru-RU" sz="800" dirty="0">
                <a:latin typeface="+mn-lt"/>
                <a:cs typeface="Times New Roman" panose="02020603050405020304" pitchFamily="18" charset="0"/>
              </a:rPr>
              <a:t>-маркетинг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941E5D-A052-B851-F3DD-415EF3F9E042}"/>
              </a:ext>
            </a:extLst>
          </p:cNvPr>
          <p:cNvSpPr txBox="1"/>
          <p:nvPr/>
        </p:nvSpPr>
        <p:spPr>
          <a:xfrm>
            <a:off x="7083742" y="898132"/>
            <a:ext cx="167624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900" dirty="0">
                <a:latin typeface="+mn-lt"/>
                <a:cs typeface="Times New Roman" panose="02020603050405020304" pitchFamily="18" charset="0"/>
              </a:rPr>
              <a:t>СЕГМЕНТЫ ПОТРЕБИТЕЛЕЙ</a:t>
            </a:r>
          </a:p>
          <a:p>
            <a:r>
              <a:rPr lang="ru-RU" sz="900" dirty="0">
                <a:latin typeface="+mn-lt"/>
                <a:cs typeface="Times New Roman" panose="02020603050405020304" pitchFamily="18" charset="0"/>
              </a:rPr>
              <a:t>Реабилитационные центры и клиники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C3950D-45A3-31C2-801D-4C29625DCA86}"/>
              </a:ext>
            </a:extLst>
          </p:cNvPr>
          <p:cNvSpPr txBox="1"/>
          <p:nvPr/>
        </p:nvSpPr>
        <p:spPr>
          <a:xfrm>
            <a:off x="271013" y="3961194"/>
            <a:ext cx="4623405" cy="5078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900" dirty="0">
                <a:latin typeface="+mn-lt"/>
                <a:cs typeface="Times New Roman" panose="02020603050405020304" pitchFamily="18" charset="0"/>
              </a:rPr>
              <a:t>СТРУКТУРА ИЗДЕРЖЕК</a:t>
            </a:r>
          </a:p>
          <a:p>
            <a:r>
              <a:rPr lang="ru-RU" sz="900" dirty="0">
                <a:latin typeface="+mn-lt"/>
                <a:cs typeface="Times New Roman" panose="02020603050405020304" pitchFamily="18" charset="0"/>
              </a:rPr>
              <a:t>Выплаты команде разработки и маркетинга</a:t>
            </a:r>
          </a:p>
          <a:p>
            <a:r>
              <a:rPr lang="ru-RU" sz="900" dirty="0">
                <a:latin typeface="+mn-lt"/>
                <a:cs typeface="Times New Roman" panose="02020603050405020304" pitchFamily="18" charset="0"/>
              </a:rPr>
              <a:t>Реклама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3B6C5-01CE-20D9-2C45-377A3D9F602E}"/>
              </a:ext>
            </a:extLst>
          </p:cNvPr>
          <p:cNvSpPr txBox="1"/>
          <p:nvPr/>
        </p:nvSpPr>
        <p:spPr>
          <a:xfrm>
            <a:off x="4645228" y="3950175"/>
            <a:ext cx="642053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от продаж</a:t>
            </a:r>
            <a:endParaRPr lang="ru-RU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69;p41">
            <a:extLst>
              <a:ext uri="{FF2B5EF4-FFF2-40B4-BE49-F238E27FC236}">
                <a16:creationId xmlns:a16="http://schemas.microsoft.com/office/drawing/2014/main" id="{65575923-19F5-21D2-1FE4-122E2AEB45FF}"/>
              </a:ext>
            </a:extLst>
          </p:cNvPr>
          <p:cNvSpPr txBox="1">
            <a:spLocks/>
          </p:cNvSpPr>
          <p:nvPr/>
        </p:nvSpPr>
        <p:spPr>
          <a:xfrm>
            <a:off x="936752" y="0"/>
            <a:ext cx="7270496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rbitron"/>
              <a:buNone/>
              <a:defRPr sz="32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uprum"/>
              <a:buNone/>
              <a:defRPr sz="3500" b="1" i="0" u="none" strike="noStrike" cap="non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defRPr>
            </a:lvl9pPr>
          </a:lstStyle>
          <a:p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Расчет затрат на разработку</a:t>
            </a:r>
            <a:endParaRPr lang="en-US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2206D6F-8337-8500-FFAA-4B2B6426D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299406"/>
              </p:ext>
            </p:extLst>
          </p:nvPr>
        </p:nvGraphicFramePr>
        <p:xfrm>
          <a:off x="993996" y="977215"/>
          <a:ext cx="7156008" cy="3397126"/>
        </p:xfrm>
        <a:graphic>
          <a:graphicData uri="http://schemas.openxmlformats.org/drawingml/2006/table">
            <a:tbl>
              <a:tblPr firstRow="1" bandRow="1">
                <a:tableStyleId>{BCE7A3B4-286F-40A4-825E-0CDDACDA7A1C}</a:tableStyleId>
              </a:tblPr>
              <a:tblGrid>
                <a:gridCol w="1738423">
                  <a:extLst>
                    <a:ext uri="{9D8B030D-6E8A-4147-A177-3AD203B41FA5}">
                      <a16:colId xmlns:a16="http://schemas.microsoft.com/office/drawing/2014/main" val="930766015"/>
                    </a:ext>
                  </a:extLst>
                </a:gridCol>
                <a:gridCol w="1083517">
                  <a:extLst>
                    <a:ext uri="{9D8B030D-6E8A-4147-A177-3AD203B41FA5}">
                      <a16:colId xmlns:a16="http://schemas.microsoft.com/office/drawing/2014/main" val="3586454832"/>
                    </a:ext>
                  </a:extLst>
                </a:gridCol>
                <a:gridCol w="1083517">
                  <a:extLst>
                    <a:ext uri="{9D8B030D-6E8A-4147-A177-3AD203B41FA5}">
                      <a16:colId xmlns:a16="http://schemas.microsoft.com/office/drawing/2014/main" val="3886446210"/>
                    </a:ext>
                  </a:extLst>
                </a:gridCol>
                <a:gridCol w="1083517">
                  <a:extLst>
                    <a:ext uri="{9D8B030D-6E8A-4147-A177-3AD203B41FA5}">
                      <a16:colId xmlns:a16="http://schemas.microsoft.com/office/drawing/2014/main" val="638349018"/>
                    </a:ext>
                  </a:extLst>
                </a:gridCol>
                <a:gridCol w="1083517">
                  <a:extLst>
                    <a:ext uri="{9D8B030D-6E8A-4147-A177-3AD203B41FA5}">
                      <a16:colId xmlns:a16="http://schemas.microsoft.com/office/drawing/2014/main" val="230600246"/>
                    </a:ext>
                  </a:extLst>
                </a:gridCol>
                <a:gridCol w="1083517">
                  <a:extLst>
                    <a:ext uri="{9D8B030D-6E8A-4147-A177-3AD203B41FA5}">
                      <a16:colId xmlns:a16="http://schemas.microsoft.com/office/drawing/2014/main" val="282649944"/>
                    </a:ext>
                  </a:extLst>
                </a:gridCol>
              </a:tblGrid>
              <a:tr h="36523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Часы работы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Почасовая оплата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Почасовая оплата с учетом ФОТ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Кол-во человек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702141"/>
                  </a:ext>
                </a:extLst>
              </a:tr>
              <a:tr h="42510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разработчик</a:t>
                      </a:r>
                      <a:endParaRPr lang="ru-RU" sz="1400" dirty="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1700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2213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185892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866385"/>
                  </a:ext>
                </a:extLst>
              </a:tr>
              <a:tr h="42510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</a:rPr>
                        <a:t>руководитель команды разработки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651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11718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407028"/>
                  </a:ext>
                </a:extLst>
              </a:tr>
              <a:tr h="3773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дизайнер</a:t>
                      </a:r>
                      <a:endParaRPr lang="ru-RU" sz="1400" dirty="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1000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1302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7812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657194"/>
                  </a:ext>
                </a:extLst>
              </a:tr>
              <a:tr h="377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проектный менеджер</a:t>
                      </a:r>
                      <a:endParaRPr lang="en-US" sz="1400" dirty="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1500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1953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29295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1726"/>
                  </a:ext>
                </a:extLst>
              </a:tr>
              <a:tr h="4000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маркетолог</a:t>
                      </a:r>
                      <a:endParaRPr lang="en-US" sz="1400" dirty="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1300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1692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18612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811625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AD149CA-AC54-E888-FBBE-FB7419594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468205"/>
              </p:ext>
            </p:extLst>
          </p:nvPr>
        </p:nvGraphicFramePr>
        <p:xfrm>
          <a:off x="7083144" y="4374341"/>
          <a:ext cx="1066860" cy="416858"/>
        </p:xfrm>
        <a:graphic>
          <a:graphicData uri="http://schemas.openxmlformats.org/drawingml/2006/table">
            <a:tbl>
              <a:tblPr/>
              <a:tblGrid>
                <a:gridCol w="1066860">
                  <a:extLst>
                    <a:ext uri="{9D8B030D-6E8A-4147-A177-3AD203B41FA5}">
                      <a16:colId xmlns:a16="http://schemas.microsoft.com/office/drawing/2014/main" val="3650414361"/>
                    </a:ext>
                  </a:extLst>
                </a:gridCol>
              </a:tblGrid>
              <a:tr h="41685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0000"/>
                          </a:solidFill>
                        </a:rPr>
                        <a:t>253329</a:t>
                      </a:r>
                      <a:endParaRPr lang="ru-RU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rgbClr val="000000"/>
                      </a:solidFill>
                      <a:prstDash val="solid"/>
                    </a:lnL>
                    <a:lnR w="38100" cmpd="sng">
                      <a:solidFill>
                        <a:srgbClr val="000000"/>
                      </a:solidFill>
                      <a:prstDash val="solid"/>
                    </a:lnR>
                    <a:lnT w="38100" cmpd="sng">
                      <a:solidFill>
                        <a:srgbClr val="000000"/>
                      </a:solidFill>
                      <a:prstDash val="solid"/>
                    </a:lnT>
                    <a:lnB w="3810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120846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60;p40">
            <a:extLst>
              <a:ext uri="{FF2B5EF4-FFF2-40B4-BE49-F238E27FC236}">
                <a16:creationId xmlns:a16="http://schemas.microsoft.com/office/drawing/2014/main" id="{641DF9BD-86FC-4254-109E-76B3E8DAB39E}"/>
              </a:ext>
            </a:extLst>
          </p:cNvPr>
          <p:cNvSpPr/>
          <p:nvPr/>
        </p:nvSpPr>
        <p:spPr>
          <a:xfrm rot="20639866">
            <a:off x="138019" y="1348220"/>
            <a:ext cx="3877551" cy="2703825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881" name="Google Shape;881;p37"/>
          <p:cNvSpPr/>
          <p:nvPr/>
        </p:nvSpPr>
        <p:spPr>
          <a:xfrm rot="7360237">
            <a:off x="-868297" y="4462369"/>
            <a:ext cx="1903842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37"/>
          <p:cNvSpPr/>
          <p:nvPr/>
        </p:nvSpPr>
        <p:spPr>
          <a:xfrm rot="-6106010">
            <a:off x="7722651" y="-1158281"/>
            <a:ext cx="1903842" cy="1727726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79;p27">
            <a:extLst>
              <a:ext uri="{FF2B5EF4-FFF2-40B4-BE49-F238E27FC236}">
                <a16:creationId xmlns:a16="http://schemas.microsoft.com/office/drawing/2014/main" id="{6CFEDB13-3BC8-AE86-48BA-558D3EBE0803}"/>
              </a:ext>
            </a:extLst>
          </p:cNvPr>
          <p:cNvSpPr txBox="1">
            <a:spLocks/>
          </p:cNvSpPr>
          <p:nvPr/>
        </p:nvSpPr>
        <p:spPr>
          <a:xfrm>
            <a:off x="715050" y="68471"/>
            <a:ext cx="7713900" cy="7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Планы на будущее:</a:t>
            </a:r>
          </a:p>
          <a:p>
            <a:pPr algn="ctr"/>
            <a:endParaRPr lang="en-US" sz="2800" b="1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1F461-06B8-7A84-D6DE-1C6DF74987C9}"/>
              </a:ext>
            </a:extLst>
          </p:cNvPr>
          <p:cNvSpPr txBox="1"/>
          <p:nvPr/>
        </p:nvSpPr>
        <p:spPr>
          <a:xfrm>
            <a:off x="3898222" y="2727469"/>
            <a:ext cx="34992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Разнообразие уровней: </a:t>
            </a:r>
          </a:p>
          <a:p>
            <a:r>
              <a:rPr lang="ru-RU" sz="18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новые препятствия, различные уровни сложности </a:t>
            </a:r>
            <a:endParaRPr lang="ru-RU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79B703-700E-8BB2-3A1C-F7CA9431445C}"/>
              </a:ext>
            </a:extLst>
          </p:cNvPr>
          <p:cNvSpPr txBox="1"/>
          <p:nvPr/>
        </p:nvSpPr>
        <p:spPr>
          <a:xfrm>
            <a:off x="4035819" y="1013018"/>
            <a:ext cx="32241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Введение механики потери очков при столкновении с препятствием</a:t>
            </a:r>
            <a:endParaRPr lang="ru-RU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C8BD33-F4C8-56EE-933F-F374FD70B6C7}"/>
              </a:ext>
            </a:extLst>
          </p:cNvPr>
          <p:cNvSpPr txBox="1"/>
          <p:nvPr/>
        </p:nvSpPr>
        <p:spPr>
          <a:xfrm>
            <a:off x="6604886" y="1938197"/>
            <a:ext cx="2472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Добавление лобби, музыки, звуков</a:t>
            </a:r>
            <a:endParaRPr lang="ru-RU" sz="1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F03A91-BB7A-882B-CBD3-95E64E4F0B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5" r="62168" b="7302"/>
          <a:stretch/>
        </p:blipFill>
        <p:spPr>
          <a:xfrm>
            <a:off x="1006852" y="1257908"/>
            <a:ext cx="2139886" cy="2884450"/>
          </a:xfrm>
          <a:prstGeom prst="round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D9294D-EE51-3614-1FF8-7BE4985D7EAF}"/>
              </a:ext>
            </a:extLst>
          </p:cNvPr>
          <p:cNvSpPr txBox="1"/>
          <p:nvPr/>
        </p:nvSpPr>
        <p:spPr>
          <a:xfrm>
            <a:off x="6123714" y="3933753"/>
            <a:ext cx="27627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Калибровка датчика под индивидуальные особенности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077685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37"/>
          <p:cNvSpPr/>
          <p:nvPr/>
        </p:nvSpPr>
        <p:spPr>
          <a:xfrm rot="7360237">
            <a:off x="-868297" y="4462369"/>
            <a:ext cx="1903842" cy="1727727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37"/>
          <p:cNvSpPr/>
          <p:nvPr/>
        </p:nvSpPr>
        <p:spPr>
          <a:xfrm rot="-6106010">
            <a:off x="7722651" y="-1158281"/>
            <a:ext cx="1903842" cy="1727726"/>
          </a:xfrm>
          <a:custGeom>
            <a:avLst/>
            <a:gdLst/>
            <a:ahLst/>
            <a:cxnLst/>
            <a:rect l="l" t="t" r="r" b="b"/>
            <a:pathLst>
              <a:path w="2281" h="2070" extrusionOk="0">
                <a:moveTo>
                  <a:pt x="2250" y="964"/>
                </a:moveTo>
                <a:cubicBezTo>
                  <a:pt x="2242" y="984"/>
                  <a:pt x="2232" y="1003"/>
                  <a:pt x="2220" y="1020"/>
                </a:cubicBezTo>
                <a:cubicBezTo>
                  <a:pt x="2157" y="1119"/>
                  <a:pt x="2054" y="1192"/>
                  <a:pt x="2005" y="1292"/>
                </a:cubicBezTo>
                <a:cubicBezTo>
                  <a:pt x="1991" y="1321"/>
                  <a:pt x="1982" y="1352"/>
                  <a:pt x="1979" y="1386"/>
                </a:cubicBezTo>
                <a:cubicBezTo>
                  <a:pt x="1975" y="1433"/>
                  <a:pt x="1986" y="1481"/>
                  <a:pt x="1984" y="1528"/>
                </a:cubicBezTo>
                <a:cubicBezTo>
                  <a:pt x="1983" y="1551"/>
                  <a:pt x="1980" y="1573"/>
                  <a:pt x="1973" y="1594"/>
                </a:cubicBezTo>
                <a:cubicBezTo>
                  <a:pt x="1945" y="1691"/>
                  <a:pt x="1865" y="1769"/>
                  <a:pt x="1779" y="1811"/>
                </a:cubicBezTo>
                <a:cubicBezTo>
                  <a:pt x="1777" y="1813"/>
                  <a:pt x="1774" y="1814"/>
                  <a:pt x="1772" y="1815"/>
                </a:cubicBezTo>
                <a:cubicBezTo>
                  <a:pt x="1767" y="1817"/>
                  <a:pt x="1762" y="1820"/>
                  <a:pt x="1757" y="1822"/>
                </a:cubicBezTo>
                <a:cubicBezTo>
                  <a:pt x="1670" y="1860"/>
                  <a:pt x="1576" y="1876"/>
                  <a:pt x="1486" y="1901"/>
                </a:cubicBezTo>
                <a:cubicBezTo>
                  <a:pt x="1473" y="1904"/>
                  <a:pt x="1460" y="1908"/>
                  <a:pt x="1448" y="1912"/>
                </a:cubicBezTo>
                <a:cubicBezTo>
                  <a:pt x="1372" y="1935"/>
                  <a:pt x="1298" y="1969"/>
                  <a:pt x="1223" y="1994"/>
                </a:cubicBezTo>
                <a:cubicBezTo>
                  <a:pt x="1168" y="2012"/>
                  <a:pt x="1113" y="2026"/>
                  <a:pt x="1055" y="2029"/>
                </a:cubicBezTo>
                <a:cubicBezTo>
                  <a:pt x="1054" y="2029"/>
                  <a:pt x="1053" y="2029"/>
                  <a:pt x="1051" y="2029"/>
                </a:cubicBezTo>
                <a:cubicBezTo>
                  <a:pt x="1051" y="2029"/>
                  <a:pt x="1002" y="2039"/>
                  <a:pt x="937" y="2048"/>
                </a:cubicBezTo>
                <a:cubicBezTo>
                  <a:pt x="860" y="2059"/>
                  <a:pt x="761" y="2070"/>
                  <a:pt x="695" y="2064"/>
                </a:cubicBezTo>
                <a:cubicBezTo>
                  <a:pt x="681" y="2062"/>
                  <a:pt x="666" y="2060"/>
                  <a:pt x="651" y="2059"/>
                </a:cubicBezTo>
                <a:cubicBezTo>
                  <a:pt x="638" y="2057"/>
                  <a:pt x="626" y="2055"/>
                  <a:pt x="613" y="2053"/>
                </a:cubicBezTo>
                <a:cubicBezTo>
                  <a:pt x="517" y="2038"/>
                  <a:pt x="423" y="2011"/>
                  <a:pt x="339" y="1961"/>
                </a:cubicBezTo>
                <a:cubicBezTo>
                  <a:pt x="324" y="1952"/>
                  <a:pt x="310" y="1943"/>
                  <a:pt x="295" y="1932"/>
                </a:cubicBezTo>
                <a:cubicBezTo>
                  <a:pt x="293" y="1930"/>
                  <a:pt x="290" y="1928"/>
                  <a:pt x="287" y="1926"/>
                </a:cubicBezTo>
                <a:cubicBezTo>
                  <a:pt x="231" y="1883"/>
                  <a:pt x="182" y="1826"/>
                  <a:pt x="159" y="1754"/>
                </a:cubicBezTo>
                <a:cubicBezTo>
                  <a:pt x="146" y="1714"/>
                  <a:pt x="143" y="1671"/>
                  <a:pt x="142" y="1628"/>
                </a:cubicBezTo>
                <a:cubicBezTo>
                  <a:pt x="142" y="1577"/>
                  <a:pt x="146" y="1526"/>
                  <a:pt x="144" y="1475"/>
                </a:cubicBezTo>
                <a:cubicBezTo>
                  <a:pt x="142" y="1418"/>
                  <a:pt x="133" y="1361"/>
                  <a:pt x="117" y="1306"/>
                </a:cubicBezTo>
                <a:cubicBezTo>
                  <a:pt x="107" y="1273"/>
                  <a:pt x="94" y="1240"/>
                  <a:pt x="79" y="1208"/>
                </a:cubicBezTo>
                <a:cubicBezTo>
                  <a:pt x="54" y="1156"/>
                  <a:pt x="21" y="1107"/>
                  <a:pt x="10" y="1049"/>
                </a:cubicBezTo>
                <a:cubicBezTo>
                  <a:pt x="8" y="1041"/>
                  <a:pt x="7" y="1032"/>
                  <a:pt x="6" y="1023"/>
                </a:cubicBezTo>
                <a:cubicBezTo>
                  <a:pt x="0" y="953"/>
                  <a:pt x="24" y="882"/>
                  <a:pt x="56" y="820"/>
                </a:cubicBezTo>
                <a:cubicBezTo>
                  <a:pt x="71" y="791"/>
                  <a:pt x="88" y="763"/>
                  <a:pt x="107" y="736"/>
                </a:cubicBezTo>
                <a:cubicBezTo>
                  <a:pt x="141" y="690"/>
                  <a:pt x="182" y="650"/>
                  <a:pt x="231" y="624"/>
                </a:cubicBezTo>
                <a:cubicBezTo>
                  <a:pt x="260" y="608"/>
                  <a:pt x="291" y="598"/>
                  <a:pt x="319" y="580"/>
                </a:cubicBezTo>
                <a:cubicBezTo>
                  <a:pt x="333" y="572"/>
                  <a:pt x="343" y="563"/>
                  <a:pt x="351" y="552"/>
                </a:cubicBezTo>
                <a:cubicBezTo>
                  <a:pt x="412" y="477"/>
                  <a:pt x="358" y="347"/>
                  <a:pt x="398" y="233"/>
                </a:cubicBezTo>
                <a:cubicBezTo>
                  <a:pt x="415" y="183"/>
                  <a:pt x="450" y="136"/>
                  <a:pt x="521" y="98"/>
                </a:cubicBezTo>
                <a:cubicBezTo>
                  <a:pt x="548" y="83"/>
                  <a:pt x="591" y="66"/>
                  <a:pt x="638" y="51"/>
                </a:cubicBezTo>
                <a:cubicBezTo>
                  <a:pt x="725" y="22"/>
                  <a:pt x="829" y="0"/>
                  <a:pt x="884" y="13"/>
                </a:cubicBezTo>
                <a:cubicBezTo>
                  <a:pt x="904" y="17"/>
                  <a:pt x="922" y="24"/>
                  <a:pt x="940" y="31"/>
                </a:cubicBezTo>
                <a:cubicBezTo>
                  <a:pt x="1039" y="73"/>
                  <a:pt x="1104" y="151"/>
                  <a:pt x="1161" y="160"/>
                </a:cubicBezTo>
                <a:cubicBezTo>
                  <a:pt x="1176" y="163"/>
                  <a:pt x="1191" y="164"/>
                  <a:pt x="1205" y="166"/>
                </a:cubicBezTo>
                <a:cubicBezTo>
                  <a:pt x="1316" y="178"/>
                  <a:pt x="1384" y="160"/>
                  <a:pt x="1497" y="103"/>
                </a:cubicBezTo>
                <a:cubicBezTo>
                  <a:pt x="1499" y="102"/>
                  <a:pt x="1501" y="101"/>
                  <a:pt x="1503" y="100"/>
                </a:cubicBezTo>
                <a:cubicBezTo>
                  <a:pt x="1620" y="41"/>
                  <a:pt x="1764" y="2"/>
                  <a:pt x="1873" y="71"/>
                </a:cubicBezTo>
                <a:cubicBezTo>
                  <a:pt x="1881" y="76"/>
                  <a:pt x="1890" y="82"/>
                  <a:pt x="1898" y="89"/>
                </a:cubicBezTo>
                <a:cubicBezTo>
                  <a:pt x="1965" y="145"/>
                  <a:pt x="1998" y="238"/>
                  <a:pt x="2017" y="330"/>
                </a:cubicBezTo>
                <a:cubicBezTo>
                  <a:pt x="2023" y="356"/>
                  <a:pt x="2028" y="382"/>
                  <a:pt x="2034" y="408"/>
                </a:cubicBezTo>
                <a:cubicBezTo>
                  <a:pt x="2039" y="430"/>
                  <a:pt x="2045" y="452"/>
                  <a:pt x="2054" y="472"/>
                </a:cubicBezTo>
                <a:cubicBezTo>
                  <a:pt x="2074" y="517"/>
                  <a:pt x="2170" y="543"/>
                  <a:pt x="2205" y="571"/>
                </a:cubicBezTo>
                <a:cubicBezTo>
                  <a:pt x="2229" y="589"/>
                  <a:pt x="2254" y="628"/>
                  <a:pt x="2267" y="672"/>
                </a:cubicBezTo>
                <a:cubicBezTo>
                  <a:pt x="2273" y="688"/>
                  <a:pt x="2276" y="706"/>
                  <a:pt x="2277" y="723"/>
                </a:cubicBezTo>
                <a:cubicBezTo>
                  <a:pt x="2281" y="804"/>
                  <a:pt x="2280" y="890"/>
                  <a:pt x="2250" y="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New MV">
            <a:hlinkClick r:id="" action="ppaction://media"/>
            <a:extLst>
              <a:ext uri="{FF2B5EF4-FFF2-40B4-BE49-F238E27FC236}">
                <a16:creationId xmlns:a16="http://schemas.microsoft.com/office/drawing/2014/main" id="{2EE64060-4826-3D7A-5CAC-BF50D49645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6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9091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78;p27">
            <a:extLst>
              <a:ext uri="{FF2B5EF4-FFF2-40B4-BE49-F238E27FC236}">
                <a16:creationId xmlns:a16="http://schemas.microsoft.com/office/drawing/2014/main" id="{E6BEA98A-9306-6144-CC9C-2FB9F6DD82DA}"/>
              </a:ext>
            </a:extLst>
          </p:cNvPr>
          <p:cNvSpPr txBox="1">
            <a:spLocks/>
          </p:cNvSpPr>
          <p:nvPr/>
        </p:nvSpPr>
        <p:spPr>
          <a:xfrm>
            <a:off x="3258271" y="2278139"/>
            <a:ext cx="2292900" cy="55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pPr marL="0" indent="0" algn="ctr">
              <a:buFont typeface="Archivo Light"/>
              <a:buNone/>
            </a:pPr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Игорь</a:t>
            </a:r>
          </a:p>
          <a:p>
            <a:pPr marL="0" indent="0" algn="ctr">
              <a:buFont typeface="Archivo Light"/>
              <a:buNone/>
            </a:pPr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проектный менеджер</a:t>
            </a:r>
            <a:endParaRPr lang="en-US" sz="14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Google Shape;379;p27">
            <a:extLst>
              <a:ext uri="{FF2B5EF4-FFF2-40B4-BE49-F238E27FC236}">
                <a16:creationId xmlns:a16="http://schemas.microsoft.com/office/drawing/2014/main" id="{2602ABE9-8F99-B958-9CAC-6EC8EED5C329}"/>
              </a:ext>
            </a:extLst>
          </p:cNvPr>
          <p:cNvSpPr txBox="1">
            <a:spLocks/>
          </p:cNvSpPr>
          <p:nvPr/>
        </p:nvSpPr>
        <p:spPr>
          <a:xfrm>
            <a:off x="715050" y="261460"/>
            <a:ext cx="7713900" cy="7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Команда «</a:t>
            </a:r>
            <a:r>
              <a:rPr lang="en-US" sz="2800" b="1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NeuroGame Innovators»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056812C-0609-BDA9-4F84-D793950C9974}"/>
              </a:ext>
            </a:extLst>
          </p:cNvPr>
          <p:cNvSpPr/>
          <p:nvPr/>
        </p:nvSpPr>
        <p:spPr>
          <a:xfrm>
            <a:off x="5186600" y="3115330"/>
            <a:ext cx="1024128" cy="102412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5BD0F73-3BF0-71ED-83C3-DFD7C3C069DC}"/>
              </a:ext>
            </a:extLst>
          </p:cNvPr>
          <p:cNvSpPr/>
          <p:nvPr/>
        </p:nvSpPr>
        <p:spPr>
          <a:xfrm>
            <a:off x="6426624" y="1198783"/>
            <a:ext cx="1024128" cy="1024128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BAF6617-E44B-1B9D-4763-7BCC1EA9E051}"/>
              </a:ext>
            </a:extLst>
          </p:cNvPr>
          <p:cNvSpPr/>
          <p:nvPr/>
        </p:nvSpPr>
        <p:spPr>
          <a:xfrm>
            <a:off x="3863287" y="1198783"/>
            <a:ext cx="1024128" cy="1024128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85E7DC2-D69F-8364-FB56-C2A98C538394}"/>
              </a:ext>
            </a:extLst>
          </p:cNvPr>
          <p:cNvSpPr/>
          <p:nvPr/>
        </p:nvSpPr>
        <p:spPr>
          <a:xfrm>
            <a:off x="1293408" y="1198783"/>
            <a:ext cx="1024128" cy="1024128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Google Shape;378;p27">
            <a:extLst>
              <a:ext uri="{FF2B5EF4-FFF2-40B4-BE49-F238E27FC236}">
                <a16:creationId xmlns:a16="http://schemas.microsoft.com/office/drawing/2014/main" id="{C78E18CD-553C-CCFD-DDF9-C4DAA89B90CD}"/>
              </a:ext>
            </a:extLst>
          </p:cNvPr>
          <p:cNvSpPr txBox="1">
            <a:spLocks/>
          </p:cNvSpPr>
          <p:nvPr/>
        </p:nvSpPr>
        <p:spPr>
          <a:xfrm>
            <a:off x="5792238" y="2306556"/>
            <a:ext cx="2292900" cy="55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Дарина</a:t>
            </a:r>
          </a:p>
          <a:p>
            <a:pPr marL="0" indent="0"/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маркетолог</a:t>
            </a:r>
            <a:endParaRPr lang="en-US" sz="14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5" name="Google Shape;378;p27">
            <a:extLst>
              <a:ext uri="{FF2B5EF4-FFF2-40B4-BE49-F238E27FC236}">
                <a16:creationId xmlns:a16="http://schemas.microsoft.com/office/drawing/2014/main" id="{9B0ECAEF-0F0C-AABA-E968-1AF7B4937B0E}"/>
              </a:ext>
            </a:extLst>
          </p:cNvPr>
          <p:cNvSpPr txBox="1">
            <a:spLocks/>
          </p:cNvSpPr>
          <p:nvPr/>
        </p:nvSpPr>
        <p:spPr>
          <a:xfrm>
            <a:off x="545949" y="2504762"/>
            <a:ext cx="2519046" cy="55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3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Владимир</a:t>
            </a:r>
          </a:p>
          <a:p>
            <a:pPr marL="0" indent="0"/>
            <a:r>
              <a:rPr lang="ru-RU" sz="13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капитан</a:t>
            </a:r>
          </a:p>
          <a:p>
            <a:pPr marL="0" indent="0"/>
            <a:r>
              <a:rPr lang="ru-RU" sz="13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разработчик, дизайнер</a:t>
            </a:r>
            <a:endParaRPr lang="en-US" sz="1300" dirty="0">
              <a:solidFill>
                <a:schemeClr val="accent6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6" name="Google Shape;378;p27">
            <a:extLst>
              <a:ext uri="{FF2B5EF4-FFF2-40B4-BE49-F238E27FC236}">
                <a16:creationId xmlns:a16="http://schemas.microsoft.com/office/drawing/2014/main" id="{CFF3B43C-7D8B-DD2A-E06F-51C9A9A4E0B0}"/>
              </a:ext>
            </a:extLst>
          </p:cNvPr>
          <p:cNvSpPr txBox="1">
            <a:spLocks/>
          </p:cNvSpPr>
          <p:nvPr/>
        </p:nvSpPr>
        <p:spPr>
          <a:xfrm>
            <a:off x="4780607" y="4421309"/>
            <a:ext cx="1836114" cy="32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400" dirty="0">
                <a:solidFill>
                  <a:schemeClr val="accent6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Александр</a:t>
            </a:r>
          </a:p>
          <a:p>
            <a:pPr marL="0" indent="0"/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разработчик</a:t>
            </a:r>
            <a:endParaRPr lang="en-US" sz="1400" dirty="0">
              <a:solidFill>
                <a:schemeClr val="bg1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70927C6-EE3B-5A68-9864-1F612641BE6E}"/>
              </a:ext>
            </a:extLst>
          </p:cNvPr>
          <p:cNvSpPr/>
          <p:nvPr/>
        </p:nvSpPr>
        <p:spPr>
          <a:xfrm>
            <a:off x="2738729" y="3115330"/>
            <a:ext cx="1024128" cy="1024128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Google Shape;378;p27">
            <a:extLst>
              <a:ext uri="{FF2B5EF4-FFF2-40B4-BE49-F238E27FC236}">
                <a16:creationId xmlns:a16="http://schemas.microsoft.com/office/drawing/2014/main" id="{A812B61F-18D4-6270-C9AD-9B808741D279}"/>
              </a:ext>
            </a:extLst>
          </p:cNvPr>
          <p:cNvSpPr txBox="1">
            <a:spLocks/>
          </p:cNvSpPr>
          <p:nvPr/>
        </p:nvSpPr>
        <p:spPr>
          <a:xfrm>
            <a:off x="2106642" y="4158705"/>
            <a:ext cx="2292900" cy="55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Виталий</a:t>
            </a:r>
            <a:endParaRPr lang="en-US" sz="1400" dirty="0">
              <a:solidFill>
                <a:schemeClr val="bg1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0" indent="0"/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Times New Roman" panose="02020603050405020304" pitchFamily="18" charset="0"/>
              </a:rPr>
              <a:t>разработчик</a:t>
            </a:r>
            <a:endParaRPr lang="en-US" sz="1400" dirty="0">
              <a:solidFill>
                <a:schemeClr val="bg1">
                  <a:lumMod val="1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626511"/>
      </p:ext>
    </p:extLst>
  </p:cSld>
  <p:clrMapOvr>
    <a:masterClrMapping/>
  </p:clrMapOvr>
</p:sld>
</file>

<file path=ppt/theme/theme1.xml><?xml version="1.0" encoding="utf-8"?>
<a:theme xmlns:a="http://schemas.openxmlformats.org/drawingml/2006/main" name="Problem-Solving and Reasoning - Math - 5th grade by Slidesgo">
  <a:themeElements>
    <a:clrScheme name="Simple Light">
      <a:dk1>
        <a:srgbClr val="03045E"/>
      </a:dk1>
      <a:lt1>
        <a:srgbClr val="F8F8F8"/>
      </a:lt1>
      <a:dk2>
        <a:srgbClr val="0078B7"/>
      </a:dk2>
      <a:lt2>
        <a:srgbClr val="00B4D7"/>
      </a:lt2>
      <a:accent1>
        <a:srgbClr val="91E0EF"/>
      </a:accent1>
      <a:accent2>
        <a:srgbClr val="CAF1F8"/>
      </a:accent2>
      <a:accent3>
        <a:srgbClr val="86E5C4"/>
      </a:accent3>
      <a:accent4>
        <a:srgbClr val="BAE6D7"/>
      </a:accent4>
      <a:accent5>
        <a:srgbClr val="B7B7B7"/>
      </a:accent5>
      <a:accent6>
        <a:srgbClr val="D9D9D9"/>
      </a:accent6>
      <a:hlink>
        <a:srgbClr val="03045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3273</TotalTime>
  <Words>626</Words>
  <Application>Microsoft Office PowerPoint</Application>
  <PresentationFormat>Экран (16:9)</PresentationFormat>
  <Paragraphs>164</Paragraphs>
  <Slides>16</Slides>
  <Notes>16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Archivo Light</vt:lpstr>
      <vt:lpstr>Belanosima SemiBold</vt:lpstr>
      <vt:lpstr>Times New Roman</vt:lpstr>
      <vt:lpstr>Calibri</vt:lpstr>
      <vt:lpstr>Assistant</vt:lpstr>
      <vt:lpstr>Darker Grotesque SemiBold</vt:lpstr>
      <vt:lpstr>Problem-Solving and Reasoning - Math - 5th grade by Slidesgo</vt:lpstr>
      <vt:lpstr>Игровой нейроджойстик команда:  «NeuroGame Innovators»</vt:lpstr>
      <vt:lpstr>Презентация PowerPoint</vt:lpstr>
      <vt:lpstr>Техническое задание</vt:lpstr>
      <vt:lpstr>Презентация PowerPoint</vt:lpstr>
      <vt:lpstr>Проблема</vt:lpstr>
      <vt:lpstr>Целевая аудитория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AlexNet</dc:creator>
  <cp:lastModifiedBy>Тимченко Игорь Владимирович</cp:lastModifiedBy>
  <cp:revision>19</cp:revision>
  <dcterms:modified xsi:type="dcterms:W3CDTF">2024-11-01T07:44:45Z</dcterms:modified>
</cp:coreProperties>
</file>