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90" d="100"/>
          <a:sy n="90" d="100"/>
        </p:scale>
        <p:origin x="762" y="114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0" y="1636354"/>
            <a:ext cx="5975617" cy="2010613"/>
          </a:xfrm>
        </p:spPr>
        <p:txBody>
          <a:bodyPr>
            <a:normAutofit fontScale="90000"/>
          </a:bodyPr>
          <a:lstStyle/>
          <a:p>
            <a:r>
              <a:rPr lang="ru-RU" dirty="0"/>
              <a:t>Использование новых материалов (пригодных для разных сезонов, отражающие поверхности, слоеный пирог, футеровка)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Сохранить энергию проще!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2EEA9C-0D7A-4CAD-BCCB-9AC2DEEF0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Изучение и использование новых материалов, таких как слоеный пирог и футеровка, представляют собой значительные перспективы для промышленных компаний. Эти материалы могут использоваться для создания более эффективных и долговечных продуктов, уменьшения издержек производства и повышения конкурентоспособности компании на рынке. Мы видим потенциал в разработке инновационных продуктов на основе этих материалов, а также в создании устойчивых моделей производства, способствующих более эффективному использованию ресурсов. Наша компания готова исследовать и внедрять новые материалы в рамках наших производственных процессов с целью улучшения качества продукции и сокращения экологического следа. Мы верим, что использование новых материалов представляет значительный потенциал для роста и инноваций, и приведет к устойчивому развитию нашего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88420661-EF53-47A1-9763-FBD07C2BF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AutoNum type="arabicPeriod"/>
            </a:pPr>
            <a:r>
              <a:rPr lang="ru-RU" dirty="0"/>
              <a:t>Использование специальных композитных материалов для слоеного пирога, обеспечивающих оптимальное сочетание прочности, легкости и износоустойчивости. </a:t>
            </a:r>
          </a:p>
          <a:p>
            <a:pPr marL="457200" indent="-457200">
              <a:buAutoNum type="arabicPeriod"/>
            </a:pPr>
            <a:r>
              <a:rPr lang="ru-RU" dirty="0"/>
              <a:t>Разработка технологии мультифункциональной футеровки, способной обеспечивать теплоизоляцию, влагоотталкивающие свойства и устойчивость к износу. </a:t>
            </a:r>
          </a:p>
          <a:p>
            <a:pPr marL="457200" indent="-457200">
              <a:buAutoNum type="arabicPeriod"/>
            </a:pPr>
            <a:r>
              <a:rPr lang="ru-RU" dirty="0"/>
              <a:t>Создание специальных методов нанесения и сшивания слоев для обеспечения максимальной прочности и долговечности новых материалов. </a:t>
            </a:r>
          </a:p>
          <a:p>
            <a:pPr marL="457200" indent="-457200">
              <a:buAutoNum type="arabicPeriod"/>
            </a:pPr>
            <a:r>
              <a:rPr lang="ru-RU" dirty="0"/>
              <a:t>Внедрение нанотехнологий для улучшения химической стойкости и антибактериальных свойств слоеного пирога и футеровки.</a:t>
            </a:r>
          </a:p>
          <a:p>
            <a:pPr marL="457200" indent="-457200">
              <a:buAutoNum type="arabicPeriod"/>
            </a:pPr>
            <a:r>
              <a:rPr lang="ru-RU" dirty="0"/>
              <a:t>Разработка новых методов термической обработки и отделки для создания материалов с уникальными свойствами, такими как устойчивость к высоким температурам или исключительная мягкость.</a:t>
            </a:r>
          </a:p>
          <a:p>
            <a:pPr marL="457200" indent="-457200">
              <a:buAutoNum type="arabicPeriod"/>
            </a:pPr>
            <a:r>
              <a:rPr lang="ru-RU" dirty="0"/>
              <a:t>Применение методов моделирования и расчетов для оптимизации структуры новых материалов, улучшения производственных процессов и уменьшения воздействия на окружающую среду. </a:t>
            </a:r>
          </a:p>
          <a:p>
            <a:pPr marL="457200" indent="-457200">
              <a:buAutoNum type="arabicPeriod"/>
            </a:pPr>
            <a:r>
              <a:rPr lang="ru-RU" dirty="0"/>
              <a:t>Внедрение системы контроля качества с использованием высокоточных инструментов и технологий, позволяющих обеспечить стабильное качество выпускаемых материалов. </a:t>
            </a:r>
          </a:p>
          <a:p>
            <a:pPr marL="457200" indent="-457200">
              <a:buAutoNum type="arabicPeriod"/>
            </a:pPr>
            <a:r>
              <a:rPr lang="ru-RU" dirty="0"/>
              <a:t>Использование </a:t>
            </a:r>
            <a:r>
              <a:rPr lang="ru-RU" dirty="0" err="1"/>
              <a:t>биоразлагаемых</a:t>
            </a:r>
            <a:r>
              <a:rPr lang="ru-RU" dirty="0"/>
              <a:t> и экологически чистых компонентов для создания устойчивых к окружающей среде новых материалов. Вышеописанные научно-технические решения позволят создавать новые материалы с улучшенными свойствами, устойчивыми к износу, ультравысокими техническими характеристиками, обеспечивая высокую конкурентоспособность на рынке.</a:t>
            </a: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1. Производители авиационной и автомобильной промышленности, которые могут использовать слоеный пирог для создания более легких и прочных компонентов, улучшая тем самым топливную эффективность и производительность.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2. Строительные компании и архитектурные фирмы, которые могут использовать футеровку для создания более теплоизолированных и устойчивых к воздействию внешних условий материалов, что приведет к повышению энергоэффективности зданий.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3. Производители спортивных товаров, которые могут использовать слоеный пирог и футеровку для создания более легких и прочных спортивных снарядов и снаряжения.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4. Компании, специализирующиеся на упаковке и логистике, которые могут использовать слоеный пирог для создания более прочной и устойчивой упаковки, снижая тем самым потребление материалов и уменьшая отходы.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44BBCF-7D33-4251-B757-CCC1DB164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Бизнес-модель использования новых материалов, таких как слоеный пирог и футеровка, может включать в себя несколько ключевых аспектов:</a:t>
            </a:r>
          </a:p>
          <a:p>
            <a:r>
              <a:rPr lang="ru-RU" dirty="0"/>
              <a:t>1. Продажа материалов: Компания может специализироваться на производстве и продаже новых материалов другим производителям и потребителям, предлагая слоеный пирог и футеровку в качестве инновационных материалов для различных отраслей промышленности, таких как авиационная и автомобильная, строительная, спортивная и упаковочная промышленность.</a:t>
            </a:r>
          </a:p>
          <a:p>
            <a:r>
              <a:rPr lang="ru-RU" dirty="0"/>
              <a:t>2. Лицензирование технологии: Компания может развивать и лицензировать технологии производства новых материалов другим производителям, что позволит им использовать эти инновационные материалы в своих продуктах.</a:t>
            </a:r>
          </a:p>
          <a:p>
            <a:r>
              <a:rPr lang="ru-RU" dirty="0"/>
              <a:t>3. Интеграция в существующие процессы производства: Предприятия могут интегрировать новые материалы в свои производственные процессы для улучшения производительности и качества своих изделий.</a:t>
            </a:r>
          </a:p>
          <a:p>
            <a:r>
              <a:rPr lang="ru-RU" dirty="0"/>
              <a:t>4. Услуги консалтинга и обучения: Компания может предлагать услуги консалтинга и обучения для других предприятий, желающих внедрить использование новых материалов в свои производственные процессы.</a:t>
            </a: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7FE885-A137-4FFF-8B8E-8B9809735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Рынок новых материалов, таких как слоеный пирог и футеровка, может представлять собой разнообразные отрасли и сегменты, включая пищевую промышленность, текстильную и одежду, производство упаковки и другие. В каждом из этих сегментов новые материалы могут использоваться для улучшения качества, функциональности или стиля продукции.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В отношении слоеного пирога, такие новые материалы могли бы заинтересовать производителей пищевых упаковок, ресторанное и </a:t>
            </a:r>
            <a:r>
              <a:rPr lang="ru-RU" dirty="0" err="1"/>
              <a:t>кейтеринговое</a:t>
            </a:r>
            <a:r>
              <a:rPr lang="ru-RU" dirty="0"/>
              <a:t> оборудование, а также компании, занимающиеся производством готовой или полуфабрикатов.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В области текстиля и одежды, новый материал на основе футеровки может привлечь внимание дизайнеров, производителей спортивной одежды, производителей одежды для дома и других смежных отраслей.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Рынок новых материалов будет зависеть от того, насколько удачно новые материалы будут способствовать улучшению качества и эффективности продукции в своих отраслях. Важным будет понимание потребностей конечных потребителей и возможности по созданию уникальных продуктов, состоящих из новых материалов.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D659F6-FE9F-4701-8A47-E535D3683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1. Крупные международные производители материалов, специализирующиеся на инновационных технологиях и высококачественных материалах. Они имеют значительные ресурсы для исследований и разработок новых материалов.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2. Новые стартапы и инновационные компании, которые могут внедрять новаторские подходы и технологии в производство материалов, обладая гибкостью и способностью к быстрым изменениям.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3. Университеты и исследовательские институты, которые также могут заниматься разработкой новых материалов и иметь ресурсы для проведения фундаментальных исследований.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4. Крупные производители слоеных изделий и одежды, которые могут вкладывать средства в разработку и использование собственных уникальных материалов для производства своей продукции.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5. Малые и средние предприятия, специализирующиеся на разработке и производстве экологически чистых материалов, которые могут предложить альтернативные варианты и находить своих потребителей, искать свою нишу на рынке.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Уровень TRL готовности 2: </a:t>
            </a:r>
          </a:p>
          <a:p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Сформулированы технологическая концепция и применение возможных концепций для объекта.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Обоснована необходимость и возможность создания новой технологии, в которой используются физические эффекты и явления, подтвердившие предыдущий уровень готовности технологии.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Подтверждена обоснованность концепции, технического решения, доказана эффективность использования технологии в решении прикладных задач на базе предварительной проработки на уровне расчетных исследований и моделирования.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CAC19F-5EE3-446E-9A72-8AA8A77EE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1. Расширение исследований: Продолжайте проводить исследования рынка, включая поиск новых сегментов и клиентов, анализ текущих и будущих потребностей рынка и тенденций, а также изучение конкурентов.</a:t>
            </a:r>
          </a:p>
          <a:p>
            <a:r>
              <a:rPr lang="ru-RU" dirty="0"/>
              <a:t>2. Развитие инноваций: Используйте результаты исследований для наращивания инноваций в разработке новых материалов. Это может включать усовершенствование технологий производства, улучшение характеристик материалов и экологическую устойчивость.</a:t>
            </a:r>
          </a:p>
          <a:p>
            <a:r>
              <a:rPr lang="ru-RU" dirty="0"/>
              <a:t>3. Построение производственной инфраструктуры: Начните поиски инвестиций для создания производственных мощностей, закупки оборудования и организации производственного процесса.</a:t>
            </a:r>
          </a:p>
          <a:p>
            <a:r>
              <a:rPr lang="ru-RU" dirty="0"/>
              <a:t>4. Укрепление бренда: Разработайте маркетинговую стратегию для продвижения новых материалов на рынке. Это может включать создание уникальных продуктовых предложений, установление партнерских связей и расширение профессионального </a:t>
            </a:r>
            <a:r>
              <a:rPr lang="ru-RU" dirty="0" err="1"/>
              <a:t>комьюникейтинга</a:t>
            </a:r>
            <a:r>
              <a:rPr lang="ru-RU" dirty="0"/>
              <a:t>.</a:t>
            </a:r>
          </a:p>
          <a:p>
            <a:r>
              <a:rPr lang="ru-RU" dirty="0"/>
              <a:t>5. Поиск партнеров и клиентов: Начните активный поиск потенциальных бизнес-партнеров и клиентов. Разработайте предложения сотрудничества, подходящие для различных отраслей и компаний, которые могли бы внедрить ваши новые материалы.</a:t>
            </a:r>
          </a:p>
          <a:p>
            <a:r>
              <a:rPr lang="ru-RU" dirty="0"/>
              <a:t>6. Стратегия масштабирования: Разработайте план для масштабирования бизнеса, включая планы расширения производственных мощностей и рыночного присутствия.</a:t>
            </a: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B9EB37-17F3-4FD1-AE6D-65FF0D2E8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Предлагаем вам возможность инвестировать в уникальный проект по производству новых материалов, включая слоеный пирог и футеровку. Наша компания разработала инновационные технологии и материалы, которые обладают уникальными свойствами и могут найти широкое применение в различных отраслях.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Наша команда имеет обширный опыт в области разработки новых материалов и готова внедрить инвестиции в развитие производства, дальнейшие исследования и масштабирование бизнеса. Мы уверены, что эти материалы имеют большой потенциал на рынке и способны принести значительную отдачу вложениям.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Мы готовы обсудить детали инвестиционного предложения, предоставить более подробную информацию о наших разработках и бизнес-плане, а также провести презентацию проекта. </a:t>
            </a:r>
            <a:r>
              <a:rPr lang="ru-RU"/>
              <a:t>Мы уверены, что совместные усилия позволят нам достичь впечатляющих результатов и успешно войти на рынок с инновационными продуктами.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1108" y="1057022"/>
            <a:ext cx="3811749" cy="3985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/>
              <a:t>ЧЕБЫКИНА ВАЛЕРИЯ</a:t>
            </a:r>
          </a:p>
          <a:p>
            <a:endParaRPr lang="ru-RU" b="1" cap="all" dirty="0"/>
          </a:p>
          <a:p>
            <a:r>
              <a:rPr lang="ru-RU" b="1" cap="all" dirty="0"/>
              <a:t>КОВЫЛОВА ЕКАТЕРИНА</a:t>
            </a:r>
          </a:p>
          <a:p>
            <a:endParaRPr lang="ru-RU" b="1" cap="all" dirty="0"/>
          </a:p>
          <a:p>
            <a:r>
              <a:rPr lang="ru-RU" b="1" cap="all" dirty="0"/>
              <a:t>СОКОЛОВА АРИНА</a:t>
            </a:r>
          </a:p>
          <a:p>
            <a:endParaRPr lang="ru-RU" b="1" cap="all" dirty="0"/>
          </a:p>
          <a:p>
            <a:r>
              <a:rPr lang="ru-RU" b="1" cap="all" dirty="0"/>
              <a:t>КАЗАРИНОВА ИЛОНА</a:t>
            </a:r>
          </a:p>
          <a:p>
            <a:endParaRPr lang="ru-RU" b="1" cap="all" dirty="0"/>
          </a:p>
          <a:p>
            <a:r>
              <a:rPr lang="ru-RU" b="1" cap="all" dirty="0"/>
              <a:t>БАТЧЕВА МАРИЯ</a:t>
            </a:r>
          </a:p>
          <a:p>
            <a:endParaRPr lang="ru-RU" b="1" cap="all" dirty="0"/>
          </a:p>
          <a:p>
            <a:r>
              <a:rPr lang="ru-RU" b="1" cap="all" dirty="0"/>
              <a:t>СМИРНОВА АЛИНА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56ABC71915A65409974F16DAB6CB108" ma:contentTypeVersion="0" ma:contentTypeDescription="Создание документа." ma:contentTypeScope="" ma:versionID="c8774b5934b7985f22c5820de96ea1a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5e12873f23c1de23bbbcb46a6ca79b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F526418-28B2-4068-A09F-A347295C5B97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2654</TotalTime>
  <Words>1271</Words>
  <Application>Microsoft Office PowerPoint</Application>
  <PresentationFormat>Произвольный</PresentationFormat>
  <Paragraphs>62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Презентация</vt:lpstr>
      <vt:lpstr>Использование новых материалов (пригодных для разных сезонов, отражающие поверхности, слоеный пирог, футеровка)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Ударатин Алексей Валентинович</cp:lastModifiedBy>
  <cp:revision>310</cp:revision>
  <dcterms:created xsi:type="dcterms:W3CDTF">2022-04-04T12:37:27Z</dcterms:created>
  <dcterms:modified xsi:type="dcterms:W3CDTF">2023-12-19T20:43:51Z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0x010100656ABC71915A65409974F16DAB6CB108</vt:lpwstr>
  </property>
</Properties>
</file>