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Lora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ora-bold.fntdata"/><Relationship Id="rId12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ora-boldItalic.fntdata"/><Relationship Id="rId14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Архитектурные решения — это высокоуровневые решения, которые принимают разработчики, и которые потом влияют на всю дальнейшую конструкцию системы. Например: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будет ли прибор запитываться от источника постоянного или переменного тока, от аккумуляторов или от розетки?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сколько двигателей будет у самолёта, и какие они будут: поршневые, турбовинтовые или турбореактивные?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будет ли трактор гусеничным или колесным?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будет ли приложение хранить данные на телефоне пользователя, в облаке или на сервере в интернете?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в какой форме мы делаем наш ИТ-продукт: приложение, сайт или чат-бот?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должна ли технология производства быть стерильной и если да, то на каких стадиях?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...и так далее.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c720c36b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c720c36b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Проанализируйте требования. </a:t>
            </a:r>
            <a:r>
              <a:rPr lang="ru">
                <a:solidFill>
                  <a:schemeClr val="dk1"/>
                </a:solidFill>
              </a:rPr>
              <a:t>Вспомните: какие требования к решению возникают у ваших пользователей? Что самое главное для них? Как они будут использовать ваше решение и без каких возможностей точно не смогут обойтись?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0000FF"/>
                </a:solidFill>
              </a:rPr>
              <a:t>Не забудьте ввести слушателей в контекст вашего проекта. Расскажите о том, кто ваш пользователь и какую проблему этого пользователя решает ваш проект. Если ваша разработка заказная, расскажите о заказчике перед тем, как перечислять его требования.</a:t>
            </a:r>
            <a:endParaRPr i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c720c36b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c720c36b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Посоветуйтесь в команде и определите, </a:t>
            </a:r>
            <a:r>
              <a:rPr b="1" lang="ru">
                <a:solidFill>
                  <a:schemeClr val="dk1"/>
                </a:solidFill>
              </a:rPr>
              <a:t>какой тип решения будет оптимальным для вашей ситуации</a:t>
            </a:r>
            <a:r>
              <a:rPr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rgbClr val="0000FF"/>
                </a:solidFill>
              </a:rPr>
              <a:t>с учетом потребностей ваших пользователей с одной стороны и ваших возможностей с другой стороны</a:t>
            </a:r>
            <a:r>
              <a:rPr lang="ru">
                <a:solidFill>
                  <a:schemeClr val="dk1"/>
                </a:solidFill>
              </a:rPr>
              <a:t>?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ru">
                <a:solidFill>
                  <a:schemeClr val="dk1"/>
                </a:solidFill>
              </a:rPr>
              <a:t>Если ваше решение — это ИТ-продукт, </a:t>
            </a:r>
            <a:r>
              <a:rPr b="1" lang="ru">
                <a:solidFill>
                  <a:schemeClr val="dk1"/>
                </a:solidFill>
              </a:rPr>
              <a:t>что вы будете делать</a:t>
            </a:r>
            <a:r>
              <a:rPr lang="ru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Приложение для мобильных телефонов?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Сайт/сервис в интернете?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Чат-бот?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Программу для компьютера?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...что-то иное?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ru">
                <a:solidFill>
                  <a:schemeClr val="dk1"/>
                </a:solidFill>
              </a:rPr>
              <a:t>Если ваше решение — это какое-то устройство/ прибор/ гаджет/ робот/ киберфизическая система/ система интернета вещей, </a:t>
            </a:r>
            <a:r>
              <a:rPr b="1" lang="ru">
                <a:solidFill>
                  <a:schemeClr val="dk1"/>
                </a:solidFill>
              </a:rPr>
              <a:t>как оно будет физически выглядеть?</a:t>
            </a:r>
            <a:endParaRPr b="1"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Носимое устройство — будет ли оно надеваться на человека/животное? На какую часть тела? Как именно? А может быть оно будет просто лежать в кармане?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Это статичное или самостоятельно движущееся устройство?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Где оно будет функционировать? В помещении? Или на улице?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ru">
                <a:solidFill>
                  <a:schemeClr val="dk1"/>
                </a:solidFill>
              </a:rPr>
              <a:t>В какие ограничения по габаритам и массе должно вписываться решение?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ru">
                <a:solidFill>
                  <a:schemeClr val="dk1"/>
                </a:solidFill>
              </a:rPr>
              <a:t>Если ваше решение — это технология производства, то </a:t>
            </a:r>
            <a:r>
              <a:rPr b="1" lang="ru">
                <a:solidFill>
                  <a:schemeClr val="dk1"/>
                </a:solidFill>
              </a:rPr>
              <a:t>как и на каком оборудовании она будет развертываться?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ru">
                <a:solidFill>
                  <a:schemeClr val="dk1"/>
                </a:solidFill>
              </a:rPr>
              <a:t>Если ваше решение — какое-либо ещё, то </a:t>
            </a:r>
            <a:r>
              <a:rPr b="1" lang="ru">
                <a:solidFill>
                  <a:schemeClr val="dk1"/>
                </a:solidFill>
              </a:rPr>
              <a:t>что важно понимать про его конструкцию, прежде чем начинать детальное проектирование?</a:t>
            </a:r>
            <a:endParaRPr b="1" i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c720c36b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c720c36b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Определите основные модули решения.</a:t>
            </a:r>
            <a:r>
              <a:rPr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rgbClr val="0000FF"/>
                </a:solidFill>
              </a:rPr>
              <a:t>Из каких модулей оно будет состоять? Как они будут между собой связываться?</a:t>
            </a:r>
            <a:endParaRPr>
              <a:solidFill>
                <a:srgbClr val="0000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в IT-решениях очень распространена клиент-серверная архитектура, когда есть модуль типа «сервер» и модуль типа «клиент»: данные хранятся на сервере, а пользователь может работать с ними через клиентские приложения разных типов: сайты, мобильные приложения, компьютерные программы, мобильные версии сайтов, чат-боты и т.п. Обычно модулей гораздо больше чем два, и как правило архитектуру IT-решений описывают достаточно детально, составляя диаграммы модулей и связей между ними.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типичные модули мобильного телефона: аккумуляторная батарея, материнская плата, процессор, модули памяти, корпус, сенсорный экран, антенна сотовой связи, антенна bluetooth, антенна wi-fi, зарядное устройство.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А какие модули будут в вашем решении?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rgbClr val="0000FF"/>
                </a:solidFill>
              </a:rPr>
              <a:t>Этот слайд будет уместно изложить в виде иллюстрации, диаграммы, схемы</a:t>
            </a:r>
            <a:endParaRPr b="1" i="1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0000FF"/>
                </a:solidFill>
              </a:rPr>
              <a:t>Для этого удобно использовать, например, draw.io (diagrams.net), Miro или подобные сервисы</a:t>
            </a:r>
            <a:endParaRPr i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5fba7bf8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d5fba7bf8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Определите основные модули решения.</a:t>
            </a:r>
            <a:r>
              <a:rPr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rgbClr val="0000FF"/>
                </a:solidFill>
              </a:rPr>
              <a:t>Из каких модулей оно будет состоять? Как они будут между собой связываться?</a:t>
            </a:r>
            <a:endParaRPr>
              <a:solidFill>
                <a:srgbClr val="0000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в IT-решениях очень распространена клиент-серверная архитектура, когда есть модуль типа «сервер» и модуль типа «клиент»: данные хранятся на сервере, а пользователь может работать с ними через клиентские приложения разных типов: сайты, мобильные приложения, компьютерные программы, мобильные версии сайтов, чат-боты и т.п. Обычно модулей гораздо больше чем два, и как правило архитектуру IT-решений описывают достаточно детально, составляя диаграммы модулей и связей между ними.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типичные модули мобильного телефона: аккумуляторная батарея, материнская плата, процессор, модули памяти, корпус, сенсорный экран, антенна сотовой связи, антенна bluetooth, антенна wi-fi, зарядное устройство.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А какие модули будут в вашем решении?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rgbClr val="0000FF"/>
                </a:solidFill>
              </a:rPr>
              <a:t>Этот слайд будет уместно изложить в виде иллюстрации, диаграммы, схемы</a:t>
            </a:r>
            <a:endParaRPr b="1" i="1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0000FF"/>
                </a:solidFill>
              </a:rPr>
              <a:t>Для этого удобно использовать, например, draw.io (diagrams.net), Miro или подобные сервисы</a:t>
            </a:r>
            <a:endParaRPr i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d5fba7bf8a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d5fba7bf8a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Определите основные модули решения.</a:t>
            </a:r>
            <a:r>
              <a:rPr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rgbClr val="0000FF"/>
                </a:solidFill>
              </a:rPr>
              <a:t>Из каких модулей оно будет состоять? Как они будут между собой связываться?</a:t>
            </a:r>
            <a:endParaRPr>
              <a:solidFill>
                <a:srgbClr val="0000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в IT-решениях очень распространена клиент-серверная архитектура, когда есть модуль типа «сервер» и модуль типа «клиент»: данные хранятся на сервере, а пользователь может работать с ними через клиентские приложения разных типов: сайты, мобильные приложения, компьютерные программы, мобильные версии сайтов, чат-боты и т.п. Обычно модулей гораздо больше чем два, и как правило архитектуру IT-решений описывают достаточно детально, составляя диаграммы модулей и связей между ними.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Например, типичные модули мобильного телефона: аккумуляторная батарея, материнская плата, процессор, модули памяти, корпус, сенсорный экран, антенна сотовой связи, антенна bluetooth, антенна wi-fi, зарядное устройство.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>
                <a:solidFill>
                  <a:schemeClr val="dk1"/>
                </a:solidFill>
              </a:rPr>
              <a:t>А какие модули будут в вашем решении?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rgbClr val="0000FF"/>
                </a:solidFill>
              </a:rPr>
              <a:t>Этот слайд будет уместно изложить в виде иллюстрации, диаграммы, схемы</a:t>
            </a:r>
            <a:endParaRPr b="1" i="1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0000FF"/>
                </a:solidFill>
              </a:rPr>
              <a:t>Для этого удобно использовать, например, draw.io (diagrams.net), Miro или подобные сервисы</a:t>
            </a:r>
            <a:endParaRPr i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274425"/>
            <a:ext cx="8520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980"/>
              <a:t>Создание прототипа сервиса персонализации ЗОЖ-привычек и тренировок на основе комплекса данных об организме клиента</a:t>
            </a:r>
            <a:endParaRPr sz="28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3600">
                <a:solidFill>
                  <a:srgbClr val="999999"/>
                </a:solidFill>
              </a:rPr>
              <a:t>Архитектура решения</a:t>
            </a:r>
            <a:endParaRPr sz="3600">
              <a:solidFill>
                <a:srgbClr val="999999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081950" y="236475"/>
            <a:ext cx="4783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303633"/>
                </a:solidFill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“</a:t>
            </a:r>
            <a:r>
              <a:rPr b="1" lang="ru" sz="1200">
                <a:solidFill>
                  <a:srgbClr val="303633"/>
                </a:solidFill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Architecture is about the important stuff. Whatever that is”</a:t>
            </a:r>
            <a:endParaRPr b="1" sz="1200">
              <a:solidFill>
                <a:srgbClr val="303633"/>
              </a:solidFill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303633"/>
                </a:solidFill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Ralph Johnson, a computer scientist</a:t>
            </a:r>
            <a:endParaRPr i="1" sz="1200">
              <a:solidFill>
                <a:srgbClr val="303633"/>
              </a:solidFill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464100" y="4188900"/>
            <a:ext cx="40635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400">
                <a:solidFill>
                  <a:srgbClr val="999999"/>
                </a:solidFill>
              </a:rPr>
              <a:t>Health made</a:t>
            </a:r>
            <a:endParaRPr sz="2400">
              <a:solidFill>
                <a:srgbClr val="999999"/>
              </a:solidFill>
            </a:endParaRPr>
          </a:p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4639000" y="4188900"/>
            <a:ext cx="40635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400">
                <a:solidFill>
                  <a:srgbClr val="999999"/>
                </a:solidFill>
              </a:rPr>
              <a:t>Костромская ГСХА</a:t>
            </a:r>
            <a:endParaRPr sz="24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 требований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 Необходимо оказать помощь молодым людям 17-25 лет в формировании ЗОЖ-привычек (83,1% опрошенных молодых людей в разной степени отразили необходимость этого).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2 </a:t>
            </a:r>
            <a:r>
              <a:rPr lang="ru"/>
              <a:t>Для части потребителей важно дать информацию с чего начать формировать ЗОЖ-привычку (20,8%), для части - помочь в ее укреплении (пытались приобрести несколько раз и не получилось - 26,2%).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3 Помочь приобрести ЗОЖ-привычку или укрепить ее могут разные факторы, среди которых может быть личный тренер (на это указали 37,7%).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4 </a:t>
            </a:r>
            <a:r>
              <a:rPr lang="ru"/>
              <a:t>Важна, как игровая форма подачи материала (62,3%), так и скидки на услуги в фитнес-зал и др.(51,5%).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5 Пользователю-заказчику необходимо решить задачу удержания клиентов, ориентированных на ЗОЖ, с целью продвижения комиссионной модели бизнеса (предоставление онлайн площадки тренерам, диетологам, собственникам мобильных приложений).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Тип решения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Для оказания помощи молодым людям в приобретении ЗОЖ-привычек или для формирования мотивации заниматься ЗОЖ может быть создан IT-продукт (постраничный сайт).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модули решения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060800"/>
            <a:ext cx="8520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На хакатоне требуется разработать страницы сайта: 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550" y="1503625"/>
            <a:ext cx="7966901" cy="33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модули решения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060800"/>
            <a:ext cx="8520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Формат </a:t>
            </a:r>
            <a:r>
              <a:rPr lang="ru"/>
              <a:t>страниц сайта: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825" y="1555975"/>
            <a:ext cx="5247824" cy="29601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207400" y="4559150"/>
            <a:ext cx="8520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lang="ru" sz="1230"/>
              <a:t>С</a:t>
            </a:r>
            <a:r>
              <a:rPr lang="ru" sz="1230"/>
              <a:t>права - дополнительная страница с информацией об общеукрепляющих тренировках. </a:t>
            </a:r>
            <a:endParaRPr sz="123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модули решения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48375" y="1299175"/>
            <a:ext cx="8520600" cy="10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В дальнейшем необходимо разработать модули типа “клиент” для того, чтобы обеспечить хранение информации о зарегистрированных пользователях, об их маршрутах и предпочтениях.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