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74" r:id="rId4"/>
    <p:sldId id="267" r:id="rId5"/>
    <p:sldId id="260" r:id="rId6"/>
    <p:sldId id="275" r:id="rId7"/>
    <p:sldId id="268" r:id="rId8"/>
    <p:sldId id="276" r:id="rId9"/>
    <p:sldId id="263" r:id="rId10"/>
    <p:sldId id="277" r:id="rId11"/>
    <p:sldId id="278" r:id="rId12"/>
    <p:sldId id="279" r:id="rId13"/>
    <p:sldId id="280" r:id="rId14"/>
    <p:sldId id="281" r:id="rId15"/>
    <p:sldId id="28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FCD18-A8A3-42F4-9C65-55B80750E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73F8BE-904F-4F17-8D3A-48890C386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20212E-9F8C-4B6F-B265-CC756F02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C82836-B843-491B-BB17-68D31208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AFA271-C440-4CD0-8A54-E72208702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5D9A1-4144-4BA6-B8FD-BCF0F7D5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C8CE2E-E78B-4077-95E5-308C69880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E36EA1-A243-4D96-AF2F-A4542F76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E4AA4F-105D-4C45-B943-9A52063B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83E4FB-03F8-4A60-B2B8-6772EA11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82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A34B1-9D8D-4082-96F8-AFF20218D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E8D2B0-DFD4-4C97-A450-02FF0CFC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9CBDDC-656F-4E43-BA64-F15F41E9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5E3BB-19C5-4776-B1BA-22CDBB863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636AA-DDE0-4B15-8906-51062F72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0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09A78-09D6-4897-9E35-EC458A5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F8A51C-F30D-4F75-BDFC-267E5CC62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CD2AA8-60B1-4187-833D-6266B2EEA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AD4950-9879-4436-8F76-7ED1BF3F0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4D7615-26BE-41EC-9A16-00BCE478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CB7A26-9660-453D-BD20-EA615481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9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0C272-0606-430F-B144-8932A9F32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87C8C3-10A9-4667-AE87-049EF9794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8BD529-3583-4854-B72B-2AE4CD22B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FF4142-13EF-48A7-83E8-27827FF6F5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ADDEDDC-4609-4309-9E13-8C25FADD2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D3EB75-6B2F-4942-A396-FB407D6F1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54B951A-DE99-4D3C-95B6-ED6A64E9C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EB38D8-317C-41E7-867C-FFDF36DF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3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8A1A8-9438-4729-8164-824EF648C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A2ED31-EE8A-41F1-83F7-FCE576BF6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B8B683-A4FC-47B2-AA40-CB068EAA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375784-A987-4C70-AF23-DA9311E3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8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49F792-01DE-4E12-A2B5-489771DF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9D3B400-F48A-42A7-8137-11032905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E937AC-C1A8-4984-BF6C-4C94F1F3E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1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A67A8-E0E7-435E-B284-1F2D80A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FCAF2-AF54-4857-84DA-52C5ACFCD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183778-FB12-4E7B-824C-A258C90E5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2D991A-581A-46E9-8003-7C9BA040C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40047-CC13-40C5-9D84-4229D8D9C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67D675-F310-4B09-8E20-F1C8CEA6A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73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04221-71EE-4E8F-8350-3A25C28B2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CBD9A6-8191-4743-BF43-95E7F1BE9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10309D-DEBC-44D3-9F31-B4874C5BB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9C3976-A241-4C24-8833-218D11378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B2CFF5-D48E-4EB7-8A05-330AEE1F2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BCD869-CDB2-452D-82CD-FD8C53DFB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60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0197F-2B9F-4477-9E42-5AD9AFFBE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DB63E6-B591-4967-AF05-9AB346D047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19851C-280B-4691-BC13-4AA56338E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90B757-A822-4A6A-9AE6-E3286BEFB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F08229-7665-4337-87B0-977FA1B8B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25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904AF8-D66E-45A0-B65D-3C425E870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CD9E19-AF66-4921-B250-304D34BA1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C85BE9-5073-4B07-8082-66C509D3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2ED4DB-5767-425A-BA11-139AA61E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92F204-CDBA-41A6-9F32-424A9C78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87AC3-617A-478D-B7E1-59A5C56CF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3D269E-8845-4BB5-92FA-ED65A659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1A1337-F106-48F3-85EC-CF6BC058D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AA06-52BB-4198-B467-316781FCE74E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E50BE-8A4F-4547-922E-E89325787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127EE4-D25B-4D64-BAD9-4AA529BB2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AB523-8E7B-41B2-BF90-043CFED2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08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B88C36-1B38-454F-BCC0-29AA66F54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59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98B14C-73E0-414C-84F8-885A190A286C}"/>
              </a:ext>
            </a:extLst>
          </p:cNvPr>
          <p:cNvSpPr txBox="1"/>
          <p:nvPr/>
        </p:nvSpPr>
        <p:spPr>
          <a:xfrm>
            <a:off x="323590" y="726694"/>
            <a:ext cx="92434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ТЕХНОЛОГИЯ ДЕГЕЛЬМИНТИЗАЦИИ ЖИВОТНЫХ ПРЕПАРАТАМИ НАТУРОПАТИЧЕСКОГО ХАРАКТЕРА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0207F7-25BB-4FCB-BE9C-E4052EFD4C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882" y="177421"/>
            <a:ext cx="2265528" cy="2265528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27A654-E803-4C8C-8089-FAE79FF53014}"/>
              </a:ext>
            </a:extLst>
          </p:cNvPr>
          <p:cNvSpPr txBox="1"/>
          <p:nvPr/>
        </p:nvSpPr>
        <p:spPr>
          <a:xfrm>
            <a:off x="7866353" y="5030007"/>
            <a:ext cx="4002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i="1" dirty="0" smtClean="0">
                <a:solidFill>
                  <a:schemeClr val="bg1"/>
                </a:solidFill>
              </a:rPr>
              <a:t>Редькин </a:t>
            </a:r>
            <a:r>
              <a:rPr lang="ru-RU" sz="3200" i="1" dirty="0" smtClean="0">
                <a:solidFill>
                  <a:schemeClr val="bg1"/>
                </a:solidFill>
              </a:rPr>
              <a:t>Дмитрий</a:t>
            </a:r>
          </a:p>
          <a:p>
            <a:pPr algn="r"/>
            <a:r>
              <a:rPr lang="ru-RU" sz="3200" i="1" dirty="0" smtClean="0">
                <a:solidFill>
                  <a:schemeClr val="bg1"/>
                </a:solidFill>
              </a:rPr>
              <a:t>+7-(999)-141-36-09</a:t>
            </a:r>
            <a:endParaRPr lang="ru-RU" sz="3200" i="1" dirty="0">
              <a:solidFill>
                <a:schemeClr val="bg1"/>
              </a:solidFill>
            </a:endParaRPr>
          </a:p>
          <a:p>
            <a:pPr algn="r"/>
            <a:r>
              <a:rPr lang="ru-RU" sz="3200" i="1" dirty="0">
                <a:solidFill>
                  <a:schemeClr val="bg1"/>
                </a:solidFill>
              </a:rPr>
              <a:t>Вятский ГАТУ </a:t>
            </a:r>
            <a:r>
              <a:rPr lang="ru-RU" sz="3200" i="1" dirty="0" err="1">
                <a:solidFill>
                  <a:schemeClr val="bg1"/>
                </a:solidFill>
              </a:rPr>
              <a:t>г.Киров</a:t>
            </a:r>
            <a:endParaRPr lang="ru-RU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5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37" r="1776"/>
          <a:stretch/>
        </p:blipFill>
        <p:spPr>
          <a:xfrm>
            <a:off x="-339634" y="-228600"/>
            <a:ext cx="1271016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9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38" r="972"/>
          <a:stretch/>
        </p:blipFill>
        <p:spPr>
          <a:xfrm>
            <a:off x="-352697" y="-228600"/>
            <a:ext cx="1282772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89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37" r="1273"/>
          <a:stretch/>
        </p:blipFill>
        <p:spPr>
          <a:xfrm>
            <a:off x="-352697" y="-228600"/>
            <a:ext cx="12788537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4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1B7566-5B77-4ABF-94DE-FC67E549D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5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39" r="872"/>
          <a:stretch/>
        </p:blipFill>
        <p:spPr>
          <a:xfrm>
            <a:off x="-274321" y="-228600"/>
            <a:ext cx="12762411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5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38" r="1174"/>
          <a:stretch/>
        </p:blipFill>
        <p:spPr>
          <a:xfrm>
            <a:off x="-326571" y="-228600"/>
            <a:ext cx="12775474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3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8" r="872"/>
          <a:stretch/>
        </p:blipFill>
        <p:spPr>
          <a:xfrm>
            <a:off x="-313509" y="-228600"/>
            <a:ext cx="12801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6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28F717-2EB4-429E-9A81-873E5B017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74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39" r="1174"/>
          <a:stretch/>
        </p:blipFill>
        <p:spPr>
          <a:xfrm>
            <a:off x="-287383" y="-228600"/>
            <a:ext cx="1273628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38" r="1073"/>
          <a:stretch/>
        </p:blipFill>
        <p:spPr>
          <a:xfrm>
            <a:off x="-352697" y="-228600"/>
            <a:ext cx="12814663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08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9" r="973"/>
          <a:stretch/>
        </p:blipFill>
        <p:spPr>
          <a:xfrm>
            <a:off x="-313509" y="-228600"/>
            <a:ext cx="12788538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74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38" r="1174"/>
          <a:stretch/>
        </p:blipFill>
        <p:spPr>
          <a:xfrm>
            <a:off x="-326571" y="-228600"/>
            <a:ext cx="12775474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2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38" r="872"/>
          <a:stretch/>
        </p:blipFill>
        <p:spPr>
          <a:xfrm>
            <a:off x="-326571" y="-228600"/>
            <a:ext cx="12814662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54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37" r="1073"/>
          <a:stretch/>
        </p:blipFill>
        <p:spPr>
          <a:xfrm>
            <a:off x="-365760" y="-228600"/>
            <a:ext cx="1282772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36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r="892"/>
          <a:stretch/>
        </p:blipFill>
        <p:spPr>
          <a:xfrm>
            <a:off x="0" y="1672"/>
            <a:ext cx="12191999" cy="69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54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17</Words>
  <Application>Microsoft Office PowerPoint</Application>
  <PresentationFormat>Широкоэкранный</PresentationFormat>
  <Paragraphs>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Arina Russkih</cp:lastModifiedBy>
  <cp:revision>9</cp:revision>
  <dcterms:created xsi:type="dcterms:W3CDTF">2023-04-17T20:18:47Z</dcterms:created>
  <dcterms:modified xsi:type="dcterms:W3CDTF">2023-10-24T21:43:57Z</dcterms:modified>
</cp:coreProperties>
</file>