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ink/ink1.xml" ContentType="application/inkml+xml"/>
  <Override PartName="/ppt/ink/ink2.xml" ContentType="application/inkml+xml"/>
  <Override PartName="/ppt/notesSlides/notesSlide2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2" r:id="rId1"/>
  </p:sldMasterIdLst>
  <p:notesMasterIdLst>
    <p:notesMasterId r:id="rId13"/>
  </p:notesMasterIdLst>
  <p:sldIdLst>
    <p:sldId id="268" r:id="rId2"/>
    <p:sldId id="290" r:id="rId3"/>
    <p:sldId id="269" r:id="rId4"/>
    <p:sldId id="291" r:id="rId5"/>
    <p:sldId id="292" r:id="rId6"/>
    <p:sldId id="293" r:id="rId7"/>
    <p:sldId id="295" r:id="rId8"/>
    <p:sldId id="298" r:id="rId9"/>
    <p:sldId id="296" r:id="rId10"/>
    <p:sldId id="297" r:id="rId11"/>
    <p:sldId id="288" r:id="rId12"/>
  </p:sldIdLst>
  <p:sldSz cx="12192000" cy="6858000"/>
  <p:notesSz cx="12192000" cy="6858000"/>
  <p:embeddedFontLst>
    <p:embeddedFont>
      <p:font typeface="Arial Rounded MT Bold" panose="020F0704030504030204" pitchFamily="34" charset="0"/>
      <p:regular r:id="rId14"/>
    </p:embeddedFont>
    <p:embeddedFont>
      <p:font typeface="Gilroy" panose="020B0604020202020204" charset="-52"/>
      <p:regular r:id="rId15"/>
      <p:bold r:id="rId16"/>
      <p:italic r:id="rId17"/>
      <p:boldItalic r:id="rId18"/>
    </p:embeddedFont>
    <p:embeddedFont>
      <p:font typeface="Gilroy-Black" panose="020B0604020202020204" charset="-52"/>
      <p:bold r:id="rId19"/>
    </p:embeddedFont>
  </p:embeddedFontLst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795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8AFF"/>
    <a:srgbClr val="D1BCFF"/>
    <a:srgbClr val="8F00FF"/>
    <a:srgbClr val="B583FF"/>
    <a:srgbClr val="727190"/>
    <a:srgbClr val="B5D8E1"/>
    <a:srgbClr val="AEADBF"/>
    <a:srgbClr val="FBB3C1"/>
    <a:srgbClr val="A6BEE2"/>
    <a:srgbClr val="95A7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367FCD3-8E2A-CBA8-48F4-D0D884036E8F}">
  <a:tblStyle styleId="{8367FCD3-8E2A-CBA8-48F4-D0D884036E8F}" styleName="Средний стиль 4 — акцент 1">
    <a:wholeTbl>
      <a:tcTxStyle>
        <a:fontRef idx="minor">
          <a:srgbClr val="000000"/>
        </a:fontRef>
        <a:schemeClr val="dk1"/>
      </a:tcTxStyle>
      <a:tcStyle>
        <a:tcBdr>
          <a:left>
            <a:ln w="12700">
              <a:solidFill>
                <a:schemeClr val="accent1"/>
              </a:solidFill>
            </a:ln>
          </a:left>
          <a:right>
            <a:ln w="12700">
              <a:solidFill>
                <a:schemeClr val="accent1"/>
              </a:solidFill>
            </a:ln>
          </a:right>
          <a:top>
            <a:ln w="12700">
              <a:solidFill>
                <a:schemeClr val="accent1"/>
              </a:solidFill>
            </a:ln>
          </a:top>
          <a:bottom>
            <a:ln w="12700">
              <a:solidFill>
                <a:schemeClr val="accent1"/>
              </a:solidFill>
            </a:ln>
          </a:bottom>
          <a:insideH>
            <a:ln w="12700">
              <a:solidFill>
                <a:schemeClr val="accent1"/>
              </a:solidFill>
            </a:ln>
          </a:insideH>
          <a:insideV>
            <a:ln w="12700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Style>
        <a:tcBdr/>
      </a:tcStyle>
    </a:lastCol>
    <a:firstCol>
      <a:tcStyle>
        <a:tcBdr/>
      </a:tcStyle>
    </a:firstCol>
    <a:lastRow>
      <a:tcStyle>
        <a:tcBdr>
          <a:top>
            <a:ln w="25400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chemeClr val="accent1">
              <a:tint val="20000"/>
            </a:schemeClr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96BFA136-60C2-0513-DDB3-F814A4FAC428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13" autoAdjust="0"/>
    <p:restoredTop sz="93155" autoAdjust="0"/>
  </p:normalViewPr>
  <p:slideViewPr>
    <p:cSldViewPr>
      <p:cViewPr varScale="1">
        <p:scale>
          <a:sx n="77" d="100"/>
          <a:sy n="77" d="100"/>
        </p:scale>
        <p:origin x="816" y="43"/>
      </p:cViewPr>
      <p:guideLst>
        <p:guide orient="horz" pos="2795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image" Target="../media/image10.jpeg"/><Relationship Id="rId6" Type="http://schemas.openxmlformats.org/officeDocument/2006/relationships/image" Target="../media/image15.png"/><Relationship Id="rId11" Type="http://schemas.openxmlformats.org/officeDocument/2006/relationships/image" Target="../media/image20.svg"/><Relationship Id="rId5" Type="http://schemas.openxmlformats.org/officeDocument/2006/relationships/image" Target="../media/image14.sv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Relationship Id="rId4" Type="http://schemas.openxmlformats.org/officeDocument/2006/relationships/image" Target="../media/image24.pn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0.svg"/><Relationship Id="rId7" Type="http://schemas.openxmlformats.org/officeDocument/2006/relationships/image" Target="../media/image18.svg"/><Relationship Id="rId2" Type="http://schemas.openxmlformats.org/officeDocument/2006/relationships/image" Target="../media/image19.png"/><Relationship Id="rId1" Type="http://schemas.openxmlformats.org/officeDocument/2006/relationships/image" Target="../media/image10.jpeg"/><Relationship Id="rId6" Type="http://schemas.openxmlformats.org/officeDocument/2006/relationships/image" Target="../media/image17.png"/><Relationship Id="rId11" Type="http://schemas.openxmlformats.org/officeDocument/2006/relationships/image" Target="../media/image12.svg"/><Relationship Id="rId5" Type="http://schemas.openxmlformats.org/officeDocument/2006/relationships/image" Target="../media/image16.svg"/><Relationship Id="rId10" Type="http://schemas.openxmlformats.org/officeDocument/2006/relationships/image" Target="../media/image11.png"/><Relationship Id="rId4" Type="http://schemas.openxmlformats.org/officeDocument/2006/relationships/image" Target="../media/image15.png"/><Relationship Id="rId9" Type="http://schemas.openxmlformats.org/officeDocument/2006/relationships/image" Target="../media/image14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Relationship Id="rId4" Type="http://schemas.openxmlformats.org/officeDocument/2006/relationships/image" Target="../media/image24.pn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35.png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4034EE-618E-4961-B8DF-FA0425B60AC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F07E4D2-96A5-45D4-82F5-45CFE7572730}">
      <dgm:prSet custT="1"/>
      <dgm:spPr/>
      <dgm:t>
        <a:bodyPr/>
        <a:lstStyle/>
        <a:p>
          <a:r>
            <a:rPr lang="ru-RU" sz="2400" b="0" i="0" dirty="0"/>
            <a:t>Заключается в стремлении людей в современном мире к здоровому образу жизни. Наша продукция станет отличным помощником для людей следящих за своим здоровьем, спортсменов, туристов и людей занимающихся активными видами отдыха, для родителей , а также для всех заинтересованных людей, поскольку бутылка с фильтрацией воды совершенно универсальное средство и помогает очистить потребляемую воду.</a:t>
          </a:r>
          <a:endParaRPr lang="ru-RU" sz="2400" dirty="0"/>
        </a:p>
      </dgm:t>
    </dgm:pt>
    <dgm:pt modelId="{C60BBF85-7A40-4560-9B61-E18E4E4A7DA2}" type="parTrans" cxnId="{7C9081E0-5857-41D2-BDC7-7F3E3D358DAF}">
      <dgm:prSet/>
      <dgm:spPr/>
      <dgm:t>
        <a:bodyPr/>
        <a:lstStyle/>
        <a:p>
          <a:endParaRPr lang="ru-RU"/>
        </a:p>
      </dgm:t>
    </dgm:pt>
    <dgm:pt modelId="{2EDA8802-DB62-45B2-87F1-0F1C2E340087}" type="sibTrans" cxnId="{7C9081E0-5857-41D2-BDC7-7F3E3D358DAF}">
      <dgm:prSet/>
      <dgm:spPr/>
      <dgm:t>
        <a:bodyPr/>
        <a:lstStyle/>
        <a:p>
          <a:endParaRPr lang="ru-RU"/>
        </a:p>
      </dgm:t>
    </dgm:pt>
    <dgm:pt modelId="{E62E716C-976E-4FDB-BCB0-6707A8BB317B}" type="pres">
      <dgm:prSet presAssocID="{2A4034EE-618E-4961-B8DF-FA0425B60ACE}" presName="linear" presStyleCnt="0">
        <dgm:presLayoutVars>
          <dgm:animLvl val="lvl"/>
          <dgm:resizeHandles val="exact"/>
        </dgm:presLayoutVars>
      </dgm:prSet>
      <dgm:spPr/>
    </dgm:pt>
    <dgm:pt modelId="{A34D299E-1E22-4C09-9E75-14F4CD6A06E9}" type="pres">
      <dgm:prSet presAssocID="{EF07E4D2-96A5-45D4-82F5-45CFE7572730}" presName="parentText" presStyleLbl="node1" presStyleIdx="0" presStyleCnt="1" custLinFactNeighborX="2837" custLinFactNeighborY="9177">
        <dgm:presLayoutVars>
          <dgm:chMax val="0"/>
          <dgm:bulletEnabled val="1"/>
        </dgm:presLayoutVars>
      </dgm:prSet>
      <dgm:spPr/>
    </dgm:pt>
  </dgm:ptLst>
  <dgm:cxnLst>
    <dgm:cxn modelId="{D10A5357-980A-4C8C-BC87-50CC54BEFD0A}" type="presOf" srcId="{2A4034EE-618E-4961-B8DF-FA0425B60ACE}" destId="{E62E716C-976E-4FDB-BCB0-6707A8BB317B}" srcOrd="0" destOrd="0" presId="urn:microsoft.com/office/officeart/2005/8/layout/vList2"/>
    <dgm:cxn modelId="{69EFE1C1-AEBC-4632-9ABE-F7689D85FA76}" type="presOf" srcId="{EF07E4D2-96A5-45D4-82F5-45CFE7572730}" destId="{A34D299E-1E22-4C09-9E75-14F4CD6A06E9}" srcOrd="0" destOrd="0" presId="urn:microsoft.com/office/officeart/2005/8/layout/vList2"/>
    <dgm:cxn modelId="{7C9081E0-5857-41D2-BDC7-7F3E3D358DAF}" srcId="{2A4034EE-618E-4961-B8DF-FA0425B60ACE}" destId="{EF07E4D2-96A5-45D4-82F5-45CFE7572730}" srcOrd="0" destOrd="0" parTransId="{C60BBF85-7A40-4560-9B61-E18E4E4A7DA2}" sibTransId="{2EDA8802-DB62-45B2-87F1-0F1C2E340087}"/>
    <dgm:cxn modelId="{656A8061-06B7-443E-BC34-C4CC2620E430}" type="presParOf" srcId="{E62E716C-976E-4FDB-BCB0-6707A8BB317B}" destId="{A34D299E-1E22-4C09-9E75-14F4CD6A06E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739EA3C-C4A8-4634-A91F-991BB98F6C5B}" type="doc">
      <dgm:prSet loTypeId="urn:microsoft.com/office/officeart/2005/8/layout/vProcess5" loCatId="process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1B1B2AA2-A372-4E94-8CA8-319B0F0174E9}">
      <dgm:prSet custT="1"/>
      <dgm:spPr/>
      <dgm:t>
        <a:bodyPr/>
        <a:lstStyle/>
        <a:p>
          <a:r>
            <a:rPr lang="ru-RU" sz="2000" b="0" i="0" dirty="0">
              <a:latin typeface="+mn-lt"/>
            </a:rPr>
            <a:t>Не достаточно качественная фильтрация воды, даже в продающихся у нас на прилавках бутылок</a:t>
          </a:r>
          <a:endParaRPr lang="ru-RU" sz="2000" dirty="0">
            <a:latin typeface="+mn-lt"/>
          </a:endParaRPr>
        </a:p>
      </dgm:t>
    </dgm:pt>
    <dgm:pt modelId="{917B118A-77DD-4B31-ACDD-BEA1F0C0EE25}" type="parTrans" cxnId="{942208EA-9123-4F2D-A412-4E3534131DE7}">
      <dgm:prSet/>
      <dgm:spPr/>
      <dgm:t>
        <a:bodyPr/>
        <a:lstStyle/>
        <a:p>
          <a:endParaRPr lang="ru-RU"/>
        </a:p>
      </dgm:t>
    </dgm:pt>
    <dgm:pt modelId="{C7DABAB9-3F51-4D01-A326-5AAF5A2276BB}" type="sibTrans" cxnId="{942208EA-9123-4F2D-A412-4E3534131DE7}">
      <dgm:prSet/>
      <dgm:spPr/>
      <dgm:t>
        <a:bodyPr/>
        <a:lstStyle/>
        <a:p>
          <a:endParaRPr lang="ru-RU"/>
        </a:p>
      </dgm:t>
    </dgm:pt>
    <dgm:pt modelId="{A1FD7CFF-9AF3-40F3-9752-139A87BD3834}">
      <dgm:prSet custT="1"/>
      <dgm:spPr/>
      <dgm:t>
        <a:bodyPr/>
        <a:lstStyle/>
        <a:p>
          <a:r>
            <a:rPr lang="ru-RU" sz="2000" dirty="0">
              <a:latin typeface="+mn-lt"/>
            </a:rPr>
            <a:t>В следствии чего ухудшается здоровье человека</a:t>
          </a:r>
        </a:p>
      </dgm:t>
    </dgm:pt>
    <dgm:pt modelId="{363CC8A8-36BC-49D7-A054-491D81C683CB}" type="parTrans" cxnId="{B7B15295-39F6-430C-9397-6A8B5726E3A2}">
      <dgm:prSet/>
      <dgm:spPr/>
      <dgm:t>
        <a:bodyPr/>
        <a:lstStyle/>
        <a:p>
          <a:endParaRPr lang="ru-RU"/>
        </a:p>
      </dgm:t>
    </dgm:pt>
    <dgm:pt modelId="{0A1E807B-89AE-40AF-A2A7-344B22CE0CE2}" type="sibTrans" cxnId="{B7B15295-39F6-430C-9397-6A8B5726E3A2}">
      <dgm:prSet/>
      <dgm:spPr/>
      <dgm:t>
        <a:bodyPr/>
        <a:lstStyle/>
        <a:p>
          <a:endParaRPr lang="ru-RU"/>
        </a:p>
      </dgm:t>
    </dgm:pt>
    <dgm:pt modelId="{9A609EBF-4F44-4911-90E9-89DCC85EFA1B}">
      <dgm:prSet custT="1"/>
      <dgm:spPr/>
      <dgm:t>
        <a:bodyPr/>
        <a:lstStyle/>
        <a:p>
          <a:endParaRPr lang="ru-RU"/>
        </a:p>
      </dgm:t>
    </dgm:pt>
    <dgm:pt modelId="{B37CC22B-96A5-431B-A532-08B3F47E9563}" type="parTrans" cxnId="{0B937DB6-5CF8-47D3-B704-F9A232FB4BBF}">
      <dgm:prSet/>
      <dgm:spPr/>
      <dgm:t>
        <a:bodyPr/>
        <a:lstStyle/>
        <a:p>
          <a:endParaRPr lang="ru-RU"/>
        </a:p>
      </dgm:t>
    </dgm:pt>
    <dgm:pt modelId="{63FD5F00-D630-4945-B6BA-C898FE8F5B53}" type="sibTrans" cxnId="{0B937DB6-5CF8-47D3-B704-F9A232FB4BBF}">
      <dgm:prSet/>
      <dgm:spPr/>
      <dgm:t>
        <a:bodyPr/>
        <a:lstStyle/>
        <a:p>
          <a:endParaRPr lang="ru-RU"/>
        </a:p>
      </dgm:t>
    </dgm:pt>
    <dgm:pt modelId="{C1DDDDF7-BE92-4096-A88A-C74B5D54402A}">
      <dgm:prSet custT="1"/>
      <dgm:spPr/>
      <dgm:t>
        <a:bodyPr/>
        <a:lstStyle/>
        <a:p>
          <a:r>
            <a:rPr lang="ru-RU" sz="2000" dirty="0">
              <a:latin typeface="+mn-lt"/>
            </a:rPr>
            <a:t>Усугубляется состояние кожи и других эстетических показателей</a:t>
          </a:r>
        </a:p>
      </dgm:t>
    </dgm:pt>
    <dgm:pt modelId="{CE64593D-1C7F-48B6-A378-3278CAF5B626}" type="parTrans" cxnId="{36C06AB7-DFE7-44A4-9E94-7A3E470803D1}">
      <dgm:prSet/>
      <dgm:spPr/>
      <dgm:t>
        <a:bodyPr/>
        <a:lstStyle/>
        <a:p>
          <a:endParaRPr lang="ru-RU"/>
        </a:p>
      </dgm:t>
    </dgm:pt>
    <dgm:pt modelId="{257EAD4A-7ADB-4230-93B7-70C95521E4FB}" type="sibTrans" cxnId="{36C06AB7-DFE7-44A4-9E94-7A3E470803D1}">
      <dgm:prSet/>
      <dgm:spPr/>
      <dgm:t>
        <a:bodyPr/>
        <a:lstStyle/>
        <a:p>
          <a:endParaRPr lang="ru-RU"/>
        </a:p>
      </dgm:t>
    </dgm:pt>
    <dgm:pt modelId="{4764C433-D22A-4DFA-B10E-60B3FFC9659C}">
      <dgm:prSet custT="1"/>
      <dgm:spPr/>
      <dgm:t>
        <a:bodyPr/>
        <a:lstStyle/>
        <a:p>
          <a:r>
            <a:rPr lang="ru-RU" sz="2000" dirty="0">
              <a:latin typeface="+mn-lt"/>
            </a:rPr>
            <a:t>Увеличивается риск отравления неочищенной водой</a:t>
          </a:r>
        </a:p>
      </dgm:t>
    </dgm:pt>
    <dgm:pt modelId="{A2159F99-D93A-4DBB-ADB2-6357A9384C40}" type="parTrans" cxnId="{2C85BBF7-0D81-4C3D-AD7B-66E988D82A95}">
      <dgm:prSet/>
      <dgm:spPr/>
      <dgm:t>
        <a:bodyPr/>
        <a:lstStyle/>
        <a:p>
          <a:endParaRPr lang="ru-RU"/>
        </a:p>
      </dgm:t>
    </dgm:pt>
    <dgm:pt modelId="{BAF0B07C-88A0-4A58-AA77-BC02D108DC40}" type="sibTrans" cxnId="{2C85BBF7-0D81-4C3D-AD7B-66E988D82A95}">
      <dgm:prSet/>
      <dgm:spPr/>
      <dgm:t>
        <a:bodyPr/>
        <a:lstStyle/>
        <a:p>
          <a:endParaRPr lang="ru-RU"/>
        </a:p>
      </dgm:t>
    </dgm:pt>
    <dgm:pt modelId="{288DD290-3AA1-4249-85D6-55F7F427F48E}">
      <dgm:prSet custT="1"/>
      <dgm:spPr/>
      <dgm:t>
        <a:bodyPr/>
        <a:lstStyle/>
        <a:p>
          <a:r>
            <a:rPr lang="ru-RU" sz="2000" b="0" i="0" dirty="0">
              <a:latin typeface="+mn-lt"/>
            </a:rPr>
            <a:t>Пагубное воздействие дешевого пластика на качество воды </a:t>
          </a:r>
          <a:endParaRPr lang="ru-RU" sz="2000" dirty="0">
            <a:latin typeface="+mn-lt"/>
          </a:endParaRPr>
        </a:p>
      </dgm:t>
    </dgm:pt>
    <dgm:pt modelId="{42EA8B2C-8525-41D1-888E-40503162351F}" type="parTrans" cxnId="{15876BE6-7695-4B2C-BBAF-6123A26B57D8}">
      <dgm:prSet/>
      <dgm:spPr/>
      <dgm:t>
        <a:bodyPr/>
        <a:lstStyle/>
        <a:p>
          <a:endParaRPr lang="ru-RU"/>
        </a:p>
      </dgm:t>
    </dgm:pt>
    <dgm:pt modelId="{A0F600C3-5E6C-4645-BDF3-92BE03D8A266}" type="sibTrans" cxnId="{15876BE6-7695-4B2C-BBAF-6123A26B57D8}">
      <dgm:prSet/>
      <dgm:spPr/>
      <dgm:t>
        <a:bodyPr/>
        <a:lstStyle/>
        <a:p>
          <a:endParaRPr lang="ru-RU"/>
        </a:p>
      </dgm:t>
    </dgm:pt>
    <dgm:pt modelId="{170F027C-FE25-41B9-8A74-7B0B9B40462A}" type="pres">
      <dgm:prSet presAssocID="{5739EA3C-C4A8-4634-A91F-991BB98F6C5B}" presName="outerComposite" presStyleCnt="0">
        <dgm:presLayoutVars>
          <dgm:chMax val="5"/>
          <dgm:dir/>
          <dgm:resizeHandles val="exact"/>
        </dgm:presLayoutVars>
      </dgm:prSet>
      <dgm:spPr/>
    </dgm:pt>
    <dgm:pt modelId="{60EDA4DC-C71D-4CB1-9AA1-6E72B71DEDCE}" type="pres">
      <dgm:prSet presAssocID="{5739EA3C-C4A8-4634-A91F-991BB98F6C5B}" presName="dummyMaxCanvas" presStyleCnt="0">
        <dgm:presLayoutVars/>
      </dgm:prSet>
      <dgm:spPr/>
    </dgm:pt>
    <dgm:pt modelId="{42E0B297-6738-4C7A-A06F-D78E9986B636}" type="pres">
      <dgm:prSet presAssocID="{5739EA3C-C4A8-4634-A91F-991BB98F6C5B}" presName="FiveNodes_1" presStyleLbl="node1" presStyleIdx="0" presStyleCnt="5">
        <dgm:presLayoutVars>
          <dgm:bulletEnabled val="1"/>
        </dgm:presLayoutVars>
      </dgm:prSet>
      <dgm:spPr/>
    </dgm:pt>
    <dgm:pt modelId="{01E7EC04-8D0A-485E-84C3-2B72115A03D7}" type="pres">
      <dgm:prSet presAssocID="{5739EA3C-C4A8-4634-A91F-991BB98F6C5B}" presName="FiveNodes_2" presStyleLbl="node1" presStyleIdx="1" presStyleCnt="5" custScaleX="104991">
        <dgm:presLayoutVars>
          <dgm:bulletEnabled val="1"/>
        </dgm:presLayoutVars>
      </dgm:prSet>
      <dgm:spPr/>
    </dgm:pt>
    <dgm:pt modelId="{007D1CB0-5208-45D4-B060-77DECBD07742}" type="pres">
      <dgm:prSet presAssocID="{5739EA3C-C4A8-4634-A91F-991BB98F6C5B}" presName="FiveNodes_3" presStyleLbl="node1" presStyleIdx="2" presStyleCnt="5">
        <dgm:presLayoutVars>
          <dgm:bulletEnabled val="1"/>
        </dgm:presLayoutVars>
      </dgm:prSet>
      <dgm:spPr/>
    </dgm:pt>
    <dgm:pt modelId="{A8FDB6D2-BAC2-486B-A40F-19EDA13FFF2A}" type="pres">
      <dgm:prSet presAssocID="{5739EA3C-C4A8-4634-A91F-991BB98F6C5B}" presName="FiveNodes_4" presStyleLbl="node1" presStyleIdx="3" presStyleCnt="5">
        <dgm:presLayoutVars>
          <dgm:bulletEnabled val="1"/>
        </dgm:presLayoutVars>
      </dgm:prSet>
      <dgm:spPr/>
    </dgm:pt>
    <dgm:pt modelId="{2A0191D5-CFA4-4113-9808-FF36C4796C6B}" type="pres">
      <dgm:prSet presAssocID="{5739EA3C-C4A8-4634-A91F-991BB98F6C5B}" presName="FiveNodes_5" presStyleLbl="node1" presStyleIdx="4" presStyleCnt="5" custLinFactNeighborX="8769" custLinFactNeighborY="17696">
        <dgm:presLayoutVars>
          <dgm:bulletEnabled val="1"/>
        </dgm:presLayoutVars>
      </dgm:prSet>
      <dgm:spPr/>
    </dgm:pt>
    <dgm:pt modelId="{6EB2DAF0-C7B2-4413-AA96-8749EF06F9A1}" type="pres">
      <dgm:prSet presAssocID="{5739EA3C-C4A8-4634-A91F-991BB98F6C5B}" presName="FiveConn_1-2" presStyleLbl="fgAccFollowNode1" presStyleIdx="0" presStyleCnt="4">
        <dgm:presLayoutVars>
          <dgm:bulletEnabled val="1"/>
        </dgm:presLayoutVars>
      </dgm:prSet>
      <dgm:spPr/>
    </dgm:pt>
    <dgm:pt modelId="{61A69723-4B72-4182-8A93-483F276AE655}" type="pres">
      <dgm:prSet presAssocID="{5739EA3C-C4A8-4634-A91F-991BB98F6C5B}" presName="FiveConn_2-3" presStyleLbl="fgAccFollowNode1" presStyleIdx="1" presStyleCnt="4">
        <dgm:presLayoutVars>
          <dgm:bulletEnabled val="1"/>
        </dgm:presLayoutVars>
      </dgm:prSet>
      <dgm:spPr/>
    </dgm:pt>
    <dgm:pt modelId="{D8D52DB1-82A0-40BA-B93A-0EB2B2E81101}" type="pres">
      <dgm:prSet presAssocID="{5739EA3C-C4A8-4634-A91F-991BB98F6C5B}" presName="FiveConn_3-4" presStyleLbl="fgAccFollowNode1" presStyleIdx="2" presStyleCnt="4">
        <dgm:presLayoutVars>
          <dgm:bulletEnabled val="1"/>
        </dgm:presLayoutVars>
      </dgm:prSet>
      <dgm:spPr/>
    </dgm:pt>
    <dgm:pt modelId="{F689C337-7882-402A-A3F7-146CF92B1309}" type="pres">
      <dgm:prSet presAssocID="{5739EA3C-C4A8-4634-A91F-991BB98F6C5B}" presName="FiveConn_4-5" presStyleLbl="fgAccFollowNode1" presStyleIdx="3" presStyleCnt="4">
        <dgm:presLayoutVars>
          <dgm:bulletEnabled val="1"/>
        </dgm:presLayoutVars>
      </dgm:prSet>
      <dgm:spPr/>
    </dgm:pt>
    <dgm:pt modelId="{88C93E92-D0F0-4055-9D1F-93513D22A79D}" type="pres">
      <dgm:prSet presAssocID="{5739EA3C-C4A8-4634-A91F-991BB98F6C5B}" presName="FiveNodes_1_text" presStyleLbl="node1" presStyleIdx="4" presStyleCnt="5">
        <dgm:presLayoutVars>
          <dgm:bulletEnabled val="1"/>
        </dgm:presLayoutVars>
      </dgm:prSet>
      <dgm:spPr/>
    </dgm:pt>
    <dgm:pt modelId="{43986283-C042-4C19-BEC1-326657520C30}" type="pres">
      <dgm:prSet presAssocID="{5739EA3C-C4A8-4634-A91F-991BB98F6C5B}" presName="FiveNodes_2_text" presStyleLbl="node1" presStyleIdx="4" presStyleCnt="5">
        <dgm:presLayoutVars>
          <dgm:bulletEnabled val="1"/>
        </dgm:presLayoutVars>
      </dgm:prSet>
      <dgm:spPr/>
    </dgm:pt>
    <dgm:pt modelId="{54C05727-A641-4A5A-AE10-346FCDAF113D}" type="pres">
      <dgm:prSet presAssocID="{5739EA3C-C4A8-4634-A91F-991BB98F6C5B}" presName="FiveNodes_3_text" presStyleLbl="node1" presStyleIdx="4" presStyleCnt="5">
        <dgm:presLayoutVars>
          <dgm:bulletEnabled val="1"/>
        </dgm:presLayoutVars>
      </dgm:prSet>
      <dgm:spPr/>
    </dgm:pt>
    <dgm:pt modelId="{1E1EAC54-11AA-4D16-8221-69CFD5A62D4B}" type="pres">
      <dgm:prSet presAssocID="{5739EA3C-C4A8-4634-A91F-991BB98F6C5B}" presName="FiveNodes_4_text" presStyleLbl="node1" presStyleIdx="4" presStyleCnt="5">
        <dgm:presLayoutVars>
          <dgm:bulletEnabled val="1"/>
        </dgm:presLayoutVars>
      </dgm:prSet>
      <dgm:spPr/>
    </dgm:pt>
    <dgm:pt modelId="{683A6804-AC9D-4FDB-AC83-2E3D7DAFB651}" type="pres">
      <dgm:prSet presAssocID="{5739EA3C-C4A8-4634-A91F-991BB98F6C5B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6EC67608-AEDC-4F51-8012-D8576C4F1408}" type="presOf" srcId="{A1FD7CFF-9AF3-40F3-9752-139A87BD3834}" destId="{007D1CB0-5208-45D4-B060-77DECBD07742}" srcOrd="0" destOrd="0" presId="urn:microsoft.com/office/officeart/2005/8/layout/vProcess5"/>
    <dgm:cxn modelId="{7A748A08-5A8F-4C29-8880-73760E8D61EE}" type="presOf" srcId="{A0F600C3-5E6C-4645-BDF3-92BE03D8A266}" destId="{61A69723-4B72-4182-8A93-483F276AE655}" srcOrd="0" destOrd="0" presId="urn:microsoft.com/office/officeart/2005/8/layout/vProcess5"/>
    <dgm:cxn modelId="{63BCC110-F2D1-48FE-9CA0-021A8F4428D7}" type="presOf" srcId="{4764C433-D22A-4DFA-B10E-60B3FFC9659C}" destId="{683A6804-AC9D-4FDB-AC83-2E3D7DAFB651}" srcOrd="1" destOrd="0" presId="urn:microsoft.com/office/officeart/2005/8/layout/vProcess5"/>
    <dgm:cxn modelId="{36D03D1F-FBD1-426D-A5AD-3C601B0702FE}" type="presOf" srcId="{4764C433-D22A-4DFA-B10E-60B3FFC9659C}" destId="{2A0191D5-CFA4-4113-9808-FF36C4796C6B}" srcOrd="0" destOrd="0" presId="urn:microsoft.com/office/officeart/2005/8/layout/vProcess5"/>
    <dgm:cxn modelId="{4D61DB1F-D59E-4642-A8D2-1C6669A1284A}" type="presOf" srcId="{0A1E807B-89AE-40AF-A2A7-344B22CE0CE2}" destId="{D8D52DB1-82A0-40BA-B93A-0EB2B2E81101}" srcOrd="0" destOrd="0" presId="urn:microsoft.com/office/officeart/2005/8/layout/vProcess5"/>
    <dgm:cxn modelId="{C677053F-C7A4-4EFD-89D5-2EEE6BC66EFF}" type="presOf" srcId="{C7DABAB9-3F51-4D01-A326-5AAF5A2276BB}" destId="{6EB2DAF0-C7B2-4413-AA96-8749EF06F9A1}" srcOrd="0" destOrd="0" presId="urn:microsoft.com/office/officeart/2005/8/layout/vProcess5"/>
    <dgm:cxn modelId="{751DC447-157F-4BDC-8541-53251004AAE9}" type="presOf" srcId="{A1FD7CFF-9AF3-40F3-9752-139A87BD3834}" destId="{54C05727-A641-4A5A-AE10-346FCDAF113D}" srcOrd="1" destOrd="0" presId="urn:microsoft.com/office/officeart/2005/8/layout/vProcess5"/>
    <dgm:cxn modelId="{5292E668-C74C-47E3-BFF3-A56F370DE3C7}" type="presOf" srcId="{C1DDDDF7-BE92-4096-A88A-C74B5D54402A}" destId="{A8FDB6D2-BAC2-486B-A40F-19EDA13FFF2A}" srcOrd="0" destOrd="0" presId="urn:microsoft.com/office/officeart/2005/8/layout/vProcess5"/>
    <dgm:cxn modelId="{7796256B-07D3-40BB-AD2E-02867694C320}" type="presOf" srcId="{288DD290-3AA1-4249-85D6-55F7F427F48E}" destId="{01E7EC04-8D0A-485E-84C3-2B72115A03D7}" srcOrd="0" destOrd="0" presId="urn:microsoft.com/office/officeart/2005/8/layout/vProcess5"/>
    <dgm:cxn modelId="{88B0606D-3791-42E4-B79D-293F4A987C7C}" type="presOf" srcId="{C1DDDDF7-BE92-4096-A88A-C74B5D54402A}" destId="{1E1EAC54-11AA-4D16-8221-69CFD5A62D4B}" srcOrd="1" destOrd="0" presId="urn:microsoft.com/office/officeart/2005/8/layout/vProcess5"/>
    <dgm:cxn modelId="{B7B15295-39F6-430C-9397-6A8B5726E3A2}" srcId="{5739EA3C-C4A8-4634-A91F-991BB98F6C5B}" destId="{A1FD7CFF-9AF3-40F3-9752-139A87BD3834}" srcOrd="2" destOrd="0" parTransId="{363CC8A8-36BC-49D7-A054-491D81C683CB}" sibTransId="{0A1E807B-89AE-40AF-A2A7-344B22CE0CE2}"/>
    <dgm:cxn modelId="{CE88789B-1D11-458E-AA9F-E2DA4F5F145F}" type="presOf" srcId="{5739EA3C-C4A8-4634-A91F-991BB98F6C5B}" destId="{170F027C-FE25-41B9-8A74-7B0B9B40462A}" srcOrd="0" destOrd="0" presId="urn:microsoft.com/office/officeart/2005/8/layout/vProcess5"/>
    <dgm:cxn modelId="{A36D9FB4-3E31-4EE7-9D25-9C7564914B5A}" type="presOf" srcId="{257EAD4A-7ADB-4230-93B7-70C95521E4FB}" destId="{F689C337-7882-402A-A3F7-146CF92B1309}" srcOrd="0" destOrd="0" presId="urn:microsoft.com/office/officeart/2005/8/layout/vProcess5"/>
    <dgm:cxn modelId="{E67282B5-ED4D-4C69-8297-5AE8F0AE0B44}" type="presOf" srcId="{1B1B2AA2-A372-4E94-8CA8-319B0F0174E9}" destId="{88C93E92-D0F0-4055-9D1F-93513D22A79D}" srcOrd="1" destOrd="0" presId="urn:microsoft.com/office/officeart/2005/8/layout/vProcess5"/>
    <dgm:cxn modelId="{0B937DB6-5CF8-47D3-B704-F9A232FB4BBF}" srcId="{5739EA3C-C4A8-4634-A91F-991BB98F6C5B}" destId="{9A609EBF-4F44-4911-90E9-89DCC85EFA1B}" srcOrd="5" destOrd="0" parTransId="{B37CC22B-96A5-431B-A532-08B3F47E9563}" sibTransId="{63FD5F00-D630-4945-B6BA-C898FE8F5B53}"/>
    <dgm:cxn modelId="{36C06AB7-DFE7-44A4-9E94-7A3E470803D1}" srcId="{5739EA3C-C4A8-4634-A91F-991BB98F6C5B}" destId="{C1DDDDF7-BE92-4096-A88A-C74B5D54402A}" srcOrd="3" destOrd="0" parTransId="{CE64593D-1C7F-48B6-A378-3278CAF5B626}" sibTransId="{257EAD4A-7ADB-4230-93B7-70C95521E4FB}"/>
    <dgm:cxn modelId="{696699B8-A8F1-4793-B563-A99FB56CB905}" type="presOf" srcId="{288DD290-3AA1-4249-85D6-55F7F427F48E}" destId="{43986283-C042-4C19-BEC1-326657520C30}" srcOrd="1" destOrd="0" presId="urn:microsoft.com/office/officeart/2005/8/layout/vProcess5"/>
    <dgm:cxn modelId="{A0D62DC8-7280-4574-A82E-0552B82C686E}" type="presOf" srcId="{1B1B2AA2-A372-4E94-8CA8-319B0F0174E9}" destId="{42E0B297-6738-4C7A-A06F-D78E9986B636}" srcOrd="0" destOrd="0" presId="urn:microsoft.com/office/officeart/2005/8/layout/vProcess5"/>
    <dgm:cxn modelId="{15876BE6-7695-4B2C-BBAF-6123A26B57D8}" srcId="{5739EA3C-C4A8-4634-A91F-991BB98F6C5B}" destId="{288DD290-3AA1-4249-85D6-55F7F427F48E}" srcOrd="1" destOrd="0" parTransId="{42EA8B2C-8525-41D1-888E-40503162351F}" sibTransId="{A0F600C3-5E6C-4645-BDF3-92BE03D8A266}"/>
    <dgm:cxn modelId="{942208EA-9123-4F2D-A412-4E3534131DE7}" srcId="{5739EA3C-C4A8-4634-A91F-991BB98F6C5B}" destId="{1B1B2AA2-A372-4E94-8CA8-319B0F0174E9}" srcOrd="0" destOrd="0" parTransId="{917B118A-77DD-4B31-ACDD-BEA1F0C0EE25}" sibTransId="{C7DABAB9-3F51-4D01-A326-5AAF5A2276BB}"/>
    <dgm:cxn modelId="{2C85BBF7-0D81-4C3D-AD7B-66E988D82A95}" srcId="{5739EA3C-C4A8-4634-A91F-991BB98F6C5B}" destId="{4764C433-D22A-4DFA-B10E-60B3FFC9659C}" srcOrd="4" destOrd="0" parTransId="{A2159F99-D93A-4DBB-ADB2-6357A9384C40}" sibTransId="{BAF0B07C-88A0-4A58-AA77-BC02D108DC40}"/>
    <dgm:cxn modelId="{4F470ED6-0A15-4D2A-832F-E994410D8020}" type="presParOf" srcId="{170F027C-FE25-41B9-8A74-7B0B9B40462A}" destId="{60EDA4DC-C71D-4CB1-9AA1-6E72B71DEDCE}" srcOrd="0" destOrd="0" presId="urn:microsoft.com/office/officeart/2005/8/layout/vProcess5"/>
    <dgm:cxn modelId="{2575C4B8-CB1D-41B2-B336-6CE4A0DF163C}" type="presParOf" srcId="{170F027C-FE25-41B9-8A74-7B0B9B40462A}" destId="{42E0B297-6738-4C7A-A06F-D78E9986B636}" srcOrd="1" destOrd="0" presId="urn:microsoft.com/office/officeart/2005/8/layout/vProcess5"/>
    <dgm:cxn modelId="{FD1E7C9C-AE2F-443C-A0EC-DCDAC9A3937B}" type="presParOf" srcId="{170F027C-FE25-41B9-8A74-7B0B9B40462A}" destId="{01E7EC04-8D0A-485E-84C3-2B72115A03D7}" srcOrd="2" destOrd="0" presId="urn:microsoft.com/office/officeart/2005/8/layout/vProcess5"/>
    <dgm:cxn modelId="{2DB36160-1319-4393-8301-F1B452379CC4}" type="presParOf" srcId="{170F027C-FE25-41B9-8A74-7B0B9B40462A}" destId="{007D1CB0-5208-45D4-B060-77DECBD07742}" srcOrd="3" destOrd="0" presId="urn:microsoft.com/office/officeart/2005/8/layout/vProcess5"/>
    <dgm:cxn modelId="{1D99F2F2-7FB9-4833-A047-B9843F9D5D39}" type="presParOf" srcId="{170F027C-FE25-41B9-8A74-7B0B9B40462A}" destId="{A8FDB6D2-BAC2-486B-A40F-19EDA13FFF2A}" srcOrd="4" destOrd="0" presId="urn:microsoft.com/office/officeart/2005/8/layout/vProcess5"/>
    <dgm:cxn modelId="{19F66581-5AB8-41AB-AD83-DC459EF386D2}" type="presParOf" srcId="{170F027C-FE25-41B9-8A74-7B0B9B40462A}" destId="{2A0191D5-CFA4-4113-9808-FF36C4796C6B}" srcOrd="5" destOrd="0" presId="urn:microsoft.com/office/officeart/2005/8/layout/vProcess5"/>
    <dgm:cxn modelId="{7F841125-8216-4FC8-B887-350D0EAAA40B}" type="presParOf" srcId="{170F027C-FE25-41B9-8A74-7B0B9B40462A}" destId="{6EB2DAF0-C7B2-4413-AA96-8749EF06F9A1}" srcOrd="6" destOrd="0" presId="urn:microsoft.com/office/officeart/2005/8/layout/vProcess5"/>
    <dgm:cxn modelId="{8077CEB4-ACD3-4C87-A659-7E1AB5B77C17}" type="presParOf" srcId="{170F027C-FE25-41B9-8A74-7B0B9B40462A}" destId="{61A69723-4B72-4182-8A93-483F276AE655}" srcOrd="7" destOrd="0" presId="urn:microsoft.com/office/officeart/2005/8/layout/vProcess5"/>
    <dgm:cxn modelId="{4C515002-6477-448E-8E1A-82CB9BD701C8}" type="presParOf" srcId="{170F027C-FE25-41B9-8A74-7B0B9B40462A}" destId="{D8D52DB1-82A0-40BA-B93A-0EB2B2E81101}" srcOrd="8" destOrd="0" presId="urn:microsoft.com/office/officeart/2005/8/layout/vProcess5"/>
    <dgm:cxn modelId="{8AD2BE3C-EF3F-41A3-9A46-06095E0F6DA1}" type="presParOf" srcId="{170F027C-FE25-41B9-8A74-7B0B9B40462A}" destId="{F689C337-7882-402A-A3F7-146CF92B1309}" srcOrd="9" destOrd="0" presId="urn:microsoft.com/office/officeart/2005/8/layout/vProcess5"/>
    <dgm:cxn modelId="{399E3D2B-A0B7-4EB6-AB43-8849287ED68F}" type="presParOf" srcId="{170F027C-FE25-41B9-8A74-7B0B9B40462A}" destId="{88C93E92-D0F0-4055-9D1F-93513D22A79D}" srcOrd="10" destOrd="0" presId="urn:microsoft.com/office/officeart/2005/8/layout/vProcess5"/>
    <dgm:cxn modelId="{33576B04-53BE-4F4E-B0CC-BCEF691B2ED5}" type="presParOf" srcId="{170F027C-FE25-41B9-8A74-7B0B9B40462A}" destId="{43986283-C042-4C19-BEC1-326657520C30}" srcOrd="11" destOrd="0" presId="urn:microsoft.com/office/officeart/2005/8/layout/vProcess5"/>
    <dgm:cxn modelId="{FBB5C9E6-F73B-4194-997B-B2079CAB3FFE}" type="presParOf" srcId="{170F027C-FE25-41B9-8A74-7B0B9B40462A}" destId="{54C05727-A641-4A5A-AE10-346FCDAF113D}" srcOrd="12" destOrd="0" presId="urn:microsoft.com/office/officeart/2005/8/layout/vProcess5"/>
    <dgm:cxn modelId="{BE4084EB-A5CA-48F7-B2F3-EB512450A75E}" type="presParOf" srcId="{170F027C-FE25-41B9-8A74-7B0B9B40462A}" destId="{1E1EAC54-11AA-4D16-8221-69CFD5A62D4B}" srcOrd="13" destOrd="0" presId="urn:microsoft.com/office/officeart/2005/8/layout/vProcess5"/>
    <dgm:cxn modelId="{D24C378C-DCC0-44BD-952E-D517C18969FC}" type="presParOf" srcId="{170F027C-FE25-41B9-8A74-7B0B9B40462A}" destId="{683A6804-AC9D-4FDB-AC83-2E3D7DAFB651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79354D4-5C2A-4470-926C-EB123704FC2C}" type="doc">
      <dgm:prSet loTypeId="urn:microsoft.com/office/officeart/2008/layout/CircularPictureCallou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B16EDA7-D218-46A6-8B56-5F1CF60CE653}">
      <dgm:prSet/>
      <dgm:spPr/>
      <dgm:t>
        <a:bodyPr/>
        <a:lstStyle/>
        <a:p>
          <a:endParaRPr lang="ru-RU" dirty="0"/>
        </a:p>
      </dgm:t>
    </dgm:pt>
    <dgm:pt modelId="{9F477488-006E-4314-9D75-BFDE0A1D7D19}" type="parTrans" cxnId="{3655B2FC-2AC5-496E-9F3F-2992A1832179}">
      <dgm:prSet/>
      <dgm:spPr/>
      <dgm:t>
        <a:bodyPr/>
        <a:lstStyle/>
        <a:p>
          <a:endParaRPr lang="ru-RU"/>
        </a:p>
      </dgm:t>
    </dgm:pt>
    <dgm:pt modelId="{E809CA87-D2DC-42A9-B741-2EB152303AFE}" type="sibTrans" cxnId="{3655B2FC-2AC5-496E-9F3F-2992A1832179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AECF9D46-4007-4A36-9BE4-89B4D4177371}">
      <dgm:prSet phldrT="[Текст]" custT="1"/>
      <dgm:spPr/>
      <dgm:t>
        <a:bodyPr/>
        <a:lstStyle/>
        <a:p>
          <a:r>
            <a:rPr lang="ru-RU" sz="1400" dirty="0"/>
            <a:t>Удобство во время активного отдыха</a:t>
          </a:r>
        </a:p>
      </dgm:t>
    </dgm:pt>
    <dgm:pt modelId="{F11C25DC-F15C-402B-9B20-76308315167A}" type="parTrans" cxnId="{1F4A90D2-1F7B-42AB-8BDE-D32FCF34648C}">
      <dgm:prSet/>
      <dgm:spPr/>
      <dgm:t>
        <a:bodyPr/>
        <a:lstStyle/>
        <a:p>
          <a:endParaRPr lang="ru-RU"/>
        </a:p>
      </dgm:t>
    </dgm:pt>
    <dgm:pt modelId="{278C9B6B-80CD-4EE8-925A-2A9F48A88EEA}" type="sibTrans" cxnId="{1F4A90D2-1F7B-42AB-8BDE-D32FCF34648C}">
      <dgm:prSet/>
      <dgm:spPr>
        <a:blipFill>
          <a:blip xmlns:r="http://schemas.openxmlformats.org/officeDocument/2006/relationships"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id="0" name="" descr="Турпоход"/>
        </a:ext>
      </dgm:extLst>
    </dgm:pt>
    <dgm:pt modelId="{2CE2C210-57C1-4319-A1E5-570CEBA14A50}">
      <dgm:prSet phldrT="[Текст]" custT="1"/>
      <dgm:spPr/>
      <dgm:t>
        <a:bodyPr/>
        <a:lstStyle/>
        <a:p>
          <a:r>
            <a:rPr lang="ru-RU" sz="1400" dirty="0"/>
            <a:t>Для спортсменов</a:t>
          </a:r>
        </a:p>
      </dgm:t>
    </dgm:pt>
    <dgm:pt modelId="{D01FCF73-5B56-4C31-9989-A25E24DAB3A3}" type="parTrans" cxnId="{2DEDEC15-1D02-43D0-8EFC-27A60958D2F7}">
      <dgm:prSet/>
      <dgm:spPr/>
      <dgm:t>
        <a:bodyPr/>
        <a:lstStyle/>
        <a:p>
          <a:endParaRPr lang="ru-RU"/>
        </a:p>
      </dgm:t>
    </dgm:pt>
    <dgm:pt modelId="{9D856754-D296-4F81-BA57-CAF7EE944E9F}" type="sibTrans" cxnId="{2DEDEC15-1D02-43D0-8EFC-27A60958D2F7}">
      <dgm:prSet/>
      <dgm:spPr>
        <a:blipFill>
          <a:blip xmlns:r="http://schemas.openxmlformats.org/officeDocument/2006/relationships"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id="0" name="" descr="Культурист"/>
        </a:ext>
      </dgm:extLst>
    </dgm:pt>
    <dgm:pt modelId="{C9C58B27-5242-4565-97A3-32CABDEDFB8D}">
      <dgm:prSet phldrT="[Текст]" custT="1"/>
      <dgm:spPr/>
      <dgm:t>
        <a:bodyPr/>
        <a:lstStyle/>
        <a:p>
          <a:r>
            <a:rPr lang="ru-RU" sz="1400" dirty="0"/>
            <a:t>Для родителей</a:t>
          </a:r>
        </a:p>
      </dgm:t>
    </dgm:pt>
    <dgm:pt modelId="{AC07E834-E839-401E-8803-1FE3D6E90A70}" type="sibTrans" cxnId="{3F5C317B-D5D4-42DC-8167-6D444B42FF17}">
      <dgm:prSet/>
      <dgm:spPr>
        <a:blipFill>
          <a:blip xmlns:r="http://schemas.openxmlformats.org/officeDocument/2006/relationships"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a:blipFill>
        <a:ln>
          <a:noFill/>
        </a:ln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id="0" name="" descr="Женщина с коляской"/>
        </a:ext>
      </dgm:extLst>
    </dgm:pt>
    <dgm:pt modelId="{A593C1FC-FF33-4C2B-BCFB-2478B1C734B7}" type="parTrans" cxnId="{3F5C317B-D5D4-42DC-8167-6D444B42FF17}">
      <dgm:prSet/>
      <dgm:spPr/>
      <dgm:t>
        <a:bodyPr/>
        <a:lstStyle/>
        <a:p>
          <a:endParaRPr lang="ru-RU"/>
        </a:p>
      </dgm:t>
    </dgm:pt>
    <dgm:pt modelId="{3326DE09-E0E9-4749-80FB-F9F4EBA9E600}">
      <dgm:prSet phldrT="[Текст]" custT="1"/>
      <dgm:spPr/>
      <dgm:t>
        <a:bodyPr/>
        <a:lstStyle/>
        <a:p>
          <a:r>
            <a:rPr lang="ru-RU" sz="1400" dirty="0"/>
            <a:t>Забота о здоровье</a:t>
          </a:r>
        </a:p>
      </dgm:t>
    </dgm:pt>
    <dgm:pt modelId="{78C544DA-A14C-47BA-9EBD-6722A414F9D7}" type="sibTrans" cxnId="{AE48FF4F-E757-4ADD-88CD-0D4694E58B91}">
      <dgm:prSet/>
      <dgm:spPr>
        <a:blipFill>
          <a:blip xmlns:r="http://schemas.openxmlformats.org/officeDocument/2006/relationships"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id="0" name="" descr="Медицина"/>
        </a:ext>
      </dgm:extLst>
    </dgm:pt>
    <dgm:pt modelId="{02A425EC-BE2B-40EA-A2A6-60D83C6FEF26}" type="parTrans" cxnId="{AE48FF4F-E757-4ADD-88CD-0D4694E58B91}">
      <dgm:prSet/>
      <dgm:spPr/>
      <dgm:t>
        <a:bodyPr/>
        <a:lstStyle/>
        <a:p>
          <a:endParaRPr lang="ru-RU"/>
        </a:p>
      </dgm:t>
    </dgm:pt>
    <dgm:pt modelId="{413BDC2D-93B3-4DBC-B899-FE9B0E22FF33}">
      <dgm:prSet phldrT="[Текст]" custT="1"/>
      <dgm:spPr/>
      <dgm:t>
        <a:bodyPr/>
        <a:lstStyle/>
        <a:p>
          <a:r>
            <a:rPr lang="ru-RU" sz="1400" dirty="0"/>
            <a:t>Комфорт во время отпуска</a:t>
          </a:r>
        </a:p>
      </dgm:t>
    </dgm:pt>
    <dgm:pt modelId="{FE0F0938-AAE2-4F41-A5D9-DD52536D0017}" type="sibTrans" cxnId="{D6EC7BE7-2BDE-4740-A748-A6AF958369AE}">
      <dgm:prSet/>
      <dgm:spPr>
        <a:blipFill>
          <a:blip xmlns:r="http://schemas.openxmlformats.org/officeDocument/2006/relationships"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id="0" name="" descr="Пейзаж с горой"/>
        </a:ext>
      </dgm:extLst>
    </dgm:pt>
    <dgm:pt modelId="{B7E41C5B-262F-480C-8955-C067138E8C90}" type="parTrans" cxnId="{D6EC7BE7-2BDE-4740-A748-A6AF958369AE}">
      <dgm:prSet/>
      <dgm:spPr/>
      <dgm:t>
        <a:bodyPr/>
        <a:lstStyle/>
        <a:p>
          <a:endParaRPr lang="ru-RU"/>
        </a:p>
      </dgm:t>
    </dgm:pt>
    <dgm:pt modelId="{5A6D2D82-F01A-4EC6-96DC-F30CEF038A18}" type="pres">
      <dgm:prSet presAssocID="{B79354D4-5C2A-4470-926C-EB123704FC2C}" presName="Name0" presStyleCnt="0">
        <dgm:presLayoutVars>
          <dgm:chMax val="7"/>
          <dgm:chPref val="7"/>
          <dgm:dir/>
        </dgm:presLayoutVars>
      </dgm:prSet>
      <dgm:spPr/>
    </dgm:pt>
    <dgm:pt modelId="{0D6607CB-B53B-48ED-A347-CAF249EB571E}" type="pres">
      <dgm:prSet presAssocID="{B79354D4-5C2A-4470-926C-EB123704FC2C}" presName="Name1" presStyleCnt="0"/>
      <dgm:spPr/>
    </dgm:pt>
    <dgm:pt modelId="{2AFF3081-AC2B-4C8E-BAEB-812AFC94ED88}" type="pres">
      <dgm:prSet presAssocID="{E809CA87-D2DC-42A9-B741-2EB152303AFE}" presName="picture_1" presStyleCnt="0"/>
      <dgm:spPr/>
    </dgm:pt>
    <dgm:pt modelId="{FCD8BCEC-8823-422B-B756-0999C9E364B6}" type="pres">
      <dgm:prSet presAssocID="{E809CA87-D2DC-42A9-B741-2EB152303AFE}" presName="pictureRepeatNode" presStyleLbl="alignImgPlace1" presStyleIdx="0" presStyleCnt="6" custScaleX="71749" custScaleY="57924"/>
      <dgm:spPr/>
    </dgm:pt>
    <dgm:pt modelId="{4E9A9CAF-D058-4247-8EB0-3E606B1F331C}" type="pres">
      <dgm:prSet presAssocID="{8B16EDA7-D218-46A6-8B56-5F1CF60CE653}" presName="text_1" presStyleLbl="node1" presStyleIdx="0" presStyleCnt="0">
        <dgm:presLayoutVars>
          <dgm:bulletEnabled val="1"/>
        </dgm:presLayoutVars>
      </dgm:prSet>
      <dgm:spPr/>
    </dgm:pt>
    <dgm:pt modelId="{48DA4B3E-AE92-436E-BB79-49A86BF79EDE}" type="pres">
      <dgm:prSet presAssocID="{FE0F0938-AAE2-4F41-A5D9-DD52536D0017}" presName="picture_2" presStyleCnt="0"/>
      <dgm:spPr/>
    </dgm:pt>
    <dgm:pt modelId="{0758BAC1-8867-40D2-B519-284ECA83847C}" type="pres">
      <dgm:prSet presAssocID="{FE0F0938-AAE2-4F41-A5D9-DD52536D0017}" presName="pictureRepeatNode" presStyleLbl="alignImgPlace1" presStyleIdx="1" presStyleCnt="6" custScaleX="68131" custScaleY="72730" custLinFactNeighborX="25879" custLinFactNeighborY="-11731"/>
      <dgm:spPr/>
    </dgm:pt>
    <dgm:pt modelId="{019957A3-BA89-498F-A8FF-0CA70978A709}" type="pres">
      <dgm:prSet presAssocID="{413BDC2D-93B3-4DBC-B899-FE9B0E22FF33}" presName="line_2" presStyleLbl="parChTrans1D1" presStyleIdx="0" presStyleCnt="5"/>
      <dgm:spPr/>
    </dgm:pt>
    <dgm:pt modelId="{33531E99-4F10-4DAB-830A-D8D4A94B5D1E}" type="pres">
      <dgm:prSet presAssocID="{413BDC2D-93B3-4DBC-B899-FE9B0E22FF33}" presName="textparent_2" presStyleLbl="node1" presStyleIdx="0" presStyleCnt="0"/>
      <dgm:spPr/>
    </dgm:pt>
    <dgm:pt modelId="{D486BDCA-D41B-4073-BFB1-DDF21193768D}" type="pres">
      <dgm:prSet presAssocID="{413BDC2D-93B3-4DBC-B899-FE9B0E22FF33}" presName="text_2" presStyleLbl="revTx" presStyleIdx="0" presStyleCnt="5" custScaleX="1921227" custScaleY="85678" custLinFactX="-1200000" custLinFactNeighborX="-1231661" custLinFactNeighborY="-22894">
        <dgm:presLayoutVars>
          <dgm:bulletEnabled val="1"/>
        </dgm:presLayoutVars>
      </dgm:prSet>
      <dgm:spPr/>
    </dgm:pt>
    <dgm:pt modelId="{7E4AF7E3-8109-463E-88BF-96F23D145185}" type="pres">
      <dgm:prSet presAssocID="{AC07E834-E839-401E-8803-1FE3D6E90A70}" presName="picture_3" presStyleCnt="0"/>
      <dgm:spPr/>
    </dgm:pt>
    <dgm:pt modelId="{788CD7A7-4D72-45E5-AD97-C0C237E72F4A}" type="pres">
      <dgm:prSet presAssocID="{AC07E834-E839-401E-8803-1FE3D6E90A70}" presName="pictureRepeatNode" presStyleLbl="alignImgPlace1" presStyleIdx="2" presStyleCnt="6" custLinFactNeighborX="14499" custLinFactNeighborY="-4913"/>
      <dgm:spPr/>
    </dgm:pt>
    <dgm:pt modelId="{EB8C822F-ED95-4A9D-93CF-57A6921CC37D}" type="pres">
      <dgm:prSet presAssocID="{C9C58B27-5242-4565-97A3-32CABDEDFB8D}" presName="line_3" presStyleLbl="parChTrans1D1" presStyleIdx="1" presStyleCnt="5"/>
      <dgm:spPr/>
    </dgm:pt>
    <dgm:pt modelId="{201322BF-F28B-4BAE-BD81-56AF859214CD}" type="pres">
      <dgm:prSet presAssocID="{C9C58B27-5242-4565-97A3-32CABDEDFB8D}" presName="textparent_3" presStyleLbl="node1" presStyleIdx="0" presStyleCnt="0"/>
      <dgm:spPr/>
    </dgm:pt>
    <dgm:pt modelId="{43743CC1-B588-4EA0-9985-EEF082702DB0}" type="pres">
      <dgm:prSet presAssocID="{C9C58B27-5242-4565-97A3-32CABDEDFB8D}" presName="text_3" presStyleLbl="revTx" presStyleIdx="1" presStyleCnt="5" custScaleX="186619" custLinFactX="-100000" custLinFactNeighborX="-103338" custLinFactNeighborY="-13731">
        <dgm:presLayoutVars>
          <dgm:bulletEnabled val="1"/>
        </dgm:presLayoutVars>
      </dgm:prSet>
      <dgm:spPr/>
    </dgm:pt>
    <dgm:pt modelId="{7B9D55FC-948F-43C1-B9F1-9B6B1A4B260F}" type="pres">
      <dgm:prSet presAssocID="{78C544DA-A14C-47BA-9EBD-6722A414F9D7}" presName="picture_4" presStyleCnt="0"/>
      <dgm:spPr/>
    </dgm:pt>
    <dgm:pt modelId="{435849C7-6C31-4E46-9362-B2D0C9117E29}" type="pres">
      <dgm:prSet presAssocID="{78C544DA-A14C-47BA-9EBD-6722A414F9D7}" presName="pictureRepeatNode" presStyleLbl="alignImgPlace1" presStyleIdx="3" presStyleCnt="6"/>
      <dgm:spPr/>
    </dgm:pt>
    <dgm:pt modelId="{5AAF997B-83F7-4FA5-9303-7CC9B9A1686E}" type="pres">
      <dgm:prSet presAssocID="{3326DE09-E0E9-4749-80FB-F9F4EBA9E600}" presName="line_4" presStyleLbl="parChTrans1D1" presStyleIdx="2" presStyleCnt="5"/>
      <dgm:spPr/>
    </dgm:pt>
    <dgm:pt modelId="{60516459-7732-4354-A989-55AFF212F5B9}" type="pres">
      <dgm:prSet presAssocID="{3326DE09-E0E9-4749-80FB-F9F4EBA9E600}" presName="textparent_4" presStyleLbl="node1" presStyleIdx="0" presStyleCnt="0"/>
      <dgm:spPr/>
    </dgm:pt>
    <dgm:pt modelId="{007DC9D3-D562-43ED-A0AA-D32562BAE9B6}" type="pres">
      <dgm:prSet presAssocID="{3326DE09-E0E9-4749-80FB-F9F4EBA9E600}" presName="text_4" presStyleLbl="revTx" presStyleIdx="2" presStyleCnt="5" custScaleX="223813" custLinFactX="-100000" custLinFactNeighborX="-173255" custLinFactNeighborY="-14234">
        <dgm:presLayoutVars>
          <dgm:bulletEnabled val="1"/>
        </dgm:presLayoutVars>
      </dgm:prSet>
      <dgm:spPr/>
    </dgm:pt>
    <dgm:pt modelId="{0BA32731-4F42-4356-ADB1-924612011AAE}" type="pres">
      <dgm:prSet presAssocID="{9D856754-D296-4F81-BA57-CAF7EE944E9F}" presName="picture_5" presStyleCnt="0"/>
      <dgm:spPr/>
    </dgm:pt>
    <dgm:pt modelId="{82390880-461F-4229-8831-ED723CA7F255}" type="pres">
      <dgm:prSet presAssocID="{9D856754-D296-4F81-BA57-CAF7EE944E9F}" presName="pictureRepeatNode" presStyleLbl="alignImgPlace1" presStyleIdx="4" presStyleCnt="6" custLinFactNeighborX="5680" custLinFactNeighborY="-5918"/>
      <dgm:spPr/>
    </dgm:pt>
    <dgm:pt modelId="{BFCE80BB-BC73-41C0-B1DA-FC1A12014C56}" type="pres">
      <dgm:prSet presAssocID="{2CE2C210-57C1-4319-A1E5-570CEBA14A50}" presName="line_5" presStyleLbl="parChTrans1D1" presStyleIdx="3" presStyleCnt="5"/>
      <dgm:spPr/>
    </dgm:pt>
    <dgm:pt modelId="{C967704F-3806-43A9-B498-67A546777FA2}" type="pres">
      <dgm:prSet presAssocID="{2CE2C210-57C1-4319-A1E5-570CEBA14A50}" presName="textparent_5" presStyleLbl="node1" presStyleIdx="0" presStyleCnt="0"/>
      <dgm:spPr/>
    </dgm:pt>
    <dgm:pt modelId="{B5C052C8-8952-4056-BE8F-8A3D51C726BF}" type="pres">
      <dgm:prSet presAssocID="{2CE2C210-57C1-4319-A1E5-570CEBA14A50}" presName="text_5" presStyleLbl="revTx" presStyleIdx="3" presStyleCnt="5" custLinFactX="-60903" custLinFactNeighborX="-100000" custLinFactNeighborY="-23555">
        <dgm:presLayoutVars>
          <dgm:bulletEnabled val="1"/>
        </dgm:presLayoutVars>
      </dgm:prSet>
      <dgm:spPr/>
    </dgm:pt>
    <dgm:pt modelId="{CB47D944-0847-40CB-A05E-9D30658631F8}" type="pres">
      <dgm:prSet presAssocID="{278C9B6B-80CD-4EE8-925A-2A9F48A88EEA}" presName="picture_6" presStyleCnt="0"/>
      <dgm:spPr/>
    </dgm:pt>
    <dgm:pt modelId="{79965DA4-290C-4B66-B93F-19FABCED2B14}" type="pres">
      <dgm:prSet presAssocID="{278C9B6B-80CD-4EE8-925A-2A9F48A88EEA}" presName="pictureRepeatNode" presStyleLbl="alignImgPlace1" presStyleIdx="5" presStyleCnt="6" custLinFactNeighborX="15404" custLinFactNeighborY="-5299"/>
      <dgm:spPr/>
    </dgm:pt>
    <dgm:pt modelId="{F25239D7-B3C0-4B44-B6A1-BB1A53D5B56A}" type="pres">
      <dgm:prSet presAssocID="{AECF9D46-4007-4A36-9BE4-89B4D4177371}" presName="line_6" presStyleLbl="parChTrans1D1" presStyleIdx="4" presStyleCnt="5"/>
      <dgm:spPr/>
    </dgm:pt>
    <dgm:pt modelId="{7314C7BA-068E-4B1A-9E63-8CE36E564E7D}" type="pres">
      <dgm:prSet presAssocID="{AECF9D46-4007-4A36-9BE4-89B4D4177371}" presName="textparent_6" presStyleLbl="node1" presStyleIdx="0" presStyleCnt="0"/>
      <dgm:spPr/>
    </dgm:pt>
    <dgm:pt modelId="{BB5DA042-202C-469B-A1CA-108F5B7B1DF9}" type="pres">
      <dgm:prSet presAssocID="{AECF9D46-4007-4A36-9BE4-89B4D4177371}" presName="text_6" presStyleLbl="revTx" presStyleIdx="4" presStyleCnt="5" custScaleX="2000000" custScaleY="98389" custLinFactX="-1575341" custLinFactNeighborX="-1600000" custLinFactNeighborY="-31177">
        <dgm:presLayoutVars>
          <dgm:bulletEnabled val="1"/>
        </dgm:presLayoutVars>
      </dgm:prSet>
      <dgm:spPr/>
    </dgm:pt>
  </dgm:ptLst>
  <dgm:cxnLst>
    <dgm:cxn modelId="{C3E97502-CE31-42B0-89AE-7EEFA6DBD77C}" type="presOf" srcId="{AECF9D46-4007-4A36-9BE4-89B4D4177371}" destId="{BB5DA042-202C-469B-A1CA-108F5B7B1DF9}" srcOrd="0" destOrd="0" presId="urn:microsoft.com/office/officeart/2008/layout/CircularPictureCallout"/>
    <dgm:cxn modelId="{A6FC3A03-337F-49F9-973F-77C0CE0D5263}" type="presOf" srcId="{E809CA87-D2DC-42A9-B741-2EB152303AFE}" destId="{FCD8BCEC-8823-422B-B756-0999C9E364B6}" srcOrd="0" destOrd="0" presId="urn:microsoft.com/office/officeart/2008/layout/CircularPictureCallout"/>
    <dgm:cxn modelId="{2DEDEC15-1D02-43D0-8EFC-27A60958D2F7}" srcId="{B79354D4-5C2A-4470-926C-EB123704FC2C}" destId="{2CE2C210-57C1-4319-A1E5-570CEBA14A50}" srcOrd="4" destOrd="0" parTransId="{D01FCF73-5B56-4C31-9989-A25E24DAB3A3}" sibTransId="{9D856754-D296-4F81-BA57-CAF7EE944E9F}"/>
    <dgm:cxn modelId="{34C9EE26-C0F1-431B-A953-E54B87E325C1}" type="presOf" srcId="{C9C58B27-5242-4565-97A3-32CABDEDFB8D}" destId="{43743CC1-B588-4EA0-9985-EEF082702DB0}" srcOrd="0" destOrd="0" presId="urn:microsoft.com/office/officeart/2008/layout/CircularPictureCallout"/>
    <dgm:cxn modelId="{8101AB34-5ED9-4E18-8D21-7AC80BB18195}" type="presOf" srcId="{278C9B6B-80CD-4EE8-925A-2A9F48A88EEA}" destId="{79965DA4-290C-4B66-B93F-19FABCED2B14}" srcOrd="0" destOrd="0" presId="urn:microsoft.com/office/officeart/2008/layout/CircularPictureCallout"/>
    <dgm:cxn modelId="{962D193B-F71B-4224-A0D3-C5FCC5E6D677}" type="presOf" srcId="{3326DE09-E0E9-4749-80FB-F9F4EBA9E600}" destId="{007DC9D3-D562-43ED-A0AA-D32562BAE9B6}" srcOrd="0" destOrd="0" presId="urn:microsoft.com/office/officeart/2008/layout/CircularPictureCallout"/>
    <dgm:cxn modelId="{A8030964-F521-4480-96F4-4F2E3AFB469E}" type="presOf" srcId="{78C544DA-A14C-47BA-9EBD-6722A414F9D7}" destId="{435849C7-6C31-4E46-9362-B2D0C9117E29}" srcOrd="0" destOrd="0" presId="urn:microsoft.com/office/officeart/2008/layout/CircularPictureCallout"/>
    <dgm:cxn modelId="{EC92224E-C20D-4D6E-B054-B3021426B924}" type="presOf" srcId="{8B16EDA7-D218-46A6-8B56-5F1CF60CE653}" destId="{4E9A9CAF-D058-4247-8EB0-3E606B1F331C}" srcOrd="0" destOrd="0" presId="urn:microsoft.com/office/officeart/2008/layout/CircularPictureCallout"/>
    <dgm:cxn modelId="{AE48FF4F-E757-4ADD-88CD-0D4694E58B91}" srcId="{B79354D4-5C2A-4470-926C-EB123704FC2C}" destId="{3326DE09-E0E9-4749-80FB-F9F4EBA9E600}" srcOrd="3" destOrd="0" parTransId="{02A425EC-BE2B-40EA-A2A6-60D83C6FEF26}" sibTransId="{78C544DA-A14C-47BA-9EBD-6722A414F9D7}"/>
    <dgm:cxn modelId="{A06F3F51-2ACF-4D96-A8B3-5A7760EA59D1}" type="presOf" srcId="{9D856754-D296-4F81-BA57-CAF7EE944E9F}" destId="{82390880-461F-4229-8831-ED723CA7F255}" srcOrd="0" destOrd="0" presId="urn:microsoft.com/office/officeart/2008/layout/CircularPictureCallout"/>
    <dgm:cxn modelId="{3F5C317B-D5D4-42DC-8167-6D444B42FF17}" srcId="{B79354D4-5C2A-4470-926C-EB123704FC2C}" destId="{C9C58B27-5242-4565-97A3-32CABDEDFB8D}" srcOrd="2" destOrd="0" parTransId="{A593C1FC-FF33-4C2B-BCFB-2478B1C734B7}" sibTransId="{AC07E834-E839-401E-8803-1FE3D6E90A70}"/>
    <dgm:cxn modelId="{33736E9C-743C-4F51-8924-91B6D70F453A}" type="presOf" srcId="{FE0F0938-AAE2-4F41-A5D9-DD52536D0017}" destId="{0758BAC1-8867-40D2-B519-284ECA83847C}" srcOrd="0" destOrd="0" presId="urn:microsoft.com/office/officeart/2008/layout/CircularPictureCallout"/>
    <dgm:cxn modelId="{5497EA9D-7916-4D3E-B493-E7CED710B1CB}" type="presOf" srcId="{413BDC2D-93B3-4DBC-B899-FE9B0E22FF33}" destId="{D486BDCA-D41B-4073-BFB1-DDF21193768D}" srcOrd="0" destOrd="0" presId="urn:microsoft.com/office/officeart/2008/layout/CircularPictureCallout"/>
    <dgm:cxn modelId="{A34FEAAA-226F-4558-99FB-CC30CFCAD16B}" type="presOf" srcId="{B79354D4-5C2A-4470-926C-EB123704FC2C}" destId="{5A6D2D82-F01A-4EC6-96DC-F30CEF038A18}" srcOrd="0" destOrd="0" presId="urn:microsoft.com/office/officeart/2008/layout/CircularPictureCallout"/>
    <dgm:cxn modelId="{EFA623BA-E87D-402D-81E5-596218585A67}" type="presOf" srcId="{2CE2C210-57C1-4319-A1E5-570CEBA14A50}" destId="{B5C052C8-8952-4056-BE8F-8A3D51C726BF}" srcOrd="0" destOrd="0" presId="urn:microsoft.com/office/officeart/2008/layout/CircularPictureCallout"/>
    <dgm:cxn modelId="{B528E4C8-7074-4752-ACA8-362E1C2A9180}" type="presOf" srcId="{AC07E834-E839-401E-8803-1FE3D6E90A70}" destId="{788CD7A7-4D72-45E5-AD97-C0C237E72F4A}" srcOrd="0" destOrd="0" presId="urn:microsoft.com/office/officeart/2008/layout/CircularPictureCallout"/>
    <dgm:cxn modelId="{1F4A90D2-1F7B-42AB-8BDE-D32FCF34648C}" srcId="{B79354D4-5C2A-4470-926C-EB123704FC2C}" destId="{AECF9D46-4007-4A36-9BE4-89B4D4177371}" srcOrd="5" destOrd="0" parTransId="{F11C25DC-F15C-402B-9B20-76308315167A}" sibTransId="{278C9B6B-80CD-4EE8-925A-2A9F48A88EEA}"/>
    <dgm:cxn modelId="{D6EC7BE7-2BDE-4740-A748-A6AF958369AE}" srcId="{B79354D4-5C2A-4470-926C-EB123704FC2C}" destId="{413BDC2D-93B3-4DBC-B899-FE9B0E22FF33}" srcOrd="1" destOrd="0" parTransId="{B7E41C5B-262F-480C-8955-C067138E8C90}" sibTransId="{FE0F0938-AAE2-4F41-A5D9-DD52536D0017}"/>
    <dgm:cxn modelId="{3655B2FC-2AC5-496E-9F3F-2992A1832179}" srcId="{B79354D4-5C2A-4470-926C-EB123704FC2C}" destId="{8B16EDA7-D218-46A6-8B56-5F1CF60CE653}" srcOrd="0" destOrd="0" parTransId="{9F477488-006E-4314-9D75-BFDE0A1D7D19}" sibTransId="{E809CA87-D2DC-42A9-B741-2EB152303AFE}"/>
    <dgm:cxn modelId="{50D2D5D9-6E9A-42D0-99C7-513F842C7544}" type="presParOf" srcId="{5A6D2D82-F01A-4EC6-96DC-F30CEF038A18}" destId="{0D6607CB-B53B-48ED-A347-CAF249EB571E}" srcOrd="0" destOrd="0" presId="urn:microsoft.com/office/officeart/2008/layout/CircularPictureCallout"/>
    <dgm:cxn modelId="{4EDED130-1ED4-4C71-92B7-CCE93A44D75A}" type="presParOf" srcId="{0D6607CB-B53B-48ED-A347-CAF249EB571E}" destId="{2AFF3081-AC2B-4C8E-BAEB-812AFC94ED88}" srcOrd="0" destOrd="0" presId="urn:microsoft.com/office/officeart/2008/layout/CircularPictureCallout"/>
    <dgm:cxn modelId="{76BB7400-0A06-4B2D-AE52-B8645D10081A}" type="presParOf" srcId="{2AFF3081-AC2B-4C8E-BAEB-812AFC94ED88}" destId="{FCD8BCEC-8823-422B-B756-0999C9E364B6}" srcOrd="0" destOrd="0" presId="urn:microsoft.com/office/officeart/2008/layout/CircularPictureCallout"/>
    <dgm:cxn modelId="{BE0622C9-2D32-4155-A5F5-6279D0DCAC94}" type="presParOf" srcId="{0D6607CB-B53B-48ED-A347-CAF249EB571E}" destId="{4E9A9CAF-D058-4247-8EB0-3E606B1F331C}" srcOrd="1" destOrd="0" presId="urn:microsoft.com/office/officeart/2008/layout/CircularPictureCallout"/>
    <dgm:cxn modelId="{07D0CFFC-4251-4242-863E-1A321D2F7165}" type="presParOf" srcId="{0D6607CB-B53B-48ED-A347-CAF249EB571E}" destId="{48DA4B3E-AE92-436E-BB79-49A86BF79EDE}" srcOrd="2" destOrd="0" presId="urn:microsoft.com/office/officeart/2008/layout/CircularPictureCallout"/>
    <dgm:cxn modelId="{C500C09F-3358-4D97-879E-EC0E45A6EB4D}" type="presParOf" srcId="{48DA4B3E-AE92-436E-BB79-49A86BF79EDE}" destId="{0758BAC1-8867-40D2-B519-284ECA83847C}" srcOrd="0" destOrd="0" presId="urn:microsoft.com/office/officeart/2008/layout/CircularPictureCallout"/>
    <dgm:cxn modelId="{F03E98C3-EECE-4AEF-B73A-6D20D6762C43}" type="presParOf" srcId="{0D6607CB-B53B-48ED-A347-CAF249EB571E}" destId="{019957A3-BA89-498F-A8FF-0CA70978A709}" srcOrd="3" destOrd="0" presId="urn:microsoft.com/office/officeart/2008/layout/CircularPictureCallout"/>
    <dgm:cxn modelId="{DC29A0A9-3AB0-4CC5-B3EE-6A34244BC7EC}" type="presParOf" srcId="{0D6607CB-B53B-48ED-A347-CAF249EB571E}" destId="{33531E99-4F10-4DAB-830A-D8D4A94B5D1E}" srcOrd="4" destOrd="0" presId="urn:microsoft.com/office/officeart/2008/layout/CircularPictureCallout"/>
    <dgm:cxn modelId="{05A4F3A3-C369-4880-8B03-B72B75691379}" type="presParOf" srcId="{33531E99-4F10-4DAB-830A-D8D4A94B5D1E}" destId="{D486BDCA-D41B-4073-BFB1-DDF21193768D}" srcOrd="0" destOrd="0" presId="urn:microsoft.com/office/officeart/2008/layout/CircularPictureCallout"/>
    <dgm:cxn modelId="{4FB3042C-7CD0-41BB-B880-1363B4DE5C5F}" type="presParOf" srcId="{0D6607CB-B53B-48ED-A347-CAF249EB571E}" destId="{7E4AF7E3-8109-463E-88BF-96F23D145185}" srcOrd="5" destOrd="0" presId="urn:microsoft.com/office/officeart/2008/layout/CircularPictureCallout"/>
    <dgm:cxn modelId="{92E9601F-41DE-4CD6-A203-83758A16D77C}" type="presParOf" srcId="{7E4AF7E3-8109-463E-88BF-96F23D145185}" destId="{788CD7A7-4D72-45E5-AD97-C0C237E72F4A}" srcOrd="0" destOrd="0" presId="urn:microsoft.com/office/officeart/2008/layout/CircularPictureCallout"/>
    <dgm:cxn modelId="{7948588C-762A-49D7-BA10-71D7CA1FA56D}" type="presParOf" srcId="{0D6607CB-B53B-48ED-A347-CAF249EB571E}" destId="{EB8C822F-ED95-4A9D-93CF-57A6921CC37D}" srcOrd="6" destOrd="0" presId="urn:microsoft.com/office/officeart/2008/layout/CircularPictureCallout"/>
    <dgm:cxn modelId="{BB4E3AA1-FC5D-43AB-97C8-8233278FCF44}" type="presParOf" srcId="{0D6607CB-B53B-48ED-A347-CAF249EB571E}" destId="{201322BF-F28B-4BAE-BD81-56AF859214CD}" srcOrd="7" destOrd="0" presId="urn:microsoft.com/office/officeart/2008/layout/CircularPictureCallout"/>
    <dgm:cxn modelId="{9324D17D-B104-4A29-9A31-239405FAB9B0}" type="presParOf" srcId="{201322BF-F28B-4BAE-BD81-56AF859214CD}" destId="{43743CC1-B588-4EA0-9985-EEF082702DB0}" srcOrd="0" destOrd="0" presId="urn:microsoft.com/office/officeart/2008/layout/CircularPictureCallout"/>
    <dgm:cxn modelId="{11485E5C-2163-4F87-85FD-85037433E7AA}" type="presParOf" srcId="{0D6607CB-B53B-48ED-A347-CAF249EB571E}" destId="{7B9D55FC-948F-43C1-B9F1-9B6B1A4B260F}" srcOrd="8" destOrd="0" presId="urn:microsoft.com/office/officeart/2008/layout/CircularPictureCallout"/>
    <dgm:cxn modelId="{86AA7AD1-F17E-495E-8B53-7A9B256BB7D3}" type="presParOf" srcId="{7B9D55FC-948F-43C1-B9F1-9B6B1A4B260F}" destId="{435849C7-6C31-4E46-9362-B2D0C9117E29}" srcOrd="0" destOrd="0" presId="urn:microsoft.com/office/officeart/2008/layout/CircularPictureCallout"/>
    <dgm:cxn modelId="{0411096E-C914-48DD-896C-16037E9E33E5}" type="presParOf" srcId="{0D6607CB-B53B-48ED-A347-CAF249EB571E}" destId="{5AAF997B-83F7-4FA5-9303-7CC9B9A1686E}" srcOrd="9" destOrd="0" presId="urn:microsoft.com/office/officeart/2008/layout/CircularPictureCallout"/>
    <dgm:cxn modelId="{D018B3CE-E5B3-45AF-A602-1081519BDEF5}" type="presParOf" srcId="{0D6607CB-B53B-48ED-A347-CAF249EB571E}" destId="{60516459-7732-4354-A989-55AFF212F5B9}" srcOrd="10" destOrd="0" presId="urn:microsoft.com/office/officeart/2008/layout/CircularPictureCallout"/>
    <dgm:cxn modelId="{0F0ECD7F-7087-4273-8594-7CCB34761079}" type="presParOf" srcId="{60516459-7732-4354-A989-55AFF212F5B9}" destId="{007DC9D3-D562-43ED-A0AA-D32562BAE9B6}" srcOrd="0" destOrd="0" presId="urn:microsoft.com/office/officeart/2008/layout/CircularPictureCallout"/>
    <dgm:cxn modelId="{D9A41FD0-2197-45E3-B308-C39BBDE2B241}" type="presParOf" srcId="{0D6607CB-B53B-48ED-A347-CAF249EB571E}" destId="{0BA32731-4F42-4356-ADB1-924612011AAE}" srcOrd="11" destOrd="0" presId="urn:microsoft.com/office/officeart/2008/layout/CircularPictureCallout"/>
    <dgm:cxn modelId="{7816FEB1-D0F8-4324-A96C-CD7607BD749A}" type="presParOf" srcId="{0BA32731-4F42-4356-ADB1-924612011AAE}" destId="{82390880-461F-4229-8831-ED723CA7F255}" srcOrd="0" destOrd="0" presId="urn:microsoft.com/office/officeart/2008/layout/CircularPictureCallout"/>
    <dgm:cxn modelId="{6F1EA57D-F68E-46FC-A404-9E6CE4AF5B43}" type="presParOf" srcId="{0D6607CB-B53B-48ED-A347-CAF249EB571E}" destId="{BFCE80BB-BC73-41C0-B1DA-FC1A12014C56}" srcOrd="12" destOrd="0" presId="urn:microsoft.com/office/officeart/2008/layout/CircularPictureCallout"/>
    <dgm:cxn modelId="{7B946183-9F08-43DD-928D-2FE204F1E394}" type="presParOf" srcId="{0D6607CB-B53B-48ED-A347-CAF249EB571E}" destId="{C967704F-3806-43A9-B498-67A546777FA2}" srcOrd="13" destOrd="0" presId="urn:microsoft.com/office/officeart/2008/layout/CircularPictureCallout"/>
    <dgm:cxn modelId="{8ECACE89-6CEB-4389-B1DB-23AB3378ABD3}" type="presParOf" srcId="{C967704F-3806-43A9-B498-67A546777FA2}" destId="{B5C052C8-8952-4056-BE8F-8A3D51C726BF}" srcOrd="0" destOrd="0" presId="urn:microsoft.com/office/officeart/2008/layout/CircularPictureCallout"/>
    <dgm:cxn modelId="{D045BA3F-97B8-411A-AFAF-7A811E82AB09}" type="presParOf" srcId="{0D6607CB-B53B-48ED-A347-CAF249EB571E}" destId="{CB47D944-0847-40CB-A05E-9D30658631F8}" srcOrd="14" destOrd="0" presId="urn:microsoft.com/office/officeart/2008/layout/CircularPictureCallout"/>
    <dgm:cxn modelId="{0F8B2FD6-F1EE-43F4-870C-A512A63E59F7}" type="presParOf" srcId="{CB47D944-0847-40CB-A05E-9D30658631F8}" destId="{79965DA4-290C-4B66-B93F-19FABCED2B14}" srcOrd="0" destOrd="0" presId="urn:microsoft.com/office/officeart/2008/layout/CircularPictureCallout"/>
    <dgm:cxn modelId="{9A5D43F6-895E-4294-8A0C-D708E798F1C8}" type="presParOf" srcId="{0D6607CB-B53B-48ED-A347-CAF249EB571E}" destId="{F25239D7-B3C0-4B44-B6A1-BB1A53D5B56A}" srcOrd="15" destOrd="0" presId="urn:microsoft.com/office/officeart/2008/layout/CircularPictureCallout"/>
    <dgm:cxn modelId="{7C9469F7-A8B6-4707-9A16-6A0A5B9D8300}" type="presParOf" srcId="{0D6607CB-B53B-48ED-A347-CAF249EB571E}" destId="{7314C7BA-068E-4B1A-9E63-8CE36E564E7D}" srcOrd="16" destOrd="0" presId="urn:microsoft.com/office/officeart/2008/layout/CircularPictureCallout"/>
    <dgm:cxn modelId="{3ABF8B18-309D-4CE1-8A0C-401B4520AA12}" type="presParOf" srcId="{7314C7BA-068E-4B1A-9E63-8CE36E564E7D}" destId="{BB5DA042-202C-469B-A1CA-108F5B7B1DF9}" srcOrd="0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32CEF95-110D-49C3-A607-2FA7A0A311AF}" type="doc">
      <dgm:prSet loTypeId="urn:microsoft.com/office/officeart/2005/8/layout/default#1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BEB484C-965A-441D-B2DD-C5F1C3648BC3}">
      <dgm:prSet/>
      <dgm:spPr>
        <a:solidFill>
          <a:srgbClr val="D1BCFF"/>
        </a:solid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ru-RU" dirty="0">
              <a:solidFill>
                <a:schemeClr val="tx1"/>
              </a:solidFill>
              <a:latin typeface="+mn-lt"/>
            </a:rPr>
            <a:t>Проект умной бутылки с фильтрацией воды является действительно полезным гаджетом. Поскольку решит проблему с фильтрацией воды, а также сделает ее удобной за счет компактности</a:t>
          </a:r>
        </a:p>
      </dgm:t>
    </dgm:pt>
    <dgm:pt modelId="{445DE6F2-36D4-4C3A-9055-54597AB6FEB8}" type="parTrans" cxnId="{C25D256F-DE15-4815-B448-CAA6B675D87B}">
      <dgm:prSet/>
      <dgm:spPr/>
      <dgm:t>
        <a:bodyPr/>
        <a:lstStyle/>
        <a:p>
          <a:endParaRPr lang="ru-RU"/>
        </a:p>
      </dgm:t>
    </dgm:pt>
    <dgm:pt modelId="{14486E18-D4DC-4F78-953F-32AD0FB8B240}" type="sibTrans" cxnId="{C25D256F-DE15-4815-B448-CAA6B675D87B}">
      <dgm:prSet/>
      <dgm:spPr/>
      <dgm:t>
        <a:bodyPr/>
        <a:lstStyle/>
        <a:p>
          <a:endParaRPr lang="ru-RU"/>
        </a:p>
      </dgm:t>
    </dgm:pt>
    <dgm:pt modelId="{73EDE2A2-4C47-4BCD-9D48-28F387BCA319}" type="pres">
      <dgm:prSet presAssocID="{F32CEF95-110D-49C3-A607-2FA7A0A311AF}" presName="diagram" presStyleCnt="0">
        <dgm:presLayoutVars>
          <dgm:dir/>
          <dgm:resizeHandles val="exact"/>
        </dgm:presLayoutVars>
      </dgm:prSet>
      <dgm:spPr/>
    </dgm:pt>
    <dgm:pt modelId="{C00F8D42-E96A-4636-B917-71866FD71F18}" type="pres">
      <dgm:prSet presAssocID="{ABEB484C-965A-441D-B2DD-C5F1C3648BC3}" presName="node" presStyleLbl="node1" presStyleIdx="0" presStyleCnt="1" custLinFactNeighborX="-37818" custLinFactNeighborY="12020">
        <dgm:presLayoutVars>
          <dgm:bulletEnabled val="1"/>
        </dgm:presLayoutVars>
      </dgm:prSet>
      <dgm:spPr/>
    </dgm:pt>
  </dgm:ptLst>
  <dgm:cxnLst>
    <dgm:cxn modelId="{C25D256F-DE15-4815-B448-CAA6B675D87B}" srcId="{F32CEF95-110D-49C3-A607-2FA7A0A311AF}" destId="{ABEB484C-965A-441D-B2DD-C5F1C3648BC3}" srcOrd="0" destOrd="0" parTransId="{445DE6F2-36D4-4C3A-9055-54597AB6FEB8}" sibTransId="{14486E18-D4DC-4F78-953F-32AD0FB8B240}"/>
    <dgm:cxn modelId="{2BAF0D79-70E6-4BF0-8763-0FA930CCBA5D}" type="presOf" srcId="{F32CEF95-110D-49C3-A607-2FA7A0A311AF}" destId="{73EDE2A2-4C47-4BCD-9D48-28F387BCA319}" srcOrd="0" destOrd="0" presId="urn:microsoft.com/office/officeart/2005/8/layout/default#1"/>
    <dgm:cxn modelId="{424A6EBA-8846-49C8-AA42-541614867096}" type="presOf" srcId="{ABEB484C-965A-441D-B2DD-C5F1C3648BC3}" destId="{C00F8D42-E96A-4636-B917-71866FD71F18}" srcOrd="0" destOrd="0" presId="urn:microsoft.com/office/officeart/2005/8/layout/default#1"/>
    <dgm:cxn modelId="{75C4A069-E881-48F8-9749-A86BAA57686F}" type="presParOf" srcId="{73EDE2A2-4C47-4BCD-9D48-28F387BCA319}" destId="{C00F8D42-E96A-4636-B917-71866FD71F18}" srcOrd="0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A9A6578-94E2-4321-9FC6-C0739C5A1083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5FB4D8-0FD0-47E6-830D-2A6748201A0E}">
      <dgm:prSet phldrT="[Текст]"/>
      <dgm:spPr/>
      <dgm:t>
        <a:bodyPr/>
        <a:lstStyle/>
        <a:p>
          <a:r>
            <a:rPr lang="ru-RU" b="0" i="0" dirty="0"/>
            <a:t>Норвежский стартап </a:t>
          </a:r>
          <a:r>
            <a:rPr lang="en-CA" b="0" i="0" dirty="0"/>
            <a:t>Vitaloop</a:t>
          </a:r>
          <a:r>
            <a:rPr lang="ru-RU" b="0" i="0" dirty="0"/>
            <a:t>, компания по созданию бутылок с серебряным фильтром для воды, компания является на данный момент монополистами в мире, стоимость их продукции примерно 160</a:t>
          </a:r>
          <a:r>
            <a:rPr lang="en-CA" b="0" i="0" dirty="0"/>
            <a:t>$</a:t>
          </a:r>
          <a:r>
            <a:rPr lang="ru-RU" b="0" i="0" dirty="0"/>
            <a:t> ,а на также сменный фильтр стоимостью 35</a:t>
          </a:r>
          <a:r>
            <a:rPr lang="en-CA" b="0" i="0" dirty="0"/>
            <a:t>$</a:t>
          </a:r>
          <a:endParaRPr lang="ru-RU" dirty="0"/>
        </a:p>
      </dgm:t>
    </dgm:pt>
    <dgm:pt modelId="{73A979E6-2F14-4D92-B7A5-0C82FCB1F98D}" type="parTrans" cxnId="{6D0915B6-3B64-41D2-87A6-A2773650C717}">
      <dgm:prSet/>
      <dgm:spPr/>
      <dgm:t>
        <a:bodyPr/>
        <a:lstStyle/>
        <a:p>
          <a:endParaRPr lang="ru-RU"/>
        </a:p>
      </dgm:t>
    </dgm:pt>
    <dgm:pt modelId="{CCD6591B-E2F6-4A63-88C1-78605DBC4BAB}" type="sibTrans" cxnId="{6D0915B6-3B64-41D2-87A6-A2773650C717}">
      <dgm:prSet/>
      <dgm:spPr/>
      <dgm:t>
        <a:bodyPr/>
        <a:lstStyle/>
        <a:p>
          <a:endParaRPr lang="ru-RU"/>
        </a:p>
      </dgm:t>
    </dgm:pt>
    <dgm:pt modelId="{93058281-DF75-41E5-842C-5F639D596952}">
      <dgm:prSet phldrT="[Текст]"/>
      <dgm:spPr/>
      <dgm:t>
        <a:bodyPr/>
        <a:lstStyle/>
        <a:p>
          <a:r>
            <a:rPr lang="ru-RU" dirty="0"/>
            <a:t>Российский бренд АКВАФОР, бренд ведет продажи на официальном сайте, а также на маркетплейсах, стоимость продукции от 600р до 1000р</a:t>
          </a:r>
        </a:p>
      </dgm:t>
    </dgm:pt>
    <dgm:pt modelId="{5DFD9226-EC2C-4AD3-9650-3D0DF2B77296}" type="parTrans" cxnId="{5C6FF3D0-5123-4A5F-B271-451C0F2B12F5}">
      <dgm:prSet/>
      <dgm:spPr/>
      <dgm:t>
        <a:bodyPr/>
        <a:lstStyle/>
        <a:p>
          <a:endParaRPr lang="ru-RU"/>
        </a:p>
      </dgm:t>
    </dgm:pt>
    <dgm:pt modelId="{787F8B37-8998-445E-B749-1B367E35D698}" type="sibTrans" cxnId="{5C6FF3D0-5123-4A5F-B271-451C0F2B12F5}">
      <dgm:prSet/>
      <dgm:spPr/>
      <dgm:t>
        <a:bodyPr/>
        <a:lstStyle/>
        <a:p>
          <a:endParaRPr lang="ru-RU"/>
        </a:p>
      </dgm:t>
    </dgm:pt>
    <dgm:pt modelId="{37F6D9BB-AFC4-46FC-A933-0707F8E49D7A}">
      <dgm:prSet phldrT="[Текст]"/>
      <dgm:spPr/>
      <dgm:t>
        <a:bodyPr/>
        <a:lstStyle/>
        <a:p>
          <a:r>
            <a:rPr lang="ru-RU" dirty="0"/>
            <a:t>Компания </a:t>
          </a:r>
          <a:r>
            <a:rPr lang="en-CA" dirty="0">
              <a:latin typeface="Arial Rounded MT Bold" panose="020F0704030504030204" pitchFamily="34" charset="0"/>
            </a:rPr>
            <a:t>PHILIPS</a:t>
          </a:r>
          <a:r>
            <a:rPr lang="ru-RU" dirty="0">
              <a:latin typeface="Arial Rounded MT Bold" panose="020F0704030504030204" pitchFamily="34" charset="0"/>
            </a:rPr>
            <a:t> </a:t>
          </a:r>
          <a:r>
            <a:rPr lang="ru-RU" dirty="0"/>
            <a:t>выпустила свой проект бутылок с фильтрацией воды, стоимость продукции бренда от 1200р и выше</a:t>
          </a:r>
        </a:p>
      </dgm:t>
    </dgm:pt>
    <dgm:pt modelId="{3F656579-B418-459E-AAAF-82B915EF99FE}" type="parTrans" cxnId="{C1E0900D-6966-41B2-987F-0D7A03CF9E5F}">
      <dgm:prSet/>
      <dgm:spPr/>
      <dgm:t>
        <a:bodyPr/>
        <a:lstStyle/>
        <a:p>
          <a:endParaRPr lang="ru-RU"/>
        </a:p>
      </dgm:t>
    </dgm:pt>
    <dgm:pt modelId="{599A84E4-735C-4777-8DD1-47C96E3A3A9B}" type="sibTrans" cxnId="{C1E0900D-6966-41B2-987F-0D7A03CF9E5F}">
      <dgm:prSet/>
      <dgm:spPr/>
      <dgm:t>
        <a:bodyPr/>
        <a:lstStyle/>
        <a:p>
          <a:endParaRPr lang="ru-RU"/>
        </a:p>
      </dgm:t>
    </dgm:pt>
    <dgm:pt modelId="{BC71FD4D-23BC-4913-8E76-8DB89BABB4B4}">
      <dgm:prSet phldrT="[Текст]"/>
      <dgm:spPr/>
      <dgm:t>
        <a:bodyPr/>
        <a:lstStyle/>
        <a:p>
          <a:r>
            <a:rPr lang="ru-RU" dirty="0"/>
            <a:t>«Сбер» компания в результате расширения  своей эко-системы выпустили бутылки с угольным фильтром, стоимость продукции от 900р и выше</a:t>
          </a:r>
        </a:p>
      </dgm:t>
    </dgm:pt>
    <dgm:pt modelId="{9D67DF35-3FAB-4604-B08C-422B073E6606}" type="parTrans" cxnId="{6FC3D398-2D80-41B4-946C-E6E23E02F2FD}">
      <dgm:prSet/>
      <dgm:spPr/>
      <dgm:t>
        <a:bodyPr/>
        <a:lstStyle/>
        <a:p>
          <a:endParaRPr lang="ru-RU"/>
        </a:p>
      </dgm:t>
    </dgm:pt>
    <dgm:pt modelId="{3D5F5AE0-8348-4ABC-9109-03D85B2BF100}" type="sibTrans" cxnId="{6FC3D398-2D80-41B4-946C-E6E23E02F2FD}">
      <dgm:prSet/>
      <dgm:spPr/>
      <dgm:t>
        <a:bodyPr/>
        <a:lstStyle/>
        <a:p>
          <a:endParaRPr lang="ru-RU"/>
        </a:p>
      </dgm:t>
    </dgm:pt>
    <dgm:pt modelId="{C5A213DF-2530-40E1-850A-495525E6EAAA}" type="pres">
      <dgm:prSet presAssocID="{7A9A6578-94E2-4321-9FC6-C0739C5A1083}" presName="Name0" presStyleCnt="0">
        <dgm:presLayoutVars>
          <dgm:chMax val="7"/>
          <dgm:chPref val="7"/>
          <dgm:dir/>
        </dgm:presLayoutVars>
      </dgm:prSet>
      <dgm:spPr/>
    </dgm:pt>
    <dgm:pt modelId="{D77652AC-52FC-4F42-A895-2B890510174A}" type="pres">
      <dgm:prSet presAssocID="{7A9A6578-94E2-4321-9FC6-C0739C5A1083}" presName="Name1" presStyleCnt="0"/>
      <dgm:spPr/>
    </dgm:pt>
    <dgm:pt modelId="{472F18AA-2B06-4FA1-B926-0B8C693AAA77}" type="pres">
      <dgm:prSet presAssocID="{7A9A6578-94E2-4321-9FC6-C0739C5A1083}" presName="cycle" presStyleCnt="0"/>
      <dgm:spPr/>
    </dgm:pt>
    <dgm:pt modelId="{2E39211A-4549-4003-AD47-C6A8C7EE0300}" type="pres">
      <dgm:prSet presAssocID="{7A9A6578-94E2-4321-9FC6-C0739C5A1083}" presName="srcNode" presStyleLbl="node1" presStyleIdx="0" presStyleCnt="4"/>
      <dgm:spPr/>
    </dgm:pt>
    <dgm:pt modelId="{0284EB8F-026C-411E-B984-B19B46F18756}" type="pres">
      <dgm:prSet presAssocID="{7A9A6578-94E2-4321-9FC6-C0739C5A1083}" presName="conn" presStyleLbl="parChTrans1D2" presStyleIdx="0" presStyleCnt="1"/>
      <dgm:spPr/>
    </dgm:pt>
    <dgm:pt modelId="{4192637F-27C8-4BA6-AF0E-F1C5975A4557}" type="pres">
      <dgm:prSet presAssocID="{7A9A6578-94E2-4321-9FC6-C0739C5A1083}" presName="extraNode" presStyleLbl="node1" presStyleIdx="0" presStyleCnt="4"/>
      <dgm:spPr/>
    </dgm:pt>
    <dgm:pt modelId="{008CA545-E3C6-42EB-BCCD-E0E8DBD41295}" type="pres">
      <dgm:prSet presAssocID="{7A9A6578-94E2-4321-9FC6-C0739C5A1083}" presName="dstNode" presStyleLbl="node1" presStyleIdx="0" presStyleCnt="4"/>
      <dgm:spPr/>
    </dgm:pt>
    <dgm:pt modelId="{F736052B-0FE1-4CFC-AC0B-91DE160EA647}" type="pres">
      <dgm:prSet presAssocID="{085FB4D8-0FD0-47E6-830D-2A6748201A0E}" presName="text_1" presStyleLbl="node1" presStyleIdx="0" presStyleCnt="4">
        <dgm:presLayoutVars>
          <dgm:bulletEnabled val="1"/>
        </dgm:presLayoutVars>
      </dgm:prSet>
      <dgm:spPr/>
    </dgm:pt>
    <dgm:pt modelId="{C6F3D58C-09B8-4DCB-8A57-FADEF19BC716}" type="pres">
      <dgm:prSet presAssocID="{085FB4D8-0FD0-47E6-830D-2A6748201A0E}" presName="accent_1" presStyleCnt="0"/>
      <dgm:spPr/>
    </dgm:pt>
    <dgm:pt modelId="{52C2F0E2-CE58-4A0C-A85A-D251DE62156D}" type="pres">
      <dgm:prSet presAssocID="{085FB4D8-0FD0-47E6-830D-2A6748201A0E}" presName="accentRepeatNode" presStyleLbl="solidFgAcc1" presStyleIdx="0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7F228BB2-934E-4A18-8D56-E3C1547A0F0E}" type="pres">
      <dgm:prSet presAssocID="{93058281-DF75-41E5-842C-5F639D596952}" presName="text_2" presStyleLbl="node1" presStyleIdx="1" presStyleCnt="4">
        <dgm:presLayoutVars>
          <dgm:bulletEnabled val="1"/>
        </dgm:presLayoutVars>
      </dgm:prSet>
      <dgm:spPr/>
    </dgm:pt>
    <dgm:pt modelId="{B612DF3B-E203-4E4E-BEA0-004F1F3C21F2}" type="pres">
      <dgm:prSet presAssocID="{93058281-DF75-41E5-842C-5F639D596952}" presName="accent_2" presStyleCnt="0"/>
      <dgm:spPr/>
    </dgm:pt>
    <dgm:pt modelId="{1ACF8159-BB62-45B8-886A-8FDA2A30272A}" type="pres">
      <dgm:prSet presAssocID="{93058281-DF75-41E5-842C-5F639D596952}" presName="accentRepeatNode" presStyleLbl="solidFgAcc1" presStyleIdx="1" presStyleCnt="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FD671055-A574-483D-84F9-1DE7A9894017}" type="pres">
      <dgm:prSet presAssocID="{37F6D9BB-AFC4-46FC-A933-0707F8E49D7A}" presName="text_3" presStyleLbl="node1" presStyleIdx="2" presStyleCnt="4">
        <dgm:presLayoutVars>
          <dgm:bulletEnabled val="1"/>
        </dgm:presLayoutVars>
      </dgm:prSet>
      <dgm:spPr/>
    </dgm:pt>
    <dgm:pt modelId="{469D6A3D-BEFF-4F36-A242-D207B9B16AA9}" type="pres">
      <dgm:prSet presAssocID="{37F6D9BB-AFC4-46FC-A933-0707F8E49D7A}" presName="accent_3" presStyleCnt="0"/>
      <dgm:spPr/>
    </dgm:pt>
    <dgm:pt modelId="{E293031C-E4D1-4C71-A28A-3734B05B9459}" type="pres">
      <dgm:prSet presAssocID="{37F6D9BB-AFC4-46FC-A933-0707F8E49D7A}" presName="accentRepeatNode" presStyleLbl="solidFgAcc1" presStyleIdx="2" presStyleCnt="4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D4E6CA2F-68E4-442B-B23D-36C8BD5982BE}" type="pres">
      <dgm:prSet presAssocID="{BC71FD4D-23BC-4913-8E76-8DB89BABB4B4}" presName="text_4" presStyleLbl="node1" presStyleIdx="3" presStyleCnt="4">
        <dgm:presLayoutVars>
          <dgm:bulletEnabled val="1"/>
        </dgm:presLayoutVars>
      </dgm:prSet>
      <dgm:spPr/>
    </dgm:pt>
    <dgm:pt modelId="{48AE7657-B23B-44A8-AB4C-5EB6DBF77FC9}" type="pres">
      <dgm:prSet presAssocID="{BC71FD4D-23BC-4913-8E76-8DB89BABB4B4}" presName="accent_4" presStyleCnt="0"/>
      <dgm:spPr/>
    </dgm:pt>
    <dgm:pt modelId="{06BBA2DD-098C-43B8-AD89-544BFF7B827B}" type="pres">
      <dgm:prSet presAssocID="{BC71FD4D-23BC-4913-8E76-8DB89BABB4B4}" presName="accentRepeatNode" presStyleLbl="solidFgAcc1" presStyleIdx="3" presStyleCnt="4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</dgm:ptLst>
  <dgm:cxnLst>
    <dgm:cxn modelId="{C1E0900D-6966-41B2-987F-0D7A03CF9E5F}" srcId="{7A9A6578-94E2-4321-9FC6-C0739C5A1083}" destId="{37F6D9BB-AFC4-46FC-A933-0707F8E49D7A}" srcOrd="2" destOrd="0" parTransId="{3F656579-B418-459E-AAAF-82B915EF99FE}" sibTransId="{599A84E4-735C-4777-8DD1-47C96E3A3A9B}"/>
    <dgm:cxn modelId="{9185A813-E865-44FC-8812-1A32610E066B}" type="presOf" srcId="{7A9A6578-94E2-4321-9FC6-C0739C5A1083}" destId="{C5A213DF-2530-40E1-850A-495525E6EAAA}" srcOrd="0" destOrd="0" presId="urn:microsoft.com/office/officeart/2008/layout/VerticalCurvedList"/>
    <dgm:cxn modelId="{47C90D58-5F8C-407A-AB15-F33A6A6D7DF9}" type="presOf" srcId="{37F6D9BB-AFC4-46FC-A933-0707F8E49D7A}" destId="{FD671055-A574-483D-84F9-1DE7A9894017}" srcOrd="0" destOrd="0" presId="urn:microsoft.com/office/officeart/2008/layout/VerticalCurvedList"/>
    <dgm:cxn modelId="{91CC578B-DC70-46E8-8460-2F1B73788223}" type="presOf" srcId="{085FB4D8-0FD0-47E6-830D-2A6748201A0E}" destId="{F736052B-0FE1-4CFC-AC0B-91DE160EA647}" srcOrd="0" destOrd="0" presId="urn:microsoft.com/office/officeart/2008/layout/VerticalCurvedList"/>
    <dgm:cxn modelId="{6FC3D398-2D80-41B4-946C-E6E23E02F2FD}" srcId="{7A9A6578-94E2-4321-9FC6-C0739C5A1083}" destId="{BC71FD4D-23BC-4913-8E76-8DB89BABB4B4}" srcOrd="3" destOrd="0" parTransId="{9D67DF35-3FAB-4604-B08C-422B073E6606}" sibTransId="{3D5F5AE0-8348-4ABC-9109-03D85B2BF100}"/>
    <dgm:cxn modelId="{94660A9B-97FD-443E-AB22-70440F8E9201}" type="presOf" srcId="{93058281-DF75-41E5-842C-5F639D596952}" destId="{7F228BB2-934E-4A18-8D56-E3C1547A0F0E}" srcOrd="0" destOrd="0" presId="urn:microsoft.com/office/officeart/2008/layout/VerticalCurvedList"/>
    <dgm:cxn modelId="{6D0915B6-3B64-41D2-87A6-A2773650C717}" srcId="{7A9A6578-94E2-4321-9FC6-C0739C5A1083}" destId="{085FB4D8-0FD0-47E6-830D-2A6748201A0E}" srcOrd="0" destOrd="0" parTransId="{73A979E6-2F14-4D92-B7A5-0C82FCB1F98D}" sibTransId="{CCD6591B-E2F6-4A63-88C1-78605DBC4BAB}"/>
    <dgm:cxn modelId="{5C6FF3D0-5123-4A5F-B271-451C0F2B12F5}" srcId="{7A9A6578-94E2-4321-9FC6-C0739C5A1083}" destId="{93058281-DF75-41E5-842C-5F639D596952}" srcOrd="1" destOrd="0" parTransId="{5DFD9226-EC2C-4AD3-9650-3D0DF2B77296}" sibTransId="{787F8B37-8998-445E-B749-1B367E35D698}"/>
    <dgm:cxn modelId="{7F8011DB-47D0-4D46-870D-B330A2B30428}" type="presOf" srcId="{CCD6591B-E2F6-4A63-88C1-78605DBC4BAB}" destId="{0284EB8F-026C-411E-B984-B19B46F18756}" srcOrd="0" destOrd="0" presId="urn:microsoft.com/office/officeart/2008/layout/VerticalCurvedList"/>
    <dgm:cxn modelId="{C447DADB-804D-49F1-86F3-210758D56C3D}" type="presOf" srcId="{BC71FD4D-23BC-4913-8E76-8DB89BABB4B4}" destId="{D4E6CA2F-68E4-442B-B23D-36C8BD5982BE}" srcOrd="0" destOrd="0" presId="urn:microsoft.com/office/officeart/2008/layout/VerticalCurvedList"/>
    <dgm:cxn modelId="{18508DFC-81FF-40E3-887A-06C000A1A950}" type="presParOf" srcId="{C5A213DF-2530-40E1-850A-495525E6EAAA}" destId="{D77652AC-52FC-4F42-A895-2B890510174A}" srcOrd="0" destOrd="0" presId="urn:microsoft.com/office/officeart/2008/layout/VerticalCurvedList"/>
    <dgm:cxn modelId="{2C71CB19-30CF-4828-99A4-EC8A77635B25}" type="presParOf" srcId="{D77652AC-52FC-4F42-A895-2B890510174A}" destId="{472F18AA-2B06-4FA1-B926-0B8C693AAA77}" srcOrd="0" destOrd="0" presId="urn:microsoft.com/office/officeart/2008/layout/VerticalCurvedList"/>
    <dgm:cxn modelId="{C263864E-269B-4A38-B619-58CBF77DC6B0}" type="presParOf" srcId="{472F18AA-2B06-4FA1-B926-0B8C693AAA77}" destId="{2E39211A-4549-4003-AD47-C6A8C7EE0300}" srcOrd="0" destOrd="0" presId="urn:microsoft.com/office/officeart/2008/layout/VerticalCurvedList"/>
    <dgm:cxn modelId="{9F477CFF-591A-40FF-B377-82EF7DC66F7C}" type="presParOf" srcId="{472F18AA-2B06-4FA1-B926-0B8C693AAA77}" destId="{0284EB8F-026C-411E-B984-B19B46F18756}" srcOrd="1" destOrd="0" presId="urn:microsoft.com/office/officeart/2008/layout/VerticalCurvedList"/>
    <dgm:cxn modelId="{923D8FAE-18D5-4442-B3A6-DA0929C1197C}" type="presParOf" srcId="{472F18AA-2B06-4FA1-B926-0B8C693AAA77}" destId="{4192637F-27C8-4BA6-AF0E-F1C5975A4557}" srcOrd="2" destOrd="0" presId="urn:microsoft.com/office/officeart/2008/layout/VerticalCurvedList"/>
    <dgm:cxn modelId="{E298E9A4-7BE0-4DA7-B18A-FCD229CDF7B9}" type="presParOf" srcId="{472F18AA-2B06-4FA1-B926-0B8C693AAA77}" destId="{008CA545-E3C6-42EB-BCCD-E0E8DBD41295}" srcOrd="3" destOrd="0" presId="urn:microsoft.com/office/officeart/2008/layout/VerticalCurvedList"/>
    <dgm:cxn modelId="{C667CE24-E354-4A3E-8AB8-156FA46B9A51}" type="presParOf" srcId="{D77652AC-52FC-4F42-A895-2B890510174A}" destId="{F736052B-0FE1-4CFC-AC0B-91DE160EA647}" srcOrd="1" destOrd="0" presId="urn:microsoft.com/office/officeart/2008/layout/VerticalCurvedList"/>
    <dgm:cxn modelId="{012D8294-AE61-4A10-B38A-3A89190CA60A}" type="presParOf" srcId="{D77652AC-52FC-4F42-A895-2B890510174A}" destId="{C6F3D58C-09B8-4DCB-8A57-FADEF19BC716}" srcOrd="2" destOrd="0" presId="urn:microsoft.com/office/officeart/2008/layout/VerticalCurvedList"/>
    <dgm:cxn modelId="{42935B8E-3368-457B-9F3C-7AAD6FE3A6F7}" type="presParOf" srcId="{C6F3D58C-09B8-4DCB-8A57-FADEF19BC716}" destId="{52C2F0E2-CE58-4A0C-A85A-D251DE62156D}" srcOrd="0" destOrd="0" presId="urn:microsoft.com/office/officeart/2008/layout/VerticalCurvedList"/>
    <dgm:cxn modelId="{6147A2B3-A8AA-4FBD-933A-009EBD71C051}" type="presParOf" srcId="{D77652AC-52FC-4F42-A895-2B890510174A}" destId="{7F228BB2-934E-4A18-8D56-E3C1547A0F0E}" srcOrd="3" destOrd="0" presId="urn:microsoft.com/office/officeart/2008/layout/VerticalCurvedList"/>
    <dgm:cxn modelId="{63AC6F6D-7674-4FE4-8BF6-A3643757A16D}" type="presParOf" srcId="{D77652AC-52FC-4F42-A895-2B890510174A}" destId="{B612DF3B-E203-4E4E-BEA0-004F1F3C21F2}" srcOrd="4" destOrd="0" presId="urn:microsoft.com/office/officeart/2008/layout/VerticalCurvedList"/>
    <dgm:cxn modelId="{1E771CC3-DC60-4347-8803-FCA187718D6A}" type="presParOf" srcId="{B612DF3B-E203-4E4E-BEA0-004F1F3C21F2}" destId="{1ACF8159-BB62-45B8-886A-8FDA2A30272A}" srcOrd="0" destOrd="0" presId="urn:microsoft.com/office/officeart/2008/layout/VerticalCurvedList"/>
    <dgm:cxn modelId="{EAFD05B8-4840-44BD-9321-EC380DCD4863}" type="presParOf" srcId="{D77652AC-52FC-4F42-A895-2B890510174A}" destId="{FD671055-A574-483D-84F9-1DE7A9894017}" srcOrd="5" destOrd="0" presId="urn:microsoft.com/office/officeart/2008/layout/VerticalCurvedList"/>
    <dgm:cxn modelId="{E0766D6F-97D7-4231-B46A-3FCE00C426F4}" type="presParOf" srcId="{D77652AC-52FC-4F42-A895-2B890510174A}" destId="{469D6A3D-BEFF-4F36-A242-D207B9B16AA9}" srcOrd="6" destOrd="0" presId="urn:microsoft.com/office/officeart/2008/layout/VerticalCurvedList"/>
    <dgm:cxn modelId="{D501C6B9-B200-4909-9748-79773B83A07C}" type="presParOf" srcId="{469D6A3D-BEFF-4F36-A242-D207B9B16AA9}" destId="{E293031C-E4D1-4C71-A28A-3734B05B9459}" srcOrd="0" destOrd="0" presId="urn:microsoft.com/office/officeart/2008/layout/VerticalCurvedList"/>
    <dgm:cxn modelId="{06E4DE2B-FA52-4398-9929-2D209C4DFF24}" type="presParOf" srcId="{D77652AC-52FC-4F42-A895-2B890510174A}" destId="{D4E6CA2F-68E4-442B-B23D-36C8BD5982BE}" srcOrd="7" destOrd="0" presId="urn:microsoft.com/office/officeart/2008/layout/VerticalCurvedList"/>
    <dgm:cxn modelId="{B1E1D2DE-C969-445A-BE8F-B9E7C8CD9522}" type="presParOf" srcId="{D77652AC-52FC-4F42-A895-2B890510174A}" destId="{48AE7657-B23B-44A8-AB4C-5EB6DBF77FC9}" srcOrd="8" destOrd="0" presId="urn:microsoft.com/office/officeart/2008/layout/VerticalCurvedList"/>
    <dgm:cxn modelId="{18AD9D11-493F-4925-A71D-AC8504D23F46}" type="presParOf" srcId="{48AE7657-B23B-44A8-AB4C-5EB6DBF77FC9}" destId="{06BBA2DD-098C-43B8-AD89-544BFF7B827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27D1068-5D11-45AE-9378-8BD2D562F277}" type="doc">
      <dgm:prSet loTypeId="urn:microsoft.com/office/officeart/2008/layout/HexagonCluster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96B7A5C-41C8-417B-96BC-7586EA75A67C}">
      <dgm:prSet phldrT="[Текст]" custT="1"/>
      <dgm:spPr/>
      <dgm:t>
        <a:bodyPr/>
        <a:lstStyle/>
        <a:p>
          <a:r>
            <a:rPr lang="ru-RU" sz="1600" dirty="0" err="1"/>
            <a:t>Кульмурзаева</a:t>
          </a:r>
          <a:r>
            <a:rPr lang="ru-RU" sz="1600" dirty="0"/>
            <a:t> Ксения</a:t>
          </a:r>
          <a:endParaRPr lang="en-US" sz="1600" dirty="0"/>
        </a:p>
      </dgm:t>
    </dgm:pt>
    <dgm:pt modelId="{7551BC90-031C-44F7-A47B-F91E791C34F8}" type="parTrans" cxnId="{F9016ED4-E362-45B1-B61A-7B75A11E906C}">
      <dgm:prSet/>
      <dgm:spPr/>
      <dgm:t>
        <a:bodyPr/>
        <a:lstStyle/>
        <a:p>
          <a:endParaRPr lang="ru-RU" sz="1600"/>
        </a:p>
      </dgm:t>
    </dgm:pt>
    <dgm:pt modelId="{7430F495-E022-4904-BC30-CD6C73D5382D}" type="sibTrans" cxnId="{F9016ED4-E362-45B1-B61A-7B75A11E906C}">
      <dgm:prSet/>
      <dgm:spPr>
        <a:blipFill rotWithShape="1">
          <a:blip xmlns:r="http://schemas.openxmlformats.org/officeDocument/2006/relationships" r:embed="rId1"/>
          <a:srcRect/>
          <a:stretch>
            <a:fillRect t="-8000" b="-8000"/>
          </a:stretch>
        </a:blipFill>
      </dgm:spPr>
      <dgm:t>
        <a:bodyPr/>
        <a:lstStyle/>
        <a:p>
          <a:endParaRPr lang="ru-RU" sz="1600"/>
        </a:p>
      </dgm:t>
    </dgm:pt>
    <dgm:pt modelId="{42B976C1-0B23-443B-8BDA-BAB75D87DB05}">
      <dgm:prSet phldrT="[Текст]" custT="1"/>
      <dgm:spPr/>
      <dgm:t>
        <a:bodyPr/>
        <a:lstStyle/>
        <a:p>
          <a:r>
            <a:rPr lang="ru-RU" sz="1600" dirty="0"/>
            <a:t>Наумова Елизавета</a:t>
          </a:r>
        </a:p>
      </dgm:t>
    </dgm:pt>
    <dgm:pt modelId="{7D7680C9-41A5-4773-9C99-913080942753}" type="parTrans" cxnId="{424CBD85-1744-4A29-9C49-6CFFE8405A59}">
      <dgm:prSet/>
      <dgm:spPr/>
      <dgm:t>
        <a:bodyPr/>
        <a:lstStyle/>
        <a:p>
          <a:endParaRPr lang="ru-RU" sz="1600"/>
        </a:p>
      </dgm:t>
    </dgm:pt>
    <dgm:pt modelId="{655FEFB0-421A-44DE-B578-CF5F00AE131D}" type="sibTrans" cxnId="{424CBD85-1744-4A29-9C49-6CFFE8405A59}">
      <dgm:prSet/>
      <dgm:spPr>
        <a:blipFill rotWithShape="1">
          <a:blip xmlns:r="http://schemas.openxmlformats.org/officeDocument/2006/relationships" r:embed="rId2"/>
          <a:srcRect/>
          <a:stretch>
            <a:fillRect t="-33000" b="-33000"/>
          </a:stretch>
        </a:blipFill>
      </dgm:spPr>
      <dgm:t>
        <a:bodyPr/>
        <a:lstStyle/>
        <a:p>
          <a:endParaRPr lang="ru-RU" sz="1600"/>
        </a:p>
      </dgm:t>
    </dgm:pt>
    <dgm:pt modelId="{0C38D244-662B-42E6-9E24-069824504383}">
      <dgm:prSet phldrT="[Текст]" custT="1"/>
      <dgm:spPr/>
      <dgm:t>
        <a:bodyPr/>
        <a:lstStyle/>
        <a:p>
          <a:r>
            <a:rPr lang="ru-RU" sz="1600" dirty="0"/>
            <a:t>Кудымова Виктория</a:t>
          </a:r>
        </a:p>
      </dgm:t>
    </dgm:pt>
    <dgm:pt modelId="{B3A317FA-B9E1-4871-AE79-67998A492621}" type="parTrans" cxnId="{1FCCB733-0F92-46B0-836E-20F1696A31DE}">
      <dgm:prSet/>
      <dgm:spPr/>
      <dgm:t>
        <a:bodyPr/>
        <a:lstStyle/>
        <a:p>
          <a:endParaRPr lang="ru-RU" sz="1600"/>
        </a:p>
      </dgm:t>
    </dgm:pt>
    <dgm:pt modelId="{4F9DE3DE-9B87-487C-B0D5-1F20AB7340B3}" type="sibTrans" cxnId="{1FCCB733-0F92-46B0-836E-20F1696A31DE}">
      <dgm:prSet/>
      <dgm:spPr>
        <a:blipFill rotWithShape="1">
          <a:blip xmlns:r="http://schemas.openxmlformats.org/officeDocument/2006/relationships" r:embed="rId3"/>
          <a:srcRect/>
          <a:stretch>
            <a:fillRect t="-17000" b="-17000"/>
          </a:stretch>
        </a:blipFill>
      </dgm:spPr>
      <dgm:t>
        <a:bodyPr/>
        <a:lstStyle/>
        <a:p>
          <a:endParaRPr lang="ru-RU" sz="1600"/>
        </a:p>
      </dgm:t>
    </dgm:pt>
    <dgm:pt modelId="{DEA92167-CB41-465F-8A20-18E070C73866}">
      <dgm:prSet phldrT="[Текст]" custT="1"/>
      <dgm:spPr/>
      <dgm:t>
        <a:bodyPr/>
        <a:lstStyle/>
        <a:p>
          <a:r>
            <a:rPr lang="ru-RU" sz="1600" dirty="0"/>
            <a:t>Строганова Злата</a:t>
          </a:r>
        </a:p>
      </dgm:t>
    </dgm:pt>
    <dgm:pt modelId="{0602152B-EF7C-4A10-9C97-795003AFE8E0}" type="parTrans" cxnId="{87617595-507A-49AD-A195-11C2E0DBABFC}">
      <dgm:prSet/>
      <dgm:spPr/>
      <dgm:t>
        <a:bodyPr/>
        <a:lstStyle/>
        <a:p>
          <a:endParaRPr lang="ru-RU" sz="1600"/>
        </a:p>
      </dgm:t>
    </dgm:pt>
    <dgm:pt modelId="{F1BD6634-DF62-4C29-9C44-CE98F505EE35}" type="sibTrans" cxnId="{87617595-507A-49AD-A195-11C2E0DBABFC}">
      <dgm:prSet/>
      <dgm:spPr>
        <a:blipFill rotWithShape="1">
          <a:blip xmlns:r="http://schemas.openxmlformats.org/officeDocument/2006/relationships" r:embed="rId4"/>
          <a:srcRect/>
          <a:stretch>
            <a:fillRect t="-4000" b="-4000"/>
          </a:stretch>
        </a:blipFill>
      </dgm:spPr>
      <dgm:t>
        <a:bodyPr/>
        <a:lstStyle/>
        <a:p>
          <a:endParaRPr lang="ru-RU" sz="1600"/>
        </a:p>
      </dgm:t>
    </dgm:pt>
    <dgm:pt modelId="{18B4389B-7C20-47B0-8CDE-79D37D156487}">
      <dgm:prSet phldrT="[Текст]" custT="1"/>
      <dgm:spPr/>
      <dgm:t>
        <a:bodyPr/>
        <a:lstStyle/>
        <a:p>
          <a:r>
            <a:rPr lang="ru-RU" sz="1600" dirty="0"/>
            <a:t>Пархоменко Ксения</a:t>
          </a:r>
        </a:p>
      </dgm:t>
    </dgm:pt>
    <dgm:pt modelId="{6CBFD708-CDB6-46B6-B740-838EA34003F8}" type="parTrans" cxnId="{CD4C8A8E-9EEA-4BD4-9E37-55CA694B281D}">
      <dgm:prSet/>
      <dgm:spPr/>
      <dgm:t>
        <a:bodyPr/>
        <a:lstStyle/>
        <a:p>
          <a:endParaRPr lang="ru-RU" sz="1600"/>
        </a:p>
      </dgm:t>
    </dgm:pt>
    <dgm:pt modelId="{20E0EADD-D57F-4D4E-A2E9-E54377B44235}" type="sibTrans" cxnId="{CD4C8A8E-9EEA-4BD4-9E37-55CA694B281D}">
      <dgm:prSet/>
      <dgm:spPr>
        <a:blipFill rotWithShape="1">
          <a:blip xmlns:r="http://schemas.openxmlformats.org/officeDocument/2006/relationships" r:embed="rId5"/>
          <a:srcRect/>
          <a:stretch>
            <a:fillRect t="-24000" b="-24000"/>
          </a:stretch>
        </a:blipFill>
      </dgm:spPr>
      <dgm:t>
        <a:bodyPr/>
        <a:lstStyle/>
        <a:p>
          <a:endParaRPr lang="ru-RU" sz="1600"/>
        </a:p>
      </dgm:t>
    </dgm:pt>
    <dgm:pt modelId="{230DAF32-EB2B-42A5-97E4-543D626EB2B1}">
      <dgm:prSet phldrT="[Текст]" custT="1"/>
      <dgm:spPr/>
      <dgm:t>
        <a:bodyPr/>
        <a:lstStyle/>
        <a:p>
          <a:r>
            <a:rPr lang="ru-RU" sz="1600" dirty="0"/>
            <a:t>Оганян Надежда</a:t>
          </a:r>
        </a:p>
      </dgm:t>
    </dgm:pt>
    <dgm:pt modelId="{4331E98B-D568-4DCF-A99E-B379B92478D2}" type="sibTrans" cxnId="{F067D8A2-B879-48E8-BDFA-039549CE8B40}">
      <dgm:prSet/>
      <dgm:spPr>
        <a:blipFill rotWithShape="1">
          <a:blip xmlns:r="http://schemas.openxmlformats.org/officeDocument/2006/relationships" r:embed="rId6"/>
          <a:srcRect/>
          <a:stretch>
            <a:fillRect t="-20000" b="-20000"/>
          </a:stretch>
        </a:blipFill>
      </dgm:spPr>
      <dgm:t>
        <a:bodyPr/>
        <a:lstStyle/>
        <a:p>
          <a:endParaRPr lang="ru-RU" sz="1600"/>
        </a:p>
      </dgm:t>
    </dgm:pt>
    <dgm:pt modelId="{3B7281C8-0858-41DD-8CB2-179C63B0946F}" type="parTrans" cxnId="{F067D8A2-B879-48E8-BDFA-039549CE8B40}">
      <dgm:prSet/>
      <dgm:spPr/>
      <dgm:t>
        <a:bodyPr/>
        <a:lstStyle/>
        <a:p>
          <a:endParaRPr lang="ru-RU" sz="1600"/>
        </a:p>
      </dgm:t>
    </dgm:pt>
    <dgm:pt modelId="{2DCC787E-A386-4123-BB5A-B656C25BCC17}">
      <dgm:prSet phldrT="[Текст]" custT="1"/>
      <dgm:spPr/>
      <dgm:t>
        <a:bodyPr/>
        <a:lstStyle/>
        <a:p>
          <a:r>
            <a:rPr lang="ru-RU" sz="1600" dirty="0"/>
            <a:t>Болдырева Дарья</a:t>
          </a:r>
        </a:p>
      </dgm:t>
    </dgm:pt>
    <dgm:pt modelId="{DC51F4A0-B158-4462-9007-E48B8842987D}" type="sibTrans" cxnId="{5B513126-7BFC-4AED-A2B1-E68496E05C60}">
      <dgm:prSet/>
      <dgm:spPr>
        <a:blipFill rotWithShape="1">
          <a:blip xmlns:r="http://schemas.openxmlformats.org/officeDocument/2006/relationships" r:embed="rId7"/>
          <a:srcRect/>
          <a:stretch>
            <a:fillRect t="-52000" b="-52000"/>
          </a:stretch>
        </a:blipFill>
      </dgm:spPr>
      <dgm:t>
        <a:bodyPr/>
        <a:lstStyle/>
        <a:p>
          <a:endParaRPr lang="ru-RU" sz="1600"/>
        </a:p>
      </dgm:t>
    </dgm:pt>
    <dgm:pt modelId="{AA1BAE20-5635-449E-A941-B49054EAD8DE}" type="parTrans" cxnId="{5B513126-7BFC-4AED-A2B1-E68496E05C60}">
      <dgm:prSet/>
      <dgm:spPr/>
      <dgm:t>
        <a:bodyPr/>
        <a:lstStyle/>
        <a:p>
          <a:endParaRPr lang="ru-RU" sz="1600"/>
        </a:p>
      </dgm:t>
    </dgm:pt>
    <dgm:pt modelId="{ACCFC796-B03E-4E70-848D-8F5D00F99F04}" type="pres">
      <dgm:prSet presAssocID="{527D1068-5D11-45AE-9378-8BD2D562F277}" presName="Name0" presStyleCnt="0">
        <dgm:presLayoutVars>
          <dgm:chMax val="21"/>
          <dgm:chPref val="21"/>
        </dgm:presLayoutVars>
      </dgm:prSet>
      <dgm:spPr/>
    </dgm:pt>
    <dgm:pt modelId="{533CA253-C8CE-4B07-81F8-4DF2E47F2C6A}" type="pres">
      <dgm:prSet presAssocID="{2DCC787E-A386-4123-BB5A-B656C25BCC17}" presName="text1" presStyleCnt="0"/>
      <dgm:spPr/>
    </dgm:pt>
    <dgm:pt modelId="{33B4B866-EA5B-4C14-A47C-54DA10479526}" type="pres">
      <dgm:prSet presAssocID="{2DCC787E-A386-4123-BB5A-B656C25BCC17}" presName="textRepeatNode" presStyleLbl="alignNode1" presStyleIdx="0" presStyleCnt="7" custScaleX="101738" custScaleY="27283" custLinFactX="100000" custLinFactNeighborX="123382" custLinFactNeighborY="-74684">
        <dgm:presLayoutVars>
          <dgm:chMax val="0"/>
          <dgm:chPref val="0"/>
          <dgm:bulletEnabled val="1"/>
        </dgm:presLayoutVars>
      </dgm:prSet>
      <dgm:spPr/>
    </dgm:pt>
    <dgm:pt modelId="{949F7AB9-4FEC-4850-9C3C-F7BA91E903A9}" type="pres">
      <dgm:prSet presAssocID="{2DCC787E-A386-4123-BB5A-B656C25BCC17}" presName="textaccent1" presStyleCnt="0"/>
      <dgm:spPr/>
    </dgm:pt>
    <dgm:pt modelId="{69664DB6-514D-4B4E-86DD-F1CB08C0755C}" type="pres">
      <dgm:prSet presAssocID="{2DCC787E-A386-4123-BB5A-B656C25BCC17}" presName="accentRepeatNode" presStyleLbl="solidAlignAcc1" presStyleIdx="0" presStyleCnt="14" custLinFactX="400000" custLinFactY="364317" custLinFactNeighborX="425241" custLinFactNeighborY="400000"/>
      <dgm:spPr/>
    </dgm:pt>
    <dgm:pt modelId="{A30E38F0-01A2-44A6-A9C4-691F867328D7}" type="pres">
      <dgm:prSet presAssocID="{DC51F4A0-B158-4462-9007-E48B8842987D}" presName="image1" presStyleCnt="0"/>
      <dgm:spPr/>
    </dgm:pt>
    <dgm:pt modelId="{6906885D-CA11-4C24-9B02-F95CC167D19E}" type="pres">
      <dgm:prSet presAssocID="{DC51F4A0-B158-4462-9007-E48B8842987D}" presName="imageRepeatNode" presStyleLbl="alignAcc1" presStyleIdx="0" presStyleCnt="7" custScaleX="110360" custScaleY="110129" custLinFactNeighborX="86705" custLinFactNeighborY="-93458"/>
      <dgm:spPr/>
    </dgm:pt>
    <dgm:pt modelId="{5898CC95-4A06-4E27-90C9-3262A31AE725}" type="pres">
      <dgm:prSet presAssocID="{DC51F4A0-B158-4462-9007-E48B8842987D}" presName="imageaccent1" presStyleCnt="0"/>
      <dgm:spPr/>
    </dgm:pt>
    <dgm:pt modelId="{3B9F563C-1B4E-4FBF-95F6-6E4DF1E62F17}" type="pres">
      <dgm:prSet presAssocID="{DC51F4A0-B158-4462-9007-E48B8842987D}" presName="accentRepeatNode" presStyleLbl="solidAlignAcc1" presStyleIdx="1" presStyleCnt="14" custLinFactX="1792217" custLinFactNeighborX="1800000" custLinFactNeighborY="-50677"/>
      <dgm:spPr/>
    </dgm:pt>
    <dgm:pt modelId="{A28892AE-A422-4D87-BBA5-39ACE931F1E4}" type="pres">
      <dgm:prSet presAssocID="{B96B7A5C-41C8-417B-96BC-7586EA75A67C}" presName="text2" presStyleCnt="0"/>
      <dgm:spPr/>
    </dgm:pt>
    <dgm:pt modelId="{E92B7836-791F-481F-8359-0B889780A8D6}" type="pres">
      <dgm:prSet presAssocID="{B96B7A5C-41C8-417B-96BC-7586EA75A67C}" presName="textRepeatNode" presStyleLbl="alignNode1" presStyleIdx="1" presStyleCnt="7" custScaleX="102244" custScaleY="28840" custLinFactNeighborX="30309" custLinFactNeighborY="78409">
        <dgm:presLayoutVars>
          <dgm:chMax val="0"/>
          <dgm:chPref val="0"/>
          <dgm:bulletEnabled val="1"/>
        </dgm:presLayoutVars>
      </dgm:prSet>
      <dgm:spPr/>
    </dgm:pt>
    <dgm:pt modelId="{1D047E9F-72D2-4642-B431-E0BE3112F6E3}" type="pres">
      <dgm:prSet presAssocID="{B96B7A5C-41C8-417B-96BC-7586EA75A67C}" presName="textaccent2" presStyleCnt="0"/>
      <dgm:spPr/>
    </dgm:pt>
    <dgm:pt modelId="{BD698176-AE62-4926-83B5-29197377EB43}" type="pres">
      <dgm:prSet presAssocID="{B96B7A5C-41C8-417B-96BC-7586EA75A67C}" presName="accentRepeatNode" presStyleLbl="solidAlignAcc1" presStyleIdx="2" presStyleCnt="14" custLinFactX="-177786" custLinFactY="-400000" custLinFactNeighborX="-200000" custLinFactNeighborY="-402467"/>
      <dgm:spPr/>
    </dgm:pt>
    <dgm:pt modelId="{7C57B6BA-D12A-43BB-BB71-1328A81B7877}" type="pres">
      <dgm:prSet presAssocID="{7430F495-E022-4904-BC30-CD6C73D5382D}" presName="image2" presStyleCnt="0"/>
      <dgm:spPr/>
    </dgm:pt>
    <dgm:pt modelId="{AB477D0E-C65D-4244-9C29-CEAAF012AF61}" type="pres">
      <dgm:prSet presAssocID="{7430F495-E022-4904-BC30-CD6C73D5382D}" presName="imageRepeatNode" presStyleLbl="alignAcc1" presStyleIdx="1" presStyleCnt="7" custScaleX="116538" custScaleY="116255" custLinFactNeighborX="-59899" custLinFactNeighborY="-54808"/>
      <dgm:spPr/>
    </dgm:pt>
    <dgm:pt modelId="{0430E711-982E-4BAF-B115-3F89D096D34A}" type="pres">
      <dgm:prSet presAssocID="{7430F495-E022-4904-BC30-CD6C73D5382D}" presName="imageaccent2" presStyleCnt="0"/>
      <dgm:spPr/>
    </dgm:pt>
    <dgm:pt modelId="{7A596CCC-EBCB-473E-B086-A40E09208BB0}" type="pres">
      <dgm:prSet presAssocID="{7430F495-E022-4904-BC30-CD6C73D5382D}" presName="accentRepeatNode" presStyleLbl="solidAlignAcc1" presStyleIdx="3" presStyleCnt="14" custLinFactX="600000" custLinFactY="367853" custLinFactNeighborX="604240" custLinFactNeighborY="400000"/>
      <dgm:spPr/>
    </dgm:pt>
    <dgm:pt modelId="{4050EC81-13B4-495C-844E-2272C60E6445}" type="pres">
      <dgm:prSet presAssocID="{230DAF32-EB2B-42A5-97E4-543D626EB2B1}" presName="text3" presStyleCnt="0"/>
      <dgm:spPr/>
    </dgm:pt>
    <dgm:pt modelId="{103974DD-37A4-489F-8ABF-028435E2316A}" type="pres">
      <dgm:prSet presAssocID="{230DAF32-EB2B-42A5-97E4-543D626EB2B1}" presName="textRepeatNode" presStyleLbl="alignNode1" presStyleIdx="2" presStyleCnt="7" custScaleX="103986" custScaleY="24447" custLinFactNeighborX="2406" custLinFactNeighborY="37825">
        <dgm:presLayoutVars>
          <dgm:chMax val="0"/>
          <dgm:chPref val="0"/>
          <dgm:bulletEnabled val="1"/>
        </dgm:presLayoutVars>
      </dgm:prSet>
      <dgm:spPr/>
    </dgm:pt>
    <dgm:pt modelId="{9E7938EF-6496-4500-930A-03BFCAF341B0}" type="pres">
      <dgm:prSet presAssocID="{230DAF32-EB2B-42A5-97E4-543D626EB2B1}" presName="textaccent3" presStyleCnt="0"/>
      <dgm:spPr/>
    </dgm:pt>
    <dgm:pt modelId="{4C26E47B-114D-48A7-AD73-2830F6021BAE}" type="pres">
      <dgm:prSet presAssocID="{230DAF32-EB2B-42A5-97E4-543D626EB2B1}" presName="accentRepeatNode" presStyleLbl="solidAlignAcc1" presStyleIdx="4" presStyleCnt="14" custLinFactX="1500000" custLinFactY="600000" custLinFactNeighborX="1565778" custLinFactNeighborY="617756"/>
      <dgm:spPr/>
    </dgm:pt>
    <dgm:pt modelId="{22C06724-31C4-4CD2-8D5C-19B87FE62E20}" type="pres">
      <dgm:prSet presAssocID="{4331E98B-D568-4DCF-A99E-B379B92478D2}" presName="image3" presStyleCnt="0"/>
      <dgm:spPr/>
    </dgm:pt>
    <dgm:pt modelId="{A04C41A6-0B8F-468D-AFB4-A0565A1705AB}" type="pres">
      <dgm:prSet presAssocID="{4331E98B-D568-4DCF-A99E-B379B92478D2}" presName="imageRepeatNode" presStyleLbl="alignAcc1" presStyleIdx="2" presStyleCnt="7" custScaleX="108026" custScaleY="106050" custLinFactX="36220" custLinFactNeighborX="100000" custLinFactNeighborY="20731"/>
      <dgm:spPr/>
    </dgm:pt>
    <dgm:pt modelId="{B64788A5-62A5-4151-8367-322EC06CEBC9}" type="pres">
      <dgm:prSet presAssocID="{4331E98B-D568-4DCF-A99E-B379B92478D2}" presName="imageaccent3" presStyleCnt="0"/>
      <dgm:spPr/>
    </dgm:pt>
    <dgm:pt modelId="{C7C88511-56CA-4914-BB2F-F3BAD1ABB743}" type="pres">
      <dgm:prSet presAssocID="{4331E98B-D568-4DCF-A99E-B379B92478D2}" presName="accentRepeatNode" presStyleLbl="solidAlignAcc1" presStyleIdx="5" presStyleCnt="14" custLinFactX="459401" custLinFactY="694548" custLinFactNeighborX="500000" custLinFactNeighborY="700000"/>
      <dgm:spPr/>
    </dgm:pt>
    <dgm:pt modelId="{3917F557-F1CE-4453-82FA-68DEFCFC9EB7}" type="pres">
      <dgm:prSet presAssocID="{0C38D244-662B-42E6-9E24-069824504383}" presName="text4" presStyleCnt="0"/>
      <dgm:spPr/>
    </dgm:pt>
    <dgm:pt modelId="{8C339E94-C6BC-4F7F-AECE-90E882DA91BF}" type="pres">
      <dgm:prSet presAssocID="{0C38D244-662B-42E6-9E24-069824504383}" presName="textRepeatNode" presStyleLbl="alignNode1" presStyleIdx="3" presStyleCnt="7" custScaleX="103060" custScaleY="27604" custLinFactX="-100000" custLinFactY="28287" custLinFactNeighborX="-179888" custLinFactNeighborY="100000">
        <dgm:presLayoutVars>
          <dgm:chMax val="0"/>
          <dgm:chPref val="0"/>
          <dgm:bulletEnabled val="1"/>
        </dgm:presLayoutVars>
      </dgm:prSet>
      <dgm:spPr/>
    </dgm:pt>
    <dgm:pt modelId="{4504D939-8F6A-447C-880F-A18CEF23933A}" type="pres">
      <dgm:prSet presAssocID="{0C38D244-662B-42E6-9E24-069824504383}" presName="textaccent4" presStyleCnt="0"/>
      <dgm:spPr/>
    </dgm:pt>
    <dgm:pt modelId="{45EF3345-CAB1-40B7-8D9F-F44699453614}" type="pres">
      <dgm:prSet presAssocID="{0C38D244-662B-42E6-9E24-069824504383}" presName="accentRepeatNode" presStyleLbl="solidAlignAcc1" presStyleIdx="6" presStyleCnt="14" custLinFactX="200000" custLinFactNeighborX="283331" custLinFactNeighborY="62456"/>
      <dgm:spPr/>
    </dgm:pt>
    <dgm:pt modelId="{B4FC00DF-09B1-4ED9-B002-89523EE34926}" type="pres">
      <dgm:prSet presAssocID="{4F9DE3DE-9B87-487C-B0D5-1F20AB7340B3}" presName="image4" presStyleCnt="0"/>
      <dgm:spPr/>
    </dgm:pt>
    <dgm:pt modelId="{3EB33C6C-E12A-415D-B7CC-FCC416B344F9}" type="pres">
      <dgm:prSet presAssocID="{4F9DE3DE-9B87-487C-B0D5-1F20AB7340B3}" presName="imageRepeatNode" presStyleLbl="alignAcc1" presStyleIdx="3" presStyleCnt="7" custScaleX="114259" custScaleY="115515" custLinFactX="-100000" custLinFactNeighborX="-150972" custLinFactNeighborY="93176"/>
      <dgm:spPr/>
    </dgm:pt>
    <dgm:pt modelId="{DBF818D4-A6BE-4947-A5E1-C25211EA7F8A}" type="pres">
      <dgm:prSet presAssocID="{4F9DE3DE-9B87-487C-B0D5-1F20AB7340B3}" presName="imageaccent4" presStyleCnt="0"/>
      <dgm:spPr/>
    </dgm:pt>
    <dgm:pt modelId="{53005CE8-1157-4257-BE7B-E8A607E32B38}" type="pres">
      <dgm:prSet presAssocID="{4F9DE3DE-9B87-487C-B0D5-1F20AB7340B3}" presName="accentRepeatNode" presStyleLbl="solidAlignAcc1" presStyleIdx="7" presStyleCnt="14" custLinFactX="-1149659" custLinFactY="300000" custLinFactNeighborX="-1200000" custLinFactNeighborY="367651"/>
      <dgm:spPr/>
    </dgm:pt>
    <dgm:pt modelId="{F3C05133-B52A-4892-AE60-B846E2675412}" type="pres">
      <dgm:prSet presAssocID="{DEA92167-CB41-465F-8A20-18E070C73866}" presName="text5" presStyleCnt="0"/>
      <dgm:spPr/>
    </dgm:pt>
    <dgm:pt modelId="{C2D76BDD-CC49-4B4C-8A86-DE12F6BA698D}" type="pres">
      <dgm:prSet presAssocID="{DEA92167-CB41-465F-8A20-18E070C73866}" presName="textRepeatNode" presStyleLbl="alignNode1" presStyleIdx="4" presStyleCnt="7" custScaleX="97947" custScaleY="29744" custLinFactY="79643" custLinFactNeighborX="73132" custLinFactNeighborY="100000">
        <dgm:presLayoutVars>
          <dgm:chMax val="0"/>
          <dgm:chPref val="0"/>
          <dgm:bulletEnabled val="1"/>
        </dgm:presLayoutVars>
      </dgm:prSet>
      <dgm:spPr/>
    </dgm:pt>
    <dgm:pt modelId="{6B55AD10-8306-4E07-9174-4C328606D947}" type="pres">
      <dgm:prSet presAssocID="{DEA92167-CB41-465F-8A20-18E070C73866}" presName="textaccent5" presStyleCnt="0"/>
      <dgm:spPr/>
    </dgm:pt>
    <dgm:pt modelId="{60C2F5E7-BBF4-4DAD-80A7-56A6AEDBD48C}" type="pres">
      <dgm:prSet presAssocID="{DEA92167-CB41-465F-8A20-18E070C73866}" presName="accentRepeatNode" presStyleLbl="solidAlignAcc1" presStyleIdx="8" presStyleCnt="14" custLinFactX="-1561521" custLinFactY="612289" custLinFactNeighborX="-1600000" custLinFactNeighborY="700000"/>
      <dgm:spPr/>
    </dgm:pt>
    <dgm:pt modelId="{E03B5E8A-7B73-4EE8-AAE0-9ECF8BC374A0}" type="pres">
      <dgm:prSet presAssocID="{F1BD6634-DF62-4C29-9C44-CE98F505EE35}" presName="image5" presStyleCnt="0"/>
      <dgm:spPr/>
    </dgm:pt>
    <dgm:pt modelId="{0A1BA7ED-01D7-4A88-ACC8-D2FA6A245983}" type="pres">
      <dgm:prSet presAssocID="{F1BD6634-DF62-4C29-9C44-CE98F505EE35}" presName="imageRepeatNode" presStyleLbl="alignAcc1" presStyleIdx="4" presStyleCnt="7" custScaleX="107620" custScaleY="109554" custLinFactNeighborX="-11547" custLinFactNeighborY="46896"/>
      <dgm:spPr/>
    </dgm:pt>
    <dgm:pt modelId="{DC4900F1-CECD-462D-83E7-F3EA145126FB}" type="pres">
      <dgm:prSet presAssocID="{F1BD6634-DF62-4C29-9C44-CE98F505EE35}" presName="imageaccent5" presStyleCnt="0"/>
      <dgm:spPr/>
    </dgm:pt>
    <dgm:pt modelId="{894186A1-109C-4865-BB29-13D0BC89E6ED}" type="pres">
      <dgm:prSet presAssocID="{F1BD6634-DF62-4C29-9C44-CE98F505EE35}" presName="accentRepeatNode" presStyleLbl="solidAlignAcc1" presStyleIdx="9" presStyleCnt="14" custLinFactX="-600000" custLinFactY="-147212" custLinFactNeighborX="-622157" custLinFactNeighborY="-200000"/>
      <dgm:spPr/>
    </dgm:pt>
    <dgm:pt modelId="{D5BA40DF-D061-4110-9AE3-21DBCEA9E339}" type="pres">
      <dgm:prSet presAssocID="{18B4389B-7C20-47B0-8CDE-79D37D156487}" presName="text6" presStyleCnt="0"/>
      <dgm:spPr/>
    </dgm:pt>
    <dgm:pt modelId="{B65BBE7F-71AA-48AB-8EF3-6D728F5F71EE}" type="pres">
      <dgm:prSet presAssocID="{18B4389B-7C20-47B0-8CDE-79D37D156487}" presName="textRepeatNode" presStyleLbl="alignNode1" presStyleIdx="5" presStyleCnt="7" custScaleX="111829" custScaleY="25932" custLinFactX="-15740" custLinFactY="17411" custLinFactNeighborX="-100000" custLinFactNeighborY="100000">
        <dgm:presLayoutVars>
          <dgm:chMax val="0"/>
          <dgm:chPref val="0"/>
          <dgm:bulletEnabled val="1"/>
        </dgm:presLayoutVars>
      </dgm:prSet>
      <dgm:spPr/>
    </dgm:pt>
    <dgm:pt modelId="{6C341F1C-CCFB-4037-9C45-D7A9484DC6C9}" type="pres">
      <dgm:prSet presAssocID="{18B4389B-7C20-47B0-8CDE-79D37D156487}" presName="textaccent6" presStyleCnt="0"/>
      <dgm:spPr/>
    </dgm:pt>
    <dgm:pt modelId="{9456EC83-E584-43AD-B5C9-AF207CD1674D}" type="pres">
      <dgm:prSet presAssocID="{18B4389B-7C20-47B0-8CDE-79D37D156487}" presName="accentRepeatNode" presStyleLbl="solidAlignAcc1" presStyleIdx="10" presStyleCnt="14" custLinFactX="-1519778" custLinFactY="-1016987" custLinFactNeighborX="-1600000" custLinFactNeighborY="-1100000"/>
      <dgm:spPr/>
    </dgm:pt>
    <dgm:pt modelId="{A4E6F28F-889F-42EF-88E0-CB5ADD2DCC43}" type="pres">
      <dgm:prSet presAssocID="{20E0EADD-D57F-4D4E-A2E9-E54377B44235}" presName="image6" presStyleCnt="0"/>
      <dgm:spPr/>
    </dgm:pt>
    <dgm:pt modelId="{0868B154-8629-4651-B615-4FBED1BFE1A0}" type="pres">
      <dgm:prSet presAssocID="{20E0EADD-D57F-4D4E-A2E9-E54377B44235}" presName="imageRepeatNode" presStyleLbl="alignAcc1" presStyleIdx="5" presStyleCnt="7" custScaleX="114465" custScaleY="114663" custLinFactNeighborX="-36534" custLinFactNeighborY="-12734"/>
      <dgm:spPr/>
    </dgm:pt>
    <dgm:pt modelId="{74214C7B-F2F1-4719-9700-BE443F2D3177}" type="pres">
      <dgm:prSet presAssocID="{20E0EADD-D57F-4D4E-A2E9-E54377B44235}" presName="imageaccent6" presStyleCnt="0"/>
      <dgm:spPr/>
    </dgm:pt>
    <dgm:pt modelId="{CAD77564-68F5-4F68-8ABD-29513AF46B01}" type="pres">
      <dgm:prSet presAssocID="{20E0EADD-D57F-4D4E-A2E9-E54377B44235}" presName="accentRepeatNode" presStyleLbl="solidAlignAcc1" presStyleIdx="11" presStyleCnt="14" custLinFactY="-700000" custLinFactNeighborX="-56132" custLinFactNeighborY="-776788"/>
      <dgm:spPr/>
    </dgm:pt>
    <dgm:pt modelId="{82F9B055-DF0E-477E-AA29-77B18090D118}" type="pres">
      <dgm:prSet presAssocID="{42B976C1-0B23-443B-8BDA-BAB75D87DB05}" presName="text7" presStyleCnt="0"/>
      <dgm:spPr/>
    </dgm:pt>
    <dgm:pt modelId="{6D76A7AD-5702-4B4E-8771-1579DEF24797}" type="pres">
      <dgm:prSet presAssocID="{42B976C1-0B23-443B-8BDA-BAB75D87DB05}" presName="textRepeatNode" presStyleLbl="alignNode1" presStyleIdx="6" presStyleCnt="7" custScaleX="111972" custScaleY="25932" custLinFactNeighborX="-78912" custLinFactNeighborY="58377">
        <dgm:presLayoutVars>
          <dgm:chMax val="0"/>
          <dgm:chPref val="0"/>
          <dgm:bulletEnabled val="1"/>
        </dgm:presLayoutVars>
      </dgm:prSet>
      <dgm:spPr/>
    </dgm:pt>
    <dgm:pt modelId="{6A54FD1F-C9A9-4EF5-B10B-295E3E22EBFB}" type="pres">
      <dgm:prSet presAssocID="{42B976C1-0B23-443B-8BDA-BAB75D87DB05}" presName="textaccent7" presStyleCnt="0"/>
      <dgm:spPr/>
    </dgm:pt>
    <dgm:pt modelId="{9E7DB318-9D49-4089-8E41-3C497B731AB0}" type="pres">
      <dgm:prSet presAssocID="{42B976C1-0B23-443B-8BDA-BAB75D87DB05}" presName="accentRepeatNode" presStyleLbl="solidAlignAcc1" presStyleIdx="12" presStyleCnt="14" custLinFactX="508178" custLinFactY="-262630" custLinFactNeighborX="600000" custLinFactNeighborY="-300000"/>
      <dgm:spPr/>
    </dgm:pt>
    <dgm:pt modelId="{D20DAD0D-56F8-4120-884C-51B1ECD0D61A}" type="pres">
      <dgm:prSet presAssocID="{655FEFB0-421A-44DE-B578-CF5F00AE131D}" presName="image7" presStyleCnt="0"/>
      <dgm:spPr/>
    </dgm:pt>
    <dgm:pt modelId="{E1FC00E0-F0AE-48A2-B7A7-41A354EFCF09}" type="pres">
      <dgm:prSet presAssocID="{655FEFB0-421A-44DE-B578-CF5F00AE131D}" presName="imageRepeatNode" presStyleLbl="alignAcc1" presStyleIdx="6" presStyleCnt="7" custScaleX="103060" custScaleY="105035" custLinFactX="-6639" custLinFactY="-71424" custLinFactNeighborX="-100000" custLinFactNeighborY="-100000"/>
      <dgm:spPr/>
    </dgm:pt>
    <dgm:pt modelId="{CC88F408-7E08-46E7-8869-486B9401609B}" type="pres">
      <dgm:prSet presAssocID="{655FEFB0-421A-44DE-B578-CF5F00AE131D}" presName="imageaccent7" presStyleCnt="0"/>
      <dgm:spPr/>
    </dgm:pt>
    <dgm:pt modelId="{38A423DF-0713-4522-936D-F209E382600A}" type="pres">
      <dgm:prSet presAssocID="{655FEFB0-421A-44DE-B578-CF5F00AE131D}" presName="accentRepeatNode" presStyleLbl="solidAlignAcc1" presStyleIdx="13" presStyleCnt="14" custFlipVert="1" custFlipHor="0" custScaleX="88013" custScaleY="150748" custLinFactX="-700000" custLinFactY="-739095" custLinFactNeighborX="-744047" custLinFactNeighborY="-800000"/>
      <dgm:spPr/>
    </dgm:pt>
  </dgm:ptLst>
  <dgm:cxnLst>
    <dgm:cxn modelId="{47AAEC1D-BC79-4816-B0BB-86A7BD2FB1EF}" type="presOf" srcId="{0C38D244-662B-42E6-9E24-069824504383}" destId="{8C339E94-C6BC-4F7F-AECE-90E882DA91BF}" srcOrd="0" destOrd="0" presId="urn:microsoft.com/office/officeart/2008/layout/HexagonCluster"/>
    <dgm:cxn modelId="{5B513126-7BFC-4AED-A2B1-E68496E05C60}" srcId="{527D1068-5D11-45AE-9378-8BD2D562F277}" destId="{2DCC787E-A386-4123-BB5A-B656C25BCC17}" srcOrd="0" destOrd="0" parTransId="{AA1BAE20-5635-449E-A941-B49054EAD8DE}" sibTransId="{DC51F4A0-B158-4462-9007-E48B8842987D}"/>
    <dgm:cxn modelId="{B2F7DF30-106B-4ADF-8705-A8E9FA2ABEE4}" type="presOf" srcId="{2DCC787E-A386-4123-BB5A-B656C25BCC17}" destId="{33B4B866-EA5B-4C14-A47C-54DA10479526}" srcOrd="0" destOrd="0" presId="urn:microsoft.com/office/officeart/2008/layout/HexagonCluster"/>
    <dgm:cxn modelId="{1FCCB733-0F92-46B0-836E-20F1696A31DE}" srcId="{527D1068-5D11-45AE-9378-8BD2D562F277}" destId="{0C38D244-662B-42E6-9E24-069824504383}" srcOrd="3" destOrd="0" parTransId="{B3A317FA-B9E1-4871-AE79-67998A492621}" sibTransId="{4F9DE3DE-9B87-487C-B0D5-1F20AB7340B3}"/>
    <dgm:cxn modelId="{14A4CB41-74CD-4072-A1BF-3A32750439FD}" type="presOf" srcId="{527D1068-5D11-45AE-9378-8BD2D562F277}" destId="{ACCFC796-B03E-4E70-848D-8F5D00F99F04}" srcOrd="0" destOrd="0" presId="urn:microsoft.com/office/officeart/2008/layout/HexagonCluster"/>
    <dgm:cxn modelId="{C582F36B-5ADB-4D93-BBEF-9FBD41E57840}" type="presOf" srcId="{4331E98B-D568-4DCF-A99E-B379B92478D2}" destId="{A04C41A6-0B8F-468D-AFB4-A0565A1705AB}" srcOrd="0" destOrd="0" presId="urn:microsoft.com/office/officeart/2008/layout/HexagonCluster"/>
    <dgm:cxn modelId="{34F9EC51-FF25-44F0-8FA9-DC17541CFE4F}" type="presOf" srcId="{4F9DE3DE-9B87-487C-B0D5-1F20AB7340B3}" destId="{3EB33C6C-E12A-415D-B7CC-FCC416B344F9}" srcOrd="0" destOrd="0" presId="urn:microsoft.com/office/officeart/2008/layout/HexagonCluster"/>
    <dgm:cxn modelId="{E2D1F753-0352-40C9-AF93-65A959865668}" type="presOf" srcId="{20E0EADD-D57F-4D4E-A2E9-E54377B44235}" destId="{0868B154-8629-4651-B615-4FBED1BFE1A0}" srcOrd="0" destOrd="0" presId="urn:microsoft.com/office/officeart/2008/layout/HexagonCluster"/>
    <dgm:cxn modelId="{E5E3BD54-B7BF-4229-8891-48980C7AFFF7}" type="presOf" srcId="{DEA92167-CB41-465F-8A20-18E070C73866}" destId="{C2D76BDD-CC49-4B4C-8A86-DE12F6BA698D}" srcOrd="0" destOrd="0" presId="urn:microsoft.com/office/officeart/2008/layout/HexagonCluster"/>
    <dgm:cxn modelId="{DE460581-770C-4B2C-83C6-92CB59041EB7}" type="presOf" srcId="{42B976C1-0B23-443B-8BDA-BAB75D87DB05}" destId="{6D76A7AD-5702-4B4E-8771-1579DEF24797}" srcOrd="0" destOrd="0" presId="urn:microsoft.com/office/officeart/2008/layout/HexagonCluster"/>
    <dgm:cxn modelId="{424CBD85-1744-4A29-9C49-6CFFE8405A59}" srcId="{527D1068-5D11-45AE-9378-8BD2D562F277}" destId="{42B976C1-0B23-443B-8BDA-BAB75D87DB05}" srcOrd="6" destOrd="0" parTransId="{7D7680C9-41A5-4773-9C99-913080942753}" sibTransId="{655FEFB0-421A-44DE-B578-CF5F00AE131D}"/>
    <dgm:cxn modelId="{E1F2AE87-1A0F-4D82-BA7B-4953B9EF60EE}" type="presOf" srcId="{655FEFB0-421A-44DE-B578-CF5F00AE131D}" destId="{E1FC00E0-F0AE-48A2-B7A7-41A354EFCF09}" srcOrd="0" destOrd="0" presId="urn:microsoft.com/office/officeart/2008/layout/HexagonCluster"/>
    <dgm:cxn modelId="{CD4C8A8E-9EEA-4BD4-9E37-55CA694B281D}" srcId="{527D1068-5D11-45AE-9378-8BD2D562F277}" destId="{18B4389B-7C20-47B0-8CDE-79D37D156487}" srcOrd="5" destOrd="0" parTransId="{6CBFD708-CDB6-46B6-B740-838EA34003F8}" sibTransId="{20E0EADD-D57F-4D4E-A2E9-E54377B44235}"/>
    <dgm:cxn modelId="{D6C28F8E-9392-459E-8CEB-0B0B4DD52958}" type="presOf" srcId="{230DAF32-EB2B-42A5-97E4-543D626EB2B1}" destId="{103974DD-37A4-489F-8ABF-028435E2316A}" srcOrd="0" destOrd="0" presId="urn:microsoft.com/office/officeart/2008/layout/HexagonCluster"/>
    <dgm:cxn modelId="{B3F0BA90-4E95-439F-AB71-D33B08D17EFB}" type="presOf" srcId="{7430F495-E022-4904-BC30-CD6C73D5382D}" destId="{AB477D0E-C65D-4244-9C29-CEAAF012AF61}" srcOrd="0" destOrd="0" presId="urn:microsoft.com/office/officeart/2008/layout/HexagonCluster"/>
    <dgm:cxn modelId="{87617595-507A-49AD-A195-11C2E0DBABFC}" srcId="{527D1068-5D11-45AE-9378-8BD2D562F277}" destId="{DEA92167-CB41-465F-8A20-18E070C73866}" srcOrd="4" destOrd="0" parTransId="{0602152B-EF7C-4A10-9C97-795003AFE8E0}" sibTransId="{F1BD6634-DF62-4C29-9C44-CE98F505EE35}"/>
    <dgm:cxn modelId="{F067D8A2-B879-48E8-BDFA-039549CE8B40}" srcId="{527D1068-5D11-45AE-9378-8BD2D562F277}" destId="{230DAF32-EB2B-42A5-97E4-543D626EB2B1}" srcOrd="2" destOrd="0" parTransId="{3B7281C8-0858-41DD-8CB2-179C63B0946F}" sibTransId="{4331E98B-D568-4DCF-A99E-B379B92478D2}"/>
    <dgm:cxn modelId="{10564CA3-FCA4-4ABC-A623-DAA7380267AD}" type="presOf" srcId="{18B4389B-7C20-47B0-8CDE-79D37D156487}" destId="{B65BBE7F-71AA-48AB-8EF3-6D728F5F71EE}" srcOrd="0" destOrd="0" presId="urn:microsoft.com/office/officeart/2008/layout/HexagonCluster"/>
    <dgm:cxn modelId="{A90815B1-5A95-4D97-8B03-002180F74C69}" type="presOf" srcId="{F1BD6634-DF62-4C29-9C44-CE98F505EE35}" destId="{0A1BA7ED-01D7-4A88-ACC8-D2FA6A245983}" srcOrd="0" destOrd="0" presId="urn:microsoft.com/office/officeart/2008/layout/HexagonCluster"/>
    <dgm:cxn modelId="{E10192CB-42AC-47E1-B55F-56A367C75F6D}" type="presOf" srcId="{DC51F4A0-B158-4462-9007-E48B8842987D}" destId="{6906885D-CA11-4C24-9B02-F95CC167D19E}" srcOrd="0" destOrd="0" presId="urn:microsoft.com/office/officeart/2008/layout/HexagonCluster"/>
    <dgm:cxn modelId="{F9016ED4-E362-45B1-B61A-7B75A11E906C}" srcId="{527D1068-5D11-45AE-9378-8BD2D562F277}" destId="{B96B7A5C-41C8-417B-96BC-7586EA75A67C}" srcOrd="1" destOrd="0" parTransId="{7551BC90-031C-44F7-A47B-F91E791C34F8}" sibTransId="{7430F495-E022-4904-BC30-CD6C73D5382D}"/>
    <dgm:cxn modelId="{03FA9AE2-887F-4292-BB67-06EC33937A16}" type="presOf" srcId="{B96B7A5C-41C8-417B-96BC-7586EA75A67C}" destId="{E92B7836-791F-481F-8359-0B889780A8D6}" srcOrd="0" destOrd="0" presId="urn:microsoft.com/office/officeart/2008/layout/HexagonCluster"/>
    <dgm:cxn modelId="{D875F2EA-1ACB-4466-8BA0-057320589F15}" type="presParOf" srcId="{ACCFC796-B03E-4E70-848D-8F5D00F99F04}" destId="{533CA253-C8CE-4B07-81F8-4DF2E47F2C6A}" srcOrd="0" destOrd="0" presId="urn:microsoft.com/office/officeart/2008/layout/HexagonCluster"/>
    <dgm:cxn modelId="{D47569F8-6312-4008-99A5-468EDEAE08E4}" type="presParOf" srcId="{533CA253-C8CE-4B07-81F8-4DF2E47F2C6A}" destId="{33B4B866-EA5B-4C14-A47C-54DA10479526}" srcOrd="0" destOrd="0" presId="urn:microsoft.com/office/officeart/2008/layout/HexagonCluster"/>
    <dgm:cxn modelId="{AFFEE311-E9C3-4800-A6EA-4FDD0522104E}" type="presParOf" srcId="{ACCFC796-B03E-4E70-848D-8F5D00F99F04}" destId="{949F7AB9-4FEC-4850-9C3C-F7BA91E903A9}" srcOrd="1" destOrd="0" presId="urn:microsoft.com/office/officeart/2008/layout/HexagonCluster"/>
    <dgm:cxn modelId="{C30C7532-AF8F-4884-A741-50F73F978928}" type="presParOf" srcId="{949F7AB9-4FEC-4850-9C3C-F7BA91E903A9}" destId="{69664DB6-514D-4B4E-86DD-F1CB08C0755C}" srcOrd="0" destOrd="0" presId="urn:microsoft.com/office/officeart/2008/layout/HexagonCluster"/>
    <dgm:cxn modelId="{12EDBE16-CBAA-4213-A0DD-7F45F9737975}" type="presParOf" srcId="{ACCFC796-B03E-4E70-848D-8F5D00F99F04}" destId="{A30E38F0-01A2-44A6-A9C4-691F867328D7}" srcOrd="2" destOrd="0" presId="urn:microsoft.com/office/officeart/2008/layout/HexagonCluster"/>
    <dgm:cxn modelId="{6B17BEE4-E7C1-4B2D-8043-D486085CAABF}" type="presParOf" srcId="{A30E38F0-01A2-44A6-A9C4-691F867328D7}" destId="{6906885D-CA11-4C24-9B02-F95CC167D19E}" srcOrd="0" destOrd="0" presId="urn:microsoft.com/office/officeart/2008/layout/HexagonCluster"/>
    <dgm:cxn modelId="{E02C56A1-887D-4DC0-997E-58D958B00858}" type="presParOf" srcId="{ACCFC796-B03E-4E70-848D-8F5D00F99F04}" destId="{5898CC95-4A06-4E27-90C9-3262A31AE725}" srcOrd="3" destOrd="0" presId="urn:microsoft.com/office/officeart/2008/layout/HexagonCluster"/>
    <dgm:cxn modelId="{8EA40102-D325-495B-AD86-FBC45DC5361A}" type="presParOf" srcId="{5898CC95-4A06-4E27-90C9-3262A31AE725}" destId="{3B9F563C-1B4E-4FBF-95F6-6E4DF1E62F17}" srcOrd="0" destOrd="0" presId="urn:microsoft.com/office/officeart/2008/layout/HexagonCluster"/>
    <dgm:cxn modelId="{68B8953C-CE51-4AE1-AC4F-AE524E9FB6CE}" type="presParOf" srcId="{ACCFC796-B03E-4E70-848D-8F5D00F99F04}" destId="{A28892AE-A422-4D87-BBA5-39ACE931F1E4}" srcOrd="4" destOrd="0" presId="urn:microsoft.com/office/officeart/2008/layout/HexagonCluster"/>
    <dgm:cxn modelId="{59FEBAE8-54C4-45BA-85C2-B7178C46EC28}" type="presParOf" srcId="{A28892AE-A422-4D87-BBA5-39ACE931F1E4}" destId="{E92B7836-791F-481F-8359-0B889780A8D6}" srcOrd="0" destOrd="0" presId="urn:microsoft.com/office/officeart/2008/layout/HexagonCluster"/>
    <dgm:cxn modelId="{C09849C3-217A-43A6-995C-85E9694C3688}" type="presParOf" srcId="{ACCFC796-B03E-4E70-848D-8F5D00F99F04}" destId="{1D047E9F-72D2-4642-B431-E0BE3112F6E3}" srcOrd="5" destOrd="0" presId="urn:microsoft.com/office/officeart/2008/layout/HexagonCluster"/>
    <dgm:cxn modelId="{69E8FA0A-F902-44F6-91E5-F07F982ACB75}" type="presParOf" srcId="{1D047E9F-72D2-4642-B431-E0BE3112F6E3}" destId="{BD698176-AE62-4926-83B5-29197377EB43}" srcOrd="0" destOrd="0" presId="urn:microsoft.com/office/officeart/2008/layout/HexagonCluster"/>
    <dgm:cxn modelId="{88E8F08A-C8B5-459D-BCB3-468866913196}" type="presParOf" srcId="{ACCFC796-B03E-4E70-848D-8F5D00F99F04}" destId="{7C57B6BA-D12A-43BB-BB71-1328A81B7877}" srcOrd="6" destOrd="0" presId="urn:microsoft.com/office/officeart/2008/layout/HexagonCluster"/>
    <dgm:cxn modelId="{50E6705A-A100-4464-850B-78E890F756DD}" type="presParOf" srcId="{7C57B6BA-D12A-43BB-BB71-1328A81B7877}" destId="{AB477D0E-C65D-4244-9C29-CEAAF012AF61}" srcOrd="0" destOrd="0" presId="urn:microsoft.com/office/officeart/2008/layout/HexagonCluster"/>
    <dgm:cxn modelId="{6D0E70CF-46AB-4119-BE4C-F299278BBB03}" type="presParOf" srcId="{ACCFC796-B03E-4E70-848D-8F5D00F99F04}" destId="{0430E711-982E-4BAF-B115-3F89D096D34A}" srcOrd="7" destOrd="0" presId="urn:microsoft.com/office/officeart/2008/layout/HexagonCluster"/>
    <dgm:cxn modelId="{5BEF0B6C-196E-4D26-8EBD-D9D04656A1B9}" type="presParOf" srcId="{0430E711-982E-4BAF-B115-3F89D096D34A}" destId="{7A596CCC-EBCB-473E-B086-A40E09208BB0}" srcOrd="0" destOrd="0" presId="urn:microsoft.com/office/officeart/2008/layout/HexagonCluster"/>
    <dgm:cxn modelId="{B1D4D186-F7FC-45EF-99A2-858CA31B1A90}" type="presParOf" srcId="{ACCFC796-B03E-4E70-848D-8F5D00F99F04}" destId="{4050EC81-13B4-495C-844E-2272C60E6445}" srcOrd="8" destOrd="0" presId="urn:microsoft.com/office/officeart/2008/layout/HexagonCluster"/>
    <dgm:cxn modelId="{5209DE0E-6C82-41A5-A9F6-8875C624A8D3}" type="presParOf" srcId="{4050EC81-13B4-495C-844E-2272C60E6445}" destId="{103974DD-37A4-489F-8ABF-028435E2316A}" srcOrd="0" destOrd="0" presId="urn:microsoft.com/office/officeart/2008/layout/HexagonCluster"/>
    <dgm:cxn modelId="{A8E31D0F-20C1-4D9D-B40A-8EC000A9DFF9}" type="presParOf" srcId="{ACCFC796-B03E-4E70-848D-8F5D00F99F04}" destId="{9E7938EF-6496-4500-930A-03BFCAF341B0}" srcOrd="9" destOrd="0" presId="urn:microsoft.com/office/officeart/2008/layout/HexagonCluster"/>
    <dgm:cxn modelId="{DC255A30-BDEE-479E-AE9B-17ED04A4F934}" type="presParOf" srcId="{9E7938EF-6496-4500-930A-03BFCAF341B0}" destId="{4C26E47B-114D-48A7-AD73-2830F6021BAE}" srcOrd="0" destOrd="0" presId="urn:microsoft.com/office/officeart/2008/layout/HexagonCluster"/>
    <dgm:cxn modelId="{3FA166DD-712C-4674-90E5-C9025D0AAAF8}" type="presParOf" srcId="{ACCFC796-B03E-4E70-848D-8F5D00F99F04}" destId="{22C06724-31C4-4CD2-8D5C-19B87FE62E20}" srcOrd="10" destOrd="0" presId="urn:microsoft.com/office/officeart/2008/layout/HexagonCluster"/>
    <dgm:cxn modelId="{E78654BE-9BCD-4C4C-841C-E4FAC1BE8E25}" type="presParOf" srcId="{22C06724-31C4-4CD2-8D5C-19B87FE62E20}" destId="{A04C41A6-0B8F-468D-AFB4-A0565A1705AB}" srcOrd="0" destOrd="0" presId="urn:microsoft.com/office/officeart/2008/layout/HexagonCluster"/>
    <dgm:cxn modelId="{4168B899-BC88-454D-B8C9-F235A776A1A3}" type="presParOf" srcId="{ACCFC796-B03E-4E70-848D-8F5D00F99F04}" destId="{B64788A5-62A5-4151-8367-322EC06CEBC9}" srcOrd="11" destOrd="0" presId="urn:microsoft.com/office/officeart/2008/layout/HexagonCluster"/>
    <dgm:cxn modelId="{5E9E1F75-42D9-4DE2-BFD3-F17B1C22B0F6}" type="presParOf" srcId="{B64788A5-62A5-4151-8367-322EC06CEBC9}" destId="{C7C88511-56CA-4914-BB2F-F3BAD1ABB743}" srcOrd="0" destOrd="0" presId="urn:microsoft.com/office/officeart/2008/layout/HexagonCluster"/>
    <dgm:cxn modelId="{47F3A43D-62E1-4258-B835-CA9CA3F0870D}" type="presParOf" srcId="{ACCFC796-B03E-4E70-848D-8F5D00F99F04}" destId="{3917F557-F1CE-4453-82FA-68DEFCFC9EB7}" srcOrd="12" destOrd="0" presId="urn:microsoft.com/office/officeart/2008/layout/HexagonCluster"/>
    <dgm:cxn modelId="{4EAC65E4-25CD-43F3-8F21-2C52E81A1161}" type="presParOf" srcId="{3917F557-F1CE-4453-82FA-68DEFCFC9EB7}" destId="{8C339E94-C6BC-4F7F-AECE-90E882DA91BF}" srcOrd="0" destOrd="0" presId="urn:microsoft.com/office/officeart/2008/layout/HexagonCluster"/>
    <dgm:cxn modelId="{08CA10AC-42D4-45C7-A423-BB1BA76934CA}" type="presParOf" srcId="{ACCFC796-B03E-4E70-848D-8F5D00F99F04}" destId="{4504D939-8F6A-447C-880F-A18CEF23933A}" srcOrd="13" destOrd="0" presId="urn:microsoft.com/office/officeart/2008/layout/HexagonCluster"/>
    <dgm:cxn modelId="{32A10F00-D883-4B24-BA12-1612F0314243}" type="presParOf" srcId="{4504D939-8F6A-447C-880F-A18CEF23933A}" destId="{45EF3345-CAB1-40B7-8D9F-F44699453614}" srcOrd="0" destOrd="0" presId="urn:microsoft.com/office/officeart/2008/layout/HexagonCluster"/>
    <dgm:cxn modelId="{6E412397-31C7-45E4-85BA-C3BC8FDB288E}" type="presParOf" srcId="{ACCFC796-B03E-4E70-848D-8F5D00F99F04}" destId="{B4FC00DF-09B1-4ED9-B002-89523EE34926}" srcOrd="14" destOrd="0" presId="urn:microsoft.com/office/officeart/2008/layout/HexagonCluster"/>
    <dgm:cxn modelId="{E22E028E-CD17-44B1-BF18-7370F0D29967}" type="presParOf" srcId="{B4FC00DF-09B1-4ED9-B002-89523EE34926}" destId="{3EB33C6C-E12A-415D-B7CC-FCC416B344F9}" srcOrd="0" destOrd="0" presId="urn:microsoft.com/office/officeart/2008/layout/HexagonCluster"/>
    <dgm:cxn modelId="{2B391583-C47F-4241-B6B1-86669632E495}" type="presParOf" srcId="{ACCFC796-B03E-4E70-848D-8F5D00F99F04}" destId="{DBF818D4-A6BE-4947-A5E1-C25211EA7F8A}" srcOrd="15" destOrd="0" presId="urn:microsoft.com/office/officeart/2008/layout/HexagonCluster"/>
    <dgm:cxn modelId="{2949AA88-6F68-4589-A43D-6EA10D3AFE04}" type="presParOf" srcId="{DBF818D4-A6BE-4947-A5E1-C25211EA7F8A}" destId="{53005CE8-1157-4257-BE7B-E8A607E32B38}" srcOrd="0" destOrd="0" presId="urn:microsoft.com/office/officeart/2008/layout/HexagonCluster"/>
    <dgm:cxn modelId="{48EC4D0A-E891-42B0-AF32-8754F51BCD6D}" type="presParOf" srcId="{ACCFC796-B03E-4E70-848D-8F5D00F99F04}" destId="{F3C05133-B52A-4892-AE60-B846E2675412}" srcOrd="16" destOrd="0" presId="urn:microsoft.com/office/officeart/2008/layout/HexagonCluster"/>
    <dgm:cxn modelId="{C041B6EC-CF38-4E89-A3E9-28D6F40C3551}" type="presParOf" srcId="{F3C05133-B52A-4892-AE60-B846E2675412}" destId="{C2D76BDD-CC49-4B4C-8A86-DE12F6BA698D}" srcOrd="0" destOrd="0" presId="urn:microsoft.com/office/officeart/2008/layout/HexagonCluster"/>
    <dgm:cxn modelId="{E5A4D28A-EA03-4AF6-B55F-D39B790CC8E3}" type="presParOf" srcId="{ACCFC796-B03E-4E70-848D-8F5D00F99F04}" destId="{6B55AD10-8306-4E07-9174-4C328606D947}" srcOrd="17" destOrd="0" presId="urn:microsoft.com/office/officeart/2008/layout/HexagonCluster"/>
    <dgm:cxn modelId="{B6843A4B-2545-46FC-90DB-D0123FF29C5B}" type="presParOf" srcId="{6B55AD10-8306-4E07-9174-4C328606D947}" destId="{60C2F5E7-BBF4-4DAD-80A7-56A6AEDBD48C}" srcOrd="0" destOrd="0" presId="urn:microsoft.com/office/officeart/2008/layout/HexagonCluster"/>
    <dgm:cxn modelId="{2D6F33EF-7A35-4724-80B6-13FF9EEAAA79}" type="presParOf" srcId="{ACCFC796-B03E-4E70-848D-8F5D00F99F04}" destId="{E03B5E8A-7B73-4EE8-AAE0-9ECF8BC374A0}" srcOrd="18" destOrd="0" presId="urn:microsoft.com/office/officeart/2008/layout/HexagonCluster"/>
    <dgm:cxn modelId="{682A7F1D-D29D-4E0F-9D20-23D829F9B0F1}" type="presParOf" srcId="{E03B5E8A-7B73-4EE8-AAE0-9ECF8BC374A0}" destId="{0A1BA7ED-01D7-4A88-ACC8-D2FA6A245983}" srcOrd="0" destOrd="0" presId="urn:microsoft.com/office/officeart/2008/layout/HexagonCluster"/>
    <dgm:cxn modelId="{A06EB9BC-ECF4-46DD-9EEF-DB4BAFB2C72A}" type="presParOf" srcId="{ACCFC796-B03E-4E70-848D-8F5D00F99F04}" destId="{DC4900F1-CECD-462D-83E7-F3EA145126FB}" srcOrd="19" destOrd="0" presId="urn:microsoft.com/office/officeart/2008/layout/HexagonCluster"/>
    <dgm:cxn modelId="{DCD56F08-CC99-470D-A136-7A0002DF336F}" type="presParOf" srcId="{DC4900F1-CECD-462D-83E7-F3EA145126FB}" destId="{894186A1-109C-4865-BB29-13D0BC89E6ED}" srcOrd="0" destOrd="0" presId="urn:microsoft.com/office/officeart/2008/layout/HexagonCluster"/>
    <dgm:cxn modelId="{9CF75B8A-F690-404B-B6A1-8E81F63F1CBF}" type="presParOf" srcId="{ACCFC796-B03E-4E70-848D-8F5D00F99F04}" destId="{D5BA40DF-D061-4110-9AE3-21DBCEA9E339}" srcOrd="20" destOrd="0" presId="urn:microsoft.com/office/officeart/2008/layout/HexagonCluster"/>
    <dgm:cxn modelId="{342014E5-66F5-4D5F-BB99-E8BF3CA7DCA1}" type="presParOf" srcId="{D5BA40DF-D061-4110-9AE3-21DBCEA9E339}" destId="{B65BBE7F-71AA-48AB-8EF3-6D728F5F71EE}" srcOrd="0" destOrd="0" presId="urn:microsoft.com/office/officeart/2008/layout/HexagonCluster"/>
    <dgm:cxn modelId="{4A7501C7-D43C-4AC9-814C-582957CA4550}" type="presParOf" srcId="{ACCFC796-B03E-4E70-848D-8F5D00F99F04}" destId="{6C341F1C-CCFB-4037-9C45-D7A9484DC6C9}" srcOrd="21" destOrd="0" presId="urn:microsoft.com/office/officeart/2008/layout/HexagonCluster"/>
    <dgm:cxn modelId="{04BED21E-CE64-4328-AE22-AC0BD112EB46}" type="presParOf" srcId="{6C341F1C-CCFB-4037-9C45-D7A9484DC6C9}" destId="{9456EC83-E584-43AD-B5C9-AF207CD1674D}" srcOrd="0" destOrd="0" presId="urn:microsoft.com/office/officeart/2008/layout/HexagonCluster"/>
    <dgm:cxn modelId="{79DE8CE3-3A31-4AE7-A628-CF58A3FE5D14}" type="presParOf" srcId="{ACCFC796-B03E-4E70-848D-8F5D00F99F04}" destId="{A4E6F28F-889F-42EF-88E0-CB5ADD2DCC43}" srcOrd="22" destOrd="0" presId="urn:microsoft.com/office/officeart/2008/layout/HexagonCluster"/>
    <dgm:cxn modelId="{F94A00A7-855E-496C-B097-87755AFB78CE}" type="presParOf" srcId="{A4E6F28F-889F-42EF-88E0-CB5ADD2DCC43}" destId="{0868B154-8629-4651-B615-4FBED1BFE1A0}" srcOrd="0" destOrd="0" presId="urn:microsoft.com/office/officeart/2008/layout/HexagonCluster"/>
    <dgm:cxn modelId="{DDA873A4-9CCC-45BD-A5C6-B8039325EEAD}" type="presParOf" srcId="{ACCFC796-B03E-4E70-848D-8F5D00F99F04}" destId="{74214C7B-F2F1-4719-9700-BE443F2D3177}" srcOrd="23" destOrd="0" presId="urn:microsoft.com/office/officeart/2008/layout/HexagonCluster"/>
    <dgm:cxn modelId="{7E3ECBF4-D921-47DE-817A-B87A6347D04D}" type="presParOf" srcId="{74214C7B-F2F1-4719-9700-BE443F2D3177}" destId="{CAD77564-68F5-4F68-8ABD-29513AF46B01}" srcOrd="0" destOrd="0" presId="urn:microsoft.com/office/officeart/2008/layout/HexagonCluster"/>
    <dgm:cxn modelId="{9412FF0A-82BB-4701-AA1A-7BE76766502E}" type="presParOf" srcId="{ACCFC796-B03E-4E70-848D-8F5D00F99F04}" destId="{82F9B055-DF0E-477E-AA29-77B18090D118}" srcOrd="24" destOrd="0" presId="urn:microsoft.com/office/officeart/2008/layout/HexagonCluster"/>
    <dgm:cxn modelId="{83D9BA58-5CE6-4DC7-A52B-17C6476B1558}" type="presParOf" srcId="{82F9B055-DF0E-477E-AA29-77B18090D118}" destId="{6D76A7AD-5702-4B4E-8771-1579DEF24797}" srcOrd="0" destOrd="0" presId="urn:microsoft.com/office/officeart/2008/layout/HexagonCluster"/>
    <dgm:cxn modelId="{B6DA9E42-5C23-4A99-9893-A41E16233472}" type="presParOf" srcId="{ACCFC796-B03E-4E70-848D-8F5D00F99F04}" destId="{6A54FD1F-C9A9-4EF5-B10B-295E3E22EBFB}" srcOrd="25" destOrd="0" presId="urn:microsoft.com/office/officeart/2008/layout/HexagonCluster"/>
    <dgm:cxn modelId="{BE1E0B44-0136-487A-A8B4-E5B11BF4F582}" type="presParOf" srcId="{6A54FD1F-C9A9-4EF5-B10B-295E3E22EBFB}" destId="{9E7DB318-9D49-4089-8E41-3C497B731AB0}" srcOrd="0" destOrd="0" presId="urn:microsoft.com/office/officeart/2008/layout/HexagonCluster"/>
    <dgm:cxn modelId="{5FC2A0EC-C67D-4FBE-B09F-9FE7ABD84103}" type="presParOf" srcId="{ACCFC796-B03E-4E70-848D-8F5D00F99F04}" destId="{D20DAD0D-56F8-4120-884C-51B1ECD0D61A}" srcOrd="26" destOrd="0" presId="urn:microsoft.com/office/officeart/2008/layout/HexagonCluster"/>
    <dgm:cxn modelId="{7E487E29-FD81-4DCA-B3EE-70517BBA3B50}" type="presParOf" srcId="{D20DAD0D-56F8-4120-884C-51B1ECD0D61A}" destId="{E1FC00E0-F0AE-48A2-B7A7-41A354EFCF09}" srcOrd="0" destOrd="0" presId="urn:microsoft.com/office/officeart/2008/layout/HexagonCluster"/>
    <dgm:cxn modelId="{196554A8-BEE2-406D-A43D-1A6BB76F9907}" type="presParOf" srcId="{ACCFC796-B03E-4E70-848D-8F5D00F99F04}" destId="{CC88F408-7E08-46E7-8869-486B9401609B}" srcOrd="27" destOrd="0" presId="urn:microsoft.com/office/officeart/2008/layout/HexagonCluster"/>
    <dgm:cxn modelId="{E393A167-2EAA-4EF0-B2F1-25F25B560E82}" type="presParOf" srcId="{CC88F408-7E08-46E7-8869-486B9401609B}" destId="{38A423DF-0713-4522-936D-F209E382600A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2825CAB-3FDA-4274-96D6-8A89676E6FA9}" type="doc">
      <dgm:prSet loTypeId="urn:microsoft.com/office/officeart/2005/8/layout/arrow2" loCatId="process" qsTypeId="urn:microsoft.com/office/officeart/2005/8/quickstyle/3d1" qsCatId="3D" csTypeId="urn:microsoft.com/office/officeart/2005/8/colors/accent1_2" csCatId="accent1" phldr="1"/>
      <dgm:spPr/>
    </dgm:pt>
    <dgm:pt modelId="{FB8DBEFD-DD23-484F-9631-6702564B73BD}">
      <dgm:prSet phldrT="[Текст]" custT="1"/>
      <dgm:spPr/>
      <dgm:t>
        <a:bodyPr/>
        <a:lstStyle/>
        <a:p>
          <a:pPr algn="ctr"/>
          <a:r>
            <a:rPr lang="ru-RU" sz="1200" dirty="0"/>
            <a:t>Усовершенствовать товар: следить за технологиями и развиваться</a:t>
          </a:r>
        </a:p>
      </dgm:t>
    </dgm:pt>
    <dgm:pt modelId="{732DE661-9BC4-4F39-8AAE-780E6E5A94FE}" type="parTrans" cxnId="{364027FA-7D4F-44DD-AD59-BB70D1BC9E80}">
      <dgm:prSet/>
      <dgm:spPr/>
      <dgm:t>
        <a:bodyPr/>
        <a:lstStyle/>
        <a:p>
          <a:pPr algn="ctr"/>
          <a:endParaRPr lang="ru-RU" sz="3600"/>
        </a:p>
      </dgm:t>
    </dgm:pt>
    <dgm:pt modelId="{7FB2727B-A2CD-49FD-983C-EB81577D2FFF}" type="sibTrans" cxnId="{364027FA-7D4F-44DD-AD59-BB70D1BC9E80}">
      <dgm:prSet/>
      <dgm:spPr/>
      <dgm:t>
        <a:bodyPr/>
        <a:lstStyle/>
        <a:p>
          <a:pPr algn="ctr"/>
          <a:endParaRPr lang="ru-RU" sz="3600"/>
        </a:p>
      </dgm:t>
    </dgm:pt>
    <dgm:pt modelId="{0B6DD6A0-0FF8-4F6B-8628-236C294A5581}">
      <dgm:prSet phldrT="[Текст]" custT="1"/>
      <dgm:spPr/>
      <dgm:t>
        <a:bodyPr/>
        <a:lstStyle/>
        <a:p>
          <a:pPr algn="ctr"/>
          <a:r>
            <a:rPr lang="ru-RU" sz="1200" dirty="0"/>
            <a:t>Развивать рекламу и маркетинг товара: смм-реклама, телевизионная реклама, баннеры</a:t>
          </a:r>
        </a:p>
      </dgm:t>
    </dgm:pt>
    <dgm:pt modelId="{7CE4637B-E542-4A45-9687-DEA258DC3431}" type="parTrans" cxnId="{7681DE54-92BC-49BC-871D-01F7B1907F3C}">
      <dgm:prSet/>
      <dgm:spPr/>
      <dgm:t>
        <a:bodyPr/>
        <a:lstStyle/>
        <a:p>
          <a:pPr algn="ctr"/>
          <a:endParaRPr lang="ru-RU" sz="3600"/>
        </a:p>
      </dgm:t>
    </dgm:pt>
    <dgm:pt modelId="{7DBCD7D4-BD97-48D3-A60E-69C928503932}" type="sibTrans" cxnId="{7681DE54-92BC-49BC-871D-01F7B1907F3C}">
      <dgm:prSet/>
      <dgm:spPr/>
      <dgm:t>
        <a:bodyPr/>
        <a:lstStyle/>
        <a:p>
          <a:pPr algn="ctr"/>
          <a:endParaRPr lang="ru-RU" sz="3600"/>
        </a:p>
      </dgm:t>
    </dgm:pt>
    <dgm:pt modelId="{C4EAC3A8-589F-4EAA-8BDD-22B092FA1DE8}">
      <dgm:prSet phldrT="[Текст]" custT="1"/>
      <dgm:spPr/>
      <dgm:t>
        <a:bodyPr/>
        <a:lstStyle/>
        <a:p>
          <a:pPr algn="ctr"/>
          <a:r>
            <a:rPr lang="ru-RU" sz="1200" dirty="0"/>
            <a:t>Увеличивать каналы продаж: выйти минимум на 5 компаний в 2025 году</a:t>
          </a:r>
        </a:p>
      </dgm:t>
    </dgm:pt>
    <dgm:pt modelId="{4A80AD7F-5A27-4284-A526-DFB3CA94BD45}" type="parTrans" cxnId="{99A6652C-684E-43AB-B035-53491CBB1EEA}">
      <dgm:prSet/>
      <dgm:spPr/>
      <dgm:t>
        <a:bodyPr/>
        <a:lstStyle/>
        <a:p>
          <a:pPr algn="ctr"/>
          <a:endParaRPr lang="ru-RU" sz="3600"/>
        </a:p>
      </dgm:t>
    </dgm:pt>
    <dgm:pt modelId="{F2FD19A9-BD28-4FF6-A783-814F1DBF607B}" type="sibTrans" cxnId="{99A6652C-684E-43AB-B035-53491CBB1EEA}">
      <dgm:prSet/>
      <dgm:spPr/>
      <dgm:t>
        <a:bodyPr/>
        <a:lstStyle/>
        <a:p>
          <a:pPr algn="ctr"/>
          <a:endParaRPr lang="ru-RU" sz="3600"/>
        </a:p>
      </dgm:t>
    </dgm:pt>
    <dgm:pt modelId="{34DB7868-0FE0-407C-A61D-BAFCD00C0BB7}">
      <dgm:prSet phldrT="[Текст]" custT="1"/>
      <dgm:spPr/>
      <dgm:t>
        <a:bodyPr/>
        <a:lstStyle/>
        <a:p>
          <a:pPr algn="ctr"/>
          <a:r>
            <a:rPr lang="ru-RU" sz="1200" dirty="0"/>
            <a:t>Выйти на рынок всей страны, открыть филиалы и организовать логистику</a:t>
          </a:r>
        </a:p>
      </dgm:t>
    </dgm:pt>
    <dgm:pt modelId="{239F02BB-684B-4B9E-B1F6-2700E256CADC}" type="parTrans" cxnId="{675E062E-36C2-4A87-BC1D-5B2E14770B37}">
      <dgm:prSet/>
      <dgm:spPr/>
      <dgm:t>
        <a:bodyPr/>
        <a:lstStyle/>
        <a:p>
          <a:pPr algn="ctr"/>
          <a:endParaRPr lang="ru-RU" sz="3600"/>
        </a:p>
      </dgm:t>
    </dgm:pt>
    <dgm:pt modelId="{37291782-7B27-497A-8CED-D06BF0820204}" type="sibTrans" cxnId="{675E062E-36C2-4A87-BC1D-5B2E14770B37}">
      <dgm:prSet/>
      <dgm:spPr/>
      <dgm:t>
        <a:bodyPr/>
        <a:lstStyle/>
        <a:p>
          <a:pPr algn="ctr"/>
          <a:endParaRPr lang="ru-RU" sz="3600"/>
        </a:p>
      </dgm:t>
    </dgm:pt>
    <dgm:pt modelId="{D60FFDAB-A60D-42C5-B0A3-BC823C8A9DDA}">
      <dgm:prSet phldrT="[Текст]" custT="1"/>
      <dgm:spPr/>
      <dgm:t>
        <a:bodyPr/>
        <a:lstStyle/>
        <a:p>
          <a:pPr algn="ctr"/>
          <a:r>
            <a:rPr lang="ru-RU" sz="1200" dirty="0"/>
            <a:t>Выйти на мировой рынок и налаживать продажи с странами </a:t>
          </a:r>
        </a:p>
      </dgm:t>
    </dgm:pt>
    <dgm:pt modelId="{27C5912D-00A9-44E4-B106-44E4ECB1B202}" type="parTrans" cxnId="{868322BC-FC4E-4E6E-AB44-CEA6860001B0}">
      <dgm:prSet/>
      <dgm:spPr/>
      <dgm:t>
        <a:bodyPr/>
        <a:lstStyle/>
        <a:p>
          <a:pPr algn="ctr"/>
          <a:endParaRPr lang="ru-RU" sz="3600"/>
        </a:p>
      </dgm:t>
    </dgm:pt>
    <dgm:pt modelId="{F6AC6A1A-B4DC-47AA-B44A-F1738D47C974}" type="sibTrans" cxnId="{868322BC-FC4E-4E6E-AB44-CEA6860001B0}">
      <dgm:prSet/>
      <dgm:spPr/>
      <dgm:t>
        <a:bodyPr/>
        <a:lstStyle/>
        <a:p>
          <a:pPr algn="ctr"/>
          <a:endParaRPr lang="ru-RU" sz="3600"/>
        </a:p>
      </dgm:t>
    </dgm:pt>
    <dgm:pt modelId="{115B79C9-0DA1-4FB9-A5C7-9B5D34145BED}" type="pres">
      <dgm:prSet presAssocID="{22825CAB-3FDA-4274-96D6-8A89676E6FA9}" presName="arrowDiagram" presStyleCnt="0">
        <dgm:presLayoutVars>
          <dgm:chMax val="5"/>
          <dgm:dir/>
          <dgm:resizeHandles val="exact"/>
        </dgm:presLayoutVars>
      </dgm:prSet>
      <dgm:spPr/>
    </dgm:pt>
    <dgm:pt modelId="{9C23F1AC-C5B4-48AF-A70E-212A7D315EF5}" type="pres">
      <dgm:prSet presAssocID="{22825CAB-3FDA-4274-96D6-8A89676E6FA9}" presName="arrow" presStyleLbl="bgShp" presStyleIdx="0" presStyleCnt="1"/>
      <dgm:spPr/>
    </dgm:pt>
    <dgm:pt modelId="{B23EC19C-C10B-40EA-920A-2A77D854A335}" type="pres">
      <dgm:prSet presAssocID="{22825CAB-3FDA-4274-96D6-8A89676E6FA9}" presName="arrowDiagram5" presStyleCnt="0"/>
      <dgm:spPr/>
    </dgm:pt>
    <dgm:pt modelId="{9EA3D12C-D1AB-4422-8FF2-C9D50FC0DD70}" type="pres">
      <dgm:prSet presAssocID="{FB8DBEFD-DD23-484F-9631-6702564B73BD}" presName="bullet5a" presStyleLbl="node1" presStyleIdx="0" presStyleCnt="5"/>
      <dgm:spPr/>
    </dgm:pt>
    <dgm:pt modelId="{62CB6447-D3F6-46E3-8009-C7565E397B12}" type="pres">
      <dgm:prSet presAssocID="{FB8DBEFD-DD23-484F-9631-6702564B73BD}" presName="textBox5a" presStyleLbl="revTx" presStyleIdx="0" presStyleCnt="5">
        <dgm:presLayoutVars>
          <dgm:bulletEnabled val="1"/>
        </dgm:presLayoutVars>
      </dgm:prSet>
      <dgm:spPr/>
    </dgm:pt>
    <dgm:pt modelId="{CFD2D4C9-9A72-4FC4-8B52-B522BFD47CDC}" type="pres">
      <dgm:prSet presAssocID="{0B6DD6A0-0FF8-4F6B-8628-236C294A5581}" presName="bullet5b" presStyleLbl="node1" presStyleIdx="1" presStyleCnt="5"/>
      <dgm:spPr/>
    </dgm:pt>
    <dgm:pt modelId="{6742B95C-C51C-49B9-9B65-7DA3BA1AC7E2}" type="pres">
      <dgm:prSet presAssocID="{0B6DD6A0-0FF8-4F6B-8628-236C294A5581}" presName="textBox5b" presStyleLbl="revTx" presStyleIdx="1" presStyleCnt="5">
        <dgm:presLayoutVars>
          <dgm:bulletEnabled val="1"/>
        </dgm:presLayoutVars>
      </dgm:prSet>
      <dgm:spPr/>
    </dgm:pt>
    <dgm:pt modelId="{0BF6947B-DC6E-46D0-8261-6718FA5797D3}" type="pres">
      <dgm:prSet presAssocID="{C4EAC3A8-589F-4EAA-8BDD-22B092FA1DE8}" presName="bullet5c" presStyleLbl="node1" presStyleIdx="2" presStyleCnt="5"/>
      <dgm:spPr/>
    </dgm:pt>
    <dgm:pt modelId="{C022F150-1278-476D-B719-0E11F400AEC4}" type="pres">
      <dgm:prSet presAssocID="{C4EAC3A8-589F-4EAA-8BDD-22B092FA1DE8}" presName="textBox5c" presStyleLbl="revTx" presStyleIdx="2" presStyleCnt="5">
        <dgm:presLayoutVars>
          <dgm:bulletEnabled val="1"/>
        </dgm:presLayoutVars>
      </dgm:prSet>
      <dgm:spPr/>
    </dgm:pt>
    <dgm:pt modelId="{CA3BC341-67C1-42F5-B8D5-AD92ED4B0569}" type="pres">
      <dgm:prSet presAssocID="{34DB7868-0FE0-407C-A61D-BAFCD00C0BB7}" presName="bullet5d" presStyleLbl="node1" presStyleIdx="3" presStyleCnt="5"/>
      <dgm:spPr/>
    </dgm:pt>
    <dgm:pt modelId="{3200FEEB-1D99-44E1-A892-1906C0A6C9DA}" type="pres">
      <dgm:prSet presAssocID="{34DB7868-0FE0-407C-A61D-BAFCD00C0BB7}" presName="textBox5d" presStyleLbl="revTx" presStyleIdx="3" presStyleCnt="5">
        <dgm:presLayoutVars>
          <dgm:bulletEnabled val="1"/>
        </dgm:presLayoutVars>
      </dgm:prSet>
      <dgm:spPr/>
    </dgm:pt>
    <dgm:pt modelId="{4BB6B43B-398B-420E-8A6E-7A21A60C998A}" type="pres">
      <dgm:prSet presAssocID="{D60FFDAB-A60D-42C5-B0A3-BC823C8A9DDA}" presName="bullet5e" presStyleLbl="node1" presStyleIdx="4" presStyleCnt="5"/>
      <dgm:spPr/>
    </dgm:pt>
    <dgm:pt modelId="{A0D2CE99-91B2-4750-9FD1-57542349FC04}" type="pres">
      <dgm:prSet presAssocID="{D60FFDAB-A60D-42C5-B0A3-BC823C8A9DDA}" presName="textBox5e" presStyleLbl="revTx" presStyleIdx="4" presStyleCnt="5">
        <dgm:presLayoutVars>
          <dgm:bulletEnabled val="1"/>
        </dgm:presLayoutVars>
      </dgm:prSet>
      <dgm:spPr/>
    </dgm:pt>
  </dgm:ptLst>
  <dgm:cxnLst>
    <dgm:cxn modelId="{52BB5829-36D2-4605-97B2-1768E9893258}" type="presOf" srcId="{FB8DBEFD-DD23-484F-9631-6702564B73BD}" destId="{62CB6447-D3F6-46E3-8009-C7565E397B12}" srcOrd="0" destOrd="0" presId="urn:microsoft.com/office/officeart/2005/8/layout/arrow2"/>
    <dgm:cxn modelId="{99A6652C-684E-43AB-B035-53491CBB1EEA}" srcId="{22825CAB-3FDA-4274-96D6-8A89676E6FA9}" destId="{C4EAC3A8-589F-4EAA-8BDD-22B092FA1DE8}" srcOrd="2" destOrd="0" parTransId="{4A80AD7F-5A27-4284-A526-DFB3CA94BD45}" sibTransId="{F2FD19A9-BD28-4FF6-A783-814F1DBF607B}"/>
    <dgm:cxn modelId="{675E062E-36C2-4A87-BC1D-5B2E14770B37}" srcId="{22825CAB-3FDA-4274-96D6-8A89676E6FA9}" destId="{34DB7868-0FE0-407C-A61D-BAFCD00C0BB7}" srcOrd="3" destOrd="0" parTransId="{239F02BB-684B-4B9E-B1F6-2700E256CADC}" sibTransId="{37291782-7B27-497A-8CED-D06BF0820204}"/>
    <dgm:cxn modelId="{4666AC34-91A9-48E1-B422-27DD8C329AF1}" type="presOf" srcId="{22825CAB-3FDA-4274-96D6-8A89676E6FA9}" destId="{115B79C9-0DA1-4FB9-A5C7-9B5D34145BED}" srcOrd="0" destOrd="0" presId="urn:microsoft.com/office/officeart/2005/8/layout/arrow2"/>
    <dgm:cxn modelId="{0D9E2D36-CD1D-4CDE-BCCA-62AFC1545D46}" type="presOf" srcId="{0B6DD6A0-0FF8-4F6B-8628-236C294A5581}" destId="{6742B95C-C51C-49B9-9B65-7DA3BA1AC7E2}" srcOrd="0" destOrd="0" presId="urn:microsoft.com/office/officeart/2005/8/layout/arrow2"/>
    <dgm:cxn modelId="{7681DE54-92BC-49BC-871D-01F7B1907F3C}" srcId="{22825CAB-3FDA-4274-96D6-8A89676E6FA9}" destId="{0B6DD6A0-0FF8-4F6B-8628-236C294A5581}" srcOrd="1" destOrd="0" parTransId="{7CE4637B-E542-4A45-9687-DEA258DC3431}" sibTransId="{7DBCD7D4-BD97-48D3-A60E-69C928503932}"/>
    <dgm:cxn modelId="{B5D376A1-6EC1-46FC-8C80-333C44412E83}" type="presOf" srcId="{D60FFDAB-A60D-42C5-B0A3-BC823C8A9DDA}" destId="{A0D2CE99-91B2-4750-9FD1-57542349FC04}" srcOrd="0" destOrd="0" presId="urn:microsoft.com/office/officeart/2005/8/layout/arrow2"/>
    <dgm:cxn modelId="{BBC277AE-1260-4131-9338-E52B937F8F1B}" type="presOf" srcId="{34DB7868-0FE0-407C-A61D-BAFCD00C0BB7}" destId="{3200FEEB-1D99-44E1-A892-1906C0A6C9DA}" srcOrd="0" destOrd="0" presId="urn:microsoft.com/office/officeart/2005/8/layout/arrow2"/>
    <dgm:cxn modelId="{868322BC-FC4E-4E6E-AB44-CEA6860001B0}" srcId="{22825CAB-3FDA-4274-96D6-8A89676E6FA9}" destId="{D60FFDAB-A60D-42C5-B0A3-BC823C8A9DDA}" srcOrd="4" destOrd="0" parTransId="{27C5912D-00A9-44E4-B106-44E4ECB1B202}" sibTransId="{F6AC6A1A-B4DC-47AA-B44A-F1738D47C974}"/>
    <dgm:cxn modelId="{7B58DAC7-A99A-483B-83C6-7625582566C6}" type="presOf" srcId="{C4EAC3A8-589F-4EAA-8BDD-22B092FA1DE8}" destId="{C022F150-1278-476D-B719-0E11F400AEC4}" srcOrd="0" destOrd="0" presId="urn:microsoft.com/office/officeart/2005/8/layout/arrow2"/>
    <dgm:cxn modelId="{364027FA-7D4F-44DD-AD59-BB70D1BC9E80}" srcId="{22825CAB-3FDA-4274-96D6-8A89676E6FA9}" destId="{FB8DBEFD-DD23-484F-9631-6702564B73BD}" srcOrd="0" destOrd="0" parTransId="{732DE661-9BC4-4F39-8AAE-780E6E5A94FE}" sibTransId="{7FB2727B-A2CD-49FD-983C-EB81577D2FFF}"/>
    <dgm:cxn modelId="{E5369469-DBF6-403C-9591-72F9D2732852}" type="presParOf" srcId="{115B79C9-0DA1-4FB9-A5C7-9B5D34145BED}" destId="{9C23F1AC-C5B4-48AF-A70E-212A7D315EF5}" srcOrd="0" destOrd="0" presId="urn:microsoft.com/office/officeart/2005/8/layout/arrow2"/>
    <dgm:cxn modelId="{5AD15B03-03FD-465D-B9F5-126499814D80}" type="presParOf" srcId="{115B79C9-0DA1-4FB9-A5C7-9B5D34145BED}" destId="{B23EC19C-C10B-40EA-920A-2A77D854A335}" srcOrd="1" destOrd="0" presId="urn:microsoft.com/office/officeart/2005/8/layout/arrow2"/>
    <dgm:cxn modelId="{B9EA2880-90C5-4543-B838-C7112A7E91C8}" type="presParOf" srcId="{B23EC19C-C10B-40EA-920A-2A77D854A335}" destId="{9EA3D12C-D1AB-4422-8FF2-C9D50FC0DD70}" srcOrd="0" destOrd="0" presId="urn:microsoft.com/office/officeart/2005/8/layout/arrow2"/>
    <dgm:cxn modelId="{0907B931-56F3-40B7-834F-5E924B28DCE9}" type="presParOf" srcId="{B23EC19C-C10B-40EA-920A-2A77D854A335}" destId="{62CB6447-D3F6-46E3-8009-C7565E397B12}" srcOrd="1" destOrd="0" presId="urn:microsoft.com/office/officeart/2005/8/layout/arrow2"/>
    <dgm:cxn modelId="{2E228DEB-3655-45E4-9B96-91CF47CE2D53}" type="presParOf" srcId="{B23EC19C-C10B-40EA-920A-2A77D854A335}" destId="{CFD2D4C9-9A72-4FC4-8B52-B522BFD47CDC}" srcOrd="2" destOrd="0" presId="urn:microsoft.com/office/officeart/2005/8/layout/arrow2"/>
    <dgm:cxn modelId="{81F87A89-018D-4A95-A090-84403C5BA37B}" type="presParOf" srcId="{B23EC19C-C10B-40EA-920A-2A77D854A335}" destId="{6742B95C-C51C-49B9-9B65-7DA3BA1AC7E2}" srcOrd="3" destOrd="0" presId="urn:microsoft.com/office/officeart/2005/8/layout/arrow2"/>
    <dgm:cxn modelId="{6D431EF4-8A9E-4DDC-B4E3-BC4BC0311B92}" type="presParOf" srcId="{B23EC19C-C10B-40EA-920A-2A77D854A335}" destId="{0BF6947B-DC6E-46D0-8261-6718FA5797D3}" srcOrd="4" destOrd="0" presId="urn:microsoft.com/office/officeart/2005/8/layout/arrow2"/>
    <dgm:cxn modelId="{247AE268-0C32-4AFB-BC4E-409255D43BD2}" type="presParOf" srcId="{B23EC19C-C10B-40EA-920A-2A77D854A335}" destId="{C022F150-1278-476D-B719-0E11F400AEC4}" srcOrd="5" destOrd="0" presId="urn:microsoft.com/office/officeart/2005/8/layout/arrow2"/>
    <dgm:cxn modelId="{74AAF6CD-E392-4110-96DD-DA7963A5480D}" type="presParOf" srcId="{B23EC19C-C10B-40EA-920A-2A77D854A335}" destId="{CA3BC341-67C1-42F5-B8D5-AD92ED4B0569}" srcOrd="6" destOrd="0" presId="urn:microsoft.com/office/officeart/2005/8/layout/arrow2"/>
    <dgm:cxn modelId="{58A0310D-90CD-4094-8125-6A32F74C3937}" type="presParOf" srcId="{B23EC19C-C10B-40EA-920A-2A77D854A335}" destId="{3200FEEB-1D99-44E1-A892-1906C0A6C9DA}" srcOrd="7" destOrd="0" presId="urn:microsoft.com/office/officeart/2005/8/layout/arrow2"/>
    <dgm:cxn modelId="{FF91606F-6F6F-471C-8A3F-8B178A57E175}" type="presParOf" srcId="{B23EC19C-C10B-40EA-920A-2A77D854A335}" destId="{4BB6B43B-398B-420E-8A6E-7A21A60C998A}" srcOrd="8" destOrd="0" presId="urn:microsoft.com/office/officeart/2005/8/layout/arrow2"/>
    <dgm:cxn modelId="{21F3B99E-F117-495F-B398-9E214C4AA7D8}" type="presParOf" srcId="{B23EC19C-C10B-40EA-920A-2A77D854A335}" destId="{A0D2CE99-91B2-4750-9FD1-57542349FC04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4D299E-1E22-4C09-9E75-14F4CD6A06E9}">
      <dsp:nvSpPr>
        <dsp:cNvPr id="0" name=""/>
        <dsp:cNvSpPr/>
      </dsp:nvSpPr>
      <dsp:spPr>
        <a:xfrm>
          <a:off x="0" y="1829"/>
          <a:ext cx="10153128" cy="267582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0" i="0" kern="1200" dirty="0"/>
            <a:t>Заключается в стремлении людей в современном мире к здоровому образу жизни. Наша продукция станет отличным помощником для людей следящих за своим здоровьем, спортсменов, туристов и людей занимающихся активными видами отдыха, для родителей , а также для всех заинтересованных людей, поскольку бутылка с фильтрацией воды совершенно универсальное средство и помогает очистить потребляемую воду.</a:t>
          </a:r>
          <a:endParaRPr lang="ru-RU" sz="2400" kern="1200" dirty="0"/>
        </a:p>
      </dsp:txBody>
      <dsp:txXfrm>
        <a:off x="130623" y="132452"/>
        <a:ext cx="9891882" cy="24145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E0B297-6738-4C7A-A06F-D78E9986B636}">
      <dsp:nvSpPr>
        <dsp:cNvPr id="0" name=""/>
        <dsp:cNvSpPr/>
      </dsp:nvSpPr>
      <dsp:spPr>
        <a:xfrm>
          <a:off x="0" y="0"/>
          <a:ext cx="7596123" cy="933223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 dirty="0">
              <a:latin typeface="+mn-lt"/>
            </a:rPr>
            <a:t>Не достаточно качественная фильтрация воды, даже в продающихся у нас на прилавках бутылок</a:t>
          </a:r>
          <a:endParaRPr lang="ru-RU" sz="2000" kern="1200" dirty="0">
            <a:latin typeface="+mn-lt"/>
          </a:endParaRPr>
        </a:p>
      </dsp:txBody>
      <dsp:txXfrm>
        <a:off x="27333" y="27333"/>
        <a:ext cx="6479915" cy="878557"/>
      </dsp:txXfrm>
    </dsp:sp>
    <dsp:sp modelId="{01E7EC04-8D0A-485E-84C3-2B72115A03D7}">
      <dsp:nvSpPr>
        <dsp:cNvPr id="0" name=""/>
        <dsp:cNvSpPr/>
      </dsp:nvSpPr>
      <dsp:spPr>
        <a:xfrm>
          <a:off x="377681" y="1062838"/>
          <a:ext cx="7975246" cy="933223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-185934"/>
            <a:satOff val="0"/>
            <a:lumOff val="846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 dirty="0">
              <a:latin typeface="+mn-lt"/>
            </a:rPr>
            <a:t>Пагубное воздействие дешевого пластика на качество воды </a:t>
          </a:r>
          <a:endParaRPr lang="ru-RU" sz="2000" kern="1200" dirty="0">
            <a:latin typeface="+mn-lt"/>
          </a:endParaRPr>
        </a:p>
      </dsp:txBody>
      <dsp:txXfrm>
        <a:off x="405014" y="1090171"/>
        <a:ext cx="6688155" cy="878557"/>
      </dsp:txXfrm>
    </dsp:sp>
    <dsp:sp modelId="{007D1CB0-5208-45D4-B060-77DECBD07742}">
      <dsp:nvSpPr>
        <dsp:cNvPr id="0" name=""/>
        <dsp:cNvSpPr/>
      </dsp:nvSpPr>
      <dsp:spPr>
        <a:xfrm>
          <a:off x="1134486" y="2125676"/>
          <a:ext cx="7596123" cy="933223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-371867"/>
            <a:satOff val="0"/>
            <a:lumOff val="1693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+mn-lt"/>
            </a:rPr>
            <a:t>В следствии чего ухудшается здоровье человека</a:t>
          </a:r>
        </a:p>
      </dsp:txBody>
      <dsp:txXfrm>
        <a:off x="1161819" y="2153009"/>
        <a:ext cx="6367619" cy="878557"/>
      </dsp:txXfrm>
    </dsp:sp>
    <dsp:sp modelId="{A8FDB6D2-BAC2-486B-A40F-19EDA13FFF2A}">
      <dsp:nvSpPr>
        <dsp:cNvPr id="0" name=""/>
        <dsp:cNvSpPr/>
      </dsp:nvSpPr>
      <dsp:spPr>
        <a:xfrm>
          <a:off x="1701729" y="3188514"/>
          <a:ext cx="7596123" cy="933223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-557801"/>
            <a:satOff val="0"/>
            <a:lumOff val="254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+mn-lt"/>
            </a:rPr>
            <a:t>Усугубляется состояние кожи и других эстетических показателей</a:t>
          </a:r>
        </a:p>
      </dsp:txBody>
      <dsp:txXfrm>
        <a:off x="1729062" y="3215847"/>
        <a:ext cx="6367619" cy="878557"/>
      </dsp:txXfrm>
    </dsp:sp>
    <dsp:sp modelId="{2A0191D5-CFA4-4113-9808-FF36C4796C6B}">
      <dsp:nvSpPr>
        <dsp:cNvPr id="0" name=""/>
        <dsp:cNvSpPr/>
      </dsp:nvSpPr>
      <dsp:spPr>
        <a:xfrm>
          <a:off x="2268972" y="4251352"/>
          <a:ext cx="7596123" cy="933223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-743734"/>
            <a:satOff val="0"/>
            <a:lumOff val="3387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+mn-lt"/>
            </a:rPr>
            <a:t>Увеличивается риск отравления неочищенной водой</a:t>
          </a:r>
        </a:p>
      </dsp:txBody>
      <dsp:txXfrm>
        <a:off x="2296305" y="4278685"/>
        <a:ext cx="6367619" cy="878557"/>
      </dsp:txXfrm>
    </dsp:sp>
    <dsp:sp modelId="{6EB2DAF0-C7B2-4413-AA96-8749EF06F9A1}">
      <dsp:nvSpPr>
        <dsp:cNvPr id="0" name=""/>
        <dsp:cNvSpPr/>
      </dsp:nvSpPr>
      <dsp:spPr>
        <a:xfrm>
          <a:off x="6989528" y="681771"/>
          <a:ext cx="606595" cy="60659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kern="1200"/>
        </a:p>
      </dsp:txBody>
      <dsp:txXfrm>
        <a:off x="7126012" y="681771"/>
        <a:ext cx="333627" cy="456463"/>
      </dsp:txXfrm>
    </dsp:sp>
    <dsp:sp modelId="{61A69723-4B72-4182-8A93-483F276AE655}">
      <dsp:nvSpPr>
        <dsp:cNvPr id="0" name=""/>
        <dsp:cNvSpPr/>
      </dsp:nvSpPr>
      <dsp:spPr>
        <a:xfrm>
          <a:off x="7556771" y="1744609"/>
          <a:ext cx="606595" cy="60659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kern="1200"/>
        </a:p>
      </dsp:txBody>
      <dsp:txXfrm>
        <a:off x="7693255" y="1744609"/>
        <a:ext cx="333627" cy="456463"/>
      </dsp:txXfrm>
    </dsp:sp>
    <dsp:sp modelId="{D8D52DB1-82A0-40BA-B93A-0EB2B2E81101}">
      <dsp:nvSpPr>
        <dsp:cNvPr id="0" name=""/>
        <dsp:cNvSpPr/>
      </dsp:nvSpPr>
      <dsp:spPr>
        <a:xfrm>
          <a:off x="8124014" y="2791894"/>
          <a:ext cx="606595" cy="60659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kern="1200"/>
        </a:p>
      </dsp:txBody>
      <dsp:txXfrm>
        <a:off x="8260498" y="2791894"/>
        <a:ext cx="333627" cy="456463"/>
      </dsp:txXfrm>
    </dsp:sp>
    <dsp:sp modelId="{F689C337-7882-402A-A3F7-146CF92B1309}">
      <dsp:nvSpPr>
        <dsp:cNvPr id="0" name=""/>
        <dsp:cNvSpPr/>
      </dsp:nvSpPr>
      <dsp:spPr>
        <a:xfrm>
          <a:off x="8691257" y="3865101"/>
          <a:ext cx="606595" cy="60659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kern="1200"/>
        </a:p>
      </dsp:txBody>
      <dsp:txXfrm>
        <a:off x="8827741" y="3865101"/>
        <a:ext cx="333627" cy="45646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5239D7-B3C0-4B44-B6A1-BB1A53D5B56A}">
      <dsp:nvSpPr>
        <dsp:cNvPr id="0" name=""/>
        <dsp:cNvSpPr/>
      </dsp:nvSpPr>
      <dsp:spPr>
        <a:xfrm>
          <a:off x="1948456" y="5525449"/>
          <a:ext cx="4599107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CE80BB-BC73-41C0-B1DA-FC1A12014C56}">
      <dsp:nvSpPr>
        <dsp:cNvPr id="0" name=""/>
        <dsp:cNvSpPr/>
      </dsp:nvSpPr>
      <dsp:spPr>
        <a:xfrm>
          <a:off x="1948456" y="4749707"/>
          <a:ext cx="3886422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AF997B-83F7-4FA5-9303-7CC9B9A1686E}">
      <dsp:nvSpPr>
        <dsp:cNvPr id="0" name=""/>
        <dsp:cNvSpPr/>
      </dsp:nvSpPr>
      <dsp:spPr>
        <a:xfrm>
          <a:off x="1948456" y="3665482"/>
          <a:ext cx="3629203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8C822F-ED95-4A9D-93CF-57A6921CC37D}">
      <dsp:nvSpPr>
        <dsp:cNvPr id="0" name=""/>
        <dsp:cNvSpPr/>
      </dsp:nvSpPr>
      <dsp:spPr>
        <a:xfrm>
          <a:off x="1948456" y="2581258"/>
          <a:ext cx="3886422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9957A3-BA89-498F-A8FF-0CA70978A709}">
      <dsp:nvSpPr>
        <dsp:cNvPr id="0" name=""/>
        <dsp:cNvSpPr/>
      </dsp:nvSpPr>
      <dsp:spPr>
        <a:xfrm>
          <a:off x="1948456" y="1805516"/>
          <a:ext cx="4599107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D8BCEC-8823-422B-B756-0999C9E364B6}">
      <dsp:nvSpPr>
        <dsp:cNvPr id="0" name=""/>
        <dsp:cNvSpPr/>
      </dsp:nvSpPr>
      <dsp:spPr>
        <a:xfrm>
          <a:off x="321008" y="2351620"/>
          <a:ext cx="3254896" cy="2627724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9A9CAF-D058-4247-8EB0-3E606B1F331C}">
      <dsp:nvSpPr>
        <dsp:cNvPr id="0" name=""/>
        <dsp:cNvSpPr/>
      </dsp:nvSpPr>
      <dsp:spPr>
        <a:xfrm>
          <a:off x="496775" y="3806114"/>
          <a:ext cx="2903362" cy="1497046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500" kern="1200" dirty="0"/>
        </a:p>
      </dsp:txBody>
      <dsp:txXfrm>
        <a:off x="496775" y="3806114"/>
        <a:ext cx="2903362" cy="1497046"/>
      </dsp:txXfrm>
    </dsp:sp>
    <dsp:sp modelId="{0758BAC1-8867-40D2-B519-284ECA83847C}">
      <dsp:nvSpPr>
        <dsp:cNvPr id="0" name=""/>
        <dsp:cNvSpPr/>
      </dsp:nvSpPr>
      <dsp:spPr>
        <a:xfrm>
          <a:off x="6480716" y="1412778"/>
          <a:ext cx="556337" cy="593891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86BDCA-D41B-4073-BFB1-DDF21193768D}">
      <dsp:nvSpPr>
        <dsp:cNvPr id="0" name=""/>
        <dsp:cNvSpPr/>
      </dsp:nvSpPr>
      <dsp:spPr>
        <a:xfrm>
          <a:off x="4682497" y="1268759"/>
          <a:ext cx="1796149" cy="6996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0" rIns="5334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Комфорт во время отпуска</a:t>
          </a:r>
        </a:p>
      </dsp:txBody>
      <dsp:txXfrm>
        <a:off x="4682497" y="1268759"/>
        <a:ext cx="1796149" cy="699621"/>
      </dsp:txXfrm>
    </dsp:sp>
    <dsp:sp modelId="{788CD7A7-4D72-45E5-AD97-C0C237E72F4A}">
      <dsp:nvSpPr>
        <dsp:cNvPr id="0" name=""/>
        <dsp:cNvSpPr/>
      </dsp:nvSpPr>
      <dsp:spPr>
        <a:xfrm>
          <a:off x="5544989" y="2132854"/>
          <a:ext cx="816570" cy="816570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743CC1-B588-4EA0-9985-EEF082702DB0}">
      <dsp:nvSpPr>
        <dsp:cNvPr id="0" name=""/>
        <dsp:cNvSpPr/>
      </dsp:nvSpPr>
      <dsp:spPr>
        <a:xfrm>
          <a:off x="4153764" y="2060849"/>
          <a:ext cx="1917604" cy="8165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0" rIns="5334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Для родителей</a:t>
          </a:r>
        </a:p>
      </dsp:txBody>
      <dsp:txXfrm>
        <a:off x="4153764" y="2060849"/>
        <a:ext cx="1917604" cy="816570"/>
      </dsp:txXfrm>
    </dsp:sp>
    <dsp:sp modelId="{435849C7-6C31-4E46-9362-B2D0C9117E29}">
      <dsp:nvSpPr>
        <dsp:cNvPr id="0" name=""/>
        <dsp:cNvSpPr/>
      </dsp:nvSpPr>
      <dsp:spPr>
        <a:xfrm>
          <a:off x="5169374" y="3257197"/>
          <a:ext cx="816570" cy="816570"/>
        </a:xfrm>
        <a:prstGeom prst="ellipse">
          <a:avLst/>
        </a:prstGeom>
        <a:blipFill>
          <a:blip xmlns:r="http://schemas.openxmlformats.org/officeDocument/2006/relationships"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7DC9D3-D562-43ED-A0AA-D32562BAE9B6}">
      <dsp:nvSpPr>
        <dsp:cNvPr id="0" name=""/>
        <dsp:cNvSpPr/>
      </dsp:nvSpPr>
      <dsp:spPr>
        <a:xfrm>
          <a:off x="3528394" y="3140966"/>
          <a:ext cx="2012888" cy="8165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0" rIns="5334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Забота о здоровье</a:t>
          </a:r>
        </a:p>
      </dsp:txBody>
      <dsp:txXfrm>
        <a:off x="3528394" y="3140966"/>
        <a:ext cx="2012888" cy="816570"/>
      </dsp:txXfrm>
    </dsp:sp>
    <dsp:sp modelId="{82390880-461F-4229-8831-ED723CA7F255}">
      <dsp:nvSpPr>
        <dsp:cNvPr id="0" name=""/>
        <dsp:cNvSpPr/>
      </dsp:nvSpPr>
      <dsp:spPr>
        <a:xfrm>
          <a:off x="5472975" y="4293097"/>
          <a:ext cx="816570" cy="816570"/>
        </a:xfrm>
        <a:prstGeom prst="ellipse">
          <a:avLst/>
        </a:prstGeom>
        <a:blipFill>
          <a:blip xmlns:r="http://schemas.openxmlformats.org/officeDocument/2006/relationships"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C052C8-8952-4056-BE8F-8A3D51C726BF}">
      <dsp:nvSpPr>
        <dsp:cNvPr id="0" name=""/>
        <dsp:cNvSpPr/>
      </dsp:nvSpPr>
      <dsp:spPr>
        <a:xfrm>
          <a:off x="4249036" y="4149078"/>
          <a:ext cx="1239336" cy="8165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0" rIns="5334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Для спортсменов</a:t>
          </a:r>
        </a:p>
      </dsp:txBody>
      <dsp:txXfrm>
        <a:off x="4249036" y="4149078"/>
        <a:ext cx="1239336" cy="816570"/>
      </dsp:txXfrm>
    </dsp:sp>
    <dsp:sp modelId="{79965DA4-290C-4B66-B93F-19FABCED2B14}">
      <dsp:nvSpPr>
        <dsp:cNvPr id="0" name=""/>
        <dsp:cNvSpPr/>
      </dsp:nvSpPr>
      <dsp:spPr>
        <a:xfrm>
          <a:off x="6265063" y="5073893"/>
          <a:ext cx="816570" cy="816570"/>
        </a:xfrm>
        <a:prstGeom prst="ellipse">
          <a:avLst/>
        </a:prstGeom>
        <a:blipFill>
          <a:blip xmlns:r="http://schemas.openxmlformats.org/officeDocument/2006/relationships"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5DA042-202C-469B-A1CA-108F5B7B1DF9}">
      <dsp:nvSpPr>
        <dsp:cNvPr id="0" name=""/>
        <dsp:cNvSpPr/>
      </dsp:nvSpPr>
      <dsp:spPr>
        <a:xfrm>
          <a:off x="4105016" y="4869159"/>
          <a:ext cx="1795607" cy="8034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0" rIns="5334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Удобство во время активного отдыха</a:t>
          </a:r>
        </a:p>
      </dsp:txBody>
      <dsp:txXfrm>
        <a:off x="4105016" y="4869159"/>
        <a:ext cx="1795607" cy="80341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0F8D42-E96A-4636-B917-71866FD71F18}">
      <dsp:nvSpPr>
        <dsp:cNvPr id="0" name=""/>
        <dsp:cNvSpPr/>
      </dsp:nvSpPr>
      <dsp:spPr>
        <a:xfrm>
          <a:off x="0" y="1427455"/>
          <a:ext cx="4104456" cy="2462673"/>
        </a:xfrm>
        <a:prstGeom prst="rect">
          <a:avLst/>
        </a:prstGeom>
        <a:solidFill>
          <a:srgbClr val="D1BCFF"/>
        </a:solidFill>
        <a:ln>
          <a:solidFill>
            <a:schemeClr val="accent1">
              <a:lumMod val="60000"/>
              <a:lumOff val="40000"/>
            </a:schemeClr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>
              <a:solidFill>
                <a:schemeClr val="tx1"/>
              </a:solidFill>
              <a:latin typeface="+mn-lt"/>
            </a:rPr>
            <a:t>Проект умной бутылки с фильтрацией воды является действительно полезным гаджетом. Поскольку решит проблему с фильтрацией воды, а также сделает ее удобной за счет компактности</a:t>
          </a:r>
        </a:p>
      </dsp:txBody>
      <dsp:txXfrm>
        <a:off x="0" y="1427455"/>
        <a:ext cx="4104456" cy="246267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84EB8F-026C-411E-B984-B19B46F18756}">
      <dsp:nvSpPr>
        <dsp:cNvPr id="0" name=""/>
        <dsp:cNvSpPr/>
      </dsp:nvSpPr>
      <dsp:spPr>
        <a:xfrm>
          <a:off x="-5617729" y="-859990"/>
          <a:ext cx="6688533" cy="6688533"/>
        </a:xfrm>
        <a:prstGeom prst="blockArc">
          <a:avLst>
            <a:gd name="adj1" fmla="val 18900000"/>
            <a:gd name="adj2" fmla="val 2700000"/>
            <a:gd name="adj3" fmla="val 323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36052B-0FE1-4CFC-AC0B-91DE160EA647}">
      <dsp:nvSpPr>
        <dsp:cNvPr id="0" name=""/>
        <dsp:cNvSpPr/>
      </dsp:nvSpPr>
      <dsp:spPr>
        <a:xfrm>
          <a:off x="560539" y="381982"/>
          <a:ext cx="8803035" cy="7643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6712" tIns="38100" rIns="38100" bIns="3810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i="0" kern="1200" dirty="0"/>
            <a:t>Норвежский стартап </a:t>
          </a:r>
          <a:r>
            <a:rPr lang="en-CA" sz="1500" b="0" i="0" kern="1200" dirty="0"/>
            <a:t>Vitaloop</a:t>
          </a:r>
          <a:r>
            <a:rPr lang="ru-RU" sz="1500" b="0" i="0" kern="1200" dirty="0"/>
            <a:t>, компания по созданию бутылок с серебряным фильтром для воды, компания является на данный момент монополистами в мире, стоимость их продукции примерно 160</a:t>
          </a:r>
          <a:r>
            <a:rPr lang="en-CA" sz="1500" b="0" i="0" kern="1200" dirty="0"/>
            <a:t>$</a:t>
          </a:r>
          <a:r>
            <a:rPr lang="ru-RU" sz="1500" b="0" i="0" kern="1200" dirty="0"/>
            <a:t> ,а на также сменный фильтр стоимостью 35</a:t>
          </a:r>
          <a:r>
            <a:rPr lang="en-CA" sz="1500" b="0" i="0" kern="1200" dirty="0"/>
            <a:t>$</a:t>
          </a:r>
          <a:endParaRPr lang="ru-RU" sz="1500" kern="1200" dirty="0"/>
        </a:p>
      </dsp:txBody>
      <dsp:txXfrm>
        <a:off x="560539" y="381982"/>
        <a:ext cx="8803035" cy="764362"/>
      </dsp:txXfrm>
    </dsp:sp>
    <dsp:sp modelId="{52C2F0E2-CE58-4A0C-A85A-D251DE62156D}">
      <dsp:nvSpPr>
        <dsp:cNvPr id="0" name=""/>
        <dsp:cNvSpPr/>
      </dsp:nvSpPr>
      <dsp:spPr>
        <a:xfrm>
          <a:off x="82813" y="286437"/>
          <a:ext cx="955452" cy="955452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228BB2-934E-4A18-8D56-E3C1547A0F0E}">
      <dsp:nvSpPr>
        <dsp:cNvPr id="0" name=""/>
        <dsp:cNvSpPr/>
      </dsp:nvSpPr>
      <dsp:spPr>
        <a:xfrm>
          <a:off x="998765" y="1528724"/>
          <a:ext cx="8364809" cy="7643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6712" tIns="38100" rIns="38100" bIns="3810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Российский бренд АКВАФОР, бренд ведет продажи на официальном сайте, а также на маркетплейсах, стоимость продукции от 600р до 1000р</a:t>
          </a:r>
        </a:p>
      </dsp:txBody>
      <dsp:txXfrm>
        <a:off x="998765" y="1528724"/>
        <a:ext cx="8364809" cy="764362"/>
      </dsp:txXfrm>
    </dsp:sp>
    <dsp:sp modelId="{1ACF8159-BB62-45B8-886A-8FDA2A30272A}">
      <dsp:nvSpPr>
        <dsp:cNvPr id="0" name=""/>
        <dsp:cNvSpPr/>
      </dsp:nvSpPr>
      <dsp:spPr>
        <a:xfrm>
          <a:off x="521039" y="1433178"/>
          <a:ext cx="955452" cy="955452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671055-A574-483D-84F9-1DE7A9894017}">
      <dsp:nvSpPr>
        <dsp:cNvPr id="0" name=""/>
        <dsp:cNvSpPr/>
      </dsp:nvSpPr>
      <dsp:spPr>
        <a:xfrm>
          <a:off x="998765" y="2675465"/>
          <a:ext cx="8364809" cy="7643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6712" tIns="38100" rIns="38100" bIns="3810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Компания </a:t>
          </a:r>
          <a:r>
            <a:rPr lang="en-CA" sz="1500" kern="1200" dirty="0">
              <a:latin typeface="Arial Rounded MT Bold" panose="020F0704030504030204" pitchFamily="34" charset="0"/>
            </a:rPr>
            <a:t>PHILIPS</a:t>
          </a:r>
          <a:r>
            <a:rPr lang="ru-RU" sz="1500" kern="1200" dirty="0">
              <a:latin typeface="Arial Rounded MT Bold" panose="020F0704030504030204" pitchFamily="34" charset="0"/>
            </a:rPr>
            <a:t> </a:t>
          </a:r>
          <a:r>
            <a:rPr lang="ru-RU" sz="1500" kern="1200" dirty="0"/>
            <a:t>выпустила свой проект бутылок с фильтрацией воды, стоимость продукции бренда от 1200р и выше</a:t>
          </a:r>
        </a:p>
      </dsp:txBody>
      <dsp:txXfrm>
        <a:off x="998765" y="2675465"/>
        <a:ext cx="8364809" cy="764362"/>
      </dsp:txXfrm>
    </dsp:sp>
    <dsp:sp modelId="{E293031C-E4D1-4C71-A28A-3734B05B9459}">
      <dsp:nvSpPr>
        <dsp:cNvPr id="0" name=""/>
        <dsp:cNvSpPr/>
      </dsp:nvSpPr>
      <dsp:spPr>
        <a:xfrm>
          <a:off x="521039" y="2579920"/>
          <a:ext cx="955452" cy="955452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E6CA2F-68E4-442B-B23D-36C8BD5982BE}">
      <dsp:nvSpPr>
        <dsp:cNvPr id="0" name=""/>
        <dsp:cNvSpPr/>
      </dsp:nvSpPr>
      <dsp:spPr>
        <a:xfrm>
          <a:off x="560539" y="3822207"/>
          <a:ext cx="8803035" cy="7643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6712" tIns="38100" rIns="38100" bIns="3810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«Сбер» компания в результате расширения  своей эко-системы выпустили бутылки с угольным фильтром, стоимость продукции от 900р и выше</a:t>
          </a:r>
        </a:p>
      </dsp:txBody>
      <dsp:txXfrm>
        <a:off x="560539" y="3822207"/>
        <a:ext cx="8803035" cy="764362"/>
      </dsp:txXfrm>
    </dsp:sp>
    <dsp:sp modelId="{06BBA2DD-098C-43B8-AD89-544BFF7B827B}">
      <dsp:nvSpPr>
        <dsp:cNvPr id="0" name=""/>
        <dsp:cNvSpPr/>
      </dsp:nvSpPr>
      <dsp:spPr>
        <a:xfrm>
          <a:off x="82813" y="3726662"/>
          <a:ext cx="955452" cy="955452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B4B866-EA5B-4C14-A47C-54DA10479526}">
      <dsp:nvSpPr>
        <dsp:cNvPr id="0" name=""/>
        <dsp:cNvSpPr/>
      </dsp:nvSpPr>
      <dsp:spPr>
        <a:xfrm>
          <a:off x="6933005" y="2288607"/>
          <a:ext cx="2117119" cy="487509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Болдырева Дарья</a:t>
          </a:r>
        </a:p>
      </dsp:txBody>
      <dsp:txXfrm>
        <a:off x="7150057" y="2338588"/>
        <a:ext cx="1683015" cy="387547"/>
      </dsp:txXfrm>
    </dsp:sp>
    <dsp:sp modelId="{69664DB6-514D-4B4E-86DD-F1CB08C0755C}">
      <dsp:nvSpPr>
        <dsp:cNvPr id="0" name=""/>
        <dsp:cNvSpPr/>
      </dsp:nvSpPr>
      <dsp:spPr>
        <a:xfrm>
          <a:off x="4355464" y="5373217"/>
          <a:ext cx="242741" cy="20946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906885D-CA11-4C24-9B02-F95CC167D19E}">
      <dsp:nvSpPr>
        <dsp:cNvPr id="0" name=""/>
        <dsp:cNvSpPr/>
      </dsp:nvSpPr>
      <dsp:spPr>
        <a:xfrm>
          <a:off x="2208344" y="224910"/>
          <a:ext cx="2296539" cy="1967852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1"/>
          <a:srcRect/>
          <a:stretch>
            <a:fillRect t="-52000" b="-52000"/>
          </a:stretch>
        </a:blip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B9F563C-1B4E-4FBF-95F6-6E4DF1E62F17}">
      <dsp:nvSpPr>
        <dsp:cNvPr id="0" name=""/>
        <dsp:cNvSpPr/>
      </dsp:nvSpPr>
      <dsp:spPr>
        <a:xfrm>
          <a:off x="10657184" y="3428999"/>
          <a:ext cx="242741" cy="20946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92B7836-791F-481F-8359-0B889780A8D6}">
      <dsp:nvSpPr>
        <dsp:cNvPr id="0" name=""/>
        <dsp:cNvSpPr/>
      </dsp:nvSpPr>
      <dsp:spPr>
        <a:xfrm>
          <a:off x="4700749" y="4016807"/>
          <a:ext cx="2127649" cy="515330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 err="1"/>
            <a:t>Кульмурзаева</a:t>
          </a:r>
          <a:r>
            <a:rPr lang="ru-RU" sz="1600" kern="1200" dirty="0"/>
            <a:t> Ксения</a:t>
          </a:r>
          <a:endParaRPr lang="en-US" sz="1600" kern="1200" dirty="0"/>
        </a:p>
      </dsp:txBody>
      <dsp:txXfrm>
        <a:off x="4920997" y="4070153"/>
        <a:ext cx="1687153" cy="408638"/>
      </dsp:txXfrm>
    </dsp:sp>
    <dsp:sp modelId="{BD698176-AE62-4926-83B5-29197377EB43}">
      <dsp:nvSpPr>
        <dsp:cNvPr id="0" name=""/>
        <dsp:cNvSpPr/>
      </dsp:nvSpPr>
      <dsp:spPr>
        <a:xfrm>
          <a:off x="4608512" y="1844824"/>
          <a:ext cx="242741" cy="20946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B477D0E-C65D-4244-9C29-CEAAF012AF61}">
      <dsp:nvSpPr>
        <dsp:cNvPr id="0" name=""/>
        <dsp:cNvSpPr/>
      </dsp:nvSpPr>
      <dsp:spPr>
        <a:xfrm>
          <a:off x="4464501" y="1844820"/>
          <a:ext cx="2425100" cy="2077315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A596CCC-EBCB-473E-B086-A40E09208BB0}">
      <dsp:nvSpPr>
        <dsp:cNvPr id="0" name=""/>
        <dsp:cNvSpPr/>
      </dsp:nvSpPr>
      <dsp:spPr>
        <a:xfrm>
          <a:off x="8856984" y="5373215"/>
          <a:ext cx="242741" cy="20946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03974DD-37A4-489F-8ABF-028435E2316A}">
      <dsp:nvSpPr>
        <dsp:cNvPr id="0" name=""/>
        <dsp:cNvSpPr/>
      </dsp:nvSpPr>
      <dsp:spPr>
        <a:xfrm>
          <a:off x="2311209" y="2348877"/>
          <a:ext cx="2163899" cy="436833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Оганян Надежда</a:t>
          </a:r>
        </a:p>
      </dsp:txBody>
      <dsp:txXfrm>
        <a:off x="2527937" y="2392628"/>
        <a:ext cx="1730443" cy="349331"/>
      </dsp:txXfrm>
    </dsp:sp>
    <dsp:sp modelId="{4C26E47B-114D-48A7-AD73-2830F6021BAE}">
      <dsp:nvSpPr>
        <dsp:cNvPr id="0" name=""/>
        <dsp:cNvSpPr/>
      </dsp:nvSpPr>
      <dsp:spPr>
        <a:xfrm>
          <a:off x="11161240" y="3573017"/>
          <a:ext cx="242741" cy="20946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04C41A6-0B8F-468D-AFB4-A0565A1705AB}">
      <dsp:nvSpPr>
        <dsp:cNvPr id="0" name=""/>
        <dsp:cNvSpPr/>
      </dsp:nvSpPr>
      <dsp:spPr>
        <a:xfrm>
          <a:off x="6844546" y="320915"/>
          <a:ext cx="2247969" cy="1894966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3"/>
          <a:srcRect/>
          <a:stretch>
            <a:fillRect t="-20000" b="-20000"/>
          </a:stretch>
        </a:blip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7C88511-56CA-4914-BB2F-F3BAD1ABB743}">
      <dsp:nvSpPr>
        <dsp:cNvPr id="0" name=""/>
        <dsp:cNvSpPr/>
      </dsp:nvSpPr>
      <dsp:spPr>
        <a:xfrm>
          <a:off x="6480720" y="3717032"/>
          <a:ext cx="242741" cy="20946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C339E94-C6BC-4F7F-AECE-90E882DA91BF}">
      <dsp:nvSpPr>
        <dsp:cNvPr id="0" name=""/>
        <dsp:cNvSpPr/>
      </dsp:nvSpPr>
      <dsp:spPr>
        <a:xfrm>
          <a:off x="26869" y="3933060"/>
          <a:ext cx="2144629" cy="493245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Кудымова Виктория</a:t>
          </a:r>
        </a:p>
      </dsp:txBody>
      <dsp:txXfrm>
        <a:off x="246692" y="3983617"/>
        <a:ext cx="1704983" cy="392131"/>
      </dsp:txXfrm>
    </dsp:sp>
    <dsp:sp modelId="{45EF3345-CAB1-40B7-8D9F-F44699453614}">
      <dsp:nvSpPr>
        <dsp:cNvPr id="0" name=""/>
        <dsp:cNvSpPr/>
      </dsp:nvSpPr>
      <dsp:spPr>
        <a:xfrm>
          <a:off x="8856984" y="1916831"/>
          <a:ext cx="242741" cy="20946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EB33C6C-E12A-415D-B7CC-FCC416B344F9}">
      <dsp:nvSpPr>
        <dsp:cNvPr id="0" name=""/>
        <dsp:cNvSpPr/>
      </dsp:nvSpPr>
      <dsp:spPr>
        <a:xfrm>
          <a:off x="2302841" y="3525151"/>
          <a:ext cx="2377675" cy="2064092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4"/>
          <a:srcRect/>
          <a:stretch>
            <a:fillRect t="-17000" b="-17000"/>
          </a:stretch>
        </a:blip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3005CE8-1157-4257-BE7B-E8A607E32B38}">
      <dsp:nvSpPr>
        <dsp:cNvPr id="0" name=""/>
        <dsp:cNvSpPr/>
      </dsp:nvSpPr>
      <dsp:spPr>
        <a:xfrm>
          <a:off x="2376264" y="3429000"/>
          <a:ext cx="242741" cy="20946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2D76BDD-CC49-4B4C-8A86-DE12F6BA698D}">
      <dsp:nvSpPr>
        <dsp:cNvPr id="0" name=""/>
        <dsp:cNvSpPr/>
      </dsp:nvSpPr>
      <dsp:spPr>
        <a:xfrm>
          <a:off x="9217015" y="3861052"/>
          <a:ext cx="2038230" cy="531484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Строганова Злата</a:t>
          </a:r>
        </a:p>
      </dsp:txBody>
      <dsp:txXfrm>
        <a:off x="9431158" y="3916891"/>
        <a:ext cx="1609944" cy="419806"/>
      </dsp:txXfrm>
    </dsp:sp>
    <dsp:sp modelId="{60C2F5E7-BBF4-4DAD-80A7-56A6AEDBD48C}">
      <dsp:nvSpPr>
        <dsp:cNvPr id="0" name=""/>
        <dsp:cNvSpPr/>
      </dsp:nvSpPr>
      <dsp:spPr>
        <a:xfrm>
          <a:off x="1800200" y="3573015"/>
          <a:ext cx="242741" cy="20946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A1BA7ED-01D7-4A88-ACC8-D2FA6A245983}">
      <dsp:nvSpPr>
        <dsp:cNvPr id="0" name=""/>
        <dsp:cNvSpPr/>
      </dsp:nvSpPr>
      <dsp:spPr>
        <a:xfrm>
          <a:off x="9145006" y="1772817"/>
          <a:ext cx="2239521" cy="1957578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5"/>
          <a:srcRect/>
          <a:stretch>
            <a:fillRect t="-4000" b="-4000"/>
          </a:stretch>
        </a:blip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94186A1-109C-4865-BB29-13D0BC89E6ED}">
      <dsp:nvSpPr>
        <dsp:cNvPr id="0" name=""/>
        <dsp:cNvSpPr/>
      </dsp:nvSpPr>
      <dsp:spPr>
        <a:xfrm>
          <a:off x="6912768" y="332655"/>
          <a:ext cx="242741" cy="20946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65BBE7F-71AA-48AB-8EF3-6D728F5F71EE}">
      <dsp:nvSpPr>
        <dsp:cNvPr id="0" name=""/>
        <dsp:cNvSpPr/>
      </dsp:nvSpPr>
      <dsp:spPr>
        <a:xfrm>
          <a:off x="6933006" y="5752008"/>
          <a:ext cx="2327108" cy="46336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Пархоменко Ксения</a:t>
          </a:r>
        </a:p>
      </dsp:txBody>
      <dsp:txXfrm>
        <a:off x="7165546" y="5798311"/>
        <a:ext cx="1862028" cy="370762"/>
      </dsp:txXfrm>
    </dsp:sp>
    <dsp:sp modelId="{9456EC83-E584-43AD-B5C9-AF207CD1674D}">
      <dsp:nvSpPr>
        <dsp:cNvPr id="0" name=""/>
        <dsp:cNvSpPr/>
      </dsp:nvSpPr>
      <dsp:spPr>
        <a:xfrm>
          <a:off x="2304257" y="123189"/>
          <a:ext cx="242741" cy="20946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868B154-8629-4651-B615-4FBED1BFE1A0}">
      <dsp:nvSpPr>
        <dsp:cNvPr id="0" name=""/>
        <dsp:cNvSpPr/>
      </dsp:nvSpPr>
      <dsp:spPr>
        <a:xfrm>
          <a:off x="6763051" y="3612379"/>
          <a:ext cx="2381962" cy="2048868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6"/>
          <a:srcRect/>
          <a:stretch>
            <a:fillRect t="-24000" b="-24000"/>
          </a:stretch>
        </a:blip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AD77564-68F5-4F68-8ABD-29513AF46B01}">
      <dsp:nvSpPr>
        <dsp:cNvPr id="0" name=""/>
        <dsp:cNvSpPr/>
      </dsp:nvSpPr>
      <dsp:spPr>
        <a:xfrm>
          <a:off x="9354804" y="1661532"/>
          <a:ext cx="242741" cy="20946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D76A7AD-5702-4B4E-8771-1579DEF24797}">
      <dsp:nvSpPr>
        <dsp:cNvPr id="0" name=""/>
        <dsp:cNvSpPr/>
      </dsp:nvSpPr>
      <dsp:spPr>
        <a:xfrm>
          <a:off x="2324487" y="5664334"/>
          <a:ext cx="2330084" cy="46336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Наумова Елизавета</a:t>
          </a:r>
        </a:p>
      </dsp:txBody>
      <dsp:txXfrm>
        <a:off x="2557275" y="5710627"/>
        <a:ext cx="1864508" cy="370782"/>
      </dsp:txXfrm>
    </dsp:sp>
    <dsp:sp modelId="{9E7DB318-9D49-4089-8E41-3C497B731AB0}">
      <dsp:nvSpPr>
        <dsp:cNvPr id="0" name=""/>
        <dsp:cNvSpPr/>
      </dsp:nvSpPr>
      <dsp:spPr>
        <a:xfrm>
          <a:off x="6840759" y="3573017"/>
          <a:ext cx="242741" cy="20946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1FC00E0-F0AE-48A2-B7A7-41A354EFCF09}">
      <dsp:nvSpPr>
        <dsp:cNvPr id="0" name=""/>
        <dsp:cNvSpPr/>
      </dsp:nvSpPr>
      <dsp:spPr>
        <a:xfrm>
          <a:off x="50565" y="1844827"/>
          <a:ext cx="2144629" cy="1876829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7"/>
          <a:srcRect/>
          <a:stretch>
            <a:fillRect t="-33000" b="-33000"/>
          </a:stretch>
        </a:blip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8A423DF-0713-4522-936D-F209E382600A}">
      <dsp:nvSpPr>
        <dsp:cNvPr id="0" name=""/>
        <dsp:cNvSpPr/>
      </dsp:nvSpPr>
      <dsp:spPr>
        <a:xfrm flipV="1">
          <a:off x="226387" y="1700807"/>
          <a:ext cx="213643" cy="31576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23F1AC-C5B4-48AF-A70E-212A7D315EF5}">
      <dsp:nvSpPr>
        <dsp:cNvPr id="0" name=""/>
        <dsp:cNvSpPr/>
      </dsp:nvSpPr>
      <dsp:spPr>
        <a:xfrm>
          <a:off x="818392" y="0"/>
          <a:ext cx="9101811" cy="5688631"/>
        </a:xfrm>
        <a:prstGeom prst="swooshArrow">
          <a:avLst>
            <a:gd name="adj1" fmla="val 25000"/>
            <a:gd name="adj2" fmla="val 25000"/>
          </a:avLst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4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9EA3D12C-D1AB-4422-8FF2-C9D50FC0DD70}">
      <dsp:nvSpPr>
        <dsp:cNvPr id="0" name=""/>
        <dsp:cNvSpPr/>
      </dsp:nvSpPr>
      <dsp:spPr>
        <a:xfrm>
          <a:off x="1714920" y="4230066"/>
          <a:ext cx="209341" cy="20934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2CB6447-D3F6-46E3-8009-C7565E397B12}">
      <dsp:nvSpPr>
        <dsp:cNvPr id="0" name=""/>
        <dsp:cNvSpPr/>
      </dsp:nvSpPr>
      <dsp:spPr>
        <a:xfrm>
          <a:off x="1819591" y="4334737"/>
          <a:ext cx="1192337" cy="13538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926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Усовершенствовать товар: следить за технологиями и развиваться</a:t>
          </a:r>
        </a:p>
      </dsp:txBody>
      <dsp:txXfrm>
        <a:off x="1819591" y="4334737"/>
        <a:ext cx="1192337" cy="1353894"/>
      </dsp:txXfrm>
    </dsp:sp>
    <dsp:sp modelId="{CFD2D4C9-9A72-4FC4-8B52-B522BFD47CDC}">
      <dsp:nvSpPr>
        <dsp:cNvPr id="0" name=""/>
        <dsp:cNvSpPr/>
      </dsp:nvSpPr>
      <dsp:spPr>
        <a:xfrm>
          <a:off x="2848096" y="3141262"/>
          <a:ext cx="327665" cy="32766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742B95C-C51C-49B9-9B65-7DA3BA1AC7E2}">
      <dsp:nvSpPr>
        <dsp:cNvPr id="0" name=""/>
        <dsp:cNvSpPr/>
      </dsp:nvSpPr>
      <dsp:spPr>
        <a:xfrm>
          <a:off x="3011928" y="3305095"/>
          <a:ext cx="1510900" cy="23835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3623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Развивать рекламу и маркетинг товара: смм-реклама, телевизионная реклама, баннеры</a:t>
          </a:r>
        </a:p>
      </dsp:txBody>
      <dsp:txXfrm>
        <a:off x="3011928" y="3305095"/>
        <a:ext cx="1510900" cy="2383536"/>
      </dsp:txXfrm>
    </dsp:sp>
    <dsp:sp modelId="{0BF6947B-DC6E-46D0-8261-6718FA5797D3}">
      <dsp:nvSpPr>
        <dsp:cNvPr id="0" name=""/>
        <dsp:cNvSpPr/>
      </dsp:nvSpPr>
      <dsp:spPr>
        <a:xfrm>
          <a:off x="4304386" y="2273177"/>
          <a:ext cx="436886" cy="43688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022F150-1278-476D-B719-0E11F400AEC4}">
      <dsp:nvSpPr>
        <dsp:cNvPr id="0" name=""/>
        <dsp:cNvSpPr/>
      </dsp:nvSpPr>
      <dsp:spPr>
        <a:xfrm>
          <a:off x="4522829" y="2491620"/>
          <a:ext cx="1756649" cy="31970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1497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Увеличивать каналы продаж: выйти минимум на 5 компаний в 2025 году</a:t>
          </a:r>
        </a:p>
      </dsp:txBody>
      <dsp:txXfrm>
        <a:off x="4522829" y="2491620"/>
        <a:ext cx="1756649" cy="3197011"/>
      </dsp:txXfrm>
    </dsp:sp>
    <dsp:sp modelId="{CA3BC341-67C1-42F5-B8D5-AD92ED4B0569}">
      <dsp:nvSpPr>
        <dsp:cNvPr id="0" name=""/>
        <dsp:cNvSpPr/>
      </dsp:nvSpPr>
      <dsp:spPr>
        <a:xfrm>
          <a:off x="5997322" y="1595092"/>
          <a:ext cx="564312" cy="56431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200FEEB-1D99-44E1-A892-1906C0A6C9DA}">
      <dsp:nvSpPr>
        <dsp:cNvPr id="0" name=""/>
        <dsp:cNvSpPr/>
      </dsp:nvSpPr>
      <dsp:spPr>
        <a:xfrm>
          <a:off x="6279479" y="1877248"/>
          <a:ext cx="1820362" cy="38113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9017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Выйти на рынок всей страны, открыть филиалы и организовать логистику</a:t>
          </a:r>
        </a:p>
      </dsp:txBody>
      <dsp:txXfrm>
        <a:off x="6279479" y="1877248"/>
        <a:ext cx="1820362" cy="3811383"/>
      </dsp:txXfrm>
    </dsp:sp>
    <dsp:sp modelId="{4BB6B43B-398B-420E-8A6E-7A21A60C998A}">
      <dsp:nvSpPr>
        <dsp:cNvPr id="0" name=""/>
        <dsp:cNvSpPr/>
      </dsp:nvSpPr>
      <dsp:spPr>
        <a:xfrm>
          <a:off x="7740319" y="1142277"/>
          <a:ext cx="719043" cy="71904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0D2CE99-91B2-4750-9FD1-57542349FC04}">
      <dsp:nvSpPr>
        <dsp:cNvPr id="0" name=""/>
        <dsp:cNvSpPr/>
      </dsp:nvSpPr>
      <dsp:spPr>
        <a:xfrm>
          <a:off x="8099841" y="1501798"/>
          <a:ext cx="1820362" cy="41868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6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Выйти на мировой рынок и налаживать продажи с странами </a:t>
          </a:r>
        </a:p>
      </dsp:txBody>
      <dsp:txXfrm>
        <a:off x="8099841" y="1501798"/>
        <a:ext cx="1820362" cy="41868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30T06:51:20.63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30T06:51:21.00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pPr>
              <a:defRPr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37496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0274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2827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8BFE160-97AF-F5D2-28EF-E84C065A2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</p:spPr>
        <p:txBody>
          <a:bodyPr/>
          <a:lstStyle>
            <a:lvl1pPr>
              <a:defRPr sz="3638" cap="all" baseline="0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53521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5049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</p:spPr>
        <p:txBody>
          <a:bodyPr lIns="45718" tIns="45718" rIns="45718" bIns="45718" spcCol="38100"/>
          <a:lstStyle>
            <a:lvl1pPr marL="0" indent="0" defTabSz="412731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  <a:lvl2pPr marL="533375" indent="-228589" defTabSz="412731">
              <a:lnSpc>
                <a:spcPct val="100000"/>
              </a:lnSpc>
              <a:spcBef>
                <a:spcPts val="0"/>
              </a:spcBef>
              <a:defRPr sz="1800" b="1"/>
            </a:lvl2pPr>
            <a:lvl3pPr marL="838161" indent="-228589" defTabSz="412731">
              <a:lnSpc>
                <a:spcPct val="100000"/>
              </a:lnSpc>
              <a:spcBef>
                <a:spcPts val="0"/>
              </a:spcBef>
              <a:defRPr sz="1800" b="1"/>
            </a:lvl3pPr>
            <a:lvl4pPr marL="1142947" indent="-228589" defTabSz="412731">
              <a:lnSpc>
                <a:spcPct val="100000"/>
              </a:lnSpc>
              <a:spcBef>
                <a:spcPts val="0"/>
              </a:spcBef>
              <a:defRPr sz="1800" b="1"/>
            </a:lvl4pPr>
            <a:lvl5pPr marL="1447733" indent="-228589" defTabSz="412731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/>
          </a:p>
        </p:txBody>
      </p:sp>
      <p:sp>
        <p:nvSpPr>
          <p:cNvPr id="12" name="Заголовок презентации"/>
          <p:cNvSpPr txBox="1">
            <a:spLocks noGrp="1"/>
          </p:cNvSpPr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</p:spPr>
        <p:txBody>
          <a:bodyPr anchor="b"/>
          <a:lstStyle>
            <a:lvl1pPr>
              <a:defRPr sz="5800" spc="-116"/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3" name="Уровень текста 1…"/>
          <p:cNvSpPr txBox="1">
            <a:spLocks noGrp="1"/>
          </p:cNvSpPr>
          <p:nvPr>
            <p:ph type="body" sz="quarter" idx="21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</p:spPr>
        <p:txBody>
          <a:bodyPr spcCol="38100"/>
          <a:lstStyle>
            <a:lvl1pPr marL="0" indent="0" defTabSz="412731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Номер слайда">
            <a:extLst>
              <a:ext uri="{FF2B5EF4-FFF2-40B4-BE49-F238E27FC236}">
                <a16:creationId xmlns:a16="http://schemas.microsoft.com/office/drawing/2014/main" id="{A4B7D94B-7166-495F-F7F5-FEADFC81131C}"/>
              </a:ext>
            </a:extLst>
          </p:cNvPr>
          <p:cNvSpPr txBox="1"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 defTabSz="554492" rtl="0">
              <a:buClrTx/>
            </a:pPr>
            <a:fld id="{B0489526-BA99-4733-AEC4-101D6143F289}" type="slidenum">
              <a:rPr lang="ru-RU" altLang="ru-RU" sz="1092" kern="1200" smtClean="0">
                <a:solidFill>
                  <a:prstClr val="black"/>
                </a:solidFill>
                <a:latin typeface="Gilroy"/>
                <a:ea typeface="+mn-ea"/>
                <a:cs typeface="+mn-cs"/>
              </a:rPr>
              <a:pPr defTabSz="554492" rtl="0">
                <a:buClrTx/>
              </a:pPr>
              <a:t>‹#›</a:t>
            </a:fld>
            <a:endParaRPr lang="ru-RU" altLang="ru-RU" sz="1092" kern="1200">
              <a:solidFill>
                <a:prstClr val="black"/>
              </a:solidFill>
              <a:latin typeface="Gilroy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4603997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504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8BFE160-97AF-F5D2-28EF-E84C065A2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</p:spPr>
        <p:txBody>
          <a:bodyPr/>
          <a:lstStyle>
            <a:lvl1pPr>
              <a:defRPr sz="3638" cap="all" baseline="0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404259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4982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810629CF-10CA-8B6A-4733-1DBF04317230}"/>
              </a:ext>
            </a:extLst>
          </p:cNvPr>
          <p:cNvGrpSpPr/>
          <p:nvPr userDrawn="1"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" name="Прямоугольник">
              <a:extLst>
                <a:ext uri="{FF2B5EF4-FFF2-40B4-BE49-F238E27FC236}">
                  <a16:creationId xmlns:a16="http://schemas.microsoft.com/office/drawing/2014/main" id="{A9CABD2D-30FD-9256-79CB-436AF9EE2A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875" y="6554788"/>
              <a:ext cx="1503363" cy="327025"/>
            </a:xfrm>
            <a:prstGeom prst="rect">
              <a:avLst/>
            </a:prstGeom>
            <a:blipFill dpi="0" rotWithShape="1">
              <a:blip r:embed="rId9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" name="Прямоугольник">
              <a:extLst>
                <a:ext uri="{FF2B5EF4-FFF2-40B4-BE49-F238E27FC236}">
                  <a16:creationId xmlns:a16="http://schemas.microsoft.com/office/drawing/2014/main" id="{47F4E153-CBCE-9309-89EF-F64E693229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1138" y="6554788"/>
              <a:ext cx="1501775" cy="327025"/>
            </a:xfrm>
            <a:prstGeom prst="rect">
              <a:avLst/>
            </a:prstGeom>
            <a:blipFill dpi="0" rotWithShape="1">
              <a:blip r:embed="rId10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" name="Прямоугольник">
              <a:extLst>
                <a:ext uri="{FF2B5EF4-FFF2-40B4-BE49-F238E27FC236}">
                  <a16:creationId xmlns:a16="http://schemas.microsoft.com/office/drawing/2014/main" id="{380527E8-3B18-E5E5-0110-9560F3AC80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8625" y="6554788"/>
              <a:ext cx="1501775" cy="327025"/>
            </a:xfrm>
            <a:prstGeom prst="rect">
              <a:avLst/>
            </a:prstGeom>
            <a:blipFill dpi="0" rotWithShape="1">
              <a:blip r:embed="rId11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" name="Прямоугольник">
              <a:extLst>
                <a:ext uri="{FF2B5EF4-FFF2-40B4-BE49-F238E27FC236}">
                  <a16:creationId xmlns:a16="http://schemas.microsoft.com/office/drawing/2014/main" id="{CD700213-111B-C0C6-F64C-C31AB6A674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9763" y="6554788"/>
              <a:ext cx="1503362" cy="327025"/>
            </a:xfrm>
            <a:prstGeom prst="rect">
              <a:avLst/>
            </a:prstGeom>
            <a:blipFill dpi="0" rotWithShape="1">
              <a:blip r:embed="rId1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2" name="Прямоугольник">
              <a:extLst>
                <a:ext uri="{FF2B5EF4-FFF2-40B4-BE49-F238E27FC236}">
                  <a16:creationId xmlns:a16="http://schemas.microsoft.com/office/drawing/2014/main" id="{E8E87C2D-6745-0207-2153-51940CF6B0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1538" y="6554788"/>
              <a:ext cx="1501775" cy="327025"/>
            </a:xfrm>
            <a:prstGeom prst="rect">
              <a:avLst/>
            </a:prstGeom>
            <a:blipFill dpi="0" rotWithShape="1">
              <a:blip r:embed="rId11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3" name="Прямоугольник">
              <a:extLst>
                <a:ext uri="{FF2B5EF4-FFF2-40B4-BE49-F238E27FC236}">
                  <a16:creationId xmlns:a16="http://schemas.microsoft.com/office/drawing/2014/main" id="{FD48D0B4-16E8-BB20-F631-63C06F235C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9975" y="6554788"/>
              <a:ext cx="1501775" cy="327025"/>
            </a:xfrm>
            <a:prstGeom prst="rect">
              <a:avLst/>
            </a:prstGeom>
            <a:blipFill dpi="0" rotWithShape="1">
              <a:blip r:embed="rId1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CE488FD2-63D9-28DD-9402-CDF9039C2A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20163" y="6554788"/>
              <a:ext cx="1503362" cy="327025"/>
            </a:xfrm>
            <a:prstGeom prst="rect">
              <a:avLst/>
            </a:prstGeom>
            <a:blipFill dpi="0" rotWithShape="1">
              <a:blip r:embed="rId9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5" name="Прямоугольник">
              <a:extLst>
                <a:ext uri="{FF2B5EF4-FFF2-40B4-BE49-F238E27FC236}">
                  <a16:creationId xmlns:a16="http://schemas.microsoft.com/office/drawing/2014/main" id="{86D85FBD-EFD2-C6A5-A63D-3360367BFB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34613" y="6554788"/>
              <a:ext cx="1503362" cy="327025"/>
            </a:xfrm>
            <a:prstGeom prst="rect">
              <a:avLst/>
            </a:prstGeom>
            <a:blipFill dpi="0" rotWithShape="1">
              <a:blip r:embed="rId1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BFD85403-139B-47EA-41BC-C0C0727610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31625" y="6554788"/>
              <a:ext cx="488950" cy="327025"/>
            </a:xfrm>
            <a:prstGeom prst="rect">
              <a:avLst/>
            </a:prstGeom>
            <a:blipFill dpi="0" rotWithShape="1">
              <a:blip r:embed="rId9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7" name="Прямоугольник">
            <a:extLst>
              <a:ext uri="{FF2B5EF4-FFF2-40B4-BE49-F238E27FC236}">
                <a16:creationId xmlns:a16="http://schemas.microsoft.com/office/drawing/2014/main" id="{FFF8CBD4-87DD-13A3-9A8F-990F8245B4E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-7697"/>
            <a:ext cx="696871" cy="1760415"/>
          </a:xfrm>
          <a:prstGeom prst="rect">
            <a:avLst/>
          </a:prstGeom>
          <a:blipFill dpi="0" rotWithShape="1">
            <a:blip r:embed="rId11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8" name="Прямоугольник">
            <a:extLst>
              <a:ext uri="{FF2B5EF4-FFF2-40B4-BE49-F238E27FC236}">
                <a16:creationId xmlns:a16="http://schemas.microsoft.com/office/drawing/2014/main" id="{1F8319DE-6B1F-876E-A3B0-D65172202FE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1751131"/>
            <a:ext cx="696871" cy="1760413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" name="Прямоугольник">
            <a:extLst>
              <a:ext uri="{FF2B5EF4-FFF2-40B4-BE49-F238E27FC236}">
                <a16:creationId xmlns:a16="http://schemas.microsoft.com/office/drawing/2014/main" id="{2838CEC7-A244-778B-A37A-50A2324147B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3505195"/>
            <a:ext cx="696871" cy="1760415"/>
          </a:xfrm>
          <a:prstGeom prst="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0" name="Прямоугольник">
            <a:extLst>
              <a:ext uri="{FF2B5EF4-FFF2-40B4-BE49-F238E27FC236}">
                <a16:creationId xmlns:a16="http://schemas.microsoft.com/office/drawing/2014/main" id="{E419DE2C-BC4D-CFD3-59F5-4006E7D3F6D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5264021"/>
            <a:ext cx="696871" cy="1290547"/>
          </a:xfrm>
          <a:prstGeom prst="rect">
            <a:avLst/>
          </a:prstGeom>
          <a:blipFill dpi="0" rotWithShape="1">
            <a:blip r:embed="rId11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1" name="Номер слайда 135">
            <a:extLst>
              <a:ext uri="{FF2B5EF4-FFF2-40B4-BE49-F238E27FC236}">
                <a16:creationId xmlns:a16="http://schemas.microsoft.com/office/drawing/2014/main" id="{983BEB8E-615E-2599-CF07-A65202253448}"/>
              </a:ext>
            </a:extLst>
          </p:cNvPr>
          <p:cNvSpPr txBox="1">
            <a:spLocks/>
          </p:cNvSpPr>
          <p:nvPr userDrawn="1"/>
        </p:nvSpPr>
        <p:spPr>
          <a:xfrm>
            <a:off x="8988425" y="6564183"/>
            <a:ext cx="2743200" cy="307771"/>
          </a:xfrm>
          <a:prstGeom prst="rect">
            <a:avLst/>
          </a:prstGeom>
        </p:spPr>
        <p:txBody>
          <a:bodyPr vert="horz" wrap="square" lIns="91434" tIns="45717" rIns="91434" bIns="45717" rtlCol="0" anchor="ctr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489526-BA99-4733-AEC4-101D6143F289}" type="slidenum">
              <a:rPr kumimoji="0" lang="ru-RU" altLang="ru-RU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" panose="00000500000000000000" pitchFamily="2" charset="-52"/>
                <a:ea typeface="+mn-ea"/>
                <a:cs typeface="+mn-cs"/>
              </a:rPr>
              <a:pPr marL="0" marR="0" lvl="0" indent="0" algn="r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" panose="00000500000000000000" pitchFamily="2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3813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87" r:id="rId5"/>
    <p:sldLayoutId id="2147483659" r:id="rId6"/>
    <p:sldLayoutId id="2147483660" r:id="rId7"/>
  </p:sldLayoutIdLst>
  <p:txStyles>
    <p:titleStyle>
      <a:lvl1pPr algn="l" defTabSz="91435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8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7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6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05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83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62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41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20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9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8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6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15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94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73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52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30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&#1055;&#1056;&#1054;&#1045;&#1050;&#1058;%20&#1073;&#1080;&#1079;&#1085;&#1077;&#1089;.pptx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1.xml"/><Relationship Id="rId3" Type="http://schemas.openxmlformats.org/officeDocument/2006/relationships/diagramLayout" Target="../diagrams/layout6.xml"/><Relationship Id="rId7" Type="http://schemas.openxmlformats.org/officeDocument/2006/relationships/image" Target="../media/image9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10" Type="http://schemas.openxmlformats.org/officeDocument/2006/relationships/customXml" Target="../ink/ink2.xml"/><Relationship Id="rId4" Type="http://schemas.openxmlformats.org/officeDocument/2006/relationships/diagramQuickStyle" Target="../diagrams/quickStyle6.xml"/><Relationship Id="rId9" Type="http://schemas.openxmlformats.org/officeDocument/2006/relationships/image" Target="../media/image270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9.png"/><Relationship Id="rId7" Type="http://schemas.openxmlformats.org/officeDocument/2006/relationships/diagramColors" Target="../diagrams/colors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3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IMG_6814.png" descr="IMG_6814.png">
            <a:hlinkClick r:id="rId2" action="ppaction://hlinkpres?slideindex=1&amp;slidetitle="/>
            <a:extLst>
              <a:ext uri="{FF2B5EF4-FFF2-40B4-BE49-F238E27FC236}">
                <a16:creationId xmlns:a16="http://schemas.microsoft.com/office/drawing/2014/main" id="{A623959B-9984-B209-520A-9F94DCBD54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892" y="240"/>
            <a:ext cx="12251465" cy="6892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8CDC384-FC7A-C2BB-48A0-5DAF22DE98B3}"/>
              </a:ext>
            </a:extLst>
          </p:cNvPr>
          <p:cNvSpPr txBox="1"/>
          <p:nvPr/>
        </p:nvSpPr>
        <p:spPr>
          <a:xfrm>
            <a:off x="2207302" y="1521124"/>
            <a:ext cx="7921145" cy="1043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701" algn="ctr" defTabSz="554492" rtl="0">
              <a:lnSpc>
                <a:spcPts val="3708"/>
              </a:lnSpc>
              <a:spcBef>
                <a:spcPts val="55"/>
              </a:spcBef>
              <a:buClrTx/>
            </a:pPr>
            <a:r>
              <a:rPr lang="ru-RU" sz="3638" kern="1200" cap="all" dirty="0">
                <a:solidFill>
                  <a:prstClr val="white"/>
                </a:solidFill>
                <a:latin typeface="Gilroy-Black"/>
                <a:ea typeface="+mn-ea"/>
                <a:cs typeface="Trebuchet MS"/>
              </a:rPr>
              <a:t>Умна</a:t>
            </a:r>
            <a:r>
              <a:rPr lang="ru-RU" sz="3638" b="1" kern="1200" cap="all" dirty="0">
                <a:solidFill>
                  <a:prstClr val="white"/>
                </a:solidFill>
                <a:latin typeface="Gilroy-Black"/>
                <a:ea typeface="+mn-ea"/>
                <a:cs typeface="Trebuchet MS"/>
              </a:rPr>
              <a:t>я </a:t>
            </a:r>
            <a:r>
              <a:rPr lang="ru-RU" sz="3638" kern="1200" cap="all" dirty="0">
                <a:solidFill>
                  <a:prstClr val="white"/>
                </a:solidFill>
                <a:latin typeface="Gilroy-Black"/>
                <a:ea typeface="+mn-ea"/>
                <a:cs typeface="Trebuchet MS"/>
              </a:rPr>
              <a:t>бутылка с фил</a:t>
            </a:r>
            <a:r>
              <a:rPr lang="ru-RU" sz="3638" b="1" kern="1200" cap="all" dirty="0">
                <a:solidFill>
                  <a:prstClr val="white"/>
                </a:solidFill>
                <a:latin typeface="Gilroy-Black"/>
                <a:ea typeface="+mn-ea"/>
                <a:cs typeface="Trebuchet MS"/>
              </a:rPr>
              <a:t>ь</a:t>
            </a:r>
            <a:r>
              <a:rPr lang="ru-RU" sz="3638" kern="1200" cap="all" dirty="0">
                <a:solidFill>
                  <a:prstClr val="white"/>
                </a:solidFill>
                <a:latin typeface="Gilroy-Black"/>
                <a:ea typeface="+mn-ea"/>
                <a:cs typeface="Trebuchet MS"/>
              </a:rPr>
              <a:t>трацией воды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F72D016-FF9C-F0A2-13CB-866DBB643DA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186317"/>
            <a:ext cx="2104735" cy="165850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E84BB53-F275-19B5-3ACC-8AC0CBD6F9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5920" y="4265874"/>
            <a:ext cx="1191625" cy="1971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436904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4834036A-68D1-9251-8305-FE83B36CFECF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</a:rPr>
              <a:t>Актуальность проекта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067CF83-9223-7693-C0CE-621AC52913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030" y="5877272"/>
            <a:ext cx="1926490" cy="463365"/>
          </a:xfrm>
          <a:prstGeom prst="rect">
            <a:avLst/>
          </a:prstGeom>
        </p:spPr>
      </p:pic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2BEF6416-29CC-8580-56FF-4273A617BE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21559268"/>
              </p:ext>
            </p:extLst>
          </p:nvPr>
        </p:nvGraphicFramePr>
        <p:xfrm>
          <a:off x="695400" y="1628800"/>
          <a:ext cx="10153128" cy="2677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50308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4834036A-68D1-9251-8305-FE83B36CFECF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>
                <a:solidFill>
                  <a:schemeClr val="accent1"/>
                </a:solidFill>
              </a:rPr>
              <a:t>Проблема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067CF83-9223-7693-C0CE-621AC52913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030" y="5877272"/>
            <a:ext cx="1926490" cy="463365"/>
          </a:xfrm>
          <a:prstGeom prst="rect">
            <a:avLst/>
          </a:prstGeom>
        </p:spPr>
      </p:pic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68E99BE8-88C4-0618-6E0A-E8BFA8CD09B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86105968"/>
              </p:ext>
            </p:extLst>
          </p:nvPr>
        </p:nvGraphicFramePr>
        <p:xfrm>
          <a:off x="1199456" y="980728"/>
          <a:ext cx="9865096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76511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4834036A-68D1-9251-8305-FE83B36CFECF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b="1" cap="all" dirty="0">
                <a:solidFill>
                  <a:schemeClr val="accent1"/>
                </a:solidFill>
              </a:rPr>
              <a:t>Решение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067CF83-9223-7693-C0CE-621AC52913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030" y="5877272"/>
            <a:ext cx="1926490" cy="463365"/>
          </a:xfrm>
          <a:prstGeom prst="rect">
            <a:avLst/>
          </a:prstGeom>
        </p:spPr>
      </p:pic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E6A1CDA2-4419-21A0-15E8-E08871281C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83511545"/>
              </p:ext>
            </p:extLst>
          </p:nvPr>
        </p:nvGraphicFramePr>
        <p:xfrm>
          <a:off x="3719736" y="0"/>
          <a:ext cx="9073008" cy="7389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689386542"/>
              </p:ext>
            </p:extLst>
          </p:nvPr>
        </p:nvGraphicFramePr>
        <p:xfrm>
          <a:off x="331077" y="692696"/>
          <a:ext cx="4104456" cy="47255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345862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4834036A-68D1-9251-8305-FE83B36CFECF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>
                <a:solidFill>
                  <a:schemeClr val="accent1"/>
                </a:solidFill>
              </a:rPr>
              <a:t>РЫНОК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067CF83-9223-7693-C0CE-621AC52913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030" y="5877272"/>
            <a:ext cx="1926490" cy="463365"/>
          </a:xfrm>
          <a:prstGeom prst="rect">
            <a:avLst/>
          </a:prstGeom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447137191"/>
              </p:ext>
            </p:extLst>
          </p:nvPr>
        </p:nvGraphicFramePr>
        <p:xfrm>
          <a:off x="911424" y="853311"/>
          <a:ext cx="9433048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16835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4834036A-68D1-9251-8305-FE83B36CFECF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>
                <a:solidFill>
                  <a:schemeClr val="accent1"/>
                </a:solidFill>
              </a:rPr>
              <a:t>Бизнес-модель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067CF83-9223-7693-C0CE-621AC52913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030" y="5877272"/>
            <a:ext cx="1926490" cy="463365"/>
          </a:xfrm>
          <a:prstGeom prst="rect">
            <a:avLst/>
          </a:prstGeom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E2E94211-BFD9-5C4D-6613-9A6AB37056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1704011"/>
              </p:ext>
            </p:extLst>
          </p:nvPr>
        </p:nvGraphicFramePr>
        <p:xfrm>
          <a:off x="358521" y="852126"/>
          <a:ext cx="10657186" cy="5690160"/>
        </p:xfrm>
        <a:graphic>
          <a:graphicData uri="http://schemas.openxmlformats.org/drawingml/2006/table">
            <a:tbl>
              <a:tblPr firstRow="1" bandRow="1">
                <a:tableStyleId>{8367FCD3-8E2A-CBA8-48F4-D0D884036E8F}</a:tableStyleId>
              </a:tblPr>
              <a:tblGrid>
                <a:gridCol w="2503186">
                  <a:extLst>
                    <a:ext uri="{9D8B030D-6E8A-4147-A177-3AD203B41FA5}">
                      <a16:colId xmlns:a16="http://schemas.microsoft.com/office/drawing/2014/main" val="2364459386"/>
                    </a:ext>
                  </a:extLst>
                </a:gridCol>
                <a:gridCol w="2038500">
                  <a:extLst>
                    <a:ext uri="{9D8B030D-6E8A-4147-A177-3AD203B41FA5}">
                      <a16:colId xmlns:a16="http://schemas.microsoft.com/office/drawing/2014/main" val="398761099"/>
                    </a:ext>
                  </a:extLst>
                </a:gridCol>
                <a:gridCol w="2803622">
                  <a:extLst>
                    <a:ext uri="{9D8B030D-6E8A-4147-A177-3AD203B41FA5}">
                      <a16:colId xmlns:a16="http://schemas.microsoft.com/office/drawing/2014/main" val="2256801242"/>
                    </a:ext>
                  </a:extLst>
                </a:gridCol>
                <a:gridCol w="1776547">
                  <a:extLst>
                    <a:ext uri="{9D8B030D-6E8A-4147-A177-3AD203B41FA5}">
                      <a16:colId xmlns:a16="http://schemas.microsoft.com/office/drawing/2014/main" val="3583262518"/>
                    </a:ext>
                  </a:extLst>
                </a:gridCol>
                <a:gridCol w="1535331">
                  <a:extLst>
                    <a:ext uri="{9D8B030D-6E8A-4147-A177-3AD203B41FA5}">
                      <a16:colId xmlns:a16="http://schemas.microsoft.com/office/drawing/2014/main" val="2135707757"/>
                    </a:ext>
                  </a:extLst>
                </a:gridCol>
              </a:tblGrid>
              <a:tr h="817514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Ключевые партнеры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Ключевые действия</a:t>
                      </a:r>
                    </a:p>
                    <a:p>
                      <a:pPr algn="ctr"/>
                      <a:endParaRPr lang="ru-RU" sz="16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Ключевые ценности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Взаимоотношения с клиентами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Сегменты клиентов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893370"/>
                  </a:ext>
                </a:extLst>
              </a:tr>
              <a:tr h="2634213">
                <a:tc>
                  <a:txBody>
                    <a:bodyPr/>
                    <a:lstStyle/>
                    <a:p>
                      <a:pPr algn="just"/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Компании: 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Фитнес клубы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Магазины здорового питания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Детские магазины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Маркетплейсы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Сетевые крупные магазины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Регистрация компании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Расчет экономики стартапа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Менеджмент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Маркетинг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Логистика 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Продажи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Мы решаем проблему клиента связанную с не эффективной фильтрацией воды и неудобством транспортировки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Главной ценностью нашего предложения является комфорт и удобство клиентов: качественный пластик бутылки, серебряное напыление на фильтр, эргономичная форма и как результат чистая вода</a:t>
                      </a:r>
                    </a:p>
                    <a:p>
                      <a:pPr algn="just"/>
                      <a:endParaRPr lang="ru-RU" sz="12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  <a:t>Персональный менеджер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  <a:t>Акции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  <a:t>Специальные предложения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  <a:t>Коммуникации: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  <a:t>Смм-менеджмент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  <a:t>Телефон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n-CA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  <a:t>Email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  <a:t>Смс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  <a:t>Сайт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endParaRPr lang="ru-RU" sz="12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Юр.лица, компании для массовых продаж такие как: фитнес клубы, магазины, маркетплейсы итд. Физ. лица, люди следящие за здоровьем,туристы,родители и другие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352570"/>
                  </a:ext>
                </a:extLst>
              </a:tr>
              <a:tr h="495627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Ключевые ресурсы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Каналы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Структура расходов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Потоки доходов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1381449"/>
                  </a:ext>
                </a:extLst>
              </a:tr>
              <a:tr h="1725864"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Инвесторы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Капитал учредителей для создания предприятия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Деньги полученные при  одержании победы в Гранте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Массовые продажи по заключению договоров с компаниями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Активные внешние и внутренние продажи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Продажа на маркетплейсах и официальном сайте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Создание организации 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Создание офисов 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Организация логистики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Зарплата работникам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Материалы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Реклама 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Затраты дизайнерам на создание упаковки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  <a:t>Оптовые продажи компаниям: 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  <a:t>Активные продажи физ. лицам через различные каналы сбыта продукции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  <a:t>Продажи на маркетплейсах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endParaRPr lang="ru-RU" sz="12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1955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06178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4834036A-68D1-9251-8305-FE83B36CFECF}"/>
              </a:ext>
            </a:extLst>
          </p:cNvPr>
          <p:cNvSpPr txBox="1">
            <a:spLocks/>
          </p:cNvSpPr>
          <p:nvPr/>
        </p:nvSpPr>
        <p:spPr>
          <a:xfrm>
            <a:off x="119336" y="0"/>
            <a:ext cx="8472264" cy="314775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2000" cap="all" dirty="0">
                <a:solidFill>
                  <a:schemeClr val="accent1"/>
                </a:solidFill>
              </a:rPr>
              <a:t>Текущие результаты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8924979-3A4C-45C7-ED2B-39F19DEDCC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499" y="358687"/>
            <a:ext cx="10419997" cy="6183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08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07169AA-F67F-77F2-DB4B-9B51DAF07B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779"/>
          <a:stretch/>
        </p:blipFill>
        <p:spPr>
          <a:xfrm>
            <a:off x="623392" y="1340768"/>
            <a:ext cx="2625519" cy="43204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16DFC12-0A91-0F70-80B0-D418CDD2507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536"/>
          <a:stretch/>
        </p:blipFill>
        <p:spPr>
          <a:xfrm>
            <a:off x="4151784" y="1340768"/>
            <a:ext cx="2636143" cy="43204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BC2463D-73CB-C041-A4E8-CB6A6259467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548" r="9434"/>
          <a:stretch/>
        </p:blipFill>
        <p:spPr>
          <a:xfrm>
            <a:off x="7464152" y="1484784"/>
            <a:ext cx="3427180" cy="41764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5107A29-ADC7-8C62-B1B6-F4D15236E685}"/>
              </a:ext>
            </a:extLst>
          </p:cNvPr>
          <p:cNvSpPr txBox="1"/>
          <p:nvPr/>
        </p:nvSpPr>
        <p:spPr>
          <a:xfrm>
            <a:off x="623392" y="260648"/>
            <a:ext cx="61225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cap="all" dirty="0">
                <a:solidFill>
                  <a:schemeClr val="accent1"/>
                </a:solidFill>
              </a:rPr>
              <a:t>Дизайн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1779063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8A3A6590-8511-C4C7-6676-5C758996A6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43643427"/>
              </p:ext>
            </p:extLst>
          </p:nvPr>
        </p:nvGraphicFramePr>
        <p:xfrm>
          <a:off x="119336" y="0"/>
          <a:ext cx="12072664" cy="6735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object 5">
            <a:extLst>
              <a:ext uri="{FF2B5EF4-FFF2-40B4-BE49-F238E27FC236}">
                <a16:creationId xmlns:a16="http://schemas.microsoft.com/office/drawing/2014/main" id="{4834036A-68D1-9251-8305-FE83B36CFECF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>
                <a:solidFill>
                  <a:schemeClr val="accent1"/>
                </a:solidFill>
              </a:rPr>
              <a:t>команда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067CF83-9223-7693-C0CE-621AC52913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8030" y="5877272"/>
            <a:ext cx="1926490" cy="46336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8" name="Рукописный ввод 17">
                <a:extLst>
                  <a:ext uri="{FF2B5EF4-FFF2-40B4-BE49-F238E27FC236}">
                    <a16:creationId xmlns:a16="http://schemas.microsoft.com/office/drawing/2014/main" id="{3CC1D792-3CC1-7A38-5A91-4759A86DBEE3}"/>
                  </a:ext>
                </a:extLst>
              </p14:cNvPr>
              <p14:cNvContentPartPr/>
              <p14:nvPr/>
            </p14:nvContentPartPr>
            <p14:xfrm>
              <a:off x="-197214" y="1208837"/>
              <a:ext cx="360" cy="360"/>
            </p14:xfrm>
          </p:contentPart>
        </mc:Choice>
        <mc:Fallback xmlns="">
          <p:pic>
            <p:nvPicPr>
              <p:cNvPr id="18" name="Рукописный ввод 17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3CC1D792-3CC1-7A38-5A91-4759A86DBEE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-259854" y="1145837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9" name="Рукописный ввод 18">
                <a:extLst>
                  <a:ext uri="{FF2B5EF4-FFF2-40B4-BE49-F238E27FC236}">
                    <a16:creationId xmlns:a16="http://schemas.microsoft.com/office/drawing/2014/main" id="{EEBB6174-1BD2-7E69-0A4C-C45282B03A37}"/>
                  </a:ext>
                </a:extLst>
              </p14:cNvPr>
              <p14:cNvContentPartPr/>
              <p14:nvPr/>
            </p14:nvContentPartPr>
            <p14:xfrm>
              <a:off x="-197214" y="1208837"/>
              <a:ext cx="360" cy="360"/>
            </p14:xfrm>
          </p:contentPart>
        </mc:Choice>
        <mc:Fallback xmlns="">
          <p:pic>
            <p:nvPicPr>
              <p:cNvPr id="19" name="Рукописный ввод 18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EEBB6174-1BD2-7E69-0A4C-C45282B03A3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-259854" y="1145837"/>
                <a:ext cx="126000" cy="12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483581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4834036A-68D1-9251-8305-FE83B36CFECF}"/>
              </a:ext>
            </a:extLst>
          </p:cNvPr>
          <p:cNvSpPr txBox="1">
            <a:spLocks/>
          </p:cNvSpPr>
          <p:nvPr/>
        </p:nvSpPr>
        <p:spPr>
          <a:xfrm>
            <a:off x="360040" y="332656"/>
            <a:ext cx="8472264" cy="499441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>
            <a:lvl1pPr algn="l" defTabSz="9143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lnSpc>
                <a:spcPct val="100000"/>
              </a:lnSpc>
              <a:spcBef>
                <a:spcPts val="55"/>
              </a:spcBef>
              <a:buClrTx/>
              <a:buFontTx/>
            </a:pPr>
            <a:r>
              <a:rPr lang="ru-RU" sz="3200" cap="all" dirty="0">
                <a:solidFill>
                  <a:schemeClr val="accent1"/>
                </a:solidFill>
              </a:rPr>
              <a:t>Планы развития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067CF83-9223-7693-C0CE-621AC52913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030" y="5877272"/>
            <a:ext cx="1926490" cy="463365"/>
          </a:xfrm>
          <a:prstGeom prst="rect">
            <a:avLst/>
          </a:prstGeom>
        </p:spPr>
      </p:pic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CF174A8F-1507-8AB4-8755-C80A00FA03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05620763"/>
              </p:ext>
            </p:extLst>
          </p:nvPr>
        </p:nvGraphicFramePr>
        <p:xfrm>
          <a:off x="397964" y="188640"/>
          <a:ext cx="10738596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8273652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">
            <a:extLst>
              <a:ext uri="{FF2B5EF4-FFF2-40B4-BE49-F238E27FC236}">
                <a16:creationId xmlns:a16="http://schemas.microsoft.com/office/drawing/2014/main" id="{A5226535-696A-CA4E-ABFF-0DDA26D369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875" y="5229200"/>
            <a:ext cx="1503363" cy="1652614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3" name="Прямоугольник">
            <a:extLst>
              <a:ext uri="{FF2B5EF4-FFF2-40B4-BE49-F238E27FC236}">
                <a16:creationId xmlns:a16="http://schemas.microsoft.com/office/drawing/2014/main" id="{3B997FA6-A8C7-AC76-2A90-28E74F5798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1138" y="5229200"/>
            <a:ext cx="1501775" cy="1652614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4" name="Прямоугольник">
            <a:extLst>
              <a:ext uri="{FF2B5EF4-FFF2-40B4-BE49-F238E27FC236}">
                <a16:creationId xmlns:a16="http://schemas.microsoft.com/office/drawing/2014/main" id="{2C59E2CD-FC4F-9170-E1E7-925642AEA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8625" y="5229200"/>
            <a:ext cx="1501775" cy="1652614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6" name="Прямоугольник">
            <a:extLst>
              <a:ext uri="{FF2B5EF4-FFF2-40B4-BE49-F238E27FC236}">
                <a16:creationId xmlns:a16="http://schemas.microsoft.com/office/drawing/2014/main" id="{13841E90-F88E-739C-6BEB-FA916BEFA3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9763" y="5229200"/>
            <a:ext cx="1503362" cy="1652614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7" name="Прямоугольник">
            <a:extLst>
              <a:ext uri="{FF2B5EF4-FFF2-40B4-BE49-F238E27FC236}">
                <a16:creationId xmlns:a16="http://schemas.microsoft.com/office/drawing/2014/main" id="{BC6CC5B3-52F0-85C0-8F5F-F112E15542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1538" y="5229200"/>
            <a:ext cx="1501775" cy="1652614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8" name="Прямоугольник">
            <a:extLst>
              <a:ext uri="{FF2B5EF4-FFF2-40B4-BE49-F238E27FC236}">
                <a16:creationId xmlns:a16="http://schemas.microsoft.com/office/drawing/2014/main" id="{BA36A7D2-EF31-836E-CB26-AE8D311C2C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9975" y="5229200"/>
            <a:ext cx="1501775" cy="1652614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9" name="Прямоугольник">
            <a:extLst>
              <a:ext uri="{FF2B5EF4-FFF2-40B4-BE49-F238E27FC236}">
                <a16:creationId xmlns:a16="http://schemas.microsoft.com/office/drawing/2014/main" id="{51D533AB-A49E-08F7-FAEF-B9E28ED9C7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20163" y="5229200"/>
            <a:ext cx="1503362" cy="1652614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10" name="Прямоугольник">
            <a:extLst>
              <a:ext uri="{FF2B5EF4-FFF2-40B4-BE49-F238E27FC236}">
                <a16:creationId xmlns:a16="http://schemas.microsoft.com/office/drawing/2014/main" id="{BFC51C73-C7E6-0AA7-9926-7F7C663F9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34613" y="5229200"/>
            <a:ext cx="1503362" cy="1652614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11" name="Прямоугольник">
            <a:extLst>
              <a:ext uri="{FF2B5EF4-FFF2-40B4-BE49-F238E27FC236}">
                <a16:creationId xmlns:a16="http://schemas.microsoft.com/office/drawing/2014/main" id="{258BD255-C553-A1B4-7011-C81981E9C0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31625" y="5229200"/>
            <a:ext cx="488950" cy="1652614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5400" tIns="25400" rIns="25400" bIns="25400" anchor="ctr"/>
          <a:lstStyle/>
          <a:p>
            <a:pPr algn="ctr" defTabSz="1217613"/>
            <a:endParaRPr lang="ru-RU" altLang="ru-RU" sz="1200">
              <a:solidFill>
                <a:srgbClr val="5E5E5E"/>
              </a:solidFill>
            </a:endParaRPr>
          </a:p>
        </p:txBody>
      </p:sp>
      <p:sp>
        <p:nvSpPr>
          <p:cNvPr id="13" name="Текст 2">
            <a:extLst>
              <a:ext uri="{FF2B5EF4-FFF2-40B4-BE49-F238E27FC236}">
                <a16:creationId xmlns:a16="http://schemas.microsoft.com/office/drawing/2014/main" id="{C86811C2-C24E-C4A8-C125-88F2F141791A}"/>
              </a:ext>
            </a:extLst>
          </p:cNvPr>
          <p:cNvSpPr txBox="1"/>
          <p:nvPr/>
        </p:nvSpPr>
        <p:spPr>
          <a:xfrm>
            <a:off x="1199456" y="349933"/>
            <a:ext cx="5184576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</a:t>
            </a:r>
            <a:r>
              <a:rPr lang="ru-RU" sz="6900" dirty="0"/>
              <a:t>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pic>
        <p:nvPicPr>
          <p:cNvPr id="14" name="image2.png">
            <a:extLst>
              <a:ext uri="{FF2B5EF4-FFF2-40B4-BE49-F238E27FC236}">
                <a16:creationId xmlns:a16="http://schemas.microsoft.com/office/drawing/2014/main" id="{EFE699EE-7214-C794-4F2A-6294FF46555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3180" b="3180"/>
          <a:stretch/>
        </p:blipFill>
        <p:spPr>
          <a:xfrm>
            <a:off x="7539279" y="0"/>
            <a:ext cx="3970098" cy="52292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6CDF1CA-E864-CE97-A868-147CDC5603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688" y="4565448"/>
            <a:ext cx="1926490" cy="46336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Другая 13">
      <a:dk1>
        <a:sysClr val="windowText" lastClr="000000"/>
      </a:dk1>
      <a:lt1>
        <a:sysClr val="window" lastClr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Другая 4">
      <a:majorFont>
        <a:latin typeface="Gilroy-Black"/>
        <a:ea typeface=""/>
        <a:cs typeface=""/>
      </a:majorFont>
      <a:minorFont>
        <a:latin typeface="Gilroy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1539</TotalTime>
  <Words>510</Words>
  <Application>Microsoft Office PowerPoint</Application>
  <DocSecurity>0</DocSecurity>
  <PresentationFormat>Широкоэкранный</PresentationFormat>
  <Paragraphs>88</Paragraphs>
  <Slides>11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Gilroy</vt:lpstr>
      <vt:lpstr>Arial Rounded MT Bold</vt:lpstr>
      <vt:lpstr>Calibri</vt:lpstr>
      <vt:lpstr>Gilroy-Black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Mikely</dc:creator>
  <cp:keywords/>
  <dc:description/>
  <cp:lastModifiedBy>Надежда Оганян</cp:lastModifiedBy>
  <cp:revision>232</cp:revision>
  <dcterms:created xsi:type="dcterms:W3CDTF">2022-11-28T09:29:04Z</dcterms:created>
  <dcterms:modified xsi:type="dcterms:W3CDTF">2024-12-06T19:12:31Z</dcterms:modified>
  <cp:category/>
  <dc:identifier/>
  <cp:contentStatus/>
  <dc:language/>
  <cp:version/>
</cp:coreProperties>
</file>