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72" r:id="rId10"/>
    <p:sldId id="267" r:id="rId11"/>
    <p:sldId id="265" r:id="rId12"/>
    <p:sldId id="273" r:id="rId13"/>
    <p:sldId id="274" r:id="rId14"/>
    <p:sldId id="266" r:id="rId15"/>
    <p:sldId id="268" r:id="rId16"/>
    <p:sldId id="271" r:id="rId17"/>
    <p:sldId id="270" r:id="rId18"/>
    <p:sldId id="263" r:id="rId19"/>
    <p:sldId id="264" r:id="rId20"/>
    <p:sldId id="26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8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0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23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27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12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17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9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59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86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0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69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75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E704C-BD58-48C7-A03F-8E611BA6863E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7E72A-3189-4592-8DF6-11783EDB3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49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" y="0"/>
            <a:ext cx="12179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9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9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5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" y="0"/>
            <a:ext cx="12191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9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97" y="1405720"/>
            <a:ext cx="5835518" cy="328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9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09" y="1440975"/>
            <a:ext cx="3433691" cy="477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690" y="1315587"/>
            <a:ext cx="3107709" cy="47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3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9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" y="0"/>
            <a:ext cx="12184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7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" y="0"/>
            <a:ext cx="12187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8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7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8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" y="0"/>
            <a:ext cx="1218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3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" y="0"/>
            <a:ext cx="1218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0539" y="1304357"/>
            <a:ext cx="2740499" cy="501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6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8</cp:revision>
  <dcterms:created xsi:type="dcterms:W3CDTF">2025-06-09T20:01:01Z</dcterms:created>
  <dcterms:modified xsi:type="dcterms:W3CDTF">2025-06-12T15:52:33Z</dcterms:modified>
</cp:coreProperties>
</file>