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7" r:id="rId10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jJ30beaeNdsN5nXIzq8VVg/pDk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1B9F1CB-6912-4BAD-9131-F8F228911EC4}">
  <a:tblStyle styleId="{51B9F1CB-6912-4BAD-9131-F8F228911EC4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2F8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F8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F281E1E-0A96-4B25-8FFF-28EAF00A494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69" d="100"/>
          <a:sy n="69" d="100"/>
        </p:scale>
        <p:origin x="-1260" y="-390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3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3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3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3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3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3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3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3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3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3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3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3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3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3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3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227616" y="2123087"/>
            <a:ext cx="8820600" cy="1247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«Клубника» групповые медитации</a:t>
            </a:r>
            <a:endParaRPr sz="3638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 dirty="0" smtClean="0">
                <a:solidFill>
                  <a:srgbClr val="FFFFFF"/>
                </a:solidFill>
              </a:rPr>
              <a:t>Докладчик: Рева Каролина</a:t>
            </a:r>
            <a:endParaRPr sz="3638" b="1">
              <a:solidFill>
                <a:srgbClr val="FFFFFF"/>
              </a:solidFill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02102" y="4581128"/>
            <a:ext cx="2187795" cy="112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53819" y="1289896"/>
            <a:ext cx="106926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 smtClean="0"/>
              <a:t>Сочи, как курортный город, привлекает туристов и местных жителей, которые могут быть заинтересованы в улучшении своего </a:t>
            </a:r>
            <a:r>
              <a:rPr lang="ru-RU" sz="1800" dirty="0" err="1" smtClean="0"/>
              <a:t>психоэмоционального</a:t>
            </a:r>
            <a:r>
              <a:rPr lang="ru-RU" sz="1800" dirty="0" smtClean="0"/>
              <a:t> состояния, особенно в условиях высокой нагрузки и стресса. Внедрение приложения с функцией отслеживания уровня стресса может дополнительно повысить интерес к проекту, предоставляя пользователям возможность видеть прогресс и получать рекомендации.</a:t>
            </a:r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Ключевыми аспектами успешности проекта могут являться:</a:t>
            </a:r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1. </a:t>
            </a:r>
            <a:r>
              <a:rPr lang="ru-RU" sz="1800" dirty="0" err="1" smtClean="0"/>
              <a:t>Инновационность</a:t>
            </a:r>
            <a:r>
              <a:rPr lang="ru-RU" sz="1800" dirty="0" smtClean="0"/>
              <a:t>: Использование искусственного интеллекта для анализа и отслеживания уровня стресса.</a:t>
            </a:r>
          </a:p>
          <a:p>
            <a:pPr algn="just"/>
            <a:r>
              <a:rPr lang="ru-RU" sz="1800" dirty="0" smtClean="0"/>
              <a:t>2. Доступность: Легкость в использовании приложения и доступ к групповым медитациям.</a:t>
            </a:r>
          </a:p>
          <a:p>
            <a:pPr algn="just"/>
            <a:r>
              <a:rPr lang="ru-RU" sz="1800" dirty="0" smtClean="0"/>
              <a:t>3. Образовательный аспект: Предоставление пользователям информации о пользе медитации и методах управления стрессом.</a:t>
            </a:r>
          </a:p>
          <a:p>
            <a:pPr algn="just"/>
            <a:r>
              <a:rPr lang="ru-RU" sz="1800" dirty="0" smtClean="0"/>
              <a:t>4. Сообщество: Создание сообщества людей, заинтересованных в ментальном здоровье, что может способствовать вовлеченности и постоянству.</a:t>
            </a:r>
            <a:endParaRPr lang="ru-RU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 txBox="1"/>
          <p:nvPr/>
        </p:nvSpPr>
        <p:spPr>
          <a:xfrm>
            <a:off x="365061" y="980728"/>
            <a:ext cx="9115200" cy="280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Проблема </a:t>
            </a:r>
            <a:r>
              <a:rPr lang="ru-RU" sz="2800" dirty="0" smtClean="0"/>
              <a:t>высокого уровня </a:t>
            </a:r>
            <a:r>
              <a:rPr lang="ru-RU" sz="2800" dirty="0" smtClean="0"/>
              <a:t>стресса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Недостаток </a:t>
            </a:r>
            <a:r>
              <a:rPr lang="ru-RU" sz="2800" dirty="0" smtClean="0"/>
              <a:t>времени для </a:t>
            </a:r>
            <a:r>
              <a:rPr lang="ru-RU" sz="2800" dirty="0" smtClean="0"/>
              <a:t>самопомощи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Поиск </a:t>
            </a:r>
            <a:r>
              <a:rPr lang="ru-RU" sz="2800" dirty="0" smtClean="0"/>
              <a:t>сообщества и </a:t>
            </a:r>
            <a:r>
              <a:rPr lang="ru-RU" sz="2800" dirty="0" smtClean="0"/>
              <a:t>поддержки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Отсутствие </a:t>
            </a:r>
            <a:r>
              <a:rPr lang="ru-RU" sz="2800" dirty="0" smtClean="0"/>
              <a:t>доступа к качественным </a:t>
            </a:r>
            <a:r>
              <a:rPr lang="ru-RU" sz="2800" dirty="0" smtClean="0"/>
              <a:t>ресурсам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Индивидуальные </a:t>
            </a:r>
            <a:r>
              <a:rPr lang="ru-RU" sz="2800" dirty="0" smtClean="0"/>
              <a:t>потребности в управлении </a:t>
            </a:r>
            <a:r>
              <a:rPr lang="ru-RU" sz="2800" dirty="0" smtClean="0"/>
              <a:t>стрессом</a:t>
            </a:r>
            <a:endParaRPr lang="ru-RU" sz="2800" dirty="0" smtClean="0"/>
          </a:p>
          <a:p>
            <a:r>
              <a:rPr lang="ru-RU" dirty="0" smtClean="0"/>
              <a:t> </a:t>
            </a:r>
            <a:endParaRPr lang="en-US" b="1" i="0" u="none" strike="noStrike" cap="none" dirty="0" smtClean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pic>
        <p:nvPicPr>
          <p:cNvPr id="58" name="Google Shape;5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 txBox="1"/>
          <p:nvPr/>
        </p:nvSpPr>
        <p:spPr>
          <a:xfrm>
            <a:off x="360040" y="332656"/>
            <a:ext cx="8472300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32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1365662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Уменьшение уровня стресса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Осведомленность о состоянии стресса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Индивидуальные рекомендации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Создание сообщества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Доступность и удобство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 Профилактика психических заболеваний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 </a:t>
            </a:r>
            <a:endParaRPr/>
          </a:p>
        </p:txBody>
      </p:sp>
      <p:pic>
        <p:nvPicPr>
          <p:cNvPr id="70" name="Google Shape;7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58501" y="1183025"/>
            <a:ext cx="107721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1. Тенденции на рынке здоровья и благополучия: В последние годы наблюдается рост интереса к ментальному здоровью, wellness-услугам и практикам осознанности. Люди всё больше осознают важность </a:t>
            </a:r>
            <a:r>
              <a:rPr lang="ru-RU" sz="1800" dirty="0" err="1" smtClean="0"/>
              <a:t>психоэмоционального</a:t>
            </a:r>
            <a:r>
              <a:rPr lang="ru-RU" sz="1800" dirty="0" smtClean="0"/>
              <a:t> состояния и ищут способы его улучшения.</a:t>
            </a:r>
          </a:p>
          <a:p>
            <a:endParaRPr lang="ru-RU" sz="1800" dirty="0" smtClean="0"/>
          </a:p>
          <a:p>
            <a:r>
              <a:rPr lang="ru-RU" sz="1800" dirty="0" smtClean="0"/>
              <a:t>2. Популярность медитации: Групповые медитации становятся всё более популярными, особенно среди молодежи и людей, работающих в </a:t>
            </a:r>
            <a:r>
              <a:rPr lang="ru-RU" sz="1800" dirty="0" err="1" smtClean="0"/>
              <a:t>высокострессовых</a:t>
            </a:r>
            <a:r>
              <a:rPr lang="ru-RU" sz="1800" dirty="0" smtClean="0"/>
              <a:t> профессиях. Возможность заниматься медитацией в группе может повысить мотивацию и создать чувство общности.</a:t>
            </a:r>
          </a:p>
          <a:p>
            <a:endParaRPr lang="ru-RU" sz="1800" dirty="0" smtClean="0"/>
          </a:p>
          <a:p>
            <a:r>
              <a:rPr lang="ru-RU" sz="1800" dirty="0" smtClean="0"/>
              <a:t>3. Технологические решения: Интеграция технологий в практики по улучшению ментального здоровья, такие как использование искусственного интеллекта для отслеживания стресса, может привлечь внимание пользователей. Приложения, способные анализировать и предоставлять персонализированные рекомендации, становятся всё более востребованными.</a:t>
            </a:r>
          </a:p>
          <a:p>
            <a:endParaRPr lang="ru-RU" sz="1800" dirty="0" smtClean="0"/>
          </a:p>
          <a:p>
            <a:r>
              <a:rPr lang="ru-RU" sz="1800" dirty="0" smtClean="0"/>
              <a:t>4. Локальный рынок: Сочи как курортный город привлекает как местных жителей, так и туристов. Это создаёт возможности для организации мероприятий и групповых сессий медитации, а также для продвижения приложения среди разных категорий пользователей.</a:t>
            </a:r>
            <a:endParaRPr lang="ru-RU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/>
          <p:nvPr/>
        </p:nvSpPr>
        <p:spPr>
          <a:xfrm>
            <a:off x="360040" y="332656"/>
            <a:ext cx="8472300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</a:t>
            </a:r>
            <a:endParaRPr/>
          </a:p>
        </p:txBody>
      </p:sp>
      <p:pic>
        <p:nvPicPr>
          <p:cNvPr id="76" name="Google Shape;7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35666" y="925975"/>
            <a:ext cx="1091492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Целевая аудитория: Местные жители, туристы, работники </a:t>
            </a:r>
            <a:r>
              <a:rPr lang="ru-RU" dirty="0" err="1" smtClean="0"/>
              <a:t>высокострессовых</a:t>
            </a:r>
            <a:r>
              <a:rPr lang="ru-RU" dirty="0" smtClean="0"/>
              <a:t> профессий, люди, стремящиеся к улучшению </a:t>
            </a:r>
            <a:r>
              <a:rPr lang="ru-RU" dirty="0" err="1" smtClean="0"/>
              <a:t>психоэмоционального</a:t>
            </a:r>
            <a:r>
              <a:rPr lang="ru-RU" dirty="0" smtClean="0"/>
              <a:t> состояния.</a:t>
            </a:r>
          </a:p>
          <a:p>
            <a:endParaRPr lang="ru-RU" dirty="0" smtClean="0"/>
          </a:p>
          <a:p>
            <a:r>
              <a:rPr lang="ru-RU" dirty="0" smtClean="0"/>
              <a:t>2. Услуги: </a:t>
            </a:r>
          </a:p>
          <a:p>
            <a:r>
              <a:rPr lang="ru-RU" dirty="0" smtClean="0"/>
              <a:t>   - Групповые медитации в живую (в парках, на пляже).</a:t>
            </a:r>
          </a:p>
          <a:p>
            <a:r>
              <a:rPr lang="ru-RU" dirty="0" smtClean="0"/>
              <a:t>   - Тематические </a:t>
            </a:r>
            <a:r>
              <a:rPr lang="ru-RU" dirty="0" err="1" smtClean="0"/>
              <a:t>ретриты</a:t>
            </a:r>
            <a:r>
              <a:rPr lang="ru-RU" dirty="0" smtClean="0"/>
              <a:t> и мастер-классы.</a:t>
            </a:r>
          </a:p>
          <a:p>
            <a:r>
              <a:rPr lang="ru-RU" dirty="0" smtClean="0"/>
              <a:t>   - Мобильное приложение для отслеживания стресса с анализом настроения и рекомендациями.</a:t>
            </a:r>
          </a:p>
          <a:p>
            <a:endParaRPr lang="ru-RU" dirty="0" smtClean="0"/>
          </a:p>
          <a:p>
            <a:r>
              <a:rPr lang="ru-RU" dirty="0" smtClean="0"/>
              <a:t>3. Монетизация: </a:t>
            </a:r>
          </a:p>
          <a:p>
            <a:r>
              <a:rPr lang="ru-RU" dirty="0" smtClean="0"/>
              <a:t>   - Подписка на приложение.</a:t>
            </a:r>
          </a:p>
          <a:p>
            <a:r>
              <a:rPr lang="ru-RU" dirty="0" smtClean="0"/>
              <a:t>   - Плата за участие в медитациях и мероприятиях.</a:t>
            </a:r>
          </a:p>
          <a:p>
            <a:r>
              <a:rPr lang="ru-RU" dirty="0" smtClean="0"/>
              <a:t>   - Индивидуальные сессии с наставниками.</a:t>
            </a:r>
          </a:p>
          <a:p>
            <a:endParaRPr lang="ru-RU" dirty="0" smtClean="0"/>
          </a:p>
          <a:p>
            <a:r>
              <a:rPr lang="ru-RU" dirty="0" smtClean="0"/>
              <a:t>4. Рекламные каналы: </a:t>
            </a:r>
          </a:p>
          <a:p>
            <a:r>
              <a:rPr lang="ru-RU" dirty="0" smtClean="0"/>
              <a:t>   - Социальные сети для продвижения.</a:t>
            </a:r>
          </a:p>
          <a:p>
            <a:r>
              <a:rPr lang="ru-RU" dirty="0" smtClean="0"/>
              <a:t>   - Партнёрства с wellness-центрами и гостиницами.</a:t>
            </a:r>
          </a:p>
          <a:p>
            <a:r>
              <a:rPr lang="ru-RU" dirty="0" smtClean="0"/>
              <a:t>   - Бесплатные пробные сессии.</a:t>
            </a:r>
          </a:p>
          <a:p>
            <a:endParaRPr lang="ru-RU" dirty="0" smtClean="0"/>
          </a:p>
          <a:p>
            <a:r>
              <a:rPr lang="ru-RU" dirty="0" smtClean="0"/>
              <a:t>5. Партнёрства: Сотрудничество с психологами и </a:t>
            </a:r>
            <a:r>
              <a:rPr lang="ru-RU" dirty="0" err="1" smtClean="0"/>
              <a:t>коучами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6. Технологическая платформа: Интуитивно понятное приложение для удобства пользователей.</a:t>
            </a:r>
          </a:p>
          <a:p>
            <a:endParaRPr lang="ru-RU" dirty="0" smtClean="0"/>
          </a:p>
          <a:p>
            <a:r>
              <a:rPr lang="ru-RU" dirty="0" smtClean="0"/>
              <a:t>7. Обратная связь: Регулярное получение отзывов для улучшения услуг.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pic>
        <p:nvPicPr>
          <p:cNvPr id="89" name="Google Shape;8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23777" y="858933"/>
            <a:ext cx="112351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Каролина </a:t>
            </a:r>
            <a:r>
              <a:rPr lang="ru-RU" sz="1800" dirty="0" smtClean="0"/>
              <a:t>(Лидер): Обладает сильными лидерскими качествами и опытом в управлении проектами. Она обеспечивает стратегическое направление и координацию всех процессов, вдохновляя команду на достижение общих целей.</a:t>
            </a:r>
          </a:p>
          <a:p>
            <a:endParaRPr lang="ru-RU" sz="1800" dirty="0" smtClean="0"/>
          </a:p>
          <a:p>
            <a:r>
              <a:rPr lang="ru-RU" sz="1800" dirty="0" smtClean="0"/>
              <a:t>Юлия </a:t>
            </a:r>
            <a:r>
              <a:rPr lang="ru-RU" sz="1800" dirty="0" smtClean="0"/>
              <a:t>(</a:t>
            </a:r>
            <a:r>
              <a:rPr lang="ru-RU" sz="1800" dirty="0" err="1" smtClean="0"/>
              <a:t>Мотиватор</a:t>
            </a:r>
            <a:r>
              <a:rPr lang="ru-RU" sz="1800" dirty="0" smtClean="0"/>
              <a:t>): Является источником энергии и позитива в команде. Она помогает поддерживать высокий уровень мотивации и вовлеченности участников, создавая позитивную атмосферу для работы.</a:t>
            </a:r>
          </a:p>
          <a:p>
            <a:endParaRPr lang="ru-RU" sz="1800" dirty="0" smtClean="0"/>
          </a:p>
          <a:p>
            <a:r>
              <a:rPr lang="ru-RU" sz="1800" dirty="0" smtClean="0"/>
              <a:t>Татьяна </a:t>
            </a:r>
            <a:r>
              <a:rPr lang="ru-RU" sz="1800" dirty="0" smtClean="0"/>
              <a:t>(Генератор идей): Обладает </a:t>
            </a:r>
            <a:r>
              <a:rPr lang="ru-RU" sz="1800" dirty="0" err="1" smtClean="0"/>
              <a:t>креативным</a:t>
            </a:r>
            <a:r>
              <a:rPr lang="ru-RU" sz="1800" dirty="0" smtClean="0"/>
              <a:t> мышлением и способностью генерировать инновационные и свежие идеи, которые помогают развивать проект и улучшать предлагаемые услуги.</a:t>
            </a:r>
          </a:p>
          <a:p>
            <a:endParaRPr lang="ru-RU" sz="1800" dirty="0" smtClean="0"/>
          </a:p>
          <a:p>
            <a:r>
              <a:rPr lang="ru-RU" sz="1800" dirty="0" smtClean="0"/>
              <a:t>Софья </a:t>
            </a:r>
            <a:r>
              <a:rPr lang="ru-RU" sz="1800" dirty="0" smtClean="0"/>
              <a:t>(Душа команды): Создает дружескую атмосферу и заботится о внутреннем климате в команде. Она помогает наладить коммуникацию и поддержку между участниками, что способствует сплоченности.</a:t>
            </a:r>
          </a:p>
          <a:p>
            <a:endParaRPr lang="ru-RU" sz="1800" dirty="0" smtClean="0"/>
          </a:p>
          <a:p>
            <a:r>
              <a:rPr lang="ru-RU" sz="1800" dirty="0" smtClean="0"/>
              <a:t>Галина </a:t>
            </a:r>
            <a:r>
              <a:rPr lang="ru-RU" sz="1800" dirty="0" smtClean="0"/>
              <a:t>(Аналитик-стратег): Обладает аналитическими способностями и опытом в разработке стратегий. Она отвечает за исследование рынка, анализ данных и формирование эффективных </a:t>
            </a:r>
            <a:r>
              <a:rPr lang="ru-RU" sz="1800" dirty="0" err="1" smtClean="0"/>
              <a:t>бизнес-стратегий</a:t>
            </a:r>
            <a:r>
              <a:rPr lang="ru-RU" sz="1800" dirty="0" smtClean="0"/>
              <a:t> для устойчивого роста проекта</a:t>
            </a:r>
            <a:endParaRPr lang="ru-RU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/>
          </a:p>
        </p:txBody>
      </p:sp>
      <p:pic>
        <p:nvPicPr>
          <p:cNvPr id="95" name="Google Shape;9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18655" y="1118260"/>
            <a:ext cx="114953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1. Исследование и анализ рынка</a:t>
            </a:r>
          </a:p>
          <a:p>
            <a:pPr algn="just"/>
            <a:r>
              <a:rPr lang="ru-RU" sz="2800" dirty="0" smtClean="0"/>
              <a:t>2</a:t>
            </a:r>
            <a:r>
              <a:rPr lang="ru-RU" sz="2800" dirty="0" smtClean="0"/>
              <a:t>. Разработка концепции </a:t>
            </a:r>
            <a:r>
              <a:rPr lang="ru-RU" sz="2800" dirty="0" smtClean="0"/>
              <a:t>приложения</a:t>
            </a:r>
            <a:endParaRPr lang="ru-RU" sz="2800" dirty="0" smtClean="0"/>
          </a:p>
          <a:p>
            <a:pPr algn="just"/>
            <a:r>
              <a:rPr lang="ru-RU" sz="2800" dirty="0" smtClean="0"/>
              <a:t>3</a:t>
            </a:r>
            <a:r>
              <a:rPr lang="ru-RU" sz="2800" dirty="0" smtClean="0"/>
              <a:t>. Формирование команды и выделение </a:t>
            </a:r>
            <a:r>
              <a:rPr lang="ru-RU" sz="2800" dirty="0" smtClean="0"/>
              <a:t>ресурсов</a:t>
            </a:r>
            <a:endParaRPr lang="ru-RU" sz="2800" dirty="0" smtClean="0"/>
          </a:p>
          <a:p>
            <a:pPr algn="just"/>
            <a:r>
              <a:rPr lang="ru-RU" sz="2800" dirty="0" smtClean="0"/>
              <a:t>4</a:t>
            </a:r>
            <a:r>
              <a:rPr lang="ru-RU" sz="2800" dirty="0" smtClean="0"/>
              <a:t>. Разработка </a:t>
            </a:r>
            <a:r>
              <a:rPr lang="ru-RU" sz="2800" dirty="0" smtClean="0"/>
              <a:t>приложения.</a:t>
            </a:r>
            <a:endParaRPr lang="ru-RU" sz="2800" dirty="0" smtClean="0"/>
          </a:p>
          <a:p>
            <a:pPr algn="just"/>
            <a:r>
              <a:rPr lang="ru-RU" sz="2800" dirty="0" smtClean="0"/>
              <a:t> </a:t>
            </a:r>
            <a:r>
              <a:rPr lang="ru-RU" sz="2800" dirty="0" smtClean="0"/>
              <a:t>5. Запуск </a:t>
            </a:r>
            <a:r>
              <a:rPr lang="ru-RU" sz="2800" dirty="0" err="1" smtClean="0"/>
              <a:t>медитационных</a:t>
            </a:r>
            <a:r>
              <a:rPr lang="ru-RU" sz="2800" dirty="0" smtClean="0"/>
              <a:t> </a:t>
            </a:r>
            <a:r>
              <a:rPr lang="ru-RU" sz="2800" dirty="0" smtClean="0"/>
              <a:t>сессий.</a:t>
            </a:r>
            <a:endParaRPr lang="ru-RU" sz="2800" dirty="0" smtClean="0"/>
          </a:p>
          <a:p>
            <a:pPr algn="just"/>
            <a:r>
              <a:rPr lang="ru-RU" sz="2800" dirty="0" smtClean="0"/>
              <a:t>6</a:t>
            </a:r>
            <a:r>
              <a:rPr lang="ru-RU" sz="2800" dirty="0" smtClean="0"/>
              <a:t>. Маркетинг и продвижение</a:t>
            </a:r>
          </a:p>
          <a:p>
            <a:pPr algn="just"/>
            <a:r>
              <a:rPr lang="ru-RU" sz="2800" dirty="0" smtClean="0"/>
              <a:t>7</a:t>
            </a:r>
            <a:r>
              <a:rPr lang="ru-RU" sz="2800" dirty="0" smtClean="0"/>
              <a:t>. Сбор обратной связи и улучшение</a:t>
            </a:r>
          </a:p>
          <a:p>
            <a:pPr algn="just"/>
            <a:r>
              <a:rPr lang="ru-RU" sz="2800" dirty="0" smtClean="0"/>
              <a:t>8</a:t>
            </a:r>
            <a:r>
              <a:rPr lang="ru-RU" sz="2800" dirty="0" smtClean="0"/>
              <a:t>. Расширение </a:t>
            </a:r>
            <a:r>
              <a:rPr lang="ru-RU" sz="2800" dirty="0" smtClean="0"/>
              <a:t>проекта.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2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2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2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2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2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2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2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8 888 888 88 88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/>
          </a:p>
        </p:txBody>
      </p:sp>
      <p:pic>
        <p:nvPicPr>
          <p:cNvPr id="120" name="Google Shape;120;p12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2009" y="4669683"/>
            <a:ext cx="2999656" cy="330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690</Words>
  <Application>Microsoft Office PowerPoint</Application>
  <PresentationFormat>Произвольный</PresentationFormat>
  <Paragraphs>80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Mikely</dc:creator>
  <cp:lastModifiedBy>123</cp:lastModifiedBy>
  <cp:revision>4</cp:revision>
  <dcterms:created xsi:type="dcterms:W3CDTF">2022-11-28T09:29:04Z</dcterms:created>
  <dcterms:modified xsi:type="dcterms:W3CDTF">2024-10-29T15:43:57Z</dcterms:modified>
</cp:coreProperties>
</file>