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68" r:id="rId6"/>
    <p:sldId id="271" r:id="rId7"/>
    <p:sldId id="277" r:id="rId8"/>
    <p:sldId id="280" r:id="rId9"/>
    <p:sldId id="284" r:id="rId10"/>
    <p:sldId id="288" r:id="rId11"/>
    <p:sldId id="289" r:id="rId12"/>
    <p:sldId id="290" r:id="rId13"/>
    <p:sldId id="291" r:id="rId14"/>
    <p:sldId id="292" r:id="rId15"/>
    <p:sldId id="293" r:id="rId16"/>
    <p:sldId id="299" r:id="rId17"/>
    <p:sldId id="302" r:id="rId18"/>
    <p:sldId id="306" r:id="rId19"/>
    <p:sldId id="307" r:id="rId20"/>
    <p:sldId id="310" r:id="rId21"/>
    <p:sldId id="31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47BC0-AD67-BF02-10B9-361159309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BF9133-00C5-44E2-263C-2CE7E1434B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EEBA6B-7CC7-B8CE-AF1F-62386B9B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A30898-9F03-0637-C440-8E3640F7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D152A9-F661-EC01-8F3D-47441376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0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0226C-2F63-96E0-D3C8-F01937D4A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ABE4ED-8006-013D-66F4-3B7E572EC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ED3D21-3FDD-2C0E-5E32-615341F4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D0FBF2-688D-440F-3877-E586824CC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30F6F5-9085-2A77-3E21-386798DA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42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FA75A3-2C84-662B-659D-FB4AAB62E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746028-C654-7EB8-BD71-5C628F359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3CEC1F-22FC-25A7-1524-E5068A242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D662BA-2C8E-A10C-C090-DC05BD46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EBF2A9-C4D9-7731-4921-260DAFB46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4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E95BA-7457-7EEE-ED23-61983831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A24194-AA97-C01C-0AB9-FD7CC60A9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D50C62-BF5E-06C9-0226-D4E2D5EDC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F28FFC-A3F7-F170-3D98-B0FC7A811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68D932-B12B-9DB5-4539-1E6F9851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D80883-4642-9A62-D0D4-8E3E26B3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0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807A0-D38D-C288-EB5A-491AAE97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64444D-D45E-A6A5-F6E2-D63A17A3A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44C95B-CEF6-A4A1-0354-191AB2DE2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66AE4E-6719-6CE0-9F78-0120FB86F4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BB9AB6-AC0A-25EF-ED43-0E8A43E57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52B2092-57C1-3732-4527-731910713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A54E6F7-D4DB-48BC-739C-EABAD5D77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079A80-FE25-093B-15E2-D78833E6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62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7E127-6622-3D2C-4FCD-BDBB97FF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D99595-BAF4-53DD-08D7-D10AB5EA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70EA15-D507-90AB-45F0-FEEC6F4F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5A89D1-AA5C-D5F2-E023-5D3AED78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95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2AABE17-713F-FAD2-B226-5EEC28DA6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910E330-C2FB-5EB6-798A-B92320AD4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FABE19-23B8-CB51-C454-B8B39FC8B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463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76793-B412-78C7-D1BA-2FBF99AE1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67CA5C-6D67-2721-D0EB-42A734251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8773E0-164A-DC2F-6BFB-3E012978E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FB30F4-6D5B-68B8-FC18-3458A882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B96D8E-2265-3350-78E9-37C46A9F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0C9810-1D4A-8E6E-53ED-1AA53A81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9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28B28-7527-E1B4-F668-F00A3B80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FC4FA3-6A88-6CFF-FB26-F7CDA8E87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01B43-C1E5-9AA1-7E85-3874A505E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AF80B8-2EB5-BC6F-D455-DB5680C56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344A31-5100-ED75-4A3B-BAF04570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818931-CFAB-0324-922A-7817DA31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9EFB9-3EB8-823B-EC14-25D13453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28235C-315F-ED81-5759-1D7E2988B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D770EF-4393-3D76-1913-E1D1252B3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ADB29A-910A-5851-323D-E857E4CF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6D58-A6BF-9C75-A075-0E0CE696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9E94F6-5B22-A493-8283-F46F99ED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4C19E4-0D95-0CCB-1B8C-43034C204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3813EF-68D8-B8F3-1D44-1D4641DE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3037BD-60DC-C371-6DE0-39F2A991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6639D1-4F84-AAA6-8A28-8C5E96DE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66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82A9B-93C9-A5BF-DF80-F67B745C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E09494-0120-E3D9-0E15-E2DD0EB7C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C8491-1AED-0DCC-55B8-BF795A98B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BED82-727B-4E29-B251-E1A23EDDB8D7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FA0D7E-B076-A655-151B-C6EFF29DE5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3B38A4-B6D2-EDB9-3268-AD62CDC99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25CD0-331C-4F4F-BB7A-132D1AFF4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656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054929" y="2193058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29" y="2482812"/>
            <a:ext cx="6575126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Приложение «Сомелье»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29" y="3245171"/>
            <a:ext cx="9459736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Разработка приложения по упрощению поиска конкретного спиртного напитка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20714" y="4687994"/>
            <a:ext cx="3484089" cy="146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Шпадарук Алексей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лидер команды</a:t>
            </a:r>
            <a:endParaRPr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Учился 2 года на программиста (неуспешно)</a:t>
            </a:r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Отучился год на биоинженера (успешно)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363343" y="2748495"/>
            <a:ext cx="2811526" cy="137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Зубов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Продюссер, </a:t>
            </a:r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организатор рабочего процесса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411043" y="4687994"/>
            <a:ext cx="3018153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Анна Ашихмина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вдохновитель, муза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житейский психолог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974516" y="2748494"/>
            <a:ext cx="2759124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Александра Игнатенко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Консультант 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проект за 7 дней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493836" y="4687994"/>
            <a:ext cx="2645686" cy="823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Полина Шевченко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Коллективист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работа в команде, мотивация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862426" y="2748495"/>
            <a:ext cx="3141743" cy="103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Маргарита Вовенкова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исследователь</a:t>
            </a:r>
            <a:endParaRPr/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проект по ПИРу, сделанный в одиночку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139522" y="4623224"/>
            <a:ext cx="2812597" cy="1067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Елизавета Литвинова</a:t>
            </a:r>
          </a:p>
          <a:p>
            <a:pPr algn="ctr">
              <a:defRPr/>
            </a:pPr>
            <a:r>
              <a:t>генератор идей</a:t>
            </a: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сделала индивидуальный </a:t>
            </a:r>
          </a:p>
          <a:p>
            <a:pPr>
              <a:defRPr/>
            </a:pPr>
            <a:r>
              <a:rPr lang="ru-RU" sz="1400">
                <a:latin typeface="Arial"/>
                <a:cs typeface="Arial"/>
              </a:rPr>
              <a:t>       проект в 11 классе</a:t>
            </a:r>
            <a:endParaRPr lang="ru-RU">
              <a:latin typeface="Arial"/>
              <a:cs typeface="Arial"/>
            </a:endParaRPr>
          </a:p>
        </p:txBody>
      </p:sp>
      <p:pic>
        <p:nvPicPr>
          <p:cNvPr id="1346827768" name="Рисунок 134682776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7874" y="1635759"/>
            <a:ext cx="2895598" cy="28955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35715" y="1319509"/>
            <a:ext cx="6177801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Проблема: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Согласно статистике 58% россиян старше 18 лет употребляют алкогольные напитки. Однако, их выбор продукции падает либо на какие-то известные бренды, либо на что-то популяризированное в их кругах общения, что не всегда является качественной продукцией. Также стоит отметить ограниченность на покупку алкоголя по временным рамкам, что приводит к покупке более доступных, но менее качественных товаров, ввиду незнания других точек продажи.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В настоящее время эту проблему решают следующими способами: Приложение Красное&amp;Белое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Они неэффективны, потому что: Используется для одной конкретной сети магазинов</a:t>
            </a:r>
            <a:endParaRPr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884761" y="5241949"/>
            <a:ext cx="4340234" cy="146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«Употребление алкоголя в России в литрах чистого спирта на душу населения»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Всемирная организация здравоохранения</a:t>
            </a: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pic>
        <p:nvPicPr>
          <p:cNvPr id="905303566" name="Рисунок 90530356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28081" y="1458409"/>
            <a:ext cx="5407418" cy="35693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7" y="390789"/>
              <a:ext cx="2486327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БЛАГОПОЛУЧАТЕЛИ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1" y="686684"/>
            <a:ext cx="7754995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 Мужчины и женщины от 18 лет, употребляющие алкогольную продукцию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Нужда в отзывах о продукции для поиска идеального напитка; нужда в карте с магазинами, их временем работы и ассортиментом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2GIS, Яндекс.Карты и подобные приложения-карты; приложение Красное&amp;Белое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Отсутствие данных об ассортименте товара, а также отзывах об определенной продукции; отдельное приложение для отдельной сети магазинов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0" strike="noStrike" cap="none" spc="0">
                <a:latin typeface="Arial"/>
                <a:cs typeface="Arial"/>
              </a:rPr>
              <a:t>: Качественную алкогольную продукцию, которая понравится его утонченному вкусу</a:t>
            </a: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1240762021" name="Рисунок 12407620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9314" y="1458409"/>
            <a:ext cx="3102014" cy="38775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9000132" name="Группа 6"/>
          <p:cNvGrpSpPr/>
          <p:nvPr/>
        </p:nvGrpSpPr>
        <p:grpSpPr bwMode="auto">
          <a:xfrm>
            <a:off x="0" y="0"/>
            <a:ext cx="12192000" cy="797559"/>
            <a:chOff x="0" y="0"/>
            <a:chExt cx="12192000" cy="797559"/>
          </a:xfrm>
        </p:grpSpPr>
        <p:sp>
          <p:nvSpPr>
            <p:cNvPr id="1875228205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257042293" name="Прямоугольник 8"/>
            <p:cNvSpPr/>
            <p:nvPr/>
          </p:nvSpPr>
          <p:spPr bwMode="auto">
            <a:xfrm>
              <a:off x="419314" y="330199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361850061" name="TextBox 9"/>
            <p:cNvSpPr txBox="1"/>
            <p:nvPr/>
          </p:nvSpPr>
          <p:spPr bwMode="auto">
            <a:xfrm>
              <a:off x="452587" y="390789"/>
              <a:ext cx="2757336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474986746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1069738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1307135115" name="TextBox 2"/>
          <p:cNvSpPr txBox="1"/>
          <p:nvPr/>
        </p:nvSpPr>
        <p:spPr bwMode="auto">
          <a:xfrm>
            <a:off x="4031771" y="686684"/>
            <a:ext cx="7850035" cy="502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 Сервисы, являющиеся магазинами приложений для разных телефонных операционных систем (Google Play, AppStore и др.)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Нужда в новых приложениях для платформы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2GIS, Яндекс.Карты и подобные приложения-карты; приложение Красное&amp;Белое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Отсутствие данных об ассортименте товара, а также отзывах об определенной продукции; отдельное приложение для отдельной сети магазинов</a:t>
            </a: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0" strike="noStrike" cap="none" spc="0">
                <a:latin typeface="Arial"/>
                <a:cs typeface="Arial"/>
              </a:rPr>
              <a:t>: Качественно сделанное приложение</a:t>
            </a:r>
            <a:endParaRPr b="0" strike="noStrike" cap="none" spc="0"/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257047856" name="Рисунок 25704785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9313" y="1458410"/>
            <a:ext cx="3099389" cy="38775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2" y="1319510"/>
            <a:ext cx="6282670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>
              <a:defRPr/>
            </a:pPr>
            <a:r>
              <a:rPr lang="ru-RU">
                <a:latin typeface="Arial"/>
                <a:cs typeface="Arial"/>
              </a:rPr>
              <a:t>Приложение «Сомелье», в котором будет функционал поиска точек продажи (в том числе поиск по определенному товару или же по времени продажи алкоголя), отзывов о продукции, а также отдельный раздел рецептов коктейлей и раздел «Советы для гурманов», в котором будут описываться правила правильного употребления алкоголя (как пить без похмелья, в какой бокал наливать определенный напиток и т.д.).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latin typeface="Arial"/>
                <a:cs typeface="Arial"/>
              </a:rPr>
              <a:t>ублей, силами нашей команды.</a:t>
            </a: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049642" y="715915"/>
            <a:ext cx="6947357" cy="570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 Приложение «Сомелье», способное отслеживать геолокации определенных точек продаж с алкогольной продукцией, а также определенных продуктов, а также хранящий в себе отзывы об этих точках и продуктах от других пользователей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 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-Отслеживание точек продажи алкогольной продукции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-Отслеживание определенного товара (его присутствие или отсутствие в точках продажи)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-Возможность оставлять и читать отзывы о точках продажи и самих товарах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-Возможность заполнить свой аккаунт со своими предпочтениями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-Мини-раздел с описанием правильного употребление алкоголя</a:t>
            </a:r>
            <a:endParaRPr sz="1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 </a:t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(можно изобразить в виде схемы на отдельном слайде): Закачка приложения на устройство - регистрация в приложении (опционально; дает возможность оставлять отзывы) - настройка приложения под вкусы владельца</a:t>
            </a:r>
            <a:endParaRPr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54702805" name="Рисунок 95470280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42597" y="1152313"/>
            <a:ext cx="4385400" cy="4385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9" y="1198878"/>
            <a:ext cx="11564162" cy="2987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Разработка кроссплатформенных приложений (Cross-Platform Development); Распознавание речи и обработка естественного языка</a:t>
            </a:r>
            <a:endParaRPr b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 Размер приложения 15-30 МБ, совместимые ОС - Android, IOS, Windows Phone, а также веб версия приложения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515936" y="906914"/>
          <a:ext cx="11290103" cy="5062032"/>
        </p:xfrm>
        <a:graphic>
          <a:graphicData uri="http://schemas.openxmlformats.org/drawingml/2006/table">
            <a:tbl>
              <a:tblPr firstRow="1" bandRow="1"/>
              <a:tblGrid>
                <a:gridCol w="1938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0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70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«Сомелье»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Красное&amp;Белое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Бристоль</a:t>
                      </a:r>
                      <a:endParaRPr sz="140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2GIS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Яндекс.Карты</a:t>
                      </a:r>
                      <a:endParaRPr sz="140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Охват точек продажи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Большая часть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</a:rPr>
                        <a:t> сетевых магазинов, а также отдельные частные магазины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Только сеть «Красное&amp;Белое»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Только сеть «Бристоль»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Все доступные сети магазинов, а также отдельные частные магазины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Все доступные сети магазинов, а также отдельные частные магазины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отслеживать ассортимент и оставлять и читать о нем отзывы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Доступен весь ассортимент алкогольной продукции с отдельными отзывами о каждом продукте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Доступен весь ассортимент алкогольной продукции с отдельными отзывами о каждом продукте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Доступен весь ассортимент алкогольной продукции с возможностью отслеживать отзыву, но с возможностью оставлять из лишь после покупки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 возможности отслеживания ассортимента товара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Нет возможности отслеживания ассортимента товара</a:t>
                      </a:r>
                      <a:endParaRPr sz="1200" b="0" i="0" u="none" strike="noStrike" cap="none" spc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Внутренние транзакции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Возможность оформить заказ через приложение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 лояльности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Электронная карта лояльности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Электронная карта лояльности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Отсутствует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Дополнительные особенности приложения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Arial"/>
                          <a:ea typeface="Arial"/>
                          <a:cs typeface="Arial"/>
                        </a:rPr>
                        <a:t>Мини-раздел с полезными советами, а также с рецептами коктейлей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</a:rPr>
                        <a:t>Отсутствуют</a:t>
                      </a:r>
                      <a:endParaRPr sz="1200" i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>
            <a:off x="9592610" y="6468456"/>
            <a:ext cx="4125319" cy="137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Функции, возможности, материалы, используемые датчики, </a:t>
            </a:r>
            <a:r>
              <a:rPr lang="ru-RU" sz="1200">
                <a:latin typeface="Arial"/>
                <a:cs typeface="Arial"/>
              </a:rPr>
              <a:t>время использования / решения проблемы, частота проведения мероприятий, присутствие на платформах </a:t>
            </a:r>
            <a:r>
              <a:rPr lang="en-US" sz="1200">
                <a:latin typeface="Arial"/>
                <a:cs typeface="Arial"/>
              </a:rPr>
              <a:t>(Google Play / AppStore),</a:t>
            </a:r>
            <a:r>
              <a:rPr lang="ru-RU" sz="1200">
                <a:latin typeface="Arial"/>
                <a:cs typeface="Arial"/>
              </a:rPr>
              <a:t> 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9660646" y="6468456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Количество точек, наличие сайта и социальных сетей, используемые каналы продвижения (иные), количество клиентов / подписчиков, промоакции,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9749733" y="6468456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Наличие техподдержки, скорость ответа </a:t>
            </a:r>
            <a:br>
              <a:rPr lang="ru-RU" sz="1200">
                <a:solidFill>
                  <a:srgbClr val="2F2F2F"/>
                </a:solidFill>
                <a:latin typeface="Arial"/>
                <a:cs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 запросы, способы связи с командой проекта, программы лояльности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9592610" y="6403627"/>
            <a:ext cx="4125319" cy="100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Средняя цена, модель монетизации (как проект зарабатывает), средняя выручка, акции и скидки,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62018" y="6021782"/>
            <a:ext cx="11404292" cy="518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>
                <a:latin typeface="Arial"/>
                <a:cs typeface="Arial"/>
              </a:rPr>
              <a:t>Уникальность нашего проекта: Наш проект связывает все точки продажи алкогольной продукции, а не только какую-то конкретную сеть, при этом в нем можно будет отслеживать сам товар, доступный в конкретной точке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1" y="1178559"/>
            <a:ext cx="5680305" cy="2987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 60% испытывают трудности при выборе алкогольной продукции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опрос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50 человек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5999" y="1178559"/>
            <a:ext cx="5512285" cy="51307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159749" y="1310637"/>
            <a:ext cx="5831865" cy="2834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Как часто вы пьете алкоголь?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Какие трудности вы испытываете при выборе алкогольной продукции?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Какие факторы влияют на ваш выбор алкогольных товаров?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Какие информационные источники вы используете для оценки алкогольных товаров?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Что бы вы хотели изменить или улучшить в процессе выбора алкогольных товаров?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25694553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35043543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83601272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97285835" name="TextBox 3"/>
            <p:cNvSpPr txBox="1"/>
            <p:nvPr/>
          </p:nvSpPr>
          <p:spPr bwMode="auto">
            <a:xfrm>
              <a:off x="542745" y="402363"/>
              <a:ext cx="275945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pic>
        <p:nvPicPr>
          <p:cNvPr id="424845171" name="Рисунок 42484517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74031" y="892968"/>
            <a:ext cx="8915400" cy="54673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312538452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61774788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12756913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65558087" name="TextBox 3"/>
            <p:cNvSpPr txBox="1"/>
            <p:nvPr/>
          </p:nvSpPr>
          <p:spPr bwMode="auto">
            <a:xfrm>
              <a:off x="542745" y="402363"/>
              <a:ext cx="275945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pic>
        <p:nvPicPr>
          <p:cNvPr id="1370897505" name="Рисунок 137089750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09749" y="943826"/>
            <a:ext cx="8133187" cy="56593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90250967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932304865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54070241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55238061" name="TextBox 3"/>
            <p:cNvSpPr txBox="1"/>
            <p:nvPr/>
          </p:nvSpPr>
          <p:spPr bwMode="auto">
            <a:xfrm>
              <a:off x="542745" y="402363"/>
              <a:ext cx="275945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pic>
        <p:nvPicPr>
          <p:cNvPr id="1113489026" name="Рисунок 11134890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90687" y="869155"/>
            <a:ext cx="8924924" cy="5772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2632835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144532867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74525154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1545674" name="TextBox 3"/>
            <p:cNvSpPr txBox="1"/>
            <p:nvPr/>
          </p:nvSpPr>
          <p:spPr bwMode="auto">
            <a:xfrm>
              <a:off x="542745" y="402363"/>
              <a:ext cx="275945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sp>
        <p:nvSpPr>
          <p:cNvPr id="1341386420" name="TextBox 9"/>
          <p:cNvSpPr txBox="1"/>
          <p:nvPr/>
        </p:nvSpPr>
        <p:spPr bwMode="auto">
          <a:xfrm>
            <a:off x="790030" y="1060605"/>
            <a:ext cx="7391862" cy="2835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Какие информационные источники вы используете для оценки алкогольных товаров?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-Винные сообщества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-Опыт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-Интернет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-Мнения специалистов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-Советы друзей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-Ютуб-каналы</a:t>
            </a:r>
            <a:endParaRPr sz="2000"/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-Никакие</a:t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05425816" name="Группа 19"/>
          <p:cNvGrpSpPr/>
          <p:nvPr/>
        </p:nvGrpSpPr>
        <p:grpSpPr bwMode="auto">
          <a:xfrm>
            <a:off x="0" y="0"/>
            <a:ext cx="12191999" cy="797559"/>
            <a:chOff x="0" y="0"/>
            <a:chExt cx="12191999" cy="797559"/>
          </a:xfrm>
        </p:grpSpPr>
        <p:sp>
          <p:nvSpPr>
            <p:cNvPr id="2019543886" name="Прямоугольник 6"/>
            <p:cNvSpPr/>
            <p:nvPr/>
          </p:nvSpPr>
          <p:spPr bwMode="auto">
            <a:xfrm>
              <a:off x="0" y="0"/>
              <a:ext cx="12191999" cy="59030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71969175" name="Прямоугольник 7"/>
            <p:cNvSpPr/>
            <p:nvPr/>
          </p:nvSpPr>
          <p:spPr bwMode="auto">
            <a:xfrm>
              <a:off x="419313" y="330199"/>
              <a:ext cx="3228124" cy="4673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01449092" name="TextBox 3"/>
            <p:cNvSpPr txBox="1"/>
            <p:nvPr/>
          </p:nvSpPr>
          <p:spPr bwMode="auto">
            <a:xfrm>
              <a:off x="542745" y="402363"/>
              <a:ext cx="2759458" cy="366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 ОПРОСА</a:t>
              </a:r>
              <a:endParaRPr/>
            </a:p>
          </p:txBody>
        </p:sp>
      </p:grpSp>
      <p:sp>
        <p:nvSpPr>
          <p:cNvPr id="1302212854" name="TextBox 9"/>
          <p:cNvSpPr txBox="1"/>
          <p:nvPr/>
        </p:nvSpPr>
        <p:spPr bwMode="auto">
          <a:xfrm>
            <a:off x="790030" y="1060605"/>
            <a:ext cx="10755184" cy="54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 бы вы хотели изменить или улучшить в процессе выбора алкогольных товаров?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-Качество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-Отслеживать наличие алкоголя в магазине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-Возможно, сервис, рекомендующий качественные варианты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время выбора (сделать этот процесс быстрее)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-Хотелось бы, чтобы был рейтинг цена-качество-вкус, чтобы было удобнее выбирать что то новое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-Этот путь тернист и опасен, хочется получать желаемое здесь и сейчас. Да здравствуют проекты в сфере алко! Ура!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-вернуть санкционные товары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-сразу видеть, где можно купить дешевле или где есть в наличии поблизости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-Необходим бОльший выбор пива местного или небольшого производства, больше выбор вин 20 года урожая и старше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-НЕ пить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-узнавать заранее, будет ли плохо на утро🥹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-Хочется больший ассортимент. Не хватает наличия разбавки прямо в магазине, где покупаю алко ( допустим только один вид тоника)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-Консультация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-Чтобы можно было иметь хоть какие-то представления о вкусе того или иного продукта, не пробуя, т. е. не тратя время и деньги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-Какую-либо оптимизацию в плане выбора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-Приложение со всем ассортиментом разом</a:t>
            </a:r>
            <a:endParaRPr sz="16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-Ничего</a:t>
            </a:r>
            <a:endParaRPr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7929201" cy="420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Динамика рынка алкогольной продукции (https://продажи.рф/Вино): По статистике данного сайта можно сделать вывод что продажи алкогольных напитков только растут как и цены на саму продукцию.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«игроки» на рынке: «Красное&amp;Белое», «Бристоль», «ВинЛаб»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Планируемая доля рынка: Несмотря на существующих конкурентов, наше приложение стремится занять примерно 8% доли рынка за счет уникальности предоставляемых услуг и удобства использования приложения.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89559" y="851851"/>
            <a:ext cx="6856917" cy="33836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мы собираемся получать деньги с ежемесячной подписки магазинов в размере 10% от продаж алкогольной продукции. Также будет доход от рекламодателей-партнеров в размере 300 р. за 1000 показов баннера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бесплатное приложение без внутренних транзакций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GooglePlay, AppStore и др.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89559" y="4306087"/>
            <a:ext cx="6847557" cy="25606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мы гарантируем, что каждый алкогольный товар будет иметь правдивые отзывы и оценку в нашем приложение, а также правдивая доступность в определенном магазине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приложение, сообщество ВКонтакте, Ютуб-канал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8" y="2992366"/>
            <a:ext cx="4341358" cy="14634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МАВТ-Винотека, Пивко, Виночерпий и др.</a:t>
            </a: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076071"/>
            <a:ext cx="4556431" cy="579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проекта:_8_ месяцев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4" y="1127760"/>
          <a:ext cx="11404880" cy="4475622"/>
        </p:xfrm>
        <a:graphic>
          <a:graphicData uri="http://schemas.openxmlformats.org/drawingml/2006/table">
            <a:tbl>
              <a:tblPr/>
              <a:tblGrid>
                <a:gridCol w="27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03.10.23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24.10.23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Шпадарук.А.В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26.10.23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18.11.23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Шпадарук.А.В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порядка разработок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02.12.24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04.12.24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Литвинова.Е.В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Переговоры о сотрудничестве с магазинами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01.12.23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09.12.23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Ашихмина.А.Н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Разработка дизайна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13.12..23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31.12.23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Шевченко.П.О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Разработка тестовой версии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11.01.24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13.01.24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Зубов.И.Е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Публикация, продвижение</a:t>
                      </a:r>
                      <a:r>
                        <a:t> </a:t>
                      </a:r>
                      <a:r>
                        <a:rPr sz="1200"/>
                        <a:t>рассылка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15.01.24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23.01.24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Вовенкова.М.Ю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Сбор обратной связи</a:t>
                      </a:r>
                      <a:endParaRPr sz="12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tx1"/>
                          </a:solidFill>
                        </a:rPr>
                        <a:t>30.01.24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tx1"/>
                          </a:solidFill>
                        </a:rPr>
                        <a:t>05.02.24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Шевченко.П.О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Разработка приложения с учетом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29.02.24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01.03.24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Зубов.И.Е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Разработка концепта продвижения</a:t>
                      </a:r>
                      <a:endParaRPr sz="180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10.03.24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17.03.24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Ашихмина.А.Н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Публикация, начало продвижения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03.03.24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15.03.23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Литвинова.Е.В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Обработка собранных данных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10.04.24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ru-RU" sz="1200" b="0" i="1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22.04.23</a:t>
                      </a:r>
                      <a:endParaRPr sz="1200">
                        <a:solidFill>
                          <a:schemeClr val="tx1"/>
                        </a:solidFill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Игнатенко.А.К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tx1"/>
                          </a:solidFill>
                        </a:rPr>
                        <a:t>24.04.24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20.05.24</a:t>
                      </a:r>
                      <a:endParaRPr sz="12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Вовенкова.М.Ю</a:t>
                      </a:r>
                      <a:endParaRPr sz="1200" b="0" i="1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ED53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924176" y="721247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5970494"/>
            <a:ext cx="5380234" cy="85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762740 рублей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4 месяцев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/>
        </p:nvGraphicFramePr>
        <p:xfrm>
          <a:off x="419314" y="1069856"/>
          <a:ext cx="11335797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9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8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(10% от средней выручки за алкопродукцию - 28710 р. + примерно 30000 р. за рекламу)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132260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264520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429040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629040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600040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40000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-Команда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-Аренда сервера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80000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80000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20000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Комиссия за выход приложения в сетевых маркетплейсах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-210000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-230000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-185000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-137740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14520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179040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250040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389040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360040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7067871" cy="532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/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App Store –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4,5 за первые 2 месяца с даты публикации</a:t>
            </a:r>
            <a:r>
              <a:rPr sz="1800"/>
              <a:t>.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2) Более 200 000 скачиваний за первый месяц.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3) Сотрудничаем с 5 крупными партнерами по продаже      алкоголя.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4) Ежедневно подсказываем 15 000 пользователям о режиме работы алкомаркетов.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/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Пользователи, благодаря нашему разделу с рецептами коктейлей научились делать их в домашних условиях.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2) Пользователи стали быстрее находить интересующий их товар.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3) Люди, ориентируясь на отзывы, делают выбор в пользу более качественной продукции.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4) </a:t>
            </a:r>
            <a:r>
              <a:rPr lang="ru-RU"/>
              <a:t>Благодаря нашим советам по грамотному употреблению алкоголя, люди стали более осознанно относиться к спиртным напиткам.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836395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для реализации по следующим причинам: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 потребителей имеется спрос на данный контент</a:t>
            </a:r>
            <a:endParaRPr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алкогольной продукции находится в постоянной стабильности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среднесрочной перспективе (3-5 лет) мы планируем включить в нашу сеть большую часть сетевых и розничных магазинов, а также попытаться выйти на мировой рынок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1971</Words>
  <Application>Microsoft Office PowerPoint</Application>
  <PresentationFormat>Широкоэкранный</PresentationFormat>
  <Paragraphs>378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Liberation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Шпадарук</dc:creator>
  <cp:lastModifiedBy>Алексей Шпадарук</cp:lastModifiedBy>
  <cp:revision>1</cp:revision>
  <dcterms:created xsi:type="dcterms:W3CDTF">2023-10-22T17:03:26Z</dcterms:created>
  <dcterms:modified xsi:type="dcterms:W3CDTF">2023-10-22T18:24:50Z</dcterms:modified>
</cp:coreProperties>
</file>