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1" roundtripDataSignature="AMtx7mjLwi/G8p5nABW41L2bwAjG5FCL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F0EA7F-D598-4625-9C72-76F36A6D35C6}">
  <a:tblStyle styleId="{2AF0EA7F-D598-4625-9C72-76F36A6D35C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21" Type="http://customschemas.google.com/relationships/presentationmetadata" Target="meta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/>
              <a:t>Animal Tracking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/>
              <a:t>Данный проект </a:t>
            </a:r>
            <a:r>
              <a:rPr lang="ru"/>
              <a:t>актуален</a:t>
            </a:r>
            <a:r>
              <a:rPr lang="ru"/>
              <a:t> потому что в современном мире часто теряются домашние животные</a:t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 Люди у которых есть домашние животные 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456818" y="2568881"/>
            <a:ext cx="6568200" cy="19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Люди после потери, чувствуют апатию, панику когда не могут найти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помочь найти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Меньше тревоги где их животное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>
                <a:solidFill>
                  <a:srgbClr val="132C40"/>
                </a:solidFill>
              </a:rPr>
              <a:t>больше времени для других дел что-бы не гулять с ними 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/>
          <p:nvPr>
            <p:ph idx="1" type="body"/>
          </p:nvPr>
        </p:nvSpPr>
        <p:spPr>
          <a:xfrm>
            <a:off x="456818" y="2626031"/>
            <a:ext cx="79932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Подкожный чип который передает сигналы на телефон хозяину  для получение информации где находиться его животное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animal tracking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хозяевам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домашних животных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потерял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животное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его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местоположения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подкожного чипа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спокойствие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 знание где находится животное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Из население Томска 600000 тысяч человек</a:t>
            </a:r>
            <a:r>
              <a:rPr baseline="-25000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50000 воспользуются нашим продуктом, Одно наше устройство будет стоить 5000 рублей. Итого получится заработать 250 миллионов рублей,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88944" y="2340288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Существуют ошейники с GPS трекерами, но они используются для охотничьих собак и главный их минус в том, что их стоимость начинается от 30 тысяч рублей,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488944" y="2345556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 Зарабатываем на чипах, а не на их установке, Оплата производится в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ветеринарном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участке, стоимость чипа 4500р, а его установка 500р,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Появилась команда , был придуман продукт.</a:t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{2AF0EA7F-D598-4625-9C72-76F36A6D35C6}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Мороз Роман Владимирович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Мороз Роман Владимирович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Малютин Рамиль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Открыть магазин GPS чипов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{2AF0EA7F-D598-4625-9C72-76F36A6D35C6}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Разрабатываем чип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Малютин Рамиль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Рекламируем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Мороз Роман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Мороз  Роман Владимирович </a:t>
            </a:r>
            <a:endParaRPr>
              <a:solidFill>
                <a:srgbClr val="132C40"/>
              </a:solidFill>
            </a:endParaRPr>
          </a:p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9833476865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 txBox="1"/>
          <p:nvPr>
            <p:ph idx="1" type="body"/>
          </p:nvPr>
        </p:nvSpPr>
        <p:spPr>
          <a:xfrm>
            <a:off x="4351975" y="2454575"/>
            <a:ext cx="39471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