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61" r:id="rId6"/>
    <p:sldId id="262" r:id="rId7"/>
    <p:sldId id="25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20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8706-133B-49CD-AC7A-70ED7E9D94DB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81F2-4A59-4030-B4F4-CB469E4B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27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8706-133B-49CD-AC7A-70ED7E9D94DB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81F2-4A59-4030-B4F4-CB469E4B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194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8706-133B-49CD-AC7A-70ED7E9D94DB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81F2-4A59-4030-B4F4-CB469E4B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111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8706-133B-49CD-AC7A-70ED7E9D94DB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81F2-4A59-4030-B4F4-CB469E4B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516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8706-133B-49CD-AC7A-70ED7E9D94DB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81F2-4A59-4030-B4F4-CB469E4B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481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8706-133B-49CD-AC7A-70ED7E9D94DB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81F2-4A59-4030-B4F4-CB469E4B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083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8706-133B-49CD-AC7A-70ED7E9D94DB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81F2-4A59-4030-B4F4-CB469E4B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461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8706-133B-49CD-AC7A-70ED7E9D94DB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81F2-4A59-4030-B4F4-CB469E4B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889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8706-133B-49CD-AC7A-70ED7E9D94DB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81F2-4A59-4030-B4F4-CB469E4B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954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8706-133B-49CD-AC7A-70ED7E9D94DB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81F2-4A59-4030-B4F4-CB469E4B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619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8706-133B-49CD-AC7A-70ED7E9D94DB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81F2-4A59-4030-B4F4-CB469E4B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712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8706-133B-49CD-AC7A-70ED7E9D94DB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81F2-4A59-4030-B4F4-CB469E4BE47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0511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8706-133B-49CD-AC7A-70ED7E9D94DB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81F2-4A59-4030-B4F4-CB469E4B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8169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8706-133B-49CD-AC7A-70ED7E9D94DB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81F2-4A59-4030-B4F4-CB469E4B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4638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8706-133B-49CD-AC7A-70ED7E9D94DB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81F2-4A59-4030-B4F4-CB469E4B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963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8706-133B-49CD-AC7A-70ED7E9D94DB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81F2-4A59-4030-B4F4-CB469E4B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564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8706-133B-49CD-AC7A-70ED7E9D94DB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81F2-4A59-4030-B4F4-CB469E4B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574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1E68706-133B-49CD-AC7A-70ED7E9D94DB}" type="datetimeFigureOut">
              <a:rPr lang="ru-RU" smtClean="0"/>
              <a:t>21.07.2023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481F2-4A59-4030-B4F4-CB469E4BE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9050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849BCF7-3EB1-471F-B938-375567228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359" y="251771"/>
            <a:ext cx="6042674" cy="63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843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605528-9EE5-4176-B084-2267385EA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68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95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748B7C-FEA6-4A3D-B6D6-01B2772D2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352"/>
            <a:ext cx="12192000" cy="702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431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66295A-E700-4928-8739-C321D3DEE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024"/>
            <a:ext cx="12192000" cy="702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572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CCCBE9-E0A5-470A-B07A-74F0BBCEE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820"/>
            <a:ext cx="12192000" cy="698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519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3FFE43-0EE0-4105-B911-653935B86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503"/>
            <a:ext cx="12192000" cy="696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351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3DAACC-4FAB-403A-8694-26D80BA829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0358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2023-07-21T15:34:03Z</dcterms:created>
  <dcterms:modified xsi:type="dcterms:W3CDTF">2023-07-21T15:40:37Z</dcterms:modified>
</cp:coreProperties>
</file>