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C3A8E-EC16-423F-B5BA-E3B0E3DC0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304A13-FDDA-4018-9570-DC2CE5753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23A372-6191-4AE0-AAC2-5C523CCFE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ECA44E-4FA8-40E7-A560-D417826EB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D27C4B-D02A-4C79-A82D-8705042D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85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3BB28-57ED-43D4-87B2-7EF84F73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99675C-B67F-4EBD-AAB6-F7850943A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219E7A-5684-4CBC-961A-483AA916C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82043E-7A48-4570-86E0-6EBA568B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DC232-277E-4BAB-A909-07AAC4E1B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83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EEDB6-4727-4C39-BF63-ABE69414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27BB6D-4497-427A-B7E5-500254C67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66CCC6-0A52-4EC5-AB1C-F2F3253DA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EEDFE6-BD1C-478F-89AD-DCAE4B6F5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48FA08-176C-4C66-9979-AAEDC95FA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65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4B7E1-F22C-4287-B31F-D3291021D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49FB1-AF41-49D6-9E6B-399F90DB5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F8F42E-B141-4519-BF16-75F587F1A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864987-4DF4-4EC2-80D7-F55D20E98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4B731D-5C2C-409A-B9C9-262D255B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953001-0210-4758-BA98-19636DDB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AD0E9-8B18-4326-A002-DFACB643B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0A46D9-7FA1-47F0-AF17-3E5E3D635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CEB0CA-33F4-44BE-8051-BF478DE47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67D2592-FF1A-4B98-B3AC-439989480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A2BE06-1913-47C7-B4E4-4306D494D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61947C-62C9-4C6F-9240-69E735B5F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A1436F5-6AF6-4271-AE81-A93ACEE8A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62B606-77E7-4372-837F-0EACC4AC1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4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8A2CD-C2B2-4721-A277-8C1F8DAA4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F850E8-FAE3-4FC9-95DA-8AC69595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F9FC60-D63F-4227-A404-D88C4104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5A40E3-846E-4E25-8FF0-E2CE69F8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42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82808B-7BA4-46F7-9379-E8FF940B6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2EE85D3-A81F-45EC-ABE2-9F8F3EEB0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5C8ABB-3726-4BF7-9C81-BB498D30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415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88955-5761-4290-8E4C-627357EE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4B38C-48C8-4FAE-B5A1-E42B48B77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C9C813-CAA4-4244-9986-80E43F0F7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4FAC50-94C4-44EE-A688-D040DF010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FEBD0F-FE49-4B0E-ABC8-9BD474CF1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E22BBA-9F5B-4710-A587-7F02CFDA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31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5C990-8FE9-4B88-82C5-87828656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ECD757-C722-420B-B1E2-781FE879E4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F80E11-E957-4825-A2A0-F50981C5F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DC7988-C8DE-45D3-ADA6-3F8C2DD57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231B5B-FDF0-4006-905E-9DB52A291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2B45D1-DB96-46FA-9144-4536B92A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070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523D1-4ACC-4C2A-98D4-E80DCDFC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486941-547A-4CB2-8499-DB92C9A46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21CB0F-58FA-4CBA-82D4-61916A87B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401BD1-6CF9-4313-AA81-E5B79980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7F81E9-8067-461A-8D38-070A80C3A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1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CEDB8F-6463-4811-BC3E-13A4C0761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42C0B1-2BAE-4FB0-9A76-4C34888BD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2EB5F7-C80E-4EF3-B1CB-6C32B065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365485-1469-4B26-9363-2E557411B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322FF3-9DCC-4B44-A350-7B7815B81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9D304-C3A8-4896-A62B-9EE5366F9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8689D9-9908-4C1D-9613-1A3C3F64E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A67A9D-A919-4741-A3D3-CE65688FE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912D0-A789-4B7C-B304-9AB064A061FC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A4A081-EAE1-4EFF-A4F9-42C7222BC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BCBCE-8589-41DC-9597-D5A430B7B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FC238-F9A5-4458-94FC-8EBB5CE67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6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1CB4D-5042-4A8A-BE2B-AB0F87924A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Доставка продукции в отдалённые части РФ при помощи беспилотных летательных систем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C1E121-2BDD-4DBE-A6DB-A7A577047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196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B6367-EC8D-405B-8F5C-8DA8E9745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ru-RU" dirty="0"/>
              <a:t>Идея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5489C4-2561-4789-B897-E05D8378A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анализа, становится ясно, что около 18-20% населения РФ живёт в сельской местности, где доступность и разнообразие товаров меньше, чем в городах. Около 30% населения труднодоступных и отдалённых районов России имеют ограниченный доступ к магазинам, аптекам и другим торговым точкам. Проблемы доступа к товарам возникли из-за сложной логистики.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Решением данных проблем являются дроны. Им не нужны дороги, дальние расстояния не проблема, не нужно большое количество рабочих, а полёт может быть полностью автоматическим. За счёт всего вышеперечисленного , стоимость доставки будет низкой и мы сможем принести пользу людям, получая прибыль и целевую аудиторию.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F190B7-255D-4E22-BAAF-9F7E154A1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95363"/>
            <a:ext cx="3932237" cy="5405437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идея для использования дронов в коммерческих целях, возникшая у меня – доставка. Современные грузовые дроны могут разом переносить от 20кг продукта, они быстрее курьеров и обходятся дешевле. Но на данный момент, не смотря на все преимущества беспилотных летательных аппаратов, их невозможно использовать в городе в роли доставщиков. Тогда где их можно применить выгодно и с пользой?</a:t>
            </a:r>
          </a:p>
        </p:txBody>
      </p:sp>
    </p:spTree>
    <p:extLst>
      <p:ext uri="{BB962C8B-B14F-4D97-AF65-F5344CB8AC3E}">
        <p14:creationId xmlns:p14="http://schemas.microsoft.com/office/powerpoint/2010/main" val="41354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A6281-4E98-4C47-899A-C975095E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96E790-C892-44A8-87A6-0546FDAA5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4763"/>
            <a:ext cx="5181600" cy="47522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при помощи дрона должна помочь как и обычному человеку, так и малому бизнесу. С помощью проекта, потребителю, находящемуся далеко от города, будет доступен практически любой продукт, появится больший выбор и комфорт.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DD25E3-D73E-448C-9935-46AA158DC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4763"/>
            <a:ext cx="5181600" cy="4752200"/>
          </a:xfrm>
        </p:spPr>
        <p:txBody>
          <a:bodyPr>
            <a:normAutofit/>
          </a:bodyPr>
          <a:lstStyle/>
          <a:p>
            <a:r>
              <a:rPr lang="ru-RU" dirty="0"/>
              <a:t>Не нужно будет больше ездить в город за бытовыми инструментами или покупать продукты у </a:t>
            </a:r>
            <a:r>
              <a:rPr lang="ru-RU" dirty="0" err="1"/>
              <a:t>ресейлеров</a:t>
            </a:r>
            <a:r>
              <a:rPr lang="ru-RU" dirty="0"/>
              <a:t>, когда дрон сможет привезти всё это прямо к порогу дома. Так же открываются новые возможности для малого бизнеса, продавец может отправить свой товар в любую точку всего лишь оплатив доставку.</a:t>
            </a:r>
          </a:p>
        </p:txBody>
      </p:sp>
    </p:spTree>
    <p:extLst>
      <p:ext uri="{BB962C8B-B14F-4D97-AF65-F5344CB8AC3E}">
        <p14:creationId xmlns:p14="http://schemas.microsoft.com/office/powerpoint/2010/main" val="318623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A0DB0-E03E-411B-8447-17D2B9C5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BA459-8FEE-4EE6-857E-90F151239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F689AE-8C47-4B38-8A44-C6B9ED36A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9694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278</Words>
  <Application>Microsoft Office PowerPoint</Application>
  <PresentationFormat>Широкоэкранный</PresentationFormat>
  <Paragraphs>8</Paragraphs>
  <Slides>4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Доставка продукции в отдалённые части РФ при помощи беспилотных летательных систем</vt:lpstr>
      <vt:lpstr>Идея</vt:lpstr>
      <vt:lpstr>Функции продукта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Доставка продукции в отдалённые части РФ при помощи беспилотных летательных систем</dc:title>
  <dc:creator>ALEKS</dc:creator>
  <cp:lastModifiedBy>ALEKS</cp:lastModifiedBy>
  <cp:revision>4</cp:revision>
  <dcterms:created xsi:type="dcterms:W3CDTF">2024-10-16T23:07:39Z</dcterms:created>
  <dcterms:modified xsi:type="dcterms:W3CDTF">2024-10-16T23:53:12Z</dcterms:modified>
</cp:coreProperties>
</file>