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sldIdLst>
    <p:sldId id="256" r:id="rId2"/>
    <p:sldId id="257" r:id="rId3"/>
    <p:sldId id="258" r:id="rId4"/>
    <p:sldId id="259" r:id="rId5"/>
    <p:sldId id="260" r:id="rId6"/>
    <p:sldId id="261" r:id="rId7"/>
  </p:sldIdLst>
  <p:sldSz cx="9144000" cy="5143500" type="screen16x9"/>
  <p:notesSz cx="9144000" cy="5143500"/>
  <p:defaultText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3" d="100"/>
          <a:sy n="143" d="100"/>
        </p:scale>
        <p:origin x="684"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matchingName="Title slide" type="title" userDrawn="1">
  <p:cSld name="TITLE">
    <p:spTree>
      <p:nvGrpSpPr>
        <p:cNvPr id="1" name=""/>
        <p:cNvGrpSpPr/>
        <p:nvPr/>
      </p:nvGrpSpPr>
      <p:grpSpPr bwMode="auto">
        <a:xfrm>
          <a:off x="0" y="0"/>
          <a:ext cx="0" cy="0"/>
          <a:chOff x="0" y="0"/>
          <a:chExt cx="0" cy="0"/>
        </a:xfrm>
      </p:grpSpPr>
      <p:sp>
        <p:nvSpPr>
          <p:cNvPr id="10" name="Google Shape;10;p2"/>
          <p:cNvSpPr txBox="1">
            <a:spLocks noGrp="1"/>
          </p:cNvSpPr>
          <p:nvPr>
            <p:ph type="ctrTitle"/>
          </p:nvPr>
        </p:nvSpPr>
        <p:spPr bwMode="auto">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pPr>
              <a:defRPr/>
            </a:pPr>
            <a:endParaRPr/>
          </a:p>
        </p:txBody>
      </p:sp>
      <p:sp>
        <p:nvSpPr>
          <p:cNvPr id="11" name="Google Shape;11;p2"/>
          <p:cNvSpPr txBox="1">
            <a:spLocks noGrp="1"/>
          </p:cNvSpPr>
          <p:nvPr>
            <p:ph type="subTitle" idx="1"/>
          </p:nvPr>
        </p:nvSpPr>
        <p:spPr bwMode="auto">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pPr>
              <a:defRPr/>
            </a:pPr>
            <a:endParaRPr/>
          </a:p>
        </p:txBody>
      </p:sp>
      <p:sp>
        <p:nvSpPr>
          <p:cNvPr id="12" name="Google Shape;12;p2"/>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Section header" type="secHead" userDrawn="1">
  <p:cSld name="SECTION_HEADER">
    <p:spTree>
      <p:nvGrpSpPr>
        <p:cNvPr id="1" name=""/>
        <p:cNvGrpSpPr/>
        <p:nvPr/>
      </p:nvGrpSpPr>
      <p:grpSpPr bwMode="auto">
        <a:xfrm>
          <a:off x="0" y="0"/>
          <a:ext cx="0" cy="0"/>
          <a:chOff x="0" y="0"/>
          <a:chExt cx="0" cy="0"/>
        </a:xfrm>
      </p:grpSpPr>
      <p:sp>
        <p:nvSpPr>
          <p:cNvPr id="14" name="Google Shape;14;p3"/>
          <p:cNvSpPr txBox="1">
            <a:spLocks noGrp="1"/>
          </p:cNvSpPr>
          <p:nvPr>
            <p:ph type="title"/>
          </p:nvPr>
        </p:nvSpPr>
        <p:spPr bwMode="auto">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pPr>
              <a:defRPr/>
            </a:pPr>
            <a:endParaRPr/>
          </a:p>
        </p:txBody>
      </p:sp>
      <p:sp>
        <p:nvSpPr>
          <p:cNvPr id="15" name="Google Shape;15;p3"/>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Title and body" type="tx" userDrawn="1">
  <p:cSld name="TITLE_AND_BODY">
    <p:spTree>
      <p:nvGrpSpPr>
        <p:cNvPr id="1" name=""/>
        <p:cNvGrpSpPr/>
        <p:nvPr/>
      </p:nvGrpSpPr>
      <p:grpSpPr bwMode="auto">
        <a:xfrm>
          <a:off x="0" y="0"/>
          <a:ext cx="0" cy="0"/>
          <a:chOff x="0" y="0"/>
          <a:chExt cx="0" cy="0"/>
        </a:xfrm>
      </p:grpSpPr>
      <p:sp>
        <p:nvSpPr>
          <p:cNvPr id="17" name="Google Shape;17;p4"/>
          <p:cNvSpPr txBox="1">
            <a:spLocks noGrp="1"/>
          </p:cNvSpPr>
          <p:nvPr>
            <p:ph type="title"/>
          </p:nvPr>
        </p:nvSpPr>
        <p:spPr bwMode="auto">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a:p>
        </p:txBody>
      </p:sp>
      <p:sp>
        <p:nvSpPr>
          <p:cNvPr id="18" name="Google Shape;18;p4"/>
          <p:cNvSpPr txBox="1">
            <a:spLocks noGrp="1"/>
          </p:cNvSpPr>
          <p:nvPr>
            <p:ph type="body" idx="1"/>
          </p:nvPr>
        </p:nvSpPr>
        <p:spPr bwMode="auto">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pPr>
              <a:defRPr/>
            </a:pPr>
            <a:endParaRPr/>
          </a:p>
        </p:txBody>
      </p:sp>
      <p:sp>
        <p:nvSpPr>
          <p:cNvPr id="19" name="Google Shape;19;p4"/>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matchingName="Title and two columns" type="twoColTx" userDrawn="1">
  <p:cSld name="TITLE_AND_TWO_COLUMNS">
    <p:spTree>
      <p:nvGrpSpPr>
        <p:cNvPr id="1" name=""/>
        <p:cNvGrpSpPr/>
        <p:nvPr/>
      </p:nvGrpSpPr>
      <p:grpSpPr bwMode="auto">
        <a:xfrm>
          <a:off x="0" y="0"/>
          <a:ext cx="0" cy="0"/>
          <a:chOff x="0" y="0"/>
          <a:chExt cx="0" cy="0"/>
        </a:xfrm>
      </p:grpSpPr>
      <p:sp>
        <p:nvSpPr>
          <p:cNvPr id="21" name="Google Shape;21;p5"/>
          <p:cNvSpPr txBox="1">
            <a:spLocks noGrp="1"/>
          </p:cNvSpPr>
          <p:nvPr>
            <p:ph type="title"/>
          </p:nvPr>
        </p:nvSpPr>
        <p:spPr bwMode="auto">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a:p>
        </p:txBody>
      </p:sp>
      <p:sp>
        <p:nvSpPr>
          <p:cNvPr id="22" name="Google Shape;22;p5"/>
          <p:cNvSpPr txBox="1">
            <a:spLocks noGrp="1"/>
          </p:cNvSpPr>
          <p:nvPr>
            <p:ph type="body" idx="1"/>
          </p:nvPr>
        </p:nvSpPr>
        <p:spPr bwMode="auto">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pPr>
              <a:defRPr/>
            </a:pPr>
            <a:endParaRPr/>
          </a:p>
        </p:txBody>
      </p:sp>
      <p:sp>
        <p:nvSpPr>
          <p:cNvPr id="23" name="Google Shape;23;p5"/>
          <p:cNvSpPr txBox="1">
            <a:spLocks noGrp="1"/>
          </p:cNvSpPr>
          <p:nvPr>
            <p:ph type="body" idx="2"/>
          </p:nvPr>
        </p:nvSpPr>
        <p:spPr bwMode="auto">
          <a:xfrm>
            <a:off x="4832399"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pPr>
              <a:defRPr/>
            </a:pPr>
            <a:endParaRPr/>
          </a:p>
        </p:txBody>
      </p:sp>
      <p:sp>
        <p:nvSpPr>
          <p:cNvPr id="24" name="Google Shape;24;p5"/>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matchingName="Title only" type="titleOnly" userDrawn="1">
  <p:cSld name="TITLE_ONLY">
    <p:spTree>
      <p:nvGrpSpPr>
        <p:cNvPr id="1" name=""/>
        <p:cNvGrpSpPr/>
        <p:nvPr/>
      </p:nvGrpSpPr>
      <p:grpSpPr bwMode="auto">
        <a:xfrm>
          <a:off x="0" y="0"/>
          <a:ext cx="0" cy="0"/>
          <a:chOff x="0" y="0"/>
          <a:chExt cx="0" cy="0"/>
        </a:xfrm>
      </p:grpSpPr>
      <p:sp>
        <p:nvSpPr>
          <p:cNvPr id="26" name="Google Shape;26;p6"/>
          <p:cNvSpPr txBox="1">
            <a:spLocks noGrp="1"/>
          </p:cNvSpPr>
          <p:nvPr>
            <p:ph type="title"/>
          </p:nvPr>
        </p:nvSpPr>
        <p:spPr bwMode="auto">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a:p>
        </p:txBody>
      </p:sp>
      <p:sp>
        <p:nvSpPr>
          <p:cNvPr id="27" name="Google Shape;27;p6"/>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matchingName="One column text" userDrawn="1">
  <p:cSld name="ONE_COLUMN_TEXT">
    <p:spTree>
      <p:nvGrpSpPr>
        <p:cNvPr id="1" name=""/>
        <p:cNvGrpSpPr/>
        <p:nvPr/>
      </p:nvGrpSpPr>
      <p:grpSpPr bwMode="auto">
        <a:xfrm>
          <a:off x="0" y="0"/>
          <a:ext cx="0" cy="0"/>
          <a:chOff x="0" y="0"/>
          <a:chExt cx="0" cy="0"/>
        </a:xfrm>
      </p:grpSpPr>
      <p:sp>
        <p:nvSpPr>
          <p:cNvPr id="29" name="Google Shape;29;p7"/>
          <p:cNvSpPr txBox="1">
            <a:spLocks noGrp="1"/>
          </p:cNvSpPr>
          <p:nvPr>
            <p:ph type="title"/>
          </p:nvPr>
        </p:nvSpPr>
        <p:spPr bwMode="auto">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pPr>
              <a:defRPr/>
            </a:pPr>
            <a:endParaRPr/>
          </a:p>
        </p:txBody>
      </p:sp>
      <p:sp>
        <p:nvSpPr>
          <p:cNvPr id="30" name="Google Shape;30;p7"/>
          <p:cNvSpPr txBox="1">
            <a:spLocks noGrp="1"/>
          </p:cNvSpPr>
          <p:nvPr>
            <p:ph type="body" idx="1"/>
          </p:nvPr>
        </p:nvSpPr>
        <p:spPr bwMode="auto">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pPr>
              <a:defRPr/>
            </a:pPr>
            <a:endParaRPr/>
          </a:p>
        </p:txBody>
      </p:sp>
      <p:sp>
        <p:nvSpPr>
          <p:cNvPr id="31" name="Google Shape;31;p7"/>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matchingName="Main point" userDrawn="1">
  <p:cSld name="MAIN_POINT">
    <p:spTree>
      <p:nvGrpSpPr>
        <p:cNvPr id="1" name=""/>
        <p:cNvGrpSpPr/>
        <p:nvPr/>
      </p:nvGrpSpPr>
      <p:grpSpPr bwMode="auto">
        <a:xfrm>
          <a:off x="0" y="0"/>
          <a:ext cx="0" cy="0"/>
          <a:chOff x="0" y="0"/>
          <a:chExt cx="0" cy="0"/>
        </a:xfrm>
      </p:grpSpPr>
      <p:sp>
        <p:nvSpPr>
          <p:cNvPr id="33" name="Google Shape;33;p8"/>
          <p:cNvSpPr txBox="1">
            <a:spLocks noGrp="1"/>
          </p:cNvSpPr>
          <p:nvPr>
            <p:ph type="title"/>
          </p:nvPr>
        </p:nvSpPr>
        <p:spPr bwMode="auto">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pPr>
              <a:defRPr/>
            </a:pPr>
            <a:endParaRPr/>
          </a:p>
        </p:txBody>
      </p:sp>
      <p:sp>
        <p:nvSpPr>
          <p:cNvPr id="34" name="Google Shape;34;p8"/>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matchingName="Section title and description" userDrawn="1">
  <p:cSld name="SECTION_TITLE_AND_DESCRIPTION">
    <p:spTree>
      <p:nvGrpSpPr>
        <p:cNvPr id="1" name=""/>
        <p:cNvGrpSpPr/>
        <p:nvPr/>
      </p:nvGrpSpPr>
      <p:grpSpPr bwMode="auto">
        <a:xfrm>
          <a:off x="0" y="0"/>
          <a:ext cx="0" cy="0"/>
          <a:chOff x="0" y="0"/>
          <a:chExt cx="0" cy="0"/>
        </a:xfrm>
      </p:grpSpPr>
      <p:sp>
        <p:nvSpPr>
          <p:cNvPr id="36" name="Google Shape;36;p9"/>
          <p:cNvSpPr/>
          <p:nvPr/>
        </p:nvSpPr>
        <p:spPr bwMode="auto">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a:spcBef>
                <a:spcPts val="0"/>
              </a:spcBef>
              <a:spcAft>
                <a:spcPts val="0"/>
              </a:spcAft>
              <a:buNone/>
              <a:defRPr/>
            </a:pPr>
            <a:endParaRPr/>
          </a:p>
        </p:txBody>
      </p:sp>
      <p:sp>
        <p:nvSpPr>
          <p:cNvPr id="37" name="Google Shape;37;p9"/>
          <p:cNvSpPr txBox="1">
            <a:spLocks noGrp="1"/>
          </p:cNvSpPr>
          <p:nvPr>
            <p:ph type="title"/>
          </p:nvPr>
        </p:nvSpPr>
        <p:spPr bwMode="auto">
          <a:xfrm>
            <a:off x="265500" y="1233175"/>
            <a:ext cx="4045199"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pPr>
              <a:defRPr/>
            </a:pPr>
            <a:endParaRPr/>
          </a:p>
        </p:txBody>
      </p:sp>
      <p:sp>
        <p:nvSpPr>
          <p:cNvPr id="38" name="Google Shape;38;p9"/>
          <p:cNvSpPr txBox="1">
            <a:spLocks noGrp="1"/>
          </p:cNvSpPr>
          <p:nvPr>
            <p:ph type="subTitle" idx="1"/>
          </p:nvPr>
        </p:nvSpPr>
        <p:spPr bwMode="auto">
          <a:xfrm>
            <a:off x="265500" y="2803075"/>
            <a:ext cx="4045199" cy="1235099"/>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pPr>
              <a:defRPr/>
            </a:pPr>
            <a:endParaRPr/>
          </a:p>
        </p:txBody>
      </p:sp>
      <p:sp>
        <p:nvSpPr>
          <p:cNvPr id="39" name="Google Shape;39;p9"/>
          <p:cNvSpPr txBox="1">
            <a:spLocks noGrp="1"/>
          </p:cNvSpPr>
          <p:nvPr>
            <p:ph type="body" idx="2"/>
          </p:nvPr>
        </p:nvSpPr>
        <p:spPr bwMode="auto">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pPr>
              <a:defRPr/>
            </a:pPr>
            <a:endParaRPr/>
          </a:p>
        </p:txBody>
      </p:sp>
      <p:sp>
        <p:nvSpPr>
          <p:cNvPr id="40" name="Google Shape;40;p9"/>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matchingName="Caption" userDrawn="1">
  <p:cSld name="CAPTION_ONLY">
    <p:spTree>
      <p:nvGrpSpPr>
        <p:cNvPr id="1" name=""/>
        <p:cNvGrpSpPr/>
        <p:nvPr/>
      </p:nvGrpSpPr>
      <p:grpSpPr bwMode="auto">
        <a:xfrm>
          <a:off x="0" y="0"/>
          <a:ext cx="0" cy="0"/>
          <a:chOff x="0" y="0"/>
          <a:chExt cx="0" cy="0"/>
        </a:xfrm>
      </p:grpSpPr>
      <p:sp>
        <p:nvSpPr>
          <p:cNvPr id="42" name="Google Shape;42;p10"/>
          <p:cNvSpPr txBox="1">
            <a:spLocks noGrp="1"/>
          </p:cNvSpPr>
          <p:nvPr>
            <p:ph type="body" idx="1"/>
          </p:nvPr>
        </p:nvSpPr>
        <p:spPr bwMode="auto">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pPr>
              <a:defRPr/>
            </a:pPr>
            <a:endParaRPr/>
          </a:p>
        </p:txBody>
      </p:sp>
      <p:sp>
        <p:nvSpPr>
          <p:cNvPr id="43" name="Google Shape;43;p10"/>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matchingName="Big number" userDrawn="1">
  <p:cSld name="BIG_NUMBER">
    <p:spTree>
      <p:nvGrpSpPr>
        <p:cNvPr id="1" name=""/>
        <p:cNvGrpSpPr/>
        <p:nvPr/>
      </p:nvGrpSpPr>
      <p:grpSpPr bwMode="auto">
        <a:xfrm>
          <a:off x="0" y="0"/>
          <a:ext cx="0" cy="0"/>
          <a:chOff x="0" y="0"/>
          <a:chExt cx="0" cy="0"/>
        </a:xfrm>
      </p:grpSpPr>
      <p:sp>
        <p:nvSpPr>
          <p:cNvPr id="45" name="Google Shape;45;p11"/>
          <p:cNvSpPr txBox="1">
            <a:spLocks noGrp="1"/>
          </p:cNvSpPr>
          <p:nvPr>
            <p:ph type="title" hasCustomPrompt="1"/>
          </p:nvPr>
        </p:nvSpPr>
        <p:spPr bwMode="auto">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pPr>
              <a:defRPr/>
            </a:pPr>
            <a:r>
              <a:t>xx%</a:t>
            </a:r>
          </a:p>
        </p:txBody>
      </p:sp>
      <p:sp>
        <p:nvSpPr>
          <p:cNvPr id="46" name="Google Shape;46;p11"/>
          <p:cNvSpPr txBox="1">
            <a:spLocks noGrp="1"/>
          </p:cNvSpPr>
          <p:nvPr>
            <p:ph type="body" idx="1"/>
          </p:nvPr>
        </p:nvSpPr>
        <p:spPr bwMode="auto">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pPr>
              <a:defRPr/>
            </a:pPr>
            <a:endParaRPr/>
          </a:p>
        </p:txBody>
      </p:sp>
      <p:sp>
        <p:nvSpPr>
          <p:cNvPr id="47" name="Google Shape;47;p11"/>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matchingName="Blank" type="blank" userDrawn="1">
  <p:cSld name="BLANK">
    <p:spTree>
      <p:nvGrpSpPr>
        <p:cNvPr id="1" name=""/>
        <p:cNvGrpSpPr/>
        <p:nvPr/>
      </p:nvGrpSpPr>
      <p:grpSpPr bwMode="auto">
        <a:xfrm>
          <a:off x="0" y="0"/>
          <a:ext cx="0" cy="0"/>
          <a:chOff x="0" y="0"/>
          <a:chExt cx="0" cy="0"/>
        </a:xfrm>
      </p:grpSpPr>
      <p:sp>
        <p:nvSpPr>
          <p:cNvPr id="49" name="Google Shape;49;p12"/>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
        <p:cNvGrpSpPr/>
        <p:nvPr/>
      </p:nvGrpSpPr>
      <p:grpSpPr bwMode="auto">
        <a:xfrm>
          <a:off x="0" y="0"/>
          <a:ext cx="0" cy="0"/>
          <a:chOff x="0" y="0"/>
          <a:chExt cx="0" cy="0"/>
        </a:xfrm>
      </p:grpSpPr>
      <p:sp>
        <p:nvSpPr>
          <p:cNvPr id="6" name="Google Shape;6;p1"/>
          <p:cNvSpPr txBox="1">
            <a:spLocks noGrp="1"/>
          </p:cNvSpPr>
          <p:nvPr>
            <p:ph type="title"/>
          </p:nvPr>
        </p:nvSpPr>
        <p:spPr bwMode="auto">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pPr>
              <a:defRPr/>
            </a:pPr>
            <a:endParaRPr/>
          </a:p>
        </p:txBody>
      </p:sp>
      <p:sp>
        <p:nvSpPr>
          <p:cNvPr id="7" name="Google Shape;7;p1"/>
          <p:cNvSpPr txBox="1">
            <a:spLocks noGrp="1"/>
          </p:cNvSpPr>
          <p:nvPr>
            <p:ph type="body" idx="1"/>
          </p:nvPr>
        </p:nvSpPr>
        <p:spPr bwMode="auto">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4999"/>
              </a:lnSpc>
              <a:spcBef>
                <a:spcPts val="0"/>
              </a:spcBef>
              <a:spcAft>
                <a:spcPts val="0"/>
              </a:spcAft>
              <a:buClr>
                <a:schemeClr val="dk2"/>
              </a:buClr>
              <a:buSzPts val="1800"/>
              <a:buChar char="●"/>
              <a:defRPr sz="1800">
                <a:solidFill>
                  <a:schemeClr val="dk2"/>
                </a:solidFill>
              </a:defRPr>
            </a:lvl1pPr>
            <a:lvl2pPr marL="914400" lvl="1" indent="-317500">
              <a:lnSpc>
                <a:spcPct val="114999"/>
              </a:lnSpc>
              <a:spcBef>
                <a:spcPts val="0"/>
              </a:spcBef>
              <a:spcAft>
                <a:spcPts val="0"/>
              </a:spcAft>
              <a:buClr>
                <a:schemeClr val="dk2"/>
              </a:buClr>
              <a:buSzPts val="1400"/>
              <a:buChar char="○"/>
              <a:defRPr>
                <a:solidFill>
                  <a:schemeClr val="dk2"/>
                </a:solidFill>
              </a:defRPr>
            </a:lvl2pPr>
            <a:lvl3pPr marL="1371600" lvl="2" indent="-317500">
              <a:lnSpc>
                <a:spcPct val="114999"/>
              </a:lnSpc>
              <a:spcBef>
                <a:spcPts val="0"/>
              </a:spcBef>
              <a:spcAft>
                <a:spcPts val="0"/>
              </a:spcAft>
              <a:buClr>
                <a:schemeClr val="dk2"/>
              </a:buClr>
              <a:buSzPts val="1400"/>
              <a:buChar char="■"/>
              <a:defRPr>
                <a:solidFill>
                  <a:schemeClr val="dk2"/>
                </a:solidFill>
              </a:defRPr>
            </a:lvl3pPr>
            <a:lvl4pPr marL="1828800" lvl="3" indent="-317500">
              <a:lnSpc>
                <a:spcPct val="114999"/>
              </a:lnSpc>
              <a:spcBef>
                <a:spcPts val="0"/>
              </a:spcBef>
              <a:spcAft>
                <a:spcPts val="0"/>
              </a:spcAft>
              <a:buClr>
                <a:schemeClr val="dk2"/>
              </a:buClr>
              <a:buSzPts val="1400"/>
              <a:buChar char="●"/>
              <a:defRPr>
                <a:solidFill>
                  <a:schemeClr val="dk2"/>
                </a:solidFill>
              </a:defRPr>
            </a:lvl4pPr>
            <a:lvl5pPr marL="2286000" lvl="4" indent="-317500">
              <a:lnSpc>
                <a:spcPct val="114999"/>
              </a:lnSpc>
              <a:spcBef>
                <a:spcPts val="0"/>
              </a:spcBef>
              <a:spcAft>
                <a:spcPts val="0"/>
              </a:spcAft>
              <a:buClr>
                <a:schemeClr val="dk2"/>
              </a:buClr>
              <a:buSzPts val="1400"/>
              <a:buChar char="○"/>
              <a:defRPr>
                <a:solidFill>
                  <a:schemeClr val="dk2"/>
                </a:solidFill>
              </a:defRPr>
            </a:lvl5pPr>
            <a:lvl6pPr marL="2743200" lvl="5" indent="-317500">
              <a:lnSpc>
                <a:spcPct val="114999"/>
              </a:lnSpc>
              <a:spcBef>
                <a:spcPts val="0"/>
              </a:spcBef>
              <a:spcAft>
                <a:spcPts val="0"/>
              </a:spcAft>
              <a:buClr>
                <a:schemeClr val="dk2"/>
              </a:buClr>
              <a:buSzPts val="1400"/>
              <a:buChar char="■"/>
              <a:defRPr>
                <a:solidFill>
                  <a:schemeClr val="dk2"/>
                </a:solidFill>
              </a:defRPr>
            </a:lvl6pPr>
            <a:lvl7pPr marL="3200400" lvl="6" indent="-317500">
              <a:lnSpc>
                <a:spcPct val="114999"/>
              </a:lnSpc>
              <a:spcBef>
                <a:spcPts val="0"/>
              </a:spcBef>
              <a:spcAft>
                <a:spcPts val="0"/>
              </a:spcAft>
              <a:buClr>
                <a:schemeClr val="dk2"/>
              </a:buClr>
              <a:buSzPts val="1400"/>
              <a:buChar char="●"/>
              <a:defRPr>
                <a:solidFill>
                  <a:schemeClr val="dk2"/>
                </a:solidFill>
              </a:defRPr>
            </a:lvl7pPr>
            <a:lvl8pPr marL="3657600" lvl="7" indent="-317500">
              <a:lnSpc>
                <a:spcPct val="114999"/>
              </a:lnSpc>
              <a:spcBef>
                <a:spcPts val="0"/>
              </a:spcBef>
              <a:spcAft>
                <a:spcPts val="0"/>
              </a:spcAft>
              <a:buClr>
                <a:schemeClr val="dk2"/>
              </a:buClr>
              <a:buSzPts val="1400"/>
              <a:buChar char="○"/>
              <a:defRPr>
                <a:solidFill>
                  <a:schemeClr val="dk2"/>
                </a:solidFill>
              </a:defRPr>
            </a:lvl8pPr>
            <a:lvl9pPr marL="4114800" lvl="8" indent="-317500">
              <a:lnSpc>
                <a:spcPct val="114999"/>
              </a:lnSpc>
              <a:spcBef>
                <a:spcPts val="0"/>
              </a:spcBef>
              <a:spcAft>
                <a:spcPts val="0"/>
              </a:spcAft>
              <a:buClr>
                <a:schemeClr val="dk2"/>
              </a:buClr>
              <a:buSzPts val="1400"/>
              <a:buChar char="■"/>
              <a:defRPr>
                <a:solidFill>
                  <a:schemeClr val="dk2"/>
                </a:solidFill>
              </a:defRPr>
            </a:lvl9pPr>
          </a:lstStyle>
          <a:p>
            <a:pPr>
              <a:defRPr/>
            </a:pPr>
            <a:endParaRPr/>
          </a:p>
        </p:txBody>
      </p:sp>
      <p:sp>
        <p:nvSpPr>
          <p:cNvPr id="8" name="Google Shape;8;p1"/>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a:spcBef>
                <a:spcPts val="0"/>
              </a:spcBef>
              <a:spcAft>
                <a:spcPts val="0"/>
              </a:spcAft>
              <a:buNone/>
              <a:defRPr/>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blipFill>
          <a:blip r:embed="rId2">
            <a:lum/>
          </a:blip>
          <a:srcRect t="10317" b="10317"/>
          <a:stretch/>
        </a:blipFill>
        <a:effectLst/>
      </p:bgPr>
    </p:bg>
    <p:spTree>
      <p:nvGrpSpPr>
        <p:cNvPr id="1" name=""/>
        <p:cNvGrpSpPr/>
        <p:nvPr/>
      </p:nvGrpSpPr>
      <p:grpSpPr bwMode="auto">
        <a:xfrm>
          <a:off x="0" y="0"/>
          <a:ext cx="0" cy="0"/>
          <a:chOff x="0" y="0"/>
          <a:chExt cx="0" cy="0"/>
        </a:xfrm>
      </p:grpSpPr>
      <p:sp>
        <p:nvSpPr>
          <p:cNvPr id="60" name="Google Shape;60;p14"/>
          <p:cNvSpPr txBox="1">
            <a:spLocks noGrp="1"/>
          </p:cNvSpPr>
          <p:nvPr>
            <p:ph type="ctrTitle"/>
          </p:nvPr>
        </p:nvSpPr>
        <p:spPr bwMode="auto">
          <a:xfrm>
            <a:off x="507015" y="1926949"/>
            <a:ext cx="5717220" cy="919623"/>
          </a:xfrm>
          <a:prstGeom prst="rect">
            <a:avLst/>
          </a:prstGeom>
          <a:noFill/>
          <a:ln>
            <a:noFill/>
          </a:ln>
        </p:spPr>
        <p:style>
          <a:lnRef idx="0">
            <a:srgbClr val="000000"/>
          </a:lnRef>
          <a:fillRef idx="0">
            <a:srgbClr val="000000"/>
          </a:fillRef>
          <a:effectRef idx="0">
            <a:srgbClr val="000000"/>
          </a:effectRef>
          <a:fontRef idx="minor">
            <a:schemeClr val="lt1"/>
          </a:fontRef>
        </p:style>
        <p:txBody>
          <a:bodyPr spcFirstLastPara="1" wrap="square" lIns="91425" tIns="91425" rIns="91425" bIns="91425" anchor="b" anchorCtr="0">
            <a:normAutofit fontScale="90000"/>
          </a:bodyPr>
          <a:lstStyle/>
          <a:p>
            <a:pPr marL="0" lvl="0" indent="0" algn="ctr">
              <a:spcBef>
                <a:spcPts val="0"/>
              </a:spcBef>
              <a:spcAft>
                <a:spcPts val="0"/>
              </a:spcAft>
              <a:buNone/>
              <a:defRPr/>
            </a:pPr>
            <a:r>
              <a:rPr lang="ru-RU" sz="2800" dirty="0">
                <a:solidFill>
                  <a:schemeClr val="tx1"/>
                </a:solidFill>
                <a:latin typeface="Times New Roman"/>
                <a:cs typeface="Times New Roman"/>
              </a:rPr>
              <a:t>Совершенствование технологии рекультивации нарушенных земель</a:t>
            </a:r>
            <a:endParaRPr sz="2800" dirty="0">
              <a:solidFill>
                <a:schemeClr val="tx1"/>
              </a:solidFill>
              <a:latin typeface="Times New Roman"/>
              <a:cs typeface="Times New Roman"/>
            </a:endParaRPr>
          </a:p>
        </p:txBody>
      </p:sp>
      <p:sp>
        <p:nvSpPr>
          <p:cNvPr id="61" name="Google Shape;61;p14"/>
          <p:cNvSpPr txBox="1">
            <a:spLocks noGrp="1"/>
          </p:cNvSpPr>
          <p:nvPr>
            <p:ph type="subTitle" idx="1"/>
          </p:nvPr>
        </p:nvSpPr>
        <p:spPr bwMode="auto">
          <a:xfrm>
            <a:off x="4758431" y="3262763"/>
            <a:ext cx="4277111" cy="563513"/>
          </a:xfrm>
          <a:prstGeom prst="rect">
            <a:avLst/>
          </a:prstGeom>
          <a:noFill/>
          <a:ln>
            <a:noFill/>
          </a:ln>
        </p:spPr>
        <p:style>
          <a:lnRef idx="0">
            <a:srgbClr val="000000"/>
          </a:lnRef>
          <a:fillRef idx="0">
            <a:srgbClr val="000000"/>
          </a:fillRef>
          <a:effectRef idx="0">
            <a:srgbClr val="000000"/>
          </a:effectRef>
          <a:fontRef idx="minor">
            <a:schemeClr val="lt1"/>
          </a:fontRef>
        </p:style>
        <p:txBody>
          <a:bodyPr spcFirstLastPara="1" wrap="square" lIns="91425" tIns="91425" rIns="91425" bIns="91425" anchor="t" anchorCtr="0">
            <a:noAutofit/>
          </a:bodyPr>
          <a:lstStyle/>
          <a:p>
            <a:pPr marL="0" lvl="0" indent="0" algn="l">
              <a:spcBef>
                <a:spcPts val="0"/>
              </a:spcBef>
              <a:spcAft>
                <a:spcPts val="0"/>
              </a:spcAft>
              <a:buNone/>
              <a:defRPr/>
            </a:pPr>
            <a:r>
              <a:rPr lang="ru" sz="1400" dirty="0">
                <a:solidFill>
                  <a:schemeClr val="tx1"/>
                </a:solidFill>
                <a:latin typeface="Times New Roman" panose="02020603050405020304" pitchFamily="18" charset="0"/>
                <a:cs typeface="Times New Roman" panose="02020603050405020304" pitchFamily="18" charset="0"/>
              </a:rPr>
              <a:t>Наставник: Олехов Владим</a:t>
            </a:r>
            <a:r>
              <a:rPr lang="ru-RU" sz="1400" dirty="0" err="1">
                <a:solidFill>
                  <a:schemeClr val="tx1"/>
                </a:solidFill>
                <a:latin typeface="Times New Roman" panose="02020603050405020304" pitchFamily="18" charset="0"/>
                <a:cs typeface="Times New Roman" panose="02020603050405020304" pitchFamily="18" charset="0"/>
              </a:rPr>
              <a:t>ир</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Радомирович</a:t>
            </a:r>
            <a:endParaRPr sz="1400" dirty="0">
              <a:solidFill>
                <a:schemeClr val="tx1"/>
              </a:solidFill>
              <a:latin typeface="Times New Roman" panose="02020603050405020304" pitchFamily="18" charset="0"/>
              <a:cs typeface="Times New Roman" panose="02020603050405020304" pitchFamily="18" charset="0"/>
            </a:endParaRPr>
          </a:p>
        </p:txBody>
      </p:sp>
      <p:sp>
        <p:nvSpPr>
          <p:cNvPr id="6" name="Google Shape;60;p14"/>
          <p:cNvSpPr txBox="1"/>
          <p:nvPr/>
        </p:nvSpPr>
        <p:spPr bwMode="auto">
          <a:xfrm>
            <a:off x="716135" y="1029435"/>
            <a:ext cx="5298981" cy="736168"/>
          </a:xfrm>
          <a:prstGeom prst="rect">
            <a:avLst/>
          </a:prstGeom>
          <a:noFill/>
          <a:ln>
            <a:noFill/>
          </a:ln>
        </p:spPr>
        <p:txBody>
          <a:bodyPr spcFirstLastPara="1" wrap="square" lIns="91425" tIns="91425" rIns="91425" bIns="91425" anchor="b" anchorCtr="0">
            <a:normAutofit fontScale="92500" lnSpcReduction="20000"/>
          </a:bodyPr>
          <a:lstStyle>
            <a:defPPr marR="0" lvl="0" algn="l">
              <a:lnSpc>
                <a:spcPct val="100000"/>
              </a:lnSpc>
              <a:spcBef>
                <a:spcPts val="0"/>
              </a:spcBef>
              <a:spcAft>
                <a:spcPts val="0"/>
              </a:spcAft>
            </a:defPPr>
            <a:lvl1pPr marR="0" lvl="0" algn="ctr">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defRPr>
            </a:lvl1pPr>
            <a:lvl2pPr marR="0" lvl="1" algn="ctr">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defRPr>
            </a:lvl2pPr>
            <a:lvl3pPr marR="0" lvl="2" algn="ctr">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defRPr>
            </a:lvl3pPr>
            <a:lvl4pPr marR="0" lvl="3" algn="ctr">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defRPr>
            </a:lvl4pPr>
            <a:lvl5pPr marR="0" lvl="4" algn="ctr">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defRPr>
            </a:lvl5pPr>
            <a:lvl6pPr marR="0" lvl="5" algn="ctr">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defRPr>
            </a:lvl6pPr>
            <a:lvl7pPr marR="0" lvl="6" algn="ctr">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defRPr>
            </a:lvl7pPr>
            <a:lvl8pPr marR="0" lvl="7" algn="ctr">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defRPr>
            </a:lvl8pPr>
            <a:lvl9pPr marR="0" lvl="8" algn="ctr">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defRPr>
            </a:lvl9pPr>
          </a:lstStyle>
          <a:p>
            <a:pPr>
              <a:defRPr/>
            </a:pPr>
            <a:r>
              <a:rPr lang="ru-RU" sz="2400" dirty="0">
                <a:solidFill>
                  <a:schemeClr val="accent4"/>
                </a:solidFill>
                <a:latin typeface="Times New Roman" panose="02020603050405020304" pitchFamily="18" charset="0"/>
                <a:cs typeface="Times New Roman" panose="02020603050405020304" pitchFamily="18" charset="0"/>
              </a:rPr>
              <a:t>Акселератор</a:t>
            </a:r>
            <a:endParaRPr dirty="0">
              <a:latin typeface="Times New Roman" panose="02020603050405020304" pitchFamily="18" charset="0"/>
              <a:cs typeface="Times New Roman" panose="02020603050405020304" pitchFamily="18" charset="0"/>
            </a:endParaRPr>
          </a:p>
          <a:p>
            <a:pPr>
              <a:defRPr/>
            </a:pPr>
            <a:r>
              <a:rPr lang="ru-RU" sz="2400" dirty="0" err="1">
                <a:solidFill>
                  <a:schemeClr val="accent4"/>
                </a:solidFill>
                <a:latin typeface="Times New Roman" panose="02020603050405020304" pitchFamily="18" charset="0"/>
                <a:cs typeface="Times New Roman" panose="02020603050405020304" pitchFamily="18" charset="0"/>
              </a:rPr>
              <a:t>АгроТехноУнивер</a:t>
            </a:r>
            <a:r>
              <a:rPr lang="ru-RU" sz="2400" dirty="0">
                <a:solidFill>
                  <a:schemeClr val="accent4"/>
                </a:solidFill>
                <a:latin typeface="Times New Roman" panose="02020603050405020304" pitchFamily="18" charset="0"/>
                <a:cs typeface="Times New Roman" panose="02020603050405020304" pitchFamily="18" charset="0"/>
              </a:rPr>
              <a:t>. Осень 2023</a:t>
            </a:r>
            <a:endParaRPr dirty="0">
              <a:latin typeface="Times New Roman" panose="02020603050405020304" pitchFamily="18" charset="0"/>
              <a:cs typeface="Times New Roman" panose="02020603050405020304" pitchFamily="18" charset="0"/>
            </a:endParaRPr>
          </a:p>
        </p:txBody>
      </p:sp>
      <p:sp>
        <p:nvSpPr>
          <p:cNvPr id="5" name="Google Shape;61;p14"/>
          <p:cNvSpPr txBox="1"/>
          <p:nvPr/>
        </p:nvSpPr>
        <p:spPr bwMode="auto">
          <a:xfrm>
            <a:off x="0" y="3927542"/>
            <a:ext cx="9144000" cy="1215958"/>
          </a:xfrm>
          <a:prstGeom prst="rect">
            <a:avLst/>
          </a:prstGeom>
          <a:solidFill>
            <a:schemeClr val="accent3">
              <a:alpha val="50000"/>
            </a:schemeClr>
          </a:solidFill>
          <a:ln>
            <a:noFill/>
          </a:ln>
        </p:spPr>
        <p:style>
          <a:lnRef idx="0">
            <a:srgbClr val="000000"/>
          </a:lnRef>
          <a:fillRef idx="0">
            <a:srgbClr val="000000"/>
          </a:fillRef>
          <a:effectRef idx="0">
            <a:srgbClr val="000000"/>
          </a:effectRef>
          <a:fontRef idx="minor">
            <a:schemeClr val="lt1"/>
          </a:fontRef>
        </p:style>
        <p:txBody>
          <a:bodyPr spcFirstLastPara="1" wrap="square" lIns="91425" tIns="91425" rIns="91425" bIns="91425" anchor="t" anchorCtr="0">
            <a:normAutofit fontScale="92500" lnSpcReduction="20000"/>
          </a:bodyPr>
          <a:lstStyle>
            <a:defPPr marR="0" lvl="0" algn="l">
              <a:lnSpc>
                <a:spcPct val="100000"/>
              </a:lnSpc>
              <a:spcBef>
                <a:spcPts val="0"/>
              </a:spcBef>
              <a:spcAft>
                <a:spcPts val="0"/>
              </a:spcAft>
            </a:defPPr>
            <a:lvl1pPr marL="457200" marR="0" lvl="0" indent="-342900" algn="ctr">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defRPr>
            </a:lvl1pPr>
            <a:lvl2pPr marL="914400" marR="0" lvl="1" indent="-317500" algn="ctr">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defRPr>
            </a:lvl2pPr>
            <a:lvl3pPr marL="1371600" marR="0" lvl="2" indent="-317500" algn="ctr">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defRPr>
            </a:lvl3pPr>
            <a:lvl4pPr marL="1828800" marR="0" lvl="3" indent="-317500" algn="ctr">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defRPr>
            </a:lvl4pPr>
            <a:lvl5pPr marL="2286000" marR="0" lvl="4" indent="-317500" algn="ctr">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defRPr>
            </a:lvl5pPr>
            <a:lvl6pPr marL="2743200" marR="0" lvl="5" indent="-317500" algn="ctr">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defRPr>
            </a:lvl6pPr>
            <a:lvl7pPr marL="3200400" marR="0" lvl="6" indent="-317500" algn="ctr">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defRPr>
            </a:lvl7pPr>
            <a:lvl8pPr marL="3657600" marR="0" lvl="7" indent="-317500" algn="ctr">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defRPr>
            </a:lvl8pPr>
            <a:lvl9pPr marL="4114800" marR="0" lvl="8" indent="-317500" algn="ctr">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defRPr>
            </a:lvl9pPr>
          </a:lstStyle>
          <a:p>
            <a:pPr marL="0" indent="0" algn="l">
              <a:defRPr/>
            </a:pPr>
            <a:r>
              <a:rPr lang="ru-RU" dirty="0"/>
              <a:t>Технологическое направление:</a:t>
            </a:r>
            <a:endParaRPr lang="ru-RU" dirty="0">
              <a:highlight>
                <a:srgbClr val="FFFF00"/>
              </a:highlight>
            </a:endParaRPr>
          </a:p>
          <a:p>
            <a:pPr indent="-457200" algn="l">
              <a:buFont typeface="Arial"/>
              <a:buChar char="•"/>
              <a:defRPr/>
            </a:pPr>
            <a:r>
              <a:rPr lang="ru-RU" dirty="0"/>
              <a:t>Нано-, </a:t>
            </a:r>
            <a:r>
              <a:rPr lang="ru-RU" dirty="0" err="1"/>
              <a:t>био</a:t>
            </a:r>
            <a:r>
              <a:rPr lang="ru-RU" dirty="0"/>
              <a:t>-, информационные, когнитивные технологии.</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7" name="Google Shape;67;p15"/>
          <p:cNvSpPr txBox="1">
            <a:spLocks noGrp="1"/>
          </p:cNvSpPr>
          <p:nvPr>
            <p:ph type="title"/>
          </p:nvPr>
        </p:nvSpPr>
        <p:spPr bwMode="auto">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a:spcBef>
                <a:spcPts val="0"/>
              </a:spcBef>
              <a:spcAft>
                <a:spcPts val="0"/>
              </a:spcAft>
              <a:buNone/>
              <a:defRPr/>
            </a:pPr>
            <a:r>
              <a:rPr lang="ru">
                <a:latin typeface="Times New Roman"/>
                <a:cs typeface="Times New Roman"/>
              </a:rPr>
              <a:t>Пользователь и его проблема</a:t>
            </a:r>
            <a:endParaRPr>
              <a:latin typeface="Times New Roman"/>
              <a:cs typeface="Times New Roman"/>
            </a:endParaRPr>
          </a:p>
        </p:txBody>
      </p:sp>
      <p:sp>
        <p:nvSpPr>
          <p:cNvPr id="68" name="Google Shape;68;p15"/>
          <p:cNvSpPr txBox="1">
            <a:spLocks noGrp="1"/>
          </p:cNvSpPr>
          <p:nvPr>
            <p:ph type="body" idx="1"/>
          </p:nvPr>
        </p:nvSpPr>
        <p:spPr bwMode="auto">
          <a:xfrm>
            <a:off x="311700" y="1152475"/>
            <a:ext cx="8520600" cy="3416400"/>
          </a:xfrm>
          <a:prstGeom prst="rect">
            <a:avLst/>
          </a:prstGeom>
        </p:spPr>
        <p:txBody>
          <a:bodyPr spcFirstLastPara="1" vertOverflow="overflow" horzOverflow="overflow" vert="horz" wrap="square" lIns="91424" tIns="91424" rIns="91424" bIns="91424" numCol="1" spcCol="0" rtlCol="0" fromWordArt="0" anchor="t" anchorCtr="0" forceAA="0" compatLnSpc="0">
            <a:normAutofit fontScale="60000" lnSpcReduction="20000"/>
          </a:bodyPr>
          <a:lstStyle/>
          <a:p>
            <a:pPr marL="0" lvl="0" indent="0">
              <a:lnSpc>
                <a:spcPct val="150000"/>
              </a:lnSpc>
              <a:buNone/>
              <a:defRPr/>
            </a:pPr>
            <a:r>
              <a:rPr lang="ru-RU" dirty="0">
                <a:solidFill>
                  <a:schemeClr val="tx1"/>
                </a:solidFill>
                <a:latin typeface="Times New Roman"/>
                <a:cs typeface="Times New Roman"/>
              </a:rPr>
              <a:t>     </a:t>
            </a:r>
            <a:r>
              <a:rPr lang="ru-RU" sz="2600" dirty="0">
                <a:solidFill>
                  <a:schemeClr val="tx1"/>
                </a:solidFill>
                <a:latin typeface="Times New Roman"/>
                <a:cs typeface="Times New Roman"/>
              </a:rPr>
              <a:t>Пользователями являются собственники земельных участков, землепользователи, землевладельцы и арендаторы земельных участков. Пользователями могут являться и строительные компании, которые непосредственно способствуют нарушению земель    </a:t>
            </a:r>
          </a:p>
          <a:p>
            <a:pPr marL="0" lvl="0" indent="0">
              <a:lnSpc>
                <a:spcPct val="150000"/>
              </a:lnSpc>
              <a:buNone/>
              <a:defRPr/>
            </a:pPr>
            <a:endParaRPr lang="ru-RU" sz="2600" dirty="0">
              <a:solidFill>
                <a:schemeClr val="tx1"/>
              </a:solidFill>
              <a:latin typeface="Times New Roman"/>
              <a:cs typeface="Times New Roman"/>
            </a:endParaRPr>
          </a:p>
          <a:p>
            <a:pPr marL="0" lvl="0" indent="0">
              <a:lnSpc>
                <a:spcPct val="150000"/>
              </a:lnSpc>
              <a:buNone/>
              <a:defRPr/>
            </a:pPr>
            <a:r>
              <a:rPr lang="ru-RU" sz="2600" dirty="0">
                <a:solidFill>
                  <a:schemeClr val="tx1"/>
                </a:solidFill>
                <a:latin typeface="Times New Roman"/>
                <a:cs typeface="Times New Roman"/>
              </a:rPr>
              <a:t>   Рекультивация нарушенных земель способствует восстановлению и повышению плодородия почвы, что ведет к повышению урожайности. </a:t>
            </a:r>
            <a:r>
              <a:rPr lang="ru-RU" sz="2800" dirty="0">
                <a:solidFill>
                  <a:schemeClr val="tx1"/>
                </a:solidFill>
                <a:latin typeface="Times New Roman"/>
                <a:cs typeface="Times New Roman"/>
              </a:rPr>
              <a:t>Под упущенной выгодой подразумевается недополученный доход, который владелец или  арендатор земельного участка получил бы при обычных условиях, до нарушения почвы, при рекультивации нарушенных земель возможно повышение урожайности выше изначальной, тем самым повыситься и доход </a:t>
            </a:r>
            <a:endParaRPr lang="ru-RU" sz="2600" dirty="0">
              <a:solidFill>
                <a:schemeClr val="tx1"/>
              </a:solidFill>
              <a:latin typeface="Times New Roman"/>
              <a:cs typeface="Times New Roman"/>
            </a:endParaRPr>
          </a:p>
          <a:p>
            <a:pPr marL="0" lvl="0" indent="0">
              <a:buNone/>
              <a:defRPr/>
            </a:pPr>
            <a:endParaRPr lang="ru-RU" i="1" dirty="0"/>
          </a:p>
          <a:p>
            <a:pPr marL="0" lvl="0" indent="0" algn="l">
              <a:spcBef>
                <a:spcPts val="0"/>
              </a:spcBef>
              <a:spcAft>
                <a:spcPts val="1200"/>
              </a:spcAft>
              <a:buNone/>
              <a:defRPr/>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3" name="Google Shape;73;p16"/>
          <p:cNvSpPr txBox="1">
            <a:spLocks noGrp="1"/>
          </p:cNvSpPr>
          <p:nvPr>
            <p:ph type="title"/>
          </p:nvPr>
        </p:nvSpPr>
        <p:spPr bwMode="auto">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a:spcBef>
                <a:spcPts val="0"/>
              </a:spcBef>
              <a:spcAft>
                <a:spcPts val="0"/>
              </a:spcAft>
              <a:buNone/>
              <a:defRPr/>
            </a:pPr>
            <a:r>
              <a:rPr lang="ru" dirty="0">
                <a:latin typeface="Times New Roman"/>
                <a:cs typeface="Times New Roman"/>
              </a:rPr>
              <a:t>Решение</a:t>
            </a:r>
            <a:endParaRPr dirty="0">
              <a:latin typeface="Times New Roman"/>
              <a:cs typeface="Times New Roman"/>
            </a:endParaRPr>
          </a:p>
        </p:txBody>
      </p:sp>
      <p:sp>
        <p:nvSpPr>
          <p:cNvPr id="74" name="Google Shape;74;p16"/>
          <p:cNvSpPr txBox="1">
            <a:spLocks noGrp="1"/>
          </p:cNvSpPr>
          <p:nvPr>
            <p:ph type="body" idx="1"/>
          </p:nvPr>
        </p:nvSpPr>
        <p:spPr bwMode="auto">
          <a:xfrm>
            <a:off x="311700" y="1152475"/>
            <a:ext cx="8520600" cy="3416400"/>
          </a:xfrm>
          <a:prstGeom prst="rect">
            <a:avLst/>
          </a:prstGeom>
        </p:spPr>
        <p:txBody>
          <a:bodyPr spcFirstLastPara="1" wrap="square" lIns="91425" tIns="91425" rIns="91425" bIns="91425" anchor="t" anchorCtr="0">
            <a:normAutofit/>
          </a:bodyPr>
          <a:lstStyle/>
          <a:p>
            <a:pPr marL="0" lvl="0" indent="0">
              <a:buNone/>
              <a:defRPr/>
            </a:pPr>
            <a:r>
              <a:rPr lang="ru-RU" sz="2200" dirty="0">
                <a:solidFill>
                  <a:schemeClr val="tx1"/>
                </a:solidFill>
                <a:latin typeface="Times New Roman"/>
                <a:cs typeface="Times New Roman"/>
              </a:rPr>
              <a:t>   Внесение комплекса доз минеральных и органических удобрений, а так же высев многолетних трав на нарушенных землях  содействуют восстановлению экосистемы, это приводит к восстановлению плодородного слоя почвы, повышению урожайности.</a:t>
            </a:r>
            <a:endParaRPr lang="ru-RU" i="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9" name="Google Shape;79;p17"/>
          <p:cNvSpPr txBox="1">
            <a:spLocks noGrp="1"/>
          </p:cNvSpPr>
          <p:nvPr>
            <p:ph type="title"/>
          </p:nvPr>
        </p:nvSpPr>
        <p:spPr bwMode="auto">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a:spcBef>
                <a:spcPts val="0"/>
              </a:spcBef>
              <a:spcAft>
                <a:spcPts val="0"/>
              </a:spcAft>
              <a:buNone/>
              <a:defRPr/>
            </a:pPr>
            <a:r>
              <a:rPr lang="ru"/>
              <a:t>Аналоги решения</a:t>
            </a:r>
            <a:endParaRPr/>
          </a:p>
        </p:txBody>
      </p:sp>
      <p:sp>
        <p:nvSpPr>
          <p:cNvPr id="80" name="Google Shape;80;p17"/>
          <p:cNvSpPr txBox="1">
            <a:spLocks noGrp="1"/>
          </p:cNvSpPr>
          <p:nvPr>
            <p:ph type="body" idx="1"/>
          </p:nvPr>
        </p:nvSpPr>
        <p:spPr bwMode="auto">
          <a:xfrm>
            <a:off x="311700" y="1152475"/>
            <a:ext cx="8520600" cy="3416400"/>
          </a:xfrm>
          <a:prstGeom prst="rect">
            <a:avLst/>
          </a:prstGeom>
        </p:spPr>
        <p:txBody>
          <a:bodyPr spcFirstLastPara="1" wrap="square" lIns="91425" tIns="91425" rIns="91425" bIns="91425" anchor="t" anchorCtr="0">
            <a:normAutofit/>
          </a:bodyPr>
          <a:lstStyle/>
          <a:p>
            <a:pPr marL="0" lvl="0" indent="0" algn="l">
              <a:spcBef>
                <a:spcPts val="0"/>
              </a:spcBef>
              <a:spcAft>
                <a:spcPts val="1200"/>
              </a:spcAft>
              <a:buNone/>
              <a:defRPr/>
            </a:pPr>
            <a:r>
              <a:rPr lang="ru-RU" sz="1600" dirty="0">
                <a:solidFill>
                  <a:schemeClr val="tx1"/>
                </a:solidFill>
                <a:latin typeface="Times New Roman" panose="02020603050405020304" pitchFamily="18" charset="0"/>
                <a:cs typeface="Times New Roman" panose="02020603050405020304" pitchFamily="18" charset="0"/>
              </a:rPr>
              <a:t>Конкурентами являются компании по рекультивации земель:</a:t>
            </a:r>
          </a:p>
          <a:p>
            <a:pPr marL="285750" indent="-285750">
              <a:spcAft>
                <a:spcPts val="1200"/>
              </a:spcAft>
              <a:defRPr/>
            </a:pPr>
            <a:r>
              <a:rPr lang="ru-RU" sz="1600" dirty="0">
                <a:solidFill>
                  <a:schemeClr val="tx1"/>
                </a:solidFill>
                <a:latin typeface="Times New Roman" panose="02020603050405020304" pitchFamily="18" charset="0"/>
                <a:cs typeface="Times New Roman" panose="02020603050405020304" pitchFamily="18" charset="0"/>
              </a:rPr>
              <a:t>ООО «Природа-Пермь» - компания готова оказать услуги по рекультивации земель, согласно рабочему проекту (плану производства работ), разработанного в соответствии с требованиями СНиП 11-01-95, инструкции по рекультивации земель.</a:t>
            </a:r>
          </a:p>
          <a:p>
            <a:pPr marL="285750" indent="-285750">
              <a:spcAft>
                <a:spcPts val="1200"/>
              </a:spcAft>
              <a:defRPr/>
            </a:pPr>
            <a:r>
              <a:rPr lang="ru-RU" sz="1600" dirty="0">
                <a:solidFill>
                  <a:schemeClr val="tx1"/>
                </a:solidFill>
                <a:latin typeface="Times New Roman" panose="02020603050405020304" pitchFamily="18" charset="0"/>
                <a:cs typeface="Times New Roman" panose="02020603050405020304" pitchFamily="18" charset="0"/>
              </a:rPr>
              <a:t>ФПИ «Экология будущего» - компания готова оказать услуги высокого качества по рекультивации земель по демократичным ценам, в наличии собственная лаборатория, у компании широкая географическая деятельность </a:t>
            </a:r>
          </a:p>
          <a:p>
            <a:pPr marL="0" indent="0">
              <a:spcAft>
                <a:spcPts val="1200"/>
              </a:spcAft>
              <a:buNone/>
              <a:defRPr/>
            </a:pPr>
            <a:endParaRPr lang="ru-RU" sz="1600" dirty="0">
              <a:solidFill>
                <a:schemeClr val="tx1"/>
              </a:solidFill>
              <a:latin typeface="Times New Roman" panose="02020603050405020304" pitchFamily="18" charset="0"/>
              <a:cs typeface="Times New Roman" panose="02020603050405020304" pitchFamily="18" charset="0"/>
            </a:endParaRPr>
          </a:p>
          <a:p>
            <a:pPr marL="0" lvl="0" indent="0" algn="l">
              <a:spcBef>
                <a:spcPts val="0"/>
              </a:spcBef>
              <a:spcAft>
                <a:spcPts val="1200"/>
              </a:spcAft>
              <a:buNone/>
              <a:defRPr/>
            </a:pPr>
            <a:endParaRPr lang="ru-RU" sz="16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5" name="Google Shape;85;p18"/>
          <p:cNvSpPr txBox="1">
            <a:spLocks noGrp="1"/>
          </p:cNvSpPr>
          <p:nvPr>
            <p:ph type="title"/>
          </p:nvPr>
        </p:nvSpPr>
        <p:spPr bwMode="auto">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a:spcBef>
                <a:spcPts val="0"/>
              </a:spcBef>
              <a:spcAft>
                <a:spcPts val="0"/>
              </a:spcAft>
              <a:buNone/>
              <a:defRPr/>
            </a:pPr>
            <a:r>
              <a:rPr lang="ru">
                <a:latin typeface="Times New Roman"/>
                <a:cs typeface="Times New Roman"/>
              </a:rPr>
              <a:t>Команда</a:t>
            </a:r>
            <a:endParaRPr>
              <a:latin typeface="Times New Roman"/>
              <a:cs typeface="Times New Roman"/>
            </a:endParaRPr>
          </a:p>
        </p:txBody>
      </p:sp>
      <p:sp>
        <p:nvSpPr>
          <p:cNvPr id="86" name="Google Shape;86;p18"/>
          <p:cNvSpPr txBox="1">
            <a:spLocks noGrp="1"/>
          </p:cNvSpPr>
          <p:nvPr>
            <p:ph type="body" idx="1"/>
          </p:nvPr>
        </p:nvSpPr>
        <p:spPr bwMode="auto">
          <a:xfrm>
            <a:off x="311700" y="1152475"/>
            <a:ext cx="8520600" cy="3416400"/>
          </a:xfrm>
          <a:prstGeom prst="rect">
            <a:avLst/>
          </a:prstGeom>
        </p:spPr>
        <p:txBody>
          <a:bodyPr spcFirstLastPara="1" wrap="square" lIns="91425" tIns="91425" rIns="91425" bIns="91425" anchor="t" anchorCtr="0">
            <a:normAutofit/>
          </a:bodyPr>
          <a:lstStyle/>
          <a:p>
            <a:pPr marL="342900">
              <a:spcAft>
                <a:spcPts val="1200"/>
              </a:spcAft>
              <a:defRPr/>
            </a:pPr>
            <a:r>
              <a:rPr lang="ru-RU" sz="2200" dirty="0">
                <a:solidFill>
                  <a:schemeClr val="tx1"/>
                </a:solidFill>
                <a:latin typeface="Times New Roman"/>
                <a:cs typeface="Times New Roman"/>
              </a:rPr>
              <a:t>Сафиуллина Диана, 2 курс магистратуры</a:t>
            </a:r>
            <a:endParaRPr dirty="0"/>
          </a:p>
          <a:p>
            <a:pPr marL="342900">
              <a:spcAft>
                <a:spcPts val="1200"/>
              </a:spcAft>
              <a:defRPr/>
            </a:pPr>
            <a:r>
              <a:rPr lang="ru-RU" sz="2200" dirty="0">
                <a:solidFill>
                  <a:schemeClr val="tx1"/>
                </a:solidFill>
                <a:latin typeface="Times New Roman"/>
                <a:cs typeface="Times New Roman"/>
              </a:rPr>
              <a:t>Малькова Анастасия, 2 курс магистратуры</a:t>
            </a:r>
            <a:endParaRPr dirty="0"/>
          </a:p>
          <a:p>
            <a:pPr marL="342900">
              <a:spcAft>
                <a:spcPts val="1200"/>
              </a:spcAft>
              <a:defRPr/>
            </a:pPr>
            <a:r>
              <a:rPr lang="ru-RU" sz="2200" dirty="0">
                <a:solidFill>
                  <a:schemeClr val="tx1"/>
                </a:solidFill>
                <a:latin typeface="Times New Roman"/>
                <a:cs typeface="Times New Roman"/>
              </a:rPr>
              <a:t>Суханова Анастасия, 2 курс магистратуры</a:t>
            </a:r>
            <a:endParaRPr dirty="0"/>
          </a:p>
          <a:p>
            <a:pPr marL="342900">
              <a:spcAft>
                <a:spcPts val="1200"/>
              </a:spcAft>
              <a:defRPr/>
            </a:pPr>
            <a:r>
              <a:rPr lang="ru-RU" sz="2200" dirty="0">
                <a:solidFill>
                  <a:schemeClr val="tx1"/>
                </a:solidFill>
                <a:latin typeface="Times New Roman"/>
                <a:cs typeface="Times New Roman"/>
              </a:rPr>
              <a:t>Худорожкова Яна, 3 курс бакалавриата </a:t>
            </a:r>
            <a:endParaRPr dirty="0"/>
          </a:p>
          <a:p>
            <a:pPr marL="285750" indent="-285750">
              <a:spcAft>
                <a:spcPts val="1200"/>
              </a:spcAft>
              <a:defRPr/>
            </a:pPr>
            <a:r>
              <a:rPr lang="ru-RU" sz="2200" dirty="0">
                <a:solidFill>
                  <a:schemeClr val="tx1"/>
                </a:solidFill>
                <a:latin typeface="Times New Roman"/>
                <a:cs typeface="Times New Roman"/>
              </a:rPr>
              <a:t> Нестеренко Софья, 3 курс бакалавриата</a:t>
            </a:r>
            <a:endParaRPr dirty="0"/>
          </a:p>
          <a:p>
            <a:pPr marL="0" indent="0">
              <a:spcAft>
                <a:spcPts val="1200"/>
              </a:spcAft>
              <a:buNone/>
              <a:defRPr/>
            </a:pPr>
            <a:endParaRPr lang="ru-RU" sz="2200" dirty="0">
              <a:solidFill>
                <a:schemeClr val="tx1"/>
              </a:solidFill>
              <a:latin typeface="Times New Roman"/>
              <a:cs typeface="Times New Roman"/>
            </a:endParaRPr>
          </a:p>
          <a:p>
            <a:pPr marL="0" indent="0">
              <a:spcAft>
                <a:spcPts val="1200"/>
              </a:spcAft>
              <a:buNone/>
              <a:defRPr/>
            </a:pPr>
            <a:endParaRPr lang="ru-RU" sz="2200" dirty="0">
              <a:solidFill>
                <a:schemeClr val="tx1"/>
              </a:solidFill>
              <a:latin typeface="Times New Roman"/>
              <a:cs typeface="Times New Roman"/>
            </a:endParaRPr>
          </a:p>
          <a:p>
            <a:pPr marL="0" lvl="0" indent="0" algn="l">
              <a:spcBef>
                <a:spcPts val="0"/>
              </a:spcBef>
              <a:spcAft>
                <a:spcPts val="1200"/>
              </a:spcAft>
              <a:buNone/>
              <a:defRPr/>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1" name="Google Shape;91;p19"/>
          <p:cNvSpPr txBox="1">
            <a:spLocks noGrp="1"/>
          </p:cNvSpPr>
          <p:nvPr>
            <p:ph type="title"/>
          </p:nvPr>
        </p:nvSpPr>
        <p:spPr bwMode="auto">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a:spcBef>
                <a:spcPts val="0"/>
              </a:spcBef>
              <a:spcAft>
                <a:spcPts val="0"/>
              </a:spcAft>
              <a:buNone/>
              <a:defRPr/>
            </a:pPr>
            <a:r>
              <a:rPr lang="ru"/>
              <a:t>Вопросы к экспертам</a:t>
            </a:r>
            <a:endParaRPr/>
          </a:p>
        </p:txBody>
      </p:sp>
      <p:sp>
        <p:nvSpPr>
          <p:cNvPr id="92" name="Google Shape;92;p19"/>
          <p:cNvSpPr txBox="1">
            <a:spLocks noGrp="1"/>
          </p:cNvSpPr>
          <p:nvPr>
            <p:ph type="body" idx="1"/>
          </p:nvPr>
        </p:nvSpPr>
        <p:spPr bwMode="auto">
          <a:xfrm>
            <a:off x="311700" y="1152475"/>
            <a:ext cx="8520600" cy="3416400"/>
          </a:xfrm>
          <a:prstGeom prst="rect">
            <a:avLst/>
          </a:prstGeom>
        </p:spPr>
        <p:txBody>
          <a:bodyPr spcFirstLastPara="1" wrap="square" lIns="91425" tIns="91425" rIns="91425" bIns="91425" anchor="t" anchorCtr="0">
            <a:normAutofit/>
          </a:bodyPr>
          <a:lstStyle/>
          <a:p>
            <a:pPr marL="114300" indent="0">
              <a:buNone/>
              <a:defRPr/>
            </a:pPr>
            <a:endParaRPr sz="2200" dirty="0"/>
          </a:p>
          <a:p>
            <a:pPr marL="0" lvl="0" indent="0" algn="l">
              <a:spcBef>
                <a:spcPts val="0"/>
              </a:spcBef>
              <a:spcAft>
                <a:spcPts val="1200"/>
              </a:spcAft>
              <a:buNone/>
              <a:defRPr/>
            </a:pPr>
            <a:r>
              <a:rPr sz="2200" b="0" i="0" u="none" dirty="0" err="1">
                <a:solidFill>
                  <a:srgbClr val="000000"/>
                </a:solidFill>
                <a:latin typeface="Times New Roman"/>
                <a:ea typeface="Times New Roman"/>
                <a:cs typeface="Times New Roman"/>
              </a:rPr>
              <a:t>Каковы</a:t>
            </a:r>
            <a:r>
              <a:rPr sz="2200" b="0" i="0" u="none" dirty="0">
                <a:solidFill>
                  <a:srgbClr val="000000"/>
                </a:solidFill>
                <a:latin typeface="Times New Roman"/>
                <a:ea typeface="Times New Roman"/>
                <a:cs typeface="Times New Roman"/>
              </a:rPr>
              <a:t> </a:t>
            </a:r>
            <a:r>
              <a:rPr sz="2200" b="0" i="0" u="none" dirty="0" err="1">
                <a:solidFill>
                  <a:srgbClr val="000000"/>
                </a:solidFill>
                <a:latin typeface="Times New Roman"/>
                <a:ea typeface="Times New Roman"/>
                <a:cs typeface="Times New Roman"/>
              </a:rPr>
              <a:t>минусы</a:t>
            </a:r>
            <a:r>
              <a:rPr sz="2200" b="0" i="0" u="none" dirty="0">
                <a:solidFill>
                  <a:srgbClr val="000000"/>
                </a:solidFill>
                <a:latin typeface="Times New Roman"/>
                <a:ea typeface="Times New Roman"/>
                <a:cs typeface="Times New Roman"/>
              </a:rPr>
              <a:t> и </a:t>
            </a:r>
            <a:r>
              <a:rPr sz="2200" b="0" i="0" u="none" dirty="0" err="1">
                <a:solidFill>
                  <a:srgbClr val="000000"/>
                </a:solidFill>
                <a:latin typeface="Times New Roman"/>
                <a:ea typeface="Times New Roman"/>
                <a:cs typeface="Times New Roman"/>
              </a:rPr>
              <a:t>плюсы</a:t>
            </a:r>
            <a:r>
              <a:rPr sz="2200" b="0" i="0" u="none" dirty="0">
                <a:solidFill>
                  <a:srgbClr val="000000"/>
                </a:solidFill>
                <a:latin typeface="Times New Roman"/>
                <a:ea typeface="Times New Roman"/>
                <a:cs typeface="Times New Roman"/>
              </a:rPr>
              <a:t> </a:t>
            </a:r>
            <a:r>
              <a:rPr sz="2200" b="0" i="0" u="none" dirty="0" err="1">
                <a:solidFill>
                  <a:srgbClr val="000000"/>
                </a:solidFill>
                <a:latin typeface="Times New Roman"/>
                <a:ea typeface="Times New Roman"/>
                <a:cs typeface="Times New Roman"/>
              </a:rPr>
              <a:t>данного</a:t>
            </a:r>
            <a:r>
              <a:rPr sz="2200" b="0" i="0" u="none" dirty="0">
                <a:solidFill>
                  <a:srgbClr val="000000"/>
                </a:solidFill>
                <a:latin typeface="Times New Roman"/>
                <a:ea typeface="Times New Roman"/>
                <a:cs typeface="Times New Roman"/>
              </a:rPr>
              <a:t> </a:t>
            </a:r>
            <a:r>
              <a:rPr sz="2200" b="0" i="0" u="none" dirty="0" err="1">
                <a:solidFill>
                  <a:srgbClr val="000000"/>
                </a:solidFill>
                <a:latin typeface="Times New Roman"/>
                <a:ea typeface="Times New Roman"/>
                <a:cs typeface="Times New Roman"/>
              </a:rPr>
              <a:t>проекта</a:t>
            </a:r>
            <a:r>
              <a:rPr lang="ru-RU" sz="2200" b="0" i="0" u="none" dirty="0">
                <a:solidFill>
                  <a:srgbClr val="000000"/>
                </a:solidFill>
                <a:latin typeface="Times New Roman"/>
                <a:ea typeface="Times New Roman"/>
                <a:cs typeface="Times New Roman"/>
              </a:rPr>
              <a:t>?</a:t>
            </a:r>
            <a:r>
              <a:rPr sz="2200" b="0" i="0" u="none" dirty="0">
                <a:solidFill>
                  <a:srgbClr val="000000"/>
                </a:solidFill>
                <a:latin typeface="Times New Roman"/>
                <a:ea typeface="Times New Roman"/>
                <a:cs typeface="Times New Roman"/>
              </a:rPr>
              <a:t> </a:t>
            </a:r>
          </a:p>
          <a:p>
            <a:pPr marL="0" lvl="0" indent="0" algn="l">
              <a:spcBef>
                <a:spcPts val="0"/>
              </a:spcBef>
              <a:spcAft>
                <a:spcPts val="1199"/>
              </a:spcAft>
              <a:buNone/>
              <a:defRPr/>
            </a:pPr>
            <a:r>
              <a:rPr sz="2200" b="0" i="0" u="none" dirty="0" err="1">
                <a:solidFill>
                  <a:srgbClr val="000000"/>
                </a:solidFill>
                <a:latin typeface="Times New Roman"/>
                <a:ea typeface="Times New Roman"/>
                <a:cs typeface="Times New Roman"/>
              </a:rPr>
              <a:t>Что</a:t>
            </a:r>
            <a:r>
              <a:rPr sz="2200" b="0" i="0" u="none" dirty="0">
                <a:solidFill>
                  <a:srgbClr val="000000"/>
                </a:solidFill>
                <a:latin typeface="Times New Roman"/>
                <a:ea typeface="Times New Roman"/>
                <a:cs typeface="Times New Roman"/>
              </a:rPr>
              <a:t> </a:t>
            </a:r>
            <a:r>
              <a:rPr sz="2200" b="0" i="0" u="none" dirty="0" err="1">
                <a:solidFill>
                  <a:srgbClr val="000000"/>
                </a:solidFill>
                <a:latin typeface="Times New Roman"/>
                <a:ea typeface="Times New Roman"/>
                <a:cs typeface="Times New Roman"/>
              </a:rPr>
              <a:t>вы</a:t>
            </a:r>
            <a:r>
              <a:rPr sz="2200" b="0" i="0" u="none" dirty="0">
                <a:solidFill>
                  <a:srgbClr val="000000"/>
                </a:solidFill>
                <a:latin typeface="Times New Roman"/>
                <a:ea typeface="Times New Roman"/>
                <a:cs typeface="Times New Roman"/>
              </a:rPr>
              <a:t> </a:t>
            </a:r>
            <a:r>
              <a:rPr sz="2200" b="0" i="0" u="none" dirty="0" err="1">
                <a:solidFill>
                  <a:srgbClr val="000000"/>
                </a:solidFill>
                <a:latin typeface="Times New Roman"/>
                <a:ea typeface="Times New Roman"/>
                <a:cs typeface="Times New Roman"/>
              </a:rPr>
              <a:t>можете</a:t>
            </a:r>
            <a:r>
              <a:rPr sz="2200" b="0" i="0" u="none" dirty="0">
                <a:solidFill>
                  <a:srgbClr val="000000"/>
                </a:solidFill>
                <a:latin typeface="Times New Roman"/>
                <a:ea typeface="Times New Roman"/>
                <a:cs typeface="Times New Roman"/>
              </a:rPr>
              <a:t> </a:t>
            </a:r>
            <a:r>
              <a:rPr sz="2200" b="0" i="0" u="none" dirty="0" err="1">
                <a:solidFill>
                  <a:srgbClr val="000000"/>
                </a:solidFill>
                <a:latin typeface="Times New Roman"/>
                <a:ea typeface="Times New Roman"/>
                <a:cs typeface="Times New Roman"/>
              </a:rPr>
              <a:t>посоветовать</a:t>
            </a:r>
            <a:r>
              <a:rPr sz="2200" b="0" i="0" u="none" dirty="0">
                <a:solidFill>
                  <a:srgbClr val="000000"/>
                </a:solidFill>
                <a:latin typeface="Times New Roman"/>
                <a:ea typeface="Times New Roman"/>
                <a:cs typeface="Times New Roman"/>
              </a:rPr>
              <a:t> </a:t>
            </a:r>
            <a:r>
              <a:rPr sz="2200" b="0" i="0" u="none" dirty="0" err="1">
                <a:solidFill>
                  <a:srgbClr val="000000"/>
                </a:solidFill>
                <a:latin typeface="Times New Roman"/>
                <a:ea typeface="Times New Roman"/>
                <a:cs typeface="Times New Roman"/>
              </a:rPr>
              <a:t>по</a:t>
            </a:r>
            <a:r>
              <a:rPr sz="2200" b="0" i="0" u="none" dirty="0">
                <a:solidFill>
                  <a:srgbClr val="000000"/>
                </a:solidFill>
                <a:latin typeface="Times New Roman"/>
                <a:ea typeface="Times New Roman"/>
                <a:cs typeface="Times New Roman"/>
              </a:rPr>
              <a:t> </a:t>
            </a:r>
            <a:r>
              <a:rPr sz="2200" b="0" i="0" u="none" dirty="0" err="1">
                <a:solidFill>
                  <a:srgbClr val="000000"/>
                </a:solidFill>
                <a:latin typeface="Times New Roman"/>
                <a:ea typeface="Times New Roman"/>
                <a:cs typeface="Times New Roman"/>
              </a:rPr>
              <a:t>дальнейшему</a:t>
            </a:r>
            <a:r>
              <a:rPr sz="2200" b="0" i="0" u="none" dirty="0">
                <a:solidFill>
                  <a:srgbClr val="000000"/>
                </a:solidFill>
                <a:latin typeface="Times New Roman"/>
                <a:ea typeface="Times New Roman"/>
                <a:cs typeface="Times New Roman"/>
              </a:rPr>
              <a:t> </a:t>
            </a:r>
            <a:r>
              <a:rPr sz="2200" b="0" i="0" u="none" dirty="0" err="1">
                <a:solidFill>
                  <a:srgbClr val="000000"/>
                </a:solidFill>
                <a:latin typeface="Times New Roman"/>
                <a:ea typeface="Times New Roman"/>
                <a:cs typeface="Times New Roman"/>
              </a:rPr>
              <a:t>развитию</a:t>
            </a:r>
            <a:r>
              <a:rPr sz="2200" b="0" i="0" u="none" dirty="0">
                <a:solidFill>
                  <a:srgbClr val="000000"/>
                </a:solidFill>
                <a:latin typeface="Times New Roman"/>
                <a:ea typeface="Times New Roman"/>
                <a:cs typeface="Times New Roman"/>
              </a:rPr>
              <a:t> </a:t>
            </a:r>
            <a:r>
              <a:rPr sz="2200" b="0" i="0" u="none" dirty="0" err="1">
                <a:solidFill>
                  <a:srgbClr val="000000"/>
                </a:solidFill>
                <a:latin typeface="Times New Roman"/>
                <a:ea typeface="Times New Roman"/>
                <a:cs typeface="Times New Roman"/>
              </a:rPr>
              <a:t>проекта</a:t>
            </a:r>
            <a:r>
              <a:rPr sz="2200" b="0" i="0" u="none" dirty="0">
                <a:solidFill>
                  <a:srgbClr val="000000"/>
                </a:solidFill>
                <a:latin typeface="Times New Roman"/>
                <a:ea typeface="Times New Roman"/>
                <a:cs typeface="Times New Roman"/>
              </a:rPr>
              <a:t>?</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287</TotalTime>
  <Words>271</Words>
  <Application>Microsoft Office PowerPoint</Application>
  <DocSecurity>0</DocSecurity>
  <PresentationFormat>Экран (16:9)</PresentationFormat>
  <Paragraphs>27</Paragraphs>
  <Slides>6</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6</vt:i4>
      </vt:variant>
    </vt:vector>
  </HeadingPairs>
  <TitlesOfParts>
    <vt:vector size="9" baseType="lpstr">
      <vt:lpstr>Arial</vt:lpstr>
      <vt:lpstr>Times New Roman</vt:lpstr>
      <vt:lpstr>Simple Light</vt:lpstr>
      <vt:lpstr>Совершенствование технологии рекультивации нарушенных земель</vt:lpstr>
      <vt:lpstr>Пользователь и его проблема</vt:lpstr>
      <vt:lpstr>Решение</vt:lpstr>
      <vt:lpstr>Аналоги решения</vt:lpstr>
      <vt:lpstr>Команда</vt:lpstr>
      <vt:lpstr>Вопросы к экспертам</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проекта</dc:title>
  <dc:subject/>
  <dc:creator>Vadim</dc:creator>
  <cp:keywords/>
  <dc:description/>
  <cp:lastModifiedBy>Специалист отдела проф. работы</cp:lastModifiedBy>
  <cp:revision>19</cp:revision>
  <dcterms:modified xsi:type="dcterms:W3CDTF">2023-10-26T04:46:53Z</dcterms:modified>
  <cp:category/>
  <dc:identifier/>
  <cp:contentStatus/>
  <dc:language/>
  <cp:version/>
</cp:coreProperties>
</file>