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F76E6AF-5281-48D9-973A-7FDF37D0EF59}">
  <a:tblStyle styleId="{AF76E6AF-5281-48D9-973A-7FDF37D0EF5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Roboto-italic.fntdata"/><Relationship Id="rId10" Type="http://schemas.openxmlformats.org/officeDocument/2006/relationships/slide" Target="slides/slide3.xml"/><Relationship Id="rId32" Type="http://schemas.openxmlformats.org/officeDocument/2006/relationships/font" Target="fonts/Roboto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5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eb502914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7eb502914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7eb50291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7eb50291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91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цветовых индикаторов срока годности </a:t>
            </a: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продукции.</a:t>
            </a:r>
            <a:endParaRPr b="1" sz="4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86800" y="1361500"/>
            <a:ext cx="6942600" cy="19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29"/>
              <a:buNone/>
            </a:pPr>
            <a:r>
              <a:rPr lang="ru" sz="820"/>
              <a:t>Испорченные продукты и пищевые отравления, вызванные ими - распостраненная проблема для многих ресторанов и продуктовых сетей. Два основных компонента данной проблемы - нарушения условий хранения продукта при транспортировке и невозможность оценить степень годности некоторых закрытых товаров (например, когда плотная пленка не пропускает запах или искажает цвет продукта). В лучшем случае, для заведения некачественные продукты обернутся финансовыми потерями, а в худем - отравлением клиентов.</a:t>
            </a:r>
            <a:endParaRPr sz="82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29"/>
              <a:buNone/>
            </a:pPr>
            <a:r>
              <a:rPr lang="ru" sz="820"/>
              <a:t>Данная проблема, безусловно, актуальна по всему миру. В последнее десятилетие для нее появилось крайне удобное и простое в реализации решение - цветовые индекаторы свежести, что меняют свой цвект в зависимости от степени годности продукта. Первое подобное решение было предоставлено компанией Ч в году Е и почти мгновенно приобрело значительную популярность среди рестораторов и владельцев ретейлов.</a:t>
            </a:r>
            <a:endParaRPr sz="82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29"/>
              <a:buNone/>
            </a:pPr>
            <a:r>
              <a:rPr lang="ru" sz="820"/>
              <a:t>Ввиду сложности транспортных маршрутов и сурового климата, проблема свежести пищевых продуктов крайне значима для рестораторов и торговых сетей запалярного круга.</a:t>
            </a:r>
            <a:endParaRPr sz="82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029"/>
              <a:buNone/>
            </a:pPr>
            <a:r>
              <a:rPr lang="ru" sz="820"/>
              <a:t>Цветовые индекаторы срока годности рподуктов широко распостранены по всему миру и ялвяются крайне удобным способом для покупателей четко определять степень годности продуктов. В решении данной проблемы мы собираемся опираться на опыт наших предшественников и зарубежных коллег.</a:t>
            </a:r>
            <a:endParaRPr sz="820"/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-116425" y="3725875"/>
            <a:ext cx="72291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310700" y="7973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ЦА продукта - крупные продуктовые сети, что сталкиваются с огромным объемом продукции, или магазины премиум-класса, имеющие собсвтенные производства, которые хотят выделиться на обзем фоне за счет уникальных решений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А - рестораторы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Б - супермаркеты премиум-сегмента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С -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D -</a:t>
            </a:r>
            <a:endParaRPr sz="13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X - ритейлы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255743" y="134706"/>
            <a:ext cx="6568200" cy="52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Два основных компонента данной проблемы - нарушения условий хранения продукта при транспортировке и невозможность оценить степень годности некоторых закрытых товаров (например, когда плотная пленка не пропускает запах или искажает цвет продукта).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КУЛСТОРИ: Я являюсь частым клиентам мурманской сети супермаркетов бизнес-премиум класса “Сити Гурмэ”. Несмотря на выскоие стандарыты хранения товаров, недавно, мне неповезло купить мясную вырезку, что была ненадлежащего качества. Обнаружил я это лишь предя домой и употребив некоторую часть продукта. Вернувшись в магазин и рассказав об этом, мне оформили возврат товара по чеку.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10066492" y="12700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52801" y="0"/>
            <a:ext cx="9091200" cy="70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чувствительная к температуре микробиологическая маркировка, которая контролирует состояние продукта путем изменения цвета от зеленого до красного в зависимости от времени/температуры. Такая маркировка позволяет немедленно идентифицировать продукт, непригодный для потребления. Как видно из графика, продукт будет не свежим при разных температурах окружающей среды от 1 до 4 дней. 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Метка утечки применяется с внешней стороны защитной пленки для определения наличия газа в</a:t>
            </a:r>
            <a:r>
              <a:rPr b="1" lang="ru" u="sng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нутри упаковки</a:t>
            </a: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 </a:t>
            </a:r>
            <a:r>
              <a:rPr b="1" lang="ru" u="sng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 наличии газа внутри упаковки, газ вытекает, и ​​этикетка изменяет цвет с желтого на синий</a:t>
            </a: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Такая этикетка является </a:t>
            </a:r>
            <a:r>
              <a:rPr b="1" lang="ru" u="sng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полезным инструментом для индикации утечек газа.</a:t>
            </a: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Она используется с целью наглядной демонстрации потребителям целостности упаковки и соответственно, качестве продукции. Идеально подходит для MAP упакованных продуктов.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Индикатор для широкого спектра модифицированных продуктов. Интеллектуальная метка встроена во внутренний слой защитной пленки модифицированного пакета. В случае наполнения упаковки газом CO2, этикетка меняет цвет на желтый. Того же цвета она остается до тех пор, пока не будет вскрыта упаковка, выпустив при этом CO2.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После того, как пакет вскрыт, метка начинает отсчет времени, реагируя на изменение цвета, которое может быть предварительно установлено в соответствии со сроком потребления</a:t>
            </a: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Реакция изменения цвета происходит быстрее при достижении более высоких температурах, выравнивая этикетку с фактической свежестью продукта.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Индикатор свежести морепродуктов постоянно контролирует окружающую продукт температуру. Параметры индикатора специально адаптированы к различным продуктам и их срокам хранения. Он показывает оставшийся срок хранения продукта и как он уменьшается с течением времени. В случаях, когда продукт хранится в тепле, индикатор будет двигаться быстро, а если изделие остается охлажденным, индикатор будет двигаться медленнее. А в ситуациях, когда индикатор наглядно демонстрирует «0», продукт не пригоден к употреблению. 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 примеру: если определено, что рыбный продукт имеет ограниченный срок хранения - 12 дней при 4 ℃, его срок годности будет уменьшен, если он будет находиться выше этой температуры. Однако, если рыба хранится в более прохладных температурах, нежели чем 4 ℃, ее срок годности будет увеличен.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Этикетка свежести продуктов в виде песочных часов, постепенно меняет цвет, а по истечении срока годности продукта, штрихкод делает вовсе нечитабельным. Такие этикетки состоят из двух слоев и предназначены для упаковок со скоропортящимися продуктами. Каждый слой такой этикетки содержит разную информацию: первый слой содержит информацию о продукте и сам штрихкод, а второй слой содержит специальные безопасные чернила из красный капусты, реагирующие на аммиак.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255743" y="1451281"/>
            <a:ext cx="7993200" cy="30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u="sng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Аргументы в пользу использования индикаторов свежести продуктов для потребителей и производителей</a:t>
            </a:r>
            <a:endParaRPr b="1" u="sng"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140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Увеличение спроса и продаж продуктов с контролем их сохранности (для производителей);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Гарантия качества и свежести продуктов (для потребителей);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Гарантия свежести реализуемых продуктов (для производителей);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Контроль между поставщиками в распределительной цепочке;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Наличие индивидуальных средств контроля безопасности пищевых продуктов (для производителей);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Увеличение периода потребления продукции (для потребителей);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Положительный имидж бренда у потребителей (для производителей);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939800" rtl="0" algn="l">
              <a:spcBef>
                <a:spcPts val="0"/>
              </a:spcBef>
              <a:spcAft>
                <a:spcPts val="0"/>
              </a:spcAft>
              <a:buClr>
                <a:srgbClr val="6E7889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6E788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Снижение рисков отравлений некачественной просроченной продукцией (для потребителей);</a:t>
            </a:r>
            <a:endParaRPr>
              <a:solidFill>
                <a:srgbClr val="6E788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5" name="Google Shape;195;p32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6" name="Google Shape;196;p32"/>
          <p:cNvSpPr txBox="1"/>
          <p:nvPr/>
        </p:nvSpPr>
        <p:spPr>
          <a:xfrm>
            <a:off x="755132" y="2376800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ресторатам, ритейлам и супермаркетам премиум-класа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несоответсвия предположительного срока годности реальной свежести продукта</a:t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я</a:t>
            </a: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родажи порченных продуктов и предотвращая возможные пищевые отравления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цветовых маркеров свежести товара на основе тепловых и амиачных индикаторов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 B2B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7" name="Google Shape;207;p33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4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4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4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5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5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6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5" name="Google Shape;24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4" name="Google Shape;254;p3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{AF76E6AF-5281-48D9-973A-7FDF37D0EF59}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Малыгин Алексей/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37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7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57" name="Google Shape;25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8" name="Google Shape;268;p38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9" name="Google Shape;26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7" name="Google Shape;277;p38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{AF76E6AF-5281-48D9-973A-7FDF37D0EF59}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8" name="Google Shape;278;p38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4" name="Google Shape;284;p39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5" name="Google Shape;285;p39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6" name="Google Shape;286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