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</p:sldIdLst>
  <p:sldSz cx="12192000" cy="6858000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8F00FF"/>
    <a:srgbClr val="B5D8E1"/>
    <a:srgbClr val="FD493D"/>
    <a:srgbClr val="B818B8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16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0C6861-A524-475E-8E01-0BC59C7C8EC6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4A0501-1D60-4777-8A36-D695AEBF7B84}">
      <dgm:prSet phldrT="[Текст]" custT="1"/>
      <dgm:spPr/>
      <dgm:t>
        <a:bodyPr/>
        <a:lstStyle/>
        <a:p>
          <a:r>
            <a:rPr lang="ru-RU" sz="1200" dirty="0"/>
            <a:t>ТАМ</a:t>
          </a:r>
          <a:endParaRPr lang="en-US" sz="1200" dirty="0"/>
        </a:p>
        <a:p>
          <a:r>
            <a:rPr lang="ru-RU" sz="1200" dirty="0"/>
            <a:t>191,2 млрд. руб.</a:t>
          </a:r>
        </a:p>
      </dgm:t>
    </dgm:pt>
    <dgm:pt modelId="{FE870512-E04F-4C06-863D-CB45FD4E7961}" type="parTrans" cxnId="{B2BDB162-1496-4D17-865A-B002EBDB8E1F}">
      <dgm:prSet/>
      <dgm:spPr/>
      <dgm:t>
        <a:bodyPr/>
        <a:lstStyle/>
        <a:p>
          <a:endParaRPr lang="ru-RU" sz="4000"/>
        </a:p>
      </dgm:t>
    </dgm:pt>
    <dgm:pt modelId="{428216DD-E028-4C08-9154-7465ED73821B}" type="sibTrans" cxnId="{B2BDB162-1496-4D17-865A-B002EBDB8E1F}">
      <dgm:prSet/>
      <dgm:spPr/>
      <dgm:t>
        <a:bodyPr/>
        <a:lstStyle/>
        <a:p>
          <a:endParaRPr lang="ru-RU" sz="4000"/>
        </a:p>
      </dgm:t>
    </dgm:pt>
    <dgm:pt modelId="{226FDB76-6BF0-49D5-A6EE-BF47C8597D79}">
      <dgm:prSet phldrT="[Текст]" custT="1"/>
      <dgm:spPr/>
      <dgm:t>
        <a:bodyPr/>
        <a:lstStyle/>
        <a:p>
          <a:r>
            <a:rPr lang="en-US" sz="1200" dirty="0"/>
            <a:t>SAM</a:t>
          </a:r>
        </a:p>
        <a:p>
          <a:r>
            <a:rPr lang="ru-RU" sz="1200" dirty="0"/>
            <a:t>56,882 млрд. Руб.</a:t>
          </a:r>
        </a:p>
      </dgm:t>
    </dgm:pt>
    <dgm:pt modelId="{ABF03F31-31AC-4D64-9423-318BD0B03E06}" type="parTrans" cxnId="{1FDDE066-78CB-4B82-AC1F-2507312C0DAB}">
      <dgm:prSet/>
      <dgm:spPr/>
      <dgm:t>
        <a:bodyPr/>
        <a:lstStyle/>
        <a:p>
          <a:endParaRPr lang="ru-RU" sz="4000"/>
        </a:p>
      </dgm:t>
    </dgm:pt>
    <dgm:pt modelId="{08451E55-CC70-4104-B0BB-81918E378BC4}" type="sibTrans" cxnId="{1FDDE066-78CB-4B82-AC1F-2507312C0DAB}">
      <dgm:prSet/>
      <dgm:spPr/>
      <dgm:t>
        <a:bodyPr/>
        <a:lstStyle/>
        <a:p>
          <a:endParaRPr lang="ru-RU" sz="4000"/>
        </a:p>
      </dgm:t>
    </dgm:pt>
    <dgm:pt modelId="{42E1F538-0891-4CCC-9969-BD337AADCBED}">
      <dgm:prSet phldrT="[Текст]" custT="1"/>
      <dgm:spPr/>
      <dgm:t>
        <a:bodyPr/>
        <a:lstStyle/>
        <a:p>
          <a:r>
            <a:rPr lang="en-US" sz="1200" dirty="0"/>
            <a:t>SOM</a:t>
          </a:r>
        </a:p>
        <a:p>
          <a:r>
            <a:rPr lang="ru-RU" sz="1200" dirty="0"/>
            <a:t>6,451 млн руб.</a:t>
          </a:r>
        </a:p>
      </dgm:t>
    </dgm:pt>
    <dgm:pt modelId="{CFEAA9A3-619C-46D8-9B13-6E9A52A5F9E0}" type="parTrans" cxnId="{257CCBC3-F8C0-4DB3-A34F-70AAD1C7FFF3}">
      <dgm:prSet/>
      <dgm:spPr/>
      <dgm:t>
        <a:bodyPr/>
        <a:lstStyle/>
        <a:p>
          <a:endParaRPr lang="ru-RU" sz="4000"/>
        </a:p>
      </dgm:t>
    </dgm:pt>
    <dgm:pt modelId="{137A18D1-786E-47C9-ADEC-77AD4CEF849A}" type="sibTrans" cxnId="{257CCBC3-F8C0-4DB3-A34F-70AAD1C7FFF3}">
      <dgm:prSet/>
      <dgm:spPr/>
      <dgm:t>
        <a:bodyPr/>
        <a:lstStyle/>
        <a:p>
          <a:endParaRPr lang="ru-RU" sz="4000"/>
        </a:p>
      </dgm:t>
    </dgm:pt>
    <dgm:pt modelId="{248DEAF1-D862-482F-AB75-3A2DEA7BECE3}" type="pres">
      <dgm:prSet presAssocID="{210C6861-A524-475E-8E01-0BC59C7C8EC6}" presName="Name0" presStyleCnt="0">
        <dgm:presLayoutVars>
          <dgm:chMax val="7"/>
          <dgm:resizeHandles val="exact"/>
        </dgm:presLayoutVars>
      </dgm:prSet>
      <dgm:spPr/>
    </dgm:pt>
    <dgm:pt modelId="{F224D141-8A6F-4024-AF7F-EC5B2588D457}" type="pres">
      <dgm:prSet presAssocID="{210C6861-A524-475E-8E01-0BC59C7C8EC6}" presName="comp1" presStyleCnt="0"/>
      <dgm:spPr/>
    </dgm:pt>
    <dgm:pt modelId="{A59A60DD-0694-4A6A-94EC-1916896A2BB9}" type="pres">
      <dgm:prSet presAssocID="{210C6861-A524-475E-8E01-0BC59C7C8EC6}" presName="circle1" presStyleLbl="node1" presStyleIdx="0" presStyleCnt="3"/>
      <dgm:spPr/>
    </dgm:pt>
    <dgm:pt modelId="{73936743-E4FD-4DDD-A87F-3E1D25C4B4D2}" type="pres">
      <dgm:prSet presAssocID="{210C6861-A524-475E-8E01-0BC59C7C8EC6}" presName="c1text" presStyleLbl="node1" presStyleIdx="0" presStyleCnt="3">
        <dgm:presLayoutVars>
          <dgm:bulletEnabled val="1"/>
        </dgm:presLayoutVars>
      </dgm:prSet>
      <dgm:spPr/>
    </dgm:pt>
    <dgm:pt modelId="{FEA15815-AA4B-48AF-945E-F231AA1CD504}" type="pres">
      <dgm:prSet presAssocID="{210C6861-A524-475E-8E01-0BC59C7C8EC6}" presName="comp2" presStyleCnt="0"/>
      <dgm:spPr/>
    </dgm:pt>
    <dgm:pt modelId="{A8E64B61-CB26-4C16-9930-EE096B39C6D1}" type="pres">
      <dgm:prSet presAssocID="{210C6861-A524-475E-8E01-0BC59C7C8EC6}" presName="circle2" presStyleLbl="node1" presStyleIdx="1" presStyleCnt="3"/>
      <dgm:spPr/>
    </dgm:pt>
    <dgm:pt modelId="{776894BA-2597-45A1-9B0D-B2D755C09FE5}" type="pres">
      <dgm:prSet presAssocID="{210C6861-A524-475E-8E01-0BC59C7C8EC6}" presName="c2text" presStyleLbl="node1" presStyleIdx="1" presStyleCnt="3">
        <dgm:presLayoutVars>
          <dgm:bulletEnabled val="1"/>
        </dgm:presLayoutVars>
      </dgm:prSet>
      <dgm:spPr/>
    </dgm:pt>
    <dgm:pt modelId="{0A8BA1CB-329B-4CE9-BC6B-961219443970}" type="pres">
      <dgm:prSet presAssocID="{210C6861-A524-475E-8E01-0BC59C7C8EC6}" presName="comp3" presStyleCnt="0"/>
      <dgm:spPr/>
    </dgm:pt>
    <dgm:pt modelId="{0FE93D9B-8C77-4845-A930-113B1EDA2832}" type="pres">
      <dgm:prSet presAssocID="{210C6861-A524-475E-8E01-0BC59C7C8EC6}" presName="circle3" presStyleLbl="node1" presStyleIdx="2" presStyleCnt="3"/>
      <dgm:spPr/>
    </dgm:pt>
    <dgm:pt modelId="{FB718B9D-C829-4513-82B1-2E8DF6E7861B}" type="pres">
      <dgm:prSet presAssocID="{210C6861-A524-475E-8E01-0BC59C7C8EC6}" presName="c3text" presStyleLbl="node1" presStyleIdx="2" presStyleCnt="3">
        <dgm:presLayoutVars>
          <dgm:bulletEnabled val="1"/>
        </dgm:presLayoutVars>
      </dgm:prSet>
      <dgm:spPr/>
    </dgm:pt>
  </dgm:ptLst>
  <dgm:cxnLst>
    <dgm:cxn modelId="{2C4CFC01-36E3-4F3E-A897-E6EFE81F863D}" type="presOf" srcId="{5A4A0501-1D60-4777-8A36-D695AEBF7B84}" destId="{A59A60DD-0694-4A6A-94EC-1916896A2BB9}" srcOrd="0" destOrd="0" presId="urn:microsoft.com/office/officeart/2005/8/layout/venn2"/>
    <dgm:cxn modelId="{D1789A11-9854-4271-B04C-132C593BD846}" type="presOf" srcId="{226FDB76-6BF0-49D5-A6EE-BF47C8597D79}" destId="{776894BA-2597-45A1-9B0D-B2D755C09FE5}" srcOrd="1" destOrd="0" presId="urn:microsoft.com/office/officeart/2005/8/layout/venn2"/>
    <dgm:cxn modelId="{A371A61C-23A2-4DD4-9B79-1116B0BF15B4}" type="presOf" srcId="{210C6861-A524-475E-8E01-0BC59C7C8EC6}" destId="{248DEAF1-D862-482F-AB75-3A2DEA7BECE3}" srcOrd="0" destOrd="0" presId="urn:microsoft.com/office/officeart/2005/8/layout/venn2"/>
    <dgm:cxn modelId="{B2BDB162-1496-4D17-865A-B002EBDB8E1F}" srcId="{210C6861-A524-475E-8E01-0BC59C7C8EC6}" destId="{5A4A0501-1D60-4777-8A36-D695AEBF7B84}" srcOrd="0" destOrd="0" parTransId="{FE870512-E04F-4C06-863D-CB45FD4E7961}" sibTransId="{428216DD-E028-4C08-9154-7465ED73821B}"/>
    <dgm:cxn modelId="{1FDDE066-78CB-4B82-AC1F-2507312C0DAB}" srcId="{210C6861-A524-475E-8E01-0BC59C7C8EC6}" destId="{226FDB76-6BF0-49D5-A6EE-BF47C8597D79}" srcOrd="1" destOrd="0" parTransId="{ABF03F31-31AC-4D64-9423-318BD0B03E06}" sibTransId="{08451E55-CC70-4104-B0BB-81918E378BC4}"/>
    <dgm:cxn modelId="{150C2876-42BF-4823-A3D7-CC5A77ABAD9C}" type="presOf" srcId="{42E1F538-0891-4CCC-9969-BD337AADCBED}" destId="{0FE93D9B-8C77-4845-A930-113B1EDA2832}" srcOrd="0" destOrd="0" presId="urn:microsoft.com/office/officeart/2005/8/layout/venn2"/>
    <dgm:cxn modelId="{AB05D89A-1173-4F40-88C6-BC6E78C858E1}" type="presOf" srcId="{5A4A0501-1D60-4777-8A36-D695AEBF7B84}" destId="{73936743-E4FD-4DDD-A87F-3E1D25C4B4D2}" srcOrd="1" destOrd="0" presId="urn:microsoft.com/office/officeart/2005/8/layout/venn2"/>
    <dgm:cxn modelId="{257CCBC3-F8C0-4DB3-A34F-70AAD1C7FFF3}" srcId="{210C6861-A524-475E-8E01-0BC59C7C8EC6}" destId="{42E1F538-0891-4CCC-9969-BD337AADCBED}" srcOrd="2" destOrd="0" parTransId="{CFEAA9A3-619C-46D8-9B13-6E9A52A5F9E0}" sibTransId="{137A18D1-786E-47C9-ADEC-77AD4CEF849A}"/>
    <dgm:cxn modelId="{063E6EC6-6967-4D92-9DF8-31091894ED49}" type="presOf" srcId="{42E1F538-0891-4CCC-9969-BD337AADCBED}" destId="{FB718B9D-C829-4513-82B1-2E8DF6E7861B}" srcOrd="1" destOrd="0" presId="urn:microsoft.com/office/officeart/2005/8/layout/venn2"/>
    <dgm:cxn modelId="{B55837C8-8722-4325-91F4-221036585839}" type="presOf" srcId="{226FDB76-6BF0-49D5-A6EE-BF47C8597D79}" destId="{A8E64B61-CB26-4C16-9930-EE096B39C6D1}" srcOrd="0" destOrd="0" presId="urn:microsoft.com/office/officeart/2005/8/layout/venn2"/>
    <dgm:cxn modelId="{43203DF0-BD3B-47A0-8ED9-A8808534C527}" type="presParOf" srcId="{248DEAF1-D862-482F-AB75-3A2DEA7BECE3}" destId="{F224D141-8A6F-4024-AF7F-EC5B2588D457}" srcOrd="0" destOrd="0" presId="urn:microsoft.com/office/officeart/2005/8/layout/venn2"/>
    <dgm:cxn modelId="{31490030-8AC0-4E76-AE58-1DDD796DDCCB}" type="presParOf" srcId="{F224D141-8A6F-4024-AF7F-EC5B2588D457}" destId="{A59A60DD-0694-4A6A-94EC-1916896A2BB9}" srcOrd="0" destOrd="0" presId="urn:microsoft.com/office/officeart/2005/8/layout/venn2"/>
    <dgm:cxn modelId="{416698BE-D1E3-4767-9D9A-81F66EDC77C5}" type="presParOf" srcId="{F224D141-8A6F-4024-AF7F-EC5B2588D457}" destId="{73936743-E4FD-4DDD-A87F-3E1D25C4B4D2}" srcOrd="1" destOrd="0" presId="urn:microsoft.com/office/officeart/2005/8/layout/venn2"/>
    <dgm:cxn modelId="{87805768-524E-4FA4-A800-77DD9F76389E}" type="presParOf" srcId="{248DEAF1-D862-482F-AB75-3A2DEA7BECE3}" destId="{FEA15815-AA4B-48AF-945E-F231AA1CD504}" srcOrd="1" destOrd="0" presId="urn:microsoft.com/office/officeart/2005/8/layout/venn2"/>
    <dgm:cxn modelId="{ABAC0C78-1DB1-4022-A905-A6F67A40D275}" type="presParOf" srcId="{FEA15815-AA4B-48AF-945E-F231AA1CD504}" destId="{A8E64B61-CB26-4C16-9930-EE096B39C6D1}" srcOrd="0" destOrd="0" presId="urn:microsoft.com/office/officeart/2005/8/layout/venn2"/>
    <dgm:cxn modelId="{F836A6A0-7542-4933-B59E-3CF29FA93E79}" type="presParOf" srcId="{FEA15815-AA4B-48AF-945E-F231AA1CD504}" destId="{776894BA-2597-45A1-9B0D-B2D755C09FE5}" srcOrd="1" destOrd="0" presId="urn:microsoft.com/office/officeart/2005/8/layout/venn2"/>
    <dgm:cxn modelId="{1DA0F692-68E5-442F-A09F-676A84BF96D1}" type="presParOf" srcId="{248DEAF1-D862-482F-AB75-3A2DEA7BECE3}" destId="{0A8BA1CB-329B-4CE9-BC6B-961219443970}" srcOrd="2" destOrd="0" presId="urn:microsoft.com/office/officeart/2005/8/layout/venn2"/>
    <dgm:cxn modelId="{0FC41C1E-FE87-4AF1-B0C9-5E9760F3144F}" type="presParOf" srcId="{0A8BA1CB-329B-4CE9-BC6B-961219443970}" destId="{0FE93D9B-8C77-4845-A930-113B1EDA2832}" srcOrd="0" destOrd="0" presId="urn:microsoft.com/office/officeart/2005/8/layout/venn2"/>
    <dgm:cxn modelId="{0FCF5016-EB78-44A3-8866-5E3F72E334AD}" type="presParOf" srcId="{0A8BA1CB-329B-4CE9-BC6B-961219443970}" destId="{FB718B9D-C829-4513-82B1-2E8DF6E7861B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64E06D-9DDF-4112-9A04-BB9737E7FCF9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69B57EF5-DA44-4E5A-B0FB-21774B840D07}">
      <dgm:prSet phldrT="[Текст]"/>
      <dgm:spPr/>
      <dgm:t>
        <a:bodyPr/>
        <a:lstStyle/>
        <a:p>
          <a:r>
            <a:rPr lang="ru-RU" dirty="0"/>
            <a:t>Январь 2024</a:t>
          </a:r>
        </a:p>
      </dgm:t>
    </dgm:pt>
    <dgm:pt modelId="{84513CC8-4944-4900-8FC6-0A35673800DC}" type="parTrans" cxnId="{6420AADB-5A9C-4AE3-9A83-B2B1DB81B41D}">
      <dgm:prSet/>
      <dgm:spPr/>
      <dgm:t>
        <a:bodyPr/>
        <a:lstStyle/>
        <a:p>
          <a:endParaRPr lang="ru-RU"/>
        </a:p>
      </dgm:t>
    </dgm:pt>
    <dgm:pt modelId="{1B97D0E7-86B6-4975-94E1-6EFE60986F03}" type="sibTrans" cxnId="{6420AADB-5A9C-4AE3-9A83-B2B1DB81B41D}">
      <dgm:prSet/>
      <dgm:spPr/>
      <dgm:t>
        <a:bodyPr/>
        <a:lstStyle/>
        <a:p>
          <a:endParaRPr lang="ru-RU"/>
        </a:p>
      </dgm:t>
    </dgm:pt>
    <dgm:pt modelId="{5DE08B60-4704-48C4-BA9A-C87745CF8F54}">
      <dgm:prSet phldrT="[Текст]"/>
      <dgm:spPr/>
      <dgm:t>
        <a:bodyPr/>
        <a:lstStyle/>
        <a:p>
          <a:r>
            <a:rPr lang="ru-RU" dirty="0"/>
            <a:t>Февраль 2024</a:t>
          </a:r>
        </a:p>
      </dgm:t>
    </dgm:pt>
    <dgm:pt modelId="{205B2128-FC5F-4304-8B0C-62D78EB7B4CF}" type="parTrans" cxnId="{807FA115-DAF4-4DFB-85CE-32B1E80E4D9E}">
      <dgm:prSet/>
      <dgm:spPr/>
      <dgm:t>
        <a:bodyPr/>
        <a:lstStyle/>
        <a:p>
          <a:endParaRPr lang="ru-RU"/>
        </a:p>
      </dgm:t>
    </dgm:pt>
    <dgm:pt modelId="{F05247AA-1835-439E-A254-5A29A1B14EB0}" type="sibTrans" cxnId="{807FA115-DAF4-4DFB-85CE-32B1E80E4D9E}">
      <dgm:prSet/>
      <dgm:spPr/>
      <dgm:t>
        <a:bodyPr/>
        <a:lstStyle/>
        <a:p>
          <a:endParaRPr lang="ru-RU"/>
        </a:p>
      </dgm:t>
    </dgm:pt>
    <dgm:pt modelId="{93756011-D0FA-4332-A56C-258EC160178F}">
      <dgm:prSet phldrT="[Текст]"/>
      <dgm:spPr/>
      <dgm:t>
        <a:bodyPr/>
        <a:lstStyle/>
        <a:p>
          <a:r>
            <a:rPr lang="ru-RU" dirty="0"/>
            <a:t>Март 2024</a:t>
          </a:r>
        </a:p>
      </dgm:t>
    </dgm:pt>
    <dgm:pt modelId="{32C75305-4775-4049-B3DC-A9F915F2C72A}" type="parTrans" cxnId="{EFF390EE-9F48-4C18-8523-ECE6CED14703}">
      <dgm:prSet/>
      <dgm:spPr/>
      <dgm:t>
        <a:bodyPr/>
        <a:lstStyle/>
        <a:p>
          <a:endParaRPr lang="ru-RU"/>
        </a:p>
      </dgm:t>
    </dgm:pt>
    <dgm:pt modelId="{358074D0-F41A-4B50-91A2-603F262284A4}" type="sibTrans" cxnId="{EFF390EE-9F48-4C18-8523-ECE6CED14703}">
      <dgm:prSet/>
      <dgm:spPr/>
      <dgm:t>
        <a:bodyPr/>
        <a:lstStyle/>
        <a:p>
          <a:endParaRPr lang="ru-RU"/>
        </a:p>
      </dgm:t>
    </dgm:pt>
    <dgm:pt modelId="{8279EF22-265B-4463-A1A4-B1D7DCFD27C5}">
      <dgm:prSet phldrT="[Текст]"/>
      <dgm:spPr/>
      <dgm:t>
        <a:bodyPr/>
        <a:lstStyle/>
        <a:p>
          <a:r>
            <a:rPr lang="ru-RU" dirty="0"/>
            <a:t>Апрель 2024</a:t>
          </a:r>
        </a:p>
      </dgm:t>
    </dgm:pt>
    <dgm:pt modelId="{75F048C8-F96F-4BDE-9552-89C9DB090C13}" type="parTrans" cxnId="{C7372306-10E0-47FA-A17C-17A374DFB73E}">
      <dgm:prSet/>
      <dgm:spPr/>
      <dgm:t>
        <a:bodyPr/>
        <a:lstStyle/>
        <a:p>
          <a:endParaRPr lang="ru-RU"/>
        </a:p>
      </dgm:t>
    </dgm:pt>
    <dgm:pt modelId="{5D5B0786-6999-4221-9A71-A6598C2C4864}" type="sibTrans" cxnId="{C7372306-10E0-47FA-A17C-17A374DFB73E}">
      <dgm:prSet/>
      <dgm:spPr/>
      <dgm:t>
        <a:bodyPr/>
        <a:lstStyle/>
        <a:p>
          <a:endParaRPr lang="ru-RU"/>
        </a:p>
      </dgm:t>
    </dgm:pt>
    <dgm:pt modelId="{D3E2F78C-5BB8-4964-867E-F35B8A7653C3}">
      <dgm:prSet phldrT="[Текст]"/>
      <dgm:spPr/>
      <dgm:t>
        <a:bodyPr/>
        <a:lstStyle/>
        <a:p>
          <a:r>
            <a:rPr lang="ru-RU" dirty="0"/>
            <a:t>Май 2024</a:t>
          </a:r>
        </a:p>
      </dgm:t>
    </dgm:pt>
    <dgm:pt modelId="{AFB16507-B5B2-4E9B-A32D-B275C2E1B628}" type="parTrans" cxnId="{C507B0A2-46E2-4C74-A9DA-F9611CD573B6}">
      <dgm:prSet/>
      <dgm:spPr/>
      <dgm:t>
        <a:bodyPr/>
        <a:lstStyle/>
        <a:p>
          <a:endParaRPr lang="ru-RU"/>
        </a:p>
      </dgm:t>
    </dgm:pt>
    <dgm:pt modelId="{8FC6D03C-E79F-4A72-80FC-2BD9938627F1}" type="sibTrans" cxnId="{C507B0A2-46E2-4C74-A9DA-F9611CD573B6}">
      <dgm:prSet/>
      <dgm:spPr/>
      <dgm:t>
        <a:bodyPr/>
        <a:lstStyle/>
        <a:p>
          <a:endParaRPr lang="ru-RU"/>
        </a:p>
      </dgm:t>
    </dgm:pt>
    <dgm:pt modelId="{7938751C-2205-47BB-AF43-B25C40F80D01}" type="pres">
      <dgm:prSet presAssocID="{9B64E06D-9DDF-4112-9A04-BB9737E7FCF9}" presName="Name0" presStyleCnt="0">
        <dgm:presLayoutVars>
          <dgm:dir/>
          <dgm:animLvl val="lvl"/>
          <dgm:resizeHandles val="exact"/>
        </dgm:presLayoutVars>
      </dgm:prSet>
      <dgm:spPr/>
    </dgm:pt>
    <dgm:pt modelId="{6E2EF593-09E7-4030-A32A-FDD324B15657}" type="pres">
      <dgm:prSet presAssocID="{9B64E06D-9DDF-4112-9A04-BB9737E7FCF9}" presName="dummy" presStyleCnt="0"/>
      <dgm:spPr/>
    </dgm:pt>
    <dgm:pt modelId="{22B43838-5BF8-42DA-8EF8-32DF99F05162}" type="pres">
      <dgm:prSet presAssocID="{9B64E06D-9DDF-4112-9A04-BB9737E7FCF9}" presName="linH" presStyleCnt="0"/>
      <dgm:spPr/>
    </dgm:pt>
    <dgm:pt modelId="{3807B1EF-3AC4-4D1A-80E5-141612DAFA36}" type="pres">
      <dgm:prSet presAssocID="{9B64E06D-9DDF-4112-9A04-BB9737E7FCF9}" presName="padding1" presStyleCnt="0"/>
      <dgm:spPr/>
    </dgm:pt>
    <dgm:pt modelId="{78C4AC43-5AFF-4EB5-97D3-E65D6427FBE6}" type="pres">
      <dgm:prSet presAssocID="{69B57EF5-DA44-4E5A-B0FB-21774B840D07}" presName="linV" presStyleCnt="0"/>
      <dgm:spPr/>
    </dgm:pt>
    <dgm:pt modelId="{7E2D13E7-EB6E-4D06-93D7-567AFE4A578F}" type="pres">
      <dgm:prSet presAssocID="{69B57EF5-DA44-4E5A-B0FB-21774B840D07}" presName="spVertical1" presStyleCnt="0"/>
      <dgm:spPr/>
    </dgm:pt>
    <dgm:pt modelId="{494BCCBC-12AC-4B5C-89E9-5219E63CA550}" type="pres">
      <dgm:prSet presAssocID="{69B57EF5-DA44-4E5A-B0FB-21774B840D07}" presName="parTx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142DB7E3-4E91-43E1-B73E-172CCDF842B1}" type="pres">
      <dgm:prSet presAssocID="{69B57EF5-DA44-4E5A-B0FB-21774B840D07}" presName="spVertical2" presStyleCnt="0"/>
      <dgm:spPr/>
    </dgm:pt>
    <dgm:pt modelId="{7394B538-0BF9-49D8-B4C7-99546E800E06}" type="pres">
      <dgm:prSet presAssocID="{69B57EF5-DA44-4E5A-B0FB-21774B840D07}" presName="spVertical3" presStyleCnt="0"/>
      <dgm:spPr/>
    </dgm:pt>
    <dgm:pt modelId="{436AD5D1-84AD-49FA-96A4-E340FD68F5A5}" type="pres">
      <dgm:prSet presAssocID="{1B97D0E7-86B6-4975-94E1-6EFE60986F03}" presName="space" presStyleCnt="0"/>
      <dgm:spPr/>
    </dgm:pt>
    <dgm:pt modelId="{95F29D92-ECDD-451D-B75F-FA7EEF34FAFC}" type="pres">
      <dgm:prSet presAssocID="{5DE08B60-4704-48C4-BA9A-C87745CF8F54}" presName="linV" presStyleCnt="0"/>
      <dgm:spPr/>
    </dgm:pt>
    <dgm:pt modelId="{97A66CB5-0B96-4007-AD2C-BFF96B0B250B}" type="pres">
      <dgm:prSet presAssocID="{5DE08B60-4704-48C4-BA9A-C87745CF8F54}" presName="spVertical1" presStyleCnt="0"/>
      <dgm:spPr/>
    </dgm:pt>
    <dgm:pt modelId="{5CB943C7-59E2-4F81-8CAC-263011FF5CF5}" type="pres">
      <dgm:prSet presAssocID="{5DE08B60-4704-48C4-BA9A-C87745CF8F54}" presName="parTx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815B1BAB-2027-436F-A98B-C825BDE0CC48}" type="pres">
      <dgm:prSet presAssocID="{5DE08B60-4704-48C4-BA9A-C87745CF8F54}" presName="spVertical2" presStyleCnt="0"/>
      <dgm:spPr/>
    </dgm:pt>
    <dgm:pt modelId="{2108C033-E3E1-4025-9DDD-68A761391974}" type="pres">
      <dgm:prSet presAssocID="{5DE08B60-4704-48C4-BA9A-C87745CF8F54}" presName="spVertical3" presStyleCnt="0"/>
      <dgm:spPr/>
    </dgm:pt>
    <dgm:pt modelId="{4FE659D6-14FE-44CF-8606-D706D2E78CFE}" type="pres">
      <dgm:prSet presAssocID="{F05247AA-1835-439E-A254-5A29A1B14EB0}" presName="space" presStyleCnt="0"/>
      <dgm:spPr/>
    </dgm:pt>
    <dgm:pt modelId="{256D683C-22A7-447F-A6EF-23066A861197}" type="pres">
      <dgm:prSet presAssocID="{93756011-D0FA-4332-A56C-258EC160178F}" presName="linV" presStyleCnt="0"/>
      <dgm:spPr/>
    </dgm:pt>
    <dgm:pt modelId="{191C7088-F166-4229-9D66-A6B0A529F15B}" type="pres">
      <dgm:prSet presAssocID="{93756011-D0FA-4332-A56C-258EC160178F}" presName="spVertical1" presStyleCnt="0"/>
      <dgm:spPr/>
    </dgm:pt>
    <dgm:pt modelId="{76BAF1A2-FC32-44E9-A636-7871CB8257C4}" type="pres">
      <dgm:prSet presAssocID="{93756011-D0FA-4332-A56C-258EC160178F}" presName="parTx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907D4999-8BEA-4B58-8E85-DAC3E5A87231}" type="pres">
      <dgm:prSet presAssocID="{93756011-D0FA-4332-A56C-258EC160178F}" presName="spVertical2" presStyleCnt="0"/>
      <dgm:spPr/>
    </dgm:pt>
    <dgm:pt modelId="{12CFB751-A2E4-426E-B11B-7D0615C1E940}" type="pres">
      <dgm:prSet presAssocID="{93756011-D0FA-4332-A56C-258EC160178F}" presName="spVertical3" presStyleCnt="0"/>
      <dgm:spPr/>
    </dgm:pt>
    <dgm:pt modelId="{5D4372BB-9049-45C4-9BD3-4968253E8EEE}" type="pres">
      <dgm:prSet presAssocID="{358074D0-F41A-4B50-91A2-603F262284A4}" presName="space" presStyleCnt="0"/>
      <dgm:spPr/>
    </dgm:pt>
    <dgm:pt modelId="{44786DEE-A59B-4683-8E13-1D9E5EFDEEDE}" type="pres">
      <dgm:prSet presAssocID="{8279EF22-265B-4463-A1A4-B1D7DCFD27C5}" presName="linV" presStyleCnt="0"/>
      <dgm:spPr/>
    </dgm:pt>
    <dgm:pt modelId="{045CBC0C-9E2F-4A26-8BDD-4D9756444F69}" type="pres">
      <dgm:prSet presAssocID="{8279EF22-265B-4463-A1A4-B1D7DCFD27C5}" presName="spVertical1" presStyleCnt="0"/>
      <dgm:spPr/>
    </dgm:pt>
    <dgm:pt modelId="{FCD6DF63-7238-49EC-B293-AE28D4392AFA}" type="pres">
      <dgm:prSet presAssocID="{8279EF22-265B-4463-A1A4-B1D7DCFD27C5}" presName="parTx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2E696BE4-CCA9-4A1A-965A-EC6DAC7A7946}" type="pres">
      <dgm:prSet presAssocID="{8279EF22-265B-4463-A1A4-B1D7DCFD27C5}" presName="spVertical2" presStyleCnt="0"/>
      <dgm:spPr/>
    </dgm:pt>
    <dgm:pt modelId="{FEF6F594-8BA7-4947-AFBD-CD9C198993E2}" type="pres">
      <dgm:prSet presAssocID="{8279EF22-265B-4463-A1A4-B1D7DCFD27C5}" presName="spVertical3" presStyleCnt="0"/>
      <dgm:spPr/>
    </dgm:pt>
    <dgm:pt modelId="{D0FD7E5B-E931-4928-BAE5-DAD57F569069}" type="pres">
      <dgm:prSet presAssocID="{5D5B0786-6999-4221-9A71-A6598C2C4864}" presName="space" presStyleCnt="0"/>
      <dgm:spPr/>
    </dgm:pt>
    <dgm:pt modelId="{67B2300F-B360-4EB7-B492-6E9B6B1FA27E}" type="pres">
      <dgm:prSet presAssocID="{D3E2F78C-5BB8-4964-867E-F35B8A7653C3}" presName="linV" presStyleCnt="0"/>
      <dgm:spPr/>
    </dgm:pt>
    <dgm:pt modelId="{9E86A016-D70B-4189-B1BA-C69B2FC3029A}" type="pres">
      <dgm:prSet presAssocID="{D3E2F78C-5BB8-4964-867E-F35B8A7653C3}" presName="spVertical1" presStyleCnt="0"/>
      <dgm:spPr/>
    </dgm:pt>
    <dgm:pt modelId="{BDF2F02B-39C9-40E9-9462-5C5D70E7C3B1}" type="pres">
      <dgm:prSet presAssocID="{D3E2F78C-5BB8-4964-867E-F35B8A7653C3}" presName="parTx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227913A6-DC38-41EB-B4A1-B09E13C80C8C}" type="pres">
      <dgm:prSet presAssocID="{D3E2F78C-5BB8-4964-867E-F35B8A7653C3}" presName="spVertical2" presStyleCnt="0"/>
      <dgm:spPr/>
    </dgm:pt>
    <dgm:pt modelId="{F46189FA-7970-4B7B-9D8A-1556584B58D6}" type="pres">
      <dgm:prSet presAssocID="{D3E2F78C-5BB8-4964-867E-F35B8A7653C3}" presName="spVertical3" presStyleCnt="0"/>
      <dgm:spPr/>
    </dgm:pt>
    <dgm:pt modelId="{66DD5A86-2562-4E6B-8289-A26E4188DAB0}" type="pres">
      <dgm:prSet presAssocID="{9B64E06D-9DDF-4112-9A04-BB9737E7FCF9}" presName="padding2" presStyleCnt="0"/>
      <dgm:spPr/>
    </dgm:pt>
    <dgm:pt modelId="{2015BBBB-4F0D-433D-98D2-C63E3D665F51}" type="pres">
      <dgm:prSet presAssocID="{9B64E06D-9DDF-4112-9A04-BB9737E7FCF9}" presName="negArrow" presStyleCnt="0"/>
      <dgm:spPr/>
    </dgm:pt>
    <dgm:pt modelId="{33A1C25C-A7E1-4EAA-AB94-C2099C7156FC}" type="pres">
      <dgm:prSet presAssocID="{9B64E06D-9DDF-4112-9A04-BB9737E7FCF9}" presName="backgroundArrow" presStyleLbl="node1" presStyleIdx="0" presStyleCnt="1"/>
      <dgm:spPr>
        <a:solidFill>
          <a:srgbClr val="FCAF17"/>
        </a:solidFill>
      </dgm:spPr>
    </dgm:pt>
  </dgm:ptLst>
  <dgm:cxnLst>
    <dgm:cxn modelId="{C7372306-10E0-47FA-A17C-17A374DFB73E}" srcId="{9B64E06D-9DDF-4112-9A04-BB9737E7FCF9}" destId="{8279EF22-265B-4463-A1A4-B1D7DCFD27C5}" srcOrd="3" destOrd="0" parTransId="{75F048C8-F96F-4BDE-9552-89C9DB090C13}" sibTransId="{5D5B0786-6999-4221-9A71-A6598C2C4864}"/>
    <dgm:cxn modelId="{807FA115-DAF4-4DFB-85CE-32B1E80E4D9E}" srcId="{9B64E06D-9DDF-4112-9A04-BB9737E7FCF9}" destId="{5DE08B60-4704-48C4-BA9A-C87745CF8F54}" srcOrd="1" destOrd="0" parTransId="{205B2128-FC5F-4304-8B0C-62D78EB7B4CF}" sibTransId="{F05247AA-1835-439E-A254-5A29A1B14EB0}"/>
    <dgm:cxn modelId="{F0D7E11A-88E2-4AC1-82B1-A44D4A03E40D}" type="presOf" srcId="{8279EF22-265B-4463-A1A4-B1D7DCFD27C5}" destId="{FCD6DF63-7238-49EC-B293-AE28D4392AFA}" srcOrd="0" destOrd="0" presId="urn:microsoft.com/office/officeart/2005/8/layout/hProcess3"/>
    <dgm:cxn modelId="{90A4A87A-6F69-4341-8416-E1CFEA6C8E0B}" type="presOf" srcId="{D3E2F78C-5BB8-4964-867E-F35B8A7653C3}" destId="{BDF2F02B-39C9-40E9-9462-5C5D70E7C3B1}" srcOrd="0" destOrd="0" presId="urn:microsoft.com/office/officeart/2005/8/layout/hProcess3"/>
    <dgm:cxn modelId="{1620E08A-4A40-441E-9DF9-1450A1D5F898}" type="presOf" srcId="{9B64E06D-9DDF-4112-9A04-BB9737E7FCF9}" destId="{7938751C-2205-47BB-AF43-B25C40F80D01}" srcOrd="0" destOrd="0" presId="urn:microsoft.com/office/officeart/2005/8/layout/hProcess3"/>
    <dgm:cxn modelId="{480E819D-24FA-44B9-A31C-ADD37739576B}" type="presOf" srcId="{93756011-D0FA-4332-A56C-258EC160178F}" destId="{76BAF1A2-FC32-44E9-A636-7871CB8257C4}" srcOrd="0" destOrd="0" presId="urn:microsoft.com/office/officeart/2005/8/layout/hProcess3"/>
    <dgm:cxn modelId="{C507B0A2-46E2-4C74-A9DA-F9611CD573B6}" srcId="{9B64E06D-9DDF-4112-9A04-BB9737E7FCF9}" destId="{D3E2F78C-5BB8-4964-867E-F35B8A7653C3}" srcOrd="4" destOrd="0" parTransId="{AFB16507-B5B2-4E9B-A32D-B275C2E1B628}" sibTransId="{8FC6D03C-E79F-4A72-80FC-2BD9938627F1}"/>
    <dgm:cxn modelId="{80DD84D0-920B-4BDC-98F6-A9C9950CC6AA}" type="presOf" srcId="{5DE08B60-4704-48C4-BA9A-C87745CF8F54}" destId="{5CB943C7-59E2-4F81-8CAC-263011FF5CF5}" srcOrd="0" destOrd="0" presId="urn:microsoft.com/office/officeart/2005/8/layout/hProcess3"/>
    <dgm:cxn modelId="{6420AADB-5A9C-4AE3-9A83-B2B1DB81B41D}" srcId="{9B64E06D-9DDF-4112-9A04-BB9737E7FCF9}" destId="{69B57EF5-DA44-4E5A-B0FB-21774B840D07}" srcOrd="0" destOrd="0" parTransId="{84513CC8-4944-4900-8FC6-0A35673800DC}" sibTransId="{1B97D0E7-86B6-4975-94E1-6EFE60986F03}"/>
    <dgm:cxn modelId="{E0A531E3-A42A-44ED-ABFC-9F2A862D51EF}" type="presOf" srcId="{69B57EF5-DA44-4E5A-B0FB-21774B840D07}" destId="{494BCCBC-12AC-4B5C-89E9-5219E63CA550}" srcOrd="0" destOrd="0" presId="urn:microsoft.com/office/officeart/2005/8/layout/hProcess3"/>
    <dgm:cxn modelId="{EFF390EE-9F48-4C18-8523-ECE6CED14703}" srcId="{9B64E06D-9DDF-4112-9A04-BB9737E7FCF9}" destId="{93756011-D0FA-4332-A56C-258EC160178F}" srcOrd="2" destOrd="0" parTransId="{32C75305-4775-4049-B3DC-A9F915F2C72A}" sibTransId="{358074D0-F41A-4B50-91A2-603F262284A4}"/>
    <dgm:cxn modelId="{4FFA0681-7D4F-40DC-8F0E-CF8B6ADE8C9D}" type="presParOf" srcId="{7938751C-2205-47BB-AF43-B25C40F80D01}" destId="{6E2EF593-09E7-4030-A32A-FDD324B15657}" srcOrd="0" destOrd="0" presId="urn:microsoft.com/office/officeart/2005/8/layout/hProcess3"/>
    <dgm:cxn modelId="{C5E6C241-8864-4B75-8220-4D4FF92E30C4}" type="presParOf" srcId="{7938751C-2205-47BB-AF43-B25C40F80D01}" destId="{22B43838-5BF8-42DA-8EF8-32DF99F05162}" srcOrd="1" destOrd="0" presId="urn:microsoft.com/office/officeart/2005/8/layout/hProcess3"/>
    <dgm:cxn modelId="{F7C6B35C-73BA-419B-81C3-FEBBEE345D84}" type="presParOf" srcId="{22B43838-5BF8-42DA-8EF8-32DF99F05162}" destId="{3807B1EF-3AC4-4D1A-80E5-141612DAFA36}" srcOrd="0" destOrd="0" presId="urn:microsoft.com/office/officeart/2005/8/layout/hProcess3"/>
    <dgm:cxn modelId="{D5845CC4-597C-4029-94FD-A4D6261B45B9}" type="presParOf" srcId="{22B43838-5BF8-42DA-8EF8-32DF99F05162}" destId="{78C4AC43-5AFF-4EB5-97D3-E65D6427FBE6}" srcOrd="1" destOrd="0" presId="urn:microsoft.com/office/officeart/2005/8/layout/hProcess3"/>
    <dgm:cxn modelId="{1C04A51B-43FB-4581-99BF-D0EE44B32485}" type="presParOf" srcId="{78C4AC43-5AFF-4EB5-97D3-E65D6427FBE6}" destId="{7E2D13E7-EB6E-4D06-93D7-567AFE4A578F}" srcOrd="0" destOrd="0" presId="urn:microsoft.com/office/officeart/2005/8/layout/hProcess3"/>
    <dgm:cxn modelId="{E2563BDF-FFE4-4F96-879C-CFEF08325F1D}" type="presParOf" srcId="{78C4AC43-5AFF-4EB5-97D3-E65D6427FBE6}" destId="{494BCCBC-12AC-4B5C-89E9-5219E63CA550}" srcOrd="1" destOrd="0" presId="urn:microsoft.com/office/officeart/2005/8/layout/hProcess3"/>
    <dgm:cxn modelId="{E966BFBC-1194-44B9-869B-F0C8CE439327}" type="presParOf" srcId="{78C4AC43-5AFF-4EB5-97D3-E65D6427FBE6}" destId="{142DB7E3-4E91-43E1-B73E-172CCDF842B1}" srcOrd="2" destOrd="0" presId="urn:microsoft.com/office/officeart/2005/8/layout/hProcess3"/>
    <dgm:cxn modelId="{0AFAF1EE-AC69-4C1F-A0E6-FBE82E13080B}" type="presParOf" srcId="{78C4AC43-5AFF-4EB5-97D3-E65D6427FBE6}" destId="{7394B538-0BF9-49D8-B4C7-99546E800E06}" srcOrd="3" destOrd="0" presId="urn:microsoft.com/office/officeart/2005/8/layout/hProcess3"/>
    <dgm:cxn modelId="{8FD2E9D0-02B8-43A9-A555-5E7F042DF5DF}" type="presParOf" srcId="{22B43838-5BF8-42DA-8EF8-32DF99F05162}" destId="{436AD5D1-84AD-49FA-96A4-E340FD68F5A5}" srcOrd="2" destOrd="0" presId="urn:microsoft.com/office/officeart/2005/8/layout/hProcess3"/>
    <dgm:cxn modelId="{16C6DCEA-4F0F-46DB-BEB2-930E35D2EA01}" type="presParOf" srcId="{22B43838-5BF8-42DA-8EF8-32DF99F05162}" destId="{95F29D92-ECDD-451D-B75F-FA7EEF34FAFC}" srcOrd="3" destOrd="0" presId="urn:microsoft.com/office/officeart/2005/8/layout/hProcess3"/>
    <dgm:cxn modelId="{33443FFB-F53B-4CAD-B520-16B6E25DE133}" type="presParOf" srcId="{95F29D92-ECDD-451D-B75F-FA7EEF34FAFC}" destId="{97A66CB5-0B96-4007-AD2C-BFF96B0B250B}" srcOrd="0" destOrd="0" presId="urn:microsoft.com/office/officeart/2005/8/layout/hProcess3"/>
    <dgm:cxn modelId="{1A626F89-C3F0-4BC8-AF2D-CDD5973CFA7D}" type="presParOf" srcId="{95F29D92-ECDD-451D-B75F-FA7EEF34FAFC}" destId="{5CB943C7-59E2-4F81-8CAC-263011FF5CF5}" srcOrd="1" destOrd="0" presId="urn:microsoft.com/office/officeart/2005/8/layout/hProcess3"/>
    <dgm:cxn modelId="{9B321B78-7487-49F9-B312-6741253474DC}" type="presParOf" srcId="{95F29D92-ECDD-451D-B75F-FA7EEF34FAFC}" destId="{815B1BAB-2027-436F-A98B-C825BDE0CC48}" srcOrd="2" destOrd="0" presId="urn:microsoft.com/office/officeart/2005/8/layout/hProcess3"/>
    <dgm:cxn modelId="{595C37AF-EF79-4C30-B20E-6C6557A5775E}" type="presParOf" srcId="{95F29D92-ECDD-451D-B75F-FA7EEF34FAFC}" destId="{2108C033-E3E1-4025-9DDD-68A761391974}" srcOrd="3" destOrd="0" presId="urn:microsoft.com/office/officeart/2005/8/layout/hProcess3"/>
    <dgm:cxn modelId="{523786B9-1693-454A-A4F5-27CBCE17C911}" type="presParOf" srcId="{22B43838-5BF8-42DA-8EF8-32DF99F05162}" destId="{4FE659D6-14FE-44CF-8606-D706D2E78CFE}" srcOrd="4" destOrd="0" presId="urn:microsoft.com/office/officeart/2005/8/layout/hProcess3"/>
    <dgm:cxn modelId="{E02170A0-76EC-4D82-9000-EA1CD0631256}" type="presParOf" srcId="{22B43838-5BF8-42DA-8EF8-32DF99F05162}" destId="{256D683C-22A7-447F-A6EF-23066A861197}" srcOrd="5" destOrd="0" presId="urn:microsoft.com/office/officeart/2005/8/layout/hProcess3"/>
    <dgm:cxn modelId="{97AEED75-6018-4896-84DE-055F3B5C73E7}" type="presParOf" srcId="{256D683C-22A7-447F-A6EF-23066A861197}" destId="{191C7088-F166-4229-9D66-A6B0A529F15B}" srcOrd="0" destOrd="0" presId="urn:microsoft.com/office/officeart/2005/8/layout/hProcess3"/>
    <dgm:cxn modelId="{CE60CE12-6752-4ED5-AEDC-A4FFFF9B3838}" type="presParOf" srcId="{256D683C-22A7-447F-A6EF-23066A861197}" destId="{76BAF1A2-FC32-44E9-A636-7871CB8257C4}" srcOrd="1" destOrd="0" presId="urn:microsoft.com/office/officeart/2005/8/layout/hProcess3"/>
    <dgm:cxn modelId="{4943486B-DD89-4323-8ED3-EF66591C8595}" type="presParOf" srcId="{256D683C-22A7-447F-A6EF-23066A861197}" destId="{907D4999-8BEA-4B58-8E85-DAC3E5A87231}" srcOrd="2" destOrd="0" presId="urn:microsoft.com/office/officeart/2005/8/layout/hProcess3"/>
    <dgm:cxn modelId="{163351FA-AA4D-421F-B91D-86957B117F1F}" type="presParOf" srcId="{256D683C-22A7-447F-A6EF-23066A861197}" destId="{12CFB751-A2E4-426E-B11B-7D0615C1E940}" srcOrd="3" destOrd="0" presId="urn:microsoft.com/office/officeart/2005/8/layout/hProcess3"/>
    <dgm:cxn modelId="{B142C3D8-0BC2-4CDE-8AB9-CC376201AD21}" type="presParOf" srcId="{22B43838-5BF8-42DA-8EF8-32DF99F05162}" destId="{5D4372BB-9049-45C4-9BD3-4968253E8EEE}" srcOrd="6" destOrd="0" presId="urn:microsoft.com/office/officeart/2005/8/layout/hProcess3"/>
    <dgm:cxn modelId="{C594F215-5AC9-449D-B768-6D5034F9B877}" type="presParOf" srcId="{22B43838-5BF8-42DA-8EF8-32DF99F05162}" destId="{44786DEE-A59B-4683-8E13-1D9E5EFDEEDE}" srcOrd="7" destOrd="0" presId="urn:microsoft.com/office/officeart/2005/8/layout/hProcess3"/>
    <dgm:cxn modelId="{7C4F64EE-A96C-4391-83F7-2A540BDC6DEF}" type="presParOf" srcId="{44786DEE-A59B-4683-8E13-1D9E5EFDEEDE}" destId="{045CBC0C-9E2F-4A26-8BDD-4D9756444F69}" srcOrd="0" destOrd="0" presId="urn:microsoft.com/office/officeart/2005/8/layout/hProcess3"/>
    <dgm:cxn modelId="{4B5035CB-DCDE-445E-B083-F72725434219}" type="presParOf" srcId="{44786DEE-A59B-4683-8E13-1D9E5EFDEEDE}" destId="{FCD6DF63-7238-49EC-B293-AE28D4392AFA}" srcOrd="1" destOrd="0" presId="urn:microsoft.com/office/officeart/2005/8/layout/hProcess3"/>
    <dgm:cxn modelId="{A54D6278-4FC7-491A-B8C8-39CB284AE4C6}" type="presParOf" srcId="{44786DEE-A59B-4683-8E13-1D9E5EFDEEDE}" destId="{2E696BE4-CCA9-4A1A-965A-EC6DAC7A7946}" srcOrd="2" destOrd="0" presId="urn:microsoft.com/office/officeart/2005/8/layout/hProcess3"/>
    <dgm:cxn modelId="{19FDED46-3CB2-4185-A36C-9820ED806918}" type="presParOf" srcId="{44786DEE-A59B-4683-8E13-1D9E5EFDEEDE}" destId="{FEF6F594-8BA7-4947-AFBD-CD9C198993E2}" srcOrd="3" destOrd="0" presId="urn:microsoft.com/office/officeart/2005/8/layout/hProcess3"/>
    <dgm:cxn modelId="{53CDDFD4-251E-40AF-AC00-ED25EA3B8820}" type="presParOf" srcId="{22B43838-5BF8-42DA-8EF8-32DF99F05162}" destId="{D0FD7E5B-E931-4928-BAE5-DAD57F569069}" srcOrd="8" destOrd="0" presId="urn:microsoft.com/office/officeart/2005/8/layout/hProcess3"/>
    <dgm:cxn modelId="{C73231FE-B411-48BF-A955-2F4D6ADA2D25}" type="presParOf" srcId="{22B43838-5BF8-42DA-8EF8-32DF99F05162}" destId="{67B2300F-B360-4EB7-B492-6E9B6B1FA27E}" srcOrd="9" destOrd="0" presId="urn:microsoft.com/office/officeart/2005/8/layout/hProcess3"/>
    <dgm:cxn modelId="{1B432E4A-417E-4BA9-9A60-F0D65F056199}" type="presParOf" srcId="{67B2300F-B360-4EB7-B492-6E9B6B1FA27E}" destId="{9E86A016-D70B-4189-B1BA-C69B2FC3029A}" srcOrd="0" destOrd="0" presId="urn:microsoft.com/office/officeart/2005/8/layout/hProcess3"/>
    <dgm:cxn modelId="{D1FA5481-EB82-4F5A-A550-CCA3CACCC417}" type="presParOf" srcId="{67B2300F-B360-4EB7-B492-6E9B6B1FA27E}" destId="{BDF2F02B-39C9-40E9-9462-5C5D70E7C3B1}" srcOrd="1" destOrd="0" presId="urn:microsoft.com/office/officeart/2005/8/layout/hProcess3"/>
    <dgm:cxn modelId="{13A602ED-3266-4EF0-AE1E-222DAE559AF0}" type="presParOf" srcId="{67B2300F-B360-4EB7-B492-6E9B6B1FA27E}" destId="{227913A6-DC38-41EB-B4A1-B09E13C80C8C}" srcOrd="2" destOrd="0" presId="urn:microsoft.com/office/officeart/2005/8/layout/hProcess3"/>
    <dgm:cxn modelId="{0FF834F6-4FF7-4D89-91EC-AE8A29BABF6E}" type="presParOf" srcId="{67B2300F-B360-4EB7-B492-6E9B6B1FA27E}" destId="{F46189FA-7970-4B7B-9D8A-1556584B58D6}" srcOrd="3" destOrd="0" presId="urn:microsoft.com/office/officeart/2005/8/layout/hProcess3"/>
    <dgm:cxn modelId="{BA6DDC2E-EBEE-427B-AE89-89708E2A906E}" type="presParOf" srcId="{22B43838-5BF8-42DA-8EF8-32DF99F05162}" destId="{66DD5A86-2562-4E6B-8289-A26E4188DAB0}" srcOrd="10" destOrd="0" presId="urn:microsoft.com/office/officeart/2005/8/layout/hProcess3"/>
    <dgm:cxn modelId="{D3FD2F51-CC65-4246-ADAC-6E514D26252D}" type="presParOf" srcId="{22B43838-5BF8-42DA-8EF8-32DF99F05162}" destId="{2015BBBB-4F0D-433D-98D2-C63E3D665F51}" srcOrd="11" destOrd="0" presId="urn:microsoft.com/office/officeart/2005/8/layout/hProcess3"/>
    <dgm:cxn modelId="{8EEDE467-3DF9-457B-912A-C70F94509D05}" type="presParOf" srcId="{22B43838-5BF8-42DA-8EF8-32DF99F05162}" destId="{33A1C25C-A7E1-4EAA-AB94-C2099C7156FC}" srcOrd="12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9A60DD-0694-4A6A-94EC-1916896A2BB9}">
      <dsp:nvSpPr>
        <dsp:cNvPr id="0" name=""/>
        <dsp:cNvSpPr/>
      </dsp:nvSpPr>
      <dsp:spPr>
        <a:xfrm>
          <a:off x="384521" y="0"/>
          <a:ext cx="2646878" cy="26468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ТАМ</a:t>
          </a:r>
          <a:endParaRPr lang="en-US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191,2 млрд. руб.</a:t>
          </a:r>
        </a:p>
      </dsp:txBody>
      <dsp:txXfrm>
        <a:off x="1245418" y="132343"/>
        <a:ext cx="925083" cy="397031"/>
      </dsp:txXfrm>
    </dsp:sp>
    <dsp:sp modelId="{A8E64B61-CB26-4C16-9930-EE096B39C6D1}">
      <dsp:nvSpPr>
        <dsp:cNvPr id="0" name=""/>
        <dsp:cNvSpPr/>
      </dsp:nvSpPr>
      <dsp:spPr>
        <a:xfrm>
          <a:off x="715381" y="661719"/>
          <a:ext cx="1985158" cy="19851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SAM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56,882 млрд. Руб.</a:t>
          </a:r>
        </a:p>
      </dsp:txBody>
      <dsp:txXfrm>
        <a:off x="1245418" y="785791"/>
        <a:ext cx="925083" cy="372217"/>
      </dsp:txXfrm>
    </dsp:sp>
    <dsp:sp modelId="{0FE93D9B-8C77-4845-A930-113B1EDA2832}">
      <dsp:nvSpPr>
        <dsp:cNvPr id="0" name=""/>
        <dsp:cNvSpPr/>
      </dsp:nvSpPr>
      <dsp:spPr>
        <a:xfrm>
          <a:off x="1046241" y="1323439"/>
          <a:ext cx="1323439" cy="13234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SOM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6,451 млн руб.</a:t>
          </a:r>
        </a:p>
      </dsp:txBody>
      <dsp:txXfrm>
        <a:off x="1240054" y="1654298"/>
        <a:ext cx="935812" cy="6617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A1C25C-A7E1-4EAA-AB94-C2099C7156FC}">
      <dsp:nvSpPr>
        <dsp:cNvPr id="0" name=""/>
        <dsp:cNvSpPr/>
      </dsp:nvSpPr>
      <dsp:spPr>
        <a:xfrm>
          <a:off x="0" y="13661"/>
          <a:ext cx="11463249" cy="1440000"/>
        </a:xfrm>
        <a:prstGeom prst="rightArrow">
          <a:avLst/>
        </a:prstGeom>
        <a:solidFill>
          <a:srgbClr val="FCAF1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F2F02B-39C9-40E9-9462-5C5D70E7C3B1}">
      <dsp:nvSpPr>
        <dsp:cNvPr id="0" name=""/>
        <dsp:cNvSpPr/>
      </dsp:nvSpPr>
      <dsp:spPr>
        <a:xfrm>
          <a:off x="9341668" y="373661"/>
          <a:ext cx="1754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03200" rIns="0" bIns="203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Май 2024</a:t>
          </a:r>
        </a:p>
      </dsp:txBody>
      <dsp:txXfrm>
        <a:off x="9341668" y="373661"/>
        <a:ext cx="1754750" cy="720000"/>
      </dsp:txXfrm>
    </dsp:sp>
    <dsp:sp modelId="{FCD6DF63-7238-49EC-B293-AE28D4392AFA}">
      <dsp:nvSpPr>
        <dsp:cNvPr id="0" name=""/>
        <dsp:cNvSpPr/>
      </dsp:nvSpPr>
      <dsp:spPr>
        <a:xfrm>
          <a:off x="7235967" y="373661"/>
          <a:ext cx="1754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03200" rIns="0" bIns="203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Апрель 2024</a:t>
          </a:r>
        </a:p>
      </dsp:txBody>
      <dsp:txXfrm>
        <a:off x="7235967" y="373661"/>
        <a:ext cx="1754750" cy="720000"/>
      </dsp:txXfrm>
    </dsp:sp>
    <dsp:sp modelId="{76BAF1A2-FC32-44E9-A636-7871CB8257C4}">
      <dsp:nvSpPr>
        <dsp:cNvPr id="0" name=""/>
        <dsp:cNvSpPr/>
      </dsp:nvSpPr>
      <dsp:spPr>
        <a:xfrm>
          <a:off x="5130267" y="373661"/>
          <a:ext cx="1754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03200" rIns="0" bIns="203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Март 2024</a:t>
          </a:r>
        </a:p>
      </dsp:txBody>
      <dsp:txXfrm>
        <a:off x="5130267" y="373661"/>
        <a:ext cx="1754750" cy="720000"/>
      </dsp:txXfrm>
    </dsp:sp>
    <dsp:sp modelId="{5CB943C7-59E2-4F81-8CAC-263011FF5CF5}">
      <dsp:nvSpPr>
        <dsp:cNvPr id="0" name=""/>
        <dsp:cNvSpPr/>
      </dsp:nvSpPr>
      <dsp:spPr>
        <a:xfrm>
          <a:off x="3024567" y="373661"/>
          <a:ext cx="1754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03200" rIns="0" bIns="203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Февраль 2024</a:t>
          </a:r>
        </a:p>
      </dsp:txBody>
      <dsp:txXfrm>
        <a:off x="3024567" y="373661"/>
        <a:ext cx="1754750" cy="720000"/>
      </dsp:txXfrm>
    </dsp:sp>
    <dsp:sp modelId="{494BCCBC-12AC-4B5C-89E9-5219E63CA550}">
      <dsp:nvSpPr>
        <dsp:cNvPr id="0" name=""/>
        <dsp:cNvSpPr/>
      </dsp:nvSpPr>
      <dsp:spPr>
        <a:xfrm>
          <a:off x="918866" y="373661"/>
          <a:ext cx="1754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03200" rIns="0" bIns="203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Январь 2024</a:t>
          </a:r>
        </a:p>
      </dsp:txBody>
      <dsp:txXfrm>
        <a:off x="918866" y="373661"/>
        <a:ext cx="17547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594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31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2182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23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790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429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467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83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135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218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094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80D3C-69EC-4DEE-BF56-C46E026317CA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251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2730500"/>
            <a:ext cx="12192000" cy="4127499"/>
          </a:xfrm>
          <a:prstGeom prst="rect">
            <a:avLst/>
          </a:prstGeom>
          <a:solidFill>
            <a:srgbClr val="FD49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708403" y="4476030"/>
            <a:ext cx="30693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Проект 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5095" y="2876431"/>
            <a:ext cx="61396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bg1"/>
                </a:solidFill>
              </a:rPr>
              <a:t>ПРЕЗЕНТАЦИЯ</a:t>
            </a:r>
          </a:p>
          <a:p>
            <a:r>
              <a:rPr lang="ru-RU" sz="4800" b="1" dirty="0">
                <a:solidFill>
                  <a:schemeClr val="bg1"/>
                </a:solidFill>
              </a:rPr>
              <a:t>СТАРТАП-ПРОЕКТА</a:t>
            </a:r>
            <a:endParaRPr lang="ru-RU" sz="48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43100" y="915618"/>
            <a:ext cx="439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АКСЕЛЕРАЦИОННАЯ</a:t>
            </a:r>
          </a:p>
          <a:p>
            <a:r>
              <a:rPr lang="ru-RU" sz="2800" dirty="0">
                <a:solidFill>
                  <a:schemeClr val="bg1"/>
                </a:solidFill>
              </a:rPr>
              <a:t>ПРОГРАММА</a:t>
            </a:r>
          </a:p>
          <a:p>
            <a:r>
              <a:rPr lang="ru-RU" sz="2800" b="1" dirty="0">
                <a:solidFill>
                  <a:schemeClr val="bg1"/>
                </a:solidFill>
              </a:rPr>
              <a:t>CREATIVE.TECH 2.0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4712" y="5256990"/>
            <a:ext cx="2743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Одежда с люрексом, с использованием микротоков для омолаживания кожи</a:t>
            </a:r>
          </a:p>
        </p:txBody>
      </p:sp>
      <p:sp>
        <p:nvSpPr>
          <p:cNvPr id="12" name="AutoShape 2"/>
          <p:cNvSpPr>
            <a:spLocks noChangeArrowheads="1"/>
          </p:cNvSpPr>
          <p:nvPr/>
        </p:nvSpPr>
        <p:spPr bwMode="auto">
          <a:xfrm>
            <a:off x="7021286" y="168956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FCAF17"/>
          </a:solidFill>
          <a:ln w="9525">
            <a:noFill/>
            <a:round/>
            <a:headEnd/>
            <a:tailEnd/>
          </a:ln>
        </p:spPr>
        <p:txBody>
          <a:bodyPr vert="vert270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ПРЕДСТАВЛЕНИЕ</a:t>
            </a:r>
          </a:p>
        </p:txBody>
      </p:sp>
      <p:sp>
        <p:nvSpPr>
          <p:cNvPr id="13" name="AutoShape 2"/>
          <p:cNvSpPr>
            <a:spLocks noChangeArrowheads="1"/>
          </p:cNvSpPr>
          <p:nvPr/>
        </p:nvSpPr>
        <p:spPr bwMode="auto">
          <a:xfrm>
            <a:off x="7049861" y="1810147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B5D8E1"/>
          </a:solidFill>
          <a:ln w="9525">
            <a:noFill/>
            <a:round/>
            <a:headEnd/>
            <a:tailEnd/>
          </a:ln>
        </p:spPr>
        <p:txBody>
          <a:bodyPr vert="vert270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РЕШАЕМАЯ ПРОБЛЕМА И КЛЮЧЕВАЯ ПОЛЬЗА</a:t>
            </a:r>
          </a:p>
        </p:txBody>
      </p:sp>
      <p:sp>
        <p:nvSpPr>
          <p:cNvPr id="14" name="AutoShape 2"/>
          <p:cNvSpPr>
            <a:spLocks noChangeArrowheads="1"/>
          </p:cNvSpPr>
          <p:nvPr/>
        </p:nvSpPr>
        <p:spPr bwMode="auto">
          <a:xfrm>
            <a:off x="7043511" y="3467100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8F00FF"/>
          </a:solidFill>
          <a:ln w="9525">
            <a:noFill/>
            <a:round/>
            <a:headEnd/>
            <a:tailEnd/>
          </a:ln>
        </p:spPr>
        <p:txBody>
          <a:bodyPr vert="vert270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ЧТО УЖЕ СДЕЛАНО ПО ПРОЕКТУ</a:t>
            </a:r>
          </a:p>
        </p:txBody>
      </p:sp>
      <p:sp>
        <p:nvSpPr>
          <p:cNvPr id="15" name="AutoShape 2"/>
          <p:cNvSpPr>
            <a:spLocks noChangeArrowheads="1"/>
          </p:cNvSpPr>
          <p:nvPr/>
        </p:nvSpPr>
        <p:spPr bwMode="auto">
          <a:xfrm>
            <a:off x="7059386" y="5125754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FBB3C1"/>
          </a:solidFill>
          <a:ln w="9525">
            <a:noFill/>
            <a:round/>
            <a:headEnd/>
            <a:tailEnd/>
          </a:ln>
        </p:spPr>
        <p:txBody>
          <a:bodyPr vert="vert270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ru-RU" altLang="ru-RU" sz="1400" b="1" dirty="0">
                <a:solidFill>
                  <a:schemeClr val="bg1"/>
                </a:solidFill>
              </a:rPr>
              <a:t>ПЛАНЫ И РЕСУРСЫ</a:t>
            </a:r>
            <a:endParaRPr kumimoji="0" lang="ru-RU" altLang="ru-RU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11670" y="6103375"/>
            <a:ext cx="400141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Алиса +7 (987) 933-67-11</a:t>
            </a:r>
          </a:p>
          <a:p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563205" y="3921418"/>
            <a:ext cx="19768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>
                <a:solidFill>
                  <a:schemeClr val="bg1"/>
                </a:solidFill>
              </a:rPr>
              <a:t>Заряжайся!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941" y="431800"/>
            <a:ext cx="1757365" cy="202605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12" y="828670"/>
            <a:ext cx="1337287" cy="153353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383577" y="1786533"/>
            <a:ext cx="5975350" cy="33611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278" y="4397271"/>
            <a:ext cx="2580722" cy="226196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0D5EE91-F4DD-5C32-00F1-3BB78FC473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0666445" y="2886655"/>
            <a:ext cx="1361814" cy="3032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775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ПРЕЗЕНТАЦИЯ СТАРТАП-ПРОЕКТОВ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CREATIVE.TECH 2.0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1591" y="2438525"/>
            <a:ext cx="32290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ЦЕЛЕВАЯ АУДИТОРИЯ:</a:t>
            </a:r>
          </a:p>
          <a:p>
            <a:pPr marL="342900" indent="-342900">
              <a:buFontTx/>
              <a:buChar char="-"/>
            </a:pPr>
            <a:r>
              <a:rPr lang="ru-RU" dirty="0"/>
              <a:t>Люди, которые хотят вести  ЗОЖ и заботятся о  внешнем виде, а также люди получившие травму</a:t>
            </a:r>
          </a:p>
          <a:p>
            <a:pPr marL="342900" indent="-342900">
              <a:buFontTx/>
              <a:buChar char="-"/>
            </a:pP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12267" y="2433066"/>
            <a:ext cx="422338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ПРОБЛЕМА:</a:t>
            </a:r>
          </a:p>
          <a:p>
            <a:pPr marL="342900" indent="-342900">
              <a:buFontTx/>
              <a:buChar char="-"/>
            </a:pPr>
            <a:r>
              <a:rPr lang="ru-RU" dirty="0"/>
              <a:t>Мы решаем проблему проведения косметологических сеансов, совмещая с деятельностью, не забирая у людей время на иные дела</a:t>
            </a:r>
          </a:p>
          <a:p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280778" y="2433066"/>
            <a:ext cx="341592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ПОЛЬЗА:</a:t>
            </a:r>
          </a:p>
          <a:p>
            <a:pPr marL="342900" indent="-342900">
              <a:buFontTx/>
              <a:buChar char="-"/>
            </a:pPr>
            <a:r>
              <a:rPr lang="ru-RU" dirty="0"/>
              <a:t>Поддержание тонуса мышц и кожи</a:t>
            </a:r>
          </a:p>
          <a:p>
            <a:pPr marL="342900" indent="-342900">
              <a:buFontTx/>
              <a:buChar char="-"/>
            </a:pPr>
            <a:r>
              <a:rPr lang="ru-RU" dirty="0"/>
              <a:t>Улучшение кровообращения</a:t>
            </a:r>
          </a:p>
          <a:p>
            <a:pPr marL="342900" indent="-342900">
              <a:buFontTx/>
              <a:buChar char="-"/>
            </a:pPr>
            <a:r>
              <a:rPr lang="ru-RU" dirty="0"/>
              <a:t>Снятие отёков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3217" y="1771742"/>
            <a:ext cx="1125872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ЧТО ДЕЛАЕМ?</a:t>
            </a:r>
          </a:p>
          <a:p>
            <a:r>
              <a:rPr lang="ru-RU" i="1" dirty="0"/>
              <a:t>одежда с люрексом, с использованием микротоков для омолаживания кожи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22778" y="314778"/>
            <a:ext cx="3911221" cy="1384995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ЦЕЛЕВАЯ АУДИТОРИЯ,</a:t>
            </a:r>
          </a:p>
          <a:p>
            <a:r>
              <a:rPr lang="ru-RU" sz="2800" b="1" dirty="0">
                <a:solidFill>
                  <a:schemeClr val="bg1"/>
                </a:solidFill>
              </a:rPr>
              <a:t>РЕШАЕМАЯ ПРОБЛЕМА И КЛЮЧЕВАЯ ПОЛЬЗА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19860" y="1748433"/>
            <a:ext cx="5975350" cy="336113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AE26B6C-A62A-FEE1-1A25-384065596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380" y="4409152"/>
            <a:ext cx="3771705" cy="2263022"/>
          </a:xfrm>
          <a:prstGeom prst="rect">
            <a:avLst/>
          </a:prstGeom>
        </p:spPr>
      </p:pic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DED8554A-94F3-89EE-C089-396B2920A8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8965304"/>
              </p:ext>
            </p:extLst>
          </p:nvPr>
        </p:nvGraphicFramePr>
        <p:xfrm>
          <a:off x="8235648" y="4107316"/>
          <a:ext cx="3415921" cy="2646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D5832A-B33B-9C9B-084F-41155906C8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93016" y="4248948"/>
            <a:ext cx="1537777" cy="254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905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ПРЕЗЕНТАЦИЯ СТАРТАП-ПРОЕКТОВ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CREATIVE.TECH 2.0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22778" y="746578"/>
            <a:ext cx="3911221" cy="954107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ЧТО УЖЕ СДЕЛАНО ПО ПРОЕКТУ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19860" y="1748433"/>
            <a:ext cx="5975350" cy="336113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15884" y="3490686"/>
            <a:ext cx="304961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КОНКУРЕНТЫ</a:t>
            </a:r>
          </a:p>
          <a:p>
            <a:pPr marL="342900" indent="-342900">
              <a:buFontTx/>
              <a:buChar char="-"/>
            </a:pPr>
            <a:r>
              <a:rPr lang="ru-RU" dirty="0"/>
              <a:t>Массажисты</a:t>
            </a:r>
          </a:p>
          <a:p>
            <a:pPr marL="342900" indent="-342900">
              <a:buFontTx/>
              <a:buChar char="-"/>
            </a:pPr>
            <a:r>
              <a:rPr lang="ru-RU" dirty="0"/>
              <a:t>Салоны красоты</a:t>
            </a:r>
          </a:p>
          <a:p>
            <a:pPr marL="342900" indent="-342900">
              <a:buFontTx/>
              <a:buChar char="-"/>
            </a:pPr>
            <a:r>
              <a:rPr lang="ru-RU" dirty="0"/>
              <a:t>Косметологические центры</a:t>
            </a:r>
          </a:p>
          <a:p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50277" y="3517220"/>
            <a:ext cx="426086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КОНКУРЕНТНЫЕ ПРЕИМУЩЕСТВА</a:t>
            </a:r>
          </a:p>
          <a:p>
            <a:pPr marL="342900" indent="-342900">
              <a:buFontTx/>
              <a:buChar char="-"/>
            </a:pPr>
            <a:r>
              <a:rPr lang="ru-RU" dirty="0"/>
              <a:t>Возможность использования на дому</a:t>
            </a:r>
          </a:p>
          <a:p>
            <a:pPr marL="342900" indent="-342900">
              <a:buFontTx/>
              <a:buChar char="-"/>
            </a:pPr>
            <a:r>
              <a:rPr lang="ru-RU" dirty="0"/>
              <a:t>Удобная для ношения одежда</a:t>
            </a:r>
          </a:p>
          <a:p>
            <a:pPr marL="342900" indent="-342900">
              <a:buFontTx/>
              <a:buChar char="-"/>
            </a:pPr>
            <a:r>
              <a:rPr lang="ru-RU" dirty="0"/>
              <a:t>Возможность совмещать сеанс с какой-либо деятельностью</a:t>
            </a:r>
          </a:p>
          <a:p>
            <a:pPr marL="342900" indent="-342900">
              <a:buFontTx/>
              <a:buChar char="-"/>
            </a:pPr>
            <a:endParaRPr lang="ru-RU" dirty="0"/>
          </a:p>
          <a:p>
            <a:pPr marL="342900" indent="-342900">
              <a:buFontTx/>
              <a:buChar char="-"/>
            </a:pPr>
            <a:endParaRPr lang="ru-RU" dirty="0"/>
          </a:p>
          <a:p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87293" y="3524250"/>
            <a:ext cx="4188807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ДОСТИЖЕНИЯ В РАМКАХ ПРОЕКТА</a:t>
            </a:r>
          </a:p>
          <a:p>
            <a:pPr marL="342900" indent="-342900">
              <a:buFontTx/>
              <a:buChar char="-"/>
            </a:pPr>
            <a:r>
              <a:rPr lang="ru-RU" dirty="0"/>
              <a:t>Собрали доказательную базу для информирования </a:t>
            </a:r>
          </a:p>
          <a:p>
            <a:pPr marL="342900" indent="-342900">
              <a:buFontTx/>
              <a:buChar char="-"/>
            </a:pPr>
            <a:r>
              <a:rPr lang="ru-RU" dirty="0"/>
              <a:t>Нашли потенциальных поставщиков</a:t>
            </a:r>
          </a:p>
          <a:p>
            <a:pPr marL="342900" indent="-342900">
              <a:buFontTx/>
              <a:buChar char="-"/>
            </a:pPr>
            <a:r>
              <a:rPr lang="ru-RU" dirty="0"/>
              <a:t>Запустили анкетирование</a:t>
            </a:r>
          </a:p>
          <a:p>
            <a:pPr marL="342900" indent="-342900">
              <a:buFontTx/>
              <a:buChar char="-"/>
            </a:pP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567997" y="5109299"/>
            <a:ext cx="3851350" cy="400110"/>
          </a:xfrm>
          <a:prstGeom prst="rect">
            <a:avLst/>
          </a:prstGeom>
          <a:solidFill>
            <a:srgbClr val="FCAF17"/>
          </a:solidFill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ДОРОЖНАЯ КАРТА ПРОЕКТА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22776" y="1884483"/>
            <a:ext cx="1045610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БИЗНЕС-МОДЕЛЬ:</a:t>
            </a:r>
          </a:p>
          <a:p>
            <a:pPr marL="285750" indent="-285750">
              <a:buFontTx/>
              <a:buChar char="-"/>
            </a:pPr>
            <a:r>
              <a:rPr lang="ru-RU" i="1" dirty="0"/>
              <a:t>Себестоимость: 6950 </a:t>
            </a:r>
          </a:p>
          <a:p>
            <a:r>
              <a:rPr lang="ru-RU" i="1" dirty="0"/>
              <a:t>( Раскройка (1000) + Блок питания (950) + Расходы на работу(3000) + Стоимость ткани (2000) )</a:t>
            </a:r>
          </a:p>
          <a:p>
            <a:pPr marL="285750" indent="-285750">
              <a:buFontTx/>
              <a:buChar char="-"/>
            </a:pPr>
            <a:r>
              <a:rPr lang="ru-RU" i="1" dirty="0"/>
              <a:t>Объем производства: в среднем в месяц 284 950 </a:t>
            </a:r>
          </a:p>
          <a:p>
            <a:r>
              <a:rPr lang="ru-RU" i="1" dirty="0"/>
              <a:t>(41 шт. * Себестоимость)</a:t>
            </a:r>
          </a:p>
          <a:p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23291" y="5794568"/>
            <a:ext cx="71551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(с мероприятиями и периодами времени и необходимыми деньгами) </a:t>
            </a:r>
          </a:p>
          <a:p>
            <a:endParaRPr lang="ru-RU" dirty="0"/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535198493"/>
              </p:ext>
            </p:extLst>
          </p:nvPr>
        </p:nvGraphicFramePr>
        <p:xfrm>
          <a:off x="415636" y="5390678"/>
          <a:ext cx="11463249" cy="1467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86297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ПРЕЗЕНТАЦИЯ СТАРТАП-ПРОЕКТОВ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CREATIVE.TECH 2.0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22778" y="314778"/>
            <a:ext cx="3911221" cy="1384995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ПЛАНЫ И НЕОБХОДИМЫЕ РЕСУРСЫ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19860" y="1748433"/>
            <a:ext cx="5975350" cy="336113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01633" y="2356920"/>
            <a:ext cx="330038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ЧТО УЖЕ ЕСТЬ:</a:t>
            </a:r>
          </a:p>
          <a:p>
            <a:pPr marL="342900" indent="-342900">
              <a:buFontTx/>
              <a:buChar char="-"/>
            </a:pPr>
            <a:r>
              <a:rPr lang="ru-RU" dirty="0"/>
              <a:t>Идея</a:t>
            </a:r>
          </a:p>
          <a:p>
            <a:pPr marL="342900" indent="-342900">
              <a:buFontTx/>
              <a:buChar char="-"/>
            </a:pPr>
            <a:r>
              <a:rPr lang="ru-RU" dirty="0"/>
              <a:t>Потенциальные поставщики</a:t>
            </a:r>
          </a:p>
          <a:p>
            <a:pPr marL="342900" indent="-342900">
              <a:buFontTx/>
              <a:buChar char="-"/>
            </a:pPr>
            <a:r>
              <a:rPr lang="ru-RU" dirty="0"/>
              <a:t>Место для аренды помещения</a:t>
            </a:r>
          </a:p>
          <a:p>
            <a:pPr marL="342900" indent="-342900">
              <a:buFontTx/>
              <a:buChar char="-"/>
            </a:pPr>
            <a:r>
              <a:rPr lang="ru-RU" dirty="0"/>
              <a:t>Кадры</a:t>
            </a:r>
          </a:p>
          <a:p>
            <a:pPr marL="342900" indent="-342900">
              <a:buFontTx/>
              <a:buChar char="-"/>
            </a:pPr>
            <a:r>
              <a:rPr lang="ru-RU" dirty="0"/>
              <a:t>Путь без лицензирования через косметологию</a:t>
            </a:r>
          </a:p>
          <a:p>
            <a:pPr marL="342900" indent="-342900">
              <a:buFontTx/>
              <a:buChar char="-"/>
            </a:pPr>
            <a:endParaRPr lang="ru-RU" dirty="0"/>
          </a:p>
          <a:p>
            <a:pPr marL="342900" indent="-342900">
              <a:buFontTx/>
              <a:buChar char="-"/>
            </a:pPr>
            <a:endParaRPr lang="ru-RU" dirty="0"/>
          </a:p>
          <a:p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02018" y="2356919"/>
            <a:ext cx="36703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ЧТО НАМ НЕОБХОДИМО:</a:t>
            </a:r>
          </a:p>
          <a:p>
            <a:pPr marL="342900" indent="-342900">
              <a:buFontTx/>
              <a:buChar char="-"/>
            </a:pPr>
            <a:r>
              <a:rPr lang="ru-RU" dirty="0"/>
              <a:t>2 млн. рублей</a:t>
            </a:r>
          </a:p>
          <a:p>
            <a:pPr marL="342900" indent="-342900">
              <a:buFontTx/>
              <a:buChar char="-"/>
            </a:pPr>
            <a:r>
              <a:rPr lang="ru-RU" dirty="0"/>
              <a:t>Создание сайта</a:t>
            </a:r>
            <a:r>
              <a:rPr lang="en-US" dirty="0"/>
              <a:t>/</a:t>
            </a:r>
            <a:r>
              <a:rPr lang="ru-RU" dirty="0"/>
              <a:t>интернет магазина</a:t>
            </a:r>
            <a:r>
              <a:rPr lang="en-US" dirty="0"/>
              <a:t>/</a:t>
            </a:r>
            <a:r>
              <a:rPr lang="ru-RU" dirty="0"/>
              <a:t>чат-бота</a:t>
            </a:r>
          </a:p>
          <a:p>
            <a:pPr marL="342900" indent="-342900">
              <a:buFontTx/>
              <a:buChar char="-"/>
            </a:pPr>
            <a:r>
              <a:rPr lang="ru-RU" dirty="0"/>
              <a:t>Создать полноценный прототип костюма</a:t>
            </a:r>
          </a:p>
          <a:p>
            <a:pPr marL="342900" indent="-342900">
              <a:buFontTx/>
              <a:buChar char="-"/>
            </a:pPr>
            <a:r>
              <a:rPr lang="ru-RU" dirty="0"/>
              <a:t>Провести исследование на основе пробной партии</a:t>
            </a:r>
          </a:p>
          <a:p>
            <a:pPr marL="342900" indent="-342900">
              <a:buFontTx/>
              <a:buChar char="-"/>
            </a:pPr>
            <a:r>
              <a:rPr lang="ru-RU" dirty="0"/>
              <a:t>Разработать маркетинговую стратегию</a:t>
            </a:r>
          </a:p>
          <a:p>
            <a:pPr marL="342900" indent="-342900">
              <a:buFontTx/>
              <a:buChar char="-"/>
            </a:pPr>
            <a:endParaRPr lang="ru-RU" dirty="0"/>
          </a:p>
          <a:p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28956" y="2375806"/>
            <a:ext cx="446512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</a:rPr>
              <a:t>КОММЕРЦИАЛИЗАЦИЯ:</a:t>
            </a:r>
          </a:p>
          <a:p>
            <a:pPr marL="342900" indent="-342900">
              <a:buFontTx/>
              <a:buChar char="-"/>
            </a:pPr>
            <a:r>
              <a:rPr lang="ru-RU" dirty="0"/>
              <a:t>Срок окупаемости – 1 год</a:t>
            </a:r>
          </a:p>
          <a:p>
            <a:pPr marL="342900" indent="-342900">
              <a:buFontTx/>
              <a:buChar char="-"/>
            </a:pPr>
            <a:r>
              <a:rPr lang="ru-RU" dirty="0"/>
              <a:t>Масштабирование:</a:t>
            </a:r>
          </a:p>
          <a:p>
            <a:pPr marL="342900" indent="-342900">
              <a:buAutoNum type="arabicPeriod"/>
            </a:pPr>
            <a:r>
              <a:rPr lang="ru-RU" dirty="0"/>
              <a:t>Интернет магазин </a:t>
            </a:r>
            <a:r>
              <a:rPr lang="en-US" dirty="0"/>
              <a:t>VK </a:t>
            </a:r>
            <a:endParaRPr lang="ru-RU" dirty="0"/>
          </a:p>
          <a:p>
            <a:pPr marL="342900" indent="-342900">
              <a:buAutoNum type="arabicPeriod"/>
            </a:pPr>
            <a:r>
              <a:rPr lang="en-US" dirty="0"/>
              <a:t>Tilda  </a:t>
            </a:r>
            <a:endParaRPr lang="ru-RU" dirty="0"/>
          </a:p>
          <a:p>
            <a:pPr marL="342900" indent="-342900">
              <a:buAutoNum type="arabicPeriod"/>
            </a:pPr>
            <a:r>
              <a:rPr lang="ru-RU" dirty="0"/>
              <a:t>Торговые сети (</a:t>
            </a:r>
            <a:r>
              <a:rPr lang="ru-RU" dirty="0" err="1"/>
              <a:t>Маркетплейс</a:t>
            </a:r>
            <a:r>
              <a:rPr lang="ru-RU" dirty="0"/>
              <a:t>)</a:t>
            </a:r>
          </a:p>
          <a:p>
            <a:pPr marL="342900" indent="-342900">
              <a:buFontTx/>
              <a:buChar char="-"/>
            </a:pPr>
            <a:endParaRPr lang="ru-RU" dirty="0"/>
          </a:p>
          <a:p>
            <a:endParaRPr lang="ru-RU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424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2555463" y="3194232"/>
            <a:ext cx="29268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 АЛИСА РОЖКОВА </a:t>
            </a:r>
            <a:r>
              <a:rPr lang="ru-RU" dirty="0"/>
              <a:t>–</a:t>
            </a:r>
            <a:r>
              <a:rPr lang="ru-RU" b="1" dirty="0"/>
              <a:t> </a:t>
            </a:r>
            <a:endParaRPr lang="ru-RU" dirty="0"/>
          </a:p>
          <a:p>
            <a:r>
              <a:rPr lang="ru-RU" dirty="0"/>
              <a:t>Дизайнер (Лидер команды)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665044" y="5756517"/>
            <a:ext cx="24932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РЕГИНА КУРТЯКОВА </a:t>
            </a:r>
            <a:r>
              <a:rPr lang="ru-RU" dirty="0"/>
              <a:t>–</a:t>
            </a:r>
            <a:r>
              <a:rPr lang="ru-RU" b="1" dirty="0"/>
              <a:t> </a:t>
            </a:r>
            <a:endParaRPr lang="ru-RU" dirty="0"/>
          </a:p>
          <a:p>
            <a:r>
              <a:rPr lang="ru-RU" dirty="0"/>
              <a:t>Интегратор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555463" y="4446572"/>
            <a:ext cx="2602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ПОЛИНА ИШМАНОВА </a:t>
            </a:r>
            <a:r>
              <a:rPr lang="ru-RU" dirty="0"/>
              <a:t>–</a:t>
            </a:r>
            <a:r>
              <a:rPr lang="ru-RU" b="1" dirty="0"/>
              <a:t> </a:t>
            </a:r>
            <a:endParaRPr lang="ru-RU" dirty="0"/>
          </a:p>
          <a:p>
            <a:r>
              <a:rPr lang="ru-RU" dirty="0"/>
              <a:t>Маркетолог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82922" y="3175268"/>
            <a:ext cx="26645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ВЛАДИМИР КАЛИНИН </a:t>
            </a:r>
            <a:r>
              <a:rPr lang="ru-RU" dirty="0"/>
              <a:t>–</a:t>
            </a:r>
            <a:r>
              <a:rPr lang="ru-RU" b="1" dirty="0"/>
              <a:t> </a:t>
            </a:r>
            <a:endParaRPr lang="ru-RU" dirty="0"/>
          </a:p>
          <a:p>
            <a:r>
              <a:rPr lang="ru-RU" dirty="0" err="1"/>
              <a:t>Реализатор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8229725" y="2001187"/>
            <a:ext cx="27244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ДМИТРИЙ ЕРЁМЧЕНКО </a:t>
            </a:r>
            <a:r>
              <a:rPr lang="ru-RU" dirty="0"/>
              <a:t>– </a:t>
            </a:r>
          </a:p>
          <a:p>
            <a:r>
              <a:rPr lang="ru-RU" dirty="0"/>
              <a:t>Аналитик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29725" y="4446571"/>
            <a:ext cx="25590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АНАСТАСИЯ ГРИБОВА </a:t>
            </a:r>
            <a:r>
              <a:rPr lang="ru-RU" dirty="0"/>
              <a:t>–</a:t>
            </a:r>
            <a:r>
              <a:rPr lang="ru-RU" b="1" dirty="0"/>
              <a:t> </a:t>
            </a:r>
            <a:endParaRPr lang="ru-RU" dirty="0"/>
          </a:p>
          <a:p>
            <a:r>
              <a:rPr lang="ru-RU" dirty="0"/>
              <a:t>Проектировщик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82922" y="5750057"/>
            <a:ext cx="27170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ВЯЧЕСЛАВ КУЗЬМИЧЁВ </a:t>
            </a:r>
            <a:r>
              <a:rPr lang="ru-RU" dirty="0"/>
              <a:t>–</a:t>
            </a:r>
            <a:r>
              <a:rPr lang="ru-RU" b="1" dirty="0"/>
              <a:t> </a:t>
            </a:r>
            <a:endParaRPr lang="ru-RU" dirty="0"/>
          </a:p>
          <a:p>
            <a:r>
              <a:rPr lang="ru-RU" dirty="0"/>
              <a:t>Командный игрок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555463" y="2001187"/>
            <a:ext cx="2322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ЮЛИЯ СИТНИКОВА </a:t>
            </a:r>
            <a:r>
              <a:rPr lang="ru-RU" dirty="0"/>
              <a:t>–</a:t>
            </a:r>
            <a:r>
              <a:rPr lang="ru-RU" b="1" dirty="0"/>
              <a:t> </a:t>
            </a:r>
            <a:endParaRPr lang="ru-RU" dirty="0"/>
          </a:p>
          <a:p>
            <a:r>
              <a:rPr lang="ru-RU" dirty="0"/>
              <a:t>Наставник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TextBox 39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ПРЕЗЕНТАЦИЯ СТАРТАП-ПРОЕКТОВ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CREATIVE.TECH 2.0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422778" y="1187670"/>
            <a:ext cx="3911221" cy="523220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КОМАНДА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37" y="1805177"/>
            <a:ext cx="933019" cy="1232665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37" y="4369028"/>
            <a:ext cx="933019" cy="113891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37" y="5568550"/>
            <a:ext cx="944486" cy="128945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376" y="4275281"/>
            <a:ext cx="1006621" cy="123266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376" y="5568550"/>
            <a:ext cx="1139731" cy="1279538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214" y="1804477"/>
            <a:ext cx="946413" cy="1178484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37" y="3049972"/>
            <a:ext cx="933019" cy="129560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214" y="3037842"/>
            <a:ext cx="920250" cy="117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2930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775</TotalTime>
  <Words>373</Words>
  <Application>Microsoft Office PowerPoint</Application>
  <PresentationFormat>Широкоэкранный</PresentationFormat>
  <Paragraphs>102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</dc:creator>
  <cp:lastModifiedBy>Полина Ишманова</cp:lastModifiedBy>
  <cp:revision>40</cp:revision>
  <cp:lastPrinted>2023-11-28T21:38:40Z</cp:lastPrinted>
  <dcterms:created xsi:type="dcterms:W3CDTF">2023-11-25T17:02:21Z</dcterms:created>
  <dcterms:modified xsi:type="dcterms:W3CDTF">2023-11-28T21:39:18Z</dcterms:modified>
</cp:coreProperties>
</file>