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4208C-A0D2-4AC2-848D-D1B9526FB7C8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77457-4ACA-4EB7-9357-F3C83C3B80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6874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4208C-A0D2-4AC2-848D-D1B9526FB7C8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77457-4ACA-4EB7-9357-F3C83C3B80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5170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4208C-A0D2-4AC2-848D-D1B9526FB7C8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77457-4ACA-4EB7-9357-F3C83C3B80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2068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4208C-A0D2-4AC2-848D-D1B9526FB7C8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77457-4ACA-4EB7-9357-F3C83C3B80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0908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4208C-A0D2-4AC2-848D-D1B9526FB7C8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77457-4ACA-4EB7-9357-F3C83C3B80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3282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4208C-A0D2-4AC2-848D-D1B9526FB7C8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77457-4ACA-4EB7-9357-F3C83C3B80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3530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4208C-A0D2-4AC2-848D-D1B9526FB7C8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77457-4ACA-4EB7-9357-F3C83C3B80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628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4208C-A0D2-4AC2-848D-D1B9526FB7C8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77457-4ACA-4EB7-9357-F3C83C3B80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2501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4208C-A0D2-4AC2-848D-D1B9526FB7C8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77457-4ACA-4EB7-9357-F3C83C3B80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195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4208C-A0D2-4AC2-848D-D1B9526FB7C8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77457-4ACA-4EB7-9357-F3C83C3B80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8722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4208C-A0D2-4AC2-848D-D1B9526FB7C8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77457-4ACA-4EB7-9357-F3C83C3B80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9876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4208C-A0D2-4AC2-848D-D1B9526FB7C8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A77457-4ACA-4EB7-9357-F3C83C3B80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8564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7200" dirty="0" smtClean="0"/>
              <a:t>Авто </a:t>
            </a:r>
            <a:r>
              <a:rPr lang="ru-RU" sz="7200" dirty="0" err="1" smtClean="0"/>
              <a:t>детейлинг</a:t>
            </a:r>
            <a:endParaRPr lang="ru-RU" sz="7200" dirty="0"/>
          </a:p>
        </p:txBody>
      </p:sp>
      <p:pic>
        <p:nvPicPr>
          <p:cNvPr id="1026" name="Picture 2" descr="https://avatars.mds.yandex.net/i?id=befc5e072f3aea8d0e223a4619cfeeafb503983e-10811924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573016"/>
            <a:ext cx="4572000" cy="1733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59863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188640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проекта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124744"/>
            <a:ext cx="820891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обуславливается стремительно растущим  количеством автомобилей требующих соответствующий уход. Любой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 со временем теряет блеск, на кузове и фарах появляется паутинка от затирания, в салоне — пятна, на ковре —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грязь. Услуги Авто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детейлинга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сохранят внешний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 и 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улучшат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потребительские свойства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автомобиля применяя современные инновационные экологически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чистые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подходы.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8462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332656"/>
            <a:ext cx="341311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клиента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340768"/>
            <a:ext cx="813690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 замаскировать, а удалить все загрязнения и 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дефекты. 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Минимальные последствия для автомобиля.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современных инновационных экологически чистых подходов: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биоразлагаемая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химия.</a:t>
            </a:r>
          </a:p>
          <a:p>
            <a:pPr algn="just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Соблюдение сроков и высокий стандарт обслуживания.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Индивидуальные решения и консультации.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Минимальные последствия для окружающей среды.</a:t>
            </a:r>
          </a:p>
          <a:p>
            <a:pPr algn="just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8889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332656"/>
            <a:ext cx="181274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124744"/>
            <a:ext cx="784887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детейлинг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это комплексная процедура ухода за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автомобилем применяя современные инновационные экологически чистые подходы: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биоразлагаемая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химия.</a:t>
            </a:r>
          </a:p>
          <a:p>
            <a:pPr algn="just"/>
            <a:endParaRPr lang="ru-RU" sz="2800" dirty="0" smtClean="0"/>
          </a:p>
          <a:p>
            <a:pPr algn="just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1527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76672"/>
            <a:ext cx="13115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Рынок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089609"/>
            <a:ext cx="824624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Целевая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аудитория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детейлинга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владельцы дорогих автомобилей.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основном это мужчины от двадцати пяти лет: бизнесмены, служащие госструктур и руководители крупных предприятий. Для них состояние автомобиля, показатель статуса и престижа, — он технически исправен и всегда блестит.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3764939"/>
            <a:ext cx="85689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Кроме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премиум-сегмента, услуги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детейлинга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подходят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автовладельцам, которые готовят автомобиль к продаже или купили автомобиль с рук.</a:t>
            </a:r>
          </a:p>
        </p:txBody>
      </p:sp>
    </p:spTree>
    <p:extLst>
      <p:ext uri="{BB962C8B-B14F-4D97-AF65-F5344CB8AC3E}">
        <p14:creationId xmlns:p14="http://schemas.microsoft.com/office/powerpoint/2010/main" val="7825196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84284"/>
            <a:ext cx="27366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Бизнес модель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1274125"/>
              </p:ext>
            </p:extLst>
          </p:nvPr>
        </p:nvGraphicFramePr>
        <p:xfrm>
          <a:off x="399376" y="1340768"/>
          <a:ext cx="7924800" cy="4305300"/>
        </p:xfrm>
        <a:graphic>
          <a:graphicData uri="http://schemas.openxmlformats.org/drawingml/2006/table">
            <a:tbl>
              <a:tblPr/>
              <a:tblGrid>
                <a:gridCol w="6508770"/>
                <a:gridCol w="1416030"/>
              </a:tblGrid>
              <a:tr h="238125">
                <a:tc>
                  <a:txBody>
                    <a:bodyPr/>
                    <a:lstStyle/>
                    <a:p>
                      <a:pPr latinLnBrk="0"/>
                      <a:r>
                        <a:rPr lang="ru-RU" sz="2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первоначальных инвестиций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359 440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latinLnBrk="0"/>
                      <a:r>
                        <a:rPr lang="ru-RU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Точка безубыточности (мес.)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latinLnBrk="0"/>
                      <a:r>
                        <a:rPr lang="ru-RU" sz="2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окупаемости (мес.)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latinLnBrk="0"/>
                      <a:r>
                        <a:rPr lang="ru-RU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 ежемесячная прибыль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96 557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latinLnBrk="0"/>
                      <a:r>
                        <a:rPr lang="ru-RU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Ставка дисконтирования, %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17,00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latinLnBrk="0"/>
                      <a:r>
                        <a:rPr lang="ru-RU" sz="2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Дисконтированный срок окупаемости — DPB, мес.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latinLnBrk="0"/>
                      <a:r>
                        <a:rPr lang="ru-RU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Чистый дисконтированный доход — NPV, руб.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1 379 860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latinLnBrk="0"/>
                      <a:r>
                        <a:rPr lang="ru-RU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Индекс прибыльности — </a:t>
                      </a:r>
                      <a:r>
                        <a:rPr lang="en-US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PI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4,84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latinLnBrk="0"/>
                      <a:r>
                        <a:rPr lang="ru-RU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Внутренняя норма рентабельности — </a:t>
                      </a:r>
                      <a:r>
                        <a:rPr lang="en-US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IRR,%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177,76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latinLnBrk="0"/>
                      <a:r>
                        <a:rPr lang="ru-RU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Рентабельность продаж, %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2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49%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12836" y="5833728"/>
            <a:ext cx="8425680" cy="10156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-apple-system"/>
                <a:cs typeface="Arial" pitchFamily="34" charset="0"/>
              </a:rPr>
              <a:t>План продаж на 24 месяца с учетом сезонности, прогноз эффективности инвестиций и расчет экономических показателей бизнеса представлен в финансовой модели.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54242" y="876781"/>
            <a:ext cx="2742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-apple-system"/>
                <a:cs typeface="Arial" pitchFamily="34" charset="0"/>
              </a:rPr>
              <a:t>Основные показатели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48233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188640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Текущие результаты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1135525"/>
            <a:ext cx="79208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Проводится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SWOT-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омских  услуг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Детейлинга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2452537"/>
            <a:ext cx="579244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Изучение технологического прогресса средств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детейлинга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1385" y="3645024"/>
            <a:ext cx="556667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Изучение Российских, отечественных компаний, которые выпускают продукцию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детейлинг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назначения.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17650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188640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</a:t>
            </a: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4588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188640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Планы развития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0907" y="1124743"/>
            <a:ext cx="813690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Применять современные инновационные экологически чистые подходы.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медицинских сертификатов, которые подтверждают безвредность применяемой автохимии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Внедрять инновации.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Максимально удалить химию в работе Авто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детейлинг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dirty="0" smtClean="0"/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4665973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188640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Контакты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13975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141</Words>
  <Application>Microsoft Office PowerPoint</Application>
  <PresentationFormat>Экран (4:3)</PresentationFormat>
  <Paragraphs>60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Авто детейлинг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Авто детейлинг</dc:title>
  <dc:creator>Света</dc:creator>
  <cp:lastModifiedBy>Света</cp:lastModifiedBy>
  <cp:revision>7</cp:revision>
  <dcterms:created xsi:type="dcterms:W3CDTF">2023-11-19T09:30:17Z</dcterms:created>
  <dcterms:modified xsi:type="dcterms:W3CDTF">2023-11-19T10:36:43Z</dcterms:modified>
</cp:coreProperties>
</file>