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4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07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26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437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993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88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698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609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443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520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68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891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2302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85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995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474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801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376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CABE93D-0059-41F0-8B5D-98BE547318D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2BA7C-AE5D-4C82-80D9-02A9D7C0C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5192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C38D3F-04E2-4A48-B46D-67C47E8F41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98" y="-1487279"/>
            <a:ext cx="12537195" cy="1253719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28F1A-BC06-4E84-9D46-82F41D3F0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0" y="99419"/>
            <a:ext cx="8825658" cy="3329581"/>
          </a:xfrm>
        </p:spPr>
        <p:txBody>
          <a:bodyPr/>
          <a:lstStyle/>
          <a:p>
            <a:pPr algn="ctr"/>
            <a:r>
              <a:rPr lang="en-US" b="1" dirty="0" err="1"/>
              <a:t>DiamondDev</a:t>
            </a: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70574A-5B44-4549-878D-5C47DCB26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/>
          <a:lstStyle/>
          <a:p>
            <a:pPr algn="ctr"/>
            <a:r>
              <a:rPr lang="ru-RU" b="1" i="0" dirty="0">
                <a:solidFill>
                  <a:schemeClr val="bg1"/>
                </a:solidFill>
                <a:effectLst/>
                <a:latin typeface="system-ui"/>
              </a:rPr>
              <a:t>Создание сервиса с развивающими играми для детей</a:t>
            </a:r>
            <a:br>
              <a:rPr lang="ru-RU" b="1" dirty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88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3A4E77-839E-46CB-8609-32AC5052E274}"/>
              </a:ext>
            </a:extLst>
          </p:cNvPr>
          <p:cNvSpPr txBox="1"/>
          <p:nvPr/>
        </p:nvSpPr>
        <p:spPr>
          <a:xfrm>
            <a:off x="352539" y="484742"/>
            <a:ext cx="98821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effectLst/>
                <a:latin typeface="system-ui"/>
              </a:rPr>
              <a:t>Цель</a:t>
            </a:r>
            <a:r>
              <a:rPr lang="en-US" sz="2800" dirty="0">
                <a:effectLst/>
                <a:latin typeface="system-ui"/>
              </a:rPr>
              <a:t>: </a:t>
            </a:r>
            <a:r>
              <a:rPr lang="ru-RU" sz="2800" dirty="0">
                <a:effectLst/>
                <a:latin typeface="system-ui"/>
              </a:rPr>
              <a:t>создание сайта с играми для помощи психологу.</a:t>
            </a:r>
          </a:p>
          <a:p>
            <a:endParaRPr lang="ru-RU" sz="2800" dirty="0">
              <a:latin typeface="system-ui"/>
            </a:endParaRPr>
          </a:p>
          <a:p>
            <a:r>
              <a:rPr lang="ru-RU" sz="2800" dirty="0">
                <a:latin typeface="system-ui"/>
              </a:rPr>
              <a:t>Актуальность</a:t>
            </a:r>
            <a:r>
              <a:rPr lang="en-US" sz="2800" dirty="0">
                <a:latin typeface="system-ui"/>
              </a:rPr>
              <a:t>: </a:t>
            </a:r>
            <a:r>
              <a:rPr lang="ru-RU" sz="2800" dirty="0">
                <a:latin typeface="system-ui"/>
              </a:rPr>
              <a:t> игры подобраны в соответствии с консультативными советами практикующего психолога и в значительной степени могу оптимизировать процесс работы </a:t>
            </a:r>
            <a:r>
              <a:rPr lang="ru-RU" sz="2800">
                <a:latin typeface="system-ui"/>
              </a:rPr>
              <a:t>с детьми.</a:t>
            </a:r>
            <a:endParaRPr lang="ru-RU" sz="2800" dirty="0">
              <a:latin typeface="system-ui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FDB653-710E-4318-9EA5-826C5E062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701" y="3019308"/>
            <a:ext cx="6588087" cy="356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661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27BD516-AD55-4ADA-AB12-A9F2FE2E8C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9"/>
          <a:stretch/>
        </p:blipFill>
        <p:spPr bwMode="auto">
          <a:xfrm>
            <a:off x="2753299" y="0"/>
            <a:ext cx="94387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8A408E-D771-4A29-B98E-EA1BBB9A4654}"/>
              </a:ext>
            </a:extLst>
          </p:cNvPr>
          <p:cNvSpPr txBox="1"/>
          <p:nvPr/>
        </p:nvSpPr>
        <p:spPr>
          <a:xfrm>
            <a:off x="275422" y="418641"/>
            <a:ext cx="1983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effectLst/>
                <a:latin typeface="system-ui"/>
              </a:rPr>
              <a:t>Найди и посчитай картинки</a:t>
            </a:r>
            <a:endParaRPr lang="ru-RU" sz="3600" dirty="0"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34120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C16661-8922-4FFD-A2CE-7DE448E7D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773"/>
            <a:ext cx="8031296" cy="80312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65B98F-889B-412A-BD87-99A0D72DA907}"/>
              </a:ext>
            </a:extLst>
          </p:cNvPr>
          <p:cNvSpPr txBox="1"/>
          <p:nvPr/>
        </p:nvSpPr>
        <p:spPr>
          <a:xfrm>
            <a:off x="8196551" y="1244905"/>
            <a:ext cx="4087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effectLst/>
                <a:latin typeface="system-ui"/>
              </a:rPr>
              <a:t>Найди различия</a:t>
            </a:r>
            <a:endParaRPr lang="ru-RU" sz="3600" dirty="0">
              <a:latin typeface="system-u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2D4D98-23E0-4900-8799-B2B3DAA95845}"/>
              </a:ext>
            </a:extLst>
          </p:cNvPr>
          <p:cNvSpPr txBox="1"/>
          <p:nvPr/>
        </p:nvSpPr>
        <p:spPr>
          <a:xfrm>
            <a:off x="8196551" y="3766436"/>
            <a:ext cx="40872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effectLst/>
                <a:latin typeface="system-ui"/>
              </a:rPr>
              <a:t>Горовенко Глеб Васильевич</a:t>
            </a:r>
            <a:endParaRPr lang="ru-RU" sz="3600" dirty="0">
              <a:latin typeface="system-u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082FD6-9D86-4329-97AF-D6705BDA9D3E}"/>
              </a:ext>
            </a:extLst>
          </p:cNvPr>
          <p:cNvSpPr txBox="1"/>
          <p:nvPr/>
        </p:nvSpPr>
        <p:spPr>
          <a:xfrm>
            <a:off x="8196551" y="5132018"/>
            <a:ext cx="4087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>
                <a:effectLst/>
                <a:latin typeface="system-ui"/>
              </a:rPr>
              <a:t>Брацун</a:t>
            </a:r>
            <a:r>
              <a:rPr lang="ru-RU" sz="3600" dirty="0">
                <a:effectLst/>
                <a:latin typeface="system-ui"/>
              </a:rPr>
              <a:t> Данила</a:t>
            </a:r>
            <a:endParaRPr lang="ru-RU" sz="3600" dirty="0"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1961930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1E45D2-337B-42D1-B432-C1C3897B7628}"/>
              </a:ext>
            </a:extLst>
          </p:cNvPr>
          <p:cNvSpPr txBox="1"/>
          <p:nvPr/>
        </p:nvSpPr>
        <p:spPr>
          <a:xfrm>
            <a:off x="0" y="550843"/>
            <a:ext cx="3327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effectLst/>
                <a:latin typeface="system-ui"/>
              </a:rPr>
              <a:t>4й – лишний</a:t>
            </a:r>
            <a:endParaRPr lang="ru-RU" sz="3600" dirty="0">
              <a:latin typeface="system-u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58B725-B527-45EC-9977-BB2011901344}"/>
              </a:ext>
            </a:extLst>
          </p:cNvPr>
          <p:cNvSpPr txBox="1"/>
          <p:nvPr/>
        </p:nvSpPr>
        <p:spPr>
          <a:xfrm>
            <a:off x="214828" y="4900669"/>
            <a:ext cx="3910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effectLst/>
                <a:latin typeface="system-ui"/>
              </a:rPr>
              <a:t>Комаров Максим Игоревич</a:t>
            </a:r>
            <a:endParaRPr lang="ru-RU" sz="3600" dirty="0">
              <a:latin typeface="system-u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33E567-92CC-4D65-8468-C89E644939EC}"/>
              </a:ext>
            </a:extLst>
          </p:cNvPr>
          <p:cNvSpPr txBox="1"/>
          <p:nvPr/>
        </p:nvSpPr>
        <p:spPr>
          <a:xfrm>
            <a:off x="214828" y="3429000"/>
            <a:ext cx="3767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effectLst/>
                <a:latin typeface="system-ui"/>
              </a:rPr>
              <a:t>Мелехов Алексей Григорьевич</a:t>
            </a:r>
            <a:endParaRPr lang="ru-RU" sz="3600" dirty="0">
              <a:latin typeface="system-ui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17DA2D-86F6-4319-AA86-0B75C1D7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916" y="-143219"/>
            <a:ext cx="7675084" cy="767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5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AE795B-6A1C-4757-A534-0779DBEAC0CA}"/>
              </a:ext>
            </a:extLst>
          </p:cNvPr>
          <p:cNvSpPr txBox="1"/>
          <p:nvPr/>
        </p:nvSpPr>
        <p:spPr>
          <a:xfrm>
            <a:off x="7023253" y="1311007"/>
            <a:ext cx="3327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effectLst/>
                <a:latin typeface="system-ui"/>
              </a:rPr>
              <a:t>Лабиринт</a:t>
            </a:r>
            <a:endParaRPr lang="ru-RU" sz="3600" dirty="0">
              <a:latin typeface="system-u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3DA5B-F728-4940-A76E-202D724DF5F9}"/>
              </a:ext>
            </a:extLst>
          </p:cNvPr>
          <p:cNvSpPr txBox="1"/>
          <p:nvPr/>
        </p:nvSpPr>
        <p:spPr>
          <a:xfrm>
            <a:off x="7601638" y="5414791"/>
            <a:ext cx="3944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>
                <a:effectLst/>
                <a:latin typeface="system-ui"/>
              </a:rPr>
              <a:t>Галямеев</a:t>
            </a:r>
            <a:r>
              <a:rPr lang="ru-RU" sz="3600" dirty="0">
                <a:effectLst/>
                <a:latin typeface="system-ui"/>
              </a:rPr>
              <a:t> Михаил Русланович </a:t>
            </a:r>
            <a:endParaRPr lang="ru-RU" sz="3600" dirty="0">
              <a:latin typeface="system-u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5B8147-FEE5-453A-9E0A-A8C6AB106A38}"/>
              </a:ext>
            </a:extLst>
          </p:cNvPr>
          <p:cNvSpPr txBox="1"/>
          <p:nvPr/>
        </p:nvSpPr>
        <p:spPr>
          <a:xfrm>
            <a:off x="7601638" y="4123966"/>
            <a:ext cx="41753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effectLst/>
                <a:latin typeface="system-ui"/>
              </a:rPr>
              <a:t>Черепанов Вячеслав Сергеевич</a:t>
            </a:r>
            <a:endParaRPr lang="ru-RU" sz="3600" dirty="0">
              <a:latin typeface="system-ui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6B6B49-4D24-48A5-AD7A-27BAB453F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7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67100F-ECD1-4BB6-B751-EBB0D36C4844}"/>
              </a:ext>
            </a:extLst>
          </p:cNvPr>
          <p:cNvSpPr txBox="1"/>
          <p:nvPr/>
        </p:nvSpPr>
        <p:spPr>
          <a:xfrm>
            <a:off x="354375" y="582057"/>
            <a:ext cx="3327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effectLst/>
                <a:latin typeface="system-ui"/>
              </a:rPr>
              <a:t>Запомни вещи</a:t>
            </a:r>
            <a:endParaRPr lang="ru-RU" sz="3600" dirty="0">
              <a:latin typeface="system-u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0F0D21-C40D-4EC7-A071-135FE5EB3743}"/>
              </a:ext>
            </a:extLst>
          </p:cNvPr>
          <p:cNvSpPr txBox="1"/>
          <p:nvPr/>
        </p:nvSpPr>
        <p:spPr>
          <a:xfrm>
            <a:off x="354375" y="3764096"/>
            <a:ext cx="50108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>
                <a:effectLst/>
                <a:latin typeface="system-ui"/>
              </a:rPr>
              <a:t>Федорушкин</a:t>
            </a:r>
            <a:r>
              <a:rPr lang="ru-RU" sz="3600" dirty="0">
                <a:effectLst/>
                <a:latin typeface="system-ui"/>
              </a:rPr>
              <a:t> Станислав Алексеевич</a:t>
            </a:r>
            <a:endParaRPr lang="ru-RU" sz="3600" dirty="0">
              <a:latin typeface="system-u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830067-011B-4398-8E47-07BB6431DEF9}"/>
              </a:ext>
            </a:extLst>
          </p:cNvPr>
          <p:cNvSpPr txBox="1"/>
          <p:nvPr/>
        </p:nvSpPr>
        <p:spPr>
          <a:xfrm>
            <a:off x="354375" y="5075614"/>
            <a:ext cx="46491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effectLst/>
                <a:latin typeface="system-ui"/>
              </a:rPr>
              <a:t>Мухина Анастасия Александровна</a:t>
            </a:r>
            <a:endParaRPr lang="ru-RU" sz="3600" dirty="0">
              <a:latin typeface="system-ui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30AC5F-72AC-4A05-B8CC-A4137B837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92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D7C86-95F3-77D5-FE56-94542BFE0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39270" y="452718"/>
            <a:ext cx="11232776" cy="2030506"/>
          </a:xfrm>
        </p:spPr>
        <p:txBody>
          <a:bodyPr/>
          <a:lstStyle/>
          <a:p>
            <a:pPr algn="ctr"/>
            <a:r>
              <a:rPr lang="ru-RU" dirty="0"/>
              <a:t>Совместная работа осуществляется при помощи </a:t>
            </a:r>
            <a:r>
              <a:rPr lang="en-US" dirty="0">
                <a:solidFill>
                  <a:srgbClr val="FF0000"/>
                </a:solidFill>
              </a:rPr>
              <a:t>GitHub</a:t>
            </a:r>
            <a:br>
              <a:rPr lang="en-US" dirty="0"/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140F8D5-10DF-A292-4EE0-8C4A69C622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" t="8935" r="1865" b="11989"/>
          <a:stretch/>
        </p:blipFill>
        <p:spPr>
          <a:xfrm>
            <a:off x="4855413" y="2787006"/>
            <a:ext cx="6904243" cy="3175542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6C77F27-2011-FFC0-936D-32E2BD0DD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4777" y="2158048"/>
            <a:ext cx="5836339" cy="364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745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EDEB7C-8C33-45D7-821C-C69AB45CD1EA}"/>
              </a:ext>
            </a:extLst>
          </p:cNvPr>
          <p:cNvSpPr txBox="1"/>
          <p:nvPr/>
        </p:nvSpPr>
        <p:spPr>
          <a:xfrm>
            <a:off x="2653229" y="3013501"/>
            <a:ext cx="6885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system-ui"/>
              </a:rPr>
              <a:t>Спасибо за внимание!!!</a:t>
            </a:r>
          </a:p>
        </p:txBody>
      </p:sp>
    </p:spTree>
    <p:extLst>
      <p:ext uri="{BB962C8B-B14F-4D97-AF65-F5344CB8AC3E}">
        <p14:creationId xmlns:p14="http://schemas.microsoft.com/office/powerpoint/2010/main" val="14318828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69</TotalTime>
  <Words>87</Words>
  <Application>Microsoft Office PowerPoint</Application>
  <PresentationFormat>Широкоэкранный</PresentationFormat>
  <Paragraphs>20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Century Gothic</vt:lpstr>
      <vt:lpstr>system-ui</vt:lpstr>
      <vt:lpstr>Wingdings 3</vt:lpstr>
      <vt:lpstr>Ион</vt:lpstr>
      <vt:lpstr>DiamondDev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Совместная работа осуществляется при помощи GitHub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DiamondDev</dc:title>
  <dc:creator>Вячеслав Черепанов</dc:creator>
  <cp:lastModifiedBy>Пользователь</cp:lastModifiedBy>
  <cp:revision>9</cp:revision>
  <dcterms:created xsi:type="dcterms:W3CDTF">2024-10-20T18:43:35Z</dcterms:created>
  <dcterms:modified xsi:type="dcterms:W3CDTF">2024-10-21T03:42:47Z</dcterms:modified>
</cp:coreProperties>
</file>