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9" r:id="rId3"/>
    <p:sldId id="271" r:id="rId4"/>
    <p:sldId id="272" r:id="rId5"/>
    <p:sldId id="273" r:id="rId6"/>
    <p:sldId id="274" r:id="rId7"/>
    <p:sldId id="275" r:id="rId8"/>
    <p:sldId id="278" r:id="rId9"/>
    <p:sldId id="279" r:id="rId10"/>
    <p:sldId id="276" r:id="rId11"/>
    <p:sldId id="277" r:id="rId12"/>
    <p:sldId id="270" r:id="rId13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D5CA87-0C98-4DEC-87D4-883894343D02}" type="doc">
      <dgm:prSet loTypeId="urn:microsoft.com/office/officeart/2005/8/layout/bProcess4" loCatId="process" qsTypeId="urn:microsoft.com/office/officeart/2005/8/quickstyle/simple5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0DD0D7CD-FCD4-44E2-ABA7-FDAB61E40344}">
      <dgm:prSet phldrT="[Текст]" custT="1"/>
      <dgm:spPr/>
      <dgm:t>
        <a:bodyPr/>
        <a:lstStyle/>
        <a:p>
          <a:r>
            <a:rPr lang="ru-RU" sz="1200" b="1" dirty="0">
              <a:solidFill>
                <a:schemeClr val="tx1"/>
              </a:solidFill>
              <a:latin typeface="+mj-lt"/>
            </a:rPr>
            <a:t>20 000 р.</a:t>
          </a:r>
        </a:p>
        <a:p>
          <a:r>
            <a:rPr lang="ru-RU" sz="1200" b="1" dirty="0">
              <a:solidFill>
                <a:schemeClr val="tx1"/>
              </a:solidFill>
              <a:latin typeface="+mj-lt"/>
            </a:rPr>
            <a:t>Создание информационной архитектуры</a:t>
          </a:r>
        </a:p>
      </dgm:t>
    </dgm:pt>
    <dgm:pt modelId="{9EF17E09-4229-4227-AECD-F2D0FDF139F4}" type="parTrans" cxnId="{C0811D72-29D9-43FB-A307-5FB02FAEDAB9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A3685D94-A3FF-4ABC-B762-13467B741EE5}" type="sibTrans" cxnId="{C0811D72-29D9-43FB-A307-5FB02FAEDAB9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3D35C7E7-E36F-4DE4-B79B-D016B8989C8E}">
      <dgm:prSet phldrT="[Текст]"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35 000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Создание макетов и прототипов</a:t>
          </a:r>
        </a:p>
      </dgm:t>
    </dgm:pt>
    <dgm:pt modelId="{0E070F4C-EE8E-479C-8BD4-0B7A6579A82F}" type="parTrans" cxnId="{8DD0569F-DE39-4CEB-B7C3-6EADDA20F830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06FA55B1-5D40-478A-81FA-F92EE3352467}" type="sibTrans" cxnId="{8DD0569F-DE39-4CEB-B7C3-6EADDA20F830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B1EC6B92-0970-4586-A6DC-991CB4FFB97D}">
      <dgm:prSet phldrT="[Текст]"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25 000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Создание дизайна визуального стиля</a:t>
          </a:r>
        </a:p>
      </dgm:t>
    </dgm:pt>
    <dgm:pt modelId="{CE8081C3-C887-49F9-ADA7-BE99D1B115DE}" type="parTrans" cxnId="{9726BF79-D888-4CC1-BA3D-9EBDAFEC8D0A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379ED43C-6DE5-4B51-8B8B-EA7A93B4E073}" type="sibTrans" cxnId="{9726BF79-D888-4CC1-BA3D-9EBDAFEC8D0A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4AA697A2-22BE-4B4E-B3F9-72D4B8721328}">
      <dgm:prSet phldrT="[Текст]"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35 000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Разработка главных экранных элементов</a:t>
          </a:r>
        </a:p>
      </dgm:t>
    </dgm:pt>
    <dgm:pt modelId="{88E7FDB7-4A87-47D8-9E68-9DD39A2254FF}" type="parTrans" cxnId="{114324ED-0816-4CE0-97E3-62DCA6D9563D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E8DEB360-05F3-43F4-9478-05EB0C9D564B}" type="sibTrans" cxnId="{114324ED-0816-4CE0-97E3-62DCA6D9563D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C88A7408-BCCC-4F45-BC10-D8093E579FE5}">
      <dgm:prSet phldrT="[Текст]"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40 000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Разработка форм ввода/вывода данных</a:t>
          </a:r>
        </a:p>
      </dgm:t>
    </dgm:pt>
    <dgm:pt modelId="{4A86B320-ED53-41BD-900B-85263A6DFE42}" type="parTrans" cxnId="{1ADB2B75-961F-43D0-8265-13F94F428B57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94BED0C2-FF37-405E-B4D8-8C379599A7EA}" type="sibTrans" cxnId="{1ADB2B75-961F-43D0-8265-13F94F428B57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56145AA0-CCB4-4954-8AF4-7A8D9F86756B}">
      <dgm:prSet phldrT="[Текст]" custT="1"/>
      <dgm:spPr/>
      <dgm:t>
        <a:bodyPr/>
        <a:lstStyle/>
        <a:p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35 000 р.</a:t>
          </a:r>
        </a:p>
        <a:p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Тестирование полученных результатов</a:t>
          </a:r>
        </a:p>
      </dgm:t>
    </dgm:pt>
    <dgm:pt modelId="{58D6F822-F98A-454F-90F2-CB524C752796}" type="parTrans" cxnId="{D54937F7-B5CC-41F8-92F6-7B445B6E45D2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ECC43041-9A43-49D2-B702-3415C3946967}" type="sibTrans" cxnId="{D54937F7-B5CC-41F8-92F6-7B445B6E45D2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09517243-2009-4138-922A-280804EB1249}">
      <dgm:prSet phldrT="[Текст]"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10 000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Адаптация интерфейса для мобильных устройств</a:t>
          </a:r>
        </a:p>
      </dgm:t>
    </dgm:pt>
    <dgm:pt modelId="{5E7E1B6A-E75A-4393-B2A8-5E4AECCA4865}" type="parTrans" cxnId="{C4D66934-245C-4B3D-85D0-A8E6ED8B4626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F07FBBF7-E2A6-4668-AD6F-378DBDC94BA4}" type="sibTrans" cxnId="{C4D66934-245C-4B3D-85D0-A8E6ED8B4626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9CF359D7-6675-4D94-9A61-E48A09456953}">
      <dgm:prSet phldrT="[Текст]"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150 000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 err="1">
              <a:solidFill>
                <a:srgbClr val="000000"/>
              </a:solidFill>
              <a:latin typeface="+mj-lt"/>
              <a:ea typeface="+mn-ea"/>
              <a:cs typeface="+mn-cs"/>
            </a:rPr>
            <a:t>Разарботка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 </a:t>
          </a:r>
          <a:r>
            <a:rPr lang="ru-RU" sz="1200" b="1" kern="1200" dirty="0" err="1">
              <a:solidFill>
                <a:srgbClr val="000000"/>
              </a:solidFill>
              <a:latin typeface="+mj-lt"/>
              <a:ea typeface="+mn-ea"/>
              <a:cs typeface="+mn-cs"/>
            </a:rPr>
            <a:t>backend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 модуля для взаимодействия с </a:t>
          </a:r>
          <a:r>
            <a:rPr lang="ru-RU" sz="1200" b="1" kern="1200" dirty="0" err="1">
              <a:solidFill>
                <a:srgbClr val="000000"/>
              </a:solidFill>
              <a:latin typeface="+mj-lt"/>
              <a:ea typeface="+mn-ea"/>
              <a:cs typeface="+mn-cs"/>
            </a:rPr>
            <a:t>api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 социальных сетей</a:t>
          </a:r>
        </a:p>
      </dgm:t>
    </dgm:pt>
    <dgm:pt modelId="{8C48E337-B66F-4603-A4CA-3281947BBA6D}" type="parTrans" cxnId="{5BD242BB-183D-46FF-AE3F-E04AF6580C25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EF6AE812-E67A-4722-B070-729AB96EB270}" type="sibTrans" cxnId="{5BD242BB-183D-46FF-AE3F-E04AF6580C25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0F8E11CE-5C72-4064-80DB-D741C8AFF196}">
      <dgm:prSet phldrT="[Текст]"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250 000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Разработка нейронной сети для создания рекомендательного модуля</a:t>
          </a:r>
        </a:p>
      </dgm:t>
    </dgm:pt>
    <dgm:pt modelId="{1C947FED-EAB6-4909-BBE6-7F9426DBFC5E}" type="parTrans" cxnId="{E7DE406F-4311-46F9-B3C7-89EF17A84720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331C20BE-7E58-4731-B2AC-CC96B1C22B57}" type="sibTrans" cxnId="{E7DE406F-4311-46F9-B3C7-89EF17A84720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60EDFB9F-675F-4143-9336-FB0019690D02}">
      <dgm:prSet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100 000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Интеграция </a:t>
          </a:r>
          <a:r>
            <a:rPr lang="ru-RU" sz="1200" b="1" kern="1200" dirty="0" err="1">
              <a:solidFill>
                <a:srgbClr val="000000"/>
              </a:solidFill>
              <a:latin typeface="+mj-lt"/>
              <a:ea typeface="+mn-ea"/>
              <a:cs typeface="+mn-cs"/>
            </a:rPr>
            <a:t>неронной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 сети со вспомогательными алгоритмами </a:t>
          </a:r>
        </a:p>
      </dgm:t>
    </dgm:pt>
    <dgm:pt modelId="{49480CB4-4EFA-44F6-AC1E-9A650AE9C545}" type="parTrans" cxnId="{6DF6AD66-F090-48EC-B001-30E0835DFAC7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6F76D2A8-31CC-4756-9F8C-DBC529E8ABB0}" type="sibTrans" cxnId="{6DF6AD66-F090-48EC-B001-30E0835DFAC7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A7BFDE1B-5279-4C03-8B7F-2C0933477AC5}">
      <dgm:prSet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150 000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Интеграция с </a:t>
          </a:r>
          <a:r>
            <a:rPr lang="en-US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frontend - 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модулем</a:t>
          </a:r>
        </a:p>
      </dgm:t>
    </dgm:pt>
    <dgm:pt modelId="{7F3CEFE1-D78C-4BC3-99C8-B01BA997C47C}" type="parTrans" cxnId="{A8397DC3-8FF4-4868-8D0B-5E06618D71F9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A7A6CC91-F79E-4D82-BFEB-25548475AE0E}" type="sibTrans" cxnId="{A8397DC3-8FF4-4868-8D0B-5E06618D71F9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D80EDBB9-DE97-4B55-8B8E-14CC99957E44}">
      <dgm:prSet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150 000 р.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Интеграционное и нагрузочное тестирование полученного продукта</a:t>
          </a:r>
        </a:p>
      </dgm:t>
    </dgm:pt>
    <dgm:pt modelId="{15C0B76C-52DC-452F-B318-064ABFCBC4E0}" type="parTrans" cxnId="{38954804-92E6-44DC-99F9-9A9261FE671A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1BA7213C-4FF0-460F-8C07-78E86279D367}" type="sibTrans" cxnId="{38954804-92E6-44DC-99F9-9A9261FE671A}">
      <dgm:prSet/>
      <dgm:spPr/>
      <dgm:t>
        <a:bodyPr/>
        <a:lstStyle/>
        <a:p>
          <a:endParaRPr lang="ru-RU" sz="1200">
            <a:latin typeface="+mj-lt"/>
          </a:endParaRPr>
        </a:p>
      </dgm:t>
    </dgm:pt>
    <dgm:pt modelId="{1EDB7994-78F0-486E-9459-374338F4C8AF}" type="pres">
      <dgm:prSet presAssocID="{98D5CA87-0C98-4DEC-87D4-883894343D02}" presName="Name0" presStyleCnt="0">
        <dgm:presLayoutVars>
          <dgm:dir/>
          <dgm:resizeHandles/>
        </dgm:presLayoutVars>
      </dgm:prSet>
      <dgm:spPr/>
    </dgm:pt>
    <dgm:pt modelId="{802A728B-B9BA-4A49-AF18-2CCFB87C61EC}" type="pres">
      <dgm:prSet presAssocID="{0DD0D7CD-FCD4-44E2-ABA7-FDAB61E40344}" presName="compNode" presStyleCnt="0"/>
      <dgm:spPr/>
    </dgm:pt>
    <dgm:pt modelId="{FAC751BF-8BB6-4DBB-A06D-85589FCE729B}" type="pres">
      <dgm:prSet presAssocID="{0DD0D7CD-FCD4-44E2-ABA7-FDAB61E40344}" presName="dummyConnPt" presStyleCnt="0"/>
      <dgm:spPr/>
    </dgm:pt>
    <dgm:pt modelId="{8B18A7F5-FF81-4F69-87C8-8F6B209030C0}" type="pres">
      <dgm:prSet presAssocID="{0DD0D7CD-FCD4-44E2-ABA7-FDAB61E40344}" presName="node" presStyleLbl="node1" presStyleIdx="0" presStyleCnt="12">
        <dgm:presLayoutVars>
          <dgm:bulletEnabled val="1"/>
        </dgm:presLayoutVars>
      </dgm:prSet>
      <dgm:spPr/>
    </dgm:pt>
    <dgm:pt modelId="{4C7C9370-CDF7-4424-9569-C81D97EB04C6}" type="pres">
      <dgm:prSet presAssocID="{A3685D94-A3FF-4ABC-B762-13467B741EE5}" presName="sibTrans" presStyleLbl="bgSibTrans2D1" presStyleIdx="0" presStyleCnt="11"/>
      <dgm:spPr/>
    </dgm:pt>
    <dgm:pt modelId="{3618AF37-05AA-4A1D-AD3D-429A37EA9CC2}" type="pres">
      <dgm:prSet presAssocID="{3D35C7E7-E36F-4DE4-B79B-D016B8989C8E}" presName="compNode" presStyleCnt="0"/>
      <dgm:spPr/>
    </dgm:pt>
    <dgm:pt modelId="{85685076-E1FC-4DA0-A711-E8E677BF13EE}" type="pres">
      <dgm:prSet presAssocID="{3D35C7E7-E36F-4DE4-B79B-D016B8989C8E}" presName="dummyConnPt" presStyleCnt="0"/>
      <dgm:spPr/>
    </dgm:pt>
    <dgm:pt modelId="{846CE2C1-DC2D-4101-B22C-3AAAE7C71F0E}" type="pres">
      <dgm:prSet presAssocID="{3D35C7E7-E36F-4DE4-B79B-D016B8989C8E}" presName="node" presStyleLbl="node1" presStyleIdx="1" presStyleCnt="12">
        <dgm:presLayoutVars>
          <dgm:bulletEnabled val="1"/>
        </dgm:presLayoutVars>
      </dgm:prSet>
      <dgm:spPr/>
    </dgm:pt>
    <dgm:pt modelId="{5C5E1C31-7728-467B-A4C9-8DFA9A5F220B}" type="pres">
      <dgm:prSet presAssocID="{06FA55B1-5D40-478A-81FA-F92EE3352467}" presName="sibTrans" presStyleLbl="bgSibTrans2D1" presStyleIdx="1" presStyleCnt="11"/>
      <dgm:spPr/>
    </dgm:pt>
    <dgm:pt modelId="{F548071D-0F21-43FA-BC80-5B94967D6105}" type="pres">
      <dgm:prSet presAssocID="{B1EC6B92-0970-4586-A6DC-991CB4FFB97D}" presName="compNode" presStyleCnt="0"/>
      <dgm:spPr/>
    </dgm:pt>
    <dgm:pt modelId="{715AFBB4-0631-4B4A-B63B-ED5CE1B1A6B0}" type="pres">
      <dgm:prSet presAssocID="{B1EC6B92-0970-4586-A6DC-991CB4FFB97D}" presName="dummyConnPt" presStyleCnt="0"/>
      <dgm:spPr/>
    </dgm:pt>
    <dgm:pt modelId="{0F6F3F98-EC73-4C34-A7D8-1C31C05FA962}" type="pres">
      <dgm:prSet presAssocID="{B1EC6B92-0970-4586-A6DC-991CB4FFB97D}" presName="node" presStyleLbl="node1" presStyleIdx="2" presStyleCnt="12">
        <dgm:presLayoutVars>
          <dgm:bulletEnabled val="1"/>
        </dgm:presLayoutVars>
      </dgm:prSet>
      <dgm:spPr/>
    </dgm:pt>
    <dgm:pt modelId="{A7B10936-8C58-4263-A545-0EDFCD70AB64}" type="pres">
      <dgm:prSet presAssocID="{379ED43C-6DE5-4B51-8B8B-EA7A93B4E073}" presName="sibTrans" presStyleLbl="bgSibTrans2D1" presStyleIdx="2" presStyleCnt="11"/>
      <dgm:spPr/>
    </dgm:pt>
    <dgm:pt modelId="{D2B33358-7C1B-4894-BDAB-2AC3C8D67F9C}" type="pres">
      <dgm:prSet presAssocID="{4AA697A2-22BE-4B4E-B3F9-72D4B8721328}" presName="compNode" presStyleCnt="0"/>
      <dgm:spPr/>
    </dgm:pt>
    <dgm:pt modelId="{0C41695A-4AF3-42F1-B8EC-5E5073279E1F}" type="pres">
      <dgm:prSet presAssocID="{4AA697A2-22BE-4B4E-B3F9-72D4B8721328}" presName="dummyConnPt" presStyleCnt="0"/>
      <dgm:spPr/>
    </dgm:pt>
    <dgm:pt modelId="{D64C2ADE-53D4-4B5E-BD04-864F90FC2C8A}" type="pres">
      <dgm:prSet presAssocID="{4AA697A2-22BE-4B4E-B3F9-72D4B8721328}" presName="node" presStyleLbl="node1" presStyleIdx="3" presStyleCnt="12">
        <dgm:presLayoutVars>
          <dgm:bulletEnabled val="1"/>
        </dgm:presLayoutVars>
      </dgm:prSet>
      <dgm:spPr/>
    </dgm:pt>
    <dgm:pt modelId="{B49F6BCB-C4CB-4818-A15E-768D2E5FAC1B}" type="pres">
      <dgm:prSet presAssocID="{E8DEB360-05F3-43F4-9478-05EB0C9D564B}" presName="sibTrans" presStyleLbl="bgSibTrans2D1" presStyleIdx="3" presStyleCnt="11"/>
      <dgm:spPr/>
    </dgm:pt>
    <dgm:pt modelId="{D9C79951-EFFE-4E3E-B880-09804192EB36}" type="pres">
      <dgm:prSet presAssocID="{C88A7408-BCCC-4F45-BC10-D8093E579FE5}" presName="compNode" presStyleCnt="0"/>
      <dgm:spPr/>
    </dgm:pt>
    <dgm:pt modelId="{5CA64EE6-0BD2-4827-882E-A49AAC17D411}" type="pres">
      <dgm:prSet presAssocID="{C88A7408-BCCC-4F45-BC10-D8093E579FE5}" presName="dummyConnPt" presStyleCnt="0"/>
      <dgm:spPr/>
    </dgm:pt>
    <dgm:pt modelId="{F4CF695B-C2CC-4B47-8DA7-4EB98C413D52}" type="pres">
      <dgm:prSet presAssocID="{C88A7408-BCCC-4F45-BC10-D8093E579FE5}" presName="node" presStyleLbl="node1" presStyleIdx="4" presStyleCnt="12">
        <dgm:presLayoutVars>
          <dgm:bulletEnabled val="1"/>
        </dgm:presLayoutVars>
      </dgm:prSet>
      <dgm:spPr/>
    </dgm:pt>
    <dgm:pt modelId="{6EDF98B2-2D99-4CA0-8776-7C7E23878BB4}" type="pres">
      <dgm:prSet presAssocID="{94BED0C2-FF37-405E-B4D8-8C379599A7EA}" presName="sibTrans" presStyleLbl="bgSibTrans2D1" presStyleIdx="4" presStyleCnt="11"/>
      <dgm:spPr/>
    </dgm:pt>
    <dgm:pt modelId="{A0162F61-4765-434D-99C0-66E973568288}" type="pres">
      <dgm:prSet presAssocID="{56145AA0-CCB4-4954-8AF4-7A8D9F86756B}" presName="compNode" presStyleCnt="0"/>
      <dgm:spPr/>
    </dgm:pt>
    <dgm:pt modelId="{DD8567E7-2DB3-4DB2-988A-BE3DA2C2DC15}" type="pres">
      <dgm:prSet presAssocID="{56145AA0-CCB4-4954-8AF4-7A8D9F86756B}" presName="dummyConnPt" presStyleCnt="0"/>
      <dgm:spPr/>
    </dgm:pt>
    <dgm:pt modelId="{17A34495-39A5-4377-BA43-C868A8150477}" type="pres">
      <dgm:prSet presAssocID="{56145AA0-CCB4-4954-8AF4-7A8D9F86756B}" presName="node" presStyleLbl="node1" presStyleIdx="5" presStyleCnt="12">
        <dgm:presLayoutVars>
          <dgm:bulletEnabled val="1"/>
        </dgm:presLayoutVars>
      </dgm:prSet>
      <dgm:spPr/>
    </dgm:pt>
    <dgm:pt modelId="{50593E2A-3287-4470-8D5B-A391B222737D}" type="pres">
      <dgm:prSet presAssocID="{ECC43041-9A43-49D2-B702-3415C3946967}" presName="sibTrans" presStyleLbl="bgSibTrans2D1" presStyleIdx="5" presStyleCnt="11"/>
      <dgm:spPr/>
    </dgm:pt>
    <dgm:pt modelId="{7404433A-3FEA-48BA-93CD-578231620059}" type="pres">
      <dgm:prSet presAssocID="{09517243-2009-4138-922A-280804EB1249}" presName="compNode" presStyleCnt="0"/>
      <dgm:spPr/>
    </dgm:pt>
    <dgm:pt modelId="{59A9F425-C9B0-4722-B3B7-E529542A5A76}" type="pres">
      <dgm:prSet presAssocID="{09517243-2009-4138-922A-280804EB1249}" presName="dummyConnPt" presStyleCnt="0"/>
      <dgm:spPr/>
    </dgm:pt>
    <dgm:pt modelId="{BF7645DD-850B-4064-881E-E9AEAE997966}" type="pres">
      <dgm:prSet presAssocID="{09517243-2009-4138-922A-280804EB1249}" presName="node" presStyleLbl="node1" presStyleIdx="6" presStyleCnt="12">
        <dgm:presLayoutVars>
          <dgm:bulletEnabled val="1"/>
        </dgm:presLayoutVars>
      </dgm:prSet>
      <dgm:spPr/>
    </dgm:pt>
    <dgm:pt modelId="{410E78C6-71C1-4371-877D-96AF84818C04}" type="pres">
      <dgm:prSet presAssocID="{F07FBBF7-E2A6-4668-AD6F-378DBDC94BA4}" presName="sibTrans" presStyleLbl="bgSibTrans2D1" presStyleIdx="6" presStyleCnt="11"/>
      <dgm:spPr/>
    </dgm:pt>
    <dgm:pt modelId="{82AB7C01-97CE-4189-8F20-7E86F1DF2EF7}" type="pres">
      <dgm:prSet presAssocID="{9CF359D7-6675-4D94-9A61-E48A09456953}" presName="compNode" presStyleCnt="0"/>
      <dgm:spPr/>
    </dgm:pt>
    <dgm:pt modelId="{12C52BB5-3C6B-44CF-B2D7-370C2CB102CD}" type="pres">
      <dgm:prSet presAssocID="{9CF359D7-6675-4D94-9A61-E48A09456953}" presName="dummyConnPt" presStyleCnt="0"/>
      <dgm:spPr/>
    </dgm:pt>
    <dgm:pt modelId="{451982F8-5422-4CD1-BF53-BD6627703A49}" type="pres">
      <dgm:prSet presAssocID="{9CF359D7-6675-4D94-9A61-E48A09456953}" presName="node" presStyleLbl="node1" presStyleIdx="7" presStyleCnt="12">
        <dgm:presLayoutVars>
          <dgm:bulletEnabled val="1"/>
        </dgm:presLayoutVars>
      </dgm:prSet>
      <dgm:spPr/>
    </dgm:pt>
    <dgm:pt modelId="{AE169AC2-1BF8-46D8-9140-D2E7DFB72A2A}" type="pres">
      <dgm:prSet presAssocID="{EF6AE812-E67A-4722-B070-729AB96EB270}" presName="sibTrans" presStyleLbl="bgSibTrans2D1" presStyleIdx="7" presStyleCnt="11"/>
      <dgm:spPr/>
    </dgm:pt>
    <dgm:pt modelId="{5FED9D93-2A75-4ADD-B7B9-2112FD41439E}" type="pres">
      <dgm:prSet presAssocID="{0F8E11CE-5C72-4064-80DB-D741C8AFF196}" presName="compNode" presStyleCnt="0"/>
      <dgm:spPr/>
    </dgm:pt>
    <dgm:pt modelId="{A98EF600-FB9F-46F5-8676-759C8811EE8C}" type="pres">
      <dgm:prSet presAssocID="{0F8E11CE-5C72-4064-80DB-D741C8AFF196}" presName="dummyConnPt" presStyleCnt="0"/>
      <dgm:spPr/>
    </dgm:pt>
    <dgm:pt modelId="{8014AECE-9549-4691-9869-EED9FDF7E7C8}" type="pres">
      <dgm:prSet presAssocID="{0F8E11CE-5C72-4064-80DB-D741C8AFF196}" presName="node" presStyleLbl="node1" presStyleIdx="8" presStyleCnt="12">
        <dgm:presLayoutVars>
          <dgm:bulletEnabled val="1"/>
        </dgm:presLayoutVars>
      </dgm:prSet>
      <dgm:spPr/>
    </dgm:pt>
    <dgm:pt modelId="{FED51AD2-BE94-45EC-BCCE-C3FC0B90929D}" type="pres">
      <dgm:prSet presAssocID="{331C20BE-7E58-4731-B2AC-CC96B1C22B57}" presName="sibTrans" presStyleLbl="bgSibTrans2D1" presStyleIdx="8" presStyleCnt="11"/>
      <dgm:spPr/>
    </dgm:pt>
    <dgm:pt modelId="{AC6757EB-6756-4E46-B4F3-F6A9F99B2680}" type="pres">
      <dgm:prSet presAssocID="{60EDFB9F-675F-4143-9336-FB0019690D02}" presName="compNode" presStyleCnt="0"/>
      <dgm:spPr/>
    </dgm:pt>
    <dgm:pt modelId="{8C17CA4C-4583-4A98-9439-3E9621CEC68A}" type="pres">
      <dgm:prSet presAssocID="{60EDFB9F-675F-4143-9336-FB0019690D02}" presName="dummyConnPt" presStyleCnt="0"/>
      <dgm:spPr/>
    </dgm:pt>
    <dgm:pt modelId="{5CD3D15C-E5C2-4CB9-88F8-7B8F22680FB9}" type="pres">
      <dgm:prSet presAssocID="{60EDFB9F-675F-4143-9336-FB0019690D02}" presName="node" presStyleLbl="node1" presStyleIdx="9" presStyleCnt="12">
        <dgm:presLayoutVars>
          <dgm:bulletEnabled val="1"/>
        </dgm:presLayoutVars>
      </dgm:prSet>
      <dgm:spPr/>
    </dgm:pt>
    <dgm:pt modelId="{424D0F74-4D3F-4D49-B87E-C2FE812CCB60}" type="pres">
      <dgm:prSet presAssocID="{6F76D2A8-31CC-4756-9F8C-DBC529E8ABB0}" presName="sibTrans" presStyleLbl="bgSibTrans2D1" presStyleIdx="9" presStyleCnt="11"/>
      <dgm:spPr/>
    </dgm:pt>
    <dgm:pt modelId="{DED9040E-FB9C-4E68-A263-823F96255ED1}" type="pres">
      <dgm:prSet presAssocID="{A7BFDE1B-5279-4C03-8B7F-2C0933477AC5}" presName="compNode" presStyleCnt="0"/>
      <dgm:spPr/>
    </dgm:pt>
    <dgm:pt modelId="{26C0C4C1-C75A-4B70-9B0E-80A8DD410220}" type="pres">
      <dgm:prSet presAssocID="{A7BFDE1B-5279-4C03-8B7F-2C0933477AC5}" presName="dummyConnPt" presStyleCnt="0"/>
      <dgm:spPr/>
    </dgm:pt>
    <dgm:pt modelId="{3ED2EFFF-C52A-4B18-A8D6-A234BFC1020D}" type="pres">
      <dgm:prSet presAssocID="{A7BFDE1B-5279-4C03-8B7F-2C0933477AC5}" presName="node" presStyleLbl="node1" presStyleIdx="10" presStyleCnt="12">
        <dgm:presLayoutVars>
          <dgm:bulletEnabled val="1"/>
        </dgm:presLayoutVars>
      </dgm:prSet>
      <dgm:spPr/>
    </dgm:pt>
    <dgm:pt modelId="{95A9B50A-BEDC-4B64-98FD-AB7C0BAFDC62}" type="pres">
      <dgm:prSet presAssocID="{A7A6CC91-F79E-4D82-BFEB-25548475AE0E}" presName="sibTrans" presStyleLbl="bgSibTrans2D1" presStyleIdx="10" presStyleCnt="11"/>
      <dgm:spPr/>
    </dgm:pt>
    <dgm:pt modelId="{B2442F54-34BB-48F5-AE70-22C57617C6CD}" type="pres">
      <dgm:prSet presAssocID="{D80EDBB9-DE97-4B55-8B8E-14CC99957E44}" presName="compNode" presStyleCnt="0"/>
      <dgm:spPr/>
    </dgm:pt>
    <dgm:pt modelId="{625BC288-5EED-4201-9DB3-A648923F5194}" type="pres">
      <dgm:prSet presAssocID="{D80EDBB9-DE97-4B55-8B8E-14CC99957E44}" presName="dummyConnPt" presStyleCnt="0"/>
      <dgm:spPr/>
    </dgm:pt>
    <dgm:pt modelId="{4949B98B-FE56-4324-BFF3-760732A735F8}" type="pres">
      <dgm:prSet presAssocID="{D80EDBB9-DE97-4B55-8B8E-14CC99957E44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F0C0302-0089-4328-9CD5-9615930D787F}" type="presOf" srcId="{9CF359D7-6675-4D94-9A61-E48A09456953}" destId="{451982F8-5422-4CD1-BF53-BD6627703A49}" srcOrd="0" destOrd="0" presId="urn:microsoft.com/office/officeart/2005/8/layout/bProcess4"/>
    <dgm:cxn modelId="{38954804-92E6-44DC-99F9-9A9261FE671A}" srcId="{98D5CA87-0C98-4DEC-87D4-883894343D02}" destId="{D80EDBB9-DE97-4B55-8B8E-14CC99957E44}" srcOrd="11" destOrd="0" parTransId="{15C0B76C-52DC-452F-B318-064ABFCBC4E0}" sibTransId="{1BA7213C-4FF0-460F-8C07-78E86279D367}"/>
    <dgm:cxn modelId="{6054A011-E995-42EC-A38A-80C79B8FD9CB}" type="presOf" srcId="{F07FBBF7-E2A6-4668-AD6F-378DBDC94BA4}" destId="{410E78C6-71C1-4371-877D-96AF84818C04}" srcOrd="0" destOrd="0" presId="urn:microsoft.com/office/officeart/2005/8/layout/bProcess4"/>
    <dgm:cxn modelId="{6266A213-3F1A-4027-8DC2-A084869096BB}" type="presOf" srcId="{C88A7408-BCCC-4F45-BC10-D8093E579FE5}" destId="{F4CF695B-C2CC-4B47-8DA7-4EB98C413D52}" srcOrd="0" destOrd="0" presId="urn:microsoft.com/office/officeart/2005/8/layout/bProcess4"/>
    <dgm:cxn modelId="{0C144E17-0B3B-49BD-945B-59E1EEECB69E}" type="presOf" srcId="{09517243-2009-4138-922A-280804EB1249}" destId="{BF7645DD-850B-4064-881E-E9AEAE997966}" srcOrd="0" destOrd="0" presId="urn:microsoft.com/office/officeart/2005/8/layout/bProcess4"/>
    <dgm:cxn modelId="{EAB3451D-1D91-402E-B760-CAFA515FB347}" type="presOf" srcId="{E8DEB360-05F3-43F4-9478-05EB0C9D564B}" destId="{B49F6BCB-C4CB-4818-A15E-768D2E5FAC1B}" srcOrd="0" destOrd="0" presId="urn:microsoft.com/office/officeart/2005/8/layout/bProcess4"/>
    <dgm:cxn modelId="{D94E481F-BE19-4D50-8B08-84FF19F77CC3}" type="presOf" srcId="{ECC43041-9A43-49D2-B702-3415C3946967}" destId="{50593E2A-3287-4470-8D5B-A391B222737D}" srcOrd="0" destOrd="0" presId="urn:microsoft.com/office/officeart/2005/8/layout/bProcess4"/>
    <dgm:cxn modelId="{6EE21A20-D782-4C5D-83E4-8147D06900E9}" type="presOf" srcId="{A7BFDE1B-5279-4C03-8B7F-2C0933477AC5}" destId="{3ED2EFFF-C52A-4B18-A8D6-A234BFC1020D}" srcOrd="0" destOrd="0" presId="urn:microsoft.com/office/officeart/2005/8/layout/bProcess4"/>
    <dgm:cxn modelId="{C4D66934-245C-4B3D-85D0-A8E6ED8B4626}" srcId="{98D5CA87-0C98-4DEC-87D4-883894343D02}" destId="{09517243-2009-4138-922A-280804EB1249}" srcOrd="6" destOrd="0" parTransId="{5E7E1B6A-E75A-4393-B2A8-5E4AECCA4865}" sibTransId="{F07FBBF7-E2A6-4668-AD6F-378DBDC94BA4}"/>
    <dgm:cxn modelId="{32C9E840-365C-463A-9709-7BA1B0D4C66C}" type="presOf" srcId="{331C20BE-7E58-4731-B2AC-CC96B1C22B57}" destId="{FED51AD2-BE94-45EC-BCCE-C3FC0B90929D}" srcOrd="0" destOrd="0" presId="urn:microsoft.com/office/officeart/2005/8/layout/bProcess4"/>
    <dgm:cxn modelId="{E5A7C965-9125-4857-8F97-FFD312C8DF4D}" type="presOf" srcId="{0DD0D7CD-FCD4-44E2-ABA7-FDAB61E40344}" destId="{8B18A7F5-FF81-4F69-87C8-8F6B209030C0}" srcOrd="0" destOrd="0" presId="urn:microsoft.com/office/officeart/2005/8/layout/bProcess4"/>
    <dgm:cxn modelId="{5E7DD345-53D1-4FA6-A5A5-3CDB95C3E497}" type="presOf" srcId="{B1EC6B92-0970-4586-A6DC-991CB4FFB97D}" destId="{0F6F3F98-EC73-4C34-A7D8-1C31C05FA962}" srcOrd="0" destOrd="0" presId="urn:microsoft.com/office/officeart/2005/8/layout/bProcess4"/>
    <dgm:cxn modelId="{6DF6AD66-F090-48EC-B001-30E0835DFAC7}" srcId="{98D5CA87-0C98-4DEC-87D4-883894343D02}" destId="{60EDFB9F-675F-4143-9336-FB0019690D02}" srcOrd="9" destOrd="0" parTransId="{49480CB4-4EFA-44F6-AC1E-9A650AE9C545}" sibTransId="{6F76D2A8-31CC-4756-9F8C-DBC529E8ABB0}"/>
    <dgm:cxn modelId="{E7DE406F-4311-46F9-B3C7-89EF17A84720}" srcId="{98D5CA87-0C98-4DEC-87D4-883894343D02}" destId="{0F8E11CE-5C72-4064-80DB-D741C8AFF196}" srcOrd="8" destOrd="0" parTransId="{1C947FED-EAB6-4909-BBE6-7F9426DBFC5E}" sibTransId="{331C20BE-7E58-4731-B2AC-CC96B1C22B57}"/>
    <dgm:cxn modelId="{C0811D72-29D9-43FB-A307-5FB02FAEDAB9}" srcId="{98D5CA87-0C98-4DEC-87D4-883894343D02}" destId="{0DD0D7CD-FCD4-44E2-ABA7-FDAB61E40344}" srcOrd="0" destOrd="0" parTransId="{9EF17E09-4229-4227-AECD-F2D0FDF139F4}" sibTransId="{A3685D94-A3FF-4ABC-B762-13467B741EE5}"/>
    <dgm:cxn modelId="{7DCD5353-B117-4EB5-825A-088B573916CD}" type="presOf" srcId="{A3685D94-A3FF-4ABC-B762-13467B741EE5}" destId="{4C7C9370-CDF7-4424-9569-C81D97EB04C6}" srcOrd="0" destOrd="0" presId="urn:microsoft.com/office/officeart/2005/8/layout/bProcess4"/>
    <dgm:cxn modelId="{1ADB2B75-961F-43D0-8265-13F94F428B57}" srcId="{98D5CA87-0C98-4DEC-87D4-883894343D02}" destId="{C88A7408-BCCC-4F45-BC10-D8093E579FE5}" srcOrd="4" destOrd="0" parTransId="{4A86B320-ED53-41BD-900B-85263A6DFE42}" sibTransId="{94BED0C2-FF37-405E-B4D8-8C379599A7EA}"/>
    <dgm:cxn modelId="{F9672177-1300-4ED7-98F8-185A783F5C41}" type="presOf" srcId="{60EDFB9F-675F-4143-9336-FB0019690D02}" destId="{5CD3D15C-E5C2-4CB9-88F8-7B8F22680FB9}" srcOrd="0" destOrd="0" presId="urn:microsoft.com/office/officeart/2005/8/layout/bProcess4"/>
    <dgm:cxn modelId="{9726BF79-D888-4CC1-BA3D-9EBDAFEC8D0A}" srcId="{98D5CA87-0C98-4DEC-87D4-883894343D02}" destId="{B1EC6B92-0970-4586-A6DC-991CB4FFB97D}" srcOrd="2" destOrd="0" parTransId="{CE8081C3-C887-49F9-ADA7-BE99D1B115DE}" sibTransId="{379ED43C-6DE5-4B51-8B8B-EA7A93B4E073}"/>
    <dgm:cxn modelId="{2ECCBD7A-39A8-4DBE-BF2E-7BDE14D940A6}" type="presOf" srcId="{D80EDBB9-DE97-4B55-8B8E-14CC99957E44}" destId="{4949B98B-FE56-4324-BFF3-760732A735F8}" srcOrd="0" destOrd="0" presId="urn:microsoft.com/office/officeart/2005/8/layout/bProcess4"/>
    <dgm:cxn modelId="{28B1BE7E-8C18-4524-94C4-203B12B4A144}" type="presOf" srcId="{3D35C7E7-E36F-4DE4-B79B-D016B8989C8E}" destId="{846CE2C1-DC2D-4101-B22C-3AAAE7C71F0E}" srcOrd="0" destOrd="0" presId="urn:microsoft.com/office/officeart/2005/8/layout/bProcess4"/>
    <dgm:cxn modelId="{F50B6E7F-2A6B-4E6A-878A-6C5ECC649840}" type="presOf" srcId="{94BED0C2-FF37-405E-B4D8-8C379599A7EA}" destId="{6EDF98B2-2D99-4CA0-8776-7C7E23878BB4}" srcOrd="0" destOrd="0" presId="urn:microsoft.com/office/officeart/2005/8/layout/bProcess4"/>
    <dgm:cxn modelId="{D71A9E82-0261-4612-92B6-B9F41F48DFF0}" type="presOf" srcId="{0F8E11CE-5C72-4064-80DB-D741C8AFF196}" destId="{8014AECE-9549-4691-9869-EED9FDF7E7C8}" srcOrd="0" destOrd="0" presId="urn:microsoft.com/office/officeart/2005/8/layout/bProcess4"/>
    <dgm:cxn modelId="{1F2F609B-66A3-48DE-BD22-F4DD36B61575}" type="presOf" srcId="{06FA55B1-5D40-478A-81FA-F92EE3352467}" destId="{5C5E1C31-7728-467B-A4C9-8DFA9A5F220B}" srcOrd="0" destOrd="0" presId="urn:microsoft.com/office/officeart/2005/8/layout/bProcess4"/>
    <dgm:cxn modelId="{1AEC149C-0660-4FC1-895A-37691320D42A}" type="presOf" srcId="{A7A6CC91-F79E-4D82-BFEB-25548475AE0E}" destId="{95A9B50A-BEDC-4B64-98FD-AB7C0BAFDC62}" srcOrd="0" destOrd="0" presId="urn:microsoft.com/office/officeart/2005/8/layout/bProcess4"/>
    <dgm:cxn modelId="{8DD0569F-DE39-4CEB-B7C3-6EADDA20F830}" srcId="{98D5CA87-0C98-4DEC-87D4-883894343D02}" destId="{3D35C7E7-E36F-4DE4-B79B-D016B8989C8E}" srcOrd="1" destOrd="0" parTransId="{0E070F4C-EE8E-479C-8BD4-0B7A6579A82F}" sibTransId="{06FA55B1-5D40-478A-81FA-F92EE3352467}"/>
    <dgm:cxn modelId="{77720AAC-88F5-4BDC-ACE3-ACECACCD156A}" type="presOf" srcId="{98D5CA87-0C98-4DEC-87D4-883894343D02}" destId="{1EDB7994-78F0-486E-9459-374338F4C8AF}" srcOrd="0" destOrd="0" presId="urn:microsoft.com/office/officeart/2005/8/layout/bProcess4"/>
    <dgm:cxn modelId="{5BD242BB-183D-46FF-AE3F-E04AF6580C25}" srcId="{98D5CA87-0C98-4DEC-87D4-883894343D02}" destId="{9CF359D7-6675-4D94-9A61-E48A09456953}" srcOrd="7" destOrd="0" parTransId="{8C48E337-B66F-4603-A4CA-3281947BBA6D}" sibTransId="{EF6AE812-E67A-4722-B070-729AB96EB270}"/>
    <dgm:cxn modelId="{9069D8BF-0D94-4948-B2D4-91B6B07ABBB6}" type="presOf" srcId="{379ED43C-6DE5-4B51-8B8B-EA7A93B4E073}" destId="{A7B10936-8C58-4263-A545-0EDFCD70AB64}" srcOrd="0" destOrd="0" presId="urn:microsoft.com/office/officeart/2005/8/layout/bProcess4"/>
    <dgm:cxn modelId="{A8397DC3-8FF4-4868-8D0B-5E06618D71F9}" srcId="{98D5CA87-0C98-4DEC-87D4-883894343D02}" destId="{A7BFDE1B-5279-4C03-8B7F-2C0933477AC5}" srcOrd="10" destOrd="0" parTransId="{7F3CEFE1-D78C-4BC3-99C8-B01BA997C47C}" sibTransId="{A7A6CC91-F79E-4D82-BFEB-25548475AE0E}"/>
    <dgm:cxn modelId="{457310CC-2574-468F-A165-ADF6F2DC3031}" type="presOf" srcId="{56145AA0-CCB4-4954-8AF4-7A8D9F86756B}" destId="{17A34495-39A5-4377-BA43-C868A8150477}" srcOrd="0" destOrd="0" presId="urn:microsoft.com/office/officeart/2005/8/layout/bProcess4"/>
    <dgm:cxn modelId="{E99CCBDC-28AC-4705-ABC6-D4579E5B4F6B}" type="presOf" srcId="{EF6AE812-E67A-4722-B070-729AB96EB270}" destId="{AE169AC2-1BF8-46D8-9140-D2E7DFB72A2A}" srcOrd="0" destOrd="0" presId="urn:microsoft.com/office/officeart/2005/8/layout/bProcess4"/>
    <dgm:cxn modelId="{114324ED-0816-4CE0-97E3-62DCA6D9563D}" srcId="{98D5CA87-0C98-4DEC-87D4-883894343D02}" destId="{4AA697A2-22BE-4B4E-B3F9-72D4B8721328}" srcOrd="3" destOrd="0" parTransId="{88E7FDB7-4A87-47D8-9E68-9DD39A2254FF}" sibTransId="{E8DEB360-05F3-43F4-9478-05EB0C9D564B}"/>
    <dgm:cxn modelId="{F39739F4-0237-421C-83F9-326D26290D04}" type="presOf" srcId="{6F76D2A8-31CC-4756-9F8C-DBC529E8ABB0}" destId="{424D0F74-4D3F-4D49-B87E-C2FE812CCB60}" srcOrd="0" destOrd="0" presId="urn:microsoft.com/office/officeart/2005/8/layout/bProcess4"/>
    <dgm:cxn modelId="{D54937F7-B5CC-41F8-92F6-7B445B6E45D2}" srcId="{98D5CA87-0C98-4DEC-87D4-883894343D02}" destId="{56145AA0-CCB4-4954-8AF4-7A8D9F86756B}" srcOrd="5" destOrd="0" parTransId="{58D6F822-F98A-454F-90F2-CB524C752796}" sibTransId="{ECC43041-9A43-49D2-B702-3415C3946967}"/>
    <dgm:cxn modelId="{21DE4AFB-D631-4B93-985F-51B6748369FE}" type="presOf" srcId="{4AA697A2-22BE-4B4E-B3F9-72D4B8721328}" destId="{D64C2ADE-53D4-4B5E-BD04-864F90FC2C8A}" srcOrd="0" destOrd="0" presId="urn:microsoft.com/office/officeart/2005/8/layout/bProcess4"/>
    <dgm:cxn modelId="{61E45E3B-B4BB-4644-87C4-04F8AFA8D926}" type="presParOf" srcId="{1EDB7994-78F0-486E-9459-374338F4C8AF}" destId="{802A728B-B9BA-4A49-AF18-2CCFB87C61EC}" srcOrd="0" destOrd="0" presId="urn:microsoft.com/office/officeart/2005/8/layout/bProcess4"/>
    <dgm:cxn modelId="{545B16E6-B97F-42AC-899C-893A2177029D}" type="presParOf" srcId="{802A728B-B9BA-4A49-AF18-2CCFB87C61EC}" destId="{FAC751BF-8BB6-4DBB-A06D-85589FCE729B}" srcOrd="0" destOrd="0" presId="urn:microsoft.com/office/officeart/2005/8/layout/bProcess4"/>
    <dgm:cxn modelId="{AEB6284C-E27C-44F5-8D99-60A64D33A254}" type="presParOf" srcId="{802A728B-B9BA-4A49-AF18-2CCFB87C61EC}" destId="{8B18A7F5-FF81-4F69-87C8-8F6B209030C0}" srcOrd="1" destOrd="0" presId="urn:microsoft.com/office/officeart/2005/8/layout/bProcess4"/>
    <dgm:cxn modelId="{3FDB9303-50FC-4390-8871-9D3C36D7BF79}" type="presParOf" srcId="{1EDB7994-78F0-486E-9459-374338F4C8AF}" destId="{4C7C9370-CDF7-4424-9569-C81D97EB04C6}" srcOrd="1" destOrd="0" presId="urn:microsoft.com/office/officeart/2005/8/layout/bProcess4"/>
    <dgm:cxn modelId="{F29E10D9-A81B-4420-B55E-4A5227ED1074}" type="presParOf" srcId="{1EDB7994-78F0-486E-9459-374338F4C8AF}" destId="{3618AF37-05AA-4A1D-AD3D-429A37EA9CC2}" srcOrd="2" destOrd="0" presId="urn:microsoft.com/office/officeart/2005/8/layout/bProcess4"/>
    <dgm:cxn modelId="{FEFAAFA0-9E0A-43AD-8C5A-140A42B4633E}" type="presParOf" srcId="{3618AF37-05AA-4A1D-AD3D-429A37EA9CC2}" destId="{85685076-E1FC-4DA0-A711-E8E677BF13EE}" srcOrd="0" destOrd="0" presId="urn:microsoft.com/office/officeart/2005/8/layout/bProcess4"/>
    <dgm:cxn modelId="{2C578A4E-F74B-494F-9ED9-824F85670F8D}" type="presParOf" srcId="{3618AF37-05AA-4A1D-AD3D-429A37EA9CC2}" destId="{846CE2C1-DC2D-4101-B22C-3AAAE7C71F0E}" srcOrd="1" destOrd="0" presId="urn:microsoft.com/office/officeart/2005/8/layout/bProcess4"/>
    <dgm:cxn modelId="{7E4682B4-D782-457B-A88D-E8BA7EA16B3C}" type="presParOf" srcId="{1EDB7994-78F0-486E-9459-374338F4C8AF}" destId="{5C5E1C31-7728-467B-A4C9-8DFA9A5F220B}" srcOrd="3" destOrd="0" presId="urn:microsoft.com/office/officeart/2005/8/layout/bProcess4"/>
    <dgm:cxn modelId="{4518136F-3F7A-44D1-960C-49E8F0BEC97B}" type="presParOf" srcId="{1EDB7994-78F0-486E-9459-374338F4C8AF}" destId="{F548071D-0F21-43FA-BC80-5B94967D6105}" srcOrd="4" destOrd="0" presId="urn:microsoft.com/office/officeart/2005/8/layout/bProcess4"/>
    <dgm:cxn modelId="{015E4475-70D6-491D-8D40-887F8F362872}" type="presParOf" srcId="{F548071D-0F21-43FA-BC80-5B94967D6105}" destId="{715AFBB4-0631-4B4A-B63B-ED5CE1B1A6B0}" srcOrd="0" destOrd="0" presId="urn:microsoft.com/office/officeart/2005/8/layout/bProcess4"/>
    <dgm:cxn modelId="{86E6ECC2-7394-42A0-9DE9-C3D4B5E0260A}" type="presParOf" srcId="{F548071D-0F21-43FA-BC80-5B94967D6105}" destId="{0F6F3F98-EC73-4C34-A7D8-1C31C05FA962}" srcOrd="1" destOrd="0" presId="urn:microsoft.com/office/officeart/2005/8/layout/bProcess4"/>
    <dgm:cxn modelId="{9A9F153B-B8F4-4619-8383-DC2EF04892E4}" type="presParOf" srcId="{1EDB7994-78F0-486E-9459-374338F4C8AF}" destId="{A7B10936-8C58-4263-A545-0EDFCD70AB64}" srcOrd="5" destOrd="0" presId="urn:microsoft.com/office/officeart/2005/8/layout/bProcess4"/>
    <dgm:cxn modelId="{DE79D19F-4CA1-48E7-96AA-EEA44E309A52}" type="presParOf" srcId="{1EDB7994-78F0-486E-9459-374338F4C8AF}" destId="{D2B33358-7C1B-4894-BDAB-2AC3C8D67F9C}" srcOrd="6" destOrd="0" presId="urn:microsoft.com/office/officeart/2005/8/layout/bProcess4"/>
    <dgm:cxn modelId="{4D62D0C4-CE0C-47AC-BA74-EEAAF21FFD30}" type="presParOf" srcId="{D2B33358-7C1B-4894-BDAB-2AC3C8D67F9C}" destId="{0C41695A-4AF3-42F1-B8EC-5E5073279E1F}" srcOrd="0" destOrd="0" presId="urn:microsoft.com/office/officeart/2005/8/layout/bProcess4"/>
    <dgm:cxn modelId="{44CA9ED5-2ABA-42AA-88D8-3447CEDDD32E}" type="presParOf" srcId="{D2B33358-7C1B-4894-BDAB-2AC3C8D67F9C}" destId="{D64C2ADE-53D4-4B5E-BD04-864F90FC2C8A}" srcOrd="1" destOrd="0" presId="urn:microsoft.com/office/officeart/2005/8/layout/bProcess4"/>
    <dgm:cxn modelId="{51431663-7B7B-4094-8D52-9795ABD5B0DE}" type="presParOf" srcId="{1EDB7994-78F0-486E-9459-374338F4C8AF}" destId="{B49F6BCB-C4CB-4818-A15E-768D2E5FAC1B}" srcOrd="7" destOrd="0" presId="urn:microsoft.com/office/officeart/2005/8/layout/bProcess4"/>
    <dgm:cxn modelId="{0D6B9E4F-50BD-4624-B929-2D28AAD693FD}" type="presParOf" srcId="{1EDB7994-78F0-486E-9459-374338F4C8AF}" destId="{D9C79951-EFFE-4E3E-B880-09804192EB36}" srcOrd="8" destOrd="0" presId="urn:microsoft.com/office/officeart/2005/8/layout/bProcess4"/>
    <dgm:cxn modelId="{F26F5E7F-F88A-4103-A2F0-7C15823A329E}" type="presParOf" srcId="{D9C79951-EFFE-4E3E-B880-09804192EB36}" destId="{5CA64EE6-0BD2-4827-882E-A49AAC17D411}" srcOrd="0" destOrd="0" presId="urn:microsoft.com/office/officeart/2005/8/layout/bProcess4"/>
    <dgm:cxn modelId="{ACBAADEE-03F3-4476-B545-5106D14EA7D3}" type="presParOf" srcId="{D9C79951-EFFE-4E3E-B880-09804192EB36}" destId="{F4CF695B-C2CC-4B47-8DA7-4EB98C413D52}" srcOrd="1" destOrd="0" presId="urn:microsoft.com/office/officeart/2005/8/layout/bProcess4"/>
    <dgm:cxn modelId="{BBDB42A8-F402-479D-A1CF-83003078C1AE}" type="presParOf" srcId="{1EDB7994-78F0-486E-9459-374338F4C8AF}" destId="{6EDF98B2-2D99-4CA0-8776-7C7E23878BB4}" srcOrd="9" destOrd="0" presId="urn:microsoft.com/office/officeart/2005/8/layout/bProcess4"/>
    <dgm:cxn modelId="{1B57696B-CBD5-4158-8256-3892FE893742}" type="presParOf" srcId="{1EDB7994-78F0-486E-9459-374338F4C8AF}" destId="{A0162F61-4765-434D-99C0-66E973568288}" srcOrd="10" destOrd="0" presId="urn:microsoft.com/office/officeart/2005/8/layout/bProcess4"/>
    <dgm:cxn modelId="{D429919B-128D-435A-AD47-FC820C7384D9}" type="presParOf" srcId="{A0162F61-4765-434D-99C0-66E973568288}" destId="{DD8567E7-2DB3-4DB2-988A-BE3DA2C2DC15}" srcOrd="0" destOrd="0" presId="urn:microsoft.com/office/officeart/2005/8/layout/bProcess4"/>
    <dgm:cxn modelId="{0E3F50A9-E563-469D-AA98-96605F315130}" type="presParOf" srcId="{A0162F61-4765-434D-99C0-66E973568288}" destId="{17A34495-39A5-4377-BA43-C868A8150477}" srcOrd="1" destOrd="0" presId="urn:microsoft.com/office/officeart/2005/8/layout/bProcess4"/>
    <dgm:cxn modelId="{45C458E9-1A71-45F4-8D2F-5ABF8BFC9D68}" type="presParOf" srcId="{1EDB7994-78F0-486E-9459-374338F4C8AF}" destId="{50593E2A-3287-4470-8D5B-A391B222737D}" srcOrd="11" destOrd="0" presId="urn:microsoft.com/office/officeart/2005/8/layout/bProcess4"/>
    <dgm:cxn modelId="{4A3F9844-3147-4435-8C0F-400CC34CD884}" type="presParOf" srcId="{1EDB7994-78F0-486E-9459-374338F4C8AF}" destId="{7404433A-3FEA-48BA-93CD-578231620059}" srcOrd="12" destOrd="0" presId="urn:microsoft.com/office/officeart/2005/8/layout/bProcess4"/>
    <dgm:cxn modelId="{398B06C8-F521-4E5F-8099-3B2E7BC5C3A8}" type="presParOf" srcId="{7404433A-3FEA-48BA-93CD-578231620059}" destId="{59A9F425-C9B0-4722-B3B7-E529542A5A76}" srcOrd="0" destOrd="0" presId="urn:microsoft.com/office/officeart/2005/8/layout/bProcess4"/>
    <dgm:cxn modelId="{09FA7604-D72A-4A69-8EF5-92DCD1AEB706}" type="presParOf" srcId="{7404433A-3FEA-48BA-93CD-578231620059}" destId="{BF7645DD-850B-4064-881E-E9AEAE997966}" srcOrd="1" destOrd="0" presId="urn:microsoft.com/office/officeart/2005/8/layout/bProcess4"/>
    <dgm:cxn modelId="{79A1DD83-08DE-47E9-AA75-2DD3204542BC}" type="presParOf" srcId="{1EDB7994-78F0-486E-9459-374338F4C8AF}" destId="{410E78C6-71C1-4371-877D-96AF84818C04}" srcOrd="13" destOrd="0" presId="urn:microsoft.com/office/officeart/2005/8/layout/bProcess4"/>
    <dgm:cxn modelId="{60A2397C-76DF-451F-9DE9-3B9C152968B7}" type="presParOf" srcId="{1EDB7994-78F0-486E-9459-374338F4C8AF}" destId="{82AB7C01-97CE-4189-8F20-7E86F1DF2EF7}" srcOrd="14" destOrd="0" presId="urn:microsoft.com/office/officeart/2005/8/layout/bProcess4"/>
    <dgm:cxn modelId="{15323662-2F63-4D1B-AE25-C2161E204745}" type="presParOf" srcId="{82AB7C01-97CE-4189-8F20-7E86F1DF2EF7}" destId="{12C52BB5-3C6B-44CF-B2D7-370C2CB102CD}" srcOrd="0" destOrd="0" presId="urn:microsoft.com/office/officeart/2005/8/layout/bProcess4"/>
    <dgm:cxn modelId="{2DBE46ED-CB10-41C3-A164-2167ED49A596}" type="presParOf" srcId="{82AB7C01-97CE-4189-8F20-7E86F1DF2EF7}" destId="{451982F8-5422-4CD1-BF53-BD6627703A49}" srcOrd="1" destOrd="0" presId="urn:microsoft.com/office/officeart/2005/8/layout/bProcess4"/>
    <dgm:cxn modelId="{650133AF-68AF-4DD8-AE6F-EA2DD47C651C}" type="presParOf" srcId="{1EDB7994-78F0-486E-9459-374338F4C8AF}" destId="{AE169AC2-1BF8-46D8-9140-D2E7DFB72A2A}" srcOrd="15" destOrd="0" presId="urn:microsoft.com/office/officeart/2005/8/layout/bProcess4"/>
    <dgm:cxn modelId="{FCFBBD58-4CB1-4C19-BC84-CD22AF670402}" type="presParOf" srcId="{1EDB7994-78F0-486E-9459-374338F4C8AF}" destId="{5FED9D93-2A75-4ADD-B7B9-2112FD41439E}" srcOrd="16" destOrd="0" presId="urn:microsoft.com/office/officeart/2005/8/layout/bProcess4"/>
    <dgm:cxn modelId="{7ECA031F-9A09-4CEC-8D36-C9F68DF9473C}" type="presParOf" srcId="{5FED9D93-2A75-4ADD-B7B9-2112FD41439E}" destId="{A98EF600-FB9F-46F5-8676-759C8811EE8C}" srcOrd="0" destOrd="0" presId="urn:microsoft.com/office/officeart/2005/8/layout/bProcess4"/>
    <dgm:cxn modelId="{0E9C10A9-8B19-4780-A318-8734C06B13C8}" type="presParOf" srcId="{5FED9D93-2A75-4ADD-B7B9-2112FD41439E}" destId="{8014AECE-9549-4691-9869-EED9FDF7E7C8}" srcOrd="1" destOrd="0" presId="urn:microsoft.com/office/officeart/2005/8/layout/bProcess4"/>
    <dgm:cxn modelId="{97F8F49C-A019-43B4-94CE-8214974D2A2A}" type="presParOf" srcId="{1EDB7994-78F0-486E-9459-374338F4C8AF}" destId="{FED51AD2-BE94-45EC-BCCE-C3FC0B90929D}" srcOrd="17" destOrd="0" presId="urn:microsoft.com/office/officeart/2005/8/layout/bProcess4"/>
    <dgm:cxn modelId="{88BBFCB3-426E-4603-83F5-CAE3E8AF36A0}" type="presParOf" srcId="{1EDB7994-78F0-486E-9459-374338F4C8AF}" destId="{AC6757EB-6756-4E46-B4F3-F6A9F99B2680}" srcOrd="18" destOrd="0" presId="urn:microsoft.com/office/officeart/2005/8/layout/bProcess4"/>
    <dgm:cxn modelId="{92D504E1-B092-4551-BA9F-2978950B8CA0}" type="presParOf" srcId="{AC6757EB-6756-4E46-B4F3-F6A9F99B2680}" destId="{8C17CA4C-4583-4A98-9439-3E9621CEC68A}" srcOrd="0" destOrd="0" presId="urn:microsoft.com/office/officeart/2005/8/layout/bProcess4"/>
    <dgm:cxn modelId="{0A15F13C-FEFB-4FB1-8E2A-494D573A85D4}" type="presParOf" srcId="{AC6757EB-6756-4E46-B4F3-F6A9F99B2680}" destId="{5CD3D15C-E5C2-4CB9-88F8-7B8F22680FB9}" srcOrd="1" destOrd="0" presId="urn:microsoft.com/office/officeart/2005/8/layout/bProcess4"/>
    <dgm:cxn modelId="{AAA07C43-FE1B-4DBE-BD18-4C25ECB67794}" type="presParOf" srcId="{1EDB7994-78F0-486E-9459-374338F4C8AF}" destId="{424D0F74-4D3F-4D49-B87E-C2FE812CCB60}" srcOrd="19" destOrd="0" presId="urn:microsoft.com/office/officeart/2005/8/layout/bProcess4"/>
    <dgm:cxn modelId="{94A98169-7C7D-48DD-8663-F98DC28A0F3B}" type="presParOf" srcId="{1EDB7994-78F0-486E-9459-374338F4C8AF}" destId="{DED9040E-FB9C-4E68-A263-823F96255ED1}" srcOrd="20" destOrd="0" presId="urn:microsoft.com/office/officeart/2005/8/layout/bProcess4"/>
    <dgm:cxn modelId="{B85533FE-18D2-4F8C-9E8E-96EE4E78C0FF}" type="presParOf" srcId="{DED9040E-FB9C-4E68-A263-823F96255ED1}" destId="{26C0C4C1-C75A-4B70-9B0E-80A8DD410220}" srcOrd="0" destOrd="0" presId="urn:microsoft.com/office/officeart/2005/8/layout/bProcess4"/>
    <dgm:cxn modelId="{AACD54EA-7B91-4847-A015-D7752C139D2C}" type="presParOf" srcId="{DED9040E-FB9C-4E68-A263-823F96255ED1}" destId="{3ED2EFFF-C52A-4B18-A8D6-A234BFC1020D}" srcOrd="1" destOrd="0" presId="urn:microsoft.com/office/officeart/2005/8/layout/bProcess4"/>
    <dgm:cxn modelId="{DF6B2E99-C295-4A57-82C6-7184C3ED0703}" type="presParOf" srcId="{1EDB7994-78F0-486E-9459-374338F4C8AF}" destId="{95A9B50A-BEDC-4B64-98FD-AB7C0BAFDC62}" srcOrd="21" destOrd="0" presId="urn:microsoft.com/office/officeart/2005/8/layout/bProcess4"/>
    <dgm:cxn modelId="{CBB007F6-39E3-4E4A-A67B-72B38E261CCF}" type="presParOf" srcId="{1EDB7994-78F0-486E-9459-374338F4C8AF}" destId="{B2442F54-34BB-48F5-AE70-22C57617C6CD}" srcOrd="22" destOrd="0" presId="urn:microsoft.com/office/officeart/2005/8/layout/bProcess4"/>
    <dgm:cxn modelId="{150A7E68-50A7-4814-90DA-325B656EED97}" type="presParOf" srcId="{B2442F54-34BB-48F5-AE70-22C57617C6CD}" destId="{625BC288-5EED-4201-9DB3-A648923F5194}" srcOrd="0" destOrd="0" presId="urn:microsoft.com/office/officeart/2005/8/layout/bProcess4"/>
    <dgm:cxn modelId="{98F30F7A-60C0-497A-B893-7682DC8EC631}" type="presParOf" srcId="{B2442F54-34BB-48F5-AE70-22C57617C6CD}" destId="{4949B98B-FE56-4324-BFF3-760732A735F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7C9370-CDF7-4424-9569-C81D97EB04C6}">
      <dsp:nvSpPr>
        <dsp:cNvPr id="0" name=""/>
        <dsp:cNvSpPr/>
      </dsp:nvSpPr>
      <dsp:spPr>
        <a:xfrm rot="5400000">
          <a:off x="-275756" y="981579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B18A7F5-FF81-4F69-87C8-8F6B209030C0}">
      <dsp:nvSpPr>
        <dsp:cNvPr id="0" name=""/>
        <dsp:cNvSpPr/>
      </dsp:nvSpPr>
      <dsp:spPr>
        <a:xfrm>
          <a:off x="3038" y="193265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+mj-lt"/>
            </a:rPr>
            <a:t>20 000 р.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+mj-lt"/>
            </a:rPr>
            <a:t>Создание информационной архитектуры</a:t>
          </a:r>
        </a:p>
      </dsp:txBody>
      <dsp:txXfrm>
        <a:off x="32021" y="222248"/>
        <a:ext cx="1591298" cy="931592"/>
      </dsp:txXfrm>
    </dsp:sp>
    <dsp:sp modelId="{5C5E1C31-7728-467B-A4C9-8DFA9A5F220B}">
      <dsp:nvSpPr>
        <dsp:cNvPr id="0" name=""/>
        <dsp:cNvSpPr/>
      </dsp:nvSpPr>
      <dsp:spPr>
        <a:xfrm rot="5400000">
          <a:off x="-275756" y="2218527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115303"/>
                <a:satOff val="0"/>
                <a:lumOff val="70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115303"/>
                <a:satOff val="0"/>
                <a:lumOff val="70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115303"/>
                <a:satOff val="0"/>
                <a:lumOff val="70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46CE2C1-DC2D-4101-B22C-3AAAE7C71F0E}">
      <dsp:nvSpPr>
        <dsp:cNvPr id="0" name=""/>
        <dsp:cNvSpPr/>
      </dsp:nvSpPr>
      <dsp:spPr>
        <a:xfrm>
          <a:off x="3038" y="1430213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99034"/>
                <a:satOff val="0"/>
                <a:lumOff val="80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99034"/>
                <a:satOff val="0"/>
                <a:lumOff val="80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99034"/>
                <a:satOff val="0"/>
                <a:lumOff val="80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35 000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Создание макетов и прототипов</a:t>
          </a:r>
        </a:p>
      </dsp:txBody>
      <dsp:txXfrm>
        <a:off x="32021" y="1459196"/>
        <a:ext cx="1591298" cy="931592"/>
      </dsp:txXfrm>
    </dsp:sp>
    <dsp:sp modelId="{A7B10936-8C58-4263-A545-0EDFCD70AB64}">
      <dsp:nvSpPr>
        <dsp:cNvPr id="0" name=""/>
        <dsp:cNvSpPr/>
      </dsp:nvSpPr>
      <dsp:spPr>
        <a:xfrm rot="5400000">
          <a:off x="-275756" y="3455475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230607"/>
                <a:satOff val="0"/>
                <a:lumOff val="141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230607"/>
                <a:satOff val="0"/>
                <a:lumOff val="141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230607"/>
                <a:satOff val="0"/>
                <a:lumOff val="141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F6F3F98-EC73-4C34-A7D8-1C31C05FA962}">
      <dsp:nvSpPr>
        <dsp:cNvPr id="0" name=""/>
        <dsp:cNvSpPr/>
      </dsp:nvSpPr>
      <dsp:spPr>
        <a:xfrm>
          <a:off x="3038" y="2667161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198068"/>
                <a:satOff val="0"/>
                <a:lumOff val="161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198068"/>
                <a:satOff val="0"/>
                <a:lumOff val="161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198068"/>
                <a:satOff val="0"/>
                <a:lumOff val="161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25 000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Создание дизайна визуального стиля</a:t>
          </a:r>
        </a:p>
      </dsp:txBody>
      <dsp:txXfrm>
        <a:off x="32021" y="2696144"/>
        <a:ext cx="1591298" cy="931592"/>
      </dsp:txXfrm>
    </dsp:sp>
    <dsp:sp modelId="{B49F6BCB-C4CB-4818-A15E-768D2E5FAC1B}">
      <dsp:nvSpPr>
        <dsp:cNvPr id="0" name=""/>
        <dsp:cNvSpPr/>
      </dsp:nvSpPr>
      <dsp:spPr>
        <a:xfrm>
          <a:off x="342717" y="4073949"/>
          <a:ext cx="2183695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345910"/>
                <a:satOff val="0"/>
                <a:lumOff val="212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345910"/>
                <a:satOff val="0"/>
                <a:lumOff val="212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345910"/>
                <a:satOff val="0"/>
                <a:lumOff val="212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4C2ADE-53D4-4B5E-BD04-864F90FC2C8A}">
      <dsp:nvSpPr>
        <dsp:cNvPr id="0" name=""/>
        <dsp:cNvSpPr/>
      </dsp:nvSpPr>
      <dsp:spPr>
        <a:xfrm>
          <a:off x="3038" y="3904110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297102"/>
                <a:satOff val="0"/>
                <a:lumOff val="24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297102"/>
                <a:satOff val="0"/>
                <a:lumOff val="24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297102"/>
                <a:satOff val="0"/>
                <a:lumOff val="24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35 000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Разработка главных экранных элементов</a:t>
          </a:r>
        </a:p>
      </dsp:txBody>
      <dsp:txXfrm>
        <a:off x="32021" y="3933093"/>
        <a:ext cx="1591298" cy="931592"/>
      </dsp:txXfrm>
    </dsp:sp>
    <dsp:sp modelId="{6EDF98B2-2D99-4CA0-8776-7C7E23878BB4}">
      <dsp:nvSpPr>
        <dsp:cNvPr id="0" name=""/>
        <dsp:cNvSpPr/>
      </dsp:nvSpPr>
      <dsp:spPr>
        <a:xfrm rot="16200000">
          <a:off x="1917765" y="3455475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461213"/>
                <a:satOff val="0"/>
                <a:lumOff val="283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461213"/>
                <a:satOff val="0"/>
                <a:lumOff val="283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461213"/>
                <a:satOff val="0"/>
                <a:lumOff val="283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CF695B-C2CC-4B47-8DA7-4EB98C413D52}">
      <dsp:nvSpPr>
        <dsp:cNvPr id="0" name=""/>
        <dsp:cNvSpPr/>
      </dsp:nvSpPr>
      <dsp:spPr>
        <a:xfrm>
          <a:off x="2196560" y="3904110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396136"/>
                <a:satOff val="0"/>
                <a:lumOff val="322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396136"/>
                <a:satOff val="0"/>
                <a:lumOff val="322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396136"/>
                <a:satOff val="0"/>
                <a:lumOff val="322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40 000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Разработка форм ввода/вывода данных</a:t>
          </a:r>
        </a:p>
      </dsp:txBody>
      <dsp:txXfrm>
        <a:off x="2225543" y="3933093"/>
        <a:ext cx="1591298" cy="931592"/>
      </dsp:txXfrm>
    </dsp:sp>
    <dsp:sp modelId="{50593E2A-3287-4470-8D5B-A391B222737D}">
      <dsp:nvSpPr>
        <dsp:cNvPr id="0" name=""/>
        <dsp:cNvSpPr/>
      </dsp:nvSpPr>
      <dsp:spPr>
        <a:xfrm rot="16200000">
          <a:off x="1917765" y="2218527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576517"/>
                <a:satOff val="0"/>
                <a:lumOff val="354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576517"/>
                <a:satOff val="0"/>
                <a:lumOff val="354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576517"/>
                <a:satOff val="0"/>
                <a:lumOff val="354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7A34495-39A5-4377-BA43-C868A8150477}">
      <dsp:nvSpPr>
        <dsp:cNvPr id="0" name=""/>
        <dsp:cNvSpPr/>
      </dsp:nvSpPr>
      <dsp:spPr>
        <a:xfrm>
          <a:off x="2196560" y="2667161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495170"/>
                <a:satOff val="0"/>
                <a:lumOff val="402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495170"/>
                <a:satOff val="0"/>
                <a:lumOff val="402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495170"/>
                <a:satOff val="0"/>
                <a:lumOff val="402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35 000 р.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Тестирование полученных результатов</a:t>
          </a:r>
        </a:p>
      </dsp:txBody>
      <dsp:txXfrm>
        <a:off x="2225543" y="2696144"/>
        <a:ext cx="1591298" cy="931592"/>
      </dsp:txXfrm>
    </dsp:sp>
    <dsp:sp modelId="{410E78C6-71C1-4371-877D-96AF84818C04}">
      <dsp:nvSpPr>
        <dsp:cNvPr id="0" name=""/>
        <dsp:cNvSpPr/>
      </dsp:nvSpPr>
      <dsp:spPr>
        <a:xfrm rot="16200000">
          <a:off x="1917765" y="981579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576517"/>
                <a:satOff val="0"/>
                <a:lumOff val="354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576517"/>
                <a:satOff val="0"/>
                <a:lumOff val="354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576517"/>
                <a:satOff val="0"/>
                <a:lumOff val="354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F7645DD-850B-4064-881E-E9AEAE997966}">
      <dsp:nvSpPr>
        <dsp:cNvPr id="0" name=""/>
        <dsp:cNvSpPr/>
      </dsp:nvSpPr>
      <dsp:spPr>
        <a:xfrm>
          <a:off x="2196560" y="1430213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594204"/>
                <a:satOff val="0"/>
                <a:lumOff val="483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594204"/>
                <a:satOff val="0"/>
                <a:lumOff val="483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594204"/>
                <a:satOff val="0"/>
                <a:lumOff val="483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10 000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Адаптация интерфейса для мобильных устройств</a:t>
          </a:r>
        </a:p>
      </dsp:txBody>
      <dsp:txXfrm>
        <a:off x="2225543" y="1459196"/>
        <a:ext cx="1591298" cy="931592"/>
      </dsp:txXfrm>
    </dsp:sp>
    <dsp:sp modelId="{AE169AC2-1BF8-46D8-9140-D2E7DFB72A2A}">
      <dsp:nvSpPr>
        <dsp:cNvPr id="0" name=""/>
        <dsp:cNvSpPr/>
      </dsp:nvSpPr>
      <dsp:spPr>
        <a:xfrm>
          <a:off x="2536239" y="363104"/>
          <a:ext cx="2183695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461213"/>
                <a:satOff val="0"/>
                <a:lumOff val="283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461213"/>
                <a:satOff val="0"/>
                <a:lumOff val="283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461213"/>
                <a:satOff val="0"/>
                <a:lumOff val="283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51982F8-5422-4CD1-BF53-BD6627703A49}">
      <dsp:nvSpPr>
        <dsp:cNvPr id="0" name=""/>
        <dsp:cNvSpPr/>
      </dsp:nvSpPr>
      <dsp:spPr>
        <a:xfrm>
          <a:off x="2196560" y="193265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495170"/>
                <a:satOff val="0"/>
                <a:lumOff val="402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495170"/>
                <a:satOff val="0"/>
                <a:lumOff val="402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495170"/>
                <a:satOff val="0"/>
                <a:lumOff val="402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150 000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 err="1">
              <a:solidFill>
                <a:srgbClr val="000000"/>
              </a:solidFill>
              <a:latin typeface="+mj-lt"/>
              <a:ea typeface="+mn-ea"/>
              <a:cs typeface="+mn-cs"/>
            </a:rPr>
            <a:t>Разарботка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 </a:t>
          </a:r>
          <a:r>
            <a:rPr lang="ru-RU" sz="1200" b="1" kern="1200" dirty="0" err="1">
              <a:solidFill>
                <a:srgbClr val="000000"/>
              </a:solidFill>
              <a:latin typeface="+mj-lt"/>
              <a:ea typeface="+mn-ea"/>
              <a:cs typeface="+mn-cs"/>
            </a:rPr>
            <a:t>backend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 модуля для взаимодействия с </a:t>
          </a:r>
          <a:r>
            <a:rPr lang="ru-RU" sz="1200" b="1" kern="1200" dirty="0" err="1">
              <a:solidFill>
                <a:srgbClr val="000000"/>
              </a:solidFill>
              <a:latin typeface="+mj-lt"/>
              <a:ea typeface="+mn-ea"/>
              <a:cs typeface="+mn-cs"/>
            </a:rPr>
            <a:t>api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 социальных сетей</a:t>
          </a:r>
        </a:p>
      </dsp:txBody>
      <dsp:txXfrm>
        <a:off x="2225543" y="222248"/>
        <a:ext cx="1591298" cy="931592"/>
      </dsp:txXfrm>
    </dsp:sp>
    <dsp:sp modelId="{FED51AD2-BE94-45EC-BCCE-C3FC0B90929D}">
      <dsp:nvSpPr>
        <dsp:cNvPr id="0" name=""/>
        <dsp:cNvSpPr/>
      </dsp:nvSpPr>
      <dsp:spPr>
        <a:xfrm rot="5400000">
          <a:off x="4111286" y="981579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345910"/>
                <a:satOff val="0"/>
                <a:lumOff val="212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345910"/>
                <a:satOff val="0"/>
                <a:lumOff val="212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345910"/>
                <a:satOff val="0"/>
                <a:lumOff val="212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014AECE-9549-4691-9869-EED9FDF7E7C8}">
      <dsp:nvSpPr>
        <dsp:cNvPr id="0" name=""/>
        <dsp:cNvSpPr/>
      </dsp:nvSpPr>
      <dsp:spPr>
        <a:xfrm>
          <a:off x="4390081" y="193265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396136"/>
                <a:satOff val="0"/>
                <a:lumOff val="322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396136"/>
                <a:satOff val="0"/>
                <a:lumOff val="322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396136"/>
                <a:satOff val="0"/>
                <a:lumOff val="322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250 000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Разработка нейронной сети для создания рекомендательного модуля</a:t>
          </a:r>
        </a:p>
      </dsp:txBody>
      <dsp:txXfrm>
        <a:off x="4419064" y="222248"/>
        <a:ext cx="1591298" cy="931592"/>
      </dsp:txXfrm>
    </dsp:sp>
    <dsp:sp modelId="{424D0F74-4D3F-4D49-B87E-C2FE812CCB60}">
      <dsp:nvSpPr>
        <dsp:cNvPr id="0" name=""/>
        <dsp:cNvSpPr/>
      </dsp:nvSpPr>
      <dsp:spPr>
        <a:xfrm rot="5400000">
          <a:off x="4111286" y="2218527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230607"/>
                <a:satOff val="0"/>
                <a:lumOff val="141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230607"/>
                <a:satOff val="0"/>
                <a:lumOff val="141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230607"/>
                <a:satOff val="0"/>
                <a:lumOff val="141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D3D15C-E5C2-4CB9-88F8-7B8F22680FB9}">
      <dsp:nvSpPr>
        <dsp:cNvPr id="0" name=""/>
        <dsp:cNvSpPr/>
      </dsp:nvSpPr>
      <dsp:spPr>
        <a:xfrm>
          <a:off x="4390081" y="1430213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297102"/>
                <a:satOff val="0"/>
                <a:lumOff val="24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297102"/>
                <a:satOff val="0"/>
                <a:lumOff val="24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297102"/>
                <a:satOff val="0"/>
                <a:lumOff val="24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100 000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Интеграция </a:t>
          </a:r>
          <a:r>
            <a:rPr lang="ru-RU" sz="1200" b="1" kern="1200" dirty="0" err="1">
              <a:solidFill>
                <a:srgbClr val="000000"/>
              </a:solidFill>
              <a:latin typeface="+mj-lt"/>
              <a:ea typeface="+mn-ea"/>
              <a:cs typeface="+mn-cs"/>
            </a:rPr>
            <a:t>неронной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 сети со вспомогательными алгоритмами </a:t>
          </a:r>
        </a:p>
      </dsp:txBody>
      <dsp:txXfrm>
        <a:off x="4419064" y="1459196"/>
        <a:ext cx="1591298" cy="931592"/>
      </dsp:txXfrm>
    </dsp:sp>
    <dsp:sp modelId="{95A9B50A-BEDC-4B64-98FD-AB7C0BAFDC62}">
      <dsp:nvSpPr>
        <dsp:cNvPr id="0" name=""/>
        <dsp:cNvSpPr/>
      </dsp:nvSpPr>
      <dsp:spPr>
        <a:xfrm rot="5400000">
          <a:off x="4111286" y="3455475"/>
          <a:ext cx="1227122" cy="148433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-115303"/>
                <a:satOff val="0"/>
                <a:lumOff val="70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115303"/>
                <a:satOff val="0"/>
                <a:lumOff val="70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115303"/>
                <a:satOff val="0"/>
                <a:lumOff val="70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ED2EFFF-C52A-4B18-A8D6-A234BFC1020D}">
      <dsp:nvSpPr>
        <dsp:cNvPr id="0" name=""/>
        <dsp:cNvSpPr/>
      </dsp:nvSpPr>
      <dsp:spPr>
        <a:xfrm>
          <a:off x="4390081" y="2667161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198068"/>
                <a:satOff val="0"/>
                <a:lumOff val="161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198068"/>
                <a:satOff val="0"/>
                <a:lumOff val="161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198068"/>
                <a:satOff val="0"/>
                <a:lumOff val="161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150 000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Интеграция с </a:t>
          </a:r>
          <a:r>
            <a:rPr lang="en-US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frontend - </a:t>
          </a: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модулем</a:t>
          </a:r>
        </a:p>
      </dsp:txBody>
      <dsp:txXfrm>
        <a:off x="4419064" y="2696144"/>
        <a:ext cx="1591298" cy="931592"/>
      </dsp:txXfrm>
    </dsp:sp>
    <dsp:sp modelId="{4949B98B-FE56-4324-BFF3-760732A735F8}">
      <dsp:nvSpPr>
        <dsp:cNvPr id="0" name=""/>
        <dsp:cNvSpPr/>
      </dsp:nvSpPr>
      <dsp:spPr>
        <a:xfrm>
          <a:off x="4390081" y="3904110"/>
          <a:ext cx="1649264" cy="98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99034"/>
                <a:satOff val="0"/>
                <a:lumOff val="80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99034"/>
                <a:satOff val="0"/>
                <a:lumOff val="80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99034"/>
                <a:satOff val="0"/>
                <a:lumOff val="80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150 000 р.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0000"/>
              </a:solidFill>
              <a:latin typeface="+mj-lt"/>
              <a:ea typeface="+mn-ea"/>
              <a:cs typeface="+mn-cs"/>
            </a:rPr>
            <a:t>Интеграционное и нагрузочное тестирование полученного продукта</a:t>
          </a:r>
        </a:p>
      </dsp:txBody>
      <dsp:txXfrm>
        <a:off x="4419064" y="3933093"/>
        <a:ext cx="1591298" cy="931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Posokhov@sfedu.ru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9.jpeg"/><Relationship Id="rId5" Type="http://schemas.openxmlformats.org/officeDocument/2006/relationships/image" Target="../media/image4.png"/><Relationship Id="rId10" Type="http://schemas.openxmlformats.org/officeDocument/2006/relationships/image" Target="../media/image28.jpeg"/><Relationship Id="rId4" Type="http://schemas.openxmlformats.org/officeDocument/2006/relationships/image" Target="../media/image3.png"/><Relationship Id="rId9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3.png"/><Relationship Id="rId7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35.png"/><Relationship Id="rId10" Type="http://schemas.openxmlformats.org/officeDocument/2006/relationships/image" Target="../media/image5.png"/><Relationship Id="rId4" Type="http://schemas.openxmlformats.org/officeDocument/2006/relationships/image" Target="../media/image34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179846" y="3070826"/>
            <a:ext cx="473505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 и команда</a:t>
            </a:r>
          </a:p>
          <a:p>
            <a:pPr algn="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24 октября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483328" y="3239795"/>
            <a:ext cx="5540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ТЕМА ПРОЕКТА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BEA2A37-1257-7EAB-9BC6-72341789E138}"/>
              </a:ext>
            </a:extLst>
          </p:cNvPr>
          <p:cNvSpPr txBox="1"/>
          <p:nvPr/>
        </p:nvSpPr>
        <p:spPr>
          <a:xfrm>
            <a:off x="1336116" y="3848178"/>
            <a:ext cx="3894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Посохов Денис Евгеньевич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Городские Огни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8"/>
              </a:rPr>
              <a:t>Posokhov@sfedu.ru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@callme7am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849B92-49EB-29E3-6087-E620CD24F29C}"/>
              </a:ext>
            </a:extLst>
          </p:cNvPr>
          <p:cNvSpPr txBox="1"/>
          <p:nvPr/>
        </p:nvSpPr>
        <p:spPr>
          <a:xfrm>
            <a:off x="5212384" y="4041180"/>
            <a:ext cx="3894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Разработка платформы-агрегатора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1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94351" y="2605336"/>
            <a:ext cx="49539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ea typeface="Lato" panose="020F0502020204030203" pitchFamily="34" charset="0"/>
                <a:cs typeface="Lato" panose="020F0502020204030203" pitchFamily="34" charset="0"/>
              </a:rPr>
              <a:t>При создании концепта производился опрос потенциального потребителя, в ходе которого было выявлено два основных типа наиболее заинтересованных в продукте клиентов. Это организаторы мероприятий в сфере культуры и развлечений, а также муниципальные организации проводящие общественные мероприятия.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мультфильм, иллюстрация, человек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358114EF-4EE5-6FEB-F962-70B6B9F5F3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502" y="1482905"/>
            <a:ext cx="5838285" cy="389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32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Решаемая проблема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9" name="Picture 2" descr="Сбор информации – Бесплатные иконки: компьютер">
            <a:extLst>
              <a:ext uri="{FF2B5EF4-FFF2-40B4-BE49-F238E27FC236}">
                <a16:creationId xmlns:a16="http://schemas.microsoft.com/office/drawing/2014/main" id="{9E5F130C-84E9-299A-EE1A-292A936ED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241" y="2226814"/>
            <a:ext cx="1741714" cy="17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звук, оповещение, динамик значок в Arashicons">
            <a:extLst>
              <a:ext uri="{FF2B5EF4-FFF2-40B4-BE49-F238E27FC236}">
                <a16:creationId xmlns:a16="http://schemas.microsoft.com/office/drawing/2014/main" id="{D705861B-6CC9-7962-13C9-7DA2CBB41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34" y="2519173"/>
            <a:ext cx="1351414" cy="102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8D07AAD-9DA0-C77F-6D2D-9B18B1A8C2D1}"/>
              </a:ext>
            </a:extLst>
          </p:cNvPr>
          <p:cNvSpPr txBox="1"/>
          <p:nvPr/>
        </p:nvSpPr>
        <p:spPr>
          <a:xfrm>
            <a:off x="1264874" y="4128388"/>
            <a:ext cx="3181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Агрегация наиболее актуальной информации о мероприятиях в раках одной платформы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37F2DA-D802-7307-B117-5D25CB278C6B}"/>
              </a:ext>
            </a:extLst>
          </p:cNvPr>
          <p:cNvSpPr txBox="1"/>
          <p:nvPr/>
        </p:nvSpPr>
        <p:spPr>
          <a:xfrm>
            <a:off x="5134760" y="4128388"/>
            <a:ext cx="3181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Помощь организаторам в оповещении населения о важных событиях</a:t>
            </a:r>
          </a:p>
        </p:txBody>
      </p:sp>
      <p:pic>
        <p:nvPicPr>
          <p:cNvPr id="23" name="Picture 6" descr="Мозг – Бесплатные иконки: технологии">
            <a:extLst>
              <a:ext uri="{FF2B5EF4-FFF2-40B4-BE49-F238E27FC236}">
                <a16:creationId xmlns:a16="http://schemas.microsoft.com/office/drawing/2014/main" id="{16596CFB-610A-8B21-CA0A-861854241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795" y="2222075"/>
            <a:ext cx="1509158" cy="150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5414841-FB15-51DA-65BD-2A0DFBA254A1}"/>
              </a:ext>
            </a:extLst>
          </p:cNvPr>
          <p:cNvSpPr txBox="1"/>
          <p:nvPr/>
        </p:nvSpPr>
        <p:spPr>
          <a:xfrm>
            <a:off x="8442484" y="4128388"/>
            <a:ext cx="3885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Алгоритмы интеллектуального анализа позволяют персонализировать ленту мероприятий под интересы каждого 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1392643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26081" y="360813"/>
            <a:ext cx="10692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BEFB583-FA66-CBEB-1A7F-4912DD5ECA4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5856"/>
          <a:stretch/>
        </p:blipFill>
        <p:spPr>
          <a:xfrm>
            <a:off x="8771976" y="2402129"/>
            <a:ext cx="3135238" cy="35337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0A6F540-5B38-35AD-503E-791A22A76408}"/>
              </a:ext>
            </a:extLst>
          </p:cNvPr>
          <p:cNvSpPr txBox="1"/>
          <p:nvPr/>
        </p:nvSpPr>
        <p:spPr>
          <a:xfrm>
            <a:off x="9529970" y="1840052"/>
            <a:ext cx="13165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/>
                <a:ea typeface="+mn-ea"/>
                <a:cs typeface="+mn-cs"/>
              </a:rPr>
              <a:t>Афиша</a:t>
            </a:r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57696B1-BA7C-0C2C-FA32-356C8140D5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5612" y="2649927"/>
            <a:ext cx="5686352" cy="303817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8DF6A74-D7C9-3DAE-F554-4628BDECACEE}"/>
              </a:ext>
            </a:extLst>
          </p:cNvPr>
          <p:cNvSpPr txBox="1"/>
          <p:nvPr/>
        </p:nvSpPr>
        <p:spPr>
          <a:xfrm>
            <a:off x="4114864" y="1825667"/>
            <a:ext cx="16878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u="sng" dirty="0" err="1">
                <a:solidFill>
                  <a:srgbClr val="000000"/>
                </a:solidFill>
                <a:latin typeface="Univers Condensed"/>
              </a:rPr>
              <a:t>Кассир.ру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854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32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Picture 2" descr="Нейронная сеть – Бесплатные иконки: технологии">
            <a:extLst>
              <a:ext uri="{FF2B5EF4-FFF2-40B4-BE49-F238E27FC236}">
                <a16:creationId xmlns:a16="http://schemas.microsoft.com/office/drawing/2014/main" id="{21E72BE6-5CF8-2358-A396-0273B84FE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26" y="2540709"/>
            <a:ext cx="1646075" cy="16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Api – Бесплатные иконки: компьютер">
            <a:extLst>
              <a:ext uri="{FF2B5EF4-FFF2-40B4-BE49-F238E27FC236}">
                <a16:creationId xmlns:a16="http://schemas.microsoft.com/office/drawing/2014/main" id="{DC3C2B33-E988-5388-3475-A30D766F3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029" y="2417077"/>
            <a:ext cx="1769707" cy="176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Внешний интерфейс – Бесплатные иконки: интерфейс">
            <a:extLst>
              <a:ext uri="{FF2B5EF4-FFF2-40B4-BE49-F238E27FC236}">
                <a16:creationId xmlns:a16="http://schemas.microsoft.com/office/drawing/2014/main" id="{D0ED1E5A-F82B-D899-37DF-E34893584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629" y="2417076"/>
            <a:ext cx="1769707" cy="176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DF1367A-D2F3-3FE1-1FC7-216063BDF1F1}"/>
              </a:ext>
            </a:extLst>
          </p:cNvPr>
          <p:cNvSpPr txBox="1"/>
          <p:nvPr/>
        </p:nvSpPr>
        <p:spPr>
          <a:xfrm>
            <a:off x="1443138" y="4356332"/>
            <a:ext cx="3371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Сверточная</a:t>
            </a:r>
            <a:r>
              <a:rPr lang="ru-RU" dirty="0"/>
              <a:t> нейронная сеть </a:t>
            </a:r>
            <a:r>
              <a:rPr lang="en-US" dirty="0"/>
              <a:t>LNN-ST </a:t>
            </a:r>
            <a:r>
              <a:rPr lang="ru-RU" dirty="0"/>
              <a:t>архитектуры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BAB78D-06A3-1649-C956-CBACB21B134E}"/>
              </a:ext>
            </a:extLst>
          </p:cNvPr>
          <p:cNvSpPr txBox="1"/>
          <p:nvPr/>
        </p:nvSpPr>
        <p:spPr>
          <a:xfrm>
            <a:off x="4790915" y="4356331"/>
            <a:ext cx="3371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Использование </a:t>
            </a:r>
            <a:r>
              <a:rPr lang="en-US" dirty="0" err="1"/>
              <a:t>api</a:t>
            </a:r>
            <a:r>
              <a:rPr lang="en-US" dirty="0"/>
              <a:t> </a:t>
            </a:r>
            <a:r>
              <a:rPr lang="ru-RU" dirty="0"/>
              <a:t>наиболее популярных социальных сетей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C8B83B-9E56-6CB9-0BFF-C9AFA62C331D}"/>
              </a:ext>
            </a:extLst>
          </p:cNvPr>
          <p:cNvSpPr txBox="1"/>
          <p:nvPr/>
        </p:nvSpPr>
        <p:spPr>
          <a:xfrm>
            <a:off x="8713242" y="4356331"/>
            <a:ext cx="3371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Web</a:t>
            </a:r>
            <a:r>
              <a:rPr lang="ru-RU" dirty="0"/>
              <a:t>-технологии в качестве пользовательского интерфейса</a:t>
            </a:r>
          </a:p>
        </p:txBody>
      </p:sp>
      <p:pic>
        <p:nvPicPr>
          <p:cNvPr id="20" name="Picture 10" descr="Знак плюс – Бесплатные иконки: знаки">
            <a:extLst>
              <a:ext uri="{FF2B5EF4-FFF2-40B4-BE49-F238E27FC236}">
                <a16:creationId xmlns:a16="http://schemas.microsoft.com/office/drawing/2014/main" id="{0B911B9B-CCED-5B44-7810-A0B29E07A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507" y="3175507"/>
            <a:ext cx="368116" cy="3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Знак плюс – Бесплатные иконки: знаки">
            <a:extLst>
              <a:ext uri="{FF2B5EF4-FFF2-40B4-BE49-F238E27FC236}">
                <a16:creationId xmlns:a16="http://schemas.microsoft.com/office/drawing/2014/main" id="{DAF80974-421D-E34F-0657-A90C3170D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124" y="3117871"/>
            <a:ext cx="368116" cy="3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11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83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6AEEA0F-D859-D39C-0555-43F4C84A10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480991"/>
              </p:ext>
            </p:extLst>
          </p:nvPr>
        </p:nvGraphicFramePr>
        <p:xfrm>
          <a:off x="5736865" y="1256244"/>
          <a:ext cx="6042385" cy="5086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89AC962-5CCF-D7D9-1C64-4FB93C412A95}"/>
              </a:ext>
            </a:extLst>
          </p:cNvPr>
          <p:cNvSpPr txBox="1"/>
          <p:nvPr/>
        </p:nvSpPr>
        <p:spPr>
          <a:xfrm>
            <a:off x="1850458" y="2378600"/>
            <a:ext cx="3381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Основной рынок – </a:t>
            </a:r>
            <a:r>
              <a:rPr lang="en-US" dirty="0"/>
              <a:t>B2B</a:t>
            </a:r>
            <a:endParaRPr lang="ru-RU" dirty="0"/>
          </a:p>
          <a:p>
            <a:r>
              <a:rPr lang="ru-RU" dirty="0"/>
              <a:t>Также, рассматриваем интеграцию </a:t>
            </a:r>
            <a:r>
              <a:rPr lang="en-US" dirty="0"/>
              <a:t>B2G</a:t>
            </a:r>
            <a:r>
              <a:rPr lang="ru-RU" dirty="0"/>
              <a:t>,</a:t>
            </a:r>
            <a:r>
              <a:rPr lang="en-US" dirty="0"/>
              <a:t> B2C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B3F19-11DE-1959-6D4E-D85336BFB6E5}"/>
              </a:ext>
            </a:extLst>
          </p:cNvPr>
          <p:cNvSpPr txBox="1"/>
          <p:nvPr/>
        </p:nvSpPr>
        <p:spPr>
          <a:xfrm>
            <a:off x="1814400" y="3581581"/>
            <a:ext cx="3381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Срок окупаемости проекта – 1 год</a:t>
            </a:r>
          </a:p>
        </p:txBody>
      </p:sp>
    </p:spTree>
    <p:extLst>
      <p:ext uri="{BB962C8B-B14F-4D97-AF65-F5344CB8AC3E}">
        <p14:creationId xmlns:p14="http://schemas.microsoft.com/office/powerpoint/2010/main" val="2635204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83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5" name="Объект 4">
            <a:extLst>
              <a:ext uri="{FF2B5EF4-FFF2-40B4-BE49-F238E27FC236}">
                <a16:creationId xmlns:a16="http://schemas.microsoft.com/office/drawing/2014/main" id="{C155DCED-E49F-A328-0321-4ED234445C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1943" y="1767710"/>
            <a:ext cx="7688424" cy="41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9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83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ED0926-8B04-A1E5-6ADD-14A21D3606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4849" y="1701265"/>
            <a:ext cx="4454839" cy="41803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24F090-3539-CBDE-D414-EE55285CA8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9688" y="1701265"/>
            <a:ext cx="3586835" cy="418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3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83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Объект 4">
            <a:extLst>
              <a:ext uri="{FF2B5EF4-FFF2-40B4-BE49-F238E27FC236}">
                <a16:creationId xmlns:a16="http://schemas.microsoft.com/office/drawing/2014/main" id="{7D34E6C2-6E28-1828-F9DF-F6EF065DF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6849" y="1330864"/>
            <a:ext cx="4758612" cy="490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05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10683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дальнейшей реализации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Объект 4">
            <a:extLst>
              <a:ext uri="{FF2B5EF4-FFF2-40B4-BE49-F238E27FC236}">
                <a16:creationId xmlns:a16="http://schemas.microsoft.com/office/drawing/2014/main" id="{8A563640-2D1D-7206-F57F-1442BFF3B5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3773" y="2834956"/>
            <a:ext cx="1837148" cy="23203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D40728-6101-029E-5BF3-1A58CE1B6CC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216" r="9604" b="4348"/>
          <a:stretch/>
        </p:blipFill>
        <p:spPr>
          <a:xfrm>
            <a:off x="4233382" y="3073391"/>
            <a:ext cx="1837147" cy="22194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3ACEEED-8ADA-3D56-448C-B479E91E0C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3492" y="2884751"/>
            <a:ext cx="1954388" cy="240808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60189FE-6040-16A8-B9E2-044F08C7388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344" r="4281"/>
          <a:stretch/>
        </p:blipFill>
        <p:spPr>
          <a:xfrm>
            <a:off x="10557365" y="3531803"/>
            <a:ext cx="1553173" cy="17233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FA9B23-CFB3-FFE2-6391-47D73DF8F8C2}"/>
              </a:ext>
            </a:extLst>
          </p:cNvPr>
          <p:cNvSpPr txBox="1"/>
          <p:nvPr/>
        </p:nvSpPr>
        <p:spPr>
          <a:xfrm>
            <a:off x="1631227" y="1326289"/>
            <a:ext cx="10289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АССОЦИАЦИЯ СОДЕЙСТВИЯ МНОГОСТОРОННЕМУ СОТРУДНИЧЕСТВУ В СФЕРЕ НАУКИ И ОБРАЗОВАНИЯ В ЧЕРНОМОРСКОМ РЕГИОНЕ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Проект выиграл грант «</a:t>
            </a:r>
            <a:r>
              <a:rPr lang="ru-RU"/>
              <a:t>Студенческий стартап»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0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188548"/>
            <a:ext cx="10683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56200C4-F77C-6C32-58D4-CDE60C5F3588}"/>
              </a:ext>
            </a:extLst>
          </p:cNvPr>
          <p:cNvSpPr txBox="1"/>
          <p:nvPr/>
        </p:nvSpPr>
        <p:spPr>
          <a:xfrm>
            <a:off x="4940153" y="2431831"/>
            <a:ext cx="159528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+mj-lt"/>
              </a:rPr>
              <a:t>Денис</a:t>
            </a:r>
            <a:r>
              <a:rPr lang="ru-RU" sz="1400" b="1" kern="1200" dirty="0">
                <a:latin typeface="+mj-lt"/>
              </a:rPr>
              <a:t> Посохов</a:t>
            </a:r>
            <a:endParaRPr lang="en-US" sz="1400" b="1" dirty="0">
              <a:latin typeface="+mj-lt"/>
            </a:endParaRPr>
          </a:p>
          <a:p>
            <a:pPr lvl="0" algn="ctr"/>
            <a:r>
              <a:rPr lang="en-US" sz="1200" dirty="0">
                <a:latin typeface="+mj-lt"/>
              </a:rPr>
              <a:t>Team-lead.</a:t>
            </a:r>
          </a:p>
          <a:p>
            <a:pPr lvl="0" algn="ctr"/>
            <a:r>
              <a:rPr lang="ru-RU" sz="1200" dirty="0">
                <a:latin typeface="+mj-lt"/>
              </a:rPr>
              <a:t>Лидер проекта, экономист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AF1EECAA-EA84-E9A6-29DF-2442C706C2F1}"/>
              </a:ext>
            </a:extLst>
          </p:cNvPr>
          <p:cNvSpPr/>
          <p:nvPr/>
        </p:nvSpPr>
        <p:spPr>
          <a:xfrm>
            <a:off x="4421052" y="3800683"/>
            <a:ext cx="1276953" cy="1221372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000" b="-16000"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91FCC2-5A6B-8AB1-DE12-83764337E65D}"/>
              </a:ext>
            </a:extLst>
          </p:cNvPr>
          <p:cNvSpPr txBox="1"/>
          <p:nvPr/>
        </p:nvSpPr>
        <p:spPr>
          <a:xfrm>
            <a:off x="4261886" y="5076636"/>
            <a:ext cx="15952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kern="1200" dirty="0">
                <a:latin typeface="+mj-lt"/>
              </a:rPr>
              <a:t>Константин </a:t>
            </a:r>
            <a:r>
              <a:rPr lang="ru-RU" sz="1400" b="1" kern="1200" dirty="0" err="1">
                <a:latin typeface="+mj-lt"/>
              </a:rPr>
              <a:t>Тахтымышев</a:t>
            </a:r>
            <a:endParaRPr lang="en-US" sz="1400" b="1" dirty="0">
              <a:latin typeface="+mj-lt"/>
            </a:endParaRPr>
          </a:p>
          <a:p>
            <a:pPr lvl="0" algn="ctr"/>
            <a:r>
              <a:rPr lang="en-US" sz="1200" dirty="0">
                <a:latin typeface="+mj-lt"/>
              </a:rPr>
              <a:t>QA-</a:t>
            </a:r>
            <a:r>
              <a:rPr lang="ru-RU" sz="1200" dirty="0">
                <a:latin typeface="+mj-lt"/>
              </a:rPr>
              <a:t>инженер</a:t>
            </a:r>
            <a:r>
              <a:rPr lang="en-US" sz="1200" dirty="0">
                <a:latin typeface="+mj-lt"/>
              </a:rPr>
              <a:t>.</a:t>
            </a:r>
          </a:p>
          <a:p>
            <a:pPr lvl="0" algn="ctr"/>
            <a:r>
              <a:rPr lang="ru-RU" sz="1200" dirty="0" err="1">
                <a:latin typeface="+mj-lt"/>
              </a:rPr>
              <a:t>Ответсвенный</a:t>
            </a:r>
            <a:r>
              <a:rPr lang="ru-RU" sz="1200" dirty="0">
                <a:latin typeface="+mj-lt"/>
              </a:rPr>
              <a:t> за контроль качества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391AD8-7760-B156-B8F7-25189AB871BD}"/>
              </a:ext>
            </a:extLst>
          </p:cNvPr>
          <p:cNvSpPr txBox="1"/>
          <p:nvPr/>
        </p:nvSpPr>
        <p:spPr>
          <a:xfrm>
            <a:off x="5817378" y="5076635"/>
            <a:ext cx="159528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kern="1200" dirty="0" err="1">
                <a:latin typeface="+mj-lt"/>
              </a:rPr>
              <a:t>Солонников</a:t>
            </a:r>
            <a:r>
              <a:rPr lang="ru-RU" sz="1400" b="1" kern="1200" dirty="0">
                <a:latin typeface="+mj-lt"/>
              </a:rPr>
              <a:t> Виктор </a:t>
            </a:r>
          </a:p>
          <a:p>
            <a:pPr algn="ctr"/>
            <a:r>
              <a:rPr lang="en-US" sz="1200" dirty="0">
                <a:latin typeface="+mj-lt"/>
              </a:rPr>
              <a:t>Frontend-</a:t>
            </a:r>
            <a:r>
              <a:rPr lang="ru-RU" sz="1200" dirty="0">
                <a:latin typeface="+mj-lt"/>
              </a:rPr>
              <a:t> разработчик</a:t>
            </a:r>
            <a:r>
              <a:rPr lang="en-US" sz="1200" dirty="0">
                <a:latin typeface="+mj-lt"/>
              </a:rPr>
              <a:t>.</a:t>
            </a:r>
          </a:p>
          <a:p>
            <a:pPr lvl="0" algn="ctr"/>
            <a:r>
              <a:rPr lang="ru-RU" sz="1200" dirty="0">
                <a:latin typeface="+mj-lt"/>
              </a:rPr>
              <a:t>Разработка </a:t>
            </a:r>
            <a:r>
              <a:rPr lang="en-US" sz="1200" dirty="0">
                <a:latin typeface="+mj-lt"/>
              </a:rPr>
              <a:t>Frontend </a:t>
            </a:r>
            <a:r>
              <a:rPr lang="ru-RU" sz="1200" dirty="0">
                <a:latin typeface="+mj-lt"/>
              </a:rPr>
              <a:t>модуля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DD9C7B-B318-68C7-0003-4A1988A655F9}"/>
              </a:ext>
            </a:extLst>
          </p:cNvPr>
          <p:cNvSpPr txBox="1"/>
          <p:nvPr/>
        </p:nvSpPr>
        <p:spPr>
          <a:xfrm>
            <a:off x="7293288" y="5076635"/>
            <a:ext cx="179195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kern="1200" dirty="0">
                <a:latin typeface="+mj-lt"/>
              </a:rPr>
              <a:t>Амбарцумян Георгий</a:t>
            </a:r>
          </a:p>
          <a:p>
            <a:pPr lvl="0" algn="ctr"/>
            <a:r>
              <a:rPr lang="en-US" sz="1200" dirty="0">
                <a:latin typeface="+mj-lt"/>
              </a:rPr>
              <a:t>Project - manager.</a:t>
            </a:r>
          </a:p>
          <a:p>
            <a:pPr lvl="0" algn="ctr"/>
            <a:r>
              <a:rPr lang="ru-RU" sz="1200" dirty="0" err="1">
                <a:latin typeface="+mj-lt"/>
              </a:rPr>
              <a:t>Ответсвенный</a:t>
            </a:r>
            <a:r>
              <a:rPr lang="ru-RU" sz="1200" dirty="0">
                <a:latin typeface="+mj-lt"/>
              </a:rPr>
              <a:t> за организационные процессы и коммуникации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27D9AABB-CEA2-B95C-5BE5-9644177C4CA8}"/>
              </a:ext>
            </a:extLst>
          </p:cNvPr>
          <p:cNvSpPr/>
          <p:nvPr/>
        </p:nvSpPr>
        <p:spPr>
          <a:xfrm>
            <a:off x="5868704" y="3800682"/>
            <a:ext cx="1333467" cy="1221372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2BA0A98C-10AD-BBFE-E747-5DE1E3F33761}"/>
              </a:ext>
            </a:extLst>
          </p:cNvPr>
          <p:cNvSpPr/>
          <p:nvPr/>
        </p:nvSpPr>
        <p:spPr>
          <a:xfrm>
            <a:off x="7550790" y="3855263"/>
            <a:ext cx="1276953" cy="1221372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000" b="-16000"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CADFF75F-CDC0-E8B8-023F-EB4C53FB037A}"/>
              </a:ext>
            </a:extLst>
          </p:cNvPr>
          <p:cNvSpPr/>
          <p:nvPr/>
        </p:nvSpPr>
        <p:spPr>
          <a:xfrm>
            <a:off x="5099319" y="1126971"/>
            <a:ext cx="1276952" cy="1221373"/>
          </a:xfrm>
          <a:prstGeom prst="ellipse">
            <a:avLst/>
          </a:prstGeom>
          <a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706FCE-6C62-C73A-0E74-94987666F4E1}"/>
              </a:ext>
            </a:extLst>
          </p:cNvPr>
          <p:cNvSpPr txBox="1"/>
          <p:nvPr/>
        </p:nvSpPr>
        <p:spPr>
          <a:xfrm>
            <a:off x="6776156" y="2578881"/>
            <a:ext cx="159528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+mj-lt"/>
              </a:rPr>
              <a:t>Юрий </a:t>
            </a:r>
            <a:r>
              <a:rPr lang="ru-RU" sz="1400" b="1" dirty="0" err="1">
                <a:latin typeface="+mj-lt"/>
              </a:rPr>
              <a:t>Варенков</a:t>
            </a:r>
            <a:endParaRPr lang="en-US" sz="1400" b="1" dirty="0">
              <a:latin typeface="+mj-lt"/>
            </a:endParaRPr>
          </a:p>
          <a:p>
            <a:pPr lvl="0" algn="ctr"/>
            <a:r>
              <a:rPr lang="ru-RU" sz="1200" dirty="0">
                <a:latin typeface="+mj-lt"/>
              </a:rPr>
              <a:t>Дизайн, </a:t>
            </a:r>
            <a:r>
              <a:rPr lang="ru-RU" sz="1200" dirty="0" err="1">
                <a:latin typeface="+mj-lt"/>
              </a:rPr>
              <a:t>аналитка</a:t>
            </a:r>
            <a:endParaRPr lang="ru-RU" sz="1200" dirty="0">
              <a:latin typeface="+mj-lt"/>
            </a:endParaRPr>
          </a:p>
        </p:txBody>
      </p:sp>
      <p:pic>
        <p:nvPicPr>
          <p:cNvPr id="34" name="Рисунок 33" descr="Мужчина со сплошной заливкой">
            <a:extLst>
              <a:ext uri="{FF2B5EF4-FFF2-40B4-BE49-F238E27FC236}">
                <a16:creationId xmlns:a16="http://schemas.microsoft.com/office/drawing/2014/main" id="{2D26AFFF-11DC-E5EB-B00A-14A0E37CCF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40103" y="1210458"/>
            <a:ext cx="1221373" cy="122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40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361</Words>
  <Application>Microsoft Office PowerPoint</Application>
  <PresentationFormat>Широкоэкранный</PresentationFormat>
  <Paragraphs>87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Lato</vt:lpstr>
      <vt:lpstr>Univers Condensed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Посохов Денис Евгеньевич</cp:lastModifiedBy>
  <cp:revision>34</cp:revision>
  <cp:lastPrinted>2022-09-29T12:11:38Z</cp:lastPrinted>
  <dcterms:created xsi:type="dcterms:W3CDTF">2022-09-27T13:57:51Z</dcterms:created>
  <dcterms:modified xsi:type="dcterms:W3CDTF">2023-11-17T18:49:32Z</dcterms:modified>
</cp:coreProperties>
</file>