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1"/>
    <p:sldMasterId id="2147483658" r:id="rId2"/>
  </p:sldMasterIdLst>
  <p:notesMasterIdLst>
    <p:notesMasterId r:id="rId13"/>
  </p:notesMasterIdLst>
  <p:handoutMasterIdLst>
    <p:handoutMasterId r:id="rId14"/>
  </p:handoutMasterIdLst>
  <p:sldIdLst>
    <p:sldId id="305" r:id="rId3"/>
    <p:sldId id="295" r:id="rId4"/>
    <p:sldId id="304" r:id="rId5"/>
    <p:sldId id="297" r:id="rId6"/>
    <p:sldId id="298" r:id="rId7"/>
    <p:sldId id="299" r:id="rId8"/>
    <p:sldId id="300" r:id="rId9"/>
    <p:sldId id="301" r:id="rId10"/>
    <p:sldId id="302" r:id="rId11"/>
    <p:sldId id="303" r:id="rId1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/>
  <p:cmAuthor id="2" name="Пешкова Василиса Олеговна" initials="ПО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117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84EB7-3F69-4288-8CB5-EF0D88A8E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ED20E1-AAC1-45D3-8A04-7D41C326A2ED}">
      <dgm:prSet phldrT="[Текст]" custT="1"/>
      <dgm:spPr/>
      <dgm:t>
        <a:bodyPr/>
        <a:lstStyle/>
        <a:p>
          <a:r>
            <a: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Ключевые ресурсы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B77D2C-2A9E-45A4-B42B-D5C994D057E6}" type="parTrans" cxnId="{556E3D2A-91A3-43A9-B72C-D9CEDD88EA49}">
      <dgm:prSet/>
      <dgm:spPr/>
      <dgm:t>
        <a:bodyPr/>
        <a:lstStyle/>
        <a:p>
          <a:endParaRPr lang="ru-RU"/>
        </a:p>
      </dgm:t>
    </dgm:pt>
    <dgm:pt modelId="{9A554221-2431-4527-BF38-9C14A7ADEA07}" type="sibTrans" cxnId="{556E3D2A-91A3-43A9-B72C-D9CEDD88EA49}">
      <dgm:prSet/>
      <dgm:spPr/>
      <dgm:t>
        <a:bodyPr/>
        <a:lstStyle/>
        <a:p>
          <a:endParaRPr lang="ru-RU"/>
        </a:p>
      </dgm:t>
    </dgm:pt>
    <dgm:pt modelId="{76979BED-B2B7-4C91-9B6B-49E12BF86ADB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Каучук							</a:t>
          </a:r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rPr>
            <a:t>  </a:t>
          </a:r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Вулканизующие агенты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FF9944-EED2-4F9F-80E5-C383F235C2FA}" type="parTrans" cxnId="{35BEEEB4-C565-4728-AE5A-BD265E552A8F}">
      <dgm:prSet/>
      <dgm:spPr/>
      <dgm:t>
        <a:bodyPr/>
        <a:lstStyle/>
        <a:p>
          <a:endParaRPr lang="ru-RU"/>
        </a:p>
      </dgm:t>
    </dgm:pt>
    <dgm:pt modelId="{4CDE4CDC-0BF7-41C6-AA3A-E47BC6ABF171}" type="sibTrans" cxnId="{35BEEEB4-C565-4728-AE5A-BD265E552A8F}">
      <dgm:prSet/>
      <dgm:spPr/>
      <dgm:t>
        <a:bodyPr/>
        <a:lstStyle/>
        <a:p>
          <a:endParaRPr lang="ru-RU"/>
        </a:p>
      </dgm:t>
    </dgm:pt>
    <dgm:pt modelId="{2612E8AF-3681-4B22-965D-BCC60D5D4FF5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ВНТК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C66D5D-D069-4D73-9107-50F998C3280A}" type="parTrans" cxnId="{85324A8A-DA06-43C2-A6B5-CF38F255A661}">
      <dgm:prSet/>
      <dgm:spPr/>
      <dgm:t>
        <a:bodyPr/>
        <a:lstStyle/>
        <a:p>
          <a:endParaRPr lang="ru-RU"/>
        </a:p>
      </dgm:t>
    </dgm:pt>
    <dgm:pt modelId="{C805719C-4768-4D4E-B9A7-4DACD8674700}" type="sibTrans" cxnId="{85324A8A-DA06-43C2-A6B5-CF38F255A661}">
      <dgm:prSet/>
      <dgm:spPr/>
      <dgm:t>
        <a:bodyPr/>
        <a:lstStyle/>
        <a:p>
          <a:endParaRPr lang="ru-RU"/>
        </a:p>
      </dgm:t>
    </dgm:pt>
    <dgm:pt modelId="{7342623A-AD98-4610-8EE7-30F5D2622F9C}">
      <dgm:prSet phldrT="[Текст]" custT="1"/>
      <dgm:spPr/>
      <dgm:t>
        <a:bodyPr/>
        <a:lstStyle/>
        <a:p>
          <a:r>
            <a: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Ключевые партнеры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73A6F6-7082-4FC9-B2C7-022E87BE1165}" type="parTrans" cxnId="{1A7675DD-D9E0-4079-A1F1-601144FE722A}">
      <dgm:prSet/>
      <dgm:spPr/>
      <dgm:t>
        <a:bodyPr/>
        <a:lstStyle/>
        <a:p>
          <a:endParaRPr lang="ru-RU"/>
        </a:p>
      </dgm:t>
    </dgm:pt>
    <dgm:pt modelId="{683ED757-1E62-4775-85E3-307989D7A8A2}" type="sibTrans" cxnId="{1A7675DD-D9E0-4079-A1F1-601144FE722A}">
      <dgm:prSet/>
      <dgm:spPr/>
      <dgm:t>
        <a:bodyPr/>
        <a:lstStyle/>
        <a:p>
          <a:endParaRPr lang="ru-RU"/>
        </a:p>
      </dgm:t>
    </dgm:pt>
    <dgm:pt modelId="{43A358C0-D58D-4388-B939-00CA2D13F087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Микросферы 							</a:t>
          </a:r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rPr>
            <a:t>  </a:t>
          </a:r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Стабилизаторы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837A5A-EB16-4BFB-B6E1-DD5A19F2E12B}" type="parTrans" cxnId="{89FAF2F0-A7C3-451E-942F-0AC7AA78672C}">
      <dgm:prSet/>
      <dgm:spPr/>
      <dgm:t>
        <a:bodyPr/>
        <a:lstStyle/>
        <a:p>
          <a:endParaRPr lang="ru-RU"/>
        </a:p>
      </dgm:t>
    </dgm:pt>
    <dgm:pt modelId="{A3F3C69A-5857-4AC3-A1E2-B62A81ACC5F4}" type="sibTrans" cxnId="{89FAF2F0-A7C3-451E-942F-0AC7AA78672C}">
      <dgm:prSet/>
      <dgm:spPr/>
      <dgm:t>
        <a:bodyPr/>
        <a:lstStyle/>
        <a:p>
          <a:endParaRPr lang="ru-RU"/>
        </a:p>
      </dgm:t>
    </dgm:pt>
    <dgm:pt modelId="{30006FA2-1434-4C71-9EDA-73BD301F4F63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Ускорители вулканизации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5F15E8-4A7E-468F-929A-0C286376305A}" type="parTrans" cxnId="{FA398F5B-8262-49D6-BABA-A7AA3E67C3CD}">
      <dgm:prSet/>
      <dgm:spPr/>
      <dgm:t>
        <a:bodyPr/>
        <a:lstStyle/>
        <a:p>
          <a:endParaRPr lang="ru-RU"/>
        </a:p>
      </dgm:t>
    </dgm:pt>
    <dgm:pt modelId="{182FBD76-533D-47B0-BA9E-3E5E6925F230}" type="sibTrans" cxnId="{FA398F5B-8262-49D6-BABA-A7AA3E67C3CD}">
      <dgm:prSet/>
      <dgm:spPr/>
      <dgm:t>
        <a:bodyPr/>
        <a:lstStyle/>
        <a:p>
          <a:endParaRPr lang="ru-RU"/>
        </a:p>
      </dgm:t>
    </dgm:pt>
    <dgm:pt modelId="{BDD57C72-F1BA-4265-A9A0-2E6858B00318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Наиболее важные расходы - затраты на изготовление материала, закупка сырья, наиболее дорогие ресурсы - каучук, вид деятельности, требующий наибольших затрат - работа связанная с корректировкой рецепта, отработкой его в промышленном масштабе и проведение испытаний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5DF14C-86F1-45E7-9ED0-2625426B8778}" type="sibTrans" cxnId="{3CC1A516-5204-4467-8F88-D7A18BF622AE}">
      <dgm:prSet/>
      <dgm:spPr/>
      <dgm:t>
        <a:bodyPr/>
        <a:lstStyle/>
        <a:p>
          <a:endParaRPr lang="ru-RU"/>
        </a:p>
      </dgm:t>
    </dgm:pt>
    <dgm:pt modelId="{D9EC724B-C69C-44A9-B52A-EA097E6660E4}" type="parTrans" cxnId="{3CC1A516-5204-4467-8F88-D7A18BF622AE}">
      <dgm:prSet/>
      <dgm:spPr/>
      <dgm:t>
        <a:bodyPr/>
        <a:lstStyle/>
        <a:p>
          <a:endParaRPr lang="ru-RU"/>
        </a:p>
      </dgm:t>
    </dgm:pt>
    <dgm:pt modelId="{D2F9AE4B-3EFE-407C-8130-9832F850B02C}">
      <dgm:prSet phldrT="[Текст]" custT="1"/>
      <dgm:spPr/>
      <dgm:t>
        <a:bodyPr/>
        <a:lstStyle/>
        <a:p>
          <a:r>
            <a: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Структура издержек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656C6C-AD30-4B68-9C66-1DFA123EEC85}" type="sibTrans" cxnId="{7E50DE41-C12E-4E96-8670-928EA5F671A3}">
      <dgm:prSet/>
      <dgm:spPr/>
      <dgm:t>
        <a:bodyPr/>
        <a:lstStyle/>
        <a:p>
          <a:endParaRPr lang="ru-RU"/>
        </a:p>
      </dgm:t>
    </dgm:pt>
    <dgm:pt modelId="{B6733B71-11D8-49AE-A6A8-8AEE664E99CB}" type="parTrans" cxnId="{7E50DE41-C12E-4E96-8670-928EA5F671A3}">
      <dgm:prSet/>
      <dgm:spPr/>
      <dgm:t>
        <a:bodyPr/>
        <a:lstStyle/>
        <a:p>
          <a:endParaRPr lang="ru-RU"/>
        </a:p>
      </dgm:t>
    </dgm:pt>
    <dgm:pt modelId="{EDD56C9C-2802-4711-B60C-379905BAE48D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Заказчик определяет основные параметры материала и в соответствии с заданными характеристиками производится корректировка рецепта 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C445CE-42DE-41E3-9561-1280891A4587}" type="sibTrans" cxnId="{B273D971-727F-4900-ACD4-59FA2559D85F}">
      <dgm:prSet/>
      <dgm:spPr/>
      <dgm:t>
        <a:bodyPr/>
        <a:lstStyle/>
        <a:p>
          <a:endParaRPr lang="ru-RU"/>
        </a:p>
      </dgm:t>
    </dgm:pt>
    <dgm:pt modelId="{F70D3F9F-7154-418D-B34B-906F2B800366}" type="parTrans" cxnId="{B273D971-727F-4900-ACD4-59FA2559D85F}">
      <dgm:prSet/>
      <dgm:spPr/>
      <dgm:t>
        <a:bodyPr/>
        <a:lstStyle/>
        <a:p>
          <a:endParaRPr lang="ru-RU"/>
        </a:p>
      </dgm:t>
    </dgm:pt>
    <dgm:pt modelId="{3B09F9EA-82D9-4389-B237-A1D5358D9432}">
      <dgm:prSet phldrT="[Текст]" custT="1"/>
      <dgm:spPr/>
      <dgm:t>
        <a:bodyPr/>
        <a:lstStyle/>
        <a:p>
          <a:r>
            <a: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Взаимоотношение с клиентами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032BB1-21D4-4EBC-B25A-3A7296626845}" type="sibTrans" cxnId="{4F167E40-7484-4ED2-A2BB-BE5C5273EDB0}">
      <dgm:prSet/>
      <dgm:spPr/>
      <dgm:t>
        <a:bodyPr/>
        <a:lstStyle/>
        <a:p>
          <a:endParaRPr lang="ru-RU"/>
        </a:p>
      </dgm:t>
    </dgm:pt>
    <dgm:pt modelId="{62833D4A-FD10-44B0-B06A-19CD57CF23E1}" type="parTrans" cxnId="{4F167E40-7484-4ED2-A2BB-BE5C5273EDB0}">
      <dgm:prSet/>
      <dgm:spPr/>
      <dgm:t>
        <a:bodyPr/>
        <a:lstStyle/>
        <a:p>
          <a:endParaRPr lang="ru-RU"/>
        </a:p>
      </dgm:t>
    </dgm:pt>
    <dgm:pt modelId="{C36C5ED3-A14F-478E-910D-A709B3AE6289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Изготовление РТИ различного назначения Разработка рецептов ОТЗМ с заданными характеристиками 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1C980E-8732-46AB-87A7-D5DAC050F89C}" type="sibTrans" cxnId="{4E5BBDBF-B6EC-4F9B-8798-C83E07D722AA}">
      <dgm:prSet/>
      <dgm:spPr/>
      <dgm:t>
        <a:bodyPr/>
        <a:lstStyle/>
        <a:p>
          <a:endParaRPr lang="ru-RU"/>
        </a:p>
      </dgm:t>
    </dgm:pt>
    <dgm:pt modelId="{F26BC662-DD21-42AD-B016-29B3AFB16014}" type="parTrans" cxnId="{4E5BBDBF-B6EC-4F9B-8798-C83E07D722AA}">
      <dgm:prSet/>
      <dgm:spPr/>
      <dgm:t>
        <a:bodyPr/>
        <a:lstStyle/>
        <a:p>
          <a:endParaRPr lang="ru-RU"/>
        </a:p>
      </dgm:t>
    </dgm:pt>
    <dgm:pt modelId="{11BD78CE-709A-4503-B823-F45551C03423}">
      <dgm:prSet phldrT="[Текст]" custT="1"/>
      <dgm:spPr/>
      <dgm:t>
        <a:bodyPr/>
        <a:lstStyle/>
        <a:p>
          <a:r>
            <a: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Ключевые виды деятельности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A35F4A-EE77-422D-A040-E412970CCBED}" type="sibTrans" cxnId="{45585C73-54A4-4C6C-9643-6D59B26F0203}">
      <dgm:prSet/>
      <dgm:spPr/>
      <dgm:t>
        <a:bodyPr/>
        <a:lstStyle/>
        <a:p>
          <a:endParaRPr lang="ru-RU"/>
        </a:p>
      </dgm:t>
    </dgm:pt>
    <dgm:pt modelId="{3E450B9C-8472-460D-9826-569739E04E98}" type="parTrans" cxnId="{45585C73-54A4-4C6C-9643-6D59B26F0203}">
      <dgm:prSet/>
      <dgm:spPr/>
      <dgm:t>
        <a:bodyPr/>
        <a:lstStyle/>
        <a:p>
          <a:endParaRPr lang="ru-RU"/>
        </a:p>
      </dgm:t>
    </dgm:pt>
    <dgm:pt modelId="{7F5472FE-1ADF-47AC-B308-4193CBDC066C}" type="pres">
      <dgm:prSet presAssocID="{14B84EB7-3F69-4288-8CB5-EF0D88A8E053}" presName="linear" presStyleCnt="0">
        <dgm:presLayoutVars>
          <dgm:animLvl val="lvl"/>
          <dgm:resizeHandles val="exact"/>
        </dgm:presLayoutVars>
      </dgm:prSet>
      <dgm:spPr/>
    </dgm:pt>
    <dgm:pt modelId="{A671F728-3F3F-4231-95CA-EA7045AB418E}" type="pres">
      <dgm:prSet presAssocID="{36ED20E1-AAC1-45D3-8A04-7D41C326A2ED}" presName="parentText" presStyleLbl="node1" presStyleIdx="0" presStyleCnt="5" custScaleY="77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AAAD8F-1696-4098-934B-1BF7405C0426}" type="pres">
      <dgm:prSet presAssocID="{36ED20E1-AAC1-45D3-8A04-7D41C326A2ED}" presName="childTex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208150-B871-4D0D-A74A-CCF1A57BADA4}" type="pres">
      <dgm:prSet presAssocID="{11BD78CE-709A-4503-B823-F45551C03423}" presName="parentText" presStyleLbl="node1" presStyleIdx="1" presStyleCnt="5" custScaleY="769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17F15-B720-4D45-BD90-529002D50C85}" type="pres">
      <dgm:prSet presAssocID="{11BD78CE-709A-4503-B823-F45551C03423}" presName="childTex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2D8DA-8602-496A-AF8D-AFDF166A1625}" type="pres">
      <dgm:prSet presAssocID="{7342623A-AD98-4610-8EE7-30F5D2622F9C}" presName="parentText" presStyleLbl="node1" presStyleIdx="2" presStyleCnt="5" custScaleY="769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8C33AC-259A-418E-9AD7-B1987A965DB3}" type="pres">
      <dgm:prSet presAssocID="{7342623A-AD98-4610-8EE7-30F5D2622F9C}" presName="childText" presStyleLbl="revTx" presStyleIdx="2" presStyleCnt="5">
        <dgm:presLayoutVars>
          <dgm:bulletEnabled val="1"/>
        </dgm:presLayoutVars>
      </dgm:prSet>
      <dgm:spPr/>
    </dgm:pt>
    <dgm:pt modelId="{A1F79432-FF0C-4146-BDFA-74880C78EBE4}" type="pres">
      <dgm:prSet presAssocID="{3B09F9EA-82D9-4389-B237-A1D5358D9432}" presName="parentText" presStyleLbl="node1" presStyleIdx="3" presStyleCnt="5" custScaleY="769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629BEE-11CE-4BFB-B869-AA94FD9067AB}" type="pres">
      <dgm:prSet presAssocID="{3B09F9EA-82D9-4389-B237-A1D5358D9432}" presName="childTex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E363B1-32C0-4B33-9E30-F9DB43F1389A}" type="pres">
      <dgm:prSet presAssocID="{D2F9AE4B-3EFE-407C-8130-9832F850B02C}" presName="parentText" presStyleLbl="node1" presStyleIdx="4" presStyleCnt="5" custScaleY="769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07BAC9-51F8-4A4F-B6DB-C67FE8F1531D}" type="pres">
      <dgm:prSet presAssocID="{D2F9AE4B-3EFE-407C-8130-9832F850B02C}" presName="childTex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55B36E-2069-489B-9F4A-E5269E4B942F}" type="presOf" srcId="{11BD78CE-709A-4503-B823-F45551C03423}" destId="{CA208150-B871-4D0D-A74A-CCF1A57BADA4}" srcOrd="0" destOrd="0" presId="urn:microsoft.com/office/officeart/2005/8/layout/vList2"/>
    <dgm:cxn modelId="{D8D3A6D5-A4AD-4B4D-8EF3-E1C6A9F1BB9E}" type="presOf" srcId="{76979BED-B2B7-4C91-9B6B-49E12BF86ADB}" destId="{BEAAAD8F-1696-4098-934B-1BF7405C0426}" srcOrd="0" destOrd="0" presId="urn:microsoft.com/office/officeart/2005/8/layout/vList2"/>
    <dgm:cxn modelId="{3CC1A516-5204-4467-8F88-D7A18BF622AE}" srcId="{D2F9AE4B-3EFE-407C-8130-9832F850B02C}" destId="{BDD57C72-F1BA-4265-A9A0-2E6858B00318}" srcOrd="0" destOrd="0" parTransId="{D9EC724B-C69C-44A9-B52A-EA097E6660E4}" sibTransId="{B15DF14C-86F1-45E7-9ED0-2625426B8778}"/>
    <dgm:cxn modelId="{FA398F5B-8262-49D6-BABA-A7AA3E67C3CD}" srcId="{36ED20E1-AAC1-45D3-8A04-7D41C326A2ED}" destId="{30006FA2-1434-4C71-9EDA-73BD301F4F63}" srcOrd="2" destOrd="0" parTransId="{175F15E8-4A7E-468F-929A-0C286376305A}" sibTransId="{182FBD76-533D-47B0-BA9E-3E5E6925F230}"/>
    <dgm:cxn modelId="{EBA60DE0-28CE-4976-B09D-78A1F0BF33A1}" type="presOf" srcId="{BDD57C72-F1BA-4265-A9A0-2E6858B00318}" destId="{6607BAC9-51F8-4A4F-B6DB-C67FE8F1531D}" srcOrd="0" destOrd="0" presId="urn:microsoft.com/office/officeart/2005/8/layout/vList2"/>
    <dgm:cxn modelId="{556E3D2A-91A3-43A9-B72C-D9CEDD88EA49}" srcId="{14B84EB7-3F69-4288-8CB5-EF0D88A8E053}" destId="{36ED20E1-AAC1-45D3-8A04-7D41C326A2ED}" srcOrd="0" destOrd="0" parTransId="{41B77D2C-2A9E-45A4-B42B-D5C994D057E6}" sibTransId="{9A554221-2431-4527-BF38-9C14A7ADEA07}"/>
    <dgm:cxn modelId="{45585C73-54A4-4C6C-9643-6D59B26F0203}" srcId="{14B84EB7-3F69-4288-8CB5-EF0D88A8E053}" destId="{11BD78CE-709A-4503-B823-F45551C03423}" srcOrd="1" destOrd="0" parTransId="{3E450B9C-8472-460D-9826-569739E04E98}" sibTransId="{4DA35F4A-EE77-422D-A040-E412970CCBED}"/>
    <dgm:cxn modelId="{2375EA65-BDE1-4D1E-8066-A7F1DC2CD310}" type="presOf" srcId="{2612E8AF-3681-4B22-965D-BCC60D5D4FF5}" destId="{538C33AC-259A-418E-9AD7-B1987A965DB3}" srcOrd="0" destOrd="0" presId="urn:microsoft.com/office/officeart/2005/8/layout/vList2"/>
    <dgm:cxn modelId="{B273D971-727F-4900-ACD4-59FA2559D85F}" srcId="{3B09F9EA-82D9-4389-B237-A1D5358D9432}" destId="{EDD56C9C-2802-4711-B60C-379905BAE48D}" srcOrd="0" destOrd="0" parTransId="{F70D3F9F-7154-418D-B34B-906F2B800366}" sibTransId="{57C445CE-42DE-41E3-9561-1280891A4587}"/>
    <dgm:cxn modelId="{D794BEC1-ED37-4254-AF8E-DE3F8C6E3CF0}" type="presOf" srcId="{36ED20E1-AAC1-45D3-8A04-7D41C326A2ED}" destId="{A671F728-3F3F-4231-95CA-EA7045AB418E}" srcOrd="0" destOrd="0" presId="urn:microsoft.com/office/officeart/2005/8/layout/vList2"/>
    <dgm:cxn modelId="{85324A8A-DA06-43C2-A6B5-CF38F255A661}" srcId="{7342623A-AD98-4610-8EE7-30F5D2622F9C}" destId="{2612E8AF-3681-4B22-965D-BCC60D5D4FF5}" srcOrd="0" destOrd="0" parTransId="{72C66D5D-D069-4D73-9107-50F998C3280A}" sibTransId="{C805719C-4768-4D4E-B9A7-4DACD8674700}"/>
    <dgm:cxn modelId="{A3994682-D341-47C9-8597-80203A3A10C5}" type="presOf" srcId="{30006FA2-1434-4C71-9EDA-73BD301F4F63}" destId="{BEAAAD8F-1696-4098-934B-1BF7405C0426}" srcOrd="0" destOrd="2" presId="urn:microsoft.com/office/officeart/2005/8/layout/vList2"/>
    <dgm:cxn modelId="{C87AA42E-74A3-41E0-808B-913743B811BD}" type="presOf" srcId="{43A358C0-D58D-4388-B939-00CA2D13F087}" destId="{BEAAAD8F-1696-4098-934B-1BF7405C0426}" srcOrd="0" destOrd="1" presId="urn:microsoft.com/office/officeart/2005/8/layout/vList2"/>
    <dgm:cxn modelId="{0D49A9E6-F748-48CA-84BD-E4DC350C9AF4}" type="presOf" srcId="{7342623A-AD98-4610-8EE7-30F5D2622F9C}" destId="{B8F2D8DA-8602-496A-AF8D-AFDF166A1625}" srcOrd="0" destOrd="0" presId="urn:microsoft.com/office/officeart/2005/8/layout/vList2"/>
    <dgm:cxn modelId="{71396508-75A8-4CD1-9E2F-C695515B27A5}" type="presOf" srcId="{3B09F9EA-82D9-4389-B237-A1D5358D9432}" destId="{A1F79432-FF0C-4146-BDFA-74880C78EBE4}" srcOrd="0" destOrd="0" presId="urn:microsoft.com/office/officeart/2005/8/layout/vList2"/>
    <dgm:cxn modelId="{89FAF2F0-A7C3-451E-942F-0AC7AA78672C}" srcId="{36ED20E1-AAC1-45D3-8A04-7D41C326A2ED}" destId="{43A358C0-D58D-4388-B939-00CA2D13F087}" srcOrd="1" destOrd="0" parTransId="{E2837A5A-EB16-4BFB-B6E1-DD5A19F2E12B}" sibTransId="{A3F3C69A-5857-4AC3-A1E2-B62A81ACC5F4}"/>
    <dgm:cxn modelId="{6112B7CD-5203-43F5-8AA0-C41D80356FD8}" type="presOf" srcId="{14B84EB7-3F69-4288-8CB5-EF0D88A8E053}" destId="{7F5472FE-1ADF-47AC-B308-4193CBDC066C}" srcOrd="0" destOrd="0" presId="urn:microsoft.com/office/officeart/2005/8/layout/vList2"/>
    <dgm:cxn modelId="{35BEEEB4-C565-4728-AE5A-BD265E552A8F}" srcId="{36ED20E1-AAC1-45D3-8A04-7D41C326A2ED}" destId="{76979BED-B2B7-4C91-9B6B-49E12BF86ADB}" srcOrd="0" destOrd="0" parTransId="{B9FF9944-EED2-4F9F-80E5-C383F235C2FA}" sibTransId="{4CDE4CDC-0BF7-41C6-AA3A-E47BC6ABF171}"/>
    <dgm:cxn modelId="{4F167E40-7484-4ED2-A2BB-BE5C5273EDB0}" srcId="{14B84EB7-3F69-4288-8CB5-EF0D88A8E053}" destId="{3B09F9EA-82D9-4389-B237-A1D5358D9432}" srcOrd="3" destOrd="0" parTransId="{62833D4A-FD10-44B0-B06A-19CD57CF23E1}" sibTransId="{F2032BB1-21D4-4EBC-B25A-3A7296626845}"/>
    <dgm:cxn modelId="{4E5BBDBF-B6EC-4F9B-8798-C83E07D722AA}" srcId="{11BD78CE-709A-4503-B823-F45551C03423}" destId="{C36C5ED3-A14F-478E-910D-A709B3AE6289}" srcOrd="0" destOrd="0" parTransId="{F26BC662-DD21-42AD-B016-29B3AFB16014}" sibTransId="{BC1C980E-8732-46AB-87A7-D5DAC050F89C}"/>
    <dgm:cxn modelId="{1A7675DD-D9E0-4079-A1F1-601144FE722A}" srcId="{14B84EB7-3F69-4288-8CB5-EF0D88A8E053}" destId="{7342623A-AD98-4610-8EE7-30F5D2622F9C}" srcOrd="2" destOrd="0" parTransId="{2273A6F6-7082-4FC9-B2C7-022E87BE1165}" sibTransId="{683ED757-1E62-4775-85E3-307989D7A8A2}"/>
    <dgm:cxn modelId="{59DAAF5E-D51C-4D97-B2E2-A4A53E8B0FB7}" type="presOf" srcId="{C36C5ED3-A14F-478E-910D-A709B3AE6289}" destId="{B1417F15-B720-4D45-BD90-529002D50C85}" srcOrd="0" destOrd="0" presId="urn:microsoft.com/office/officeart/2005/8/layout/vList2"/>
    <dgm:cxn modelId="{4D38EF53-FD2D-4950-9E2F-A8ADC5D7A8E1}" type="presOf" srcId="{D2F9AE4B-3EFE-407C-8130-9832F850B02C}" destId="{DBE363B1-32C0-4B33-9E30-F9DB43F1389A}" srcOrd="0" destOrd="0" presId="urn:microsoft.com/office/officeart/2005/8/layout/vList2"/>
    <dgm:cxn modelId="{09CAB8B1-E063-4B58-8F35-9CF359EADAEF}" type="presOf" srcId="{EDD56C9C-2802-4711-B60C-379905BAE48D}" destId="{B9629BEE-11CE-4BFB-B869-AA94FD9067AB}" srcOrd="0" destOrd="0" presId="urn:microsoft.com/office/officeart/2005/8/layout/vList2"/>
    <dgm:cxn modelId="{7E50DE41-C12E-4E96-8670-928EA5F671A3}" srcId="{14B84EB7-3F69-4288-8CB5-EF0D88A8E053}" destId="{D2F9AE4B-3EFE-407C-8130-9832F850B02C}" srcOrd="4" destOrd="0" parTransId="{B6733B71-11D8-49AE-A6A8-8AEE664E99CB}" sibTransId="{5D656C6C-AD30-4B68-9C66-1DFA123EEC85}"/>
    <dgm:cxn modelId="{C7F5D74F-C8E5-4A3B-B42D-F5308EBEBB00}" type="presParOf" srcId="{7F5472FE-1ADF-47AC-B308-4193CBDC066C}" destId="{A671F728-3F3F-4231-95CA-EA7045AB418E}" srcOrd="0" destOrd="0" presId="urn:microsoft.com/office/officeart/2005/8/layout/vList2"/>
    <dgm:cxn modelId="{07325E1B-D7EC-4192-89B4-16B6CC389C91}" type="presParOf" srcId="{7F5472FE-1ADF-47AC-B308-4193CBDC066C}" destId="{BEAAAD8F-1696-4098-934B-1BF7405C0426}" srcOrd="1" destOrd="0" presId="urn:microsoft.com/office/officeart/2005/8/layout/vList2"/>
    <dgm:cxn modelId="{26607A9B-1962-49ED-8914-F61031BF00F0}" type="presParOf" srcId="{7F5472FE-1ADF-47AC-B308-4193CBDC066C}" destId="{CA208150-B871-4D0D-A74A-CCF1A57BADA4}" srcOrd="2" destOrd="0" presId="urn:microsoft.com/office/officeart/2005/8/layout/vList2"/>
    <dgm:cxn modelId="{5640F89A-F3E9-4F88-A3B0-659670F26047}" type="presParOf" srcId="{7F5472FE-1ADF-47AC-B308-4193CBDC066C}" destId="{B1417F15-B720-4D45-BD90-529002D50C85}" srcOrd="3" destOrd="0" presId="urn:microsoft.com/office/officeart/2005/8/layout/vList2"/>
    <dgm:cxn modelId="{BD6FB469-42DE-435D-8E6B-D1DEA07CBF72}" type="presParOf" srcId="{7F5472FE-1ADF-47AC-B308-4193CBDC066C}" destId="{B8F2D8DA-8602-496A-AF8D-AFDF166A1625}" srcOrd="4" destOrd="0" presId="urn:microsoft.com/office/officeart/2005/8/layout/vList2"/>
    <dgm:cxn modelId="{448D2E24-3D7F-43DB-814D-9A4A0457EA12}" type="presParOf" srcId="{7F5472FE-1ADF-47AC-B308-4193CBDC066C}" destId="{538C33AC-259A-418E-9AD7-B1987A965DB3}" srcOrd="5" destOrd="0" presId="urn:microsoft.com/office/officeart/2005/8/layout/vList2"/>
    <dgm:cxn modelId="{C1DA692B-A97C-44D9-B249-E082B0072B2E}" type="presParOf" srcId="{7F5472FE-1ADF-47AC-B308-4193CBDC066C}" destId="{A1F79432-FF0C-4146-BDFA-74880C78EBE4}" srcOrd="6" destOrd="0" presId="urn:microsoft.com/office/officeart/2005/8/layout/vList2"/>
    <dgm:cxn modelId="{E84678FF-F64A-4E42-97B8-243A356E9667}" type="presParOf" srcId="{7F5472FE-1ADF-47AC-B308-4193CBDC066C}" destId="{B9629BEE-11CE-4BFB-B869-AA94FD9067AB}" srcOrd="7" destOrd="0" presId="urn:microsoft.com/office/officeart/2005/8/layout/vList2"/>
    <dgm:cxn modelId="{F7D719CF-DDAA-484E-80F5-FCB8224288AA}" type="presParOf" srcId="{7F5472FE-1ADF-47AC-B308-4193CBDC066C}" destId="{DBE363B1-32C0-4B33-9E30-F9DB43F1389A}" srcOrd="8" destOrd="0" presId="urn:microsoft.com/office/officeart/2005/8/layout/vList2"/>
    <dgm:cxn modelId="{5D32E4EF-C80C-40C4-A560-54F8C56F0884}" type="presParOf" srcId="{7F5472FE-1ADF-47AC-B308-4193CBDC066C}" destId="{6607BAC9-51F8-4A4F-B6DB-C67FE8F1531D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C910C1-2A60-4C1D-9340-912D06279F8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2B81A7-02B2-4B1B-952E-67E7176A1E52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14954A-2FDB-4F0A-A7D5-B113B26A3AD7}" type="parTrans" cxnId="{C7CF8680-9C61-4BAB-AFEC-9434F6D526F7}">
      <dgm:prSet/>
      <dgm:spPr/>
      <dgm:t>
        <a:bodyPr/>
        <a:lstStyle/>
        <a:p>
          <a:endParaRPr lang="ru-RU"/>
        </a:p>
      </dgm:t>
    </dgm:pt>
    <dgm:pt modelId="{F1507AF2-DE11-4B3B-9BD6-D440A444F9BD}" type="sibTrans" cxnId="{C7CF8680-9C61-4BAB-AFEC-9434F6D526F7}">
      <dgm:prSet/>
      <dgm:spPr/>
      <dgm:t>
        <a:bodyPr/>
        <a:lstStyle/>
        <a:p>
          <a:endParaRPr lang="ru-RU"/>
        </a:p>
      </dgm:t>
    </dgm:pt>
    <dgm:pt modelId="{DA0ED97D-E362-4EF6-BBD1-403C83DC5CFB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B7FC40-974E-4E03-B329-3363D8F90CD2}" type="parTrans" cxnId="{99B8AF14-760D-4822-BC95-4B42FA2008BC}">
      <dgm:prSet/>
      <dgm:spPr/>
      <dgm:t>
        <a:bodyPr/>
        <a:lstStyle/>
        <a:p>
          <a:endParaRPr lang="ru-RU"/>
        </a:p>
      </dgm:t>
    </dgm:pt>
    <dgm:pt modelId="{A1841552-77ED-42AD-A314-3ABF2CBD5A1A}" type="sibTrans" cxnId="{99B8AF14-760D-4822-BC95-4B42FA2008BC}">
      <dgm:prSet/>
      <dgm:spPr/>
      <dgm:t>
        <a:bodyPr/>
        <a:lstStyle/>
        <a:p>
          <a:endParaRPr lang="ru-RU"/>
        </a:p>
      </dgm:t>
    </dgm:pt>
    <dgm:pt modelId="{F67336EF-BB5D-4C80-A8C8-D0C526547C07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уточнить технологию, описать и протестировать продукт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F20569-B1A6-4ECF-A7D7-B3935E9C0CD9}" type="parTrans" cxnId="{352E43BB-B624-4F9E-AF45-92230DA8627C}">
      <dgm:prSet/>
      <dgm:spPr/>
      <dgm:t>
        <a:bodyPr/>
        <a:lstStyle/>
        <a:p>
          <a:endParaRPr lang="ru-RU"/>
        </a:p>
      </dgm:t>
    </dgm:pt>
    <dgm:pt modelId="{812161B5-E633-4C1B-AF44-A5549971FC78}" type="sibTrans" cxnId="{352E43BB-B624-4F9E-AF45-92230DA8627C}">
      <dgm:prSet/>
      <dgm:spPr/>
      <dgm:t>
        <a:bodyPr/>
        <a:lstStyle/>
        <a:p>
          <a:endParaRPr lang="ru-RU"/>
        </a:p>
      </dgm:t>
    </dgm:pt>
    <dgm:pt modelId="{FCF84142-9AD1-4D95-B5F3-B40278768850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D9EF33-388C-46BF-A0B0-4080959C4CC5}" type="parTrans" cxnId="{51E31B9C-0650-49FA-AA9B-74DB1EBFB8BE}">
      <dgm:prSet/>
      <dgm:spPr/>
      <dgm:t>
        <a:bodyPr/>
        <a:lstStyle/>
        <a:p>
          <a:endParaRPr lang="ru-RU"/>
        </a:p>
      </dgm:t>
    </dgm:pt>
    <dgm:pt modelId="{1C844738-A154-4E6C-AFB4-585DB2034E4D}" type="sibTrans" cxnId="{51E31B9C-0650-49FA-AA9B-74DB1EBFB8BE}">
      <dgm:prSet/>
      <dgm:spPr/>
      <dgm:t>
        <a:bodyPr/>
        <a:lstStyle/>
        <a:p>
          <a:endParaRPr lang="ru-RU"/>
        </a:p>
      </dgm:t>
    </dgm:pt>
    <dgm:pt modelId="{A5F988F1-E40A-4978-96D5-B1E6D5171856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получить патент 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B0FD4C-7C9C-4AFA-B0FE-C9DEBB895658}" type="parTrans" cxnId="{1E22C261-BD92-4580-A1F5-BAE13C5EFD53}">
      <dgm:prSet/>
      <dgm:spPr/>
      <dgm:t>
        <a:bodyPr/>
        <a:lstStyle/>
        <a:p>
          <a:endParaRPr lang="ru-RU"/>
        </a:p>
      </dgm:t>
    </dgm:pt>
    <dgm:pt modelId="{D8C674E5-9AE7-4576-B1AF-363A2CFDA7D4}" type="sibTrans" cxnId="{1E22C261-BD92-4580-A1F5-BAE13C5EFD53}">
      <dgm:prSet/>
      <dgm:spPr/>
      <dgm:t>
        <a:bodyPr/>
        <a:lstStyle/>
        <a:p>
          <a:endParaRPr lang="ru-RU"/>
        </a:p>
      </dgm:t>
    </dgm:pt>
    <dgm:pt modelId="{9253649F-F0CB-405D-B538-35FBA0898D0D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найти инвесторов: на площадках НТИ, Фонда содействия инновациям и др. 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454132-D4FB-4AC1-99BA-06D148F8A6C3}" type="parTrans" cxnId="{EA62DCE1-A247-4617-9FB3-837D4491F673}">
      <dgm:prSet/>
      <dgm:spPr/>
      <dgm:t>
        <a:bodyPr/>
        <a:lstStyle/>
        <a:p>
          <a:endParaRPr lang="ru-RU"/>
        </a:p>
      </dgm:t>
    </dgm:pt>
    <dgm:pt modelId="{7B0BBCC8-5A96-41BA-A06F-EDEB1113ABB0}" type="sibTrans" cxnId="{EA62DCE1-A247-4617-9FB3-837D4491F673}">
      <dgm:prSet/>
      <dgm:spPr/>
      <dgm:t>
        <a:bodyPr/>
        <a:lstStyle/>
        <a:p>
          <a:endParaRPr lang="ru-RU"/>
        </a:p>
      </dgm:t>
    </dgm:pt>
    <dgm:pt modelId="{902F76C9-9F7A-4F93-BE65-40577F0CCB47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B56B42-A14B-4175-A163-7CCB43BBA662}" type="parTrans" cxnId="{E9DCB989-6739-49E7-B625-631169B38F9A}">
      <dgm:prSet/>
      <dgm:spPr/>
      <dgm:t>
        <a:bodyPr/>
        <a:lstStyle/>
        <a:p>
          <a:endParaRPr lang="ru-RU"/>
        </a:p>
      </dgm:t>
    </dgm:pt>
    <dgm:pt modelId="{29BB1E93-ED81-4190-A20F-BDB6DF823D28}" type="sibTrans" cxnId="{E9DCB989-6739-49E7-B625-631169B38F9A}">
      <dgm:prSet/>
      <dgm:spPr/>
      <dgm:t>
        <a:bodyPr/>
        <a:lstStyle/>
        <a:p>
          <a:endParaRPr lang="ru-RU"/>
        </a:p>
      </dgm:t>
    </dgm:pt>
    <dgm:pt modelId="{FA4BCA0E-4682-437A-A028-1D360D48A033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BE6105-C97D-40AB-AA02-2CDF42B20B88}" type="parTrans" cxnId="{B30E99BE-7112-442D-B5A0-D6CA09E55EAE}">
      <dgm:prSet/>
      <dgm:spPr/>
      <dgm:t>
        <a:bodyPr/>
        <a:lstStyle/>
        <a:p>
          <a:endParaRPr lang="ru-RU"/>
        </a:p>
      </dgm:t>
    </dgm:pt>
    <dgm:pt modelId="{1EE48336-A2E0-495B-99F1-B7945121E686}" type="sibTrans" cxnId="{B30E99BE-7112-442D-B5A0-D6CA09E55EAE}">
      <dgm:prSet/>
      <dgm:spPr/>
      <dgm:t>
        <a:bodyPr/>
        <a:lstStyle/>
        <a:p>
          <a:endParaRPr lang="ru-RU"/>
        </a:p>
      </dgm:t>
    </dgm:pt>
    <dgm:pt modelId="{93F0D465-7695-4AEE-A778-68788667061F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представить решение в акселераторах, спец. конференциях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89290F-AA89-4CDA-9A32-3ED304C5F2EB}" type="parTrans" cxnId="{EB2313B8-A67A-4898-A94E-119A47B12F2D}">
      <dgm:prSet/>
      <dgm:spPr/>
      <dgm:t>
        <a:bodyPr/>
        <a:lstStyle/>
        <a:p>
          <a:endParaRPr lang="ru-RU"/>
        </a:p>
      </dgm:t>
    </dgm:pt>
    <dgm:pt modelId="{0CE85C08-7EF6-4BAC-A0F5-E689829FE003}" type="sibTrans" cxnId="{EB2313B8-A67A-4898-A94E-119A47B12F2D}">
      <dgm:prSet/>
      <dgm:spPr/>
      <dgm:t>
        <a:bodyPr/>
        <a:lstStyle/>
        <a:p>
          <a:endParaRPr lang="ru-RU"/>
        </a:p>
      </dgm:t>
    </dgm:pt>
    <dgm:pt modelId="{7EAF790A-A327-4EA6-96EC-51B7E184A36A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найти покупателя либо найти производителя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D326A7-A3FE-4985-8029-83EC4A720176}" type="parTrans" cxnId="{E4574002-CF0E-4F2D-80A3-DB10FCC5005F}">
      <dgm:prSet/>
      <dgm:spPr/>
      <dgm:t>
        <a:bodyPr/>
        <a:lstStyle/>
        <a:p>
          <a:endParaRPr lang="ru-RU"/>
        </a:p>
      </dgm:t>
    </dgm:pt>
    <dgm:pt modelId="{5C95C2AE-5782-409D-AD00-46249DA581AF}" type="sibTrans" cxnId="{E4574002-CF0E-4F2D-80A3-DB10FCC5005F}">
      <dgm:prSet/>
      <dgm:spPr/>
      <dgm:t>
        <a:bodyPr/>
        <a:lstStyle/>
        <a:p>
          <a:endParaRPr lang="ru-RU"/>
        </a:p>
      </dgm:t>
    </dgm:pt>
    <dgm:pt modelId="{AC9B7E2D-8FE4-42A0-AF6E-4AC2FFF108C5}" type="pres">
      <dgm:prSet presAssocID="{50C910C1-2A60-4C1D-9340-912D06279F8E}" presName="linearFlow" presStyleCnt="0">
        <dgm:presLayoutVars>
          <dgm:dir/>
          <dgm:animLvl val="lvl"/>
          <dgm:resizeHandles val="exact"/>
        </dgm:presLayoutVars>
      </dgm:prSet>
      <dgm:spPr/>
    </dgm:pt>
    <dgm:pt modelId="{1C6531AE-4058-45C7-A7A9-5C3FB7E25767}" type="pres">
      <dgm:prSet presAssocID="{582B81A7-02B2-4B1B-952E-67E7176A1E52}" presName="composite" presStyleCnt="0"/>
      <dgm:spPr/>
    </dgm:pt>
    <dgm:pt modelId="{26E73FDC-A0AD-4D4F-A757-F20243AF9CC8}" type="pres">
      <dgm:prSet presAssocID="{582B81A7-02B2-4B1B-952E-67E7176A1E5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D5B33D-6A8E-4836-A2AD-C937C829C175}" type="pres">
      <dgm:prSet presAssocID="{582B81A7-02B2-4B1B-952E-67E7176A1E5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8644BB-72BE-495F-8230-7EE9FCFD1C54}" type="pres">
      <dgm:prSet presAssocID="{F1507AF2-DE11-4B3B-9BD6-D440A444F9BD}" presName="sp" presStyleCnt="0"/>
      <dgm:spPr/>
    </dgm:pt>
    <dgm:pt modelId="{496D7C09-C257-40AD-803C-F56511478E88}" type="pres">
      <dgm:prSet presAssocID="{DA0ED97D-E362-4EF6-BBD1-403C83DC5CFB}" presName="composite" presStyleCnt="0"/>
      <dgm:spPr/>
    </dgm:pt>
    <dgm:pt modelId="{001D94D9-E420-44AB-A295-9294235E8458}" type="pres">
      <dgm:prSet presAssocID="{DA0ED97D-E362-4EF6-BBD1-403C83DC5CFB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2857B93-917E-48C0-B2D4-5CCC0B0687D6}" type="pres">
      <dgm:prSet presAssocID="{DA0ED97D-E362-4EF6-BBD1-403C83DC5CFB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43F3F6-412B-4806-8E5E-09B788FC7EFA}" type="pres">
      <dgm:prSet presAssocID="{A1841552-77ED-42AD-A314-3ABF2CBD5A1A}" presName="sp" presStyleCnt="0"/>
      <dgm:spPr/>
    </dgm:pt>
    <dgm:pt modelId="{122F0FEB-9832-41E7-BCFC-DDBCFDF2CAAC}" type="pres">
      <dgm:prSet presAssocID="{FCF84142-9AD1-4D95-B5F3-B40278768850}" presName="composite" presStyleCnt="0"/>
      <dgm:spPr/>
    </dgm:pt>
    <dgm:pt modelId="{3BA5627D-DBD5-463E-ADA6-F007B240E0EA}" type="pres">
      <dgm:prSet presAssocID="{FCF84142-9AD1-4D95-B5F3-B40278768850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879B07A4-76C4-4936-A6AE-5BF56D965A58}" type="pres">
      <dgm:prSet presAssocID="{FCF84142-9AD1-4D95-B5F3-B40278768850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14767E-8659-4565-A751-D6B997831FD6}" type="pres">
      <dgm:prSet presAssocID="{1C844738-A154-4E6C-AFB4-585DB2034E4D}" presName="sp" presStyleCnt="0"/>
      <dgm:spPr/>
    </dgm:pt>
    <dgm:pt modelId="{B4AB4B8F-71B5-4FCE-985E-20C52F87859F}" type="pres">
      <dgm:prSet presAssocID="{FA4BCA0E-4682-437A-A028-1D360D48A033}" presName="composite" presStyleCnt="0"/>
      <dgm:spPr/>
    </dgm:pt>
    <dgm:pt modelId="{30BA52D9-AD9F-4319-92F8-6E5B8371E47C}" type="pres">
      <dgm:prSet presAssocID="{FA4BCA0E-4682-437A-A028-1D360D48A033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70C3F4-D293-41F8-9DA1-08F8EA6B5324}" type="pres">
      <dgm:prSet presAssocID="{FA4BCA0E-4682-437A-A028-1D360D48A033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8096F-4EDB-43C0-ABDE-E6D9CDC96B0C}" type="pres">
      <dgm:prSet presAssocID="{1EE48336-A2E0-495B-99F1-B7945121E686}" presName="sp" presStyleCnt="0"/>
      <dgm:spPr/>
    </dgm:pt>
    <dgm:pt modelId="{6AB9EB40-8250-44CB-B052-2BA92B44748B}" type="pres">
      <dgm:prSet presAssocID="{902F76C9-9F7A-4F93-BE65-40577F0CCB47}" presName="composite" presStyleCnt="0"/>
      <dgm:spPr/>
    </dgm:pt>
    <dgm:pt modelId="{074D404A-99C6-48E2-BD49-6FE02265E66D}" type="pres">
      <dgm:prSet presAssocID="{902F76C9-9F7A-4F93-BE65-40577F0CCB47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508466A1-3344-44B3-A041-86B8CD960513}" type="pres">
      <dgm:prSet presAssocID="{902F76C9-9F7A-4F93-BE65-40577F0CCB47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B8AF14-760D-4822-BC95-4B42FA2008BC}" srcId="{50C910C1-2A60-4C1D-9340-912D06279F8E}" destId="{DA0ED97D-E362-4EF6-BBD1-403C83DC5CFB}" srcOrd="1" destOrd="0" parTransId="{D7B7FC40-974E-4E03-B329-3363D8F90CD2}" sibTransId="{A1841552-77ED-42AD-A314-3ABF2CBD5A1A}"/>
    <dgm:cxn modelId="{B30E99BE-7112-442D-B5A0-D6CA09E55EAE}" srcId="{50C910C1-2A60-4C1D-9340-912D06279F8E}" destId="{FA4BCA0E-4682-437A-A028-1D360D48A033}" srcOrd="3" destOrd="0" parTransId="{30BE6105-C97D-40AB-AA02-2CDF42B20B88}" sibTransId="{1EE48336-A2E0-495B-99F1-B7945121E686}"/>
    <dgm:cxn modelId="{C7CF8680-9C61-4BAB-AFEC-9434F6D526F7}" srcId="{50C910C1-2A60-4C1D-9340-912D06279F8E}" destId="{582B81A7-02B2-4B1B-952E-67E7176A1E52}" srcOrd="0" destOrd="0" parTransId="{AE14954A-2FDB-4F0A-A7D5-B113B26A3AD7}" sibTransId="{F1507AF2-DE11-4B3B-9BD6-D440A444F9BD}"/>
    <dgm:cxn modelId="{1DC74A1A-615C-45CD-A95B-971FA25C4C85}" type="presOf" srcId="{F67336EF-BB5D-4C80-A8C8-D0C526547C07}" destId="{42857B93-917E-48C0-B2D4-5CCC0B0687D6}" srcOrd="0" destOrd="0" presId="urn:microsoft.com/office/officeart/2005/8/layout/chevron2"/>
    <dgm:cxn modelId="{85F1BC2B-1597-4C50-86F9-687B9927D6D9}" type="presOf" srcId="{50C910C1-2A60-4C1D-9340-912D06279F8E}" destId="{AC9B7E2D-8FE4-42A0-AF6E-4AC2FFF108C5}" srcOrd="0" destOrd="0" presId="urn:microsoft.com/office/officeart/2005/8/layout/chevron2"/>
    <dgm:cxn modelId="{51E31B9C-0650-49FA-AA9B-74DB1EBFB8BE}" srcId="{50C910C1-2A60-4C1D-9340-912D06279F8E}" destId="{FCF84142-9AD1-4D95-B5F3-B40278768850}" srcOrd="2" destOrd="0" parTransId="{F8D9EF33-388C-46BF-A0B0-4080959C4CC5}" sibTransId="{1C844738-A154-4E6C-AFB4-585DB2034E4D}"/>
    <dgm:cxn modelId="{352E43BB-B624-4F9E-AF45-92230DA8627C}" srcId="{DA0ED97D-E362-4EF6-BBD1-403C83DC5CFB}" destId="{F67336EF-BB5D-4C80-A8C8-D0C526547C07}" srcOrd="0" destOrd="0" parTransId="{68F20569-B1A6-4ECF-A7D7-B3935E9C0CD9}" sibTransId="{812161B5-E633-4C1B-AF44-A5549971FC78}"/>
    <dgm:cxn modelId="{F2C659B2-22F0-4395-88EB-1C1471990E6A}" type="presOf" srcId="{93F0D465-7695-4AEE-A778-68788667061F}" destId="{C170C3F4-D293-41F8-9DA1-08F8EA6B5324}" srcOrd="0" destOrd="0" presId="urn:microsoft.com/office/officeart/2005/8/layout/chevron2"/>
    <dgm:cxn modelId="{F4F0DA00-8EAB-4B7D-9FDD-C673EA6527B9}" type="presOf" srcId="{582B81A7-02B2-4B1B-952E-67E7176A1E52}" destId="{26E73FDC-A0AD-4D4F-A757-F20243AF9CC8}" srcOrd="0" destOrd="0" presId="urn:microsoft.com/office/officeart/2005/8/layout/chevron2"/>
    <dgm:cxn modelId="{8CA62A32-34D1-40DA-8436-255080371257}" type="presOf" srcId="{902F76C9-9F7A-4F93-BE65-40577F0CCB47}" destId="{074D404A-99C6-48E2-BD49-6FE02265E66D}" srcOrd="0" destOrd="0" presId="urn:microsoft.com/office/officeart/2005/8/layout/chevron2"/>
    <dgm:cxn modelId="{EB2313B8-A67A-4898-A94E-119A47B12F2D}" srcId="{FA4BCA0E-4682-437A-A028-1D360D48A033}" destId="{93F0D465-7695-4AEE-A778-68788667061F}" srcOrd="0" destOrd="0" parTransId="{5B89290F-AA89-4CDA-9A32-3ED304C5F2EB}" sibTransId="{0CE85C08-7EF6-4BAC-A0F5-E689829FE003}"/>
    <dgm:cxn modelId="{E9DCB989-6739-49E7-B625-631169B38F9A}" srcId="{50C910C1-2A60-4C1D-9340-912D06279F8E}" destId="{902F76C9-9F7A-4F93-BE65-40577F0CCB47}" srcOrd="4" destOrd="0" parTransId="{26B56B42-A14B-4175-A163-7CCB43BBA662}" sibTransId="{29BB1E93-ED81-4190-A20F-BDB6DF823D28}"/>
    <dgm:cxn modelId="{42C4098B-FD4F-48F6-A2DD-D8ED333A7D9D}" type="presOf" srcId="{9253649F-F0CB-405D-B538-35FBA0898D0D}" destId="{53D5B33D-6A8E-4836-A2AD-C937C829C175}" srcOrd="0" destOrd="0" presId="urn:microsoft.com/office/officeart/2005/8/layout/chevron2"/>
    <dgm:cxn modelId="{EA62DCE1-A247-4617-9FB3-837D4491F673}" srcId="{582B81A7-02B2-4B1B-952E-67E7176A1E52}" destId="{9253649F-F0CB-405D-B538-35FBA0898D0D}" srcOrd="0" destOrd="0" parTransId="{63454132-D4FB-4AC1-99BA-06D148F8A6C3}" sibTransId="{7B0BBCC8-5A96-41BA-A06F-EDEB1113ABB0}"/>
    <dgm:cxn modelId="{B80B0969-0899-414A-8AEF-EA31D063E4E6}" type="presOf" srcId="{DA0ED97D-E362-4EF6-BBD1-403C83DC5CFB}" destId="{001D94D9-E420-44AB-A295-9294235E8458}" srcOrd="0" destOrd="0" presId="urn:microsoft.com/office/officeart/2005/8/layout/chevron2"/>
    <dgm:cxn modelId="{E4574002-CF0E-4F2D-80A3-DB10FCC5005F}" srcId="{902F76C9-9F7A-4F93-BE65-40577F0CCB47}" destId="{7EAF790A-A327-4EA6-96EC-51B7E184A36A}" srcOrd="0" destOrd="0" parTransId="{AAD326A7-A3FE-4985-8029-83EC4A720176}" sibTransId="{5C95C2AE-5782-409D-AD00-46249DA581AF}"/>
    <dgm:cxn modelId="{1E22C261-BD92-4580-A1F5-BAE13C5EFD53}" srcId="{FCF84142-9AD1-4D95-B5F3-B40278768850}" destId="{A5F988F1-E40A-4978-96D5-B1E6D5171856}" srcOrd="0" destOrd="0" parTransId="{7EB0FD4C-7C9C-4AFA-B0FE-C9DEBB895658}" sibTransId="{D8C674E5-9AE7-4576-B1AF-363A2CFDA7D4}"/>
    <dgm:cxn modelId="{5ED4CCFA-223B-407F-A2BE-24E9E0509639}" type="presOf" srcId="{FA4BCA0E-4682-437A-A028-1D360D48A033}" destId="{30BA52D9-AD9F-4319-92F8-6E5B8371E47C}" srcOrd="0" destOrd="0" presId="urn:microsoft.com/office/officeart/2005/8/layout/chevron2"/>
    <dgm:cxn modelId="{ED60B4DF-9FE3-4C04-83CD-CBDB888B6320}" type="presOf" srcId="{7EAF790A-A327-4EA6-96EC-51B7E184A36A}" destId="{508466A1-3344-44B3-A041-86B8CD960513}" srcOrd="0" destOrd="0" presId="urn:microsoft.com/office/officeart/2005/8/layout/chevron2"/>
    <dgm:cxn modelId="{F7A8BE47-EE4F-4F1D-BA57-2366AEA805A7}" type="presOf" srcId="{FCF84142-9AD1-4D95-B5F3-B40278768850}" destId="{3BA5627D-DBD5-463E-ADA6-F007B240E0EA}" srcOrd="0" destOrd="0" presId="urn:microsoft.com/office/officeart/2005/8/layout/chevron2"/>
    <dgm:cxn modelId="{2BC34DD4-B3AE-49CD-85BF-2BE4E2F3EF25}" type="presOf" srcId="{A5F988F1-E40A-4978-96D5-B1E6D5171856}" destId="{879B07A4-76C4-4936-A6AE-5BF56D965A58}" srcOrd="0" destOrd="0" presId="urn:microsoft.com/office/officeart/2005/8/layout/chevron2"/>
    <dgm:cxn modelId="{43D5E7B5-5E98-4C22-9BD6-B05912312481}" type="presParOf" srcId="{AC9B7E2D-8FE4-42A0-AF6E-4AC2FFF108C5}" destId="{1C6531AE-4058-45C7-A7A9-5C3FB7E25767}" srcOrd="0" destOrd="0" presId="urn:microsoft.com/office/officeart/2005/8/layout/chevron2"/>
    <dgm:cxn modelId="{80D2F602-5794-4202-BE93-4DCAF503D88B}" type="presParOf" srcId="{1C6531AE-4058-45C7-A7A9-5C3FB7E25767}" destId="{26E73FDC-A0AD-4D4F-A757-F20243AF9CC8}" srcOrd="0" destOrd="0" presId="urn:microsoft.com/office/officeart/2005/8/layout/chevron2"/>
    <dgm:cxn modelId="{828084E0-3D5A-4881-88AD-C052D913AC93}" type="presParOf" srcId="{1C6531AE-4058-45C7-A7A9-5C3FB7E25767}" destId="{53D5B33D-6A8E-4836-A2AD-C937C829C175}" srcOrd="1" destOrd="0" presId="urn:microsoft.com/office/officeart/2005/8/layout/chevron2"/>
    <dgm:cxn modelId="{96DEA138-20C7-498A-B839-186195BC934B}" type="presParOf" srcId="{AC9B7E2D-8FE4-42A0-AF6E-4AC2FFF108C5}" destId="{668644BB-72BE-495F-8230-7EE9FCFD1C54}" srcOrd="1" destOrd="0" presId="urn:microsoft.com/office/officeart/2005/8/layout/chevron2"/>
    <dgm:cxn modelId="{02A84A65-6F91-4C35-B428-E9E8C21E58A3}" type="presParOf" srcId="{AC9B7E2D-8FE4-42A0-AF6E-4AC2FFF108C5}" destId="{496D7C09-C257-40AD-803C-F56511478E88}" srcOrd="2" destOrd="0" presId="urn:microsoft.com/office/officeart/2005/8/layout/chevron2"/>
    <dgm:cxn modelId="{F0125152-9BA4-445B-A59B-E52132DCF7C7}" type="presParOf" srcId="{496D7C09-C257-40AD-803C-F56511478E88}" destId="{001D94D9-E420-44AB-A295-9294235E8458}" srcOrd="0" destOrd="0" presId="urn:microsoft.com/office/officeart/2005/8/layout/chevron2"/>
    <dgm:cxn modelId="{2F31329B-A425-4DB9-AD68-C16CDDB9EF3E}" type="presParOf" srcId="{496D7C09-C257-40AD-803C-F56511478E88}" destId="{42857B93-917E-48C0-B2D4-5CCC0B0687D6}" srcOrd="1" destOrd="0" presId="urn:microsoft.com/office/officeart/2005/8/layout/chevron2"/>
    <dgm:cxn modelId="{99D3C99A-B073-4310-947D-15DF5D744EDE}" type="presParOf" srcId="{AC9B7E2D-8FE4-42A0-AF6E-4AC2FFF108C5}" destId="{3143F3F6-412B-4806-8E5E-09B788FC7EFA}" srcOrd="3" destOrd="0" presId="urn:microsoft.com/office/officeart/2005/8/layout/chevron2"/>
    <dgm:cxn modelId="{B63A5CC6-B675-4906-B530-72DB5CFBE3A4}" type="presParOf" srcId="{AC9B7E2D-8FE4-42A0-AF6E-4AC2FFF108C5}" destId="{122F0FEB-9832-41E7-BCFC-DDBCFDF2CAAC}" srcOrd="4" destOrd="0" presId="urn:microsoft.com/office/officeart/2005/8/layout/chevron2"/>
    <dgm:cxn modelId="{B43EB1B4-436F-41F7-A2F6-9EBCDCD32FFF}" type="presParOf" srcId="{122F0FEB-9832-41E7-BCFC-DDBCFDF2CAAC}" destId="{3BA5627D-DBD5-463E-ADA6-F007B240E0EA}" srcOrd="0" destOrd="0" presId="urn:microsoft.com/office/officeart/2005/8/layout/chevron2"/>
    <dgm:cxn modelId="{87CD7123-AD99-408F-889F-17AFBA40BA90}" type="presParOf" srcId="{122F0FEB-9832-41E7-BCFC-DDBCFDF2CAAC}" destId="{879B07A4-76C4-4936-A6AE-5BF56D965A58}" srcOrd="1" destOrd="0" presId="urn:microsoft.com/office/officeart/2005/8/layout/chevron2"/>
    <dgm:cxn modelId="{9E433847-DC27-4591-8296-1B80620B5AD5}" type="presParOf" srcId="{AC9B7E2D-8FE4-42A0-AF6E-4AC2FFF108C5}" destId="{1214767E-8659-4565-A751-D6B997831FD6}" srcOrd="5" destOrd="0" presId="urn:microsoft.com/office/officeart/2005/8/layout/chevron2"/>
    <dgm:cxn modelId="{051A842B-9558-4262-86F7-68C51A5AAD01}" type="presParOf" srcId="{AC9B7E2D-8FE4-42A0-AF6E-4AC2FFF108C5}" destId="{B4AB4B8F-71B5-4FCE-985E-20C52F87859F}" srcOrd="6" destOrd="0" presId="urn:microsoft.com/office/officeart/2005/8/layout/chevron2"/>
    <dgm:cxn modelId="{373B60BF-E274-4594-9334-C7FA4D38519E}" type="presParOf" srcId="{B4AB4B8F-71B5-4FCE-985E-20C52F87859F}" destId="{30BA52D9-AD9F-4319-92F8-6E5B8371E47C}" srcOrd="0" destOrd="0" presId="urn:microsoft.com/office/officeart/2005/8/layout/chevron2"/>
    <dgm:cxn modelId="{596069EA-6312-4555-884E-86DE1857BC2F}" type="presParOf" srcId="{B4AB4B8F-71B5-4FCE-985E-20C52F87859F}" destId="{C170C3F4-D293-41F8-9DA1-08F8EA6B5324}" srcOrd="1" destOrd="0" presId="urn:microsoft.com/office/officeart/2005/8/layout/chevron2"/>
    <dgm:cxn modelId="{A64A57B0-25CC-46E7-9080-30C27EDB56F0}" type="presParOf" srcId="{AC9B7E2D-8FE4-42A0-AF6E-4AC2FFF108C5}" destId="{5168096F-4EDB-43C0-ABDE-E6D9CDC96B0C}" srcOrd="7" destOrd="0" presId="urn:microsoft.com/office/officeart/2005/8/layout/chevron2"/>
    <dgm:cxn modelId="{CE820CB2-74CC-4265-A26B-B96FFCAE3971}" type="presParOf" srcId="{AC9B7E2D-8FE4-42A0-AF6E-4AC2FFF108C5}" destId="{6AB9EB40-8250-44CB-B052-2BA92B44748B}" srcOrd="8" destOrd="0" presId="urn:microsoft.com/office/officeart/2005/8/layout/chevron2"/>
    <dgm:cxn modelId="{D0961510-8E12-4FF2-9FFE-1841CA536687}" type="presParOf" srcId="{6AB9EB40-8250-44CB-B052-2BA92B44748B}" destId="{074D404A-99C6-48E2-BD49-6FE02265E66D}" srcOrd="0" destOrd="0" presId="urn:microsoft.com/office/officeart/2005/8/layout/chevron2"/>
    <dgm:cxn modelId="{E13117F4-31C4-44E3-A8DB-E4DB80A125DC}" type="presParOf" srcId="{6AB9EB40-8250-44CB-B052-2BA92B44748B}" destId="{508466A1-3344-44B3-A041-86B8CD9605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1F728-3F3F-4231-95CA-EA7045AB418E}">
      <dsp:nvSpPr>
        <dsp:cNvPr id="0" name=""/>
        <dsp:cNvSpPr/>
      </dsp:nvSpPr>
      <dsp:spPr>
        <a:xfrm>
          <a:off x="0" y="26879"/>
          <a:ext cx="18517362" cy="70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Ключевые ресурсы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4" y="61443"/>
        <a:ext cx="18448234" cy="638929"/>
      </dsp:txXfrm>
    </dsp:sp>
    <dsp:sp modelId="{BEAAAD8F-1696-4098-934B-1BF7405C0426}">
      <dsp:nvSpPr>
        <dsp:cNvPr id="0" name=""/>
        <dsp:cNvSpPr/>
      </dsp:nvSpPr>
      <dsp:spPr>
        <a:xfrm>
          <a:off x="0" y="734936"/>
          <a:ext cx="18517362" cy="1420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792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Каучук							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rPr>
            <a:t>  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Вулканизующие агенты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Микросферы 							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rPr>
            <a:t>  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Стабилизаторы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Ускорители вулканизации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34936"/>
        <a:ext cx="18517362" cy="1420020"/>
      </dsp:txXfrm>
    </dsp:sp>
    <dsp:sp modelId="{CA208150-B871-4D0D-A74A-CCF1A57BADA4}">
      <dsp:nvSpPr>
        <dsp:cNvPr id="0" name=""/>
        <dsp:cNvSpPr/>
      </dsp:nvSpPr>
      <dsp:spPr>
        <a:xfrm>
          <a:off x="0" y="2154956"/>
          <a:ext cx="18517362" cy="705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Ключевые виды деятельности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45" y="2189401"/>
        <a:ext cx="18448472" cy="636709"/>
      </dsp:txXfrm>
    </dsp:sp>
    <dsp:sp modelId="{B1417F15-B720-4D45-BD90-529002D50C85}">
      <dsp:nvSpPr>
        <dsp:cNvPr id="0" name=""/>
        <dsp:cNvSpPr/>
      </dsp:nvSpPr>
      <dsp:spPr>
        <a:xfrm>
          <a:off x="0" y="2860556"/>
          <a:ext cx="18517362" cy="81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792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Изготовление РТИ различного назначения Разработка рецептов ОТЗМ с заданными характеристиками 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860556"/>
        <a:ext cx="18517362" cy="811440"/>
      </dsp:txXfrm>
    </dsp:sp>
    <dsp:sp modelId="{B8F2D8DA-8602-496A-AF8D-AFDF166A1625}">
      <dsp:nvSpPr>
        <dsp:cNvPr id="0" name=""/>
        <dsp:cNvSpPr/>
      </dsp:nvSpPr>
      <dsp:spPr>
        <a:xfrm>
          <a:off x="0" y="3671996"/>
          <a:ext cx="18517362" cy="705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Ключевые партнеры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45" y="3706441"/>
        <a:ext cx="18448472" cy="636709"/>
      </dsp:txXfrm>
    </dsp:sp>
    <dsp:sp modelId="{538C33AC-259A-418E-9AD7-B1987A965DB3}">
      <dsp:nvSpPr>
        <dsp:cNvPr id="0" name=""/>
        <dsp:cNvSpPr/>
      </dsp:nvSpPr>
      <dsp:spPr>
        <a:xfrm>
          <a:off x="0" y="4377595"/>
          <a:ext cx="18517362" cy="81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792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ВНТК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377595"/>
        <a:ext cx="18517362" cy="811440"/>
      </dsp:txXfrm>
    </dsp:sp>
    <dsp:sp modelId="{A1F79432-FF0C-4146-BDFA-74880C78EBE4}">
      <dsp:nvSpPr>
        <dsp:cNvPr id="0" name=""/>
        <dsp:cNvSpPr/>
      </dsp:nvSpPr>
      <dsp:spPr>
        <a:xfrm>
          <a:off x="0" y="5189035"/>
          <a:ext cx="18517362" cy="705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Взаимоотношение с клиентами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45" y="5223480"/>
        <a:ext cx="18448472" cy="636709"/>
      </dsp:txXfrm>
    </dsp:sp>
    <dsp:sp modelId="{B9629BEE-11CE-4BFB-B869-AA94FD9067AB}">
      <dsp:nvSpPr>
        <dsp:cNvPr id="0" name=""/>
        <dsp:cNvSpPr/>
      </dsp:nvSpPr>
      <dsp:spPr>
        <a:xfrm>
          <a:off x="0" y="5894634"/>
          <a:ext cx="18517362" cy="81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792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Заказчик определяет основные параметры материала и в соответствии с заданными характеристиками производится корректировка рецепта 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894634"/>
        <a:ext cx="18517362" cy="811440"/>
      </dsp:txXfrm>
    </dsp:sp>
    <dsp:sp modelId="{DBE363B1-32C0-4B33-9E30-F9DB43F1389A}">
      <dsp:nvSpPr>
        <dsp:cNvPr id="0" name=""/>
        <dsp:cNvSpPr/>
      </dsp:nvSpPr>
      <dsp:spPr>
        <a:xfrm>
          <a:off x="0" y="6706074"/>
          <a:ext cx="18517362" cy="705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Структура издержек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45" y="6740519"/>
        <a:ext cx="18448472" cy="636709"/>
      </dsp:txXfrm>
    </dsp:sp>
    <dsp:sp modelId="{6607BAC9-51F8-4A4F-B6DB-C67FE8F1531D}">
      <dsp:nvSpPr>
        <dsp:cNvPr id="0" name=""/>
        <dsp:cNvSpPr/>
      </dsp:nvSpPr>
      <dsp:spPr>
        <a:xfrm>
          <a:off x="0" y="7411674"/>
          <a:ext cx="18517362" cy="1191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792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Наиболее важные расходы - затраты на изготовление материала, закупка сырья, наиболее дорогие ресурсы - каучук, вид деятельности, требующий наибольших затрат - работа связанная с корректировкой рецепта, отработкой его в промышленном масштабе и проведение испытаний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411674"/>
        <a:ext cx="18517362" cy="1191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E73FDC-A0AD-4D4F-A757-F20243AF9CC8}">
      <dsp:nvSpPr>
        <dsp:cNvPr id="0" name=""/>
        <dsp:cNvSpPr/>
      </dsp:nvSpPr>
      <dsp:spPr>
        <a:xfrm rot="5400000">
          <a:off x="-255265" y="259971"/>
          <a:ext cx="1701772" cy="11912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600325"/>
        <a:ext cx="1191240" cy="510532"/>
      </dsp:txXfrm>
    </dsp:sp>
    <dsp:sp modelId="{53D5B33D-6A8E-4836-A2AD-C937C829C175}">
      <dsp:nvSpPr>
        <dsp:cNvPr id="0" name=""/>
        <dsp:cNvSpPr/>
      </dsp:nvSpPr>
      <dsp:spPr>
        <a:xfrm rot="5400000">
          <a:off x="8986609" y="-7790662"/>
          <a:ext cx="1106733" cy="166974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найти инвесторов: на площадках НТИ, Фонда содействия инновациям и др. 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91240" y="58733"/>
        <a:ext cx="16643445" cy="998681"/>
      </dsp:txXfrm>
    </dsp:sp>
    <dsp:sp modelId="{001D94D9-E420-44AB-A295-9294235E8458}">
      <dsp:nvSpPr>
        <dsp:cNvPr id="0" name=""/>
        <dsp:cNvSpPr/>
      </dsp:nvSpPr>
      <dsp:spPr>
        <a:xfrm rot="5400000">
          <a:off x="-255265" y="1848729"/>
          <a:ext cx="1701772" cy="11912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189083"/>
        <a:ext cx="1191240" cy="510532"/>
      </dsp:txXfrm>
    </dsp:sp>
    <dsp:sp modelId="{42857B93-917E-48C0-B2D4-5CCC0B0687D6}">
      <dsp:nvSpPr>
        <dsp:cNvPr id="0" name=""/>
        <dsp:cNvSpPr/>
      </dsp:nvSpPr>
      <dsp:spPr>
        <a:xfrm rot="5400000">
          <a:off x="8986900" y="-6202196"/>
          <a:ext cx="1106152" cy="166974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уточнить технологию, описать и протестировать продукт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91241" y="1647461"/>
        <a:ext cx="16643473" cy="998156"/>
      </dsp:txXfrm>
    </dsp:sp>
    <dsp:sp modelId="{3BA5627D-DBD5-463E-ADA6-F007B240E0EA}">
      <dsp:nvSpPr>
        <dsp:cNvPr id="0" name=""/>
        <dsp:cNvSpPr/>
      </dsp:nvSpPr>
      <dsp:spPr>
        <a:xfrm rot="5400000">
          <a:off x="-255265" y="3437486"/>
          <a:ext cx="1701772" cy="11912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777840"/>
        <a:ext cx="1191240" cy="510532"/>
      </dsp:txXfrm>
    </dsp:sp>
    <dsp:sp modelId="{879B07A4-76C4-4936-A6AE-5BF56D965A58}">
      <dsp:nvSpPr>
        <dsp:cNvPr id="0" name=""/>
        <dsp:cNvSpPr/>
      </dsp:nvSpPr>
      <dsp:spPr>
        <a:xfrm rot="5400000">
          <a:off x="8986900" y="-4613438"/>
          <a:ext cx="1106152" cy="166974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получить патент 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91241" y="3236219"/>
        <a:ext cx="16643473" cy="998156"/>
      </dsp:txXfrm>
    </dsp:sp>
    <dsp:sp modelId="{30BA52D9-AD9F-4319-92F8-6E5B8371E47C}">
      <dsp:nvSpPr>
        <dsp:cNvPr id="0" name=""/>
        <dsp:cNvSpPr/>
      </dsp:nvSpPr>
      <dsp:spPr>
        <a:xfrm rot="5400000">
          <a:off x="-255265" y="5026244"/>
          <a:ext cx="1701772" cy="11912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5366598"/>
        <a:ext cx="1191240" cy="510532"/>
      </dsp:txXfrm>
    </dsp:sp>
    <dsp:sp modelId="{C170C3F4-D293-41F8-9DA1-08F8EA6B5324}">
      <dsp:nvSpPr>
        <dsp:cNvPr id="0" name=""/>
        <dsp:cNvSpPr/>
      </dsp:nvSpPr>
      <dsp:spPr>
        <a:xfrm rot="5400000">
          <a:off x="8986900" y="-3024681"/>
          <a:ext cx="1106152" cy="166974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представить решение в акселераторах, спец. конференциях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91241" y="4824976"/>
        <a:ext cx="16643473" cy="998156"/>
      </dsp:txXfrm>
    </dsp:sp>
    <dsp:sp modelId="{074D404A-99C6-48E2-BD49-6FE02265E66D}">
      <dsp:nvSpPr>
        <dsp:cNvPr id="0" name=""/>
        <dsp:cNvSpPr/>
      </dsp:nvSpPr>
      <dsp:spPr>
        <a:xfrm rot="5400000">
          <a:off x="-255265" y="6615001"/>
          <a:ext cx="1701772" cy="11912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6955355"/>
        <a:ext cx="1191240" cy="510532"/>
      </dsp:txXfrm>
    </dsp:sp>
    <dsp:sp modelId="{508466A1-3344-44B3-A041-86B8CD960513}">
      <dsp:nvSpPr>
        <dsp:cNvPr id="0" name=""/>
        <dsp:cNvSpPr/>
      </dsp:nvSpPr>
      <dsp:spPr>
        <a:xfrm rot="5400000">
          <a:off x="8986900" y="-1435923"/>
          <a:ext cx="1106152" cy="166974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найти покупателя либо найти производителя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91241" y="6413734"/>
        <a:ext cx="16643473" cy="998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>
            <a:fillRect/>
          </a:stretch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/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/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/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/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/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/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/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/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/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/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/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/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/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/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/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>
            <a:fillRect/>
          </a:stretch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/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/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8677274" cy="4083628"/>
          </a:xfrm>
        </p:spPr>
        <p:txBody>
          <a:bodyPr>
            <a:normAutofit/>
          </a:bodyPr>
          <a:lstStyle/>
          <a:p>
            <a:r>
              <a:rPr lang="ru-RU" dirty="0" smtClean="0"/>
              <a:t>Создание </a:t>
            </a:r>
            <a:r>
              <a:rPr lang="ru-RU" dirty="0"/>
              <a:t>материала, содержащего модифицированные плазмой микросферы</a:t>
            </a:r>
          </a:p>
        </p:txBody>
      </p:sp>
    </p:spTree>
    <p:extLst>
      <p:ext uri="{BB962C8B-B14F-4D97-AF65-F5344CB8AC3E}">
        <p14:creationId xmlns:p14="http://schemas.microsoft.com/office/powerpoint/2010/main" val="190347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/>
              <a:t>Актуальность проекта</a:t>
            </a: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3"/>
          </p:nvPr>
        </p:nvSpPr>
        <p:spPr>
          <a:xfrm>
            <a:off x="894715" y="1577975"/>
            <a:ext cx="16709390" cy="9252585"/>
          </a:xfrm>
        </p:spPr>
        <p:txBody>
          <a:bodyPr/>
          <a:lstStyle/>
          <a:p>
            <a:pPr indent="360000">
              <a:lnSpc>
                <a:spcPct val="125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Защиту конструкций, работающих в условиях высокотемпературного воздействия, осуществляют с помощью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огнетеплозащитных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эластомерных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материалов (ОТЗМ). Известно, что использование полых алюмосиликатных микросфер (МСФ) в составе ОТЗМ позволяет повысить эффективность этих композиций за счёт снижения теплопроводности и плотности изделия при сохранении оптимального уровня физико-механических свойств. Однако введение МСФ сопряжено с рядом технологических сложностей.</a:t>
            </a:r>
          </a:p>
          <a:p>
            <a:pPr indent="360000">
              <a:lnSpc>
                <a:spcPct val="125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наиболее перспективных и современных методов модификации поверхности полимеров и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микродисперсных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 является воздействие низкотемпературной плазмы, которое позволяет изменить свойства поверхностей этих материалов в широких пределах и значительно расширить области их использования.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sz="3600" dirty="0">
                <a:latin typeface="+mj-lt"/>
                <a:cs typeface="Times New Roman" panose="02020603050405020304" pitchFamily="18" charset="0"/>
              </a:rPr>
              <a:t>Проблема клиента, которую вы решаете.</a:t>
            </a:r>
          </a:p>
          <a:p>
            <a:endParaRPr lang="en-US" altLang="ru-RU" sz="36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/>
              <a:t>Проблема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>
          <a:xfrm>
            <a:off x="894588" y="3112270"/>
            <a:ext cx="8793162" cy="7936730"/>
          </a:xfrm>
        </p:spPr>
        <p:txBody>
          <a:bodyPr/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проблема защиты спасательных шлюпок при работе в непосредственной близости с огнём, помимо этого сама по себе шлюпка является достаточно дорогостоящей, покрытие шлюпки материалом разработанным в ходе данного проекта позволит: 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Сохранить основное (базовое) покрытие/ материал. 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Возобновлять жертвенное покрытие после того как оно прогорит (многоразовое нанесение позволит сохранить основной материал и после нескольких замен жертвенного покрытия). 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этого, существуют проблемы по защите трубопроводов от различных факторов, прогорание, защита базовых покрытий и т.д., разрабатываемый материал может использоваться в качестве защитных покрытий трубопроводов предохраняя базовые слои от теплового потока за счёт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коксообразования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низкой теплопроводности.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6"/>
          </p:nvPr>
        </p:nvSpPr>
        <p:spPr>
          <a:xfrm>
            <a:off x="10544366" y="3112270"/>
            <a:ext cx="8793162" cy="7385042"/>
          </a:xfrm>
        </p:spPr>
        <p:txBody>
          <a:bodyPr/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существует потребность в создании, а также, улучшении жертвенных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эластомерных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материалов для повышения работы различной аппаратуры и т.п..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7"/>
          </p:nvPr>
        </p:nvSpPr>
        <p:spPr>
          <a:xfrm>
            <a:off x="10495788" y="1813822"/>
            <a:ext cx="9297162" cy="911090"/>
          </a:xfrm>
        </p:spPr>
        <p:txBody>
          <a:bodyPr/>
          <a:lstStyle/>
          <a:p>
            <a:r>
              <a:rPr lang="ru-RU" sz="3600" dirty="0">
                <a:latin typeface="+mj-lt"/>
                <a:cs typeface="Times New Roman" panose="02020603050405020304" pitchFamily="18" charset="0"/>
              </a:rPr>
              <a:t>Почему существующих вариантов решения </a:t>
            </a:r>
            <a:br>
              <a:rPr lang="ru-RU" sz="3600" dirty="0">
                <a:latin typeface="+mj-lt"/>
                <a:cs typeface="Times New Roman" panose="02020603050405020304" pitchFamily="18" charset="0"/>
              </a:rPr>
            </a:br>
            <a:r>
              <a:rPr lang="ru-RU" sz="3600" dirty="0">
                <a:latin typeface="+mj-lt"/>
                <a:cs typeface="Times New Roman" panose="02020603050405020304" pitchFamily="18" charset="0"/>
              </a:rPr>
              <a:t>не достаточно?</a:t>
            </a:r>
          </a:p>
        </p:txBody>
      </p:sp>
      <p:pic>
        <p:nvPicPr>
          <p:cNvPr id="1026" name="Picture 2" descr="https://vntk-org.ru/upload/iblock/fcb/DSCN12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9584" y="5146826"/>
            <a:ext cx="3410713" cy="255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7511" y="5146825"/>
            <a:ext cx="3406672" cy="25580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7511" y="8092219"/>
            <a:ext cx="3412741" cy="25580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9584" y="8092219"/>
            <a:ext cx="3410713" cy="25580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95788" y="10710446"/>
            <a:ext cx="8354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 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Волжский научно-технический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комплекс»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894588" y="1728887"/>
            <a:ext cx="15316961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600" dirty="0"/>
              <a:t>Что вы предлагаете, уникальные преимущества и выгоды для клиента.</a:t>
            </a:r>
          </a:p>
          <a:p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Решение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450000">
              <a:lnSpc>
                <a:spcPct val="125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Рецептура резиновой смеси, улучшение характеристик выпускаемой продукции в интересах предприятий. Ценностным предложением нашего продукта является увеличение долговечности продукции предприятий (если речь идёт о спасательных шлюпках ВНТК), снижение теплопроводности и плотности с совместным увеличение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теплоогнестойкости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(это должно быть наиболее важно для предприятий ФНПЦ Титан-Баррикады и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Волгограднефтемаш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всё это в купе должно повысить интерес, а также спрос на их продукцию.</a:t>
            </a:r>
          </a:p>
          <a:p>
            <a:pPr indent="450000">
              <a:lnSpc>
                <a:spcPct val="125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характеристик жертвенных материалов позволяет более хорошо сохранять основной (более дорогой/вызывающий сложности при замене) материал, это приводит к снижению необходимости замены основного материала, особенно это важно в условиях, когда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затруднена.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0249662" cy="1135824"/>
          </a:xfrm>
        </p:spPr>
        <p:txBody>
          <a:bodyPr/>
          <a:lstStyle/>
          <a:p>
            <a:pPr>
              <a:buNone/>
            </a:pPr>
            <a:r>
              <a:rPr lang="ru-RU" sz="36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/>
              <a:t>Рынок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894588" y="1728887"/>
            <a:ext cx="14212062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6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Бизнес-модель</a:t>
            </a:r>
            <a:endParaRPr lang="ru-RU" sz="54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95116576"/>
              </p:ext>
            </p:extLst>
          </p:nvPr>
        </p:nvGraphicFramePr>
        <p:xfrm>
          <a:off x="894588" y="2380544"/>
          <a:ext cx="18517362" cy="8630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6021812" cy="1135824"/>
          </a:xfrm>
        </p:spPr>
        <p:txBody>
          <a:bodyPr/>
          <a:lstStyle/>
          <a:p>
            <a:pPr>
              <a:buNone/>
            </a:pPr>
            <a:r>
              <a:rPr lang="ru-RU" sz="36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/>
              <a:t>Текущие результаты</a:t>
            </a:r>
            <a:endParaRPr lang="ru-RU" sz="54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>
            <a:fillRect/>
          </a:stretch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600" dirty="0"/>
              <a:t>Ключевые члены ваше команды (</a:t>
            </a:r>
            <a:r>
              <a:rPr lang="en-GB" sz="3600" dirty="0"/>
              <a:t>CEO, CTO </a:t>
            </a:r>
            <a:r>
              <a:rPr lang="ru-RU" sz="3600" dirty="0"/>
              <a:t>и С</a:t>
            </a:r>
            <a:r>
              <a:rPr lang="en-GB" sz="3600" dirty="0"/>
              <a:t>MO), </a:t>
            </a:r>
            <a:r>
              <a:rPr lang="ru-RU" sz="3600" dirty="0"/>
              <a:t>опыт и компетенции;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Команда</a:t>
            </a:r>
            <a:endParaRPr lang="ru-RU" sz="5400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3"/>
          </p:nvPr>
        </p:nvSpPr>
        <p:spPr>
          <a:xfrm>
            <a:off x="894588" y="7276424"/>
            <a:ext cx="4134612" cy="21031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3" name="Рисунок 22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6" name="Рисунок 25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/>
          <p:cNvSpPr>
            <a:spLocks noGrp="1"/>
          </p:cNvSpPr>
          <p:nvPr>
            <p:ph type="body" sz="quarter" idx="21"/>
          </p:nvPr>
        </p:nvSpPr>
        <p:spPr>
          <a:xfrm>
            <a:off x="5644134" y="6728378"/>
            <a:ext cx="4134612" cy="438912"/>
          </a:xfrm>
        </p:spPr>
        <p:txBody>
          <a:bodyPr/>
          <a:lstStyle/>
          <a:p>
            <a:endParaRPr lang="ru-RU"/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Рисунок 28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/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2135612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36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5400" b="1" dirty="0"/>
              <a:t>Планы развития</a:t>
            </a:r>
            <a:endParaRPr lang="ru-RU" sz="54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11932713"/>
              </p:ext>
            </p:extLst>
          </p:nvPr>
        </p:nvGraphicFramePr>
        <p:xfrm>
          <a:off x="894589" y="2887536"/>
          <a:ext cx="17888712" cy="806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subTitle" idx="4294967295"/>
          </p:nvPr>
        </p:nvSpPr>
        <p:spPr>
          <a:xfrm>
            <a:off x="906780" y="7299325"/>
            <a:ext cx="17360265" cy="3065145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/>
          <p:cNvSpPr txBox="1"/>
          <p:nvPr/>
        </p:nvSpPr>
        <p:spPr>
          <a:xfrm>
            <a:off x="2632075" y="7299960"/>
            <a:ext cx="16951960" cy="306451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sz="2800"/>
              <a:t>https://pt.2035.university/project/cozdanie-materiala-soderzasego-modificirovannye-plazmoj-mikrosfery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en-US" altLang="ru-RU" sz="2800" dirty="0"/>
              <a:t>904</a:t>
            </a:r>
            <a:r>
              <a:rPr lang="ru-RU" sz="2800" dirty="0"/>
              <a:t>)</a:t>
            </a:r>
            <a:r>
              <a:rPr lang="en-US" altLang="ru-RU" sz="2800" dirty="0"/>
              <a:t>-778</a:t>
            </a:r>
            <a:r>
              <a:rPr lang="ru-RU" sz="2800" dirty="0"/>
              <a:t>-</a:t>
            </a:r>
            <a:r>
              <a:rPr lang="en-US" altLang="ru-RU" sz="2800" dirty="0"/>
              <a:t>35</a:t>
            </a:r>
            <a:r>
              <a:rPr lang="ru-RU" sz="2800" dirty="0"/>
              <a:t>-</a:t>
            </a:r>
            <a:r>
              <a:rPr lang="en-US" altLang="ru-RU" sz="2800" dirty="0"/>
              <a:t>48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altLang="ru-RU" sz="2800" dirty="0"/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608</Words>
  <Application>Microsoft Office PowerPoint</Application>
  <PresentationFormat>Произвольный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ОБЛОЖКИ</vt:lpstr>
      <vt:lpstr>РАЗДЕЛИТЕЛИ</vt:lpstr>
      <vt:lpstr>Создание материала, содержащего модифицированные плазмой микросферы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Уржумов Даниил Александрович</cp:lastModifiedBy>
  <cp:revision>227</cp:revision>
  <dcterms:created xsi:type="dcterms:W3CDTF">2021-03-01T12:07:00Z</dcterms:created>
  <dcterms:modified xsi:type="dcterms:W3CDTF">2023-12-14T11:43:28Z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2021-03-01T03:00:00Z</vt:filetime>
  </property>
  <property fmtid="{D5CDD505-2E9C-101B-9397-08002B2CF9AE}" pid="3" name="ContentTypeId">
    <vt:lpwstr>0x010100389BBA01C4FE21449AAFFFA76EBF4062</vt:lpwstr>
  </property>
  <property fmtid="{D5CDD505-2E9C-101B-9397-08002B2CF9AE}" pid="4" name="ICV">
    <vt:lpwstr>5A44AF831DC44A41865645F06D407888</vt:lpwstr>
  </property>
  <property fmtid="{D5CDD505-2E9C-101B-9397-08002B2CF9AE}" pid="5" name="KSOProductBuildVer">
    <vt:lpwstr>1033-11.2.0.11225</vt:lpwstr>
  </property>
</Properties>
</file>