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5" r:id="rId4"/>
    <p:sldMasterId id="2147483662" r:id="rId5"/>
  </p:sldMasterIdLst>
  <p:notesMasterIdLst>
    <p:notesMasterId r:id="rId16"/>
  </p:notesMasterIdLst>
  <p:handoutMasterIdLst>
    <p:handoutMasterId r:id="rId17"/>
  </p:handoutMasterIdLst>
  <p:sldIdLst>
    <p:sldId id="260" r:id="rId6"/>
    <p:sldId id="295" r:id="rId7"/>
    <p:sldId id="304" r:id="rId8"/>
    <p:sldId id="297" r:id="rId9"/>
    <p:sldId id="298" r:id="rId10"/>
    <p:sldId id="299" r:id="rId11"/>
    <p:sldId id="300" r:id="rId12"/>
    <p:sldId id="301" r:id="rId13"/>
    <p:sldId id="302" r:id="rId14"/>
    <p:sldId id="303" r:id="rId15"/>
  </p:sldIdLst>
  <p:sldSz cx="20104100" cy="11315700"/>
  <p:notesSz cx="9947275" cy="68151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h7q3xpIwk4qY00UgrTwVK46xTPt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Гость" initials="Го" lastIdx="8" clrIdx="0">
    <p:extLst>
      <p:ext uri="{19B8F6BF-5375-455C-9EA6-DF929625EA0E}">
        <p15:presenceInfo xmlns:p15="http://schemas.microsoft.com/office/powerpoint/2012/main" userId="S::urn:spo:anon#6301cac2615989df4a7f2a66516e9b2217a16f25be57438a6fdfcad90d523d42::" providerId="AD"/>
      </p:ext>
    </p:extLst>
  </p:cmAuthor>
  <p:cmAuthor id="2" name="Пешкова Василиса Олеговна" initials="ПО" lastIdx="1" clrIdx="1">
    <p:extLst>
      <p:ext uri="{19B8F6BF-5375-455C-9EA6-DF929625EA0E}">
        <p15:presenceInfo xmlns:p15="http://schemas.microsoft.com/office/powerpoint/2012/main" userId="S::v.peshkova@nti.work::8cab216e-47e0-4f45-a26c-c341913e10c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AA7"/>
    <a:srgbClr val="20D7C0"/>
    <a:srgbClr val="FF8200"/>
    <a:srgbClr val="0640BC"/>
    <a:srgbClr val="F1FBFF"/>
    <a:srgbClr val="086B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88DF0FD-1832-459D-A4AA-4501EE5D750F}">
  <a:tblStyle styleId="{A88DF0FD-1832-459D-A4AA-4501EE5D750F}"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88FB5F3-C342-4D8A-924C-601262E7DF53}"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979D45DF-C3B2-4E91-9913-E00A4624A0FA}" styleName="Table_2">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accent1"/>
              </a:solidFill>
              <a:prstDash val="solid"/>
              <a:round/>
              <a:headEnd type="none" w="sm" len="sm"/>
              <a:tailEnd type="none" w="sm" len="sm"/>
            </a:ln>
          </a:top>
          <a:bottom>
            <a:ln w="12700" cap="flat" cmpd="sng">
              <a:solidFill>
                <a:schemeClr val="accen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fill>
          <a:solidFill>
            <a:schemeClr val="accent1">
              <a:alpha val="20000"/>
            </a:schemeClr>
          </a:solidFill>
        </a:fill>
      </a:tcStyle>
    </a:band1H>
    <a:band2H>
      <a:tcTxStyle/>
      <a:tcStyle>
        <a:tcBdr/>
      </a:tcStyle>
    </a:band2H>
    <a:band1V>
      <a:tcTxStyle/>
      <a:tcStyle>
        <a:tcBdr/>
        <a:fill>
          <a:solidFill>
            <a:schemeClr val="accent1">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12700" cap="flat" cmpd="sng">
              <a:solidFill>
                <a:schemeClr val="accent1"/>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30" autoAdjust="0"/>
    <p:restoredTop sz="95604" autoAdjust="0"/>
  </p:normalViewPr>
  <p:slideViewPr>
    <p:cSldViewPr snapToGrid="0">
      <p:cViewPr varScale="1">
        <p:scale>
          <a:sx n="53" d="100"/>
          <a:sy n="53" d="100"/>
        </p:scale>
        <p:origin x="36" y="924"/>
      </p:cViewPr>
      <p:guideLst/>
    </p:cSldViewPr>
  </p:slideViewPr>
  <p:notesTextViewPr>
    <p:cViewPr>
      <p:scale>
        <a:sx n="1" d="1"/>
        <a:sy n="1" d="1"/>
      </p:scale>
      <p:origin x="0" y="0"/>
    </p:cViewPr>
  </p:notesTextViewPr>
  <p:notesViewPr>
    <p:cSldViewPr snapToGrid="0" showGuides="1">
      <p:cViewPr varScale="1">
        <p:scale>
          <a:sx n="112" d="100"/>
          <a:sy n="112" d="100"/>
        </p:scale>
        <p:origin x="2136" y="11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3" Type="http://schemas.openxmlformats.org/officeDocument/2006/relationships/customXml" Target="../customXml/item3.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32" Type="http://customschemas.google.com/relationships/presentationmetadata" Target="metadata"/><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36"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xmlns="" id="{AB413C94-42A4-594D-86B4-E274EF9812D9}"/>
              </a:ext>
            </a:extLst>
          </p:cNvPr>
          <p:cNvSpPr>
            <a:spLocks noGrp="1"/>
          </p:cNvSpPr>
          <p:nvPr>
            <p:ph type="hdr" sz="quarter"/>
          </p:nvPr>
        </p:nvSpPr>
        <p:spPr>
          <a:xfrm>
            <a:off x="0" y="0"/>
            <a:ext cx="4310063" cy="341313"/>
          </a:xfrm>
          <a:prstGeom prst="rect">
            <a:avLst/>
          </a:prstGeom>
        </p:spPr>
        <p:txBody>
          <a:bodyPr vert="horz" lIns="91440" tIns="45720" rIns="91440" bIns="45720" rtlCol="0"/>
          <a:lstStyle>
            <a:lvl1pPr algn="l">
              <a:defRPr sz="1200"/>
            </a:lvl1pPr>
          </a:lstStyle>
          <a:p>
            <a:endParaRPr lang="ru-RU"/>
          </a:p>
        </p:txBody>
      </p:sp>
      <p:sp>
        <p:nvSpPr>
          <p:cNvPr id="3" name="Дата 2">
            <a:extLst>
              <a:ext uri="{FF2B5EF4-FFF2-40B4-BE49-F238E27FC236}">
                <a16:creationId xmlns:a16="http://schemas.microsoft.com/office/drawing/2014/main" xmlns="" id="{2D79BEEE-F173-5946-86DD-CF1217D444DF}"/>
              </a:ext>
            </a:extLst>
          </p:cNvPr>
          <p:cNvSpPr>
            <a:spLocks noGrp="1"/>
          </p:cNvSpPr>
          <p:nvPr>
            <p:ph type="dt" sz="quarter" idx="1"/>
          </p:nvPr>
        </p:nvSpPr>
        <p:spPr>
          <a:xfrm>
            <a:off x="5634038" y="0"/>
            <a:ext cx="4311650" cy="341313"/>
          </a:xfrm>
          <a:prstGeom prst="rect">
            <a:avLst/>
          </a:prstGeom>
        </p:spPr>
        <p:txBody>
          <a:bodyPr vert="horz" lIns="91440" tIns="45720" rIns="91440" bIns="45720" rtlCol="0"/>
          <a:lstStyle>
            <a:lvl1pPr algn="r">
              <a:defRPr sz="1200"/>
            </a:lvl1pPr>
          </a:lstStyle>
          <a:p>
            <a:fld id="{F7348977-59D3-5A45-B2D7-E0BA5D0A09D6}" type="datetimeFigureOut">
              <a:rPr lang="ru-RU" smtClean="0"/>
              <a:t>25.10.2023</a:t>
            </a:fld>
            <a:endParaRPr lang="ru-RU"/>
          </a:p>
        </p:txBody>
      </p:sp>
      <p:sp>
        <p:nvSpPr>
          <p:cNvPr id="4" name="Нижний колонтитул 3">
            <a:extLst>
              <a:ext uri="{FF2B5EF4-FFF2-40B4-BE49-F238E27FC236}">
                <a16:creationId xmlns:a16="http://schemas.microsoft.com/office/drawing/2014/main" xmlns="" id="{FD2E6FCC-B524-A449-A2D2-214D5345DBB7}"/>
              </a:ext>
            </a:extLst>
          </p:cNvPr>
          <p:cNvSpPr>
            <a:spLocks noGrp="1"/>
          </p:cNvSpPr>
          <p:nvPr>
            <p:ph type="ftr" sz="quarter" idx="2"/>
          </p:nvPr>
        </p:nvSpPr>
        <p:spPr>
          <a:xfrm>
            <a:off x="0" y="6473825"/>
            <a:ext cx="4310063" cy="341313"/>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a:extLst>
              <a:ext uri="{FF2B5EF4-FFF2-40B4-BE49-F238E27FC236}">
                <a16:creationId xmlns:a16="http://schemas.microsoft.com/office/drawing/2014/main" xmlns="" id="{D5D79E91-CE8F-2A4D-A0FC-8301BF565F4C}"/>
              </a:ext>
            </a:extLst>
          </p:cNvPr>
          <p:cNvSpPr>
            <a:spLocks noGrp="1"/>
          </p:cNvSpPr>
          <p:nvPr>
            <p:ph type="sldNum" sz="quarter" idx="3"/>
          </p:nvPr>
        </p:nvSpPr>
        <p:spPr>
          <a:xfrm>
            <a:off x="5634038" y="6473825"/>
            <a:ext cx="4311650" cy="341313"/>
          </a:xfrm>
          <a:prstGeom prst="rect">
            <a:avLst/>
          </a:prstGeom>
        </p:spPr>
        <p:txBody>
          <a:bodyPr vert="horz" lIns="91440" tIns="45720" rIns="91440" bIns="45720" rtlCol="0" anchor="b"/>
          <a:lstStyle>
            <a:lvl1pPr algn="r">
              <a:defRPr sz="1200"/>
            </a:lvl1pPr>
          </a:lstStyle>
          <a:p>
            <a:fld id="{BB7566FF-C339-3A45-9823-04AE7381AEDB}" type="slidenum">
              <a:rPr lang="ru-RU" smtClean="0"/>
              <a:t>‹#›</a:t>
            </a:fld>
            <a:endParaRPr lang="ru-RU"/>
          </a:p>
        </p:txBody>
      </p:sp>
    </p:spTree>
    <p:extLst>
      <p:ext uri="{BB962C8B-B14F-4D97-AF65-F5344CB8AC3E}">
        <p14:creationId xmlns:p14="http://schemas.microsoft.com/office/powerpoint/2010/main" val="3430167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4310695" cy="341331"/>
          </a:xfrm>
          <a:prstGeom prst="rect">
            <a:avLst/>
          </a:prstGeom>
          <a:noFill/>
          <a:ln>
            <a:noFill/>
          </a:ln>
        </p:spPr>
        <p:txBody>
          <a:bodyPr spcFirstLastPara="1" wrap="square" lIns="48750" tIns="24375" rIns="48750" bIns="24375" anchor="t" anchorCtr="0">
            <a:noAutofit/>
          </a:bodyPr>
          <a:lstStyle>
            <a:lvl1pPr marR="0" lvl="0" algn="l"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634224" y="0"/>
            <a:ext cx="4310695" cy="341331"/>
          </a:xfrm>
          <a:prstGeom prst="rect">
            <a:avLst/>
          </a:prstGeom>
          <a:noFill/>
          <a:ln>
            <a:noFill/>
          </a:ln>
        </p:spPr>
        <p:txBody>
          <a:bodyPr spcFirstLastPara="1" wrap="square" lIns="48750" tIns="24375" rIns="48750" bIns="24375" anchor="t" anchorCtr="0">
            <a:noAutofit/>
          </a:bodyPr>
          <a:lstStyle>
            <a:lvl1pPr marR="0" lvl="0" algn="r"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930525" y="852488"/>
            <a:ext cx="4086225" cy="23002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94414" y="3279451"/>
            <a:ext cx="7958448" cy="2683796"/>
          </a:xfrm>
          <a:prstGeom prst="rect">
            <a:avLst/>
          </a:prstGeom>
          <a:noFill/>
          <a:ln>
            <a:noFill/>
          </a:ln>
        </p:spPr>
        <p:txBody>
          <a:bodyPr spcFirstLastPara="1" wrap="square" lIns="48750" tIns="24375" rIns="48750" bIns="243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473808"/>
            <a:ext cx="4310695" cy="341330"/>
          </a:xfrm>
          <a:prstGeom prst="rect">
            <a:avLst/>
          </a:prstGeom>
          <a:noFill/>
          <a:ln>
            <a:noFill/>
          </a:ln>
        </p:spPr>
        <p:txBody>
          <a:bodyPr spcFirstLastPara="1" wrap="square" lIns="48750" tIns="24375" rIns="48750" bIns="24375" anchor="b" anchorCtr="0">
            <a:noAutofit/>
          </a:bodyPr>
          <a:lstStyle>
            <a:lvl1pPr marR="0" lvl="0" algn="l"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634224" y="6473808"/>
            <a:ext cx="4310695" cy="341330"/>
          </a:xfrm>
          <a:prstGeom prst="rect">
            <a:avLst/>
          </a:prstGeom>
          <a:noFill/>
          <a:ln>
            <a:noFill/>
          </a:ln>
        </p:spPr>
        <p:txBody>
          <a:bodyPr spcFirstLastPara="1" wrap="square" lIns="48750" tIns="24375" rIns="48750" bIns="24375" anchor="b" anchorCtr="0">
            <a:noAutofit/>
          </a:bodyPr>
          <a:lstStyle/>
          <a:p>
            <a:pPr marL="0" marR="0" lvl="0" indent="0" algn="r" rtl="0">
              <a:spcBef>
                <a:spcPts val="0"/>
              </a:spcBef>
              <a:spcAft>
                <a:spcPts val="0"/>
              </a:spcAft>
              <a:buNone/>
            </a:pPr>
            <a:fld id="{00000000-1234-1234-1234-123412341234}" type="slidenum">
              <a:rPr lang="ru-RU" sz="600" b="0" i="0" u="none" strike="noStrike" cap="none">
                <a:solidFill>
                  <a:schemeClr val="dk1"/>
                </a:solidFill>
                <a:latin typeface="Calibri"/>
                <a:ea typeface="Calibri"/>
                <a:cs typeface="Calibri"/>
                <a:sym typeface="Calibri"/>
              </a:rPr>
              <a:t>‹#›</a:t>
            </a:fld>
            <a:endParaRPr sz="6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4536890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7" Type="http://schemas.microsoft.com/office/2007/relationships/hdphoto" Target="../media/hdphoto1.wdp"/><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8.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9.png"/><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9.png"/><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9.png"/><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9.png"/><Relationship Id="rId4" Type="http://schemas.microsoft.com/office/2007/relationships/hdphoto" Target="../media/hdphoto1.wdp"/></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9.png"/><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png"/><Relationship Id="rId7" Type="http://schemas.microsoft.com/office/2007/relationships/hdphoto" Target="../media/hdphoto3.wdp"/><Relationship Id="rId2" Type="http://schemas.openxmlformats.org/officeDocument/2006/relationships/image" Target="../media/image12.png"/><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12.svg"/><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2.svg"/><Relationship Id="rId2" Type="http://schemas.openxmlformats.org/officeDocument/2006/relationships/image" Target="../media/image12.png"/><Relationship Id="rId1" Type="http://schemas.openxmlformats.org/officeDocument/2006/relationships/slideMaster" Target="../slideMasters/slideMaster2.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6.png"/><Relationship Id="rId7" Type="http://schemas.microsoft.com/office/2007/relationships/hdphoto" Target="../media/hdphoto4.wdp"/><Relationship Id="rId2" Type="http://schemas.openxmlformats.org/officeDocument/2006/relationships/image" Target="../media/image15.jpeg"/><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2.xml"/><Relationship Id="rId6" Type="http://schemas.microsoft.com/office/2007/relationships/hdphoto" Target="../media/hdphoto5.wdp"/><Relationship Id="rId5" Type="http://schemas.openxmlformats.org/officeDocument/2006/relationships/image" Target="../media/image4.png"/><Relationship Id="rId4" Type="http://schemas.openxmlformats.org/officeDocument/2006/relationships/image" Target="../media/image4.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png"/><Relationship Id="rId7" Type="http://schemas.microsoft.com/office/2007/relationships/hdphoto" Target="../media/hdphoto6.wdp"/><Relationship Id="rId2" Type="http://schemas.openxmlformats.org/officeDocument/2006/relationships/image" Target="../media/image15.jpeg"/><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4.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xmlns="" id="{34C8E9D7-5C17-064C-9209-F5724DF9AC96}"/>
              </a:ext>
            </a:extLst>
          </p:cNvPr>
          <p:cNvPicPr>
            <a:picLocks noChangeAspect="1"/>
          </p:cNvPicPr>
          <p:nvPr userDrawn="1"/>
        </p:nvPicPr>
        <p:blipFill rotWithShape="1">
          <a:blip r:embed="rId3"/>
          <a:srcRect l="-912" r="6517" b="8319"/>
          <a:stretch/>
        </p:blipFill>
        <p:spPr>
          <a:xfrm>
            <a:off x="0" y="0"/>
            <a:ext cx="20228511" cy="11315700"/>
          </a:xfrm>
          <a:prstGeom prst="rect">
            <a:avLst/>
          </a:prstGeom>
        </p:spPr>
      </p:pic>
      <p:sp>
        <p:nvSpPr>
          <p:cNvPr id="11" name="Заголовок 1">
            <a:extLst>
              <a:ext uri="{FF2B5EF4-FFF2-40B4-BE49-F238E27FC236}">
                <a16:creationId xmlns:a16="http://schemas.microsoft.com/office/drawing/2014/main" xmlns="" id="{2F978BCB-C06E-C042-BB0B-0BA1BBBECB9F}"/>
              </a:ext>
            </a:extLst>
          </p:cNvPr>
          <p:cNvSpPr>
            <a:spLocks noGrp="1"/>
          </p:cNvSpPr>
          <p:nvPr>
            <p:ph type="ctrTitle"/>
          </p:nvPr>
        </p:nvSpPr>
        <p:spPr>
          <a:xfrm>
            <a:off x="942976" y="3574472"/>
            <a:ext cx="7400004" cy="3171782"/>
          </a:xfrm>
          <a:prstGeom prst="rect">
            <a:avLst/>
          </a:prstGeom>
        </p:spPr>
        <p:txBody>
          <a:bodyPr anchor="b">
            <a:normAutofit/>
          </a:bodyPr>
          <a:lstStyle>
            <a:lvl1pPr algn="l">
              <a:defRPr sz="6000" b="1">
                <a:solidFill>
                  <a:schemeClr val="bg1"/>
                </a:solidFill>
              </a:defRPr>
            </a:lvl1pPr>
          </a:lstStyle>
          <a:p>
            <a:r>
              <a:rPr lang="ru-RU" dirty="0"/>
              <a:t>Образец заголовка</a:t>
            </a:r>
          </a:p>
        </p:txBody>
      </p:sp>
      <p:sp>
        <p:nvSpPr>
          <p:cNvPr id="12" name="Подзаголовок 2">
            <a:extLst>
              <a:ext uri="{FF2B5EF4-FFF2-40B4-BE49-F238E27FC236}">
                <a16:creationId xmlns:a16="http://schemas.microsoft.com/office/drawing/2014/main" xmlns="" id="{537C775D-28D4-7A46-807A-3C5209016064}"/>
              </a:ext>
            </a:extLst>
          </p:cNvPr>
          <p:cNvSpPr>
            <a:spLocks noGrp="1"/>
          </p:cNvSpPr>
          <p:nvPr>
            <p:ph type="subTitle" idx="1"/>
          </p:nvPr>
        </p:nvSpPr>
        <p:spPr>
          <a:xfrm>
            <a:off x="942976" y="6998407"/>
            <a:ext cx="7400004" cy="2732088"/>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16" name="Текст 15">
            <a:extLst>
              <a:ext uri="{FF2B5EF4-FFF2-40B4-BE49-F238E27FC236}">
                <a16:creationId xmlns:a16="http://schemas.microsoft.com/office/drawing/2014/main" xmlns="" id="{6F2E1DA8-13C6-6042-8365-C6074CB127FE}"/>
              </a:ext>
            </a:extLst>
          </p:cNvPr>
          <p:cNvSpPr>
            <a:spLocks noGrp="1"/>
          </p:cNvSpPr>
          <p:nvPr>
            <p:ph type="body" sz="quarter" idx="10" hasCustomPrompt="1"/>
          </p:nvPr>
        </p:nvSpPr>
        <p:spPr>
          <a:xfrm>
            <a:off x="965200" y="10374313"/>
            <a:ext cx="3678238" cy="531812"/>
          </a:xfrm>
          <a:prstGeom prst="rect">
            <a:avLst/>
          </a:prstGeom>
        </p:spPr>
        <p:txBody>
          <a:bodyPr lIns="0" tIns="0" rIns="0" bIns="0"/>
          <a:lstStyle>
            <a:lvl1pPr marL="0" indent="0">
              <a:buNone/>
              <a:defRPr sz="1400">
                <a:solidFill>
                  <a:srgbClr val="20D7C0"/>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ru-RU" dirty="0"/>
              <a:t>Обозначение версионности документа</a:t>
            </a:r>
          </a:p>
        </p:txBody>
      </p:sp>
      <p:pic>
        <p:nvPicPr>
          <p:cNvPr id="14" name="Рисунок 13">
            <a:extLst>
              <a:ext uri="{FF2B5EF4-FFF2-40B4-BE49-F238E27FC236}">
                <a16:creationId xmlns:a16="http://schemas.microsoft.com/office/drawing/2014/main" xmlns="" id="{45B1F976-7723-DE44-8A75-BD8CE829A488}"/>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871538" y="725488"/>
            <a:ext cx="5432746" cy="1975544"/>
          </a:xfrm>
          <a:prstGeom prst="rect">
            <a:avLst/>
          </a:prstGeom>
        </p:spPr>
      </p:pic>
      <p:pic>
        <p:nvPicPr>
          <p:cNvPr id="9" name="Рисунок 8">
            <a:extLst>
              <a:ext uri="{FF2B5EF4-FFF2-40B4-BE49-F238E27FC236}">
                <a16:creationId xmlns:a16="http://schemas.microsoft.com/office/drawing/2014/main" xmlns="" id="{186F8094-5B3F-EE4E-A069-6B261E149728}"/>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Tree>
    <p:extLst>
      <p:ext uri="{BB962C8B-B14F-4D97-AF65-F5344CB8AC3E}">
        <p14:creationId xmlns:p14="http://schemas.microsoft.com/office/powerpoint/2010/main" val="1562506564"/>
      </p:ext>
    </p:extLst>
  </p:cSld>
  <p:clrMapOvr>
    <a:masterClrMapping/>
  </p:clrMapOvr>
  <p:extLst>
    <p:ext uri="{DCECCB84-F9BA-43D5-87BE-67443E8EF086}">
      <p15:sldGuideLst xmlns:p15="http://schemas.microsoft.com/office/powerpoint/2012/main">
        <p15:guide id="2" orient="horz" pos="2475">
          <p15:clr>
            <a:srgbClr val="FBAE40"/>
          </p15:clr>
        </p15:guide>
        <p15:guide id="3" orient="horz" pos="6535">
          <p15:clr>
            <a:srgbClr val="FBAE40"/>
          </p15:clr>
        </p15:guide>
        <p15:guide id="4" orient="horz" pos="457">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xmlns="" id="{99689338-717F-E34D-AF5C-7B3C597236A9}"/>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588226" y="566928"/>
            <a:ext cx="10849819" cy="11651674"/>
          </a:xfrm>
          <a:prstGeom prst="rect">
            <a:avLst/>
          </a:prstGeom>
        </p:spPr>
      </p:pic>
      <p:sp>
        <p:nvSpPr>
          <p:cNvPr id="11" name="Заголовок 1">
            <a:extLst>
              <a:ext uri="{FF2B5EF4-FFF2-40B4-BE49-F238E27FC236}">
                <a16:creationId xmlns:a16="http://schemas.microsoft.com/office/drawing/2014/main" xmlns="" id="{2F978BCB-C06E-C042-BB0B-0BA1BBBECB9F}"/>
              </a:ext>
            </a:extLst>
          </p:cNvPr>
          <p:cNvSpPr>
            <a:spLocks noGrp="1"/>
          </p:cNvSpPr>
          <p:nvPr>
            <p:ph type="ctrTitle"/>
          </p:nvPr>
        </p:nvSpPr>
        <p:spPr>
          <a:xfrm>
            <a:off x="888112" y="3574472"/>
            <a:ext cx="7400004" cy="3171782"/>
          </a:xfrm>
          <a:prstGeom prst="rect">
            <a:avLst/>
          </a:prstGeom>
        </p:spPr>
        <p:txBody>
          <a:bodyPr lIns="0" tIns="0" rIns="0" bIns="0" anchor="b">
            <a:normAutofit/>
          </a:bodyPr>
          <a:lstStyle>
            <a:lvl1pPr algn="l">
              <a:defRPr sz="6000" b="1">
                <a:solidFill>
                  <a:schemeClr val="bg1"/>
                </a:solidFill>
              </a:defRPr>
            </a:lvl1pPr>
          </a:lstStyle>
          <a:p>
            <a:r>
              <a:rPr lang="ru-RU" dirty="0"/>
              <a:t>Образец заголовка</a:t>
            </a:r>
          </a:p>
        </p:txBody>
      </p:sp>
      <p:sp>
        <p:nvSpPr>
          <p:cNvPr id="12" name="Подзаголовок 2">
            <a:extLst>
              <a:ext uri="{FF2B5EF4-FFF2-40B4-BE49-F238E27FC236}">
                <a16:creationId xmlns:a16="http://schemas.microsoft.com/office/drawing/2014/main" xmlns="" id="{537C775D-28D4-7A46-807A-3C5209016064}"/>
              </a:ext>
            </a:extLst>
          </p:cNvPr>
          <p:cNvSpPr>
            <a:spLocks noGrp="1"/>
          </p:cNvSpPr>
          <p:nvPr>
            <p:ph type="subTitle" idx="1"/>
          </p:nvPr>
        </p:nvSpPr>
        <p:spPr>
          <a:xfrm>
            <a:off x="888112" y="7242047"/>
            <a:ext cx="7400004" cy="2488447"/>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6" name="Текст 15">
            <a:extLst>
              <a:ext uri="{FF2B5EF4-FFF2-40B4-BE49-F238E27FC236}">
                <a16:creationId xmlns:a16="http://schemas.microsoft.com/office/drawing/2014/main" xmlns="" id="{6F2E1DA8-13C6-6042-8365-C6074CB127FE}"/>
              </a:ext>
            </a:extLst>
          </p:cNvPr>
          <p:cNvSpPr>
            <a:spLocks noGrp="1"/>
          </p:cNvSpPr>
          <p:nvPr>
            <p:ph type="body" sz="quarter" idx="10" hasCustomPrompt="1"/>
          </p:nvPr>
        </p:nvSpPr>
        <p:spPr>
          <a:xfrm>
            <a:off x="910336" y="10374313"/>
            <a:ext cx="3678238" cy="531812"/>
          </a:xfrm>
          <a:prstGeom prst="rect">
            <a:avLst/>
          </a:prstGeom>
        </p:spPr>
        <p:txBody>
          <a:bodyPr lIns="0" tIns="0" rIns="0" bIns="0"/>
          <a:lstStyle>
            <a:lvl1pPr marL="0" indent="0">
              <a:buNone/>
              <a:defRPr sz="1400">
                <a:solidFill>
                  <a:srgbClr val="20D7C0"/>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ru-RU" dirty="0"/>
              <a:t>Обозначение версионности документа</a:t>
            </a:r>
          </a:p>
        </p:txBody>
      </p:sp>
      <p:pic>
        <p:nvPicPr>
          <p:cNvPr id="14" name="Рисунок 13">
            <a:extLst>
              <a:ext uri="{FF2B5EF4-FFF2-40B4-BE49-F238E27FC236}">
                <a16:creationId xmlns:a16="http://schemas.microsoft.com/office/drawing/2014/main" xmlns="" id="{CAAFB9D2-E37D-5C45-938E-F6E2AF1FAAE8}"/>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942976" y="740509"/>
            <a:ext cx="5432746" cy="1975544"/>
          </a:xfrm>
          <a:prstGeom prst="rect">
            <a:avLst/>
          </a:prstGeom>
        </p:spPr>
      </p:pic>
      <p:pic>
        <p:nvPicPr>
          <p:cNvPr id="9" name="Рисунок 8">
            <a:extLst>
              <a:ext uri="{FF2B5EF4-FFF2-40B4-BE49-F238E27FC236}">
                <a16:creationId xmlns:a16="http://schemas.microsoft.com/office/drawing/2014/main" xmlns="" id="{E520F069-FF96-6243-A457-E2DD79A146AF}"/>
              </a:ext>
            </a:extLst>
          </p:cNvPr>
          <p:cNvPicPr>
            <a:picLocks noChangeAspect="1"/>
          </p:cNvPicPr>
          <p:nvPr userDrawn="1"/>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13009876" y="725488"/>
            <a:ext cx="6407295" cy="564628"/>
          </a:xfrm>
          <a:prstGeom prst="rect">
            <a:avLst/>
          </a:prstGeom>
        </p:spPr>
      </p:pic>
    </p:spTree>
    <p:extLst>
      <p:ext uri="{BB962C8B-B14F-4D97-AF65-F5344CB8AC3E}">
        <p14:creationId xmlns:p14="http://schemas.microsoft.com/office/powerpoint/2010/main" val="2426176355"/>
      </p:ext>
    </p:extLst>
  </p:cSld>
  <p:clrMapOvr>
    <a:masterClrMapping/>
  </p:clrMapOvr>
  <p:extLst>
    <p:ext uri="{DCECCB84-F9BA-43D5-87BE-67443E8EF086}">
      <p15:sldGuideLst xmlns:p15="http://schemas.microsoft.com/office/powerpoint/2012/main">
        <p15:guide id="2" orient="horz" pos="2475" userDrawn="1">
          <p15:clr>
            <a:srgbClr val="FBAE40"/>
          </p15:clr>
        </p15:guide>
        <p15:guide id="3" orient="horz" pos="6535" userDrawn="1">
          <p15:clr>
            <a:srgbClr val="FBAE40"/>
          </p15:clr>
        </p15:guide>
        <p15:guide id="4" orient="horz" pos="45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xmlns=""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xmlns="" id="{0E647436-01C6-6D4D-974C-9E719FED4B9E}"/>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a16="http://schemas.microsoft.com/office/drawing/2014/main" xmlns="" id="{D319601B-829B-944B-A30C-5C66C7935A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4" name="Текст 8">
            <a:extLst>
              <a:ext uri="{FF2B5EF4-FFF2-40B4-BE49-F238E27FC236}">
                <a16:creationId xmlns:a16="http://schemas.microsoft.com/office/drawing/2014/main" xmlns="" id="{78A6FFAD-A3FA-204C-A726-FBFF510DBA57}"/>
              </a:ext>
            </a:extLst>
          </p:cNvPr>
          <p:cNvSpPr>
            <a:spLocks noGrp="1"/>
          </p:cNvSpPr>
          <p:nvPr>
            <p:ph type="body" sz="quarter" idx="12" hasCustomPrompt="1"/>
          </p:nvPr>
        </p:nvSpPr>
        <p:spPr>
          <a:xfrm>
            <a:off x="894589" y="1813822"/>
            <a:ext cx="8793162"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a16="http://schemas.microsoft.com/office/drawing/2014/main" xmlns="" id="{4224C223-40FD-5A46-A164-CA3F514842BB}"/>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a16="http://schemas.microsoft.com/office/drawing/2014/main" xmlns="" id="{27085AA4-F0C5-CF47-8DD5-AB6FF63CB33B}"/>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7" name="Текст 8">
            <a:extLst>
              <a:ext uri="{FF2B5EF4-FFF2-40B4-BE49-F238E27FC236}">
                <a16:creationId xmlns:a16="http://schemas.microsoft.com/office/drawing/2014/main" xmlns="" id="{63953D88-C688-0B48-A8A0-24BCDBD84499}"/>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8" name="Текст 8">
            <a:extLst>
              <a:ext uri="{FF2B5EF4-FFF2-40B4-BE49-F238E27FC236}">
                <a16:creationId xmlns:a16="http://schemas.microsoft.com/office/drawing/2014/main" xmlns="" id="{6C99F359-399D-7748-B91D-8091C1933DE4}"/>
              </a:ext>
            </a:extLst>
          </p:cNvPr>
          <p:cNvSpPr>
            <a:spLocks noGrp="1"/>
          </p:cNvSpPr>
          <p:nvPr>
            <p:ph type="body" sz="quarter" idx="17" hasCustomPrompt="1"/>
          </p:nvPr>
        </p:nvSpPr>
        <p:spPr>
          <a:xfrm>
            <a:off x="10495788" y="1813822"/>
            <a:ext cx="8841739"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Tree>
    <p:extLst>
      <p:ext uri="{BB962C8B-B14F-4D97-AF65-F5344CB8AC3E}">
        <p14:creationId xmlns:p14="http://schemas.microsoft.com/office/powerpoint/2010/main" val="174274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xmlns=""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xmlns="" id="{0E647436-01C6-6D4D-974C-9E719FED4B9E}"/>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a16="http://schemas.microsoft.com/office/drawing/2014/main" xmlns="" id="{D319601B-829B-944B-A30C-5C66C7935A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4" name="Текст 8">
            <a:extLst>
              <a:ext uri="{FF2B5EF4-FFF2-40B4-BE49-F238E27FC236}">
                <a16:creationId xmlns:a16="http://schemas.microsoft.com/office/drawing/2014/main" xmlns="" id="{78A6FFAD-A3FA-204C-A726-FBFF510DBA57}"/>
              </a:ext>
            </a:extLst>
          </p:cNvPr>
          <p:cNvSpPr>
            <a:spLocks noGrp="1"/>
          </p:cNvSpPr>
          <p:nvPr>
            <p:ph type="body" sz="quarter" idx="12" hasCustomPrompt="1"/>
          </p:nvPr>
        </p:nvSpPr>
        <p:spPr>
          <a:xfrm>
            <a:off x="894589" y="1728887"/>
            <a:ext cx="9741216"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a16="http://schemas.microsoft.com/office/drawing/2014/main" xmlns="" id="{4224C223-40FD-5A46-A164-CA3F514842BB}"/>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a16="http://schemas.microsoft.com/office/drawing/2014/main" xmlns="" id="{27085AA4-F0C5-CF47-8DD5-AB6FF63CB33B}"/>
              </a:ext>
            </a:extLst>
          </p:cNvPr>
          <p:cNvSpPr>
            <a:spLocks noGrp="1"/>
          </p:cNvSpPr>
          <p:nvPr>
            <p:ph type="body" sz="quarter" idx="13"/>
          </p:nvPr>
        </p:nvSpPr>
        <p:spPr>
          <a:xfrm>
            <a:off x="894588" y="2942400"/>
            <a:ext cx="1842465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val="521630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xmlns=""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xmlns="" id="{0E647436-01C6-6D4D-974C-9E719FED4B9E}"/>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a16="http://schemas.microsoft.com/office/drawing/2014/main" xmlns="" id="{D319601B-829B-944B-A30C-5C66C7935A3F}"/>
              </a:ext>
            </a:extLst>
          </p:cNvPr>
          <p:cNvSpPr>
            <a:spLocks noGrp="1"/>
          </p:cNvSpPr>
          <p:nvPr>
            <p:ph type="sldNum" idx="15"/>
          </p:nvPr>
        </p:nvSpPr>
        <p:spPr/>
        <p:txBody>
          <a:bodyPr/>
          <a:lstStyle/>
          <a:p>
            <a:fld id="{00000000-1234-1234-1234-123412341234}" type="slidenum">
              <a:rPr lang="ru-RU" smtClean="0"/>
              <a:pPr/>
              <a:t>‹#›</a:t>
            </a:fld>
            <a:endParaRPr lang="ru-RU"/>
          </a:p>
        </p:txBody>
      </p:sp>
      <p:sp>
        <p:nvSpPr>
          <p:cNvPr id="14" name="Текст 8">
            <a:extLst>
              <a:ext uri="{FF2B5EF4-FFF2-40B4-BE49-F238E27FC236}">
                <a16:creationId xmlns:a16="http://schemas.microsoft.com/office/drawing/2014/main" xmlns="" id="{78A6FFAD-A3FA-204C-A726-FBFF510DBA57}"/>
              </a:ext>
            </a:extLst>
          </p:cNvPr>
          <p:cNvSpPr>
            <a:spLocks noGrp="1"/>
          </p:cNvSpPr>
          <p:nvPr>
            <p:ph type="body" sz="quarter" idx="12" hasCustomPrompt="1"/>
          </p:nvPr>
        </p:nvSpPr>
        <p:spPr>
          <a:xfrm>
            <a:off x="11107925" y="3344736"/>
            <a:ext cx="8211315" cy="911089"/>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a16="http://schemas.microsoft.com/office/drawing/2014/main" xmlns="" id="{4224C223-40FD-5A46-A164-CA3F514842BB}"/>
              </a:ext>
            </a:extLst>
          </p:cNvPr>
          <p:cNvSpPr>
            <a:spLocks noGrp="1"/>
          </p:cNvSpPr>
          <p:nvPr>
            <p:ph type="title"/>
          </p:nvPr>
        </p:nvSpPr>
        <p:spPr>
          <a:xfrm>
            <a:off x="11107925" y="2271023"/>
            <a:ext cx="8211315"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a16="http://schemas.microsoft.com/office/drawing/2014/main" xmlns="" id="{27085AA4-F0C5-CF47-8DD5-AB6FF63CB33B}"/>
              </a:ext>
            </a:extLst>
          </p:cNvPr>
          <p:cNvSpPr>
            <a:spLocks noGrp="1"/>
          </p:cNvSpPr>
          <p:nvPr>
            <p:ph type="body" sz="quarter" idx="13"/>
          </p:nvPr>
        </p:nvSpPr>
        <p:spPr>
          <a:xfrm>
            <a:off x="11107925" y="4483209"/>
            <a:ext cx="8211315" cy="5707824"/>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3" name="Рисунок 2">
            <a:extLst>
              <a:ext uri="{FF2B5EF4-FFF2-40B4-BE49-F238E27FC236}">
                <a16:creationId xmlns:a16="http://schemas.microsoft.com/office/drawing/2014/main" xmlns="" id="{E2C0A17A-4977-714A-AE03-EAB92E295D88}"/>
              </a:ext>
            </a:extLst>
          </p:cNvPr>
          <p:cNvSpPr>
            <a:spLocks noGrp="1"/>
          </p:cNvSpPr>
          <p:nvPr>
            <p:ph type="pic" sz="quarter" idx="16"/>
          </p:nvPr>
        </p:nvSpPr>
        <p:spPr>
          <a:xfrm>
            <a:off x="0" y="0"/>
            <a:ext cx="10202755" cy="11315700"/>
          </a:xfrm>
          <a:prstGeom prst="rect">
            <a:avLst/>
          </a:prstGeom>
        </p:spPr>
        <p:txBody>
          <a:bodyPr anchor="ctr"/>
          <a:lstStyle>
            <a:lvl1pPr marL="0" indent="0" algn="ctr">
              <a:buNone/>
              <a:defRPr/>
            </a:lvl1pPr>
          </a:lstStyle>
          <a:p>
            <a:r>
              <a:rPr lang="ru-RU" dirty="0"/>
              <a:t>Вставка </a:t>
            </a:r>
          </a:p>
          <a:p>
            <a:r>
              <a:rPr lang="ru-RU" dirty="0"/>
              <a:t>для изображения</a:t>
            </a:r>
          </a:p>
        </p:txBody>
      </p:sp>
    </p:spTree>
    <p:extLst>
      <p:ext uri="{BB962C8B-B14F-4D97-AF65-F5344CB8AC3E}">
        <p14:creationId xmlns:p14="http://schemas.microsoft.com/office/powerpoint/2010/main" val="2846499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xmlns="" id="{3DA75F75-9213-8C44-8789-C54758088D78}"/>
              </a:ext>
            </a:extLst>
          </p:cNvPr>
          <p:cNvPicPr>
            <a:picLocks noChangeAspect="1"/>
          </p:cNvPicPr>
          <p:nvPr userDrawn="1"/>
        </p:nvPicPr>
        <p:blipFill>
          <a:blip r:embed="rId3">
            <a:alphaModFix amt="58000"/>
          </a:blip>
          <a:stretch>
            <a:fillRect/>
          </a:stretch>
        </p:blipFill>
        <p:spPr>
          <a:xfrm>
            <a:off x="8650225" y="-2453964"/>
            <a:ext cx="14708920" cy="13769664"/>
          </a:xfrm>
          <a:prstGeom prst="rect">
            <a:avLst/>
          </a:prstGeom>
        </p:spPr>
      </p:pic>
      <p:sp>
        <p:nvSpPr>
          <p:cNvPr id="7" name="Текст 8">
            <a:extLst>
              <a:ext uri="{FF2B5EF4-FFF2-40B4-BE49-F238E27FC236}">
                <a16:creationId xmlns:a16="http://schemas.microsoft.com/office/drawing/2014/main" xmlns="" id="{125488A5-A119-6D44-AA6D-814F52A7D1C1}"/>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2" name="Заголовок 1">
            <a:extLst>
              <a:ext uri="{FF2B5EF4-FFF2-40B4-BE49-F238E27FC236}">
                <a16:creationId xmlns:a16="http://schemas.microsoft.com/office/drawing/2014/main" xmlns="" id="{2A0E3CFD-2282-1543-A38F-FAD8987C8E29}"/>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pic>
        <p:nvPicPr>
          <p:cNvPr id="9" name="Рисунок 8">
            <a:extLst>
              <a:ext uri="{FF2B5EF4-FFF2-40B4-BE49-F238E27FC236}">
                <a16:creationId xmlns:a16="http://schemas.microsoft.com/office/drawing/2014/main" xmlns="" id="{3F75912F-EB2E-7D45-91D1-56C338FD0C63}"/>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xmlns="" id="{0E647436-01C6-6D4D-974C-9E719FED4B9E}"/>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7405103" y="458194"/>
            <a:ext cx="1914137" cy="712237"/>
          </a:xfrm>
          <a:prstGeom prst="rect">
            <a:avLst/>
          </a:prstGeom>
        </p:spPr>
      </p:pic>
      <p:sp>
        <p:nvSpPr>
          <p:cNvPr id="12" name="Текст 8">
            <a:extLst>
              <a:ext uri="{FF2B5EF4-FFF2-40B4-BE49-F238E27FC236}">
                <a16:creationId xmlns:a16="http://schemas.microsoft.com/office/drawing/2014/main" xmlns="" id="{FBF59AFA-C127-D745-B4E6-9CCAC856C515}"/>
              </a:ext>
            </a:extLst>
          </p:cNvPr>
          <p:cNvSpPr>
            <a:spLocks noGrp="1"/>
          </p:cNvSpPr>
          <p:nvPr>
            <p:ph type="body" sz="quarter" idx="13"/>
          </p:nvPr>
        </p:nvSpPr>
        <p:spPr>
          <a:xfrm>
            <a:off x="894587" y="2942400"/>
            <a:ext cx="18432491"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4" name="Номер слайда 3">
            <a:extLst>
              <a:ext uri="{FF2B5EF4-FFF2-40B4-BE49-F238E27FC236}">
                <a16:creationId xmlns:a16="http://schemas.microsoft.com/office/drawing/2014/main" xmlns="" id="{BD80EDFB-818F-1445-A0BB-4BBC6EC8F5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Tree>
    <p:extLst>
      <p:ext uri="{BB962C8B-B14F-4D97-AF65-F5344CB8AC3E}">
        <p14:creationId xmlns:p14="http://schemas.microsoft.com/office/powerpoint/2010/main" val="896815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xmlns="" id="{3DA75F75-9213-8C44-8789-C54758088D78}"/>
              </a:ext>
            </a:extLst>
          </p:cNvPr>
          <p:cNvPicPr>
            <a:picLocks noChangeAspect="1"/>
          </p:cNvPicPr>
          <p:nvPr userDrawn="1"/>
        </p:nvPicPr>
        <p:blipFill>
          <a:blip r:embed="rId3">
            <a:alphaModFix amt="58000"/>
          </a:blip>
          <a:stretch>
            <a:fillRect/>
          </a:stretch>
        </p:blipFill>
        <p:spPr>
          <a:xfrm rot="10800000">
            <a:off x="-2925208" y="4296696"/>
            <a:ext cx="10473262" cy="9804479"/>
          </a:xfrm>
          <a:prstGeom prst="rect">
            <a:avLst/>
          </a:prstGeom>
        </p:spPr>
      </p:pic>
      <p:sp>
        <p:nvSpPr>
          <p:cNvPr id="7" name="Текст 8">
            <a:extLst>
              <a:ext uri="{FF2B5EF4-FFF2-40B4-BE49-F238E27FC236}">
                <a16:creationId xmlns:a16="http://schemas.microsoft.com/office/drawing/2014/main" xmlns="" id="{125488A5-A119-6D44-AA6D-814F52A7D1C1}"/>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2" name="Заголовок 1">
            <a:extLst>
              <a:ext uri="{FF2B5EF4-FFF2-40B4-BE49-F238E27FC236}">
                <a16:creationId xmlns:a16="http://schemas.microsoft.com/office/drawing/2014/main" xmlns="" id="{2A0E3CFD-2282-1543-A38F-FAD8987C8E29}"/>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pic>
        <p:nvPicPr>
          <p:cNvPr id="9" name="Рисунок 8">
            <a:extLst>
              <a:ext uri="{FF2B5EF4-FFF2-40B4-BE49-F238E27FC236}">
                <a16:creationId xmlns:a16="http://schemas.microsoft.com/office/drawing/2014/main" xmlns="" id="{3F75912F-EB2E-7D45-91D1-56C338FD0C63}"/>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xmlns="" id="{0E647436-01C6-6D4D-974C-9E719FED4B9E}"/>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7405103" y="458194"/>
            <a:ext cx="1914137" cy="712237"/>
          </a:xfrm>
          <a:prstGeom prst="rect">
            <a:avLst/>
          </a:prstGeom>
        </p:spPr>
      </p:pic>
      <p:sp>
        <p:nvSpPr>
          <p:cNvPr id="12" name="Текст 8">
            <a:extLst>
              <a:ext uri="{FF2B5EF4-FFF2-40B4-BE49-F238E27FC236}">
                <a16:creationId xmlns:a16="http://schemas.microsoft.com/office/drawing/2014/main" xmlns="" id="{FBF59AFA-C127-D745-B4E6-9CCAC856C515}"/>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4" name="Номер слайда 3">
            <a:extLst>
              <a:ext uri="{FF2B5EF4-FFF2-40B4-BE49-F238E27FC236}">
                <a16:creationId xmlns:a16="http://schemas.microsoft.com/office/drawing/2014/main" xmlns="" id="{BD80EDFB-818F-1445-A0BB-4BBC6EC8F5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3" name="Текст 8">
            <a:extLst>
              <a:ext uri="{FF2B5EF4-FFF2-40B4-BE49-F238E27FC236}">
                <a16:creationId xmlns:a16="http://schemas.microsoft.com/office/drawing/2014/main" xmlns="" id="{54C84263-40A1-BE42-A9FA-C5F2407C3299}"/>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val="1315311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xmlns=""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xmlns="" id="{0E647436-01C6-6D4D-974C-9E719FED4B9E}"/>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17405103" y="458194"/>
            <a:ext cx="1914137" cy="712237"/>
          </a:xfrm>
          <a:prstGeom prst="rect">
            <a:avLst/>
          </a:prstGeom>
        </p:spPr>
      </p:pic>
      <p:pic>
        <p:nvPicPr>
          <p:cNvPr id="12" name="Рисунок 11">
            <a:extLst>
              <a:ext uri="{FF2B5EF4-FFF2-40B4-BE49-F238E27FC236}">
                <a16:creationId xmlns:a16="http://schemas.microsoft.com/office/drawing/2014/main" xmlns="" id="{D1136F7E-B10E-EE45-8749-D16CB7E7FD8C}"/>
              </a:ext>
            </a:extLst>
          </p:cNvPr>
          <p:cNvPicPr>
            <a:picLocks noChangeAspect="1"/>
          </p:cNvPicPr>
          <p:nvPr userDrawn="1"/>
        </p:nvPicPr>
        <p:blipFill>
          <a:blip r:embed="rId7"/>
          <a:stretch>
            <a:fillRect/>
          </a:stretch>
        </p:blipFill>
        <p:spPr>
          <a:xfrm>
            <a:off x="7327138" y="225635"/>
            <a:ext cx="16355822" cy="15633027"/>
          </a:xfrm>
          <a:prstGeom prst="rect">
            <a:avLst/>
          </a:prstGeom>
        </p:spPr>
      </p:pic>
      <p:sp>
        <p:nvSpPr>
          <p:cNvPr id="4" name="Номер слайда 3">
            <a:extLst>
              <a:ext uri="{FF2B5EF4-FFF2-40B4-BE49-F238E27FC236}">
                <a16:creationId xmlns:a16="http://schemas.microsoft.com/office/drawing/2014/main" xmlns="" id="{7621C6B0-AE45-0443-A71F-C1E57AB9ECBD}"/>
              </a:ext>
            </a:extLst>
          </p:cNvPr>
          <p:cNvSpPr>
            <a:spLocks noGrp="1"/>
          </p:cNvSpPr>
          <p:nvPr>
            <p:ph type="sldNum" idx="14"/>
          </p:nvPr>
        </p:nvSpPr>
        <p:spPr/>
        <p:txBody>
          <a:bodyPr/>
          <a:lstStyle/>
          <a:p>
            <a:fld id="{00000000-1234-1234-1234-123412341234}" type="slidenum">
              <a:rPr lang="ru-RU" smtClean="0"/>
              <a:pPr/>
              <a:t>‹#›</a:t>
            </a:fld>
            <a:endParaRPr lang="ru-RU"/>
          </a:p>
        </p:txBody>
      </p:sp>
      <p:sp>
        <p:nvSpPr>
          <p:cNvPr id="13" name="Текст 8">
            <a:extLst>
              <a:ext uri="{FF2B5EF4-FFF2-40B4-BE49-F238E27FC236}">
                <a16:creationId xmlns:a16="http://schemas.microsoft.com/office/drawing/2014/main" xmlns="" id="{181337A2-E420-674B-AF07-C5DC2BA12A0F}"/>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4" name="Заголовок 1">
            <a:extLst>
              <a:ext uri="{FF2B5EF4-FFF2-40B4-BE49-F238E27FC236}">
                <a16:creationId xmlns:a16="http://schemas.microsoft.com/office/drawing/2014/main" xmlns="" id="{0E0D160D-A8F2-9746-82B2-DF760B979144}"/>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5" name="Текст 8">
            <a:extLst>
              <a:ext uri="{FF2B5EF4-FFF2-40B4-BE49-F238E27FC236}">
                <a16:creationId xmlns:a16="http://schemas.microsoft.com/office/drawing/2014/main" xmlns="" id="{25F09C31-925C-7C42-B025-EE46AF70A0D8}"/>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6" name="Текст 8">
            <a:extLst>
              <a:ext uri="{FF2B5EF4-FFF2-40B4-BE49-F238E27FC236}">
                <a16:creationId xmlns:a16="http://schemas.microsoft.com/office/drawing/2014/main" xmlns="" id="{A89293F9-473B-7A44-AD01-FABB3438F7E3}"/>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val="346110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xmlns=""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xmlns="" id="{0E647436-01C6-6D4D-974C-9E719FED4B9E}"/>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17405103" y="458194"/>
            <a:ext cx="1914137" cy="712237"/>
          </a:xfrm>
          <a:prstGeom prst="rect">
            <a:avLst/>
          </a:prstGeom>
        </p:spPr>
      </p:pic>
      <p:pic>
        <p:nvPicPr>
          <p:cNvPr id="12" name="Рисунок 11">
            <a:extLst>
              <a:ext uri="{FF2B5EF4-FFF2-40B4-BE49-F238E27FC236}">
                <a16:creationId xmlns:a16="http://schemas.microsoft.com/office/drawing/2014/main" xmlns="" id="{D1136F7E-B10E-EE45-8749-D16CB7E7FD8C}"/>
              </a:ext>
            </a:extLst>
          </p:cNvPr>
          <p:cNvPicPr>
            <a:picLocks noChangeAspect="1"/>
          </p:cNvPicPr>
          <p:nvPr userDrawn="1"/>
        </p:nvPicPr>
        <p:blipFill>
          <a:blip r:embed="rId7"/>
          <a:stretch>
            <a:fillRect/>
          </a:stretch>
        </p:blipFill>
        <p:spPr>
          <a:xfrm>
            <a:off x="7327138" y="225635"/>
            <a:ext cx="16355822" cy="15633027"/>
          </a:xfrm>
          <a:prstGeom prst="rect">
            <a:avLst/>
          </a:prstGeom>
        </p:spPr>
      </p:pic>
      <p:sp>
        <p:nvSpPr>
          <p:cNvPr id="4" name="Номер слайда 3">
            <a:extLst>
              <a:ext uri="{FF2B5EF4-FFF2-40B4-BE49-F238E27FC236}">
                <a16:creationId xmlns:a16="http://schemas.microsoft.com/office/drawing/2014/main" xmlns="" id="{7621C6B0-AE45-0443-A71F-C1E57AB9ECBD}"/>
              </a:ext>
            </a:extLst>
          </p:cNvPr>
          <p:cNvSpPr>
            <a:spLocks noGrp="1"/>
          </p:cNvSpPr>
          <p:nvPr>
            <p:ph type="sldNum" idx="14"/>
          </p:nvPr>
        </p:nvSpPr>
        <p:spPr/>
        <p:txBody>
          <a:bodyPr/>
          <a:lstStyle/>
          <a:p>
            <a:fld id="{00000000-1234-1234-1234-123412341234}" type="slidenum">
              <a:rPr lang="ru-RU" smtClean="0"/>
              <a:pPr/>
              <a:t>‹#›</a:t>
            </a:fld>
            <a:endParaRPr lang="ru-RU"/>
          </a:p>
        </p:txBody>
      </p:sp>
      <p:sp>
        <p:nvSpPr>
          <p:cNvPr id="13" name="Текст 8">
            <a:extLst>
              <a:ext uri="{FF2B5EF4-FFF2-40B4-BE49-F238E27FC236}">
                <a16:creationId xmlns:a16="http://schemas.microsoft.com/office/drawing/2014/main" xmlns="" id="{181337A2-E420-674B-AF07-C5DC2BA12A0F}"/>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4" name="Заголовок 1">
            <a:extLst>
              <a:ext uri="{FF2B5EF4-FFF2-40B4-BE49-F238E27FC236}">
                <a16:creationId xmlns:a16="http://schemas.microsoft.com/office/drawing/2014/main" xmlns="" id="{0E0D160D-A8F2-9746-82B2-DF760B979144}"/>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5" name="Текст 8">
            <a:extLst>
              <a:ext uri="{FF2B5EF4-FFF2-40B4-BE49-F238E27FC236}">
                <a16:creationId xmlns:a16="http://schemas.microsoft.com/office/drawing/2014/main" xmlns="" id="{25F09C31-925C-7C42-B025-EE46AF70A0D8}"/>
              </a:ext>
            </a:extLst>
          </p:cNvPr>
          <p:cNvSpPr>
            <a:spLocks noGrp="1"/>
          </p:cNvSpPr>
          <p:nvPr>
            <p:ph type="body" sz="quarter" idx="13" hasCustomPrompt="1"/>
          </p:nvPr>
        </p:nvSpPr>
        <p:spPr>
          <a:xfrm>
            <a:off x="894588"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 name="Рисунок 2">
            <a:extLst>
              <a:ext uri="{FF2B5EF4-FFF2-40B4-BE49-F238E27FC236}">
                <a16:creationId xmlns:a16="http://schemas.microsoft.com/office/drawing/2014/main" xmlns="" id="{611A7303-58E2-D643-8654-4CE3CDD6A665}"/>
              </a:ext>
            </a:extLst>
          </p:cNvPr>
          <p:cNvSpPr>
            <a:spLocks noGrp="1"/>
          </p:cNvSpPr>
          <p:nvPr>
            <p:ph type="pic" sz="quarter" idx="17" hasCustomPrompt="1"/>
          </p:nvPr>
        </p:nvSpPr>
        <p:spPr>
          <a:xfrm>
            <a:off x="895350" y="3949700"/>
            <a:ext cx="2139950" cy="2141538"/>
          </a:xfrm>
          <a:prstGeom prst="rect">
            <a:avLst/>
          </a:prstGeom>
        </p:spPr>
        <p:txBody>
          <a:bodyPr/>
          <a:lstStyle>
            <a:lvl1pPr marL="0" indent="0" algn="ctr">
              <a:buNone/>
              <a:defRPr sz="2000"/>
            </a:lvl1pPr>
          </a:lstStyle>
          <a:p>
            <a:r>
              <a:rPr lang="ru-RU" dirty="0"/>
              <a:t>Фото</a:t>
            </a:r>
          </a:p>
        </p:txBody>
      </p:sp>
      <p:sp>
        <p:nvSpPr>
          <p:cNvPr id="31" name="Текст 8">
            <a:extLst>
              <a:ext uri="{FF2B5EF4-FFF2-40B4-BE49-F238E27FC236}">
                <a16:creationId xmlns:a16="http://schemas.microsoft.com/office/drawing/2014/main" xmlns="" id="{F4ACFC93-6EE1-0545-AB5D-2AA612F3EF7B}"/>
              </a:ext>
            </a:extLst>
          </p:cNvPr>
          <p:cNvSpPr>
            <a:spLocks noGrp="1"/>
          </p:cNvSpPr>
          <p:nvPr>
            <p:ph type="body" sz="quarter" idx="18" hasCustomPrompt="1"/>
          </p:nvPr>
        </p:nvSpPr>
        <p:spPr>
          <a:xfrm>
            <a:off x="894588"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35" name="Текст 8">
            <a:extLst>
              <a:ext uri="{FF2B5EF4-FFF2-40B4-BE49-F238E27FC236}">
                <a16:creationId xmlns:a16="http://schemas.microsoft.com/office/drawing/2014/main" xmlns="" id="{FAAF74B4-50BB-4C47-AE2D-5CFD6655325A}"/>
              </a:ext>
            </a:extLst>
          </p:cNvPr>
          <p:cNvSpPr>
            <a:spLocks noGrp="1"/>
          </p:cNvSpPr>
          <p:nvPr>
            <p:ph type="body" sz="quarter" idx="19" hasCustomPrompt="1"/>
          </p:nvPr>
        </p:nvSpPr>
        <p:spPr>
          <a:xfrm>
            <a:off x="5644134"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6" name="Рисунок 2">
            <a:extLst>
              <a:ext uri="{FF2B5EF4-FFF2-40B4-BE49-F238E27FC236}">
                <a16:creationId xmlns:a16="http://schemas.microsoft.com/office/drawing/2014/main" xmlns="" id="{74135ABC-39DF-C84C-9E74-CD31114C4C72}"/>
              </a:ext>
            </a:extLst>
          </p:cNvPr>
          <p:cNvSpPr>
            <a:spLocks noGrp="1"/>
          </p:cNvSpPr>
          <p:nvPr>
            <p:ph type="pic" sz="quarter" idx="20" hasCustomPrompt="1"/>
          </p:nvPr>
        </p:nvSpPr>
        <p:spPr>
          <a:xfrm>
            <a:off x="5644896" y="3949700"/>
            <a:ext cx="2139950" cy="2141538"/>
          </a:xfrm>
          <a:prstGeom prst="rect">
            <a:avLst/>
          </a:prstGeom>
        </p:spPr>
        <p:txBody>
          <a:bodyPr/>
          <a:lstStyle>
            <a:lvl1pPr marL="0" indent="0" algn="ctr">
              <a:buNone/>
              <a:defRPr sz="2000"/>
            </a:lvl1pPr>
          </a:lstStyle>
          <a:p>
            <a:r>
              <a:rPr lang="ru-RU" dirty="0"/>
              <a:t>Фото</a:t>
            </a:r>
          </a:p>
        </p:txBody>
      </p:sp>
      <p:sp>
        <p:nvSpPr>
          <p:cNvPr id="37" name="Текст 8">
            <a:extLst>
              <a:ext uri="{FF2B5EF4-FFF2-40B4-BE49-F238E27FC236}">
                <a16:creationId xmlns:a16="http://schemas.microsoft.com/office/drawing/2014/main" xmlns="" id="{49455812-9A6F-1A42-AC06-36E3D8CA3247}"/>
              </a:ext>
            </a:extLst>
          </p:cNvPr>
          <p:cNvSpPr>
            <a:spLocks noGrp="1"/>
          </p:cNvSpPr>
          <p:nvPr>
            <p:ph type="body" sz="quarter" idx="21" hasCustomPrompt="1"/>
          </p:nvPr>
        </p:nvSpPr>
        <p:spPr>
          <a:xfrm>
            <a:off x="5644134"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38" name="Текст 8">
            <a:extLst>
              <a:ext uri="{FF2B5EF4-FFF2-40B4-BE49-F238E27FC236}">
                <a16:creationId xmlns:a16="http://schemas.microsoft.com/office/drawing/2014/main" xmlns="" id="{57C0AD6E-F1D7-A149-A0FC-DAF36E1FDE6D}"/>
              </a:ext>
            </a:extLst>
          </p:cNvPr>
          <p:cNvSpPr>
            <a:spLocks noGrp="1"/>
          </p:cNvSpPr>
          <p:nvPr>
            <p:ph type="body" sz="quarter" idx="22" hasCustomPrompt="1"/>
          </p:nvPr>
        </p:nvSpPr>
        <p:spPr>
          <a:xfrm>
            <a:off x="10393680"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9" name="Рисунок 2">
            <a:extLst>
              <a:ext uri="{FF2B5EF4-FFF2-40B4-BE49-F238E27FC236}">
                <a16:creationId xmlns:a16="http://schemas.microsoft.com/office/drawing/2014/main" xmlns="" id="{EB2CE1F9-D25E-5543-8864-3A9687FC35CB}"/>
              </a:ext>
            </a:extLst>
          </p:cNvPr>
          <p:cNvSpPr>
            <a:spLocks noGrp="1"/>
          </p:cNvSpPr>
          <p:nvPr>
            <p:ph type="pic" sz="quarter" idx="23" hasCustomPrompt="1"/>
          </p:nvPr>
        </p:nvSpPr>
        <p:spPr>
          <a:xfrm>
            <a:off x="10394442" y="3949700"/>
            <a:ext cx="2139950" cy="2141538"/>
          </a:xfrm>
          <a:prstGeom prst="rect">
            <a:avLst/>
          </a:prstGeom>
        </p:spPr>
        <p:txBody>
          <a:bodyPr/>
          <a:lstStyle>
            <a:lvl1pPr marL="0" indent="0" algn="ctr">
              <a:buNone/>
              <a:defRPr sz="2000"/>
            </a:lvl1pPr>
          </a:lstStyle>
          <a:p>
            <a:r>
              <a:rPr lang="ru-RU" dirty="0"/>
              <a:t>Фото</a:t>
            </a:r>
          </a:p>
        </p:txBody>
      </p:sp>
      <p:sp>
        <p:nvSpPr>
          <p:cNvPr id="40" name="Текст 8">
            <a:extLst>
              <a:ext uri="{FF2B5EF4-FFF2-40B4-BE49-F238E27FC236}">
                <a16:creationId xmlns:a16="http://schemas.microsoft.com/office/drawing/2014/main" xmlns="" id="{EA195AAF-3E42-0347-9095-DF2A73CA796E}"/>
              </a:ext>
            </a:extLst>
          </p:cNvPr>
          <p:cNvSpPr>
            <a:spLocks noGrp="1"/>
          </p:cNvSpPr>
          <p:nvPr>
            <p:ph type="body" sz="quarter" idx="24" hasCustomPrompt="1"/>
          </p:nvPr>
        </p:nvSpPr>
        <p:spPr>
          <a:xfrm>
            <a:off x="10393680"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41" name="Текст 8">
            <a:extLst>
              <a:ext uri="{FF2B5EF4-FFF2-40B4-BE49-F238E27FC236}">
                <a16:creationId xmlns:a16="http://schemas.microsoft.com/office/drawing/2014/main" xmlns="" id="{A8701132-B8B8-DE40-81BE-06BA5765DEAD}"/>
              </a:ext>
            </a:extLst>
          </p:cNvPr>
          <p:cNvSpPr>
            <a:spLocks noGrp="1"/>
          </p:cNvSpPr>
          <p:nvPr>
            <p:ph type="body" sz="quarter" idx="25" hasCustomPrompt="1"/>
          </p:nvPr>
        </p:nvSpPr>
        <p:spPr>
          <a:xfrm>
            <a:off x="15143226"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42" name="Рисунок 2">
            <a:extLst>
              <a:ext uri="{FF2B5EF4-FFF2-40B4-BE49-F238E27FC236}">
                <a16:creationId xmlns:a16="http://schemas.microsoft.com/office/drawing/2014/main" xmlns="" id="{7E432881-2541-8845-BCC6-E44649FE2662}"/>
              </a:ext>
            </a:extLst>
          </p:cNvPr>
          <p:cNvSpPr>
            <a:spLocks noGrp="1"/>
          </p:cNvSpPr>
          <p:nvPr>
            <p:ph type="pic" sz="quarter" idx="26" hasCustomPrompt="1"/>
          </p:nvPr>
        </p:nvSpPr>
        <p:spPr>
          <a:xfrm>
            <a:off x="15143988" y="3949700"/>
            <a:ext cx="2139950" cy="2141538"/>
          </a:xfrm>
          <a:prstGeom prst="rect">
            <a:avLst/>
          </a:prstGeom>
        </p:spPr>
        <p:txBody>
          <a:bodyPr/>
          <a:lstStyle>
            <a:lvl1pPr marL="0" indent="0" algn="ctr">
              <a:buNone/>
              <a:defRPr sz="2000"/>
            </a:lvl1pPr>
          </a:lstStyle>
          <a:p>
            <a:r>
              <a:rPr lang="ru-RU" dirty="0"/>
              <a:t>Фото</a:t>
            </a:r>
          </a:p>
        </p:txBody>
      </p:sp>
      <p:sp>
        <p:nvSpPr>
          <p:cNvPr id="43" name="Текст 8">
            <a:extLst>
              <a:ext uri="{FF2B5EF4-FFF2-40B4-BE49-F238E27FC236}">
                <a16:creationId xmlns:a16="http://schemas.microsoft.com/office/drawing/2014/main" xmlns="" id="{F74A8EF0-3118-354B-A16C-3B709AC281A3}"/>
              </a:ext>
            </a:extLst>
          </p:cNvPr>
          <p:cNvSpPr>
            <a:spLocks noGrp="1"/>
          </p:cNvSpPr>
          <p:nvPr>
            <p:ph type="body" sz="quarter" idx="27" hasCustomPrompt="1"/>
          </p:nvPr>
        </p:nvSpPr>
        <p:spPr>
          <a:xfrm>
            <a:off x="15143226"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Tree>
    <p:extLst>
      <p:ext uri="{BB962C8B-B14F-4D97-AF65-F5344CB8AC3E}">
        <p14:creationId xmlns:p14="http://schemas.microsoft.com/office/powerpoint/2010/main" val="2083456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xmlns="" id="{DCBC5857-7A11-A64F-969B-ED0F9B208F4C}"/>
              </a:ext>
            </a:extLst>
          </p:cNvPr>
          <p:cNvSpPr>
            <a:spLocks noGrp="1"/>
          </p:cNvSpPr>
          <p:nvPr>
            <p:ph type="subTitle" idx="1"/>
          </p:nvPr>
        </p:nvSpPr>
        <p:spPr>
          <a:xfrm>
            <a:off x="888112" y="5923756"/>
            <a:ext cx="15078075" cy="2732088"/>
          </a:xfrm>
          <a:prstGeom prst="rect">
            <a:avLst/>
          </a:prstGeo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pic>
        <p:nvPicPr>
          <p:cNvPr id="12" name="Рисунок 11">
            <a:extLst>
              <a:ext uri="{FF2B5EF4-FFF2-40B4-BE49-F238E27FC236}">
                <a16:creationId xmlns:a16="http://schemas.microsoft.com/office/drawing/2014/main" xmlns="" id="{198E52E8-821C-9847-BE35-A2100A9BCE7F}"/>
              </a:ext>
            </a:extLst>
          </p:cNvPr>
          <p:cNvPicPr>
            <a:picLocks noChangeAspect="1"/>
          </p:cNvPicPr>
          <p:nvPr userDrawn="1"/>
        </p:nvPicPr>
        <p:blipFill>
          <a:blip r:embed="rId3"/>
          <a:stretch>
            <a:fillRect/>
          </a:stretch>
        </p:blipFill>
        <p:spPr>
          <a:xfrm rot="175391">
            <a:off x="5474785" y="-2762628"/>
            <a:ext cx="17590815" cy="16840956"/>
          </a:xfrm>
          <a:prstGeom prst="rect">
            <a:avLst/>
          </a:prstGeom>
        </p:spPr>
      </p:pic>
      <p:sp>
        <p:nvSpPr>
          <p:cNvPr id="13" name="Заголовок 12">
            <a:extLst>
              <a:ext uri="{FF2B5EF4-FFF2-40B4-BE49-F238E27FC236}">
                <a16:creationId xmlns:a16="http://schemas.microsoft.com/office/drawing/2014/main" xmlns="" id="{0ECE03EB-3B62-9045-9BF8-D5D74EDF8E99}"/>
              </a:ext>
            </a:extLst>
          </p:cNvPr>
          <p:cNvSpPr>
            <a:spLocks noGrp="1"/>
          </p:cNvSpPr>
          <p:nvPr>
            <p:ph type="title" hasCustomPrompt="1"/>
          </p:nvPr>
        </p:nvSpPr>
        <p:spPr>
          <a:xfrm>
            <a:off x="888112" y="3471862"/>
            <a:ext cx="17338675" cy="2185988"/>
          </a:xfrm>
          <a:prstGeom prst="rect">
            <a:avLst/>
          </a:prstGeom>
        </p:spPr>
        <p:txBody>
          <a:bodyPr lIns="0" tIns="0" rIns="0" bIns="0" anchor="b"/>
          <a:lstStyle>
            <a:lvl1pPr>
              <a:defRPr sz="4800" b="1"/>
            </a:lvl1pPr>
          </a:lstStyle>
          <a:p>
            <a:r>
              <a:rPr lang="ru-RU" dirty="0"/>
              <a:t>Образец разделителя</a:t>
            </a:r>
          </a:p>
        </p:txBody>
      </p:sp>
      <p:sp>
        <p:nvSpPr>
          <p:cNvPr id="14" name="Нижний колонтитул 13">
            <a:extLst>
              <a:ext uri="{FF2B5EF4-FFF2-40B4-BE49-F238E27FC236}">
                <a16:creationId xmlns:a16="http://schemas.microsoft.com/office/drawing/2014/main" xmlns="" id="{6B5E0E9F-4543-7448-BBFC-18529CE6E316}"/>
              </a:ext>
            </a:extLst>
          </p:cNvPr>
          <p:cNvSpPr>
            <a:spLocks noGrp="1"/>
          </p:cNvSpPr>
          <p:nvPr>
            <p:ph type="ftr" idx="10"/>
          </p:nvPr>
        </p:nvSpPr>
        <p:spPr>
          <a:xfrm>
            <a:off x="888112" y="10759710"/>
            <a:ext cx="6433312" cy="395969"/>
          </a:xfrm>
          <a:prstGeom prst="rect">
            <a:avLst/>
          </a:prstGeom>
        </p:spPr>
        <p:txBody>
          <a:bodyPr lIns="0" tIns="0" rIns="0" bIns="0"/>
          <a:lstStyle/>
          <a:p>
            <a:endParaRPr lang="ru-RU"/>
          </a:p>
        </p:txBody>
      </p:sp>
      <p:sp>
        <p:nvSpPr>
          <p:cNvPr id="15" name="Номер слайда 14">
            <a:extLst>
              <a:ext uri="{FF2B5EF4-FFF2-40B4-BE49-F238E27FC236}">
                <a16:creationId xmlns:a16="http://schemas.microsoft.com/office/drawing/2014/main" xmlns="" id="{84F6E991-D007-BC46-B4E1-45A71E992E31}"/>
              </a:ext>
            </a:extLst>
          </p:cNvPr>
          <p:cNvSpPr>
            <a:spLocks noGrp="1"/>
          </p:cNvSpPr>
          <p:nvPr>
            <p:ph type="sldNum" idx="11"/>
          </p:nvPr>
        </p:nvSpPr>
        <p:spPr>
          <a:xfrm>
            <a:off x="14648272" y="10759710"/>
            <a:ext cx="4623943" cy="395969"/>
          </a:xfrm>
          <a:prstGeom prst="rect">
            <a:avLst/>
          </a:prstGeom>
        </p:spPr>
        <p:txBody>
          <a:bodyPr/>
          <a:lstStyle/>
          <a:p>
            <a:fld id="{00000000-1234-1234-1234-123412341234}" type="slidenum">
              <a:rPr lang="ru-RU" smtClean="0"/>
              <a:pPr/>
              <a:t>‹#›</a:t>
            </a:fld>
            <a:endParaRPr lang="ru-RU"/>
          </a:p>
        </p:txBody>
      </p:sp>
      <p:pic>
        <p:nvPicPr>
          <p:cNvPr id="11" name="Рисунок 10">
            <a:extLst>
              <a:ext uri="{FF2B5EF4-FFF2-40B4-BE49-F238E27FC236}">
                <a16:creationId xmlns:a16="http://schemas.microsoft.com/office/drawing/2014/main" xmlns="" id="{E938B5B4-D636-894E-A4BC-34D240BA9D6A}"/>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888112" y="714058"/>
            <a:ext cx="3177669" cy="1182388"/>
          </a:xfrm>
          <a:prstGeom prst="rect">
            <a:avLst/>
          </a:prstGeom>
        </p:spPr>
      </p:pic>
      <p:pic>
        <p:nvPicPr>
          <p:cNvPr id="9" name="Рисунок 8">
            <a:extLst>
              <a:ext uri="{FF2B5EF4-FFF2-40B4-BE49-F238E27FC236}">
                <a16:creationId xmlns:a16="http://schemas.microsoft.com/office/drawing/2014/main" xmlns="" id="{25AAB992-4A60-D640-922B-8FE792D118E7}"/>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Tree>
    <p:extLst>
      <p:ext uri="{BB962C8B-B14F-4D97-AF65-F5344CB8AC3E}">
        <p14:creationId xmlns:p14="http://schemas.microsoft.com/office/powerpoint/2010/main" val="4204884962"/>
      </p:ext>
    </p:extLst>
  </p:cSld>
  <p:clrMapOvr>
    <a:masterClrMapping/>
  </p:clrMapOvr>
  <p:extLst>
    <p:ext uri="{DCECCB84-F9BA-43D5-87BE-67443E8EF086}">
      <p15:sldGuideLst xmlns:p15="http://schemas.microsoft.com/office/powerpoint/2012/main">
        <p15:guide id="1" pos="54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xmlns="" id="{5AFB213A-41E3-154A-98C1-317359A92FC1}"/>
              </a:ext>
            </a:extLst>
          </p:cNvPr>
          <p:cNvPicPr>
            <a:picLocks noChangeAspect="1"/>
          </p:cNvPicPr>
          <p:nvPr userDrawn="1"/>
        </p:nvPicPr>
        <p:blipFill>
          <a:blip r:embed="rId3"/>
          <a:stretch>
            <a:fillRect/>
          </a:stretch>
        </p:blipFill>
        <p:spPr>
          <a:xfrm>
            <a:off x="8063346" y="-3760202"/>
            <a:ext cx="15445312" cy="14464127"/>
          </a:xfrm>
          <a:prstGeom prst="rect">
            <a:avLst/>
          </a:prstGeom>
        </p:spPr>
      </p:pic>
      <p:sp>
        <p:nvSpPr>
          <p:cNvPr id="15" name="Номер слайда 14">
            <a:extLst>
              <a:ext uri="{FF2B5EF4-FFF2-40B4-BE49-F238E27FC236}">
                <a16:creationId xmlns:a16="http://schemas.microsoft.com/office/drawing/2014/main" xmlns="" id="{84F6E991-D007-BC46-B4E1-45A71E992E31}"/>
              </a:ext>
            </a:extLst>
          </p:cNvPr>
          <p:cNvSpPr>
            <a:spLocks noGrp="1"/>
          </p:cNvSpPr>
          <p:nvPr>
            <p:ph type="sldNum" idx="11"/>
          </p:nvPr>
        </p:nvSpPr>
        <p:spPr>
          <a:xfrm>
            <a:off x="14648272" y="10759710"/>
            <a:ext cx="4623943" cy="395969"/>
          </a:xfrm>
          <a:prstGeom prst="rect">
            <a:avLst/>
          </a:prstGeom>
        </p:spPr>
        <p:txBody>
          <a:bodyPr/>
          <a:lstStyle/>
          <a:p>
            <a:fld id="{00000000-1234-1234-1234-123412341234}" type="slidenum">
              <a:rPr lang="ru-RU" smtClean="0"/>
              <a:pPr/>
              <a:t>‹#›</a:t>
            </a:fld>
            <a:endParaRPr lang="ru-RU"/>
          </a:p>
        </p:txBody>
      </p:sp>
      <p:pic>
        <p:nvPicPr>
          <p:cNvPr id="9" name="Рисунок 8">
            <a:extLst>
              <a:ext uri="{FF2B5EF4-FFF2-40B4-BE49-F238E27FC236}">
                <a16:creationId xmlns:a16="http://schemas.microsoft.com/office/drawing/2014/main" xmlns="" id="{EAE5D23A-A48A-A54D-9B96-8821DF515B9B}"/>
              </a:ext>
            </a:extLst>
          </p:cNvPr>
          <p:cNvPicPr>
            <a:picLocks noChangeAspect="1"/>
          </p:cNvPicPr>
          <p:nvPr userDrawn="1"/>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13009876" y="458195"/>
            <a:ext cx="6407295" cy="564628"/>
          </a:xfrm>
          <a:prstGeom prst="rect">
            <a:avLst/>
          </a:prstGeom>
        </p:spPr>
      </p:pic>
      <p:sp>
        <p:nvSpPr>
          <p:cNvPr id="10" name="Подзаголовок 2">
            <a:extLst>
              <a:ext uri="{FF2B5EF4-FFF2-40B4-BE49-F238E27FC236}">
                <a16:creationId xmlns:a16="http://schemas.microsoft.com/office/drawing/2014/main" xmlns="" id="{619E01A9-3E43-5241-8B27-5E84F94F01A0}"/>
              </a:ext>
            </a:extLst>
          </p:cNvPr>
          <p:cNvSpPr>
            <a:spLocks noGrp="1"/>
          </p:cNvSpPr>
          <p:nvPr>
            <p:ph type="subTitle" idx="1"/>
          </p:nvPr>
        </p:nvSpPr>
        <p:spPr>
          <a:xfrm>
            <a:off x="906400" y="5923756"/>
            <a:ext cx="15078075" cy="2732088"/>
          </a:xfrm>
          <a:prstGeom prst="rect">
            <a:avLst/>
          </a:prstGeo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2" name="Заголовок 12">
            <a:extLst>
              <a:ext uri="{FF2B5EF4-FFF2-40B4-BE49-F238E27FC236}">
                <a16:creationId xmlns:a16="http://schemas.microsoft.com/office/drawing/2014/main" xmlns="" id="{32B77989-13B4-0345-B00E-3374CF978BA0}"/>
              </a:ext>
            </a:extLst>
          </p:cNvPr>
          <p:cNvSpPr>
            <a:spLocks noGrp="1"/>
          </p:cNvSpPr>
          <p:nvPr>
            <p:ph type="title" hasCustomPrompt="1"/>
          </p:nvPr>
        </p:nvSpPr>
        <p:spPr>
          <a:xfrm>
            <a:off x="906400" y="3471862"/>
            <a:ext cx="17338675" cy="2185988"/>
          </a:xfrm>
          <a:prstGeom prst="rect">
            <a:avLst/>
          </a:prstGeom>
        </p:spPr>
        <p:txBody>
          <a:bodyPr lIns="0" tIns="0" rIns="0" bIns="0" anchor="b"/>
          <a:lstStyle>
            <a:lvl1pPr>
              <a:defRPr sz="4800" b="1"/>
            </a:lvl1pPr>
          </a:lstStyle>
          <a:p>
            <a:r>
              <a:rPr lang="ru-RU" dirty="0"/>
              <a:t>Образец разделителя</a:t>
            </a:r>
          </a:p>
        </p:txBody>
      </p:sp>
      <p:sp>
        <p:nvSpPr>
          <p:cNvPr id="16" name="Нижний колонтитул 13">
            <a:extLst>
              <a:ext uri="{FF2B5EF4-FFF2-40B4-BE49-F238E27FC236}">
                <a16:creationId xmlns:a16="http://schemas.microsoft.com/office/drawing/2014/main" xmlns="" id="{D15AFD3C-1B44-9C4A-81E5-17FBA6759FB3}"/>
              </a:ext>
            </a:extLst>
          </p:cNvPr>
          <p:cNvSpPr>
            <a:spLocks noGrp="1"/>
          </p:cNvSpPr>
          <p:nvPr>
            <p:ph type="ftr" idx="10"/>
          </p:nvPr>
        </p:nvSpPr>
        <p:spPr>
          <a:xfrm>
            <a:off x="906400" y="10759710"/>
            <a:ext cx="6433312" cy="395969"/>
          </a:xfrm>
          <a:prstGeom prst="rect">
            <a:avLst/>
          </a:prstGeom>
        </p:spPr>
        <p:txBody>
          <a:bodyPr lIns="0" tIns="0" rIns="0" bIns="0"/>
          <a:lstStyle/>
          <a:p>
            <a:endParaRPr lang="ru-RU"/>
          </a:p>
        </p:txBody>
      </p:sp>
      <p:pic>
        <p:nvPicPr>
          <p:cNvPr id="17" name="Рисунок 16">
            <a:extLst>
              <a:ext uri="{FF2B5EF4-FFF2-40B4-BE49-F238E27FC236}">
                <a16:creationId xmlns:a16="http://schemas.microsoft.com/office/drawing/2014/main" xmlns="" id="{BE9342B2-9B05-4142-AF50-13B59E7D4387}"/>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906400" y="714058"/>
            <a:ext cx="3177669" cy="1182388"/>
          </a:xfrm>
          <a:prstGeom prst="rect">
            <a:avLst/>
          </a:prstGeom>
        </p:spPr>
      </p:pic>
    </p:spTree>
    <p:extLst>
      <p:ext uri="{BB962C8B-B14F-4D97-AF65-F5344CB8AC3E}">
        <p14:creationId xmlns:p14="http://schemas.microsoft.com/office/powerpoint/2010/main" val="1081414763"/>
      </p:ext>
    </p:extLst>
  </p:cSld>
  <p:clrMapOvr>
    <a:masterClrMapping/>
  </p:clrMapOvr>
  <p:extLst>
    <p:ext uri="{DCECCB84-F9BA-43D5-87BE-67443E8EF086}">
      <p15:sldGuideLst xmlns:p15="http://schemas.microsoft.com/office/powerpoint/2012/main">
        <p15:guide id="1" pos="57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Титульный слайд">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14" name="Подзаголовок 2">
            <a:extLst>
              <a:ext uri="{FF2B5EF4-FFF2-40B4-BE49-F238E27FC236}">
                <a16:creationId xmlns:a16="http://schemas.microsoft.com/office/drawing/2014/main" xmlns="" id="{B31CB517-791B-C349-A525-6168E812576F}"/>
              </a:ext>
            </a:extLst>
          </p:cNvPr>
          <p:cNvSpPr>
            <a:spLocks noGrp="1"/>
          </p:cNvSpPr>
          <p:nvPr>
            <p:ph type="subTitle" idx="1"/>
          </p:nvPr>
        </p:nvSpPr>
        <p:spPr>
          <a:xfrm>
            <a:off x="941613" y="5923756"/>
            <a:ext cx="8769552" cy="2732088"/>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5" name="Заголовок 12">
            <a:extLst>
              <a:ext uri="{FF2B5EF4-FFF2-40B4-BE49-F238E27FC236}">
                <a16:creationId xmlns:a16="http://schemas.microsoft.com/office/drawing/2014/main" xmlns="" id="{82E44724-F3C5-A44B-A4C0-0BB8A2BF89C2}"/>
              </a:ext>
            </a:extLst>
          </p:cNvPr>
          <p:cNvSpPr>
            <a:spLocks noGrp="1"/>
          </p:cNvSpPr>
          <p:nvPr>
            <p:ph type="title" hasCustomPrompt="1"/>
          </p:nvPr>
        </p:nvSpPr>
        <p:spPr>
          <a:xfrm>
            <a:off x="941613" y="3471862"/>
            <a:ext cx="8769552" cy="2185988"/>
          </a:xfrm>
          <a:prstGeom prst="rect">
            <a:avLst/>
          </a:prstGeom>
        </p:spPr>
        <p:txBody>
          <a:bodyPr lIns="0" tIns="0" rIns="0" bIns="0" anchor="b"/>
          <a:lstStyle>
            <a:lvl1pPr>
              <a:defRPr sz="4800" b="1">
                <a:solidFill>
                  <a:schemeClr val="bg1"/>
                </a:solidFill>
              </a:defRPr>
            </a:lvl1pPr>
          </a:lstStyle>
          <a:p>
            <a:r>
              <a:rPr lang="ru-RU" dirty="0"/>
              <a:t>Образец разделителя</a:t>
            </a:r>
          </a:p>
        </p:txBody>
      </p:sp>
      <p:pic>
        <p:nvPicPr>
          <p:cNvPr id="17" name="Рисунок 16">
            <a:extLst>
              <a:ext uri="{FF2B5EF4-FFF2-40B4-BE49-F238E27FC236}">
                <a16:creationId xmlns:a16="http://schemas.microsoft.com/office/drawing/2014/main" xmlns="" id="{C0F0A868-8108-1A42-8EDA-CE2F4F766533}"/>
              </a:ext>
            </a:extLst>
          </p:cNvPr>
          <p:cNvPicPr>
            <a:picLocks noChangeAspect="1"/>
          </p:cNvPicPr>
          <p:nvPr userDrawn="1"/>
        </p:nvPicPr>
        <p:blipFill>
          <a:blip r:embed="rId3"/>
          <a:stretch>
            <a:fillRect/>
          </a:stretch>
        </p:blipFill>
        <p:spPr>
          <a:xfrm>
            <a:off x="7297805" y="-1758684"/>
            <a:ext cx="15018686" cy="15364879"/>
          </a:xfrm>
          <a:prstGeom prst="rect">
            <a:avLst/>
          </a:prstGeom>
        </p:spPr>
      </p:pic>
      <p:sp>
        <p:nvSpPr>
          <p:cNvPr id="9" name="Нижний колонтитул 8">
            <a:extLst>
              <a:ext uri="{FF2B5EF4-FFF2-40B4-BE49-F238E27FC236}">
                <a16:creationId xmlns:a16="http://schemas.microsoft.com/office/drawing/2014/main" xmlns="" id="{9417760D-21B9-594E-B863-A32ABBFF6424}"/>
              </a:ext>
            </a:extLst>
          </p:cNvPr>
          <p:cNvSpPr>
            <a:spLocks noGrp="1"/>
          </p:cNvSpPr>
          <p:nvPr>
            <p:ph type="ftr" idx="10"/>
          </p:nvPr>
        </p:nvSpPr>
        <p:spPr>
          <a:xfrm>
            <a:off x="941613" y="10759711"/>
            <a:ext cx="6433312" cy="184666"/>
          </a:xfrm>
          <a:prstGeom prst="rect">
            <a:avLst/>
          </a:prstGeom>
        </p:spPr>
        <p:txBody>
          <a:bodyPr lIns="0" tIns="0" rIns="0" bIns="0"/>
          <a:lstStyle>
            <a:lvl1pPr>
              <a:defRPr>
                <a:solidFill>
                  <a:srgbClr val="20D7C0"/>
                </a:solidFill>
              </a:defRPr>
            </a:lvl1pPr>
          </a:lstStyle>
          <a:p>
            <a:endParaRPr lang="ru-RU" dirty="0"/>
          </a:p>
        </p:txBody>
      </p:sp>
      <p:sp>
        <p:nvSpPr>
          <p:cNvPr id="10" name="Номер слайда 9">
            <a:extLst>
              <a:ext uri="{FF2B5EF4-FFF2-40B4-BE49-F238E27FC236}">
                <a16:creationId xmlns:a16="http://schemas.microsoft.com/office/drawing/2014/main" xmlns="" id="{83E484AA-C2CB-E744-84A0-63E84E4BDBE9}"/>
              </a:ext>
            </a:extLst>
          </p:cNvPr>
          <p:cNvSpPr>
            <a:spLocks noGrp="1"/>
          </p:cNvSpPr>
          <p:nvPr>
            <p:ph type="sldNum" idx="11"/>
          </p:nvPr>
        </p:nvSpPr>
        <p:spPr>
          <a:xfrm>
            <a:off x="14648272" y="10759710"/>
            <a:ext cx="4623943" cy="395969"/>
          </a:xfrm>
          <a:prstGeom prst="rect">
            <a:avLst/>
          </a:prstGeom>
        </p:spPr>
        <p:txBody>
          <a:bodyPr/>
          <a:lstStyle>
            <a:lvl1pPr>
              <a:defRPr>
                <a:solidFill>
                  <a:srgbClr val="20D7C0"/>
                </a:solidFill>
              </a:defRPr>
            </a:lvl1pPr>
          </a:lstStyle>
          <a:p>
            <a:fld id="{00000000-1234-1234-1234-123412341234}" type="slidenum">
              <a:rPr lang="ru-RU" smtClean="0"/>
              <a:pPr/>
              <a:t>‹#›</a:t>
            </a:fld>
            <a:endParaRPr lang="ru-RU"/>
          </a:p>
        </p:txBody>
      </p:sp>
      <p:pic>
        <p:nvPicPr>
          <p:cNvPr id="19" name="Рисунок 18">
            <a:extLst>
              <a:ext uri="{FF2B5EF4-FFF2-40B4-BE49-F238E27FC236}">
                <a16:creationId xmlns:a16="http://schemas.microsoft.com/office/drawing/2014/main" xmlns="" id="{5DED0A0F-6A06-D645-BB7B-B3C096E8F310}"/>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942976" y="756372"/>
            <a:ext cx="3049855" cy="1109038"/>
          </a:xfrm>
          <a:prstGeom prst="rect">
            <a:avLst/>
          </a:prstGeom>
        </p:spPr>
      </p:pic>
      <p:pic>
        <p:nvPicPr>
          <p:cNvPr id="11" name="Рисунок 10">
            <a:extLst>
              <a:ext uri="{FF2B5EF4-FFF2-40B4-BE49-F238E27FC236}">
                <a16:creationId xmlns:a16="http://schemas.microsoft.com/office/drawing/2014/main" xmlns="" id="{B9B7880E-B510-F140-B243-89F0042ED847}"/>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Tree>
    <p:extLst>
      <p:ext uri="{BB962C8B-B14F-4D97-AF65-F5344CB8AC3E}">
        <p14:creationId xmlns:p14="http://schemas.microsoft.com/office/powerpoint/2010/main" val="1856773036"/>
      </p:ext>
    </p:extLst>
  </p:cSld>
  <p:clrMapOvr>
    <a:masterClrMapping/>
  </p:clrMapOvr>
  <p:extLst>
    <p:ext uri="{DCECCB84-F9BA-43D5-87BE-67443E8EF086}">
      <p15:sldGuideLst xmlns:p15="http://schemas.microsoft.com/office/powerpoint/2012/main">
        <p15:guide id="1" pos="571">
          <p15:clr>
            <a:srgbClr val="FBAE40"/>
          </p15:clr>
        </p15:guide>
        <p15:guide id="3" orient="horz" pos="6535">
          <p15:clr>
            <a:srgbClr val="FBAE40"/>
          </p15:clr>
        </p15:guide>
        <p15:guide id="4" orient="horz" pos="45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Номер слайда 7">
            <a:extLst>
              <a:ext uri="{FF2B5EF4-FFF2-40B4-BE49-F238E27FC236}">
                <a16:creationId xmlns:a16="http://schemas.microsoft.com/office/drawing/2014/main" xmlns="" id="{67D9F912-A1AB-8847-86EE-DFA3A3467A70}"/>
              </a:ext>
            </a:extLst>
          </p:cNvPr>
          <p:cNvSpPr>
            <a:spLocks noGrp="1"/>
          </p:cNvSpPr>
          <p:nvPr>
            <p:ph type="sldNum" idx="11"/>
          </p:nvPr>
        </p:nvSpPr>
        <p:spPr>
          <a:xfrm>
            <a:off x="14648272" y="10759710"/>
            <a:ext cx="4623943" cy="395969"/>
          </a:xfrm>
          <a:prstGeom prst="rect">
            <a:avLst/>
          </a:prstGeom>
        </p:spPr>
        <p:txBody>
          <a:bodyPr/>
          <a:lstStyle>
            <a:lvl1pPr>
              <a:defRPr>
                <a:solidFill>
                  <a:srgbClr val="20D7C0"/>
                </a:solidFill>
              </a:defRPr>
            </a:lvl1pPr>
          </a:lstStyle>
          <a:p>
            <a:fld id="{00000000-1234-1234-1234-123412341234}" type="slidenum">
              <a:rPr lang="ru-RU" smtClean="0"/>
              <a:pPr/>
              <a:t>‹#›</a:t>
            </a:fld>
            <a:endParaRPr lang="ru-RU"/>
          </a:p>
        </p:txBody>
      </p:sp>
      <p:pic>
        <p:nvPicPr>
          <p:cNvPr id="9" name="Рисунок 8">
            <a:extLst>
              <a:ext uri="{FF2B5EF4-FFF2-40B4-BE49-F238E27FC236}">
                <a16:creationId xmlns:a16="http://schemas.microsoft.com/office/drawing/2014/main" xmlns="" id="{CA253B6D-528B-4C4E-BB42-F73F086058A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42976" y="756372"/>
            <a:ext cx="3049855" cy="1109038"/>
          </a:xfrm>
          <a:prstGeom prst="rect">
            <a:avLst/>
          </a:prstGeom>
        </p:spPr>
      </p:pic>
      <p:pic>
        <p:nvPicPr>
          <p:cNvPr id="10" name="Рисунок 9">
            <a:extLst>
              <a:ext uri="{FF2B5EF4-FFF2-40B4-BE49-F238E27FC236}">
                <a16:creationId xmlns:a16="http://schemas.microsoft.com/office/drawing/2014/main" xmlns="" id="{5310865D-6844-4147-9F05-E1231503B736}"/>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13009876" y="458195"/>
            <a:ext cx="6407295" cy="564628"/>
          </a:xfrm>
          <a:prstGeom prst="rect">
            <a:avLst/>
          </a:prstGeom>
        </p:spPr>
      </p:pic>
      <p:sp>
        <p:nvSpPr>
          <p:cNvPr id="11" name="Подзаголовок 2">
            <a:extLst>
              <a:ext uri="{FF2B5EF4-FFF2-40B4-BE49-F238E27FC236}">
                <a16:creationId xmlns:a16="http://schemas.microsoft.com/office/drawing/2014/main" xmlns="" id="{0B82EC68-AEA6-0A43-90FB-56ED8864A6AB}"/>
              </a:ext>
            </a:extLst>
          </p:cNvPr>
          <p:cNvSpPr>
            <a:spLocks noGrp="1"/>
          </p:cNvSpPr>
          <p:nvPr>
            <p:ph type="subTitle" idx="1"/>
          </p:nvPr>
        </p:nvSpPr>
        <p:spPr>
          <a:xfrm>
            <a:off x="941613" y="5923756"/>
            <a:ext cx="8769552" cy="2732088"/>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2" name="Заголовок 12">
            <a:extLst>
              <a:ext uri="{FF2B5EF4-FFF2-40B4-BE49-F238E27FC236}">
                <a16:creationId xmlns:a16="http://schemas.microsoft.com/office/drawing/2014/main" xmlns="" id="{97EF1A79-3395-9247-9514-6EC3C047F1F7}"/>
              </a:ext>
            </a:extLst>
          </p:cNvPr>
          <p:cNvSpPr>
            <a:spLocks noGrp="1"/>
          </p:cNvSpPr>
          <p:nvPr>
            <p:ph type="title" hasCustomPrompt="1"/>
          </p:nvPr>
        </p:nvSpPr>
        <p:spPr>
          <a:xfrm>
            <a:off x="941613" y="3471862"/>
            <a:ext cx="8769552" cy="2185988"/>
          </a:xfrm>
          <a:prstGeom prst="rect">
            <a:avLst/>
          </a:prstGeom>
        </p:spPr>
        <p:txBody>
          <a:bodyPr lIns="0" tIns="0" rIns="0" bIns="0" anchor="b"/>
          <a:lstStyle>
            <a:lvl1pPr>
              <a:defRPr sz="4800" b="1">
                <a:solidFill>
                  <a:schemeClr val="bg1"/>
                </a:solidFill>
              </a:defRPr>
            </a:lvl1pPr>
          </a:lstStyle>
          <a:p>
            <a:r>
              <a:rPr lang="ru-RU" dirty="0"/>
              <a:t>Образец разделителя</a:t>
            </a:r>
          </a:p>
        </p:txBody>
      </p:sp>
      <p:sp>
        <p:nvSpPr>
          <p:cNvPr id="13" name="Нижний колонтитул 8">
            <a:extLst>
              <a:ext uri="{FF2B5EF4-FFF2-40B4-BE49-F238E27FC236}">
                <a16:creationId xmlns:a16="http://schemas.microsoft.com/office/drawing/2014/main" xmlns="" id="{E90F4487-3ACF-194B-A678-078B67C106E7}"/>
              </a:ext>
            </a:extLst>
          </p:cNvPr>
          <p:cNvSpPr>
            <a:spLocks noGrp="1"/>
          </p:cNvSpPr>
          <p:nvPr>
            <p:ph type="ftr" idx="10"/>
          </p:nvPr>
        </p:nvSpPr>
        <p:spPr>
          <a:xfrm>
            <a:off x="941613" y="10759711"/>
            <a:ext cx="6433312" cy="184666"/>
          </a:xfrm>
          <a:prstGeom prst="rect">
            <a:avLst/>
          </a:prstGeom>
        </p:spPr>
        <p:txBody>
          <a:bodyPr lIns="0" tIns="0" rIns="0" bIns="0"/>
          <a:lstStyle>
            <a:lvl1pPr>
              <a:defRPr>
                <a:solidFill>
                  <a:srgbClr val="20D7C0"/>
                </a:solidFill>
              </a:defRPr>
            </a:lvl1pPr>
          </a:lstStyle>
          <a:p>
            <a:endParaRPr lang="ru-RU" dirty="0"/>
          </a:p>
        </p:txBody>
      </p:sp>
    </p:spTree>
    <p:extLst>
      <p:ext uri="{BB962C8B-B14F-4D97-AF65-F5344CB8AC3E}">
        <p14:creationId xmlns:p14="http://schemas.microsoft.com/office/powerpoint/2010/main" val="2722081053"/>
      </p:ext>
    </p:extLst>
  </p:cSld>
  <p:clrMapOvr>
    <a:masterClrMapping/>
  </p:clrMapOvr>
  <p:extLst>
    <p:ext uri="{DCECCB84-F9BA-43D5-87BE-67443E8EF086}">
      <p15:sldGuideLst xmlns:p15="http://schemas.microsoft.com/office/powerpoint/2012/main">
        <p15:guide id="1" pos="571">
          <p15:clr>
            <a:srgbClr val="FBAE40"/>
          </p15:clr>
        </p15:guide>
        <p15:guide id="3" orient="horz" pos="6535">
          <p15:clr>
            <a:srgbClr val="FBAE40"/>
          </p15:clr>
        </p15:guide>
        <p15:guide id="4" orient="horz" pos="45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Титульный слайд">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xmlns="" id="{A13A7DC9-D1AC-874B-B45F-E5CF03ADE619}"/>
              </a:ext>
            </a:extLst>
          </p:cNvPr>
          <p:cNvPicPr>
            <a:picLocks noChangeAspect="1"/>
          </p:cNvPicPr>
          <p:nvPr userDrawn="1"/>
        </p:nvPicPr>
        <p:blipFill rotWithShape="1">
          <a:blip r:embed="rId3"/>
          <a:srcRect l="9099" t="15719" r="12464" b="31481"/>
          <a:stretch/>
        </p:blipFill>
        <p:spPr>
          <a:xfrm>
            <a:off x="5163451" y="-2088439"/>
            <a:ext cx="18969642" cy="13404139"/>
          </a:xfrm>
          <a:prstGeom prst="rect">
            <a:avLst/>
          </a:prstGeom>
        </p:spPr>
      </p:pic>
      <p:sp>
        <p:nvSpPr>
          <p:cNvPr id="10" name="Номер слайда 9">
            <a:extLst>
              <a:ext uri="{FF2B5EF4-FFF2-40B4-BE49-F238E27FC236}">
                <a16:creationId xmlns:a16="http://schemas.microsoft.com/office/drawing/2014/main" xmlns="" id="{9682D4C5-DDB1-4847-AE76-42212B70D76D}"/>
              </a:ext>
            </a:extLst>
          </p:cNvPr>
          <p:cNvSpPr>
            <a:spLocks noGrp="1"/>
          </p:cNvSpPr>
          <p:nvPr>
            <p:ph type="sldNum" idx="11"/>
          </p:nvPr>
        </p:nvSpPr>
        <p:spPr>
          <a:xfrm>
            <a:off x="14648272" y="10759710"/>
            <a:ext cx="4623943" cy="395969"/>
          </a:xfrm>
          <a:prstGeom prst="rect">
            <a:avLst/>
          </a:prstGeom>
        </p:spPr>
        <p:txBody>
          <a:bodyPr/>
          <a:lstStyle>
            <a:lvl1pPr>
              <a:defRPr>
                <a:solidFill>
                  <a:srgbClr val="20D7C0"/>
                </a:solidFill>
              </a:defRPr>
            </a:lvl1pPr>
          </a:lstStyle>
          <a:p>
            <a:fld id="{00000000-1234-1234-1234-123412341234}" type="slidenum">
              <a:rPr lang="ru-RU" smtClean="0"/>
              <a:pPr/>
              <a:t>‹#›</a:t>
            </a:fld>
            <a:endParaRPr lang="ru-RU"/>
          </a:p>
        </p:txBody>
      </p:sp>
      <p:pic>
        <p:nvPicPr>
          <p:cNvPr id="12" name="Рисунок 11">
            <a:extLst>
              <a:ext uri="{FF2B5EF4-FFF2-40B4-BE49-F238E27FC236}">
                <a16:creationId xmlns:a16="http://schemas.microsoft.com/office/drawing/2014/main" xmlns="" id="{E7927BA8-6461-3E44-879B-33796ACFDC99}"/>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942976" y="756372"/>
            <a:ext cx="3049855" cy="1109038"/>
          </a:xfrm>
          <a:prstGeom prst="rect">
            <a:avLst/>
          </a:prstGeom>
        </p:spPr>
      </p:pic>
      <p:pic>
        <p:nvPicPr>
          <p:cNvPr id="11" name="Рисунок 10">
            <a:extLst>
              <a:ext uri="{FF2B5EF4-FFF2-40B4-BE49-F238E27FC236}">
                <a16:creationId xmlns:a16="http://schemas.microsoft.com/office/drawing/2014/main" xmlns="" id="{F8B0058F-50F9-5041-AC23-5BB336A65B3F}"/>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
        <p:nvSpPr>
          <p:cNvPr id="13" name="Подзаголовок 2">
            <a:extLst>
              <a:ext uri="{FF2B5EF4-FFF2-40B4-BE49-F238E27FC236}">
                <a16:creationId xmlns:a16="http://schemas.microsoft.com/office/drawing/2014/main" xmlns="" id="{14107C5B-D6F6-9B40-9676-C8C861D75D24}"/>
              </a:ext>
            </a:extLst>
          </p:cNvPr>
          <p:cNvSpPr>
            <a:spLocks noGrp="1"/>
          </p:cNvSpPr>
          <p:nvPr>
            <p:ph type="subTitle" idx="1"/>
          </p:nvPr>
        </p:nvSpPr>
        <p:spPr>
          <a:xfrm>
            <a:off x="941613" y="5923756"/>
            <a:ext cx="8769552" cy="2732088"/>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6" name="Заголовок 12">
            <a:extLst>
              <a:ext uri="{FF2B5EF4-FFF2-40B4-BE49-F238E27FC236}">
                <a16:creationId xmlns:a16="http://schemas.microsoft.com/office/drawing/2014/main" xmlns="" id="{1BD850E2-D292-F945-A78D-8B5AA1A54549}"/>
              </a:ext>
            </a:extLst>
          </p:cNvPr>
          <p:cNvSpPr>
            <a:spLocks noGrp="1"/>
          </p:cNvSpPr>
          <p:nvPr>
            <p:ph type="title" hasCustomPrompt="1"/>
          </p:nvPr>
        </p:nvSpPr>
        <p:spPr>
          <a:xfrm>
            <a:off x="941613" y="3471862"/>
            <a:ext cx="8769552" cy="2185988"/>
          </a:xfrm>
          <a:prstGeom prst="rect">
            <a:avLst/>
          </a:prstGeom>
        </p:spPr>
        <p:txBody>
          <a:bodyPr lIns="0" tIns="0" rIns="0" bIns="0" anchor="b"/>
          <a:lstStyle>
            <a:lvl1pPr>
              <a:defRPr sz="4800" b="1">
                <a:solidFill>
                  <a:schemeClr val="bg1"/>
                </a:solidFill>
              </a:defRPr>
            </a:lvl1pPr>
          </a:lstStyle>
          <a:p>
            <a:r>
              <a:rPr lang="ru-RU" dirty="0"/>
              <a:t>Образец разделителя</a:t>
            </a:r>
          </a:p>
        </p:txBody>
      </p:sp>
      <p:sp>
        <p:nvSpPr>
          <p:cNvPr id="17" name="Нижний колонтитул 8">
            <a:extLst>
              <a:ext uri="{FF2B5EF4-FFF2-40B4-BE49-F238E27FC236}">
                <a16:creationId xmlns:a16="http://schemas.microsoft.com/office/drawing/2014/main" xmlns="" id="{4853B91A-2247-384D-9817-78F55F4998B1}"/>
              </a:ext>
            </a:extLst>
          </p:cNvPr>
          <p:cNvSpPr>
            <a:spLocks noGrp="1"/>
          </p:cNvSpPr>
          <p:nvPr>
            <p:ph type="ftr" idx="10"/>
          </p:nvPr>
        </p:nvSpPr>
        <p:spPr>
          <a:xfrm>
            <a:off x="941613" y="10759711"/>
            <a:ext cx="6433312" cy="184666"/>
          </a:xfrm>
          <a:prstGeom prst="rect">
            <a:avLst/>
          </a:prstGeom>
        </p:spPr>
        <p:txBody>
          <a:bodyPr lIns="0" tIns="0" rIns="0" bIns="0"/>
          <a:lstStyle>
            <a:lvl1pPr>
              <a:defRPr>
                <a:solidFill>
                  <a:srgbClr val="20D7C0"/>
                </a:solidFill>
              </a:defRPr>
            </a:lvl1pPr>
          </a:lstStyle>
          <a:p>
            <a:endParaRPr lang="ru-RU" dirty="0"/>
          </a:p>
        </p:txBody>
      </p:sp>
    </p:spTree>
    <p:extLst>
      <p:ext uri="{BB962C8B-B14F-4D97-AF65-F5344CB8AC3E}">
        <p14:creationId xmlns:p14="http://schemas.microsoft.com/office/powerpoint/2010/main" val="1969797196"/>
      </p:ext>
    </p:extLst>
  </p:cSld>
  <p:clrMapOvr>
    <a:masterClrMapping/>
  </p:clrMapOvr>
  <p:extLst>
    <p:ext uri="{DCECCB84-F9BA-43D5-87BE-67443E8EF086}">
      <p15:sldGuideLst xmlns:p15="http://schemas.microsoft.com/office/powerpoint/2012/main">
        <p15:guide id="1" pos="571">
          <p15:clr>
            <a:srgbClr val="FBAE40"/>
          </p15:clr>
        </p15:guide>
        <p15:guide id="3" orient="horz" pos="6535">
          <p15:clr>
            <a:srgbClr val="FBAE40"/>
          </p15:clr>
        </p15:guide>
        <p15:guide id="4" orient="horz" pos="45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2.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Номер слайда 3">
            <a:extLst>
              <a:ext uri="{FF2B5EF4-FFF2-40B4-BE49-F238E27FC236}">
                <a16:creationId xmlns:a16="http://schemas.microsoft.com/office/drawing/2014/main" xmlns="" id="{1EBDE21A-55B7-DD49-B2FF-E349F0F9B888}"/>
              </a:ext>
            </a:extLst>
          </p:cNvPr>
          <p:cNvSpPr>
            <a:spLocks noGrp="1"/>
          </p:cNvSpPr>
          <p:nvPr>
            <p:ph type="sldNum" idx="4"/>
          </p:nvPr>
        </p:nvSpPr>
        <p:spPr>
          <a:xfrm>
            <a:off x="14648272" y="10759710"/>
            <a:ext cx="4623943" cy="395969"/>
          </a:xfrm>
          <a:prstGeom prst="rect">
            <a:avLst/>
          </a:prstGeom>
        </p:spPr>
        <p:txBody>
          <a:bodyPr/>
          <a:lstStyle>
            <a:lvl1pPr algn="r">
              <a:defRPr sz="1200">
                <a:solidFill>
                  <a:schemeClr val="bg2">
                    <a:lumMod val="50000"/>
                  </a:schemeClr>
                </a:solidFill>
              </a:defRPr>
            </a:lvl1pPr>
          </a:lstStyle>
          <a:p>
            <a:fld id="{00000000-1234-1234-1234-123412341234}" type="slidenum">
              <a:rPr lang="ru-RU" smtClean="0"/>
              <a:pPr/>
              <a:t>‹#›</a:t>
            </a:fld>
            <a:endParaRPr lang="ru-RU"/>
          </a:p>
        </p:txBody>
      </p:sp>
    </p:spTree>
    <p:extLst>
      <p:ext uri="{BB962C8B-B14F-4D97-AF65-F5344CB8AC3E}">
        <p14:creationId xmlns:p14="http://schemas.microsoft.com/office/powerpoint/2010/main" val="4176662777"/>
      </p:ext>
    </p:extLst>
  </p:cSld>
  <p:clrMap bg1="lt1" tx1="dk1" bg2="lt2" tx2="dk2" accent1="accent1" accent2="accent2" accent3="accent3" accent4="accent4" accent5="accent5" accent6="accent6" hlink="hlink" folHlink="folHlink"/>
  <p:sldLayoutIdLst>
    <p:sldLayoutId id="2147483668" r:id="rId1"/>
    <p:sldLayoutId id="2147483656" r:id="rId2"/>
    <p:sldLayoutId id="2147483670" r:id="rId3"/>
    <p:sldLayoutId id="2147483675" r:id="rId4"/>
    <p:sldLayoutId id="2147483673" r:id="rId5"/>
    <p:sldLayoutId id="2147483671" r:id="rId6"/>
    <p:sldLayoutId id="2147483674" r:id="rId7"/>
    <p:sldLayoutId id="2147483672" r:id="rId8"/>
    <p:sldLayoutId id="2147483676"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4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Номер слайда 3">
            <a:extLst>
              <a:ext uri="{FF2B5EF4-FFF2-40B4-BE49-F238E27FC236}">
                <a16:creationId xmlns:a16="http://schemas.microsoft.com/office/drawing/2014/main" xmlns="" id="{5F479B8B-10D3-674C-9BA6-DD782C3538CD}"/>
              </a:ext>
            </a:extLst>
          </p:cNvPr>
          <p:cNvSpPr>
            <a:spLocks noGrp="1"/>
          </p:cNvSpPr>
          <p:nvPr>
            <p:ph type="sldNum" idx="4"/>
          </p:nvPr>
        </p:nvSpPr>
        <p:spPr>
          <a:xfrm>
            <a:off x="14648272" y="10759710"/>
            <a:ext cx="4623943" cy="395969"/>
          </a:xfrm>
          <a:prstGeom prst="rect">
            <a:avLst/>
          </a:prstGeom>
        </p:spPr>
        <p:txBody>
          <a:bodyPr/>
          <a:lstStyle>
            <a:lvl1pPr algn="r">
              <a:defRPr sz="1200">
                <a:solidFill>
                  <a:schemeClr val="bg2">
                    <a:lumMod val="50000"/>
                  </a:schemeClr>
                </a:solidFill>
              </a:defRPr>
            </a:lvl1pPr>
          </a:lstStyle>
          <a:p>
            <a:fld id="{00000000-1234-1234-1234-123412341234}" type="slidenum">
              <a:rPr lang="ru-RU" smtClean="0"/>
              <a:pPr/>
              <a:t>‹#›</a:t>
            </a:fld>
            <a:endParaRPr lang="ru-RU"/>
          </a:p>
        </p:txBody>
      </p:sp>
    </p:spTree>
    <p:extLst>
      <p:ext uri="{BB962C8B-B14F-4D97-AF65-F5344CB8AC3E}">
        <p14:creationId xmlns:p14="http://schemas.microsoft.com/office/powerpoint/2010/main" val="329673494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6" r:id="rId3"/>
    <p:sldLayoutId id="2147483669"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9.xml"/><Relationship Id="rId5" Type="http://schemas.openxmlformats.org/officeDocument/2006/relationships/image" Target="../media/image21.jpg"/><Relationship Id="rId4" Type="http://schemas.openxmlformats.org/officeDocument/2006/relationships/image" Target="../media/image2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9ABAF0E-B356-8A4A-BFDC-8AEA703BC85B}"/>
              </a:ext>
            </a:extLst>
          </p:cNvPr>
          <p:cNvSpPr>
            <a:spLocks noGrp="1"/>
          </p:cNvSpPr>
          <p:nvPr>
            <p:ph type="ctrTitle"/>
          </p:nvPr>
        </p:nvSpPr>
        <p:spPr/>
        <p:txBody>
          <a:bodyPr/>
          <a:lstStyle/>
          <a:p>
            <a:pPr algn="ctr"/>
            <a:r>
              <a:rPr lang="ru-RU" dirty="0" err="1" smtClean="0"/>
              <a:t>ВелоПуть</a:t>
            </a:r>
            <a:endParaRPr lang="ru-RU" dirty="0"/>
          </a:p>
        </p:txBody>
      </p:sp>
      <p:sp>
        <p:nvSpPr>
          <p:cNvPr id="4" name="Текст 3">
            <a:extLst>
              <a:ext uri="{FF2B5EF4-FFF2-40B4-BE49-F238E27FC236}">
                <a16:creationId xmlns:a16="http://schemas.microsoft.com/office/drawing/2014/main" xmlns="" id="{B5352A1D-B41E-1342-9F17-0F2653F526AE}"/>
              </a:ext>
            </a:extLst>
          </p:cNvPr>
          <p:cNvSpPr>
            <a:spLocks noGrp="1"/>
          </p:cNvSpPr>
          <p:nvPr>
            <p:ph type="body" sz="quarter" idx="10"/>
          </p:nvPr>
        </p:nvSpPr>
        <p:spPr>
          <a:xfrm>
            <a:off x="888112" y="9502589"/>
            <a:ext cx="4239700" cy="1147482"/>
          </a:xfrm>
        </p:spPr>
        <p:txBody>
          <a:bodyPr/>
          <a:lstStyle/>
          <a:p>
            <a:r>
              <a:rPr lang="ru-RU" b="1" cap="all" dirty="0"/>
              <a:t>САПРОНОВА </a:t>
            </a:r>
            <a:r>
              <a:rPr lang="ru-RU" b="1" cap="all" dirty="0" smtClean="0"/>
              <a:t>ЛЮБОВЬ ПАВЛОВНА</a:t>
            </a:r>
          </a:p>
          <a:p>
            <a:r>
              <a:rPr lang="ru-RU" b="1" cap="all" dirty="0"/>
              <a:t>ПРОХОРОВА </a:t>
            </a:r>
            <a:r>
              <a:rPr lang="ru-RU" b="1" cap="all" dirty="0" smtClean="0"/>
              <a:t> АННА ВИТАЛЬЕВНА</a:t>
            </a:r>
          </a:p>
          <a:p>
            <a:r>
              <a:rPr lang="ru-RU" b="1" cap="all" dirty="0"/>
              <a:t>ТОЛСТОКОРОВ КИРИЛЛ СЕРГЕЕВИЧ</a:t>
            </a:r>
            <a:endParaRPr lang="ru-RU" dirty="0"/>
          </a:p>
        </p:txBody>
      </p:sp>
    </p:spTree>
    <p:extLst>
      <p:ext uri="{BB962C8B-B14F-4D97-AF65-F5344CB8AC3E}">
        <p14:creationId xmlns:p14="http://schemas.microsoft.com/office/powerpoint/2010/main" val="2206805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Заголовок 14">
            <a:extLst>
              <a:ext uri="{FF2B5EF4-FFF2-40B4-BE49-F238E27FC236}">
                <a16:creationId xmlns:a16="http://schemas.microsoft.com/office/drawing/2014/main" xmlns="" id="{5E3FCA23-D8EC-B74D-B073-8974604F5A63}"/>
              </a:ext>
            </a:extLst>
          </p:cNvPr>
          <p:cNvSpPr>
            <a:spLocks noGrp="1"/>
          </p:cNvSpPr>
          <p:nvPr>
            <p:ph type="title"/>
          </p:nvPr>
        </p:nvSpPr>
        <p:spPr/>
        <p:txBody>
          <a:bodyPr/>
          <a:lstStyle/>
          <a:p>
            <a:r>
              <a:rPr lang="ru-RU" b="1" dirty="0"/>
              <a:t>Актуальность проекта</a:t>
            </a:r>
          </a:p>
        </p:txBody>
      </p:sp>
      <p:sp>
        <p:nvSpPr>
          <p:cNvPr id="20" name="Текст 19">
            <a:extLst>
              <a:ext uri="{FF2B5EF4-FFF2-40B4-BE49-F238E27FC236}">
                <a16:creationId xmlns:a16="http://schemas.microsoft.com/office/drawing/2014/main" xmlns="" id="{283F6D99-FE8F-3447-990D-DE77451547E1}"/>
              </a:ext>
            </a:extLst>
          </p:cNvPr>
          <p:cNvSpPr>
            <a:spLocks noGrp="1"/>
          </p:cNvSpPr>
          <p:nvPr>
            <p:ph type="body" sz="quarter" idx="13"/>
          </p:nvPr>
        </p:nvSpPr>
        <p:spPr>
          <a:xfrm>
            <a:off x="894587" y="2942400"/>
            <a:ext cx="18397459" cy="7554912"/>
          </a:xfrm>
        </p:spPr>
        <p:txBody>
          <a:bodyPr/>
          <a:lstStyle/>
          <a:p>
            <a:r>
              <a:rPr lang="ru-RU" sz="5400" dirty="0"/>
              <a:t>Проект направлен на решение проблемы организации активного и познавательного отдыха для людей, интересующихся историей и культурой. Он предлагает уникальную возможность сочетать физическую активность с получением знаний о прошлом через интерактивного гида.</a:t>
            </a:r>
            <a:endParaRPr lang="ru-RU" sz="5400" dirty="0"/>
          </a:p>
        </p:txBody>
      </p:sp>
    </p:spTree>
    <p:extLst>
      <p:ext uri="{BB962C8B-B14F-4D97-AF65-F5344CB8AC3E}">
        <p14:creationId xmlns:p14="http://schemas.microsoft.com/office/powerpoint/2010/main" val="1560195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Текст 10">
            <a:extLst>
              <a:ext uri="{FF2B5EF4-FFF2-40B4-BE49-F238E27FC236}">
                <a16:creationId xmlns:a16="http://schemas.microsoft.com/office/drawing/2014/main" xmlns="" id="{C72ED528-466D-BB48-85E5-2A2D73A027E8}"/>
              </a:ext>
            </a:extLst>
          </p:cNvPr>
          <p:cNvSpPr>
            <a:spLocks noGrp="1"/>
          </p:cNvSpPr>
          <p:nvPr>
            <p:ph type="body" sz="quarter" idx="12"/>
          </p:nvPr>
        </p:nvSpPr>
        <p:spPr/>
        <p:txBody>
          <a:bodyPr/>
          <a:lstStyle/>
          <a:p>
            <a:r>
              <a:rPr lang="ru-RU" dirty="0"/>
              <a:t>Проблема клиента, которую вы решаете.</a:t>
            </a:r>
          </a:p>
          <a:p>
            <a:endParaRPr lang="ru-RU" dirty="0"/>
          </a:p>
        </p:txBody>
      </p:sp>
      <p:sp>
        <p:nvSpPr>
          <p:cNvPr id="10" name="Заголовок 9">
            <a:extLst>
              <a:ext uri="{FF2B5EF4-FFF2-40B4-BE49-F238E27FC236}">
                <a16:creationId xmlns:a16="http://schemas.microsoft.com/office/drawing/2014/main" xmlns="" id="{857418DB-37CF-2943-BAD4-176F0C2D3696}"/>
              </a:ext>
            </a:extLst>
          </p:cNvPr>
          <p:cNvSpPr>
            <a:spLocks noGrp="1"/>
          </p:cNvSpPr>
          <p:nvPr>
            <p:ph type="title"/>
          </p:nvPr>
        </p:nvSpPr>
        <p:spPr/>
        <p:txBody>
          <a:bodyPr/>
          <a:lstStyle/>
          <a:p>
            <a:r>
              <a:rPr lang="ru-RU" b="1" dirty="0"/>
              <a:t>Проблема</a:t>
            </a:r>
          </a:p>
        </p:txBody>
      </p:sp>
      <p:sp>
        <p:nvSpPr>
          <p:cNvPr id="14" name="Текст 13">
            <a:extLst>
              <a:ext uri="{FF2B5EF4-FFF2-40B4-BE49-F238E27FC236}">
                <a16:creationId xmlns:a16="http://schemas.microsoft.com/office/drawing/2014/main" xmlns="" id="{BFFD4462-BD95-854B-8FD9-709FEADBF547}"/>
              </a:ext>
            </a:extLst>
          </p:cNvPr>
          <p:cNvSpPr>
            <a:spLocks noGrp="1"/>
          </p:cNvSpPr>
          <p:nvPr>
            <p:ph type="body" sz="quarter" idx="13"/>
          </p:nvPr>
        </p:nvSpPr>
        <p:spPr/>
        <p:txBody>
          <a:bodyPr/>
          <a:lstStyle/>
          <a:p>
            <a:r>
              <a:rPr lang="ru-RU" sz="3200" dirty="0"/>
              <a:t>Мы помогаем людям получить больше информации о достопримечательностях во время велопрогулок, а также предлагаем рекомендации по маршрутам, которые могут быть им интересны.</a:t>
            </a:r>
            <a:endParaRPr lang="ru-RU" sz="3200" dirty="0"/>
          </a:p>
        </p:txBody>
      </p:sp>
      <p:sp>
        <p:nvSpPr>
          <p:cNvPr id="15" name="Текст 14">
            <a:extLst>
              <a:ext uri="{FF2B5EF4-FFF2-40B4-BE49-F238E27FC236}">
                <a16:creationId xmlns:a16="http://schemas.microsoft.com/office/drawing/2014/main" xmlns="" id="{2152D6DA-EBB8-DF4B-A09D-F2FF5954B998}"/>
              </a:ext>
            </a:extLst>
          </p:cNvPr>
          <p:cNvSpPr>
            <a:spLocks noGrp="1"/>
          </p:cNvSpPr>
          <p:nvPr>
            <p:ph type="body" sz="quarter" idx="16"/>
          </p:nvPr>
        </p:nvSpPr>
        <p:spPr/>
        <p:txBody>
          <a:bodyPr/>
          <a:lstStyle/>
          <a:p>
            <a:r>
              <a:rPr lang="ru-RU" sz="3200" dirty="0"/>
              <a:t>Существующие решения могут не удовлетворять все потребности пользователей, так как они могут быть недостаточно информативными, не учитывать предпочтения пользователей или не предлагать достаточно интересных маршрутов. Использование искусственного интеллекта позволяет создать более персонализированный и интересный опыт для пользователей, учитывая их предпочтения и предоставляя более точную и полезную информацию.</a:t>
            </a:r>
            <a:endParaRPr lang="ru-RU" sz="3200" dirty="0"/>
          </a:p>
        </p:txBody>
      </p:sp>
      <p:sp>
        <p:nvSpPr>
          <p:cNvPr id="16" name="Текст 15">
            <a:extLst>
              <a:ext uri="{FF2B5EF4-FFF2-40B4-BE49-F238E27FC236}">
                <a16:creationId xmlns:a16="http://schemas.microsoft.com/office/drawing/2014/main" xmlns="" id="{E8E038BC-E53B-614C-A9F9-2C3CA505EC53}"/>
              </a:ext>
            </a:extLst>
          </p:cNvPr>
          <p:cNvSpPr>
            <a:spLocks noGrp="1"/>
          </p:cNvSpPr>
          <p:nvPr>
            <p:ph type="body" sz="quarter" idx="17"/>
          </p:nvPr>
        </p:nvSpPr>
        <p:spPr/>
        <p:txBody>
          <a:bodyPr/>
          <a:lstStyle/>
          <a:p>
            <a:r>
              <a:rPr lang="ru-RU" dirty="0"/>
              <a:t>Почему существующих вариантов решения </a:t>
            </a:r>
            <a:br>
              <a:rPr lang="ru-RU" dirty="0"/>
            </a:br>
            <a:r>
              <a:rPr lang="ru-RU" dirty="0"/>
              <a:t>не достаточно?</a:t>
            </a:r>
          </a:p>
        </p:txBody>
      </p:sp>
    </p:spTree>
    <p:extLst>
      <p:ext uri="{BB962C8B-B14F-4D97-AF65-F5344CB8AC3E}">
        <p14:creationId xmlns:p14="http://schemas.microsoft.com/office/powerpoint/2010/main" val="3915285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FACA1D3-A985-CA4B-8A99-352E9BB6ED2B}"/>
              </a:ext>
            </a:extLst>
          </p:cNvPr>
          <p:cNvSpPr>
            <a:spLocks noGrp="1"/>
          </p:cNvSpPr>
          <p:nvPr>
            <p:ph type="title"/>
          </p:nvPr>
        </p:nvSpPr>
        <p:spPr>
          <a:prstGeom prst="rect">
            <a:avLst/>
          </a:prstGeom>
        </p:spPr>
        <p:txBody>
          <a:bodyPr/>
          <a:lstStyle/>
          <a:p>
            <a:r>
              <a:rPr lang="ru-RU" b="1" dirty="0"/>
              <a:t>Решение</a:t>
            </a:r>
          </a:p>
        </p:txBody>
      </p:sp>
      <p:sp>
        <p:nvSpPr>
          <p:cNvPr id="9" name="Текст 8">
            <a:extLst>
              <a:ext uri="{FF2B5EF4-FFF2-40B4-BE49-F238E27FC236}">
                <a16:creationId xmlns:a16="http://schemas.microsoft.com/office/drawing/2014/main" xmlns="" id="{D114D169-39CA-9F4E-8E20-E19DCB371C29}"/>
              </a:ext>
            </a:extLst>
          </p:cNvPr>
          <p:cNvSpPr>
            <a:spLocks noGrp="1"/>
          </p:cNvSpPr>
          <p:nvPr>
            <p:ph type="body" sz="quarter" idx="13"/>
          </p:nvPr>
        </p:nvSpPr>
        <p:spPr/>
        <p:txBody>
          <a:bodyPr/>
          <a:lstStyle/>
          <a:p>
            <a:r>
              <a:rPr lang="ru-RU" sz="3600" dirty="0"/>
              <a:t>Мы предлагаем велопрогулки по историческим местам с использованием искусственного интеллекта, который поможет получить больше информации о достопримечательностях и предложит рекомендации по маршрутам. Это позволит сделать прогулку более интересной и познавательной для пользователей.</a:t>
            </a:r>
            <a:endParaRPr lang="ru-RU" sz="3600" dirty="0"/>
          </a:p>
        </p:txBody>
      </p:sp>
    </p:spTree>
    <p:extLst>
      <p:ext uri="{BB962C8B-B14F-4D97-AF65-F5344CB8AC3E}">
        <p14:creationId xmlns:p14="http://schemas.microsoft.com/office/powerpoint/2010/main" val="1129518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xmlns="" id="{C9A7D140-5157-2549-A86E-D36B30EF2926}"/>
              </a:ext>
            </a:extLst>
          </p:cNvPr>
          <p:cNvSpPr>
            <a:spLocks noGrp="1"/>
          </p:cNvSpPr>
          <p:nvPr>
            <p:ph type="body" sz="quarter" idx="12"/>
          </p:nvPr>
        </p:nvSpPr>
        <p:spPr/>
        <p:txBody>
          <a:bodyPr/>
          <a:lstStyle/>
          <a:p>
            <a:pPr>
              <a:buNone/>
            </a:pPr>
            <a:r>
              <a:rPr lang="ru-RU" sz="2800" dirty="0"/>
              <a:t>Рынок, на котором вы работаете, его объем, рост и уровень конкуренции.</a:t>
            </a:r>
          </a:p>
        </p:txBody>
      </p:sp>
      <p:sp>
        <p:nvSpPr>
          <p:cNvPr id="2" name="Заголовок 1">
            <a:extLst>
              <a:ext uri="{FF2B5EF4-FFF2-40B4-BE49-F238E27FC236}">
                <a16:creationId xmlns:a16="http://schemas.microsoft.com/office/drawing/2014/main" xmlns="" id="{0FACA1D3-A985-CA4B-8A99-352E9BB6ED2B}"/>
              </a:ext>
            </a:extLst>
          </p:cNvPr>
          <p:cNvSpPr>
            <a:spLocks noGrp="1"/>
          </p:cNvSpPr>
          <p:nvPr>
            <p:ph type="title"/>
          </p:nvPr>
        </p:nvSpPr>
        <p:spPr/>
        <p:txBody>
          <a:bodyPr/>
          <a:lstStyle/>
          <a:p>
            <a:r>
              <a:rPr lang="ru-RU" b="1" dirty="0"/>
              <a:t>Рынок</a:t>
            </a:r>
          </a:p>
        </p:txBody>
      </p:sp>
      <p:sp>
        <p:nvSpPr>
          <p:cNvPr id="6" name="Текст 5">
            <a:extLst>
              <a:ext uri="{FF2B5EF4-FFF2-40B4-BE49-F238E27FC236}">
                <a16:creationId xmlns:a16="http://schemas.microsoft.com/office/drawing/2014/main" xmlns="" id="{C4896C73-F32D-8247-AB33-4BFBCE9D9537}"/>
              </a:ext>
            </a:extLst>
          </p:cNvPr>
          <p:cNvSpPr>
            <a:spLocks noGrp="1"/>
          </p:cNvSpPr>
          <p:nvPr>
            <p:ph type="body" sz="quarter" idx="13"/>
          </p:nvPr>
        </p:nvSpPr>
        <p:spPr/>
        <p:txBody>
          <a:bodyPr/>
          <a:lstStyle/>
          <a:p>
            <a:r>
              <a:rPr lang="ru-RU" sz="4000" dirty="0"/>
              <a:t>Рынок велопрогулок по историческим местам достаточно велик и имеет потенциал для роста. Уровень конкуренции на этом рынке может быть различным в зависимости от региона и страны. В некоторых городах уже существуют компании, предлагающие подобные услуги, однако, использование искусственного интеллекта для улучшения качества этих услуг может снизить уровень конкуренции, так как позволит предложить более персонализированный и интересный опыт для пользователей.</a:t>
            </a:r>
            <a:endParaRPr lang="ru-RU" sz="4000" dirty="0"/>
          </a:p>
        </p:txBody>
      </p:sp>
    </p:spTree>
    <p:extLst>
      <p:ext uri="{BB962C8B-B14F-4D97-AF65-F5344CB8AC3E}">
        <p14:creationId xmlns:p14="http://schemas.microsoft.com/office/powerpoint/2010/main" val="1414738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xmlns="" id="{C9A7D140-5157-2549-A86E-D36B30EF2926}"/>
              </a:ext>
            </a:extLst>
          </p:cNvPr>
          <p:cNvSpPr>
            <a:spLocks noGrp="1"/>
          </p:cNvSpPr>
          <p:nvPr>
            <p:ph type="body" sz="quarter" idx="12"/>
          </p:nvPr>
        </p:nvSpPr>
        <p:spPr>
          <a:prstGeom prst="rect">
            <a:avLst/>
          </a:prstGeom>
        </p:spPr>
        <p:txBody>
          <a:bodyPr/>
          <a:lstStyle/>
          <a:p>
            <a:pPr>
              <a:buNone/>
            </a:pPr>
            <a:r>
              <a:rPr lang="ru-RU" sz="2800" dirty="0"/>
              <a:t>Бизнес-модель – как вы зарабатываете или планируете.</a:t>
            </a:r>
          </a:p>
        </p:txBody>
      </p:sp>
      <p:sp>
        <p:nvSpPr>
          <p:cNvPr id="2" name="Заголовок 1">
            <a:extLst>
              <a:ext uri="{FF2B5EF4-FFF2-40B4-BE49-F238E27FC236}">
                <a16:creationId xmlns:a16="http://schemas.microsoft.com/office/drawing/2014/main" xmlns="" id="{0FACA1D3-A985-CA4B-8A99-352E9BB6ED2B}"/>
              </a:ext>
            </a:extLst>
          </p:cNvPr>
          <p:cNvSpPr>
            <a:spLocks noGrp="1"/>
          </p:cNvSpPr>
          <p:nvPr>
            <p:ph type="title"/>
          </p:nvPr>
        </p:nvSpPr>
        <p:spPr>
          <a:prstGeom prst="rect">
            <a:avLst/>
          </a:prstGeom>
        </p:spPr>
        <p:txBody>
          <a:bodyPr/>
          <a:lstStyle/>
          <a:p>
            <a:r>
              <a:rPr lang="ru-RU" b="1" dirty="0"/>
              <a:t>Бизнес-модель</a:t>
            </a:r>
            <a:endParaRPr lang="ru-RU" dirty="0"/>
          </a:p>
        </p:txBody>
      </p:sp>
      <p:sp>
        <p:nvSpPr>
          <p:cNvPr id="6" name="Текст 5">
            <a:extLst>
              <a:ext uri="{FF2B5EF4-FFF2-40B4-BE49-F238E27FC236}">
                <a16:creationId xmlns:a16="http://schemas.microsoft.com/office/drawing/2014/main" xmlns="" id="{5F7AD820-9E6E-A040-BEDF-7E0541D8255F}"/>
              </a:ext>
            </a:extLst>
          </p:cNvPr>
          <p:cNvSpPr>
            <a:spLocks noGrp="1"/>
          </p:cNvSpPr>
          <p:nvPr>
            <p:ph type="body" sz="quarter" idx="13"/>
          </p:nvPr>
        </p:nvSpPr>
        <p:spPr/>
        <p:txBody>
          <a:bodyPr/>
          <a:lstStyle/>
          <a:p>
            <a:r>
              <a:rPr lang="ru-RU" sz="3600" dirty="0"/>
              <a:t>– Платные экскурсии: клиенты могут оплачивать экскурсию, во время которой они узнают больше о достопримечательностях и истории места, а также смогут прокатиться на велосипеде по предложенному маршруту.</a:t>
            </a:r>
            <a:r>
              <a:rPr lang="ru-RU" sz="3600" dirty="0"/>
              <a:t/>
            </a:r>
            <a:br>
              <a:rPr lang="ru-RU" sz="3600" dirty="0"/>
            </a:br>
            <a:r>
              <a:rPr lang="ru-RU" sz="3600" dirty="0"/>
              <a:t>– Мобильное приложение: пользователи могут оплачивать доступ к приложению или покупать подписку, которая предоставляет доступ к большему количеству функций и маршрутов.</a:t>
            </a:r>
            <a:r>
              <a:rPr lang="ru-RU" sz="3600" dirty="0"/>
              <a:t/>
            </a:r>
            <a:br>
              <a:rPr lang="ru-RU" sz="3600" dirty="0"/>
            </a:br>
            <a:r>
              <a:rPr lang="ru-RU" sz="3600" dirty="0"/>
              <a:t>– Реклама: сервис может размещать рекламу на своем сайте или в приложении, получая доход от показов или кликов.</a:t>
            </a:r>
            <a:r>
              <a:rPr lang="ru-RU" sz="3600" dirty="0"/>
              <a:t/>
            </a:r>
            <a:br>
              <a:rPr lang="ru-RU" sz="3600" dirty="0"/>
            </a:br>
            <a:r>
              <a:rPr lang="ru-RU" sz="3600" dirty="0"/>
              <a:t>– Партнерства с местными компаниями: сервис может заключать соглашения с местными ресторанами, магазинами и другими предприятиями для предоставления скидок или специальных предложений для пользователей сервиса.</a:t>
            </a:r>
            <a:r>
              <a:rPr lang="ru-RU" sz="3600" dirty="0"/>
              <a:t/>
            </a:r>
            <a:br>
              <a:rPr lang="ru-RU" sz="3600" dirty="0"/>
            </a:br>
            <a:r>
              <a:rPr lang="ru-RU" sz="3600" dirty="0"/>
              <a:t>– Вознаграждения за отзывы и рекомендации: сервис может предлагать вознаграждения за отзывы, рекомендации и оценки, которые помогают улучшить качество услуг и привлекают новых пользователей.</a:t>
            </a:r>
            <a:endParaRPr lang="ru-RU" sz="3600" dirty="0"/>
          </a:p>
        </p:txBody>
      </p:sp>
    </p:spTree>
    <p:extLst>
      <p:ext uri="{BB962C8B-B14F-4D97-AF65-F5344CB8AC3E}">
        <p14:creationId xmlns:p14="http://schemas.microsoft.com/office/powerpoint/2010/main" val="2546277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xmlns="" id="{C9A7D140-5157-2549-A86E-D36B30EF2926}"/>
              </a:ext>
            </a:extLst>
          </p:cNvPr>
          <p:cNvSpPr>
            <a:spLocks noGrp="1"/>
          </p:cNvSpPr>
          <p:nvPr>
            <p:ph type="body" sz="quarter" idx="12"/>
          </p:nvPr>
        </p:nvSpPr>
        <p:spPr>
          <a:xfrm>
            <a:off x="894588" y="1589088"/>
            <a:ext cx="11358372" cy="1135824"/>
          </a:xfrm>
        </p:spPr>
        <p:txBody>
          <a:bodyPr/>
          <a:lstStyle/>
          <a:p>
            <a:pPr>
              <a:buNone/>
            </a:pPr>
            <a:r>
              <a:rPr lang="ru-RU" sz="2800" dirty="0"/>
              <a:t>Текущие результаты: успешные кейсы, клиенты или предварительные договоренности, привлеченные инвестиции и др.</a:t>
            </a:r>
          </a:p>
        </p:txBody>
      </p:sp>
      <p:sp>
        <p:nvSpPr>
          <p:cNvPr id="2" name="Заголовок 1">
            <a:extLst>
              <a:ext uri="{FF2B5EF4-FFF2-40B4-BE49-F238E27FC236}">
                <a16:creationId xmlns:a16="http://schemas.microsoft.com/office/drawing/2014/main" xmlns="" id="{0FACA1D3-A985-CA4B-8A99-352E9BB6ED2B}"/>
              </a:ext>
            </a:extLst>
          </p:cNvPr>
          <p:cNvSpPr>
            <a:spLocks noGrp="1"/>
          </p:cNvSpPr>
          <p:nvPr>
            <p:ph type="title"/>
          </p:nvPr>
        </p:nvSpPr>
        <p:spPr/>
        <p:txBody>
          <a:bodyPr/>
          <a:lstStyle/>
          <a:p>
            <a:r>
              <a:rPr lang="ru-RU" b="1" dirty="0"/>
              <a:t>Текущие результаты</a:t>
            </a:r>
            <a:endParaRPr lang="ru-RU" dirty="0"/>
          </a:p>
        </p:txBody>
      </p:sp>
      <p:sp>
        <p:nvSpPr>
          <p:cNvPr id="12" name="Текст 11">
            <a:extLst>
              <a:ext uri="{FF2B5EF4-FFF2-40B4-BE49-F238E27FC236}">
                <a16:creationId xmlns:a16="http://schemas.microsoft.com/office/drawing/2014/main" xmlns="" id="{977D909F-9EDA-3741-9984-4E6538C4E5CA}"/>
              </a:ext>
            </a:extLst>
          </p:cNvPr>
          <p:cNvSpPr>
            <a:spLocks noGrp="1"/>
          </p:cNvSpPr>
          <p:nvPr>
            <p:ph type="body" sz="quarter" idx="13"/>
          </p:nvPr>
        </p:nvSpPr>
        <p:spPr/>
        <p:txBody>
          <a:bodyPr/>
          <a:lstStyle/>
          <a:p>
            <a:r>
              <a:rPr lang="ru-RU" sz="4000" dirty="0"/>
              <a:t>На данный момент у нас нет успешных кейсов или клиентов. Мы только начинаем разработку продукта и еще не привлекали инвестиции.</a:t>
            </a:r>
            <a:endParaRPr lang="ru-RU" sz="4000" dirty="0"/>
          </a:p>
        </p:txBody>
      </p:sp>
    </p:spTree>
    <p:extLst>
      <p:ext uri="{BB962C8B-B14F-4D97-AF65-F5344CB8AC3E}">
        <p14:creationId xmlns:p14="http://schemas.microsoft.com/office/powerpoint/2010/main" val="628330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xmlns="" id="{C9A7D140-5157-2549-A86E-D36B30EF2926}"/>
              </a:ext>
            </a:extLst>
          </p:cNvPr>
          <p:cNvSpPr>
            <a:spLocks noGrp="1"/>
          </p:cNvSpPr>
          <p:nvPr>
            <p:ph type="body" sz="quarter" idx="12"/>
          </p:nvPr>
        </p:nvSpPr>
        <p:spPr>
          <a:prstGeom prst="rect">
            <a:avLst/>
          </a:prstGeom>
        </p:spPr>
        <p:txBody>
          <a:bodyPr/>
          <a:lstStyle/>
          <a:p>
            <a:pPr>
              <a:buNone/>
            </a:pPr>
            <a:r>
              <a:rPr lang="ru-RU" sz="2800" dirty="0"/>
              <a:t>Ключевые члены ваше команды (</a:t>
            </a:r>
            <a:r>
              <a:rPr lang="en" sz="2800" dirty="0"/>
              <a:t>CEO, CTO </a:t>
            </a:r>
            <a:r>
              <a:rPr lang="ru-RU" sz="2800" dirty="0"/>
              <a:t>и С</a:t>
            </a:r>
            <a:r>
              <a:rPr lang="en" sz="2800" dirty="0"/>
              <a:t>MO), </a:t>
            </a:r>
            <a:r>
              <a:rPr lang="ru-RU" sz="2800" dirty="0"/>
              <a:t>опыт и компетенции;</a:t>
            </a:r>
          </a:p>
        </p:txBody>
      </p:sp>
      <p:sp>
        <p:nvSpPr>
          <p:cNvPr id="2" name="Заголовок 1">
            <a:extLst>
              <a:ext uri="{FF2B5EF4-FFF2-40B4-BE49-F238E27FC236}">
                <a16:creationId xmlns:a16="http://schemas.microsoft.com/office/drawing/2014/main" xmlns="" id="{0FACA1D3-A985-CA4B-8A99-352E9BB6ED2B}"/>
              </a:ext>
            </a:extLst>
          </p:cNvPr>
          <p:cNvSpPr>
            <a:spLocks noGrp="1"/>
          </p:cNvSpPr>
          <p:nvPr>
            <p:ph type="title"/>
          </p:nvPr>
        </p:nvSpPr>
        <p:spPr>
          <a:prstGeom prst="rect">
            <a:avLst/>
          </a:prstGeom>
        </p:spPr>
        <p:txBody>
          <a:bodyPr/>
          <a:lstStyle/>
          <a:p>
            <a:r>
              <a:rPr lang="ru-RU" b="1" dirty="0"/>
              <a:t>Команда</a:t>
            </a:r>
            <a:endParaRPr lang="ru-RU" dirty="0"/>
          </a:p>
        </p:txBody>
      </p:sp>
      <p:sp>
        <p:nvSpPr>
          <p:cNvPr id="22" name="Текст 21">
            <a:extLst>
              <a:ext uri="{FF2B5EF4-FFF2-40B4-BE49-F238E27FC236}">
                <a16:creationId xmlns:a16="http://schemas.microsoft.com/office/drawing/2014/main" xmlns="" id="{7FDD3F57-7643-9446-901D-8FBE090AE245}"/>
              </a:ext>
            </a:extLst>
          </p:cNvPr>
          <p:cNvSpPr>
            <a:spLocks noGrp="1"/>
          </p:cNvSpPr>
          <p:nvPr>
            <p:ph type="body" sz="quarter" idx="13"/>
          </p:nvPr>
        </p:nvSpPr>
        <p:spPr>
          <a:xfrm>
            <a:off x="1040848" y="7576668"/>
            <a:ext cx="4134612" cy="2103120"/>
          </a:xfrm>
        </p:spPr>
        <p:txBody>
          <a:bodyPr/>
          <a:lstStyle/>
          <a:p>
            <a:r>
              <a:rPr lang="ru-RU" dirty="0" smtClean="0"/>
              <a:t>Производитель</a:t>
            </a:r>
            <a:endParaRPr lang="ru-RU" dirty="0"/>
          </a:p>
        </p:txBody>
      </p:sp>
      <p:sp>
        <p:nvSpPr>
          <p:cNvPr id="24" name="Текст 23">
            <a:extLst>
              <a:ext uri="{FF2B5EF4-FFF2-40B4-BE49-F238E27FC236}">
                <a16:creationId xmlns:a16="http://schemas.microsoft.com/office/drawing/2014/main" xmlns="" id="{3A491EAE-61CE-9549-AB51-FD2BFFBEC8D3}"/>
              </a:ext>
            </a:extLst>
          </p:cNvPr>
          <p:cNvSpPr>
            <a:spLocks noGrp="1"/>
          </p:cNvSpPr>
          <p:nvPr>
            <p:ph type="body" sz="quarter" idx="18"/>
          </p:nvPr>
        </p:nvSpPr>
        <p:spPr>
          <a:xfrm>
            <a:off x="1040848" y="6570435"/>
            <a:ext cx="4134612" cy="438912"/>
          </a:xfrm>
        </p:spPr>
        <p:txBody>
          <a:bodyPr/>
          <a:lstStyle/>
          <a:p>
            <a:r>
              <a:rPr lang="ru-RU" dirty="0" err="1" smtClean="0"/>
              <a:t>Толстокоров</a:t>
            </a:r>
            <a:r>
              <a:rPr lang="ru-RU" dirty="0" smtClean="0"/>
              <a:t> Кирилл Сергеевич</a:t>
            </a:r>
            <a:endParaRPr lang="ru-RU" dirty="0"/>
          </a:p>
        </p:txBody>
      </p:sp>
      <p:sp>
        <p:nvSpPr>
          <p:cNvPr id="25" name="Текст 24">
            <a:extLst>
              <a:ext uri="{FF2B5EF4-FFF2-40B4-BE49-F238E27FC236}">
                <a16:creationId xmlns:a16="http://schemas.microsoft.com/office/drawing/2014/main" xmlns="" id="{90DF322C-267D-5D46-B58E-CB1ED9E48F7A}"/>
              </a:ext>
            </a:extLst>
          </p:cNvPr>
          <p:cNvSpPr>
            <a:spLocks noGrp="1"/>
          </p:cNvSpPr>
          <p:nvPr>
            <p:ph type="body" sz="quarter" idx="19"/>
          </p:nvPr>
        </p:nvSpPr>
        <p:spPr>
          <a:xfrm>
            <a:off x="5175460" y="7576668"/>
            <a:ext cx="4134612" cy="2103120"/>
          </a:xfrm>
        </p:spPr>
        <p:txBody>
          <a:bodyPr/>
          <a:lstStyle/>
          <a:p>
            <a:r>
              <a:rPr lang="ru-RU" dirty="0" smtClean="0"/>
              <a:t>Лидер</a:t>
            </a:r>
            <a:endParaRPr lang="ru-RU" dirty="0"/>
          </a:p>
        </p:txBody>
      </p:sp>
      <p:pic>
        <p:nvPicPr>
          <p:cNvPr id="6" name="Рисунок 5"/>
          <p:cNvPicPr>
            <a:picLocks noGrp="1" noChangeAspect="1"/>
          </p:cNvPicPr>
          <p:nvPr>
            <p:ph type="pic" sz="quarter" idx="20"/>
          </p:nvPr>
        </p:nvPicPr>
        <p:blipFill>
          <a:blip r:embed="rId2">
            <a:extLst>
              <a:ext uri="{28A0092B-C50C-407E-A947-70E740481C1C}">
                <a14:useLocalDpi xmlns:a14="http://schemas.microsoft.com/office/drawing/2010/main" val="0"/>
              </a:ext>
            </a:extLst>
          </a:blip>
          <a:srcRect l="13260" r="13260"/>
          <a:stretch>
            <a:fillRect/>
          </a:stretch>
        </p:blipFill>
        <p:spPr>
          <a:xfrm>
            <a:off x="6037244" y="3949700"/>
            <a:ext cx="2139950" cy="2141538"/>
          </a:xfrm>
        </p:spPr>
      </p:pic>
      <p:sp>
        <p:nvSpPr>
          <p:cNvPr id="27" name="Текст 26">
            <a:extLst>
              <a:ext uri="{FF2B5EF4-FFF2-40B4-BE49-F238E27FC236}">
                <a16:creationId xmlns:a16="http://schemas.microsoft.com/office/drawing/2014/main" xmlns="" id="{8662CAD4-AE6A-E14B-A88F-B1C3D23B2437}"/>
              </a:ext>
            </a:extLst>
          </p:cNvPr>
          <p:cNvSpPr>
            <a:spLocks noGrp="1"/>
          </p:cNvSpPr>
          <p:nvPr>
            <p:ph type="body" sz="quarter" idx="21"/>
          </p:nvPr>
        </p:nvSpPr>
        <p:spPr>
          <a:xfrm>
            <a:off x="5175460" y="6570435"/>
            <a:ext cx="4134612" cy="438912"/>
          </a:xfrm>
        </p:spPr>
        <p:txBody>
          <a:bodyPr/>
          <a:lstStyle/>
          <a:p>
            <a:r>
              <a:rPr lang="ru-RU" dirty="0" smtClean="0"/>
              <a:t>Сапронова Любовь Павловна </a:t>
            </a:r>
            <a:endParaRPr lang="ru-RU" dirty="0"/>
          </a:p>
        </p:txBody>
      </p:sp>
      <p:sp>
        <p:nvSpPr>
          <p:cNvPr id="28" name="Текст 27">
            <a:extLst>
              <a:ext uri="{FF2B5EF4-FFF2-40B4-BE49-F238E27FC236}">
                <a16:creationId xmlns:a16="http://schemas.microsoft.com/office/drawing/2014/main" xmlns="" id="{0CD018E0-22F1-7E4F-89FF-1DB07D3FE8E8}"/>
              </a:ext>
            </a:extLst>
          </p:cNvPr>
          <p:cNvSpPr>
            <a:spLocks noGrp="1"/>
          </p:cNvSpPr>
          <p:nvPr>
            <p:ph type="body" sz="quarter" idx="22"/>
          </p:nvPr>
        </p:nvSpPr>
        <p:spPr>
          <a:xfrm>
            <a:off x="9310072" y="7523056"/>
            <a:ext cx="4134612" cy="2103120"/>
          </a:xfrm>
        </p:spPr>
        <p:txBody>
          <a:bodyPr/>
          <a:lstStyle/>
          <a:p>
            <a:r>
              <a:rPr lang="ru-RU" dirty="0" smtClean="0"/>
              <a:t>Предприниматель</a:t>
            </a:r>
            <a:endParaRPr lang="ru-RU" dirty="0"/>
          </a:p>
        </p:txBody>
      </p:sp>
      <p:pic>
        <p:nvPicPr>
          <p:cNvPr id="8" name="Рисунок 7"/>
          <p:cNvPicPr>
            <a:picLocks noGrp="1" noChangeAspect="1"/>
          </p:cNvPicPr>
          <p:nvPr>
            <p:ph type="pic" sz="quarter" idx="23"/>
          </p:nvPr>
        </p:nvPicPr>
        <p:blipFill>
          <a:blip r:embed="rId3">
            <a:extLst>
              <a:ext uri="{28A0092B-C50C-407E-A947-70E740481C1C}">
                <a14:useLocalDpi xmlns:a14="http://schemas.microsoft.com/office/drawing/2010/main" val="0"/>
              </a:ext>
            </a:extLst>
          </a:blip>
          <a:stretch>
            <a:fillRect/>
          </a:stretch>
        </p:blipFill>
        <p:spPr>
          <a:xfrm>
            <a:off x="10036309" y="3949700"/>
            <a:ext cx="2139950" cy="2141538"/>
          </a:xfrm>
        </p:spPr>
      </p:pic>
      <p:sp>
        <p:nvSpPr>
          <p:cNvPr id="30" name="Текст 29">
            <a:extLst>
              <a:ext uri="{FF2B5EF4-FFF2-40B4-BE49-F238E27FC236}">
                <a16:creationId xmlns:a16="http://schemas.microsoft.com/office/drawing/2014/main" xmlns="" id="{9F12BE12-15DF-9542-A4B6-BC4836F7D6DE}"/>
              </a:ext>
            </a:extLst>
          </p:cNvPr>
          <p:cNvSpPr>
            <a:spLocks noGrp="1"/>
          </p:cNvSpPr>
          <p:nvPr>
            <p:ph type="body" sz="quarter" idx="24"/>
          </p:nvPr>
        </p:nvSpPr>
        <p:spPr>
          <a:xfrm>
            <a:off x="9310072" y="6614564"/>
            <a:ext cx="4134612" cy="438912"/>
          </a:xfrm>
        </p:spPr>
        <p:txBody>
          <a:bodyPr/>
          <a:lstStyle/>
          <a:p>
            <a:r>
              <a:rPr lang="ru-RU" dirty="0" smtClean="0"/>
              <a:t>Прохорова Анна Витальевна</a:t>
            </a:r>
            <a:endParaRPr lang="ru-RU" dirty="0"/>
          </a:p>
        </p:txBody>
      </p:sp>
      <p:pic>
        <p:nvPicPr>
          <p:cNvPr id="5" name="Рисунок 4"/>
          <p:cNvPicPr>
            <a:picLocks noGrp="1" noChangeAspect="1"/>
          </p:cNvPicPr>
          <p:nvPr>
            <p:ph type="pic" sz="quarter" idx="17"/>
          </p:nvPr>
        </p:nvPicPr>
        <p:blipFill>
          <a:blip r:embed="rId4">
            <a:extLst>
              <a:ext uri="{28A0092B-C50C-407E-A947-70E740481C1C}">
                <a14:useLocalDpi xmlns:a14="http://schemas.microsoft.com/office/drawing/2010/main" val="0"/>
              </a:ext>
            </a:extLst>
          </a:blip>
          <a:stretch>
            <a:fillRect/>
          </a:stretch>
        </p:blipFill>
        <p:spPr bwMode="auto">
          <a:xfrm>
            <a:off x="2235170" y="3708077"/>
            <a:ext cx="1942959" cy="2383161"/>
          </a:xfrm>
          <a:prstGeom prst="rect">
            <a:avLst/>
          </a:prstGeom>
          <a:noFill/>
          <a:extLst>
            <a:ext uri="{909E8E84-426E-40DD-AFC4-6F175D3DCCD1}">
              <a14:hiddenFill xmlns:a14="http://schemas.microsoft.com/office/drawing/2010/main">
                <a:solidFill>
                  <a:srgbClr val="FFFFFF"/>
                </a:solidFill>
              </a14:hiddenFill>
            </a:ext>
          </a:extLst>
        </p:spPr>
      </p:pic>
      <p:pic>
        <p:nvPicPr>
          <p:cNvPr id="34" name="Рисунок 33"/>
          <p:cNvPicPr>
            <a:picLocks noGrp="1" noChangeAspect="1"/>
          </p:cNvPicPr>
          <p:nvPr>
            <p:ph type="pic" sz="quarter" idx="23"/>
          </p:nvPr>
        </p:nvPicPr>
        <p:blipFill>
          <a:blip r:embed="rId5">
            <a:extLst>
              <a:ext uri="{28A0092B-C50C-407E-A947-70E740481C1C}">
                <a14:useLocalDpi xmlns:a14="http://schemas.microsoft.com/office/drawing/2010/main" val="0"/>
              </a:ext>
            </a:extLst>
          </a:blip>
          <a:stretch>
            <a:fillRect/>
          </a:stretch>
        </p:blipFill>
        <p:spPr>
          <a:xfrm>
            <a:off x="14035374" y="3949700"/>
            <a:ext cx="1605440" cy="2141538"/>
          </a:xfrm>
        </p:spPr>
      </p:pic>
      <p:sp>
        <p:nvSpPr>
          <p:cNvPr id="9" name="Прямоугольник 8"/>
          <p:cNvSpPr/>
          <p:nvPr/>
        </p:nvSpPr>
        <p:spPr>
          <a:xfrm>
            <a:off x="12842996" y="6532293"/>
            <a:ext cx="3990195" cy="954107"/>
          </a:xfrm>
          <a:prstGeom prst="rect">
            <a:avLst/>
          </a:prstGeom>
        </p:spPr>
        <p:txBody>
          <a:bodyPr wrap="none">
            <a:spAutoFit/>
          </a:bodyPr>
          <a:lstStyle/>
          <a:p>
            <a:r>
              <a:rPr lang="ru-RU" sz="2800" b="1" dirty="0" err="1" smtClean="0">
                <a:latin typeface="+mn-lt"/>
              </a:rPr>
              <a:t>Береславец</a:t>
            </a:r>
            <a:r>
              <a:rPr lang="ru-RU" sz="2800" dirty="0" smtClean="0">
                <a:latin typeface="+mn-lt"/>
              </a:rPr>
              <a:t> </a:t>
            </a:r>
            <a:r>
              <a:rPr lang="ru-RU" sz="2800" b="1" dirty="0" smtClean="0">
                <a:latin typeface="+mn-lt"/>
              </a:rPr>
              <a:t>Евгения</a:t>
            </a:r>
            <a:r>
              <a:rPr lang="ru-RU" sz="2800" dirty="0" smtClean="0">
                <a:latin typeface="+mn-lt"/>
              </a:rPr>
              <a:t> </a:t>
            </a:r>
          </a:p>
          <a:p>
            <a:r>
              <a:rPr lang="ru-RU" sz="2800" b="1" dirty="0" smtClean="0">
                <a:latin typeface="+mn-lt"/>
              </a:rPr>
              <a:t>Анатольевна</a:t>
            </a:r>
            <a:endParaRPr lang="ru-RU" sz="2800" b="1" dirty="0">
              <a:latin typeface="+mn-lt"/>
            </a:endParaRPr>
          </a:p>
        </p:txBody>
      </p:sp>
      <p:sp>
        <p:nvSpPr>
          <p:cNvPr id="35" name="Текст 27">
            <a:extLst>
              <a:ext uri="{FF2B5EF4-FFF2-40B4-BE49-F238E27FC236}">
                <a16:creationId xmlns:a16="http://schemas.microsoft.com/office/drawing/2014/main" xmlns="" id="{0CD018E0-22F1-7E4F-89FF-1DB07D3FE8E8}"/>
              </a:ext>
            </a:extLst>
          </p:cNvPr>
          <p:cNvSpPr>
            <a:spLocks noGrp="1"/>
          </p:cNvSpPr>
          <p:nvPr>
            <p:ph type="body" sz="quarter" idx="22"/>
          </p:nvPr>
        </p:nvSpPr>
        <p:spPr>
          <a:xfrm>
            <a:off x="12842996" y="7530529"/>
            <a:ext cx="4134612" cy="2103120"/>
          </a:xfrm>
        </p:spPr>
        <p:txBody>
          <a:bodyPr/>
          <a:lstStyle/>
          <a:p>
            <a:r>
              <a:rPr lang="ru-RU" dirty="0" smtClean="0"/>
              <a:t>Наставник</a:t>
            </a:r>
            <a:endParaRPr lang="ru-RU" dirty="0"/>
          </a:p>
        </p:txBody>
      </p:sp>
    </p:spTree>
    <p:extLst>
      <p:ext uri="{BB962C8B-B14F-4D97-AF65-F5344CB8AC3E}">
        <p14:creationId xmlns:p14="http://schemas.microsoft.com/office/powerpoint/2010/main" val="2279364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xmlns="" id="{C9A7D140-5157-2549-A86E-D36B30EF2926}"/>
              </a:ext>
            </a:extLst>
          </p:cNvPr>
          <p:cNvSpPr>
            <a:spLocks noGrp="1"/>
          </p:cNvSpPr>
          <p:nvPr>
            <p:ph type="body" sz="quarter" idx="12"/>
          </p:nvPr>
        </p:nvSpPr>
        <p:spPr>
          <a:prstGeom prst="rect">
            <a:avLst/>
          </a:prstGeom>
        </p:spPr>
        <p:txBody>
          <a:bodyPr/>
          <a:lstStyle/>
          <a:p>
            <a:pPr>
              <a:buNone/>
            </a:pPr>
            <a:r>
              <a:rPr lang="ru-RU" sz="2800" dirty="0"/>
              <a:t>Планы развития, потребности и предложение для того, кому вы адресуете презентацию.</a:t>
            </a:r>
          </a:p>
        </p:txBody>
      </p:sp>
      <p:sp>
        <p:nvSpPr>
          <p:cNvPr id="2" name="Заголовок 1">
            <a:extLst>
              <a:ext uri="{FF2B5EF4-FFF2-40B4-BE49-F238E27FC236}">
                <a16:creationId xmlns:a16="http://schemas.microsoft.com/office/drawing/2014/main" xmlns="" id="{0FACA1D3-A985-CA4B-8A99-352E9BB6ED2B}"/>
              </a:ext>
            </a:extLst>
          </p:cNvPr>
          <p:cNvSpPr>
            <a:spLocks noGrp="1"/>
          </p:cNvSpPr>
          <p:nvPr>
            <p:ph type="title"/>
          </p:nvPr>
        </p:nvSpPr>
        <p:spPr>
          <a:prstGeom prst="rect">
            <a:avLst/>
          </a:prstGeom>
        </p:spPr>
        <p:txBody>
          <a:bodyPr/>
          <a:lstStyle/>
          <a:p>
            <a:r>
              <a:rPr lang="ru-RU" b="1" dirty="0"/>
              <a:t>Планы развития</a:t>
            </a:r>
            <a:endParaRPr lang="ru-RU" dirty="0"/>
          </a:p>
        </p:txBody>
      </p:sp>
      <p:sp>
        <p:nvSpPr>
          <p:cNvPr id="8" name="Текст 7">
            <a:extLst>
              <a:ext uri="{FF2B5EF4-FFF2-40B4-BE49-F238E27FC236}">
                <a16:creationId xmlns:a16="http://schemas.microsoft.com/office/drawing/2014/main" xmlns="" id="{C1D705DB-48BD-5A41-8B3E-9DE81E2C9277}"/>
              </a:ext>
            </a:extLst>
          </p:cNvPr>
          <p:cNvSpPr>
            <a:spLocks noGrp="1"/>
          </p:cNvSpPr>
          <p:nvPr>
            <p:ph type="body" sz="quarter" idx="13"/>
          </p:nvPr>
        </p:nvSpPr>
        <p:spPr>
          <a:xfrm>
            <a:off x="894588" y="2942400"/>
            <a:ext cx="19024988" cy="7554912"/>
          </a:xfrm>
        </p:spPr>
        <p:txBody>
          <a:bodyPr/>
          <a:lstStyle/>
          <a:p>
            <a:r>
              <a:rPr lang="ru-RU" sz="3600" dirty="0"/>
              <a:t>Мы планируем развивать наш продукт, добавляя новые функции и улучшая существующие. Мы также хотим расширить наш рынок, предлагая услуги в других городах и странах. Мы будем рады услышать ваши предложения и идеи, так как мы стремимся создать лучший продукт для наших пользователей.</a:t>
            </a:r>
            <a:endParaRPr lang="ru-RU" sz="3600" dirty="0"/>
          </a:p>
        </p:txBody>
      </p:sp>
    </p:spTree>
    <p:extLst>
      <p:ext uri="{BB962C8B-B14F-4D97-AF65-F5344CB8AC3E}">
        <p14:creationId xmlns:p14="http://schemas.microsoft.com/office/powerpoint/2010/main" val="3453340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xmlns="" id="{C9A7D140-5157-2549-A86E-D36B30EF2926}"/>
              </a:ext>
            </a:extLst>
          </p:cNvPr>
          <p:cNvSpPr>
            <a:spLocks noGrp="1"/>
          </p:cNvSpPr>
          <p:nvPr>
            <p:ph type="subTitle" idx="4294967295"/>
          </p:nvPr>
        </p:nvSpPr>
        <p:spPr>
          <a:xfrm>
            <a:off x="906463" y="7631892"/>
            <a:ext cx="9733829" cy="2732088"/>
          </a:xfrm>
          <a:prstGeom prst="rect">
            <a:avLst/>
          </a:prstGeom>
        </p:spPr>
        <p:txBody>
          <a:bodyPr lIns="0" tIns="0" rIns="0" bIns="0"/>
          <a:lstStyle/>
          <a:p>
            <a:pPr>
              <a:lnSpc>
                <a:spcPts val="4360"/>
              </a:lnSpc>
              <a:buNone/>
            </a:pPr>
            <a:r>
              <a:rPr lang="ru-RU" sz="1800" dirty="0"/>
              <a:t>Сайт </a:t>
            </a:r>
          </a:p>
          <a:p>
            <a:pPr>
              <a:lnSpc>
                <a:spcPts val="4360"/>
              </a:lnSpc>
              <a:buNone/>
            </a:pPr>
            <a:r>
              <a:rPr lang="ru-RU" sz="1800" dirty="0"/>
              <a:t>Телефон</a:t>
            </a:r>
          </a:p>
          <a:p>
            <a:pPr>
              <a:lnSpc>
                <a:spcPts val="4360"/>
              </a:lnSpc>
              <a:buNone/>
            </a:pPr>
            <a:r>
              <a:rPr lang="en-US" sz="1800" dirty="0"/>
              <a:t>email</a:t>
            </a:r>
            <a:endParaRPr lang="ru-RU" sz="1800" dirty="0"/>
          </a:p>
        </p:txBody>
      </p:sp>
      <p:sp>
        <p:nvSpPr>
          <p:cNvPr id="2" name="Заголовок 1">
            <a:extLst>
              <a:ext uri="{FF2B5EF4-FFF2-40B4-BE49-F238E27FC236}">
                <a16:creationId xmlns:a16="http://schemas.microsoft.com/office/drawing/2014/main" xmlns="" id="{0FACA1D3-A985-CA4B-8A99-352E9BB6ED2B}"/>
              </a:ext>
            </a:extLst>
          </p:cNvPr>
          <p:cNvSpPr>
            <a:spLocks noGrp="1"/>
          </p:cNvSpPr>
          <p:nvPr>
            <p:ph type="title"/>
          </p:nvPr>
        </p:nvSpPr>
        <p:spPr>
          <a:xfrm>
            <a:off x="906464" y="4564856"/>
            <a:ext cx="9733828" cy="2185988"/>
          </a:xfrm>
          <a:prstGeom prst="rect">
            <a:avLst/>
          </a:prstGeom>
        </p:spPr>
        <p:txBody>
          <a:bodyPr lIns="0" tIns="0" rIns="0" bIns="0"/>
          <a:lstStyle/>
          <a:p>
            <a:r>
              <a:rPr lang="ru-RU" b="1" dirty="0"/>
              <a:t>Контакты</a:t>
            </a:r>
            <a:endParaRPr lang="ru-RU" dirty="0"/>
          </a:p>
        </p:txBody>
      </p:sp>
      <p:sp>
        <p:nvSpPr>
          <p:cNvPr id="4" name="Текст 2">
            <a:extLst>
              <a:ext uri="{FF2B5EF4-FFF2-40B4-BE49-F238E27FC236}">
                <a16:creationId xmlns:a16="http://schemas.microsoft.com/office/drawing/2014/main" xmlns="" id="{7082242F-83C6-084D-AE29-2946DC57981E}"/>
              </a:ext>
            </a:extLst>
          </p:cNvPr>
          <p:cNvSpPr txBox="1">
            <a:spLocks/>
          </p:cNvSpPr>
          <p:nvPr/>
        </p:nvSpPr>
        <p:spPr>
          <a:xfrm>
            <a:off x="2668761" y="7631892"/>
            <a:ext cx="9733829" cy="2732088"/>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4360"/>
              </a:lnSpc>
              <a:buClrTx/>
            </a:pPr>
            <a:r>
              <a:rPr lang="en-US" sz="2800" dirty="0" err="1"/>
              <a:t>Website.ru</a:t>
            </a:r>
            <a:r>
              <a:rPr lang="ru-RU" sz="2800" dirty="0"/>
              <a:t> </a:t>
            </a:r>
          </a:p>
          <a:p>
            <a:pPr>
              <a:lnSpc>
                <a:spcPts val="4360"/>
              </a:lnSpc>
              <a:buClrTx/>
            </a:pPr>
            <a:r>
              <a:rPr lang="en-US" sz="2800" dirty="0"/>
              <a:t>+7 (</a:t>
            </a:r>
            <a:r>
              <a:rPr lang="ru-RU" sz="2800" dirty="0"/>
              <a:t>___) ___-__-__</a:t>
            </a:r>
          </a:p>
          <a:p>
            <a:pPr>
              <a:lnSpc>
                <a:spcPts val="4360"/>
              </a:lnSpc>
              <a:buClrTx/>
            </a:pPr>
            <a:r>
              <a:rPr lang="en-US" sz="2800" dirty="0" err="1"/>
              <a:t>email@mailto.ru</a:t>
            </a:r>
            <a:endParaRPr lang="ru-RU" sz="2800" dirty="0"/>
          </a:p>
        </p:txBody>
      </p:sp>
    </p:spTree>
    <p:extLst>
      <p:ext uri="{BB962C8B-B14F-4D97-AF65-F5344CB8AC3E}">
        <p14:creationId xmlns:p14="http://schemas.microsoft.com/office/powerpoint/2010/main" val="2930906525"/>
      </p:ext>
    </p:extLst>
  </p:cSld>
  <p:clrMapOvr>
    <a:masterClrMapping/>
  </p:clrMapOvr>
</p:sld>
</file>

<file path=ppt/theme/theme1.xml><?xml version="1.0" encoding="utf-8"?>
<a:theme xmlns:a="http://schemas.openxmlformats.org/drawingml/2006/main" name="ОБЛОЖКИ">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РАЗДЕЛИТЕЛИ">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389BBA01C4FE21449AAFFFA76EBF4062" ma:contentTypeVersion="11" ma:contentTypeDescription="Создание документа." ma:contentTypeScope="" ma:versionID="79aedfc5a69420e3d16d7088044bfd88">
  <xsd:schema xmlns:xsd="http://www.w3.org/2001/XMLSchema" xmlns:xs="http://www.w3.org/2001/XMLSchema" xmlns:p="http://schemas.microsoft.com/office/2006/metadata/properties" xmlns:ns2="dae585fd-f7dc-4d5a-b1b8-e5742ef77c8f" xmlns:ns3="f3f21cfc-4d3e-42b1-8a95-d7209818f9d6" targetNamespace="http://schemas.microsoft.com/office/2006/metadata/properties" ma:root="true" ma:fieldsID="cf8c26219cdb8dd4a9c0e137e475de8a" ns2:_="" ns3:_="">
    <xsd:import namespace="dae585fd-f7dc-4d5a-b1b8-e5742ef77c8f"/>
    <xsd:import namespace="f3f21cfc-4d3e-42b1-8a95-d7209818f9d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e585fd-f7dc-4d5a-b1b8-e5742ef77c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3f21cfc-4d3e-42b1-8a95-d7209818f9d6" elementFormDefault="qualified">
    <xsd:import namespace="http://schemas.microsoft.com/office/2006/documentManagement/types"/>
    <xsd:import namespace="http://schemas.microsoft.com/office/infopath/2007/PartnerControls"/>
    <xsd:element name="SharedWithUsers" ma:index="12" nillable="true" ma:displayName="Общий доступ с использованием"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Совместно с подробностями"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3A4F37C-2065-498A-9F8A-F1C3212BD4FE}">
  <ds:schemaRefs>
    <ds:schemaRef ds:uri="dae585fd-f7dc-4d5a-b1b8-e5742ef77c8f"/>
    <ds:schemaRef ds:uri="f3f21cfc-4d3e-42b1-8a95-d7209818f9d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FF6784E-6852-4EC6-93B9-B2F40371A23B}">
  <ds:schemaRefs>
    <ds:schemaRef ds:uri="http://purl.org/dc/terms/"/>
    <ds:schemaRef ds:uri="http://schemas.microsoft.com/office/2006/documentManagement/types"/>
    <ds:schemaRef ds:uri="http://schemas.microsoft.com/office/2006/metadata/properties"/>
    <ds:schemaRef ds:uri="http://www.w3.org/XML/1998/namespace"/>
    <ds:schemaRef ds:uri="f3f21cfc-4d3e-42b1-8a95-d7209818f9d6"/>
    <ds:schemaRef ds:uri="dae585fd-f7dc-4d5a-b1b8-e5742ef77c8f"/>
    <ds:schemaRef ds:uri="http://purl.org/dc/dcmitype/"/>
    <ds:schemaRef ds:uri="http://schemas.microsoft.com/office/infopath/2007/PartnerControls"/>
    <ds:schemaRef ds:uri="http://schemas.openxmlformats.org/package/2006/metadata/core-properties"/>
    <ds:schemaRef ds:uri="http://purl.org/dc/elements/1.1/"/>
  </ds:schemaRefs>
</ds:datastoreItem>
</file>

<file path=customXml/itemProps3.xml><?xml version="1.0" encoding="utf-8"?>
<ds:datastoreItem xmlns:ds="http://schemas.openxmlformats.org/officeDocument/2006/customXml" ds:itemID="{9FF58AEB-2291-40AF-B249-515FE11CFB6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3772</TotalTime>
  <Words>441</Words>
  <Application>Microsoft Office PowerPoint</Application>
  <PresentationFormat>Произвольный</PresentationFormat>
  <Paragraphs>43</Paragraphs>
  <Slides>10</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2</vt:i4>
      </vt:variant>
      <vt:variant>
        <vt:lpstr>Заголовки слайдов</vt:lpstr>
      </vt:variant>
      <vt:variant>
        <vt:i4>10</vt:i4>
      </vt:variant>
    </vt:vector>
  </HeadingPairs>
  <TitlesOfParts>
    <vt:vector size="14" baseType="lpstr">
      <vt:lpstr>Arial</vt:lpstr>
      <vt:lpstr>Calibri</vt:lpstr>
      <vt:lpstr>ОБЛОЖКИ</vt:lpstr>
      <vt:lpstr>РАЗДЕЛИТЕЛИ</vt:lpstr>
      <vt:lpstr>ВелоПуть</vt:lpstr>
      <vt:lpstr>Актуальность проекта</vt:lpstr>
      <vt:lpstr>Проблема</vt:lpstr>
      <vt:lpstr>Решение</vt:lpstr>
      <vt:lpstr>Рынок</vt:lpstr>
      <vt:lpstr>Бизнес-модель</vt:lpstr>
      <vt:lpstr>Текущие результаты</vt:lpstr>
      <vt:lpstr>Команда</vt:lpstr>
      <vt:lpstr>Планы развития</vt:lpstr>
      <vt:lpstr>Контакты</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Пешкова Василиса Олеговна</dc:creator>
  <cp:lastModifiedBy>Шабанова Любовь Павловна</cp:lastModifiedBy>
  <cp:revision>225</cp:revision>
  <dcterms:created xsi:type="dcterms:W3CDTF">2021-03-01T12:07:13Z</dcterms:created>
  <dcterms:modified xsi:type="dcterms:W3CDTF">2023-10-25T04:22:35Z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stSaved">
    <vt:filetime>2021-03-01T00:00:00Z</vt:filetime>
  </property>
  <property fmtid="{D5CDD505-2E9C-101B-9397-08002B2CF9AE}" pid="3" name="ContentTypeId">
    <vt:lpwstr>0x010100389BBA01C4FE21449AAFFFA76EBF4062</vt:lpwstr>
  </property>
</Properties>
</file>