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90" r:id="rId3"/>
    <p:sldId id="291" r:id="rId4"/>
    <p:sldId id="293" r:id="rId5"/>
    <p:sldId id="294" r:id="rId6"/>
    <p:sldId id="295" r:id="rId7"/>
    <p:sldId id="296" r:id="rId8"/>
    <p:sldId id="297" r:id="rId9"/>
    <p:sldId id="299" r:id="rId10"/>
    <p:sldId id="300" r:id="rId11"/>
    <p:sldId id="302" r:id="rId12"/>
    <p:sldId id="304" r:id="rId13"/>
    <p:sldId id="305" r:id="rId14"/>
    <p:sldId id="308" r:id="rId15"/>
    <p:sldId id="309" r:id="rId16"/>
    <p:sldId id="312" r:id="rId17"/>
    <p:sldId id="314" r:id="rId18"/>
    <p:sldId id="318" r:id="rId19"/>
    <p:sldId id="325" r:id="rId20"/>
    <p:sldId id="317" r:id="rId21"/>
    <p:sldId id="320" r:id="rId22"/>
    <p:sldId id="322" r:id="rId23"/>
    <p:sldId id="323" r:id="rId24"/>
    <p:sldId id="324" r:id="rId2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Fira Sans" panose="020B0503050000020004" pitchFamily="34" charset="0"/>
      <p:regular r:id="rId31"/>
      <p:bold r:id="rId32"/>
      <p:italic r:id="rId33"/>
      <p:boldItalic r:id="rId34"/>
    </p:embeddedFont>
    <p:embeddedFont>
      <p:font typeface="Fira Sans Extra Condensed" panose="020B0503050000020004" pitchFamily="34" charset="0"/>
      <p:regular r:id="rId35"/>
      <p:bold r:id="rId36"/>
      <p:italic r:id="rId37"/>
      <p:boldItalic r:id="rId38"/>
    </p:embeddedFont>
    <p:embeddedFont>
      <p:font typeface="Fira Sans Extra Condensed Medium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FE00F4-811E-4CC4-AD38-ECE15DE93D41}">
  <a:tblStyle styleId="{9EFE00F4-811E-4CC4-AD38-ECE15DE93D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4"/>
  </p:normalViewPr>
  <p:slideViewPr>
    <p:cSldViewPr snapToGrid="0">
      <p:cViewPr varScale="1">
        <p:scale>
          <a:sx n="140" d="100"/>
          <a:sy n="140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960130cb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960130cb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60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737375" y="1553275"/>
            <a:ext cx="3244200" cy="159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4500" b="1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746733" y="3256500"/>
            <a:ext cx="32442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62900" cy="6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152649"/>
            <a:ext cx="8262900" cy="35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62900" cy="6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149400" y="411475"/>
            <a:ext cx="28452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629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Fira Sans"/>
              <a:buNone/>
              <a:defRPr sz="2800"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649"/>
            <a:ext cx="8262900" cy="3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3982251" y="1044038"/>
            <a:ext cx="4817414" cy="159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Сдача квартир</a:t>
            </a:r>
            <a:br>
              <a:rPr lang="ru-RU" dirty="0"/>
            </a:br>
            <a:r>
              <a:rPr lang="ru-RU" dirty="0"/>
              <a:t>в аренду</a:t>
            </a:r>
            <a:endParaRPr dirty="0"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5231045" y="2766792"/>
            <a:ext cx="356862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городе Пермь</a:t>
            </a:r>
            <a:endParaRPr dirty="0"/>
          </a:p>
        </p:txBody>
      </p:sp>
      <p:grpSp>
        <p:nvGrpSpPr>
          <p:cNvPr id="48" name="Google Shape;48;p15"/>
          <p:cNvGrpSpPr/>
          <p:nvPr/>
        </p:nvGrpSpPr>
        <p:grpSpPr>
          <a:xfrm>
            <a:off x="-13378" y="-44819"/>
            <a:ext cx="4141259" cy="5278880"/>
            <a:chOff x="3282515" y="1242075"/>
            <a:chExt cx="2708830" cy="3452957"/>
          </a:xfrm>
        </p:grpSpPr>
        <p:sp>
          <p:nvSpPr>
            <p:cNvPr id="49" name="Google Shape;49;p15"/>
            <p:cNvSpPr/>
            <p:nvPr/>
          </p:nvSpPr>
          <p:spPr>
            <a:xfrm>
              <a:off x="4177189" y="1242075"/>
              <a:ext cx="789377" cy="3452749"/>
            </a:xfrm>
            <a:custGeom>
              <a:avLst/>
              <a:gdLst/>
              <a:ahLst/>
              <a:cxnLst/>
              <a:rect l="l" t="t" r="r" b="b"/>
              <a:pathLst>
                <a:path w="36728" h="160649" extrusionOk="0">
                  <a:moveTo>
                    <a:pt x="1" y="0"/>
                  </a:moveTo>
                  <a:lnTo>
                    <a:pt x="535" y="160649"/>
                  </a:lnTo>
                  <a:lnTo>
                    <a:pt x="36727" y="160649"/>
                  </a:lnTo>
                  <a:lnTo>
                    <a:pt x="367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" name="Google Shape;50;p15"/>
            <p:cNvGrpSpPr/>
            <p:nvPr/>
          </p:nvGrpSpPr>
          <p:grpSpPr>
            <a:xfrm>
              <a:off x="4244075" y="1307144"/>
              <a:ext cx="655611" cy="340820"/>
              <a:chOff x="4262387" y="1246144"/>
              <a:chExt cx="655611" cy="340820"/>
            </a:xfrm>
          </p:grpSpPr>
          <p:sp>
            <p:nvSpPr>
              <p:cNvPr id="51" name="Google Shape;51;p15"/>
              <p:cNvSpPr/>
              <p:nvPr/>
            </p:nvSpPr>
            <p:spPr>
              <a:xfrm>
                <a:off x="4262387" y="12462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15"/>
              <p:cNvSpPr/>
              <p:nvPr/>
            </p:nvSpPr>
            <p:spPr>
              <a:xfrm>
                <a:off x="4381398" y="138370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15"/>
              <p:cNvSpPr/>
              <p:nvPr/>
            </p:nvSpPr>
            <p:spPr>
              <a:xfrm>
                <a:off x="4262387" y="138370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15"/>
              <p:cNvSpPr/>
              <p:nvPr/>
            </p:nvSpPr>
            <p:spPr>
              <a:xfrm>
                <a:off x="4381398" y="152120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15"/>
              <p:cNvSpPr/>
              <p:nvPr/>
            </p:nvSpPr>
            <p:spPr>
              <a:xfrm>
                <a:off x="4262387" y="152120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15"/>
              <p:cNvSpPr/>
              <p:nvPr/>
            </p:nvSpPr>
            <p:spPr>
              <a:xfrm>
                <a:off x="4381262" y="124614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15"/>
              <p:cNvSpPr/>
              <p:nvPr/>
            </p:nvSpPr>
            <p:spPr>
              <a:xfrm>
                <a:off x="4500387" y="12462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15"/>
              <p:cNvSpPr/>
              <p:nvPr/>
            </p:nvSpPr>
            <p:spPr>
              <a:xfrm>
                <a:off x="4619398" y="138370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15"/>
              <p:cNvSpPr/>
              <p:nvPr/>
            </p:nvSpPr>
            <p:spPr>
              <a:xfrm>
                <a:off x="4500387" y="138370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>
                <a:off x="4619398" y="152120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4500387" y="152120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4619262" y="124614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4738387" y="12462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4857398" y="138370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15"/>
              <p:cNvSpPr/>
              <p:nvPr/>
            </p:nvSpPr>
            <p:spPr>
              <a:xfrm>
                <a:off x="4738387" y="138370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4857398" y="152120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4738387" y="152120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4857262" y="124614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" name="Google Shape;69;p15"/>
            <p:cNvSpPr/>
            <p:nvPr/>
          </p:nvSpPr>
          <p:spPr>
            <a:xfrm>
              <a:off x="4026638" y="2053100"/>
              <a:ext cx="641676" cy="2641920"/>
            </a:xfrm>
            <a:custGeom>
              <a:avLst/>
              <a:gdLst/>
              <a:ahLst/>
              <a:cxnLst/>
              <a:rect l="l" t="t" r="r" b="b"/>
              <a:pathLst>
                <a:path w="51905" h="116551" extrusionOk="0">
                  <a:moveTo>
                    <a:pt x="1" y="1"/>
                  </a:moveTo>
                  <a:lnTo>
                    <a:pt x="2202" y="116551"/>
                  </a:lnTo>
                  <a:lnTo>
                    <a:pt x="51905" y="116551"/>
                  </a:lnTo>
                  <a:lnTo>
                    <a:pt x="519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4026613" y="2039913"/>
              <a:ext cx="733200" cy="3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" name="Google Shape;71;p15"/>
            <p:cNvGrpSpPr/>
            <p:nvPr/>
          </p:nvGrpSpPr>
          <p:grpSpPr>
            <a:xfrm>
              <a:off x="4167404" y="2222314"/>
              <a:ext cx="298600" cy="883532"/>
              <a:chOff x="4185716" y="2161314"/>
              <a:chExt cx="298600" cy="883532"/>
            </a:xfrm>
          </p:grpSpPr>
          <p:sp>
            <p:nvSpPr>
              <p:cNvPr id="72" name="Google Shape;72;p15"/>
              <p:cNvSpPr/>
              <p:nvPr/>
            </p:nvSpPr>
            <p:spPr>
              <a:xfrm>
                <a:off x="4304705" y="24363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4304705" y="216131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4423716" y="229881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4423716" y="216131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4304705" y="229881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4423716" y="24363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>
                <a:off x="4423716" y="257380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4304705" y="257380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4185716" y="229881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4185716" y="216131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4185716" y="24363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>
                <a:off x="4185716" y="257380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15"/>
              <p:cNvSpPr/>
              <p:nvPr/>
            </p:nvSpPr>
            <p:spPr>
              <a:xfrm>
                <a:off x="4304705" y="297908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15"/>
              <p:cNvSpPr/>
              <p:nvPr/>
            </p:nvSpPr>
            <p:spPr>
              <a:xfrm>
                <a:off x="4304705" y="270408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4423716" y="284158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4423716" y="270408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4304705" y="284158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4423716" y="297908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4185716" y="284158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4185716" y="270408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4185716" y="297908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" name="Google Shape;93;p15"/>
            <p:cNvSpPr/>
            <p:nvPr/>
          </p:nvSpPr>
          <p:spPr>
            <a:xfrm>
              <a:off x="3372124" y="4422269"/>
              <a:ext cx="35871" cy="250946"/>
            </a:xfrm>
            <a:custGeom>
              <a:avLst/>
              <a:gdLst/>
              <a:ahLst/>
              <a:cxnLst/>
              <a:rect l="l" t="t" r="r" b="b"/>
              <a:pathLst>
                <a:path w="1669" h="11676" extrusionOk="0">
                  <a:moveTo>
                    <a:pt x="1" y="0"/>
                  </a:moveTo>
                  <a:lnTo>
                    <a:pt x="1" y="11676"/>
                  </a:lnTo>
                  <a:lnTo>
                    <a:pt x="1669" y="11676"/>
                  </a:lnTo>
                  <a:lnTo>
                    <a:pt x="16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3282515" y="4350574"/>
              <a:ext cx="588939" cy="89645"/>
            </a:xfrm>
            <a:custGeom>
              <a:avLst/>
              <a:gdLst/>
              <a:ahLst/>
              <a:cxnLst/>
              <a:rect l="l" t="t" r="r" b="b"/>
              <a:pathLst>
                <a:path w="36694" h="4171" extrusionOk="0">
                  <a:moveTo>
                    <a:pt x="0" y="1"/>
                  </a:moveTo>
                  <a:lnTo>
                    <a:pt x="0" y="4170"/>
                  </a:lnTo>
                  <a:lnTo>
                    <a:pt x="36693" y="4170"/>
                  </a:lnTo>
                  <a:lnTo>
                    <a:pt x="366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3479668" y="4422269"/>
              <a:ext cx="35871" cy="250946"/>
            </a:xfrm>
            <a:custGeom>
              <a:avLst/>
              <a:gdLst/>
              <a:ahLst/>
              <a:cxnLst/>
              <a:rect l="l" t="t" r="r" b="b"/>
              <a:pathLst>
                <a:path w="1669" h="11676" extrusionOk="0">
                  <a:moveTo>
                    <a:pt x="0" y="0"/>
                  </a:moveTo>
                  <a:lnTo>
                    <a:pt x="0" y="11676"/>
                  </a:lnTo>
                  <a:lnTo>
                    <a:pt x="1668" y="11676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 flipH="1">
              <a:off x="5812544" y="4117710"/>
              <a:ext cx="178801" cy="422602"/>
            </a:xfrm>
            <a:custGeom>
              <a:avLst/>
              <a:gdLst/>
              <a:ahLst/>
              <a:cxnLst/>
              <a:rect l="l" t="t" r="r" b="b"/>
              <a:pathLst>
                <a:path w="9174" h="21683" extrusionOk="0">
                  <a:moveTo>
                    <a:pt x="4570" y="0"/>
                  </a:moveTo>
                  <a:cubicBezTo>
                    <a:pt x="2035" y="0"/>
                    <a:pt x="0" y="2068"/>
                    <a:pt x="0" y="4604"/>
                  </a:cubicBezTo>
                  <a:lnTo>
                    <a:pt x="0" y="17113"/>
                  </a:lnTo>
                  <a:cubicBezTo>
                    <a:pt x="0" y="19614"/>
                    <a:pt x="2035" y="21683"/>
                    <a:pt x="4570" y="21683"/>
                  </a:cubicBezTo>
                  <a:cubicBezTo>
                    <a:pt x="7105" y="21683"/>
                    <a:pt x="9173" y="19614"/>
                    <a:pt x="9173" y="17113"/>
                  </a:cubicBezTo>
                  <a:lnTo>
                    <a:pt x="9173" y="4604"/>
                  </a:lnTo>
                  <a:cubicBezTo>
                    <a:pt x="9173" y="2068"/>
                    <a:pt x="7105" y="0"/>
                    <a:pt x="45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 flipH="1">
              <a:off x="5896087" y="4345888"/>
              <a:ext cx="16274" cy="349144"/>
            </a:xfrm>
            <a:custGeom>
              <a:avLst/>
              <a:gdLst/>
              <a:ahLst/>
              <a:cxnLst/>
              <a:rect l="l" t="t" r="r" b="b"/>
              <a:pathLst>
                <a:path w="835" h="17914" extrusionOk="0">
                  <a:moveTo>
                    <a:pt x="434" y="1"/>
                  </a:moveTo>
                  <a:cubicBezTo>
                    <a:pt x="200" y="1"/>
                    <a:pt x="0" y="168"/>
                    <a:pt x="0" y="401"/>
                  </a:cubicBezTo>
                  <a:lnTo>
                    <a:pt x="0" y="17514"/>
                  </a:lnTo>
                  <a:cubicBezTo>
                    <a:pt x="0" y="17714"/>
                    <a:pt x="200" y="17914"/>
                    <a:pt x="434" y="17914"/>
                  </a:cubicBezTo>
                  <a:cubicBezTo>
                    <a:pt x="634" y="17914"/>
                    <a:pt x="834" y="17714"/>
                    <a:pt x="834" y="17514"/>
                  </a:cubicBezTo>
                  <a:lnTo>
                    <a:pt x="834" y="401"/>
                  </a:lnTo>
                  <a:cubicBezTo>
                    <a:pt x="834" y="168"/>
                    <a:pt x="634" y="1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 flipH="1">
              <a:off x="5532995" y="3874571"/>
              <a:ext cx="251635" cy="594250"/>
            </a:xfrm>
            <a:custGeom>
              <a:avLst/>
              <a:gdLst/>
              <a:ahLst/>
              <a:cxnLst/>
              <a:rect l="l" t="t" r="r" b="b"/>
              <a:pathLst>
                <a:path w="12911" h="30490" extrusionOk="0">
                  <a:moveTo>
                    <a:pt x="6472" y="1"/>
                  </a:moveTo>
                  <a:cubicBezTo>
                    <a:pt x="2870" y="1"/>
                    <a:pt x="1" y="2869"/>
                    <a:pt x="1" y="6439"/>
                  </a:cubicBezTo>
                  <a:lnTo>
                    <a:pt x="1" y="24051"/>
                  </a:lnTo>
                  <a:cubicBezTo>
                    <a:pt x="1" y="27620"/>
                    <a:pt x="2870" y="30489"/>
                    <a:pt x="6472" y="30489"/>
                  </a:cubicBezTo>
                  <a:cubicBezTo>
                    <a:pt x="10041" y="30489"/>
                    <a:pt x="12910" y="27620"/>
                    <a:pt x="12910" y="24051"/>
                  </a:cubicBezTo>
                  <a:lnTo>
                    <a:pt x="12910" y="6439"/>
                  </a:lnTo>
                  <a:cubicBezTo>
                    <a:pt x="12910" y="2869"/>
                    <a:pt x="10041" y="1"/>
                    <a:pt x="64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 flipH="1">
              <a:off x="5647433" y="4197334"/>
              <a:ext cx="22764" cy="491518"/>
            </a:xfrm>
            <a:custGeom>
              <a:avLst/>
              <a:gdLst/>
              <a:ahLst/>
              <a:cxnLst/>
              <a:rect l="l" t="t" r="r" b="b"/>
              <a:pathLst>
                <a:path w="1168" h="25219" extrusionOk="0">
                  <a:moveTo>
                    <a:pt x="567" y="1"/>
                  </a:moveTo>
                  <a:cubicBezTo>
                    <a:pt x="234" y="1"/>
                    <a:pt x="0" y="268"/>
                    <a:pt x="0" y="601"/>
                  </a:cubicBezTo>
                  <a:lnTo>
                    <a:pt x="0" y="24619"/>
                  </a:lnTo>
                  <a:cubicBezTo>
                    <a:pt x="0" y="24952"/>
                    <a:pt x="234" y="25219"/>
                    <a:pt x="567" y="25219"/>
                  </a:cubicBezTo>
                  <a:cubicBezTo>
                    <a:pt x="901" y="25219"/>
                    <a:pt x="1168" y="24952"/>
                    <a:pt x="1168" y="24619"/>
                  </a:cubicBezTo>
                  <a:lnTo>
                    <a:pt x="1168" y="601"/>
                  </a:lnTo>
                  <a:cubicBezTo>
                    <a:pt x="1168" y="268"/>
                    <a:pt x="901" y="1"/>
                    <a:pt x="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4560736" y="1719712"/>
              <a:ext cx="492900" cy="3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4560738" y="1758100"/>
              <a:ext cx="492815" cy="1922588"/>
            </a:xfrm>
            <a:custGeom>
              <a:avLst/>
              <a:gdLst/>
              <a:ahLst/>
              <a:cxnLst/>
              <a:rect l="l" t="t" r="r" b="b"/>
              <a:pathLst>
                <a:path w="9975" h="33358" extrusionOk="0">
                  <a:moveTo>
                    <a:pt x="1" y="0"/>
                  </a:moveTo>
                  <a:lnTo>
                    <a:pt x="1" y="33357"/>
                  </a:lnTo>
                  <a:lnTo>
                    <a:pt x="9975" y="33357"/>
                  </a:lnTo>
                  <a:lnTo>
                    <a:pt x="99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" name="Google Shape;102;p15"/>
            <p:cNvGrpSpPr/>
            <p:nvPr/>
          </p:nvGrpSpPr>
          <p:grpSpPr>
            <a:xfrm>
              <a:off x="4717925" y="1888592"/>
              <a:ext cx="178536" cy="478317"/>
              <a:chOff x="4736238" y="1827592"/>
              <a:chExt cx="178536" cy="478317"/>
            </a:xfrm>
          </p:grpSpPr>
          <p:sp>
            <p:nvSpPr>
              <p:cNvPr id="103" name="Google Shape;103;p15"/>
              <p:cNvSpPr/>
              <p:nvPr/>
            </p:nvSpPr>
            <p:spPr>
              <a:xfrm>
                <a:off x="4736374" y="1965152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4736361" y="210264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4736374" y="224014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4736238" y="1827592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4854174" y="1965152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4854174" y="210264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4854174" y="224014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4854038" y="1827592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" name="Google Shape;111;p15"/>
            <p:cNvSpPr/>
            <p:nvPr/>
          </p:nvSpPr>
          <p:spPr>
            <a:xfrm>
              <a:off x="3679688" y="3244002"/>
              <a:ext cx="453171" cy="1450151"/>
            </a:xfrm>
            <a:custGeom>
              <a:avLst/>
              <a:gdLst/>
              <a:ahLst/>
              <a:cxnLst/>
              <a:rect l="l" t="t" r="r" b="b"/>
              <a:pathLst>
                <a:path w="81726" h="57409" extrusionOk="0">
                  <a:moveTo>
                    <a:pt x="0" y="0"/>
                  </a:moveTo>
                  <a:lnTo>
                    <a:pt x="0" y="57408"/>
                  </a:lnTo>
                  <a:lnTo>
                    <a:pt x="81725" y="57408"/>
                  </a:lnTo>
                  <a:lnTo>
                    <a:pt x="817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2" name="Google Shape;112;p15"/>
            <p:cNvGrpSpPr/>
            <p:nvPr/>
          </p:nvGrpSpPr>
          <p:grpSpPr>
            <a:xfrm>
              <a:off x="3816468" y="3352664"/>
              <a:ext cx="179611" cy="1019478"/>
              <a:chOff x="3834780" y="3291664"/>
              <a:chExt cx="179611" cy="1019478"/>
            </a:xfrm>
          </p:grpSpPr>
          <p:sp>
            <p:nvSpPr>
              <p:cNvPr id="113" name="Google Shape;113;p15"/>
              <p:cNvSpPr/>
              <p:nvPr/>
            </p:nvSpPr>
            <p:spPr>
              <a:xfrm>
                <a:off x="3834780" y="356665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3834780" y="329166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3953791" y="342916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3953791" y="329166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3834780" y="3429161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3953791" y="356665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3953791" y="370415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3834780" y="3704154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3834780" y="410788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3834780" y="383288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3953791" y="397038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3953791" y="383288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3834780" y="3970386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3953791" y="410788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3953791" y="424537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3834780" y="4245379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9" name="Google Shape;129;p15"/>
            <p:cNvSpPr/>
            <p:nvPr/>
          </p:nvSpPr>
          <p:spPr>
            <a:xfrm>
              <a:off x="4759691" y="2531050"/>
              <a:ext cx="521896" cy="2142068"/>
            </a:xfrm>
            <a:custGeom>
              <a:avLst/>
              <a:gdLst/>
              <a:ahLst/>
              <a:cxnLst/>
              <a:rect l="l" t="t" r="r" b="b"/>
              <a:pathLst>
                <a:path w="16046" h="93868" extrusionOk="0">
                  <a:moveTo>
                    <a:pt x="1" y="0"/>
                  </a:moveTo>
                  <a:lnTo>
                    <a:pt x="1" y="93868"/>
                  </a:lnTo>
                  <a:lnTo>
                    <a:pt x="16046" y="93868"/>
                  </a:lnTo>
                  <a:lnTo>
                    <a:pt x="160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4759694" y="2510475"/>
              <a:ext cx="530700" cy="3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" name="Google Shape;131;p15"/>
            <p:cNvGrpSpPr/>
            <p:nvPr/>
          </p:nvGrpSpPr>
          <p:grpSpPr>
            <a:xfrm>
              <a:off x="4875741" y="2619827"/>
              <a:ext cx="298600" cy="478253"/>
              <a:chOff x="4946354" y="2558827"/>
              <a:chExt cx="298600" cy="478253"/>
            </a:xfrm>
          </p:grpSpPr>
          <p:sp>
            <p:nvSpPr>
              <p:cNvPr id="132" name="Google Shape;132;p15"/>
              <p:cNvSpPr/>
              <p:nvPr/>
            </p:nvSpPr>
            <p:spPr>
              <a:xfrm>
                <a:off x="5065343" y="2833820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5065343" y="2558827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5184354" y="269632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5184354" y="2558827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5065343" y="269632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5184354" y="2833820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5184354" y="2971317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5065343" y="2971317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4946354" y="2696323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5"/>
              <p:cNvSpPr/>
              <p:nvPr/>
            </p:nvSpPr>
            <p:spPr>
              <a:xfrm>
                <a:off x="4946354" y="2558827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5"/>
              <p:cNvSpPr/>
              <p:nvPr/>
            </p:nvSpPr>
            <p:spPr>
              <a:xfrm>
                <a:off x="4946354" y="2833820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4946354" y="2971317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4" name="Google Shape;144;p15"/>
            <p:cNvSpPr/>
            <p:nvPr/>
          </p:nvSpPr>
          <p:spPr>
            <a:xfrm>
              <a:off x="4835761" y="3460250"/>
              <a:ext cx="620505" cy="1233863"/>
            </a:xfrm>
            <a:custGeom>
              <a:avLst/>
              <a:gdLst/>
              <a:ahLst/>
              <a:cxnLst/>
              <a:rect l="l" t="t" r="r" b="b"/>
              <a:pathLst>
                <a:path w="81726" h="57409" extrusionOk="0">
                  <a:moveTo>
                    <a:pt x="0" y="0"/>
                  </a:moveTo>
                  <a:lnTo>
                    <a:pt x="0" y="57408"/>
                  </a:lnTo>
                  <a:lnTo>
                    <a:pt x="81725" y="57408"/>
                  </a:lnTo>
                  <a:lnTo>
                    <a:pt x="817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4835763" y="3458600"/>
              <a:ext cx="621300" cy="3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6" name="Google Shape;146;p15"/>
            <p:cNvGrpSpPr/>
            <p:nvPr/>
          </p:nvGrpSpPr>
          <p:grpSpPr>
            <a:xfrm>
              <a:off x="4953297" y="3578279"/>
              <a:ext cx="415238" cy="478317"/>
              <a:chOff x="4987134" y="3516054"/>
              <a:chExt cx="415238" cy="478317"/>
            </a:xfrm>
          </p:grpSpPr>
          <p:sp>
            <p:nvSpPr>
              <p:cNvPr id="147" name="Google Shape;147;p15"/>
              <p:cNvSpPr/>
              <p:nvPr/>
            </p:nvSpPr>
            <p:spPr>
              <a:xfrm>
                <a:off x="4987270" y="365361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4987270" y="3791112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5"/>
              <p:cNvSpPr/>
              <p:nvPr/>
            </p:nvSpPr>
            <p:spPr>
              <a:xfrm>
                <a:off x="4987270" y="39286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4987134" y="351605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5105070" y="365361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>
                <a:off x="5105070" y="3791112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5"/>
              <p:cNvSpPr/>
              <p:nvPr/>
            </p:nvSpPr>
            <p:spPr>
              <a:xfrm>
                <a:off x="5105070" y="39286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5"/>
              <p:cNvSpPr/>
              <p:nvPr/>
            </p:nvSpPr>
            <p:spPr>
              <a:xfrm>
                <a:off x="5104934" y="351605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5"/>
              <p:cNvSpPr/>
              <p:nvPr/>
            </p:nvSpPr>
            <p:spPr>
              <a:xfrm>
                <a:off x="5223972" y="365361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5223972" y="3791112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5223972" y="39286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5223836" y="351605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5341772" y="3653615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5341772" y="3791112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5"/>
              <p:cNvSpPr/>
              <p:nvPr/>
            </p:nvSpPr>
            <p:spPr>
              <a:xfrm>
                <a:off x="5341772" y="3928608"/>
                <a:ext cx="60600" cy="6576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5"/>
              <p:cNvSpPr/>
              <p:nvPr/>
            </p:nvSpPr>
            <p:spPr>
              <a:xfrm>
                <a:off x="5341636" y="3516054"/>
                <a:ext cx="60554" cy="65713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3" name="Google Shape;163;p15"/>
            <p:cNvSpPr/>
            <p:nvPr/>
          </p:nvSpPr>
          <p:spPr>
            <a:xfrm>
              <a:off x="4232839" y="3699678"/>
              <a:ext cx="641659" cy="995124"/>
            </a:xfrm>
            <a:custGeom>
              <a:avLst/>
              <a:gdLst/>
              <a:ahLst/>
              <a:cxnLst/>
              <a:rect l="l" t="t" r="r" b="b"/>
              <a:pathLst>
                <a:path w="29855" h="46301" extrusionOk="0">
                  <a:moveTo>
                    <a:pt x="0" y="1"/>
                  </a:moveTo>
                  <a:lnTo>
                    <a:pt x="0" y="46301"/>
                  </a:lnTo>
                  <a:lnTo>
                    <a:pt x="29855" y="46301"/>
                  </a:lnTo>
                  <a:lnTo>
                    <a:pt x="298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4232837" y="3680600"/>
              <a:ext cx="641700" cy="3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15"/>
            <p:cNvGrpSpPr/>
            <p:nvPr/>
          </p:nvGrpSpPr>
          <p:grpSpPr>
            <a:xfrm>
              <a:off x="4342355" y="3825514"/>
              <a:ext cx="422674" cy="478253"/>
              <a:chOff x="3942855" y="3758002"/>
              <a:chExt cx="422674" cy="478253"/>
            </a:xfrm>
          </p:grpSpPr>
          <p:grpSp>
            <p:nvGrpSpPr>
              <p:cNvPr id="166" name="Google Shape;166;p15"/>
              <p:cNvGrpSpPr/>
              <p:nvPr/>
            </p:nvGrpSpPr>
            <p:grpSpPr>
              <a:xfrm>
                <a:off x="3942855" y="3758002"/>
                <a:ext cx="179611" cy="478253"/>
                <a:chOff x="4221080" y="2304102"/>
                <a:chExt cx="179611" cy="478253"/>
              </a:xfrm>
            </p:grpSpPr>
            <p:sp>
              <p:nvSpPr>
                <p:cNvPr id="167" name="Google Shape;167;p15"/>
                <p:cNvSpPr/>
                <p:nvPr/>
              </p:nvSpPr>
              <p:spPr>
                <a:xfrm>
                  <a:off x="4221080" y="257909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168;p15"/>
                <p:cNvSpPr/>
                <p:nvPr/>
              </p:nvSpPr>
              <p:spPr>
                <a:xfrm>
                  <a:off x="4221080" y="230410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169;p15"/>
                <p:cNvSpPr/>
                <p:nvPr/>
              </p:nvSpPr>
              <p:spPr>
                <a:xfrm>
                  <a:off x="4340091" y="2441598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170;p15"/>
                <p:cNvSpPr/>
                <p:nvPr/>
              </p:nvSpPr>
              <p:spPr>
                <a:xfrm>
                  <a:off x="4340091" y="230410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" name="Google Shape;171;p15"/>
                <p:cNvSpPr/>
                <p:nvPr/>
              </p:nvSpPr>
              <p:spPr>
                <a:xfrm>
                  <a:off x="4221080" y="2441598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" name="Google Shape;172;p15"/>
                <p:cNvSpPr/>
                <p:nvPr/>
              </p:nvSpPr>
              <p:spPr>
                <a:xfrm>
                  <a:off x="4340091" y="257909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15"/>
                <p:cNvSpPr/>
                <p:nvPr/>
              </p:nvSpPr>
              <p:spPr>
                <a:xfrm>
                  <a:off x="4340091" y="271659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15"/>
                <p:cNvSpPr/>
                <p:nvPr/>
              </p:nvSpPr>
              <p:spPr>
                <a:xfrm>
                  <a:off x="4221080" y="271659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5" name="Google Shape;175;p15"/>
              <p:cNvGrpSpPr/>
              <p:nvPr/>
            </p:nvGrpSpPr>
            <p:grpSpPr>
              <a:xfrm>
                <a:off x="4185918" y="3758002"/>
                <a:ext cx="179611" cy="478253"/>
                <a:chOff x="4221080" y="2304102"/>
                <a:chExt cx="179611" cy="478253"/>
              </a:xfrm>
            </p:grpSpPr>
            <p:sp>
              <p:nvSpPr>
                <p:cNvPr id="176" name="Google Shape;176;p15"/>
                <p:cNvSpPr/>
                <p:nvPr/>
              </p:nvSpPr>
              <p:spPr>
                <a:xfrm>
                  <a:off x="4221080" y="257909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15"/>
                <p:cNvSpPr/>
                <p:nvPr/>
              </p:nvSpPr>
              <p:spPr>
                <a:xfrm>
                  <a:off x="4221080" y="230410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15"/>
                <p:cNvSpPr/>
                <p:nvPr/>
              </p:nvSpPr>
              <p:spPr>
                <a:xfrm>
                  <a:off x="4340091" y="2441598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15"/>
                <p:cNvSpPr/>
                <p:nvPr/>
              </p:nvSpPr>
              <p:spPr>
                <a:xfrm>
                  <a:off x="4340091" y="230410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15"/>
                <p:cNvSpPr/>
                <p:nvPr/>
              </p:nvSpPr>
              <p:spPr>
                <a:xfrm>
                  <a:off x="4221080" y="2441598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15"/>
                <p:cNvSpPr/>
                <p:nvPr/>
              </p:nvSpPr>
              <p:spPr>
                <a:xfrm>
                  <a:off x="4340091" y="257909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15"/>
                <p:cNvSpPr/>
                <p:nvPr/>
              </p:nvSpPr>
              <p:spPr>
                <a:xfrm>
                  <a:off x="4340091" y="271659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183;p15"/>
                <p:cNvSpPr/>
                <p:nvPr/>
              </p:nvSpPr>
              <p:spPr>
                <a:xfrm>
                  <a:off x="4221080" y="271659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" name="Google Shape;47;p15">
            <a:extLst>
              <a:ext uri="{FF2B5EF4-FFF2-40B4-BE49-F238E27FC236}">
                <a16:creationId xmlns:a16="http://schemas.microsoft.com/office/drawing/2014/main" id="{2C25A0A3-3DA3-705A-4D79-622DA093A083}"/>
              </a:ext>
            </a:extLst>
          </p:cNvPr>
          <p:cNvSpPr txBox="1">
            <a:spLocks/>
          </p:cNvSpPr>
          <p:nvPr/>
        </p:nvSpPr>
        <p:spPr>
          <a:xfrm>
            <a:off x="4746808" y="3842214"/>
            <a:ext cx="4052857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14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indent="0"/>
            <a:r>
              <a:rPr lang="ru-RU" dirty="0"/>
              <a:t>Курбатова Дарья, Азанова Алина МНМ 3,4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169DD-27C7-6CE8-1416-BD18D5CB6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696" y="200459"/>
            <a:ext cx="3788608" cy="420600"/>
          </a:xfrm>
        </p:spPr>
        <p:txBody>
          <a:bodyPr/>
          <a:lstStyle/>
          <a:p>
            <a:r>
              <a:rPr lang="ru-RU" dirty="0"/>
              <a:t>Составление бизнес-модели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54ACB0-0AD7-2B61-C85F-6534B2F9A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16" y="890435"/>
            <a:ext cx="8598967" cy="39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62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169DD-27C7-6CE8-1416-BD18D5CB6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696" y="200459"/>
            <a:ext cx="3788608" cy="420600"/>
          </a:xfrm>
        </p:spPr>
        <p:txBody>
          <a:bodyPr/>
          <a:lstStyle/>
          <a:p>
            <a:r>
              <a:rPr lang="ru-RU" dirty="0"/>
              <a:t>Составление бизнес-модели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1ACF23-C0E7-91B3-0ED6-E4C8581224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2" b="22376"/>
          <a:stretch/>
        </p:blipFill>
        <p:spPr>
          <a:xfrm>
            <a:off x="289598" y="742951"/>
            <a:ext cx="8564803" cy="440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47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91500-B896-77EA-1DB7-6703C0A30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200" y="357046"/>
            <a:ext cx="3327600" cy="420600"/>
          </a:xfrm>
        </p:spPr>
        <p:txBody>
          <a:bodyPr/>
          <a:lstStyle/>
          <a:p>
            <a:r>
              <a:rPr lang="ru-RU" dirty="0"/>
              <a:t>Название нашего проекта</a:t>
            </a:r>
          </a:p>
        </p:txBody>
      </p:sp>
      <p:grpSp>
        <p:nvGrpSpPr>
          <p:cNvPr id="3" name="Google Shape;463;p17">
            <a:extLst>
              <a:ext uri="{FF2B5EF4-FFF2-40B4-BE49-F238E27FC236}">
                <a16:creationId xmlns:a16="http://schemas.microsoft.com/office/drawing/2014/main" id="{5FA452C3-1701-26DA-643A-3E7EDEF1A898}"/>
              </a:ext>
            </a:extLst>
          </p:cNvPr>
          <p:cNvGrpSpPr/>
          <p:nvPr/>
        </p:nvGrpSpPr>
        <p:grpSpPr>
          <a:xfrm>
            <a:off x="602533" y="1831756"/>
            <a:ext cx="1880267" cy="3311744"/>
            <a:chOff x="3624613" y="1420275"/>
            <a:chExt cx="1880267" cy="3311744"/>
          </a:xfrm>
        </p:grpSpPr>
        <p:sp>
          <p:nvSpPr>
            <p:cNvPr id="4" name="Google Shape;464;p17">
              <a:extLst>
                <a:ext uri="{FF2B5EF4-FFF2-40B4-BE49-F238E27FC236}">
                  <a16:creationId xmlns:a16="http://schemas.microsoft.com/office/drawing/2014/main" id="{A80AA833-E4DF-7F21-8A69-6B03BD82EF57}"/>
                </a:ext>
              </a:extLst>
            </p:cNvPr>
            <p:cNvSpPr/>
            <p:nvPr/>
          </p:nvSpPr>
          <p:spPr>
            <a:xfrm>
              <a:off x="4127775" y="1420275"/>
              <a:ext cx="874737" cy="3234758"/>
            </a:xfrm>
            <a:custGeom>
              <a:avLst/>
              <a:gdLst/>
              <a:ahLst/>
              <a:cxnLst/>
              <a:rect l="l" t="t" r="r" b="b"/>
              <a:pathLst>
                <a:path w="39029" h="131695" extrusionOk="0">
                  <a:moveTo>
                    <a:pt x="0" y="0"/>
                  </a:moveTo>
                  <a:lnTo>
                    <a:pt x="0" y="131695"/>
                  </a:lnTo>
                  <a:lnTo>
                    <a:pt x="39028" y="131695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465;p17">
              <a:extLst>
                <a:ext uri="{FF2B5EF4-FFF2-40B4-BE49-F238E27FC236}">
                  <a16:creationId xmlns:a16="http://schemas.microsoft.com/office/drawing/2014/main" id="{D7152414-0FD6-2104-E950-3F35609F51EF}"/>
                </a:ext>
              </a:extLst>
            </p:cNvPr>
            <p:cNvSpPr/>
            <p:nvPr/>
          </p:nvSpPr>
          <p:spPr>
            <a:xfrm>
              <a:off x="4139750" y="1493932"/>
              <a:ext cx="850052" cy="420610"/>
            </a:xfrm>
            <a:custGeom>
              <a:avLst/>
              <a:gdLst/>
              <a:ahLst/>
              <a:cxnLst/>
              <a:rect l="l" t="t" r="r" b="b"/>
              <a:pathLst>
                <a:path w="39029" h="10942" extrusionOk="0">
                  <a:moveTo>
                    <a:pt x="0" y="0"/>
                  </a:moveTo>
                  <a:lnTo>
                    <a:pt x="0" y="10941"/>
                  </a:lnTo>
                  <a:lnTo>
                    <a:pt x="39028" y="10941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466;p17">
              <a:extLst>
                <a:ext uri="{FF2B5EF4-FFF2-40B4-BE49-F238E27FC236}">
                  <a16:creationId xmlns:a16="http://schemas.microsoft.com/office/drawing/2014/main" id="{226F92CB-7FB1-CDC0-C410-87A1AECCB9A5}"/>
                </a:ext>
              </a:extLst>
            </p:cNvPr>
            <p:cNvSpPr/>
            <p:nvPr/>
          </p:nvSpPr>
          <p:spPr>
            <a:xfrm>
              <a:off x="3624613" y="4647019"/>
              <a:ext cx="1880267" cy="85000"/>
            </a:xfrm>
            <a:custGeom>
              <a:avLst/>
              <a:gdLst/>
              <a:ahLst/>
              <a:cxnLst/>
              <a:rect l="l" t="t" r="r" b="b"/>
              <a:pathLst>
                <a:path w="86330" h="435" extrusionOk="0">
                  <a:moveTo>
                    <a:pt x="1" y="1"/>
                  </a:moveTo>
                  <a:lnTo>
                    <a:pt x="1" y="434"/>
                  </a:lnTo>
                  <a:lnTo>
                    <a:pt x="86329" y="434"/>
                  </a:lnTo>
                  <a:lnTo>
                    <a:pt x="863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67;p17">
              <a:extLst>
                <a:ext uri="{FF2B5EF4-FFF2-40B4-BE49-F238E27FC236}">
                  <a16:creationId xmlns:a16="http://schemas.microsoft.com/office/drawing/2014/main" id="{28ACA1E4-C7CB-10BB-BD89-58FD827AC810}"/>
                </a:ext>
              </a:extLst>
            </p:cNvPr>
            <p:cNvSpPr/>
            <p:nvPr/>
          </p:nvSpPr>
          <p:spPr>
            <a:xfrm>
              <a:off x="4139725" y="1735450"/>
              <a:ext cx="850052" cy="2762637"/>
            </a:xfrm>
            <a:custGeom>
              <a:avLst/>
              <a:gdLst/>
              <a:ahLst/>
              <a:cxnLst/>
              <a:rect l="l" t="t" r="r" b="b"/>
              <a:pathLst>
                <a:path w="39029" h="118619" extrusionOk="0">
                  <a:moveTo>
                    <a:pt x="0" y="0"/>
                  </a:moveTo>
                  <a:lnTo>
                    <a:pt x="0" y="118618"/>
                  </a:lnTo>
                  <a:lnTo>
                    <a:pt x="39028" y="118618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468;p17">
              <a:extLst>
                <a:ext uri="{FF2B5EF4-FFF2-40B4-BE49-F238E27FC236}">
                  <a16:creationId xmlns:a16="http://schemas.microsoft.com/office/drawing/2014/main" id="{45D234A8-1DFD-F2BC-7B7B-442D76EA5B54}"/>
                </a:ext>
              </a:extLst>
            </p:cNvPr>
            <p:cNvGrpSpPr/>
            <p:nvPr/>
          </p:nvGrpSpPr>
          <p:grpSpPr>
            <a:xfrm>
              <a:off x="4236271" y="1921887"/>
              <a:ext cx="671471" cy="2145579"/>
              <a:chOff x="4243559" y="2096175"/>
              <a:chExt cx="671471" cy="2145579"/>
            </a:xfrm>
          </p:grpSpPr>
          <p:grpSp>
            <p:nvGrpSpPr>
              <p:cNvPr id="9" name="Google Shape;469;p17">
                <a:extLst>
                  <a:ext uri="{FF2B5EF4-FFF2-40B4-BE49-F238E27FC236}">
                    <a16:creationId xmlns:a16="http://schemas.microsoft.com/office/drawing/2014/main" id="{0699AB35-D252-9FB4-FA82-6A6844E88A88}"/>
                  </a:ext>
                </a:extLst>
              </p:cNvPr>
              <p:cNvGrpSpPr/>
              <p:nvPr/>
            </p:nvGrpSpPr>
            <p:grpSpPr>
              <a:xfrm>
                <a:off x="4243559" y="2096175"/>
                <a:ext cx="671471" cy="65779"/>
                <a:chOff x="4243559" y="2096175"/>
                <a:chExt cx="671471" cy="65779"/>
              </a:xfrm>
            </p:grpSpPr>
            <p:sp>
              <p:nvSpPr>
                <p:cNvPr id="105" name="Google Shape;470;p17">
                  <a:extLst>
                    <a:ext uri="{FF2B5EF4-FFF2-40B4-BE49-F238E27FC236}">
                      <a16:creationId xmlns:a16="http://schemas.microsoft.com/office/drawing/2014/main" id="{3A20C460-CE95-4637-0D1A-AB8451D57AA2}"/>
                    </a:ext>
                  </a:extLst>
                </p:cNvPr>
                <p:cNvSpPr/>
                <p:nvPr/>
              </p:nvSpPr>
              <p:spPr>
                <a:xfrm>
                  <a:off x="4243559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471;p17">
                  <a:extLst>
                    <a:ext uri="{FF2B5EF4-FFF2-40B4-BE49-F238E27FC236}">
                      <a16:creationId xmlns:a16="http://schemas.microsoft.com/office/drawing/2014/main" id="{F1416A2B-0D4C-9690-CD04-6C2DF39A9B9D}"/>
                    </a:ext>
                  </a:extLst>
                </p:cNvPr>
                <p:cNvSpPr/>
                <p:nvPr/>
              </p:nvSpPr>
              <p:spPr>
                <a:xfrm>
                  <a:off x="4362570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472;p17">
                  <a:extLst>
                    <a:ext uri="{FF2B5EF4-FFF2-40B4-BE49-F238E27FC236}">
                      <a16:creationId xmlns:a16="http://schemas.microsoft.com/office/drawing/2014/main" id="{D0EAE992-05FB-11A3-7F63-5831D04FFACD}"/>
                    </a:ext>
                  </a:extLst>
                </p:cNvPr>
                <p:cNvSpPr/>
                <p:nvPr/>
              </p:nvSpPr>
              <p:spPr>
                <a:xfrm>
                  <a:off x="44912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473;p17">
                  <a:extLst>
                    <a:ext uri="{FF2B5EF4-FFF2-40B4-BE49-F238E27FC236}">
                      <a16:creationId xmlns:a16="http://schemas.microsoft.com/office/drawing/2014/main" id="{B78B7AE3-7980-A2AD-2502-3DA1EFFA9035}"/>
                    </a:ext>
                  </a:extLst>
                </p:cNvPr>
                <p:cNvSpPr/>
                <p:nvPr/>
              </p:nvSpPr>
              <p:spPr>
                <a:xfrm>
                  <a:off x="46102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474;p17">
                  <a:extLst>
                    <a:ext uri="{FF2B5EF4-FFF2-40B4-BE49-F238E27FC236}">
                      <a16:creationId xmlns:a16="http://schemas.microsoft.com/office/drawing/2014/main" id="{A92CFC9F-7C6B-D835-A47A-26E0D11D554B}"/>
                    </a:ext>
                  </a:extLst>
                </p:cNvPr>
                <p:cNvSpPr/>
                <p:nvPr/>
              </p:nvSpPr>
              <p:spPr>
                <a:xfrm>
                  <a:off x="47354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475;p17">
                  <a:extLst>
                    <a:ext uri="{FF2B5EF4-FFF2-40B4-BE49-F238E27FC236}">
                      <a16:creationId xmlns:a16="http://schemas.microsoft.com/office/drawing/2014/main" id="{43B6809A-67DE-04D0-9B1E-9AFCBA9FEDFD}"/>
                    </a:ext>
                  </a:extLst>
                </p:cNvPr>
                <p:cNvSpPr/>
                <p:nvPr/>
              </p:nvSpPr>
              <p:spPr>
                <a:xfrm>
                  <a:off x="48544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" name="Google Shape;476;p17">
                <a:extLst>
                  <a:ext uri="{FF2B5EF4-FFF2-40B4-BE49-F238E27FC236}">
                    <a16:creationId xmlns:a16="http://schemas.microsoft.com/office/drawing/2014/main" id="{B303B684-9979-B8E1-BEFE-48C276291AD1}"/>
                  </a:ext>
                </a:extLst>
              </p:cNvPr>
              <p:cNvGrpSpPr/>
              <p:nvPr/>
            </p:nvGrpSpPr>
            <p:grpSpPr>
              <a:xfrm>
                <a:off x="4243559" y="2233672"/>
                <a:ext cx="671471" cy="65779"/>
                <a:chOff x="4243559" y="2233672"/>
                <a:chExt cx="671471" cy="65779"/>
              </a:xfrm>
            </p:grpSpPr>
            <p:sp>
              <p:nvSpPr>
                <p:cNvPr id="99" name="Google Shape;477;p17">
                  <a:extLst>
                    <a:ext uri="{FF2B5EF4-FFF2-40B4-BE49-F238E27FC236}">
                      <a16:creationId xmlns:a16="http://schemas.microsoft.com/office/drawing/2014/main" id="{B3915A3A-8D2E-92CF-E841-20924D598A33}"/>
                    </a:ext>
                  </a:extLst>
                </p:cNvPr>
                <p:cNvSpPr/>
                <p:nvPr/>
              </p:nvSpPr>
              <p:spPr>
                <a:xfrm>
                  <a:off x="4362570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478;p17">
                  <a:extLst>
                    <a:ext uri="{FF2B5EF4-FFF2-40B4-BE49-F238E27FC236}">
                      <a16:creationId xmlns:a16="http://schemas.microsoft.com/office/drawing/2014/main" id="{A1FE6679-A603-7E3B-79EA-0454F8FAF819}"/>
                    </a:ext>
                  </a:extLst>
                </p:cNvPr>
                <p:cNvSpPr/>
                <p:nvPr/>
              </p:nvSpPr>
              <p:spPr>
                <a:xfrm>
                  <a:off x="4243559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479;p17">
                  <a:extLst>
                    <a:ext uri="{FF2B5EF4-FFF2-40B4-BE49-F238E27FC236}">
                      <a16:creationId xmlns:a16="http://schemas.microsoft.com/office/drawing/2014/main" id="{738B3F47-2BFA-B2D5-A87C-900D2AB24EF3}"/>
                    </a:ext>
                  </a:extLst>
                </p:cNvPr>
                <p:cNvSpPr/>
                <p:nvPr/>
              </p:nvSpPr>
              <p:spPr>
                <a:xfrm>
                  <a:off x="46102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480;p17">
                  <a:extLst>
                    <a:ext uri="{FF2B5EF4-FFF2-40B4-BE49-F238E27FC236}">
                      <a16:creationId xmlns:a16="http://schemas.microsoft.com/office/drawing/2014/main" id="{99F1009F-2520-9372-3CAC-FA8FD13CE16D}"/>
                    </a:ext>
                  </a:extLst>
                </p:cNvPr>
                <p:cNvSpPr/>
                <p:nvPr/>
              </p:nvSpPr>
              <p:spPr>
                <a:xfrm>
                  <a:off x="44912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481;p17">
                  <a:extLst>
                    <a:ext uri="{FF2B5EF4-FFF2-40B4-BE49-F238E27FC236}">
                      <a16:creationId xmlns:a16="http://schemas.microsoft.com/office/drawing/2014/main" id="{80D6B1AC-1AA6-8397-3247-8A93CA894E97}"/>
                    </a:ext>
                  </a:extLst>
                </p:cNvPr>
                <p:cNvSpPr/>
                <p:nvPr/>
              </p:nvSpPr>
              <p:spPr>
                <a:xfrm>
                  <a:off x="48544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482;p17">
                  <a:extLst>
                    <a:ext uri="{FF2B5EF4-FFF2-40B4-BE49-F238E27FC236}">
                      <a16:creationId xmlns:a16="http://schemas.microsoft.com/office/drawing/2014/main" id="{DA3773C4-2419-1805-7909-C6C1B23DF86A}"/>
                    </a:ext>
                  </a:extLst>
                </p:cNvPr>
                <p:cNvSpPr/>
                <p:nvPr/>
              </p:nvSpPr>
              <p:spPr>
                <a:xfrm>
                  <a:off x="47354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" name="Google Shape;483;p17">
                <a:extLst>
                  <a:ext uri="{FF2B5EF4-FFF2-40B4-BE49-F238E27FC236}">
                    <a16:creationId xmlns:a16="http://schemas.microsoft.com/office/drawing/2014/main" id="{78C80B3D-8BF1-827C-587E-E44D8402F480}"/>
                  </a:ext>
                </a:extLst>
              </p:cNvPr>
              <p:cNvGrpSpPr/>
              <p:nvPr/>
            </p:nvGrpSpPr>
            <p:grpSpPr>
              <a:xfrm>
                <a:off x="4243559" y="2371168"/>
                <a:ext cx="671471" cy="203275"/>
                <a:chOff x="4243559" y="2371168"/>
                <a:chExt cx="671471" cy="203275"/>
              </a:xfrm>
            </p:grpSpPr>
            <p:sp>
              <p:nvSpPr>
                <p:cNvPr id="87" name="Google Shape;484;p17">
                  <a:extLst>
                    <a:ext uri="{FF2B5EF4-FFF2-40B4-BE49-F238E27FC236}">
                      <a16:creationId xmlns:a16="http://schemas.microsoft.com/office/drawing/2014/main" id="{8F3C20BE-7036-3288-D034-010A823A0E30}"/>
                    </a:ext>
                  </a:extLst>
                </p:cNvPr>
                <p:cNvSpPr/>
                <p:nvPr/>
              </p:nvSpPr>
              <p:spPr>
                <a:xfrm>
                  <a:off x="4243559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485;p17">
                  <a:extLst>
                    <a:ext uri="{FF2B5EF4-FFF2-40B4-BE49-F238E27FC236}">
                      <a16:creationId xmlns:a16="http://schemas.microsoft.com/office/drawing/2014/main" id="{D6DFA9A4-7DD4-FBF1-A4FD-486FC02F5BF3}"/>
                    </a:ext>
                  </a:extLst>
                </p:cNvPr>
                <p:cNvSpPr/>
                <p:nvPr/>
              </p:nvSpPr>
              <p:spPr>
                <a:xfrm>
                  <a:off x="4362570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486;p17">
                  <a:extLst>
                    <a:ext uri="{FF2B5EF4-FFF2-40B4-BE49-F238E27FC236}">
                      <a16:creationId xmlns:a16="http://schemas.microsoft.com/office/drawing/2014/main" id="{4075AAE1-A401-FD5B-1012-351C271BBB4C}"/>
                    </a:ext>
                  </a:extLst>
                </p:cNvPr>
                <p:cNvSpPr/>
                <p:nvPr/>
              </p:nvSpPr>
              <p:spPr>
                <a:xfrm>
                  <a:off x="4362570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487;p17">
                  <a:extLst>
                    <a:ext uri="{FF2B5EF4-FFF2-40B4-BE49-F238E27FC236}">
                      <a16:creationId xmlns:a16="http://schemas.microsoft.com/office/drawing/2014/main" id="{7525C77A-6F63-C0C6-23A8-DE9435671023}"/>
                    </a:ext>
                  </a:extLst>
                </p:cNvPr>
                <p:cNvSpPr/>
                <p:nvPr/>
              </p:nvSpPr>
              <p:spPr>
                <a:xfrm>
                  <a:off x="4243559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488;p17">
                  <a:extLst>
                    <a:ext uri="{FF2B5EF4-FFF2-40B4-BE49-F238E27FC236}">
                      <a16:creationId xmlns:a16="http://schemas.microsoft.com/office/drawing/2014/main" id="{9805F393-8D09-8C90-F16D-1D48F166EB4A}"/>
                    </a:ext>
                  </a:extLst>
                </p:cNvPr>
                <p:cNvSpPr/>
                <p:nvPr/>
              </p:nvSpPr>
              <p:spPr>
                <a:xfrm>
                  <a:off x="44912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489;p17">
                  <a:extLst>
                    <a:ext uri="{FF2B5EF4-FFF2-40B4-BE49-F238E27FC236}">
                      <a16:creationId xmlns:a16="http://schemas.microsoft.com/office/drawing/2014/main" id="{7E14A001-CBE2-7CFB-9218-8EFE7A2BBF72}"/>
                    </a:ext>
                  </a:extLst>
                </p:cNvPr>
                <p:cNvSpPr/>
                <p:nvPr/>
              </p:nvSpPr>
              <p:spPr>
                <a:xfrm>
                  <a:off x="46102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490;p17">
                  <a:extLst>
                    <a:ext uri="{FF2B5EF4-FFF2-40B4-BE49-F238E27FC236}">
                      <a16:creationId xmlns:a16="http://schemas.microsoft.com/office/drawing/2014/main" id="{1981A594-E049-3F7E-734E-56FD512CE913}"/>
                    </a:ext>
                  </a:extLst>
                </p:cNvPr>
                <p:cNvSpPr/>
                <p:nvPr/>
              </p:nvSpPr>
              <p:spPr>
                <a:xfrm>
                  <a:off x="46102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491;p17">
                  <a:extLst>
                    <a:ext uri="{FF2B5EF4-FFF2-40B4-BE49-F238E27FC236}">
                      <a16:creationId xmlns:a16="http://schemas.microsoft.com/office/drawing/2014/main" id="{EDCAF721-E886-EF30-BE1B-2F1CC06B0962}"/>
                    </a:ext>
                  </a:extLst>
                </p:cNvPr>
                <p:cNvSpPr/>
                <p:nvPr/>
              </p:nvSpPr>
              <p:spPr>
                <a:xfrm>
                  <a:off x="44912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492;p17">
                  <a:extLst>
                    <a:ext uri="{FF2B5EF4-FFF2-40B4-BE49-F238E27FC236}">
                      <a16:creationId xmlns:a16="http://schemas.microsoft.com/office/drawing/2014/main" id="{538415A4-71B1-25B1-C287-8CCAA8408A5E}"/>
                    </a:ext>
                  </a:extLst>
                </p:cNvPr>
                <p:cNvSpPr/>
                <p:nvPr/>
              </p:nvSpPr>
              <p:spPr>
                <a:xfrm>
                  <a:off x="47354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493;p17">
                  <a:extLst>
                    <a:ext uri="{FF2B5EF4-FFF2-40B4-BE49-F238E27FC236}">
                      <a16:creationId xmlns:a16="http://schemas.microsoft.com/office/drawing/2014/main" id="{764BEAA6-BBB3-FAD1-599A-D4303F1AFB1A}"/>
                    </a:ext>
                  </a:extLst>
                </p:cNvPr>
                <p:cNvSpPr/>
                <p:nvPr/>
              </p:nvSpPr>
              <p:spPr>
                <a:xfrm>
                  <a:off x="48544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494;p17">
                  <a:extLst>
                    <a:ext uri="{FF2B5EF4-FFF2-40B4-BE49-F238E27FC236}">
                      <a16:creationId xmlns:a16="http://schemas.microsoft.com/office/drawing/2014/main" id="{D00E5240-4CDB-C6D3-5441-5AEC3529C7D4}"/>
                    </a:ext>
                  </a:extLst>
                </p:cNvPr>
                <p:cNvSpPr/>
                <p:nvPr/>
              </p:nvSpPr>
              <p:spPr>
                <a:xfrm>
                  <a:off x="48544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495;p17">
                  <a:extLst>
                    <a:ext uri="{FF2B5EF4-FFF2-40B4-BE49-F238E27FC236}">
                      <a16:creationId xmlns:a16="http://schemas.microsoft.com/office/drawing/2014/main" id="{800DDBCF-30CB-679C-A53A-14C50F4D5DF2}"/>
                    </a:ext>
                  </a:extLst>
                </p:cNvPr>
                <p:cNvSpPr/>
                <p:nvPr/>
              </p:nvSpPr>
              <p:spPr>
                <a:xfrm>
                  <a:off x="47354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" name="Google Shape;496;p17">
                <a:extLst>
                  <a:ext uri="{FF2B5EF4-FFF2-40B4-BE49-F238E27FC236}">
                    <a16:creationId xmlns:a16="http://schemas.microsoft.com/office/drawing/2014/main" id="{367BECC8-927E-9F07-B16F-7B27E87B65D8}"/>
                  </a:ext>
                </a:extLst>
              </p:cNvPr>
              <p:cNvGrpSpPr/>
              <p:nvPr/>
            </p:nvGrpSpPr>
            <p:grpSpPr>
              <a:xfrm>
                <a:off x="4248259" y="2656275"/>
                <a:ext cx="666771" cy="478269"/>
                <a:chOff x="4248259" y="2656275"/>
                <a:chExt cx="666771" cy="478269"/>
              </a:xfrm>
            </p:grpSpPr>
            <p:sp>
              <p:nvSpPr>
                <p:cNvPr id="63" name="Google Shape;497;p17">
                  <a:extLst>
                    <a:ext uri="{FF2B5EF4-FFF2-40B4-BE49-F238E27FC236}">
                      <a16:creationId xmlns:a16="http://schemas.microsoft.com/office/drawing/2014/main" id="{271D056A-A18D-7870-276B-0E31F48B4FB2}"/>
                    </a:ext>
                  </a:extLst>
                </p:cNvPr>
                <p:cNvSpPr/>
                <p:nvPr/>
              </p:nvSpPr>
              <p:spPr>
                <a:xfrm>
                  <a:off x="4248259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498;p17">
                  <a:extLst>
                    <a:ext uri="{FF2B5EF4-FFF2-40B4-BE49-F238E27FC236}">
                      <a16:creationId xmlns:a16="http://schemas.microsoft.com/office/drawing/2014/main" id="{4104983C-4EEF-44DA-C335-5E48ECD85833}"/>
                    </a:ext>
                  </a:extLst>
                </p:cNvPr>
                <p:cNvSpPr/>
                <p:nvPr/>
              </p:nvSpPr>
              <p:spPr>
                <a:xfrm>
                  <a:off x="4248259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499;p17">
                  <a:extLst>
                    <a:ext uri="{FF2B5EF4-FFF2-40B4-BE49-F238E27FC236}">
                      <a16:creationId xmlns:a16="http://schemas.microsoft.com/office/drawing/2014/main" id="{2F411862-ABC9-74B5-1249-8E90A55C7F94}"/>
                    </a:ext>
                  </a:extLst>
                </p:cNvPr>
                <p:cNvSpPr/>
                <p:nvPr/>
              </p:nvSpPr>
              <p:spPr>
                <a:xfrm>
                  <a:off x="4367270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500;p17">
                  <a:extLst>
                    <a:ext uri="{FF2B5EF4-FFF2-40B4-BE49-F238E27FC236}">
                      <a16:creationId xmlns:a16="http://schemas.microsoft.com/office/drawing/2014/main" id="{D2F4A042-CFCF-2D7E-634A-75FA094C7963}"/>
                    </a:ext>
                  </a:extLst>
                </p:cNvPr>
                <p:cNvSpPr/>
                <p:nvPr/>
              </p:nvSpPr>
              <p:spPr>
                <a:xfrm>
                  <a:off x="4367270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501;p17">
                  <a:extLst>
                    <a:ext uri="{FF2B5EF4-FFF2-40B4-BE49-F238E27FC236}">
                      <a16:creationId xmlns:a16="http://schemas.microsoft.com/office/drawing/2014/main" id="{72F1DCF4-EE4E-A4DD-BB3C-4CB7A0479C07}"/>
                    </a:ext>
                  </a:extLst>
                </p:cNvPr>
                <p:cNvSpPr/>
                <p:nvPr/>
              </p:nvSpPr>
              <p:spPr>
                <a:xfrm>
                  <a:off x="4248259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502;p17">
                  <a:extLst>
                    <a:ext uri="{FF2B5EF4-FFF2-40B4-BE49-F238E27FC236}">
                      <a16:creationId xmlns:a16="http://schemas.microsoft.com/office/drawing/2014/main" id="{5527B720-5F85-5E6F-74A6-42D9FB0665A4}"/>
                    </a:ext>
                  </a:extLst>
                </p:cNvPr>
                <p:cNvSpPr/>
                <p:nvPr/>
              </p:nvSpPr>
              <p:spPr>
                <a:xfrm>
                  <a:off x="4367270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503;p17">
                  <a:extLst>
                    <a:ext uri="{FF2B5EF4-FFF2-40B4-BE49-F238E27FC236}">
                      <a16:creationId xmlns:a16="http://schemas.microsoft.com/office/drawing/2014/main" id="{292318E5-2F07-23BD-8F98-B1CBE4599164}"/>
                    </a:ext>
                  </a:extLst>
                </p:cNvPr>
                <p:cNvSpPr/>
                <p:nvPr/>
              </p:nvSpPr>
              <p:spPr>
                <a:xfrm>
                  <a:off x="4367270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504;p17">
                  <a:extLst>
                    <a:ext uri="{FF2B5EF4-FFF2-40B4-BE49-F238E27FC236}">
                      <a16:creationId xmlns:a16="http://schemas.microsoft.com/office/drawing/2014/main" id="{613FDE80-4EA3-96D4-F752-DE6F991B3750}"/>
                    </a:ext>
                  </a:extLst>
                </p:cNvPr>
                <p:cNvSpPr/>
                <p:nvPr/>
              </p:nvSpPr>
              <p:spPr>
                <a:xfrm>
                  <a:off x="4248259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505;p17">
                  <a:extLst>
                    <a:ext uri="{FF2B5EF4-FFF2-40B4-BE49-F238E27FC236}">
                      <a16:creationId xmlns:a16="http://schemas.microsoft.com/office/drawing/2014/main" id="{9C70BD0E-3CBC-4A1E-9FD1-249F03A4D3AC}"/>
                    </a:ext>
                  </a:extLst>
                </p:cNvPr>
                <p:cNvSpPr/>
                <p:nvPr/>
              </p:nvSpPr>
              <p:spPr>
                <a:xfrm>
                  <a:off x="4495905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506;p17">
                  <a:extLst>
                    <a:ext uri="{FF2B5EF4-FFF2-40B4-BE49-F238E27FC236}">
                      <a16:creationId xmlns:a16="http://schemas.microsoft.com/office/drawing/2014/main" id="{55B78261-AFF3-5615-5B9B-577E366EFF78}"/>
                    </a:ext>
                  </a:extLst>
                </p:cNvPr>
                <p:cNvSpPr/>
                <p:nvPr/>
              </p:nvSpPr>
              <p:spPr>
                <a:xfrm>
                  <a:off x="4495905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507;p17">
                  <a:extLst>
                    <a:ext uri="{FF2B5EF4-FFF2-40B4-BE49-F238E27FC236}">
                      <a16:creationId xmlns:a16="http://schemas.microsoft.com/office/drawing/2014/main" id="{BEAD2BB4-50F0-A4F9-254D-FC480CD82BA9}"/>
                    </a:ext>
                  </a:extLst>
                </p:cNvPr>
                <p:cNvSpPr/>
                <p:nvPr/>
              </p:nvSpPr>
              <p:spPr>
                <a:xfrm>
                  <a:off x="46102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508;p17">
                  <a:extLst>
                    <a:ext uri="{FF2B5EF4-FFF2-40B4-BE49-F238E27FC236}">
                      <a16:creationId xmlns:a16="http://schemas.microsoft.com/office/drawing/2014/main" id="{401BDE5A-3341-389E-65B5-1D1281615AA0}"/>
                    </a:ext>
                  </a:extLst>
                </p:cNvPr>
                <p:cNvSpPr/>
                <p:nvPr/>
              </p:nvSpPr>
              <p:spPr>
                <a:xfrm>
                  <a:off x="46102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509;p17">
                  <a:extLst>
                    <a:ext uri="{FF2B5EF4-FFF2-40B4-BE49-F238E27FC236}">
                      <a16:creationId xmlns:a16="http://schemas.microsoft.com/office/drawing/2014/main" id="{54C9DB02-F6FC-99A0-8241-E8C017A16667}"/>
                    </a:ext>
                  </a:extLst>
                </p:cNvPr>
                <p:cNvSpPr/>
                <p:nvPr/>
              </p:nvSpPr>
              <p:spPr>
                <a:xfrm>
                  <a:off x="4495905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510;p17">
                  <a:extLst>
                    <a:ext uri="{FF2B5EF4-FFF2-40B4-BE49-F238E27FC236}">
                      <a16:creationId xmlns:a16="http://schemas.microsoft.com/office/drawing/2014/main" id="{1AE06D24-8C5C-FBA7-7B18-DA2C0BDD0F4E}"/>
                    </a:ext>
                  </a:extLst>
                </p:cNvPr>
                <p:cNvSpPr/>
                <p:nvPr/>
              </p:nvSpPr>
              <p:spPr>
                <a:xfrm>
                  <a:off x="46102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511;p17">
                  <a:extLst>
                    <a:ext uri="{FF2B5EF4-FFF2-40B4-BE49-F238E27FC236}">
                      <a16:creationId xmlns:a16="http://schemas.microsoft.com/office/drawing/2014/main" id="{C214F661-F6D8-2416-DC34-89878B20B6AD}"/>
                    </a:ext>
                  </a:extLst>
                </p:cNvPr>
                <p:cNvSpPr/>
                <p:nvPr/>
              </p:nvSpPr>
              <p:spPr>
                <a:xfrm>
                  <a:off x="46102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512;p17">
                  <a:extLst>
                    <a:ext uri="{FF2B5EF4-FFF2-40B4-BE49-F238E27FC236}">
                      <a16:creationId xmlns:a16="http://schemas.microsoft.com/office/drawing/2014/main" id="{E69E9127-D247-5114-FAAB-2E2908F24386}"/>
                    </a:ext>
                  </a:extLst>
                </p:cNvPr>
                <p:cNvSpPr/>
                <p:nvPr/>
              </p:nvSpPr>
              <p:spPr>
                <a:xfrm>
                  <a:off x="44912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513;p17">
                  <a:extLst>
                    <a:ext uri="{FF2B5EF4-FFF2-40B4-BE49-F238E27FC236}">
                      <a16:creationId xmlns:a16="http://schemas.microsoft.com/office/drawing/2014/main" id="{D148A852-76C9-28DE-8A0E-4C8FD06A5900}"/>
                    </a:ext>
                  </a:extLst>
                </p:cNvPr>
                <p:cNvSpPr/>
                <p:nvPr/>
              </p:nvSpPr>
              <p:spPr>
                <a:xfrm>
                  <a:off x="4735405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514;p17">
                  <a:extLst>
                    <a:ext uri="{FF2B5EF4-FFF2-40B4-BE49-F238E27FC236}">
                      <a16:creationId xmlns:a16="http://schemas.microsoft.com/office/drawing/2014/main" id="{4FE4A1D0-B3C3-7EF5-D994-B66F608B0675}"/>
                    </a:ext>
                  </a:extLst>
                </p:cNvPr>
                <p:cNvSpPr/>
                <p:nvPr/>
              </p:nvSpPr>
              <p:spPr>
                <a:xfrm>
                  <a:off x="4735405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515;p17">
                  <a:extLst>
                    <a:ext uri="{FF2B5EF4-FFF2-40B4-BE49-F238E27FC236}">
                      <a16:creationId xmlns:a16="http://schemas.microsoft.com/office/drawing/2014/main" id="{947588BE-BB9F-F7BE-A247-C9CBEA556210}"/>
                    </a:ext>
                  </a:extLst>
                </p:cNvPr>
                <p:cNvSpPr/>
                <p:nvPr/>
              </p:nvSpPr>
              <p:spPr>
                <a:xfrm>
                  <a:off x="48544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516;p17">
                  <a:extLst>
                    <a:ext uri="{FF2B5EF4-FFF2-40B4-BE49-F238E27FC236}">
                      <a16:creationId xmlns:a16="http://schemas.microsoft.com/office/drawing/2014/main" id="{49ACCBF6-F1A0-A89A-633B-3FA44A3DD182}"/>
                    </a:ext>
                  </a:extLst>
                </p:cNvPr>
                <p:cNvSpPr/>
                <p:nvPr/>
              </p:nvSpPr>
              <p:spPr>
                <a:xfrm>
                  <a:off x="48544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517;p17">
                  <a:extLst>
                    <a:ext uri="{FF2B5EF4-FFF2-40B4-BE49-F238E27FC236}">
                      <a16:creationId xmlns:a16="http://schemas.microsoft.com/office/drawing/2014/main" id="{45D5F865-1FB1-EB04-3710-CEEDA2BEEBC3}"/>
                    </a:ext>
                  </a:extLst>
                </p:cNvPr>
                <p:cNvSpPr/>
                <p:nvPr/>
              </p:nvSpPr>
              <p:spPr>
                <a:xfrm>
                  <a:off x="4735405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518;p17">
                  <a:extLst>
                    <a:ext uri="{FF2B5EF4-FFF2-40B4-BE49-F238E27FC236}">
                      <a16:creationId xmlns:a16="http://schemas.microsoft.com/office/drawing/2014/main" id="{7A9E0C10-D4E9-AC02-EC30-C4FB4B0C6BDF}"/>
                    </a:ext>
                  </a:extLst>
                </p:cNvPr>
                <p:cNvSpPr/>
                <p:nvPr/>
              </p:nvSpPr>
              <p:spPr>
                <a:xfrm>
                  <a:off x="48544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519;p17">
                  <a:extLst>
                    <a:ext uri="{FF2B5EF4-FFF2-40B4-BE49-F238E27FC236}">
                      <a16:creationId xmlns:a16="http://schemas.microsoft.com/office/drawing/2014/main" id="{18013E59-ED56-5695-0E8D-8D84FB4CC85D}"/>
                    </a:ext>
                  </a:extLst>
                </p:cNvPr>
                <p:cNvSpPr/>
                <p:nvPr/>
              </p:nvSpPr>
              <p:spPr>
                <a:xfrm>
                  <a:off x="48544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520;p17">
                  <a:extLst>
                    <a:ext uri="{FF2B5EF4-FFF2-40B4-BE49-F238E27FC236}">
                      <a16:creationId xmlns:a16="http://schemas.microsoft.com/office/drawing/2014/main" id="{0AB2CB6C-24BA-5C2B-526B-E8F3CB53FBB0}"/>
                    </a:ext>
                  </a:extLst>
                </p:cNvPr>
                <p:cNvSpPr/>
                <p:nvPr/>
              </p:nvSpPr>
              <p:spPr>
                <a:xfrm>
                  <a:off x="47354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" name="Google Shape;521;p17">
                <a:extLst>
                  <a:ext uri="{FF2B5EF4-FFF2-40B4-BE49-F238E27FC236}">
                    <a16:creationId xmlns:a16="http://schemas.microsoft.com/office/drawing/2014/main" id="{28F76297-6074-4656-1DCA-821AD629ED29}"/>
                  </a:ext>
                </a:extLst>
              </p:cNvPr>
              <p:cNvGrpSpPr/>
              <p:nvPr/>
            </p:nvGrpSpPr>
            <p:grpSpPr>
              <a:xfrm>
                <a:off x="4243559" y="3216390"/>
                <a:ext cx="671471" cy="478269"/>
                <a:chOff x="4243559" y="3216390"/>
                <a:chExt cx="671471" cy="478269"/>
              </a:xfrm>
            </p:grpSpPr>
            <p:sp>
              <p:nvSpPr>
                <p:cNvPr id="39" name="Google Shape;522;p17">
                  <a:extLst>
                    <a:ext uri="{FF2B5EF4-FFF2-40B4-BE49-F238E27FC236}">
                      <a16:creationId xmlns:a16="http://schemas.microsoft.com/office/drawing/2014/main" id="{36328CCB-0EF9-3E85-89EB-736CED0EC8A6}"/>
                    </a:ext>
                  </a:extLst>
                </p:cNvPr>
                <p:cNvSpPr/>
                <p:nvPr/>
              </p:nvSpPr>
              <p:spPr>
                <a:xfrm>
                  <a:off x="4243559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523;p17">
                  <a:extLst>
                    <a:ext uri="{FF2B5EF4-FFF2-40B4-BE49-F238E27FC236}">
                      <a16:creationId xmlns:a16="http://schemas.microsoft.com/office/drawing/2014/main" id="{53AD737A-5B75-0BEE-96F9-745469BDCE8A}"/>
                    </a:ext>
                  </a:extLst>
                </p:cNvPr>
                <p:cNvSpPr/>
                <p:nvPr/>
              </p:nvSpPr>
              <p:spPr>
                <a:xfrm>
                  <a:off x="4243559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524;p17">
                  <a:extLst>
                    <a:ext uri="{FF2B5EF4-FFF2-40B4-BE49-F238E27FC236}">
                      <a16:creationId xmlns:a16="http://schemas.microsoft.com/office/drawing/2014/main" id="{0C6D94FF-4D0F-1BA1-030E-98BF7ED5B7C0}"/>
                    </a:ext>
                  </a:extLst>
                </p:cNvPr>
                <p:cNvSpPr/>
                <p:nvPr/>
              </p:nvSpPr>
              <p:spPr>
                <a:xfrm>
                  <a:off x="4362570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525;p17">
                  <a:extLst>
                    <a:ext uri="{FF2B5EF4-FFF2-40B4-BE49-F238E27FC236}">
                      <a16:creationId xmlns:a16="http://schemas.microsoft.com/office/drawing/2014/main" id="{12E3FC1B-02DA-CA29-02A3-2818593CC0D5}"/>
                    </a:ext>
                  </a:extLst>
                </p:cNvPr>
                <p:cNvSpPr/>
                <p:nvPr/>
              </p:nvSpPr>
              <p:spPr>
                <a:xfrm>
                  <a:off x="4362570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526;p17">
                  <a:extLst>
                    <a:ext uri="{FF2B5EF4-FFF2-40B4-BE49-F238E27FC236}">
                      <a16:creationId xmlns:a16="http://schemas.microsoft.com/office/drawing/2014/main" id="{D278EC96-5750-0163-E20C-3F01AC9A2CA7}"/>
                    </a:ext>
                  </a:extLst>
                </p:cNvPr>
                <p:cNvSpPr/>
                <p:nvPr/>
              </p:nvSpPr>
              <p:spPr>
                <a:xfrm>
                  <a:off x="4243559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527;p17">
                  <a:extLst>
                    <a:ext uri="{FF2B5EF4-FFF2-40B4-BE49-F238E27FC236}">
                      <a16:creationId xmlns:a16="http://schemas.microsoft.com/office/drawing/2014/main" id="{595CB0EA-8C09-8AE8-D825-87EC3A0FD84E}"/>
                    </a:ext>
                  </a:extLst>
                </p:cNvPr>
                <p:cNvSpPr/>
                <p:nvPr/>
              </p:nvSpPr>
              <p:spPr>
                <a:xfrm>
                  <a:off x="4362570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528;p17">
                  <a:extLst>
                    <a:ext uri="{FF2B5EF4-FFF2-40B4-BE49-F238E27FC236}">
                      <a16:creationId xmlns:a16="http://schemas.microsoft.com/office/drawing/2014/main" id="{A470EC96-7AAE-7A12-3F24-219F6FB056E1}"/>
                    </a:ext>
                  </a:extLst>
                </p:cNvPr>
                <p:cNvSpPr/>
                <p:nvPr/>
              </p:nvSpPr>
              <p:spPr>
                <a:xfrm>
                  <a:off x="4362570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529;p17">
                  <a:extLst>
                    <a:ext uri="{FF2B5EF4-FFF2-40B4-BE49-F238E27FC236}">
                      <a16:creationId xmlns:a16="http://schemas.microsoft.com/office/drawing/2014/main" id="{9635E692-77AD-581E-08F6-69664E64A19A}"/>
                    </a:ext>
                  </a:extLst>
                </p:cNvPr>
                <p:cNvSpPr/>
                <p:nvPr/>
              </p:nvSpPr>
              <p:spPr>
                <a:xfrm>
                  <a:off x="4243559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530;p17">
                  <a:extLst>
                    <a:ext uri="{FF2B5EF4-FFF2-40B4-BE49-F238E27FC236}">
                      <a16:creationId xmlns:a16="http://schemas.microsoft.com/office/drawing/2014/main" id="{F832E5F2-9827-C7A5-AE12-C72F40840BFB}"/>
                    </a:ext>
                  </a:extLst>
                </p:cNvPr>
                <p:cNvSpPr/>
                <p:nvPr/>
              </p:nvSpPr>
              <p:spPr>
                <a:xfrm>
                  <a:off x="44912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531;p17">
                  <a:extLst>
                    <a:ext uri="{FF2B5EF4-FFF2-40B4-BE49-F238E27FC236}">
                      <a16:creationId xmlns:a16="http://schemas.microsoft.com/office/drawing/2014/main" id="{6D65A1A9-18D9-733F-E5E6-E3CDB8CC4622}"/>
                    </a:ext>
                  </a:extLst>
                </p:cNvPr>
                <p:cNvSpPr/>
                <p:nvPr/>
              </p:nvSpPr>
              <p:spPr>
                <a:xfrm>
                  <a:off x="44912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532;p17">
                  <a:extLst>
                    <a:ext uri="{FF2B5EF4-FFF2-40B4-BE49-F238E27FC236}">
                      <a16:creationId xmlns:a16="http://schemas.microsoft.com/office/drawing/2014/main" id="{457C9522-360D-34B0-17C1-1C43B19A1C7A}"/>
                    </a:ext>
                  </a:extLst>
                </p:cNvPr>
                <p:cNvSpPr/>
                <p:nvPr/>
              </p:nvSpPr>
              <p:spPr>
                <a:xfrm>
                  <a:off x="46102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33;p17">
                  <a:extLst>
                    <a:ext uri="{FF2B5EF4-FFF2-40B4-BE49-F238E27FC236}">
                      <a16:creationId xmlns:a16="http://schemas.microsoft.com/office/drawing/2014/main" id="{3E687775-6DEE-EE61-967B-AD98B7871746}"/>
                    </a:ext>
                  </a:extLst>
                </p:cNvPr>
                <p:cNvSpPr/>
                <p:nvPr/>
              </p:nvSpPr>
              <p:spPr>
                <a:xfrm>
                  <a:off x="46102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34;p17">
                  <a:extLst>
                    <a:ext uri="{FF2B5EF4-FFF2-40B4-BE49-F238E27FC236}">
                      <a16:creationId xmlns:a16="http://schemas.microsoft.com/office/drawing/2014/main" id="{3424FDC5-9C4B-5A65-4238-BD1A26A9A263}"/>
                    </a:ext>
                  </a:extLst>
                </p:cNvPr>
                <p:cNvSpPr/>
                <p:nvPr/>
              </p:nvSpPr>
              <p:spPr>
                <a:xfrm>
                  <a:off x="44912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35;p17">
                  <a:extLst>
                    <a:ext uri="{FF2B5EF4-FFF2-40B4-BE49-F238E27FC236}">
                      <a16:creationId xmlns:a16="http://schemas.microsoft.com/office/drawing/2014/main" id="{36EEACC1-56B8-DB77-F55C-B2F36E720412}"/>
                    </a:ext>
                  </a:extLst>
                </p:cNvPr>
                <p:cNvSpPr/>
                <p:nvPr/>
              </p:nvSpPr>
              <p:spPr>
                <a:xfrm>
                  <a:off x="46102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6;p17">
                  <a:extLst>
                    <a:ext uri="{FF2B5EF4-FFF2-40B4-BE49-F238E27FC236}">
                      <a16:creationId xmlns:a16="http://schemas.microsoft.com/office/drawing/2014/main" id="{40FECDCB-2628-657E-C988-DF9734C02C3C}"/>
                    </a:ext>
                  </a:extLst>
                </p:cNvPr>
                <p:cNvSpPr/>
                <p:nvPr/>
              </p:nvSpPr>
              <p:spPr>
                <a:xfrm>
                  <a:off x="46102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37;p17">
                  <a:extLst>
                    <a:ext uri="{FF2B5EF4-FFF2-40B4-BE49-F238E27FC236}">
                      <a16:creationId xmlns:a16="http://schemas.microsoft.com/office/drawing/2014/main" id="{6F07C3E8-E2DD-46F5-4D39-260EC34F5AE8}"/>
                    </a:ext>
                  </a:extLst>
                </p:cNvPr>
                <p:cNvSpPr/>
                <p:nvPr/>
              </p:nvSpPr>
              <p:spPr>
                <a:xfrm>
                  <a:off x="44912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38;p17">
                  <a:extLst>
                    <a:ext uri="{FF2B5EF4-FFF2-40B4-BE49-F238E27FC236}">
                      <a16:creationId xmlns:a16="http://schemas.microsoft.com/office/drawing/2014/main" id="{138ECBD4-21A8-E0B7-98C3-23D62A0C884A}"/>
                    </a:ext>
                  </a:extLst>
                </p:cNvPr>
                <p:cNvSpPr/>
                <p:nvPr/>
              </p:nvSpPr>
              <p:spPr>
                <a:xfrm>
                  <a:off x="47354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39;p17">
                  <a:extLst>
                    <a:ext uri="{FF2B5EF4-FFF2-40B4-BE49-F238E27FC236}">
                      <a16:creationId xmlns:a16="http://schemas.microsoft.com/office/drawing/2014/main" id="{8B36E77C-482D-B2ED-BB21-D5CC4159178A}"/>
                    </a:ext>
                  </a:extLst>
                </p:cNvPr>
                <p:cNvSpPr/>
                <p:nvPr/>
              </p:nvSpPr>
              <p:spPr>
                <a:xfrm>
                  <a:off x="47354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40;p17">
                  <a:extLst>
                    <a:ext uri="{FF2B5EF4-FFF2-40B4-BE49-F238E27FC236}">
                      <a16:creationId xmlns:a16="http://schemas.microsoft.com/office/drawing/2014/main" id="{7384F8CA-906C-63DF-F682-C7EE5A3454A1}"/>
                    </a:ext>
                  </a:extLst>
                </p:cNvPr>
                <p:cNvSpPr/>
                <p:nvPr/>
              </p:nvSpPr>
              <p:spPr>
                <a:xfrm>
                  <a:off x="48544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41;p17">
                  <a:extLst>
                    <a:ext uri="{FF2B5EF4-FFF2-40B4-BE49-F238E27FC236}">
                      <a16:creationId xmlns:a16="http://schemas.microsoft.com/office/drawing/2014/main" id="{0C5AE1B7-A189-02F1-D333-5AE00EFD9F9A}"/>
                    </a:ext>
                  </a:extLst>
                </p:cNvPr>
                <p:cNvSpPr/>
                <p:nvPr/>
              </p:nvSpPr>
              <p:spPr>
                <a:xfrm>
                  <a:off x="48544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42;p17">
                  <a:extLst>
                    <a:ext uri="{FF2B5EF4-FFF2-40B4-BE49-F238E27FC236}">
                      <a16:creationId xmlns:a16="http://schemas.microsoft.com/office/drawing/2014/main" id="{0A9484C1-C7DE-8296-CAD3-48FCDB7888B7}"/>
                    </a:ext>
                  </a:extLst>
                </p:cNvPr>
                <p:cNvSpPr/>
                <p:nvPr/>
              </p:nvSpPr>
              <p:spPr>
                <a:xfrm>
                  <a:off x="47354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543;p17">
                  <a:extLst>
                    <a:ext uri="{FF2B5EF4-FFF2-40B4-BE49-F238E27FC236}">
                      <a16:creationId xmlns:a16="http://schemas.microsoft.com/office/drawing/2014/main" id="{388EB12C-D379-231D-8DA1-4EE4A4ED1013}"/>
                    </a:ext>
                  </a:extLst>
                </p:cNvPr>
                <p:cNvSpPr/>
                <p:nvPr/>
              </p:nvSpPr>
              <p:spPr>
                <a:xfrm>
                  <a:off x="48544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544;p17">
                  <a:extLst>
                    <a:ext uri="{FF2B5EF4-FFF2-40B4-BE49-F238E27FC236}">
                      <a16:creationId xmlns:a16="http://schemas.microsoft.com/office/drawing/2014/main" id="{9031B994-0F53-429A-2CDE-5DEA1897035C}"/>
                    </a:ext>
                  </a:extLst>
                </p:cNvPr>
                <p:cNvSpPr/>
                <p:nvPr/>
              </p:nvSpPr>
              <p:spPr>
                <a:xfrm>
                  <a:off x="48544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545;p17">
                  <a:extLst>
                    <a:ext uri="{FF2B5EF4-FFF2-40B4-BE49-F238E27FC236}">
                      <a16:creationId xmlns:a16="http://schemas.microsoft.com/office/drawing/2014/main" id="{5AB02BA3-7D0C-FF61-E194-D1303E472CD0}"/>
                    </a:ext>
                  </a:extLst>
                </p:cNvPr>
                <p:cNvSpPr/>
                <p:nvPr/>
              </p:nvSpPr>
              <p:spPr>
                <a:xfrm>
                  <a:off x="47354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" name="Google Shape;546;p17">
                <a:extLst>
                  <a:ext uri="{FF2B5EF4-FFF2-40B4-BE49-F238E27FC236}">
                    <a16:creationId xmlns:a16="http://schemas.microsoft.com/office/drawing/2014/main" id="{EB222496-EE57-E224-7CEB-042D84FA0D50}"/>
                  </a:ext>
                </a:extLst>
              </p:cNvPr>
              <p:cNvGrpSpPr/>
              <p:nvPr/>
            </p:nvGrpSpPr>
            <p:grpSpPr>
              <a:xfrm>
                <a:off x="4243559" y="3763485"/>
                <a:ext cx="671471" cy="478269"/>
                <a:chOff x="4243559" y="3763485"/>
                <a:chExt cx="671471" cy="478269"/>
              </a:xfrm>
            </p:grpSpPr>
            <p:sp>
              <p:nvSpPr>
                <p:cNvPr id="15" name="Google Shape;547;p17">
                  <a:extLst>
                    <a:ext uri="{FF2B5EF4-FFF2-40B4-BE49-F238E27FC236}">
                      <a16:creationId xmlns:a16="http://schemas.microsoft.com/office/drawing/2014/main" id="{0BB2C2F1-55A8-4B6D-8447-F72D4859F8D1}"/>
                    </a:ext>
                  </a:extLst>
                </p:cNvPr>
                <p:cNvSpPr/>
                <p:nvPr/>
              </p:nvSpPr>
              <p:spPr>
                <a:xfrm>
                  <a:off x="4243559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548;p17">
                  <a:extLst>
                    <a:ext uri="{FF2B5EF4-FFF2-40B4-BE49-F238E27FC236}">
                      <a16:creationId xmlns:a16="http://schemas.microsoft.com/office/drawing/2014/main" id="{A7213D69-0AF1-E496-B779-7D7635230111}"/>
                    </a:ext>
                  </a:extLst>
                </p:cNvPr>
                <p:cNvSpPr/>
                <p:nvPr/>
              </p:nvSpPr>
              <p:spPr>
                <a:xfrm>
                  <a:off x="4243559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549;p17">
                  <a:extLst>
                    <a:ext uri="{FF2B5EF4-FFF2-40B4-BE49-F238E27FC236}">
                      <a16:creationId xmlns:a16="http://schemas.microsoft.com/office/drawing/2014/main" id="{4CCA8387-D1CC-93AF-D257-D14BFFD77EE6}"/>
                    </a:ext>
                  </a:extLst>
                </p:cNvPr>
                <p:cNvSpPr/>
                <p:nvPr/>
              </p:nvSpPr>
              <p:spPr>
                <a:xfrm>
                  <a:off x="4362570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550;p17">
                  <a:extLst>
                    <a:ext uri="{FF2B5EF4-FFF2-40B4-BE49-F238E27FC236}">
                      <a16:creationId xmlns:a16="http://schemas.microsoft.com/office/drawing/2014/main" id="{B532A093-FF15-B90A-70C6-D63D30E9B89C}"/>
                    </a:ext>
                  </a:extLst>
                </p:cNvPr>
                <p:cNvSpPr/>
                <p:nvPr/>
              </p:nvSpPr>
              <p:spPr>
                <a:xfrm>
                  <a:off x="4362570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551;p17">
                  <a:extLst>
                    <a:ext uri="{FF2B5EF4-FFF2-40B4-BE49-F238E27FC236}">
                      <a16:creationId xmlns:a16="http://schemas.microsoft.com/office/drawing/2014/main" id="{D40E3766-8EFF-6D5E-439D-8E718FCACDB4}"/>
                    </a:ext>
                  </a:extLst>
                </p:cNvPr>
                <p:cNvSpPr/>
                <p:nvPr/>
              </p:nvSpPr>
              <p:spPr>
                <a:xfrm>
                  <a:off x="4243559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552;p17">
                  <a:extLst>
                    <a:ext uri="{FF2B5EF4-FFF2-40B4-BE49-F238E27FC236}">
                      <a16:creationId xmlns:a16="http://schemas.microsoft.com/office/drawing/2014/main" id="{B4C98F62-05E4-7827-6AE1-3A4F8797127C}"/>
                    </a:ext>
                  </a:extLst>
                </p:cNvPr>
                <p:cNvSpPr/>
                <p:nvPr/>
              </p:nvSpPr>
              <p:spPr>
                <a:xfrm>
                  <a:off x="4362570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553;p17">
                  <a:extLst>
                    <a:ext uri="{FF2B5EF4-FFF2-40B4-BE49-F238E27FC236}">
                      <a16:creationId xmlns:a16="http://schemas.microsoft.com/office/drawing/2014/main" id="{FFC8E8AA-8571-85BE-1732-A5BBA765A29C}"/>
                    </a:ext>
                  </a:extLst>
                </p:cNvPr>
                <p:cNvSpPr/>
                <p:nvPr/>
              </p:nvSpPr>
              <p:spPr>
                <a:xfrm>
                  <a:off x="4362570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554;p17">
                  <a:extLst>
                    <a:ext uri="{FF2B5EF4-FFF2-40B4-BE49-F238E27FC236}">
                      <a16:creationId xmlns:a16="http://schemas.microsoft.com/office/drawing/2014/main" id="{62F9F163-E5A1-06C5-A3CD-3FB8838DA8BF}"/>
                    </a:ext>
                  </a:extLst>
                </p:cNvPr>
                <p:cNvSpPr/>
                <p:nvPr/>
              </p:nvSpPr>
              <p:spPr>
                <a:xfrm>
                  <a:off x="4243559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555;p17">
                  <a:extLst>
                    <a:ext uri="{FF2B5EF4-FFF2-40B4-BE49-F238E27FC236}">
                      <a16:creationId xmlns:a16="http://schemas.microsoft.com/office/drawing/2014/main" id="{4CB3BE71-39E8-B04B-B550-5C268A78391E}"/>
                    </a:ext>
                  </a:extLst>
                </p:cNvPr>
                <p:cNvSpPr/>
                <p:nvPr/>
              </p:nvSpPr>
              <p:spPr>
                <a:xfrm>
                  <a:off x="44912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556;p17">
                  <a:extLst>
                    <a:ext uri="{FF2B5EF4-FFF2-40B4-BE49-F238E27FC236}">
                      <a16:creationId xmlns:a16="http://schemas.microsoft.com/office/drawing/2014/main" id="{76F34638-E55A-0C6B-BB86-E2308D57FE97}"/>
                    </a:ext>
                  </a:extLst>
                </p:cNvPr>
                <p:cNvSpPr/>
                <p:nvPr/>
              </p:nvSpPr>
              <p:spPr>
                <a:xfrm>
                  <a:off x="44912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557;p17">
                  <a:extLst>
                    <a:ext uri="{FF2B5EF4-FFF2-40B4-BE49-F238E27FC236}">
                      <a16:creationId xmlns:a16="http://schemas.microsoft.com/office/drawing/2014/main" id="{CE6AD4E2-814B-D8F1-226D-EF99465BDAEA}"/>
                    </a:ext>
                  </a:extLst>
                </p:cNvPr>
                <p:cNvSpPr/>
                <p:nvPr/>
              </p:nvSpPr>
              <p:spPr>
                <a:xfrm>
                  <a:off x="46102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558;p17">
                  <a:extLst>
                    <a:ext uri="{FF2B5EF4-FFF2-40B4-BE49-F238E27FC236}">
                      <a16:creationId xmlns:a16="http://schemas.microsoft.com/office/drawing/2014/main" id="{BFEBE805-C5DB-3807-E57F-AA07B5FC53E9}"/>
                    </a:ext>
                  </a:extLst>
                </p:cNvPr>
                <p:cNvSpPr/>
                <p:nvPr/>
              </p:nvSpPr>
              <p:spPr>
                <a:xfrm>
                  <a:off x="46102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559;p17">
                  <a:extLst>
                    <a:ext uri="{FF2B5EF4-FFF2-40B4-BE49-F238E27FC236}">
                      <a16:creationId xmlns:a16="http://schemas.microsoft.com/office/drawing/2014/main" id="{4576946D-FF86-32D5-984F-C3D8383C717E}"/>
                    </a:ext>
                  </a:extLst>
                </p:cNvPr>
                <p:cNvSpPr/>
                <p:nvPr/>
              </p:nvSpPr>
              <p:spPr>
                <a:xfrm>
                  <a:off x="44912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560;p17">
                  <a:extLst>
                    <a:ext uri="{FF2B5EF4-FFF2-40B4-BE49-F238E27FC236}">
                      <a16:creationId xmlns:a16="http://schemas.microsoft.com/office/drawing/2014/main" id="{98640564-834A-825A-561E-21CA2E84890E}"/>
                    </a:ext>
                  </a:extLst>
                </p:cNvPr>
                <p:cNvSpPr/>
                <p:nvPr/>
              </p:nvSpPr>
              <p:spPr>
                <a:xfrm>
                  <a:off x="46102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561;p17">
                  <a:extLst>
                    <a:ext uri="{FF2B5EF4-FFF2-40B4-BE49-F238E27FC236}">
                      <a16:creationId xmlns:a16="http://schemas.microsoft.com/office/drawing/2014/main" id="{741F1E2F-FD2C-CDBE-6C75-672728E68C8C}"/>
                    </a:ext>
                  </a:extLst>
                </p:cNvPr>
                <p:cNvSpPr/>
                <p:nvPr/>
              </p:nvSpPr>
              <p:spPr>
                <a:xfrm>
                  <a:off x="46102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562;p17">
                  <a:extLst>
                    <a:ext uri="{FF2B5EF4-FFF2-40B4-BE49-F238E27FC236}">
                      <a16:creationId xmlns:a16="http://schemas.microsoft.com/office/drawing/2014/main" id="{7F6983E5-3543-66E4-6EE0-74282A446AC6}"/>
                    </a:ext>
                  </a:extLst>
                </p:cNvPr>
                <p:cNvSpPr/>
                <p:nvPr/>
              </p:nvSpPr>
              <p:spPr>
                <a:xfrm>
                  <a:off x="44912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563;p17">
                  <a:extLst>
                    <a:ext uri="{FF2B5EF4-FFF2-40B4-BE49-F238E27FC236}">
                      <a16:creationId xmlns:a16="http://schemas.microsoft.com/office/drawing/2014/main" id="{99FA20C2-CE74-FC76-14F8-9448FFD1DFAD}"/>
                    </a:ext>
                  </a:extLst>
                </p:cNvPr>
                <p:cNvSpPr/>
                <p:nvPr/>
              </p:nvSpPr>
              <p:spPr>
                <a:xfrm>
                  <a:off x="47354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564;p17">
                  <a:extLst>
                    <a:ext uri="{FF2B5EF4-FFF2-40B4-BE49-F238E27FC236}">
                      <a16:creationId xmlns:a16="http://schemas.microsoft.com/office/drawing/2014/main" id="{F6DEF22F-D7AC-C9F0-A8A7-2C8308505DB5}"/>
                    </a:ext>
                  </a:extLst>
                </p:cNvPr>
                <p:cNvSpPr/>
                <p:nvPr/>
              </p:nvSpPr>
              <p:spPr>
                <a:xfrm>
                  <a:off x="47354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565;p17">
                  <a:extLst>
                    <a:ext uri="{FF2B5EF4-FFF2-40B4-BE49-F238E27FC236}">
                      <a16:creationId xmlns:a16="http://schemas.microsoft.com/office/drawing/2014/main" id="{25C59ACF-032C-5F2F-EA65-DA95FE9A624B}"/>
                    </a:ext>
                  </a:extLst>
                </p:cNvPr>
                <p:cNvSpPr/>
                <p:nvPr/>
              </p:nvSpPr>
              <p:spPr>
                <a:xfrm>
                  <a:off x="48544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566;p17">
                  <a:extLst>
                    <a:ext uri="{FF2B5EF4-FFF2-40B4-BE49-F238E27FC236}">
                      <a16:creationId xmlns:a16="http://schemas.microsoft.com/office/drawing/2014/main" id="{5FFF72A6-D0DA-9394-8D39-EBDA43084019}"/>
                    </a:ext>
                  </a:extLst>
                </p:cNvPr>
                <p:cNvSpPr/>
                <p:nvPr/>
              </p:nvSpPr>
              <p:spPr>
                <a:xfrm>
                  <a:off x="48544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567;p17">
                  <a:extLst>
                    <a:ext uri="{FF2B5EF4-FFF2-40B4-BE49-F238E27FC236}">
                      <a16:creationId xmlns:a16="http://schemas.microsoft.com/office/drawing/2014/main" id="{A89B3ECB-02BB-135E-40FB-88026C3C6321}"/>
                    </a:ext>
                  </a:extLst>
                </p:cNvPr>
                <p:cNvSpPr/>
                <p:nvPr/>
              </p:nvSpPr>
              <p:spPr>
                <a:xfrm>
                  <a:off x="47354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568;p17">
                  <a:extLst>
                    <a:ext uri="{FF2B5EF4-FFF2-40B4-BE49-F238E27FC236}">
                      <a16:creationId xmlns:a16="http://schemas.microsoft.com/office/drawing/2014/main" id="{FD8B8FCD-A758-0E47-9F3A-91EB90DF27CE}"/>
                    </a:ext>
                  </a:extLst>
                </p:cNvPr>
                <p:cNvSpPr/>
                <p:nvPr/>
              </p:nvSpPr>
              <p:spPr>
                <a:xfrm>
                  <a:off x="48544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569;p17">
                  <a:extLst>
                    <a:ext uri="{FF2B5EF4-FFF2-40B4-BE49-F238E27FC236}">
                      <a16:creationId xmlns:a16="http://schemas.microsoft.com/office/drawing/2014/main" id="{E768FA9F-8B37-463B-FD33-3066DF0FB551}"/>
                    </a:ext>
                  </a:extLst>
                </p:cNvPr>
                <p:cNvSpPr/>
                <p:nvPr/>
              </p:nvSpPr>
              <p:spPr>
                <a:xfrm>
                  <a:off x="48544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570;p17">
                  <a:extLst>
                    <a:ext uri="{FF2B5EF4-FFF2-40B4-BE49-F238E27FC236}">
                      <a16:creationId xmlns:a16="http://schemas.microsoft.com/office/drawing/2014/main" id="{F2D0CF0C-1516-E303-AC83-0E044FD8114E}"/>
                    </a:ext>
                  </a:extLst>
                </p:cNvPr>
                <p:cNvSpPr/>
                <p:nvPr/>
              </p:nvSpPr>
              <p:spPr>
                <a:xfrm>
                  <a:off x="47354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11" name="Заголовок 1">
            <a:extLst>
              <a:ext uri="{FF2B5EF4-FFF2-40B4-BE49-F238E27FC236}">
                <a16:creationId xmlns:a16="http://schemas.microsoft.com/office/drawing/2014/main" id="{4CCAFFCE-D86D-1E5B-4F13-861A1C817528}"/>
              </a:ext>
            </a:extLst>
          </p:cNvPr>
          <p:cNvSpPr txBox="1">
            <a:spLocks/>
          </p:cNvSpPr>
          <p:nvPr/>
        </p:nvSpPr>
        <p:spPr>
          <a:xfrm>
            <a:off x="2482800" y="1411156"/>
            <a:ext cx="4178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r>
              <a:rPr lang="en-US" sz="6600" dirty="0">
                <a:solidFill>
                  <a:schemeClr val="accent1"/>
                </a:solidFill>
              </a:rPr>
              <a:t>LIBERTE –</a:t>
            </a:r>
            <a:r>
              <a:rPr lang="ru-RU" sz="6600" dirty="0">
                <a:solidFill>
                  <a:schemeClr val="accent1"/>
                </a:solidFill>
              </a:rPr>
              <a:t> </a:t>
            </a:r>
            <a:r>
              <a:rPr lang="ru-RU" sz="2800" dirty="0">
                <a:solidFill>
                  <a:schemeClr val="accent1"/>
                </a:solidFill>
              </a:rPr>
              <a:t>аренда квартир в Перми</a:t>
            </a:r>
            <a:endParaRPr lang="ru-RU" sz="6600" dirty="0">
              <a:solidFill>
                <a:schemeClr val="accent1"/>
              </a:solidFill>
            </a:endParaRPr>
          </a:p>
        </p:txBody>
      </p:sp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7812FA4B-E15F-8237-362C-1D6D4AC94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035" y="2980185"/>
            <a:ext cx="1771778" cy="1771778"/>
          </a:xfrm>
          <a:prstGeom prst="rect">
            <a:avLst/>
          </a:prstGeom>
        </p:spPr>
      </p:pic>
      <p:sp>
        <p:nvSpPr>
          <p:cNvPr id="116" name="Заголовок 1">
            <a:extLst>
              <a:ext uri="{FF2B5EF4-FFF2-40B4-BE49-F238E27FC236}">
                <a16:creationId xmlns:a16="http://schemas.microsoft.com/office/drawing/2014/main" id="{C908896F-8058-DC15-AA67-3B6180B487F4}"/>
              </a:ext>
            </a:extLst>
          </p:cNvPr>
          <p:cNvSpPr txBox="1">
            <a:spLocks/>
          </p:cNvSpPr>
          <p:nvPr/>
        </p:nvSpPr>
        <p:spPr>
          <a:xfrm>
            <a:off x="3483428" y="3688663"/>
            <a:ext cx="2316943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algn="r"/>
            <a:r>
              <a:rPr lang="ru-RU" dirty="0"/>
              <a:t>Логотип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418739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DCC84-5802-F11F-6926-60EF1BEBC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конкурентов</a:t>
            </a:r>
          </a:p>
        </p:txBody>
      </p:sp>
      <p:grpSp>
        <p:nvGrpSpPr>
          <p:cNvPr id="3" name="Google Shape;1132;p21">
            <a:extLst>
              <a:ext uri="{FF2B5EF4-FFF2-40B4-BE49-F238E27FC236}">
                <a16:creationId xmlns:a16="http://schemas.microsoft.com/office/drawing/2014/main" id="{D48E3DD0-7630-20F8-A18F-EE4603F777A5}"/>
              </a:ext>
            </a:extLst>
          </p:cNvPr>
          <p:cNvGrpSpPr/>
          <p:nvPr/>
        </p:nvGrpSpPr>
        <p:grpSpPr>
          <a:xfrm>
            <a:off x="-457201" y="70427"/>
            <a:ext cx="2699658" cy="5073073"/>
            <a:chOff x="3593067" y="1029201"/>
            <a:chExt cx="1970481" cy="3702837"/>
          </a:xfrm>
        </p:grpSpPr>
        <p:grpSp>
          <p:nvGrpSpPr>
            <p:cNvPr id="4" name="Google Shape;1133;p21">
              <a:extLst>
                <a:ext uri="{FF2B5EF4-FFF2-40B4-BE49-F238E27FC236}">
                  <a16:creationId xmlns:a16="http://schemas.microsoft.com/office/drawing/2014/main" id="{1222AD22-2C93-6CF5-324F-2EA0447EA1F6}"/>
                </a:ext>
              </a:extLst>
            </p:cNvPr>
            <p:cNvGrpSpPr/>
            <p:nvPr/>
          </p:nvGrpSpPr>
          <p:grpSpPr>
            <a:xfrm>
              <a:off x="3593067" y="3387372"/>
              <a:ext cx="1970481" cy="1344666"/>
              <a:chOff x="3593067" y="3387372"/>
              <a:chExt cx="1970481" cy="1344666"/>
            </a:xfrm>
          </p:grpSpPr>
          <p:sp>
            <p:nvSpPr>
              <p:cNvPr id="56" name="Google Shape;1134;p21">
                <a:extLst>
                  <a:ext uri="{FF2B5EF4-FFF2-40B4-BE49-F238E27FC236}">
                    <a16:creationId xmlns:a16="http://schemas.microsoft.com/office/drawing/2014/main" id="{977A67F2-37FA-ECC8-2A4F-B6A2234B0C3E}"/>
                  </a:ext>
                </a:extLst>
              </p:cNvPr>
              <p:cNvSpPr/>
              <p:nvPr/>
            </p:nvSpPr>
            <p:spPr>
              <a:xfrm>
                <a:off x="3593067" y="3976927"/>
                <a:ext cx="1970481" cy="755111"/>
              </a:xfrm>
              <a:custGeom>
                <a:avLst/>
                <a:gdLst/>
                <a:ahLst/>
                <a:cxnLst/>
                <a:rect l="l" t="t" r="r" b="b"/>
                <a:pathLst>
                  <a:path w="40218" h="15412" extrusionOk="0">
                    <a:moveTo>
                      <a:pt x="20206" y="1"/>
                    </a:moveTo>
                    <a:lnTo>
                      <a:pt x="49" y="2446"/>
                    </a:lnTo>
                    <a:lnTo>
                      <a:pt x="1" y="4103"/>
                    </a:lnTo>
                    <a:lnTo>
                      <a:pt x="20013" y="15412"/>
                    </a:lnTo>
                    <a:lnTo>
                      <a:pt x="40218" y="4103"/>
                    </a:lnTo>
                    <a:lnTo>
                      <a:pt x="40218" y="564"/>
                    </a:lnTo>
                    <a:lnTo>
                      <a:pt x="20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135;p21">
                <a:extLst>
                  <a:ext uri="{FF2B5EF4-FFF2-40B4-BE49-F238E27FC236}">
                    <a16:creationId xmlns:a16="http://schemas.microsoft.com/office/drawing/2014/main" id="{1BF47EFF-4EAD-AFCA-EB21-81F24E1A6DAA}"/>
                  </a:ext>
                </a:extLst>
              </p:cNvPr>
              <p:cNvSpPr/>
              <p:nvPr/>
            </p:nvSpPr>
            <p:spPr>
              <a:xfrm>
                <a:off x="3593067" y="3691630"/>
                <a:ext cx="1970481" cy="977352"/>
              </a:xfrm>
              <a:custGeom>
                <a:avLst/>
                <a:gdLst/>
                <a:ahLst/>
                <a:cxnLst/>
                <a:rect l="l" t="t" r="r" b="b"/>
                <a:pathLst>
                  <a:path w="40218" h="19948" extrusionOk="0">
                    <a:moveTo>
                      <a:pt x="20206" y="0"/>
                    </a:moveTo>
                    <a:lnTo>
                      <a:pt x="49" y="5454"/>
                    </a:lnTo>
                    <a:lnTo>
                      <a:pt x="1" y="8639"/>
                    </a:lnTo>
                    <a:lnTo>
                      <a:pt x="20013" y="19948"/>
                    </a:lnTo>
                    <a:lnTo>
                      <a:pt x="40218" y="8607"/>
                    </a:lnTo>
                    <a:lnTo>
                      <a:pt x="40218" y="5389"/>
                    </a:lnTo>
                    <a:lnTo>
                      <a:pt x="2020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136;p21">
                <a:extLst>
                  <a:ext uri="{FF2B5EF4-FFF2-40B4-BE49-F238E27FC236}">
                    <a16:creationId xmlns:a16="http://schemas.microsoft.com/office/drawing/2014/main" id="{33AE07E3-775A-684B-3D03-7299E0B66134}"/>
                  </a:ext>
                </a:extLst>
              </p:cNvPr>
              <p:cNvSpPr/>
              <p:nvPr/>
            </p:nvSpPr>
            <p:spPr>
              <a:xfrm>
                <a:off x="4565659" y="3955664"/>
                <a:ext cx="997881" cy="776375"/>
              </a:xfrm>
              <a:custGeom>
                <a:avLst/>
                <a:gdLst/>
                <a:ahLst/>
                <a:cxnLst/>
                <a:rect l="l" t="t" r="r" b="b"/>
                <a:pathLst>
                  <a:path w="20367" h="15846" extrusionOk="0">
                    <a:moveTo>
                      <a:pt x="20367" y="0"/>
                    </a:moveTo>
                    <a:lnTo>
                      <a:pt x="1" y="435"/>
                    </a:lnTo>
                    <a:lnTo>
                      <a:pt x="162" y="15846"/>
                    </a:lnTo>
                    <a:lnTo>
                      <a:pt x="20367" y="4537"/>
                    </a:lnTo>
                    <a:lnTo>
                      <a:pt x="203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137;p21">
                <a:extLst>
                  <a:ext uri="{FF2B5EF4-FFF2-40B4-BE49-F238E27FC236}">
                    <a16:creationId xmlns:a16="http://schemas.microsoft.com/office/drawing/2014/main" id="{BA021D43-DF33-6813-65E3-69F2DEB45E57}"/>
                  </a:ext>
                </a:extLst>
              </p:cNvPr>
              <p:cNvSpPr/>
              <p:nvPr/>
            </p:nvSpPr>
            <p:spPr>
              <a:xfrm>
                <a:off x="3593851" y="3387372"/>
                <a:ext cx="1963377" cy="1119242"/>
              </a:xfrm>
              <a:custGeom>
                <a:avLst/>
                <a:gdLst/>
                <a:ahLst/>
                <a:cxnLst/>
                <a:rect l="l" t="t" r="r" b="b"/>
                <a:pathLst>
                  <a:path w="40073" h="22844" extrusionOk="0">
                    <a:moveTo>
                      <a:pt x="20141" y="1"/>
                    </a:moveTo>
                    <a:lnTo>
                      <a:pt x="1" y="11664"/>
                    </a:lnTo>
                    <a:lnTo>
                      <a:pt x="19884" y="22844"/>
                    </a:lnTo>
                    <a:lnTo>
                      <a:pt x="40073" y="11599"/>
                    </a:lnTo>
                    <a:lnTo>
                      <a:pt x="2014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1138;p21">
              <a:extLst>
                <a:ext uri="{FF2B5EF4-FFF2-40B4-BE49-F238E27FC236}">
                  <a16:creationId xmlns:a16="http://schemas.microsoft.com/office/drawing/2014/main" id="{1EAEC783-5D52-0024-7675-D33A7AE42AE5}"/>
                </a:ext>
              </a:extLst>
            </p:cNvPr>
            <p:cNvGrpSpPr/>
            <p:nvPr/>
          </p:nvGrpSpPr>
          <p:grpSpPr>
            <a:xfrm>
              <a:off x="3921723" y="1029201"/>
              <a:ext cx="1306060" cy="3317450"/>
              <a:chOff x="3921723" y="1029201"/>
              <a:chExt cx="1306060" cy="3317450"/>
            </a:xfrm>
          </p:grpSpPr>
          <p:sp>
            <p:nvSpPr>
              <p:cNvPr id="45" name="Google Shape;1139;p21">
                <a:extLst>
                  <a:ext uri="{FF2B5EF4-FFF2-40B4-BE49-F238E27FC236}">
                    <a16:creationId xmlns:a16="http://schemas.microsoft.com/office/drawing/2014/main" id="{B35ACB7B-3E38-D79A-1051-70E9B5194A7C}"/>
                  </a:ext>
                </a:extLst>
              </p:cNvPr>
              <p:cNvSpPr/>
              <p:nvPr/>
            </p:nvSpPr>
            <p:spPr>
              <a:xfrm>
                <a:off x="4575115" y="1504451"/>
                <a:ext cx="652662" cy="2841416"/>
              </a:xfrm>
              <a:custGeom>
                <a:avLst/>
                <a:gdLst/>
                <a:ahLst/>
                <a:cxnLst/>
                <a:rect l="l" t="t" r="r" b="b"/>
                <a:pathLst>
                  <a:path w="13321" h="57994" extrusionOk="0">
                    <a:moveTo>
                      <a:pt x="13321" y="1"/>
                    </a:moveTo>
                    <a:lnTo>
                      <a:pt x="1" y="7883"/>
                    </a:lnTo>
                    <a:lnTo>
                      <a:pt x="33" y="57993"/>
                    </a:lnTo>
                    <a:lnTo>
                      <a:pt x="13321" y="49918"/>
                    </a:lnTo>
                    <a:lnTo>
                      <a:pt x="1332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140;p21">
                <a:extLst>
                  <a:ext uri="{FF2B5EF4-FFF2-40B4-BE49-F238E27FC236}">
                    <a16:creationId xmlns:a16="http://schemas.microsoft.com/office/drawing/2014/main" id="{CBDBBBCE-2BEE-6105-76D6-390148A59141}"/>
                  </a:ext>
                </a:extLst>
              </p:cNvPr>
              <p:cNvSpPr/>
              <p:nvPr/>
            </p:nvSpPr>
            <p:spPr>
              <a:xfrm>
                <a:off x="3921723" y="1504451"/>
                <a:ext cx="654230" cy="2842200"/>
              </a:xfrm>
              <a:custGeom>
                <a:avLst/>
                <a:gdLst/>
                <a:ahLst/>
                <a:cxnLst/>
                <a:rect l="l" t="t" r="r" b="b"/>
                <a:pathLst>
                  <a:path w="13353" h="58010" extrusionOk="0">
                    <a:moveTo>
                      <a:pt x="1" y="1"/>
                    </a:moveTo>
                    <a:lnTo>
                      <a:pt x="1" y="49918"/>
                    </a:lnTo>
                    <a:lnTo>
                      <a:pt x="13353" y="58009"/>
                    </a:lnTo>
                    <a:lnTo>
                      <a:pt x="13337" y="788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141;p21">
                <a:extLst>
                  <a:ext uri="{FF2B5EF4-FFF2-40B4-BE49-F238E27FC236}">
                    <a16:creationId xmlns:a16="http://schemas.microsoft.com/office/drawing/2014/main" id="{CAB8CFEF-F1BC-ED7F-EBE7-95CCDEB23588}"/>
                  </a:ext>
                </a:extLst>
              </p:cNvPr>
              <p:cNvSpPr/>
              <p:nvPr/>
            </p:nvSpPr>
            <p:spPr>
              <a:xfrm>
                <a:off x="3921723" y="1119058"/>
                <a:ext cx="1306060" cy="771671"/>
              </a:xfrm>
              <a:custGeom>
                <a:avLst/>
                <a:gdLst/>
                <a:ahLst/>
                <a:cxnLst/>
                <a:rect l="l" t="t" r="r" b="b"/>
                <a:pathLst>
                  <a:path w="26657" h="15750" extrusionOk="0">
                    <a:moveTo>
                      <a:pt x="13176" y="0"/>
                    </a:moveTo>
                    <a:lnTo>
                      <a:pt x="1" y="7867"/>
                    </a:lnTo>
                    <a:lnTo>
                      <a:pt x="13337" y="15749"/>
                    </a:lnTo>
                    <a:lnTo>
                      <a:pt x="26657" y="7867"/>
                    </a:lnTo>
                    <a:lnTo>
                      <a:pt x="1317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142;p21">
                <a:extLst>
                  <a:ext uri="{FF2B5EF4-FFF2-40B4-BE49-F238E27FC236}">
                    <a16:creationId xmlns:a16="http://schemas.microsoft.com/office/drawing/2014/main" id="{5FE98CDB-2EB9-672C-5B3B-34DD0CD95BD9}"/>
                  </a:ext>
                </a:extLst>
              </p:cNvPr>
              <p:cNvSpPr/>
              <p:nvPr/>
            </p:nvSpPr>
            <p:spPr>
              <a:xfrm>
                <a:off x="4053371" y="1193138"/>
                <a:ext cx="1041193" cy="618758"/>
              </a:xfrm>
              <a:custGeom>
                <a:avLst/>
                <a:gdLst/>
                <a:ahLst/>
                <a:cxnLst/>
                <a:rect l="l" t="t" r="r" b="b"/>
                <a:pathLst>
                  <a:path w="21251" h="12629" extrusionOk="0">
                    <a:moveTo>
                      <a:pt x="10328" y="0"/>
                    </a:moveTo>
                    <a:lnTo>
                      <a:pt x="0" y="6322"/>
                    </a:lnTo>
                    <a:lnTo>
                      <a:pt x="10650" y="12628"/>
                    </a:lnTo>
                    <a:lnTo>
                      <a:pt x="21251" y="6355"/>
                    </a:lnTo>
                    <a:lnTo>
                      <a:pt x="1032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143;p21">
                <a:extLst>
                  <a:ext uri="{FF2B5EF4-FFF2-40B4-BE49-F238E27FC236}">
                    <a16:creationId xmlns:a16="http://schemas.microsoft.com/office/drawing/2014/main" id="{84029617-38E5-80FD-FF9B-D0AE4BBC50E0}"/>
                  </a:ext>
                </a:extLst>
              </p:cNvPr>
              <p:cNvSpPr/>
              <p:nvPr/>
            </p:nvSpPr>
            <p:spPr>
              <a:xfrm>
                <a:off x="4053371" y="1193138"/>
                <a:ext cx="506853" cy="353156"/>
              </a:xfrm>
              <a:custGeom>
                <a:avLst/>
                <a:gdLst/>
                <a:ahLst/>
                <a:cxnLst/>
                <a:rect l="l" t="t" r="r" b="b"/>
                <a:pathLst>
                  <a:path w="10345" h="7208" extrusionOk="0">
                    <a:moveTo>
                      <a:pt x="10328" y="0"/>
                    </a:moveTo>
                    <a:lnTo>
                      <a:pt x="0" y="6322"/>
                    </a:lnTo>
                    <a:lnTo>
                      <a:pt x="1464" y="7207"/>
                    </a:lnTo>
                    <a:lnTo>
                      <a:pt x="10328" y="1770"/>
                    </a:lnTo>
                    <a:lnTo>
                      <a:pt x="10344" y="1770"/>
                    </a:lnTo>
                    <a:lnTo>
                      <a:pt x="1034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144;p21">
                <a:extLst>
                  <a:ext uri="{FF2B5EF4-FFF2-40B4-BE49-F238E27FC236}">
                    <a16:creationId xmlns:a16="http://schemas.microsoft.com/office/drawing/2014/main" id="{E5EA5D33-19CD-429F-A2E4-D230C22FF81C}"/>
                  </a:ext>
                </a:extLst>
              </p:cNvPr>
              <p:cNvSpPr/>
              <p:nvPr/>
            </p:nvSpPr>
            <p:spPr>
              <a:xfrm>
                <a:off x="4125099" y="1279810"/>
                <a:ext cx="895384" cy="532086"/>
              </a:xfrm>
              <a:custGeom>
                <a:avLst/>
                <a:gdLst/>
                <a:ahLst/>
                <a:cxnLst/>
                <a:rect l="l" t="t" r="r" b="b"/>
                <a:pathLst>
                  <a:path w="18275" h="10860" extrusionOk="0">
                    <a:moveTo>
                      <a:pt x="8864" y="1"/>
                    </a:moveTo>
                    <a:lnTo>
                      <a:pt x="0" y="5438"/>
                    </a:lnTo>
                    <a:lnTo>
                      <a:pt x="9186" y="10859"/>
                    </a:lnTo>
                    <a:lnTo>
                      <a:pt x="18275" y="5486"/>
                    </a:lnTo>
                    <a:lnTo>
                      <a:pt x="886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145;p21">
                <a:extLst>
                  <a:ext uri="{FF2B5EF4-FFF2-40B4-BE49-F238E27FC236}">
                    <a16:creationId xmlns:a16="http://schemas.microsoft.com/office/drawing/2014/main" id="{24BF1EB1-6030-33CC-8526-563485841E03}"/>
                  </a:ext>
                </a:extLst>
              </p:cNvPr>
              <p:cNvSpPr/>
              <p:nvPr/>
            </p:nvSpPr>
            <p:spPr>
              <a:xfrm>
                <a:off x="4311867" y="1197057"/>
                <a:ext cx="266484" cy="521062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10635" extrusionOk="0">
                    <a:moveTo>
                      <a:pt x="1" y="1"/>
                    </a:moveTo>
                    <a:lnTo>
                      <a:pt x="1" y="7256"/>
                    </a:lnTo>
                    <a:lnTo>
                      <a:pt x="5438" y="10634"/>
                    </a:lnTo>
                    <a:lnTo>
                      <a:pt x="5438" y="297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146;p21">
                <a:extLst>
                  <a:ext uri="{FF2B5EF4-FFF2-40B4-BE49-F238E27FC236}">
                    <a16:creationId xmlns:a16="http://schemas.microsoft.com/office/drawing/2014/main" id="{7C2D48C3-CA3A-B4EF-CE1D-BCF23C62D722}"/>
                  </a:ext>
                </a:extLst>
              </p:cNvPr>
              <p:cNvSpPr/>
              <p:nvPr/>
            </p:nvSpPr>
            <p:spPr>
              <a:xfrm>
                <a:off x="4578299" y="1197057"/>
                <a:ext cx="275891" cy="518661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10586" extrusionOk="0">
                    <a:moveTo>
                      <a:pt x="5631" y="1"/>
                    </a:moveTo>
                    <a:lnTo>
                      <a:pt x="0" y="2912"/>
                    </a:lnTo>
                    <a:lnTo>
                      <a:pt x="0" y="10586"/>
                    </a:lnTo>
                    <a:lnTo>
                      <a:pt x="5631" y="7256"/>
                    </a:lnTo>
                    <a:lnTo>
                      <a:pt x="563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147;p21">
                <a:extLst>
                  <a:ext uri="{FF2B5EF4-FFF2-40B4-BE49-F238E27FC236}">
                    <a16:creationId xmlns:a16="http://schemas.microsoft.com/office/drawing/2014/main" id="{542D2C17-B553-310B-5D3E-9CE995F17FE8}"/>
                  </a:ext>
                </a:extLst>
              </p:cNvPr>
              <p:cNvSpPr/>
              <p:nvPr/>
            </p:nvSpPr>
            <p:spPr>
              <a:xfrm>
                <a:off x="4303979" y="1029201"/>
                <a:ext cx="543893" cy="325572"/>
              </a:xfrm>
              <a:custGeom>
                <a:avLst/>
                <a:gdLst/>
                <a:ahLst/>
                <a:cxnLst/>
                <a:rect l="l" t="t" r="r" b="b"/>
                <a:pathLst>
                  <a:path w="11101" h="6645" extrusionOk="0">
                    <a:moveTo>
                      <a:pt x="5535" y="0"/>
                    </a:moveTo>
                    <a:lnTo>
                      <a:pt x="1" y="3443"/>
                    </a:lnTo>
                    <a:lnTo>
                      <a:pt x="5551" y="6644"/>
                    </a:lnTo>
                    <a:lnTo>
                      <a:pt x="11101" y="3427"/>
                    </a:lnTo>
                    <a:lnTo>
                      <a:pt x="55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148;p21">
                <a:extLst>
                  <a:ext uri="{FF2B5EF4-FFF2-40B4-BE49-F238E27FC236}">
                    <a16:creationId xmlns:a16="http://schemas.microsoft.com/office/drawing/2014/main" id="{B07D6F63-1868-C4CB-EAA3-73259D1DF46D}"/>
                  </a:ext>
                </a:extLst>
              </p:cNvPr>
              <p:cNvSpPr/>
              <p:nvPr/>
            </p:nvSpPr>
            <p:spPr>
              <a:xfrm>
                <a:off x="4396235" y="1082017"/>
                <a:ext cx="359427" cy="215186"/>
              </a:xfrm>
              <a:custGeom>
                <a:avLst/>
                <a:gdLst/>
                <a:ahLst/>
                <a:cxnLst/>
                <a:rect l="l" t="t" r="r" b="b"/>
                <a:pathLst>
                  <a:path w="7336" h="4392" extrusionOk="0">
                    <a:moveTo>
                      <a:pt x="3636" y="0"/>
                    </a:moveTo>
                    <a:lnTo>
                      <a:pt x="0" y="2252"/>
                    </a:lnTo>
                    <a:lnTo>
                      <a:pt x="3684" y="4392"/>
                    </a:lnTo>
                    <a:lnTo>
                      <a:pt x="7336" y="2268"/>
                    </a:lnTo>
                    <a:lnTo>
                      <a:pt x="363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149;p21">
                <a:extLst>
                  <a:ext uri="{FF2B5EF4-FFF2-40B4-BE49-F238E27FC236}">
                    <a16:creationId xmlns:a16="http://schemas.microsoft.com/office/drawing/2014/main" id="{964546A0-1095-F218-96FC-090E4A16F19E}"/>
                  </a:ext>
                </a:extLst>
              </p:cNvPr>
              <p:cNvSpPr/>
              <p:nvPr/>
            </p:nvSpPr>
            <p:spPr>
              <a:xfrm>
                <a:off x="4574331" y="1082017"/>
                <a:ext cx="181330" cy="215186"/>
              </a:xfrm>
              <a:custGeom>
                <a:avLst/>
                <a:gdLst/>
                <a:ahLst/>
                <a:cxnLst/>
                <a:rect l="l" t="t" r="r" b="b"/>
                <a:pathLst>
                  <a:path w="3701" h="4392" extrusionOk="0">
                    <a:moveTo>
                      <a:pt x="1" y="0"/>
                    </a:moveTo>
                    <a:lnTo>
                      <a:pt x="49" y="4392"/>
                    </a:lnTo>
                    <a:lnTo>
                      <a:pt x="3701" y="22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1150;p21">
              <a:extLst>
                <a:ext uri="{FF2B5EF4-FFF2-40B4-BE49-F238E27FC236}">
                  <a16:creationId xmlns:a16="http://schemas.microsoft.com/office/drawing/2014/main" id="{5187C079-0001-1487-8E3A-20E71395557A}"/>
                </a:ext>
              </a:extLst>
            </p:cNvPr>
            <p:cNvGrpSpPr/>
            <p:nvPr/>
          </p:nvGrpSpPr>
          <p:grpSpPr>
            <a:xfrm>
              <a:off x="3996636" y="1744869"/>
              <a:ext cx="472946" cy="2359789"/>
              <a:chOff x="3996636" y="1744869"/>
              <a:chExt cx="472946" cy="2359789"/>
            </a:xfrm>
          </p:grpSpPr>
          <p:sp>
            <p:nvSpPr>
              <p:cNvPr id="26" name="Google Shape;1151;p21">
                <a:extLst>
                  <a:ext uri="{FF2B5EF4-FFF2-40B4-BE49-F238E27FC236}">
                    <a16:creationId xmlns:a16="http://schemas.microsoft.com/office/drawing/2014/main" id="{62F4C6FF-53C7-2D68-98C0-41809F0229D4}"/>
                  </a:ext>
                </a:extLst>
              </p:cNvPr>
              <p:cNvSpPr/>
              <p:nvPr/>
            </p:nvSpPr>
            <p:spPr>
              <a:xfrm>
                <a:off x="4351307" y="341103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0" y="0"/>
                    </a:moveTo>
                    <a:lnTo>
                      <a:pt x="0" y="5277"/>
                    </a:lnTo>
                    <a:lnTo>
                      <a:pt x="2413" y="6709"/>
                    </a:lnTo>
                    <a:lnTo>
                      <a:pt x="2413" y="14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" name="Google Shape;1152;p21">
                <a:extLst>
                  <a:ext uri="{FF2B5EF4-FFF2-40B4-BE49-F238E27FC236}">
                    <a16:creationId xmlns:a16="http://schemas.microsoft.com/office/drawing/2014/main" id="{E225F9DA-E107-BF82-7575-98AD9FCED176}"/>
                  </a:ext>
                </a:extLst>
              </p:cNvPr>
              <p:cNvGrpSpPr/>
              <p:nvPr/>
            </p:nvGrpSpPr>
            <p:grpSpPr>
              <a:xfrm>
                <a:off x="3996636" y="1744869"/>
                <a:ext cx="472946" cy="2359789"/>
                <a:chOff x="3996636" y="1744869"/>
                <a:chExt cx="472946" cy="2359789"/>
              </a:xfrm>
            </p:grpSpPr>
            <p:sp>
              <p:nvSpPr>
                <p:cNvPr id="28" name="Google Shape;1153;p21">
                  <a:extLst>
                    <a:ext uri="{FF2B5EF4-FFF2-40B4-BE49-F238E27FC236}">
                      <a16:creationId xmlns:a16="http://schemas.microsoft.com/office/drawing/2014/main" id="{E2795281-1316-989B-1BFD-422A85A560D4}"/>
                    </a:ext>
                  </a:extLst>
                </p:cNvPr>
                <p:cNvSpPr/>
                <p:nvPr/>
              </p:nvSpPr>
              <p:spPr>
                <a:xfrm>
                  <a:off x="3996636" y="3205307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1"/>
                      </a:moveTo>
                      <a:lnTo>
                        <a:pt x="0" y="5277"/>
                      </a:lnTo>
                      <a:lnTo>
                        <a:pt x="2413" y="6709"/>
                      </a:lnTo>
                      <a:lnTo>
                        <a:pt x="2413" y="141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1154;p21">
                  <a:extLst>
                    <a:ext uri="{FF2B5EF4-FFF2-40B4-BE49-F238E27FC236}">
                      <a16:creationId xmlns:a16="http://schemas.microsoft.com/office/drawing/2014/main" id="{EBFADDE9-4ABD-5914-BDDC-2E401F5AD198}"/>
                    </a:ext>
                  </a:extLst>
                </p:cNvPr>
                <p:cNvSpPr/>
                <p:nvPr/>
              </p:nvSpPr>
              <p:spPr>
                <a:xfrm>
                  <a:off x="4173947" y="3307805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93"/>
                      </a:lnTo>
                      <a:lnTo>
                        <a:pt x="2414" y="6708"/>
                      </a:lnTo>
                      <a:lnTo>
                        <a:pt x="2414" y="143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1155;p21">
                  <a:extLst>
                    <a:ext uri="{FF2B5EF4-FFF2-40B4-BE49-F238E27FC236}">
                      <a16:creationId xmlns:a16="http://schemas.microsoft.com/office/drawing/2014/main" id="{6E127701-5FA3-6304-9E86-D6FDD4BB2AE7}"/>
                    </a:ext>
                  </a:extLst>
                </p:cNvPr>
                <p:cNvSpPr/>
                <p:nvPr/>
              </p:nvSpPr>
              <p:spPr>
                <a:xfrm>
                  <a:off x="3996636" y="3569437"/>
                  <a:ext cx="118274" cy="32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10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09"/>
                      </a:lnTo>
                      <a:lnTo>
                        <a:pt x="2413" y="143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1156;p21">
                  <a:extLst>
                    <a:ext uri="{FF2B5EF4-FFF2-40B4-BE49-F238E27FC236}">
                      <a16:creationId xmlns:a16="http://schemas.microsoft.com/office/drawing/2014/main" id="{ED4F89DC-76F1-3E63-05B3-29AD19CF9220}"/>
                    </a:ext>
                  </a:extLst>
                </p:cNvPr>
                <p:cNvSpPr/>
                <p:nvPr/>
              </p:nvSpPr>
              <p:spPr>
                <a:xfrm>
                  <a:off x="4173947" y="3672718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77"/>
                      </a:lnTo>
                      <a:lnTo>
                        <a:pt x="2414" y="6708"/>
                      </a:lnTo>
                      <a:lnTo>
                        <a:pt x="2414" y="141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1157;p21">
                  <a:extLst>
                    <a:ext uri="{FF2B5EF4-FFF2-40B4-BE49-F238E27FC236}">
                      <a16:creationId xmlns:a16="http://schemas.microsoft.com/office/drawing/2014/main" id="{43700AA5-8FFD-84EA-1C89-7BE84466B383}"/>
                    </a:ext>
                  </a:extLst>
                </p:cNvPr>
                <p:cNvSpPr/>
                <p:nvPr/>
              </p:nvSpPr>
              <p:spPr>
                <a:xfrm>
                  <a:off x="4351307" y="3775167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1158;p21">
                  <a:extLst>
                    <a:ext uri="{FF2B5EF4-FFF2-40B4-BE49-F238E27FC236}">
                      <a16:creationId xmlns:a16="http://schemas.microsoft.com/office/drawing/2014/main" id="{3840BF54-89C1-A178-6FF6-97292C6A3288}"/>
                    </a:ext>
                  </a:extLst>
                </p:cNvPr>
                <p:cNvSpPr/>
                <p:nvPr/>
              </p:nvSpPr>
              <p:spPr>
                <a:xfrm>
                  <a:off x="3996636" y="2839610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1159;p21">
                  <a:extLst>
                    <a:ext uri="{FF2B5EF4-FFF2-40B4-BE49-F238E27FC236}">
                      <a16:creationId xmlns:a16="http://schemas.microsoft.com/office/drawing/2014/main" id="{975AD61D-42F0-98C1-52C6-747A179B0A94}"/>
                    </a:ext>
                  </a:extLst>
                </p:cNvPr>
                <p:cNvSpPr/>
                <p:nvPr/>
              </p:nvSpPr>
              <p:spPr>
                <a:xfrm>
                  <a:off x="4173947" y="2942842"/>
                  <a:ext cx="118274" cy="32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10" extrusionOk="0">
                      <a:moveTo>
                        <a:pt x="1" y="1"/>
                      </a:moveTo>
                      <a:lnTo>
                        <a:pt x="1" y="5293"/>
                      </a:lnTo>
                      <a:lnTo>
                        <a:pt x="2414" y="6709"/>
                      </a:lnTo>
                      <a:lnTo>
                        <a:pt x="2414" y="1433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1160;p21">
                  <a:extLst>
                    <a:ext uri="{FF2B5EF4-FFF2-40B4-BE49-F238E27FC236}">
                      <a16:creationId xmlns:a16="http://schemas.microsoft.com/office/drawing/2014/main" id="{052EC28C-9AA2-F055-B76D-8A5DC44D1EF6}"/>
                    </a:ext>
                  </a:extLst>
                </p:cNvPr>
                <p:cNvSpPr/>
                <p:nvPr/>
              </p:nvSpPr>
              <p:spPr>
                <a:xfrm>
                  <a:off x="4351307" y="3046123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77"/>
                      </a:lnTo>
                      <a:lnTo>
                        <a:pt x="2413" y="6708"/>
                      </a:lnTo>
                      <a:lnTo>
                        <a:pt x="2413" y="14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161;p21">
                  <a:extLst>
                    <a:ext uri="{FF2B5EF4-FFF2-40B4-BE49-F238E27FC236}">
                      <a16:creationId xmlns:a16="http://schemas.microsoft.com/office/drawing/2014/main" id="{FA54152A-1A97-8555-11EC-CD0B3577099D}"/>
                    </a:ext>
                  </a:extLst>
                </p:cNvPr>
                <p:cNvSpPr/>
                <p:nvPr/>
              </p:nvSpPr>
              <p:spPr>
                <a:xfrm>
                  <a:off x="3996636" y="2474696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162;p21">
                  <a:extLst>
                    <a:ext uri="{FF2B5EF4-FFF2-40B4-BE49-F238E27FC236}">
                      <a16:creationId xmlns:a16="http://schemas.microsoft.com/office/drawing/2014/main" id="{C032614B-BA18-D90F-A34F-605600D6F30F}"/>
                    </a:ext>
                  </a:extLst>
                </p:cNvPr>
                <p:cNvSpPr/>
                <p:nvPr/>
              </p:nvSpPr>
              <p:spPr>
                <a:xfrm>
                  <a:off x="4173947" y="2577928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1"/>
                      </a:moveTo>
                      <a:lnTo>
                        <a:pt x="1" y="5293"/>
                      </a:lnTo>
                      <a:lnTo>
                        <a:pt x="2414" y="6709"/>
                      </a:lnTo>
                      <a:lnTo>
                        <a:pt x="2414" y="1432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163;p21">
                  <a:extLst>
                    <a:ext uri="{FF2B5EF4-FFF2-40B4-BE49-F238E27FC236}">
                      <a16:creationId xmlns:a16="http://schemas.microsoft.com/office/drawing/2014/main" id="{7DDB991F-63C7-8EBE-3C9F-5AC7AEDF782E}"/>
                    </a:ext>
                  </a:extLst>
                </p:cNvPr>
                <p:cNvSpPr/>
                <p:nvPr/>
              </p:nvSpPr>
              <p:spPr>
                <a:xfrm>
                  <a:off x="4351307" y="2681210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77"/>
                      </a:lnTo>
                      <a:lnTo>
                        <a:pt x="2413" y="6708"/>
                      </a:lnTo>
                      <a:lnTo>
                        <a:pt x="2413" y="14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164;p21">
                  <a:extLst>
                    <a:ext uri="{FF2B5EF4-FFF2-40B4-BE49-F238E27FC236}">
                      <a16:creationId xmlns:a16="http://schemas.microsoft.com/office/drawing/2014/main" id="{C05AD9A7-AAEB-2910-5912-C263B55AFDF6}"/>
                    </a:ext>
                  </a:extLst>
                </p:cNvPr>
                <p:cNvSpPr/>
                <p:nvPr/>
              </p:nvSpPr>
              <p:spPr>
                <a:xfrm>
                  <a:off x="3996636" y="2109783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08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165;p21">
                  <a:extLst>
                    <a:ext uri="{FF2B5EF4-FFF2-40B4-BE49-F238E27FC236}">
                      <a16:creationId xmlns:a16="http://schemas.microsoft.com/office/drawing/2014/main" id="{37A303F4-2B1C-5AF6-CCF4-11E8B6644F90}"/>
                    </a:ext>
                  </a:extLst>
                </p:cNvPr>
                <p:cNvSpPr/>
                <p:nvPr/>
              </p:nvSpPr>
              <p:spPr>
                <a:xfrm>
                  <a:off x="4173947" y="2213015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1"/>
                      </a:moveTo>
                      <a:lnTo>
                        <a:pt x="1" y="5277"/>
                      </a:lnTo>
                      <a:lnTo>
                        <a:pt x="2414" y="6709"/>
                      </a:lnTo>
                      <a:lnTo>
                        <a:pt x="2414" y="1416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166;p21">
                  <a:extLst>
                    <a:ext uri="{FF2B5EF4-FFF2-40B4-BE49-F238E27FC236}">
                      <a16:creationId xmlns:a16="http://schemas.microsoft.com/office/drawing/2014/main" id="{2F5C56AE-698F-043B-A55D-3FDBF0F307D1}"/>
                    </a:ext>
                  </a:extLst>
                </p:cNvPr>
                <p:cNvSpPr/>
                <p:nvPr/>
              </p:nvSpPr>
              <p:spPr>
                <a:xfrm>
                  <a:off x="4351307" y="2315463"/>
                  <a:ext cx="118274" cy="329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6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167;p21">
                  <a:extLst>
                    <a:ext uri="{FF2B5EF4-FFF2-40B4-BE49-F238E27FC236}">
                      <a16:creationId xmlns:a16="http://schemas.microsoft.com/office/drawing/2014/main" id="{6834451A-2904-3131-765A-B0781F73F66B}"/>
                    </a:ext>
                  </a:extLst>
                </p:cNvPr>
                <p:cNvSpPr/>
                <p:nvPr/>
              </p:nvSpPr>
              <p:spPr>
                <a:xfrm>
                  <a:off x="3996636" y="1744869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08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1168;p21">
                  <a:extLst>
                    <a:ext uri="{FF2B5EF4-FFF2-40B4-BE49-F238E27FC236}">
                      <a16:creationId xmlns:a16="http://schemas.microsoft.com/office/drawing/2014/main" id="{8800B1FF-DFC9-335C-DF3A-04DBFC8E3A41}"/>
                    </a:ext>
                  </a:extLst>
                </p:cNvPr>
                <p:cNvSpPr/>
                <p:nvPr/>
              </p:nvSpPr>
              <p:spPr>
                <a:xfrm>
                  <a:off x="4173947" y="1848101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77"/>
                      </a:lnTo>
                      <a:lnTo>
                        <a:pt x="2414" y="6709"/>
                      </a:lnTo>
                      <a:lnTo>
                        <a:pt x="2414" y="141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1169;p21">
                  <a:extLst>
                    <a:ext uri="{FF2B5EF4-FFF2-40B4-BE49-F238E27FC236}">
                      <a16:creationId xmlns:a16="http://schemas.microsoft.com/office/drawing/2014/main" id="{47F4CF62-4969-2C48-F78D-EE935310C657}"/>
                    </a:ext>
                  </a:extLst>
                </p:cNvPr>
                <p:cNvSpPr/>
                <p:nvPr/>
              </p:nvSpPr>
              <p:spPr>
                <a:xfrm>
                  <a:off x="4351307" y="1950549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" name="Google Shape;1170;p21">
              <a:extLst>
                <a:ext uri="{FF2B5EF4-FFF2-40B4-BE49-F238E27FC236}">
                  <a16:creationId xmlns:a16="http://schemas.microsoft.com/office/drawing/2014/main" id="{152688C2-D3FC-2D6D-05BD-4EB5AD1BB6AA}"/>
                </a:ext>
              </a:extLst>
            </p:cNvPr>
            <p:cNvGrpSpPr/>
            <p:nvPr/>
          </p:nvGrpSpPr>
          <p:grpSpPr>
            <a:xfrm>
              <a:off x="4676778" y="1744869"/>
              <a:ext cx="472995" cy="2444159"/>
              <a:chOff x="4676778" y="1744869"/>
              <a:chExt cx="472995" cy="2444159"/>
            </a:xfrm>
          </p:grpSpPr>
          <p:sp>
            <p:nvSpPr>
              <p:cNvPr id="8" name="Google Shape;1171;p21">
                <a:extLst>
                  <a:ext uri="{FF2B5EF4-FFF2-40B4-BE49-F238E27FC236}">
                    <a16:creationId xmlns:a16="http://schemas.microsoft.com/office/drawing/2014/main" id="{55B44B92-1338-A9F4-E88F-30FBB52B1D13}"/>
                  </a:ext>
                </a:extLst>
              </p:cNvPr>
              <p:cNvSpPr/>
              <p:nvPr/>
            </p:nvSpPr>
            <p:spPr>
              <a:xfrm>
                <a:off x="4676778" y="2681210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8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172;p21">
                <a:extLst>
                  <a:ext uri="{FF2B5EF4-FFF2-40B4-BE49-F238E27FC236}">
                    <a16:creationId xmlns:a16="http://schemas.microsoft.com/office/drawing/2014/main" id="{D4259948-4C7C-EBFE-65D8-0F8C8F97CBC0}"/>
                  </a:ext>
                </a:extLst>
              </p:cNvPr>
              <p:cNvSpPr/>
              <p:nvPr/>
            </p:nvSpPr>
            <p:spPr>
              <a:xfrm>
                <a:off x="5031499" y="320530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1"/>
                    </a:moveTo>
                    <a:lnTo>
                      <a:pt x="0" y="1416"/>
                    </a:lnTo>
                    <a:lnTo>
                      <a:pt x="0" y="6709"/>
                    </a:lnTo>
                    <a:lnTo>
                      <a:pt x="2413" y="5277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173;p21">
                <a:extLst>
                  <a:ext uri="{FF2B5EF4-FFF2-40B4-BE49-F238E27FC236}">
                    <a16:creationId xmlns:a16="http://schemas.microsoft.com/office/drawing/2014/main" id="{82B80CD9-2ABA-B329-AB6B-149349778DDE}"/>
                  </a:ext>
                </a:extLst>
              </p:cNvPr>
              <p:cNvSpPr/>
              <p:nvPr/>
            </p:nvSpPr>
            <p:spPr>
              <a:xfrm>
                <a:off x="4854139" y="3307805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32"/>
                    </a:lnTo>
                    <a:lnTo>
                      <a:pt x="1" y="6708"/>
                    </a:lnTo>
                    <a:lnTo>
                      <a:pt x="2414" y="5293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74;p21">
                <a:extLst>
                  <a:ext uri="{FF2B5EF4-FFF2-40B4-BE49-F238E27FC236}">
                    <a16:creationId xmlns:a16="http://schemas.microsoft.com/office/drawing/2014/main" id="{6BB001BE-08D5-1844-D805-1A4A6F13414B}"/>
                  </a:ext>
                </a:extLst>
              </p:cNvPr>
              <p:cNvSpPr/>
              <p:nvPr/>
            </p:nvSpPr>
            <p:spPr>
              <a:xfrm>
                <a:off x="4676778" y="341103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175;p21">
                <a:extLst>
                  <a:ext uri="{FF2B5EF4-FFF2-40B4-BE49-F238E27FC236}">
                    <a16:creationId xmlns:a16="http://schemas.microsoft.com/office/drawing/2014/main" id="{2867D1E3-FF6A-885F-A069-DB13D7E91B5F}"/>
                  </a:ext>
                </a:extLst>
              </p:cNvPr>
              <p:cNvSpPr/>
              <p:nvPr/>
            </p:nvSpPr>
            <p:spPr>
              <a:xfrm>
                <a:off x="5031499" y="2839610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3" y="1"/>
                    </a:moveTo>
                    <a:lnTo>
                      <a:pt x="0" y="1432"/>
                    </a:lnTo>
                    <a:lnTo>
                      <a:pt x="0" y="6725"/>
                    </a:lnTo>
                    <a:lnTo>
                      <a:pt x="2413" y="5293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176;p21">
                <a:extLst>
                  <a:ext uri="{FF2B5EF4-FFF2-40B4-BE49-F238E27FC236}">
                    <a16:creationId xmlns:a16="http://schemas.microsoft.com/office/drawing/2014/main" id="{45DD34D7-A6C2-51DC-1DD0-A28890A6028C}"/>
                  </a:ext>
                </a:extLst>
              </p:cNvPr>
              <p:cNvSpPr/>
              <p:nvPr/>
            </p:nvSpPr>
            <p:spPr>
              <a:xfrm>
                <a:off x="4854139" y="2942842"/>
                <a:ext cx="118274" cy="328756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10" extrusionOk="0">
                    <a:moveTo>
                      <a:pt x="2414" y="1"/>
                    </a:moveTo>
                    <a:lnTo>
                      <a:pt x="1" y="1433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177;p21">
                <a:extLst>
                  <a:ext uri="{FF2B5EF4-FFF2-40B4-BE49-F238E27FC236}">
                    <a16:creationId xmlns:a16="http://schemas.microsoft.com/office/drawing/2014/main" id="{982621D2-EEEC-6EC2-7D9B-037D5DD12975}"/>
                  </a:ext>
                </a:extLst>
              </p:cNvPr>
              <p:cNvSpPr/>
              <p:nvPr/>
            </p:nvSpPr>
            <p:spPr>
              <a:xfrm>
                <a:off x="4676778" y="3046123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8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178;p21">
                <a:extLst>
                  <a:ext uri="{FF2B5EF4-FFF2-40B4-BE49-F238E27FC236}">
                    <a16:creationId xmlns:a16="http://schemas.microsoft.com/office/drawing/2014/main" id="{10648290-B3DD-66DD-10EC-CB4C73EB250C}"/>
                  </a:ext>
                </a:extLst>
              </p:cNvPr>
              <p:cNvSpPr/>
              <p:nvPr/>
            </p:nvSpPr>
            <p:spPr>
              <a:xfrm>
                <a:off x="5031499" y="2474696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25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179;p21">
                <a:extLst>
                  <a:ext uri="{FF2B5EF4-FFF2-40B4-BE49-F238E27FC236}">
                    <a16:creationId xmlns:a16="http://schemas.microsoft.com/office/drawing/2014/main" id="{C290855F-6DD5-9B27-B9B5-6D0C0807849A}"/>
                  </a:ext>
                </a:extLst>
              </p:cNvPr>
              <p:cNvSpPr/>
              <p:nvPr/>
            </p:nvSpPr>
            <p:spPr>
              <a:xfrm>
                <a:off x="4854139" y="2577928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180;p21">
                <a:extLst>
                  <a:ext uri="{FF2B5EF4-FFF2-40B4-BE49-F238E27FC236}">
                    <a16:creationId xmlns:a16="http://schemas.microsoft.com/office/drawing/2014/main" id="{F7CFCDCD-B09E-FAC0-9FEE-0D1E7CA1E92B}"/>
                  </a:ext>
                </a:extLst>
              </p:cNvPr>
              <p:cNvSpPr/>
              <p:nvPr/>
            </p:nvSpPr>
            <p:spPr>
              <a:xfrm>
                <a:off x="5031499" y="2109783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08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181;p21">
                <a:extLst>
                  <a:ext uri="{FF2B5EF4-FFF2-40B4-BE49-F238E27FC236}">
                    <a16:creationId xmlns:a16="http://schemas.microsoft.com/office/drawing/2014/main" id="{748610F0-7307-4B34-D6DC-24BDDB4A3FE1}"/>
                  </a:ext>
                </a:extLst>
              </p:cNvPr>
              <p:cNvSpPr/>
              <p:nvPr/>
            </p:nvSpPr>
            <p:spPr>
              <a:xfrm>
                <a:off x="4854139" y="2213015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182;p21">
                <a:extLst>
                  <a:ext uri="{FF2B5EF4-FFF2-40B4-BE49-F238E27FC236}">
                    <a16:creationId xmlns:a16="http://schemas.microsoft.com/office/drawing/2014/main" id="{BA92BA10-5B4C-419B-22D3-E076C258296C}"/>
                  </a:ext>
                </a:extLst>
              </p:cNvPr>
              <p:cNvSpPr/>
              <p:nvPr/>
            </p:nvSpPr>
            <p:spPr>
              <a:xfrm>
                <a:off x="4676778" y="2315463"/>
                <a:ext cx="118274" cy="329540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6" extrusionOk="0">
                    <a:moveTo>
                      <a:pt x="2414" y="1"/>
                    </a:moveTo>
                    <a:lnTo>
                      <a:pt x="1" y="1433"/>
                    </a:lnTo>
                    <a:lnTo>
                      <a:pt x="1" y="6725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183;p21">
                <a:extLst>
                  <a:ext uri="{FF2B5EF4-FFF2-40B4-BE49-F238E27FC236}">
                    <a16:creationId xmlns:a16="http://schemas.microsoft.com/office/drawing/2014/main" id="{D59D08AC-8246-CBF4-BB57-6489EF3E1752}"/>
                  </a:ext>
                </a:extLst>
              </p:cNvPr>
              <p:cNvSpPr/>
              <p:nvPr/>
            </p:nvSpPr>
            <p:spPr>
              <a:xfrm>
                <a:off x="5031499" y="1744869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08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184;p21">
                <a:extLst>
                  <a:ext uri="{FF2B5EF4-FFF2-40B4-BE49-F238E27FC236}">
                    <a16:creationId xmlns:a16="http://schemas.microsoft.com/office/drawing/2014/main" id="{6EB4042A-74B5-2EB7-2207-00ECE8998E5F}"/>
                  </a:ext>
                </a:extLst>
              </p:cNvPr>
              <p:cNvSpPr/>
              <p:nvPr/>
            </p:nvSpPr>
            <p:spPr>
              <a:xfrm>
                <a:off x="4854139" y="1848101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185;p21">
                <a:extLst>
                  <a:ext uri="{FF2B5EF4-FFF2-40B4-BE49-F238E27FC236}">
                    <a16:creationId xmlns:a16="http://schemas.microsoft.com/office/drawing/2014/main" id="{A77EB64B-75FE-63A2-9A29-01DB56973AF9}"/>
                  </a:ext>
                </a:extLst>
              </p:cNvPr>
              <p:cNvSpPr/>
              <p:nvPr/>
            </p:nvSpPr>
            <p:spPr>
              <a:xfrm>
                <a:off x="4676778" y="1950549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25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186;p21">
                <a:extLst>
                  <a:ext uri="{FF2B5EF4-FFF2-40B4-BE49-F238E27FC236}">
                    <a16:creationId xmlns:a16="http://schemas.microsoft.com/office/drawing/2014/main" id="{6FDD42BD-AD09-D3ED-EEBB-37042906B45D}"/>
                  </a:ext>
                </a:extLst>
              </p:cNvPr>
              <p:cNvSpPr/>
              <p:nvPr/>
            </p:nvSpPr>
            <p:spPr>
              <a:xfrm>
                <a:off x="5031499" y="3570221"/>
                <a:ext cx="118274" cy="328756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10" extrusionOk="0">
                    <a:moveTo>
                      <a:pt x="2413" y="1"/>
                    </a:moveTo>
                    <a:lnTo>
                      <a:pt x="0" y="1417"/>
                    </a:lnTo>
                    <a:lnTo>
                      <a:pt x="0" y="6709"/>
                    </a:lnTo>
                    <a:lnTo>
                      <a:pt x="2413" y="5277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187;p21">
                <a:extLst>
                  <a:ext uri="{FF2B5EF4-FFF2-40B4-BE49-F238E27FC236}">
                    <a16:creationId xmlns:a16="http://schemas.microsoft.com/office/drawing/2014/main" id="{BD1AF726-4246-4D0B-6197-C1A59D8B92AB}"/>
                  </a:ext>
                </a:extLst>
              </p:cNvPr>
              <p:cNvSpPr/>
              <p:nvPr/>
            </p:nvSpPr>
            <p:spPr>
              <a:xfrm>
                <a:off x="4676778" y="3775951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88;p21">
                <a:extLst>
                  <a:ext uri="{FF2B5EF4-FFF2-40B4-BE49-F238E27FC236}">
                    <a16:creationId xmlns:a16="http://schemas.microsoft.com/office/drawing/2014/main" id="{B34649D4-9D2E-ECE8-69E6-BB3A8504460E}"/>
                  </a:ext>
                </a:extLst>
              </p:cNvPr>
              <p:cNvSpPr/>
              <p:nvPr/>
            </p:nvSpPr>
            <p:spPr>
              <a:xfrm>
                <a:off x="4834443" y="3651406"/>
                <a:ext cx="157666" cy="537622"/>
              </a:xfrm>
              <a:custGeom>
                <a:avLst/>
                <a:gdLst/>
                <a:ahLst/>
                <a:cxnLst/>
                <a:rect l="l" t="t" r="r" b="b"/>
                <a:pathLst>
                  <a:path w="3218" h="10973" extrusionOk="0">
                    <a:moveTo>
                      <a:pt x="3218" y="1"/>
                    </a:moveTo>
                    <a:lnTo>
                      <a:pt x="0" y="1947"/>
                    </a:lnTo>
                    <a:lnTo>
                      <a:pt x="0" y="10972"/>
                    </a:lnTo>
                    <a:lnTo>
                      <a:pt x="3218" y="8961"/>
                    </a:lnTo>
                    <a:lnTo>
                      <a:pt x="321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4A27B2B-4438-97DF-BB16-B7C7ADEAC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53484"/>
            <a:ext cx="7772400" cy="397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9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DCC84-5802-F11F-6926-60EF1BEBC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конкурентов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FC207FF-1D85-F5F6-7643-AA26C7B79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57" y="0"/>
            <a:ext cx="77272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4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1132;p21">
            <a:extLst>
              <a:ext uri="{FF2B5EF4-FFF2-40B4-BE49-F238E27FC236}">
                <a16:creationId xmlns:a16="http://schemas.microsoft.com/office/drawing/2014/main" id="{289CC51E-BC9A-8D6E-5D30-8B8D4E532B96}"/>
              </a:ext>
            </a:extLst>
          </p:cNvPr>
          <p:cNvGrpSpPr/>
          <p:nvPr/>
        </p:nvGrpSpPr>
        <p:grpSpPr>
          <a:xfrm>
            <a:off x="6996282" y="602283"/>
            <a:ext cx="2658292" cy="4541217"/>
            <a:chOff x="3593067" y="1029201"/>
            <a:chExt cx="1970481" cy="3702837"/>
          </a:xfrm>
        </p:grpSpPr>
        <p:grpSp>
          <p:nvGrpSpPr>
            <p:cNvPr id="62" name="Google Shape;1133;p21">
              <a:extLst>
                <a:ext uri="{FF2B5EF4-FFF2-40B4-BE49-F238E27FC236}">
                  <a16:creationId xmlns:a16="http://schemas.microsoft.com/office/drawing/2014/main" id="{8C96120A-65BA-663F-D955-878E1FE7EFF4}"/>
                </a:ext>
              </a:extLst>
            </p:cNvPr>
            <p:cNvGrpSpPr/>
            <p:nvPr/>
          </p:nvGrpSpPr>
          <p:grpSpPr>
            <a:xfrm>
              <a:off x="3593067" y="3387372"/>
              <a:ext cx="1970481" cy="1344666"/>
              <a:chOff x="3593067" y="3387372"/>
              <a:chExt cx="1970481" cy="1344666"/>
            </a:xfrm>
          </p:grpSpPr>
          <p:sp>
            <p:nvSpPr>
              <p:cNvPr id="116" name="Google Shape;1134;p21">
                <a:extLst>
                  <a:ext uri="{FF2B5EF4-FFF2-40B4-BE49-F238E27FC236}">
                    <a16:creationId xmlns:a16="http://schemas.microsoft.com/office/drawing/2014/main" id="{D4E170B2-4394-CA03-1DAC-FB50453951D3}"/>
                  </a:ext>
                </a:extLst>
              </p:cNvPr>
              <p:cNvSpPr/>
              <p:nvPr/>
            </p:nvSpPr>
            <p:spPr>
              <a:xfrm>
                <a:off x="3593067" y="3976927"/>
                <a:ext cx="1970481" cy="755111"/>
              </a:xfrm>
              <a:custGeom>
                <a:avLst/>
                <a:gdLst/>
                <a:ahLst/>
                <a:cxnLst/>
                <a:rect l="l" t="t" r="r" b="b"/>
                <a:pathLst>
                  <a:path w="40218" h="15412" extrusionOk="0">
                    <a:moveTo>
                      <a:pt x="20206" y="1"/>
                    </a:moveTo>
                    <a:lnTo>
                      <a:pt x="49" y="2446"/>
                    </a:lnTo>
                    <a:lnTo>
                      <a:pt x="1" y="4103"/>
                    </a:lnTo>
                    <a:lnTo>
                      <a:pt x="20013" y="15412"/>
                    </a:lnTo>
                    <a:lnTo>
                      <a:pt x="40218" y="4103"/>
                    </a:lnTo>
                    <a:lnTo>
                      <a:pt x="40218" y="564"/>
                    </a:lnTo>
                    <a:lnTo>
                      <a:pt x="20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35;p21">
                <a:extLst>
                  <a:ext uri="{FF2B5EF4-FFF2-40B4-BE49-F238E27FC236}">
                    <a16:creationId xmlns:a16="http://schemas.microsoft.com/office/drawing/2014/main" id="{DB98BB0D-34BF-D038-E67F-DE1220A3EAA7}"/>
                  </a:ext>
                </a:extLst>
              </p:cNvPr>
              <p:cNvSpPr/>
              <p:nvPr/>
            </p:nvSpPr>
            <p:spPr>
              <a:xfrm>
                <a:off x="3593067" y="3691630"/>
                <a:ext cx="1970481" cy="977352"/>
              </a:xfrm>
              <a:custGeom>
                <a:avLst/>
                <a:gdLst/>
                <a:ahLst/>
                <a:cxnLst/>
                <a:rect l="l" t="t" r="r" b="b"/>
                <a:pathLst>
                  <a:path w="40218" h="19948" extrusionOk="0">
                    <a:moveTo>
                      <a:pt x="20206" y="0"/>
                    </a:moveTo>
                    <a:lnTo>
                      <a:pt x="49" y="5454"/>
                    </a:lnTo>
                    <a:lnTo>
                      <a:pt x="1" y="8639"/>
                    </a:lnTo>
                    <a:lnTo>
                      <a:pt x="20013" y="19948"/>
                    </a:lnTo>
                    <a:lnTo>
                      <a:pt x="40218" y="8607"/>
                    </a:lnTo>
                    <a:lnTo>
                      <a:pt x="40218" y="5389"/>
                    </a:lnTo>
                    <a:lnTo>
                      <a:pt x="2020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36;p21">
                <a:extLst>
                  <a:ext uri="{FF2B5EF4-FFF2-40B4-BE49-F238E27FC236}">
                    <a16:creationId xmlns:a16="http://schemas.microsoft.com/office/drawing/2014/main" id="{39DCE0E7-4399-40C1-798C-2C5CF862A981}"/>
                  </a:ext>
                </a:extLst>
              </p:cNvPr>
              <p:cNvSpPr/>
              <p:nvPr/>
            </p:nvSpPr>
            <p:spPr>
              <a:xfrm>
                <a:off x="4565659" y="3955664"/>
                <a:ext cx="997881" cy="776375"/>
              </a:xfrm>
              <a:custGeom>
                <a:avLst/>
                <a:gdLst/>
                <a:ahLst/>
                <a:cxnLst/>
                <a:rect l="l" t="t" r="r" b="b"/>
                <a:pathLst>
                  <a:path w="20367" h="15846" extrusionOk="0">
                    <a:moveTo>
                      <a:pt x="20367" y="0"/>
                    </a:moveTo>
                    <a:lnTo>
                      <a:pt x="1" y="435"/>
                    </a:lnTo>
                    <a:lnTo>
                      <a:pt x="162" y="15846"/>
                    </a:lnTo>
                    <a:lnTo>
                      <a:pt x="20367" y="4537"/>
                    </a:lnTo>
                    <a:lnTo>
                      <a:pt x="203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37;p21">
                <a:extLst>
                  <a:ext uri="{FF2B5EF4-FFF2-40B4-BE49-F238E27FC236}">
                    <a16:creationId xmlns:a16="http://schemas.microsoft.com/office/drawing/2014/main" id="{27EFAF43-85FF-35A5-76E1-5B41B9C71EFC}"/>
                  </a:ext>
                </a:extLst>
              </p:cNvPr>
              <p:cNvSpPr/>
              <p:nvPr/>
            </p:nvSpPr>
            <p:spPr>
              <a:xfrm>
                <a:off x="3593851" y="3387372"/>
                <a:ext cx="1963377" cy="1119242"/>
              </a:xfrm>
              <a:custGeom>
                <a:avLst/>
                <a:gdLst/>
                <a:ahLst/>
                <a:cxnLst/>
                <a:rect l="l" t="t" r="r" b="b"/>
                <a:pathLst>
                  <a:path w="40073" h="22844" extrusionOk="0">
                    <a:moveTo>
                      <a:pt x="20141" y="1"/>
                    </a:moveTo>
                    <a:lnTo>
                      <a:pt x="1" y="11664"/>
                    </a:lnTo>
                    <a:lnTo>
                      <a:pt x="19884" y="22844"/>
                    </a:lnTo>
                    <a:lnTo>
                      <a:pt x="40073" y="11599"/>
                    </a:lnTo>
                    <a:lnTo>
                      <a:pt x="2014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" name="Google Shape;1138;p21">
              <a:extLst>
                <a:ext uri="{FF2B5EF4-FFF2-40B4-BE49-F238E27FC236}">
                  <a16:creationId xmlns:a16="http://schemas.microsoft.com/office/drawing/2014/main" id="{C2E3C5FC-D938-7CA4-F381-A2BC2D52046A}"/>
                </a:ext>
              </a:extLst>
            </p:cNvPr>
            <p:cNvGrpSpPr/>
            <p:nvPr/>
          </p:nvGrpSpPr>
          <p:grpSpPr>
            <a:xfrm>
              <a:off x="3921723" y="1029201"/>
              <a:ext cx="1306060" cy="3317450"/>
              <a:chOff x="3921723" y="1029201"/>
              <a:chExt cx="1306060" cy="3317450"/>
            </a:xfrm>
          </p:grpSpPr>
          <p:sp>
            <p:nvSpPr>
              <p:cNvPr id="105" name="Google Shape;1139;p21">
                <a:extLst>
                  <a:ext uri="{FF2B5EF4-FFF2-40B4-BE49-F238E27FC236}">
                    <a16:creationId xmlns:a16="http://schemas.microsoft.com/office/drawing/2014/main" id="{742C0D3C-0AF1-E9BE-E500-1E7444D59D49}"/>
                  </a:ext>
                </a:extLst>
              </p:cNvPr>
              <p:cNvSpPr/>
              <p:nvPr/>
            </p:nvSpPr>
            <p:spPr>
              <a:xfrm>
                <a:off x="4575115" y="1504451"/>
                <a:ext cx="652662" cy="2841416"/>
              </a:xfrm>
              <a:custGeom>
                <a:avLst/>
                <a:gdLst/>
                <a:ahLst/>
                <a:cxnLst/>
                <a:rect l="l" t="t" r="r" b="b"/>
                <a:pathLst>
                  <a:path w="13321" h="57994" extrusionOk="0">
                    <a:moveTo>
                      <a:pt x="13321" y="1"/>
                    </a:moveTo>
                    <a:lnTo>
                      <a:pt x="1" y="7883"/>
                    </a:lnTo>
                    <a:lnTo>
                      <a:pt x="33" y="57993"/>
                    </a:lnTo>
                    <a:lnTo>
                      <a:pt x="13321" y="49918"/>
                    </a:lnTo>
                    <a:lnTo>
                      <a:pt x="1332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140;p21">
                <a:extLst>
                  <a:ext uri="{FF2B5EF4-FFF2-40B4-BE49-F238E27FC236}">
                    <a16:creationId xmlns:a16="http://schemas.microsoft.com/office/drawing/2014/main" id="{C0D5DF02-C341-2BE6-5157-B597CA66E5BD}"/>
                  </a:ext>
                </a:extLst>
              </p:cNvPr>
              <p:cNvSpPr/>
              <p:nvPr/>
            </p:nvSpPr>
            <p:spPr>
              <a:xfrm>
                <a:off x="3921723" y="1504451"/>
                <a:ext cx="654230" cy="2842200"/>
              </a:xfrm>
              <a:custGeom>
                <a:avLst/>
                <a:gdLst/>
                <a:ahLst/>
                <a:cxnLst/>
                <a:rect l="l" t="t" r="r" b="b"/>
                <a:pathLst>
                  <a:path w="13353" h="58010" extrusionOk="0">
                    <a:moveTo>
                      <a:pt x="1" y="1"/>
                    </a:moveTo>
                    <a:lnTo>
                      <a:pt x="1" y="49918"/>
                    </a:lnTo>
                    <a:lnTo>
                      <a:pt x="13353" y="58009"/>
                    </a:lnTo>
                    <a:lnTo>
                      <a:pt x="13337" y="788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141;p21">
                <a:extLst>
                  <a:ext uri="{FF2B5EF4-FFF2-40B4-BE49-F238E27FC236}">
                    <a16:creationId xmlns:a16="http://schemas.microsoft.com/office/drawing/2014/main" id="{69356D4E-C410-76EE-5588-8C8BF02A40FC}"/>
                  </a:ext>
                </a:extLst>
              </p:cNvPr>
              <p:cNvSpPr/>
              <p:nvPr/>
            </p:nvSpPr>
            <p:spPr>
              <a:xfrm>
                <a:off x="3921723" y="1119058"/>
                <a:ext cx="1306060" cy="771671"/>
              </a:xfrm>
              <a:custGeom>
                <a:avLst/>
                <a:gdLst/>
                <a:ahLst/>
                <a:cxnLst/>
                <a:rect l="l" t="t" r="r" b="b"/>
                <a:pathLst>
                  <a:path w="26657" h="15750" extrusionOk="0">
                    <a:moveTo>
                      <a:pt x="13176" y="0"/>
                    </a:moveTo>
                    <a:lnTo>
                      <a:pt x="1" y="7867"/>
                    </a:lnTo>
                    <a:lnTo>
                      <a:pt x="13337" y="15749"/>
                    </a:lnTo>
                    <a:lnTo>
                      <a:pt x="26657" y="7867"/>
                    </a:lnTo>
                    <a:lnTo>
                      <a:pt x="1317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142;p21">
                <a:extLst>
                  <a:ext uri="{FF2B5EF4-FFF2-40B4-BE49-F238E27FC236}">
                    <a16:creationId xmlns:a16="http://schemas.microsoft.com/office/drawing/2014/main" id="{BF2BCE26-9578-3D25-1CD9-E8A95C6CF3D0}"/>
                  </a:ext>
                </a:extLst>
              </p:cNvPr>
              <p:cNvSpPr/>
              <p:nvPr/>
            </p:nvSpPr>
            <p:spPr>
              <a:xfrm>
                <a:off x="4053371" y="1193138"/>
                <a:ext cx="1041193" cy="618758"/>
              </a:xfrm>
              <a:custGeom>
                <a:avLst/>
                <a:gdLst/>
                <a:ahLst/>
                <a:cxnLst/>
                <a:rect l="l" t="t" r="r" b="b"/>
                <a:pathLst>
                  <a:path w="21251" h="12629" extrusionOk="0">
                    <a:moveTo>
                      <a:pt x="10328" y="0"/>
                    </a:moveTo>
                    <a:lnTo>
                      <a:pt x="0" y="6322"/>
                    </a:lnTo>
                    <a:lnTo>
                      <a:pt x="10650" y="12628"/>
                    </a:lnTo>
                    <a:lnTo>
                      <a:pt x="21251" y="6355"/>
                    </a:lnTo>
                    <a:lnTo>
                      <a:pt x="1032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143;p21">
                <a:extLst>
                  <a:ext uri="{FF2B5EF4-FFF2-40B4-BE49-F238E27FC236}">
                    <a16:creationId xmlns:a16="http://schemas.microsoft.com/office/drawing/2014/main" id="{AE9B7016-1FE8-7B05-3FD5-6E90D964861E}"/>
                  </a:ext>
                </a:extLst>
              </p:cNvPr>
              <p:cNvSpPr/>
              <p:nvPr/>
            </p:nvSpPr>
            <p:spPr>
              <a:xfrm>
                <a:off x="4053371" y="1193138"/>
                <a:ext cx="506853" cy="353156"/>
              </a:xfrm>
              <a:custGeom>
                <a:avLst/>
                <a:gdLst/>
                <a:ahLst/>
                <a:cxnLst/>
                <a:rect l="l" t="t" r="r" b="b"/>
                <a:pathLst>
                  <a:path w="10345" h="7208" extrusionOk="0">
                    <a:moveTo>
                      <a:pt x="10328" y="0"/>
                    </a:moveTo>
                    <a:lnTo>
                      <a:pt x="0" y="6322"/>
                    </a:lnTo>
                    <a:lnTo>
                      <a:pt x="1464" y="7207"/>
                    </a:lnTo>
                    <a:lnTo>
                      <a:pt x="10328" y="1770"/>
                    </a:lnTo>
                    <a:lnTo>
                      <a:pt x="10344" y="1770"/>
                    </a:lnTo>
                    <a:lnTo>
                      <a:pt x="1034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44;p21">
                <a:extLst>
                  <a:ext uri="{FF2B5EF4-FFF2-40B4-BE49-F238E27FC236}">
                    <a16:creationId xmlns:a16="http://schemas.microsoft.com/office/drawing/2014/main" id="{3996353B-EEF6-5B07-3EDF-8F968F46E2E4}"/>
                  </a:ext>
                </a:extLst>
              </p:cNvPr>
              <p:cNvSpPr/>
              <p:nvPr/>
            </p:nvSpPr>
            <p:spPr>
              <a:xfrm>
                <a:off x="4125099" y="1279810"/>
                <a:ext cx="895384" cy="532086"/>
              </a:xfrm>
              <a:custGeom>
                <a:avLst/>
                <a:gdLst/>
                <a:ahLst/>
                <a:cxnLst/>
                <a:rect l="l" t="t" r="r" b="b"/>
                <a:pathLst>
                  <a:path w="18275" h="10860" extrusionOk="0">
                    <a:moveTo>
                      <a:pt x="8864" y="1"/>
                    </a:moveTo>
                    <a:lnTo>
                      <a:pt x="0" y="5438"/>
                    </a:lnTo>
                    <a:lnTo>
                      <a:pt x="9186" y="10859"/>
                    </a:lnTo>
                    <a:lnTo>
                      <a:pt x="18275" y="5486"/>
                    </a:lnTo>
                    <a:lnTo>
                      <a:pt x="886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45;p21">
                <a:extLst>
                  <a:ext uri="{FF2B5EF4-FFF2-40B4-BE49-F238E27FC236}">
                    <a16:creationId xmlns:a16="http://schemas.microsoft.com/office/drawing/2014/main" id="{E5FC055D-CC5A-E388-0084-B2F03BB76D6F}"/>
                  </a:ext>
                </a:extLst>
              </p:cNvPr>
              <p:cNvSpPr/>
              <p:nvPr/>
            </p:nvSpPr>
            <p:spPr>
              <a:xfrm>
                <a:off x="4311867" y="1197057"/>
                <a:ext cx="266484" cy="521062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10635" extrusionOk="0">
                    <a:moveTo>
                      <a:pt x="1" y="1"/>
                    </a:moveTo>
                    <a:lnTo>
                      <a:pt x="1" y="7256"/>
                    </a:lnTo>
                    <a:lnTo>
                      <a:pt x="5438" y="10634"/>
                    </a:lnTo>
                    <a:lnTo>
                      <a:pt x="5438" y="297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46;p21">
                <a:extLst>
                  <a:ext uri="{FF2B5EF4-FFF2-40B4-BE49-F238E27FC236}">
                    <a16:creationId xmlns:a16="http://schemas.microsoft.com/office/drawing/2014/main" id="{748679B3-E202-826F-1993-BA8A704339DA}"/>
                  </a:ext>
                </a:extLst>
              </p:cNvPr>
              <p:cNvSpPr/>
              <p:nvPr/>
            </p:nvSpPr>
            <p:spPr>
              <a:xfrm>
                <a:off x="4578299" y="1197057"/>
                <a:ext cx="275891" cy="518661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10586" extrusionOk="0">
                    <a:moveTo>
                      <a:pt x="5631" y="1"/>
                    </a:moveTo>
                    <a:lnTo>
                      <a:pt x="0" y="2912"/>
                    </a:lnTo>
                    <a:lnTo>
                      <a:pt x="0" y="10586"/>
                    </a:lnTo>
                    <a:lnTo>
                      <a:pt x="5631" y="7256"/>
                    </a:lnTo>
                    <a:lnTo>
                      <a:pt x="563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47;p21">
                <a:extLst>
                  <a:ext uri="{FF2B5EF4-FFF2-40B4-BE49-F238E27FC236}">
                    <a16:creationId xmlns:a16="http://schemas.microsoft.com/office/drawing/2014/main" id="{36643C9D-F256-2960-9E07-FC3FD95611F2}"/>
                  </a:ext>
                </a:extLst>
              </p:cNvPr>
              <p:cNvSpPr/>
              <p:nvPr/>
            </p:nvSpPr>
            <p:spPr>
              <a:xfrm>
                <a:off x="4303979" y="1029201"/>
                <a:ext cx="543893" cy="325572"/>
              </a:xfrm>
              <a:custGeom>
                <a:avLst/>
                <a:gdLst/>
                <a:ahLst/>
                <a:cxnLst/>
                <a:rect l="l" t="t" r="r" b="b"/>
                <a:pathLst>
                  <a:path w="11101" h="6645" extrusionOk="0">
                    <a:moveTo>
                      <a:pt x="5535" y="0"/>
                    </a:moveTo>
                    <a:lnTo>
                      <a:pt x="1" y="3443"/>
                    </a:lnTo>
                    <a:lnTo>
                      <a:pt x="5551" y="6644"/>
                    </a:lnTo>
                    <a:lnTo>
                      <a:pt x="11101" y="3427"/>
                    </a:lnTo>
                    <a:lnTo>
                      <a:pt x="55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8;p21">
                <a:extLst>
                  <a:ext uri="{FF2B5EF4-FFF2-40B4-BE49-F238E27FC236}">
                    <a16:creationId xmlns:a16="http://schemas.microsoft.com/office/drawing/2014/main" id="{694054CC-6C52-3549-32AC-316D03A3116E}"/>
                  </a:ext>
                </a:extLst>
              </p:cNvPr>
              <p:cNvSpPr/>
              <p:nvPr/>
            </p:nvSpPr>
            <p:spPr>
              <a:xfrm>
                <a:off x="4396235" y="1082017"/>
                <a:ext cx="359427" cy="215186"/>
              </a:xfrm>
              <a:custGeom>
                <a:avLst/>
                <a:gdLst/>
                <a:ahLst/>
                <a:cxnLst/>
                <a:rect l="l" t="t" r="r" b="b"/>
                <a:pathLst>
                  <a:path w="7336" h="4392" extrusionOk="0">
                    <a:moveTo>
                      <a:pt x="3636" y="0"/>
                    </a:moveTo>
                    <a:lnTo>
                      <a:pt x="0" y="2252"/>
                    </a:lnTo>
                    <a:lnTo>
                      <a:pt x="3684" y="4392"/>
                    </a:lnTo>
                    <a:lnTo>
                      <a:pt x="7336" y="2268"/>
                    </a:lnTo>
                    <a:lnTo>
                      <a:pt x="363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49;p21">
                <a:extLst>
                  <a:ext uri="{FF2B5EF4-FFF2-40B4-BE49-F238E27FC236}">
                    <a16:creationId xmlns:a16="http://schemas.microsoft.com/office/drawing/2014/main" id="{36C80ED4-707A-76D6-9580-F0064687D9F7}"/>
                  </a:ext>
                </a:extLst>
              </p:cNvPr>
              <p:cNvSpPr/>
              <p:nvPr/>
            </p:nvSpPr>
            <p:spPr>
              <a:xfrm>
                <a:off x="4574331" y="1082017"/>
                <a:ext cx="181330" cy="215186"/>
              </a:xfrm>
              <a:custGeom>
                <a:avLst/>
                <a:gdLst/>
                <a:ahLst/>
                <a:cxnLst/>
                <a:rect l="l" t="t" r="r" b="b"/>
                <a:pathLst>
                  <a:path w="3701" h="4392" extrusionOk="0">
                    <a:moveTo>
                      <a:pt x="1" y="0"/>
                    </a:moveTo>
                    <a:lnTo>
                      <a:pt x="49" y="4392"/>
                    </a:lnTo>
                    <a:lnTo>
                      <a:pt x="3701" y="22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1150;p21">
              <a:extLst>
                <a:ext uri="{FF2B5EF4-FFF2-40B4-BE49-F238E27FC236}">
                  <a16:creationId xmlns:a16="http://schemas.microsoft.com/office/drawing/2014/main" id="{5B93E48A-F841-5D4A-EACA-349BD8C2713A}"/>
                </a:ext>
              </a:extLst>
            </p:cNvPr>
            <p:cNvGrpSpPr/>
            <p:nvPr/>
          </p:nvGrpSpPr>
          <p:grpSpPr>
            <a:xfrm>
              <a:off x="3996636" y="1744869"/>
              <a:ext cx="472946" cy="2359789"/>
              <a:chOff x="3996636" y="1744869"/>
              <a:chExt cx="472946" cy="2359789"/>
            </a:xfrm>
          </p:grpSpPr>
          <p:sp>
            <p:nvSpPr>
              <p:cNvPr id="86" name="Google Shape;1151;p21">
                <a:extLst>
                  <a:ext uri="{FF2B5EF4-FFF2-40B4-BE49-F238E27FC236}">
                    <a16:creationId xmlns:a16="http://schemas.microsoft.com/office/drawing/2014/main" id="{F986193C-B61A-9907-D5B1-0E66FE2CC374}"/>
                  </a:ext>
                </a:extLst>
              </p:cNvPr>
              <p:cNvSpPr/>
              <p:nvPr/>
            </p:nvSpPr>
            <p:spPr>
              <a:xfrm>
                <a:off x="4351307" y="341103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0" y="0"/>
                    </a:moveTo>
                    <a:lnTo>
                      <a:pt x="0" y="5277"/>
                    </a:lnTo>
                    <a:lnTo>
                      <a:pt x="2413" y="6709"/>
                    </a:lnTo>
                    <a:lnTo>
                      <a:pt x="2413" y="14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7" name="Google Shape;1152;p21">
                <a:extLst>
                  <a:ext uri="{FF2B5EF4-FFF2-40B4-BE49-F238E27FC236}">
                    <a16:creationId xmlns:a16="http://schemas.microsoft.com/office/drawing/2014/main" id="{E1EAD2AF-01E5-19E8-181E-CC9E55CFF725}"/>
                  </a:ext>
                </a:extLst>
              </p:cNvPr>
              <p:cNvGrpSpPr/>
              <p:nvPr/>
            </p:nvGrpSpPr>
            <p:grpSpPr>
              <a:xfrm>
                <a:off x="3996636" y="1744869"/>
                <a:ext cx="472946" cy="2359789"/>
                <a:chOff x="3996636" y="1744869"/>
                <a:chExt cx="472946" cy="2359789"/>
              </a:xfrm>
            </p:grpSpPr>
            <p:sp>
              <p:nvSpPr>
                <p:cNvPr id="88" name="Google Shape;1153;p21">
                  <a:extLst>
                    <a:ext uri="{FF2B5EF4-FFF2-40B4-BE49-F238E27FC236}">
                      <a16:creationId xmlns:a16="http://schemas.microsoft.com/office/drawing/2014/main" id="{BFFDD7B8-A647-F83B-F6A2-B42EC41C352E}"/>
                    </a:ext>
                  </a:extLst>
                </p:cNvPr>
                <p:cNvSpPr/>
                <p:nvPr/>
              </p:nvSpPr>
              <p:spPr>
                <a:xfrm>
                  <a:off x="3996636" y="3205307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1"/>
                      </a:moveTo>
                      <a:lnTo>
                        <a:pt x="0" y="5277"/>
                      </a:lnTo>
                      <a:lnTo>
                        <a:pt x="2413" y="6709"/>
                      </a:lnTo>
                      <a:lnTo>
                        <a:pt x="2413" y="141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1154;p21">
                  <a:extLst>
                    <a:ext uri="{FF2B5EF4-FFF2-40B4-BE49-F238E27FC236}">
                      <a16:creationId xmlns:a16="http://schemas.microsoft.com/office/drawing/2014/main" id="{99A09FE6-C63B-1F60-5E8A-FF499E241529}"/>
                    </a:ext>
                  </a:extLst>
                </p:cNvPr>
                <p:cNvSpPr/>
                <p:nvPr/>
              </p:nvSpPr>
              <p:spPr>
                <a:xfrm>
                  <a:off x="4173947" y="3307805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93"/>
                      </a:lnTo>
                      <a:lnTo>
                        <a:pt x="2414" y="6708"/>
                      </a:lnTo>
                      <a:lnTo>
                        <a:pt x="2414" y="143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1155;p21">
                  <a:extLst>
                    <a:ext uri="{FF2B5EF4-FFF2-40B4-BE49-F238E27FC236}">
                      <a16:creationId xmlns:a16="http://schemas.microsoft.com/office/drawing/2014/main" id="{74FD5029-83EE-008E-F750-2B0A92E34451}"/>
                    </a:ext>
                  </a:extLst>
                </p:cNvPr>
                <p:cNvSpPr/>
                <p:nvPr/>
              </p:nvSpPr>
              <p:spPr>
                <a:xfrm>
                  <a:off x="3996636" y="3569437"/>
                  <a:ext cx="118274" cy="32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10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09"/>
                      </a:lnTo>
                      <a:lnTo>
                        <a:pt x="2413" y="143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1156;p21">
                  <a:extLst>
                    <a:ext uri="{FF2B5EF4-FFF2-40B4-BE49-F238E27FC236}">
                      <a16:creationId xmlns:a16="http://schemas.microsoft.com/office/drawing/2014/main" id="{AD304335-8D05-F86C-1D32-BA1D0CEA0189}"/>
                    </a:ext>
                  </a:extLst>
                </p:cNvPr>
                <p:cNvSpPr/>
                <p:nvPr/>
              </p:nvSpPr>
              <p:spPr>
                <a:xfrm>
                  <a:off x="4173947" y="3672718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77"/>
                      </a:lnTo>
                      <a:lnTo>
                        <a:pt x="2414" y="6708"/>
                      </a:lnTo>
                      <a:lnTo>
                        <a:pt x="2414" y="141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1157;p21">
                  <a:extLst>
                    <a:ext uri="{FF2B5EF4-FFF2-40B4-BE49-F238E27FC236}">
                      <a16:creationId xmlns:a16="http://schemas.microsoft.com/office/drawing/2014/main" id="{BAC80469-0E1F-7FDB-56F8-2BCDF329C7B5}"/>
                    </a:ext>
                  </a:extLst>
                </p:cNvPr>
                <p:cNvSpPr/>
                <p:nvPr/>
              </p:nvSpPr>
              <p:spPr>
                <a:xfrm>
                  <a:off x="4351307" y="3775167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1158;p21">
                  <a:extLst>
                    <a:ext uri="{FF2B5EF4-FFF2-40B4-BE49-F238E27FC236}">
                      <a16:creationId xmlns:a16="http://schemas.microsoft.com/office/drawing/2014/main" id="{35620E63-E750-F0A5-9F79-D9146B662DB9}"/>
                    </a:ext>
                  </a:extLst>
                </p:cNvPr>
                <p:cNvSpPr/>
                <p:nvPr/>
              </p:nvSpPr>
              <p:spPr>
                <a:xfrm>
                  <a:off x="3996636" y="2839610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1159;p21">
                  <a:extLst>
                    <a:ext uri="{FF2B5EF4-FFF2-40B4-BE49-F238E27FC236}">
                      <a16:creationId xmlns:a16="http://schemas.microsoft.com/office/drawing/2014/main" id="{5F7BA798-0B49-D146-AC66-E69CE4A7A9AD}"/>
                    </a:ext>
                  </a:extLst>
                </p:cNvPr>
                <p:cNvSpPr/>
                <p:nvPr/>
              </p:nvSpPr>
              <p:spPr>
                <a:xfrm>
                  <a:off x="4173947" y="2942842"/>
                  <a:ext cx="118274" cy="32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10" extrusionOk="0">
                      <a:moveTo>
                        <a:pt x="1" y="1"/>
                      </a:moveTo>
                      <a:lnTo>
                        <a:pt x="1" y="5293"/>
                      </a:lnTo>
                      <a:lnTo>
                        <a:pt x="2414" y="6709"/>
                      </a:lnTo>
                      <a:lnTo>
                        <a:pt x="2414" y="1433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1160;p21">
                  <a:extLst>
                    <a:ext uri="{FF2B5EF4-FFF2-40B4-BE49-F238E27FC236}">
                      <a16:creationId xmlns:a16="http://schemas.microsoft.com/office/drawing/2014/main" id="{772924DF-874F-49F9-7CA3-DD94A28FF826}"/>
                    </a:ext>
                  </a:extLst>
                </p:cNvPr>
                <p:cNvSpPr/>
                <p:nvPr/>
              </p:nvSpPr>
              <p:spPr>
                <a:xfrm>
                  <a:off x="4351307" y="3046123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77"/>
                      </a:lnTo>
                      <a:lnTo>
                        <a:pt x="2413" y="6708"/>
                      </a:lnTo>
                      <a:lnTo>
                        <a:pt x="2413" y="14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1161;p21">
                  <a:extLst>
                    <a:ext uri="{FF2B5EF4-FFF2-40B4-BE49-F238E27FC236}">
                      <a16:creationId xmlns:a16="http://schemas.microsoft.com/office/drawing/2014/main" id="{72C741D6-AE91-691B-5C1A-A689EF13D54F}"/>
                    </a:ext>
                  </a:extLst>
                </p:cNvPr>
                <p:cNvSpPr/>
                <p:nvPr/>
              </p:nvSpPr>
              <p:spPr>
                <a:xfrm>
                  <a:off x="3996636" y="2474696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1162;p21">
                  <a:extLst>
                    <a:ext uri="{FF2B5EF4-FFF2-40B4-BE49-F238E27FC236}">
                      <a16:creationId xmlns:a16="http://schemas.microsoft.com/office/drawing/2014/main" id="{1819594B-B9ED-8A79-7B6A-2AF4FA923D7F}"/>
                    </a:ext>
                  </a:extLst>
                </p:cNvPr>
                <p:cNvSpPr/>
                <p:nvPr/>
              </p:nvSpPr>
              <p:spPr>
                <a:xfrm>
                  <a:off x="4173947" y="2577928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1"/>
                      </a:moveTo>
                      <a:lnTo>
                        <a:pt x="1" y="5293"/>
                      </a:lnTo>
                      <a:lnTo>
                        <a:pt x="2414" y="6709"/>
                      </a:lnTo>
                      <a:lnTo>
                        <a:pt x="2414" y="1432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1163;p21">
                  <a:extLst>
                    <a:ext uri="{FF2B5EF4-FFF2-40B4-BE49-F238E27FC236}">
                      <a16:creationId xmlns:a16="http://schemas.microsoft.com/office/drawing/2014/main" id="{21BE01DA-59FB-4901-6AE3-E9F18D18428A}"/>
                    </a:ext>
                  </a:extLst>
                </p:cNvPr>
                <p:cNvSpPr/>
                <p:nvPr/>
              </p:nvSpPr>
              <p:spPr>
                <a:xfrm>
                  <a:off x="4351307" y="2681210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77"/>
                      </a:lnTo>
                      <a:lnTo>
                        <a:pt x="2413" y="6708"/>
                      </a:lnTo>
                      <a:lnTo>
                        <a:pt x="2413" y="14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1164;p21">
                  <a:extLst>
                    <a:ext uri="{FF2B5EF4-FFF2-40B4-BE49-F238E27FC236}">
                      <a16:creationId xmlns:a16="http://schemas.microsoft.com/office/drawing/2014/main" id="{83C2EAC7-C037-A05E-2B5F-2DBABE68E11B}"/>
                    </a:ext>
                  </a:extLst>
                </p:cNvPr>
                <p:cNvSpPr/>
                <p:nvPr/>
              </p:nvSpPr>
              <p:spPr>
                <a:xfrm>
                  <a:off x="3996636" y="2109783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08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165;p21">
                  <a:extLst>
                    <a:ext uri="{FF2B5EF4-FFF2-40B4-BE49-F238E27FC236}">
                      <a16:creationId xmlns:a16="http://schemas.microsoft.com/office/drawing/2014/main" id="{4C4D5BAF-9DE9-7FDA-DF9B-610C43F54648}"/>
                    </a:ext>
                  </a:extLst>
                </p:cNvPr>
                <p:cNvSpPr/>
                <p:nvPr/>
              </p:nvSpPr>
              <p:spPr>
                <a:xfrm>
                  <a:off x="4173947" y="2213015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1"/>
                      </a:moveTo>
                      <a:lnTo>
                        <a:pt x="1" y="5277"/>
                      </a:lnTo>
                      <a:lnTo>
                        <a:pt x="2414" y="6709"/>
                      </a:lnTo>
                      <a:lnTo>
                        <a:pt x="2414" y="1416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166;p21">
                  <a:extLst>
                    <a:ext uri="{FF2B5EF4-FFF2-40B4-BE49-F238E27FC236}">
                      <a16:creationId xmlns:a16="http://schemas.microsoft.com/office/drawing/2014/main" id="{B604A0C5-BE90-090C-4C4D-EEFDDAA8AE7F}"/>
                    </a:ext>
                  </a:extLst>
                </p:cNvPr>
                <p:cNvSpPr/>
                <p:nvPr/>
              </p:nvSpPr>
              <p:spPr>
                <a:xfrm>
                  <a:off x="4351307" y="2315463"/>
                  <a:ext cx="118274" cy="329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6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167;p21">
                  <a:extLst>
                    <a:ext uri="{FF2B5EF4-FFF2-40B4-BE49-F238E27FC236}">
                      <a16:creationId xmlns:a16="http://schemas.microsoft.com/office/drawing/2014/main" id="{3D912CA8-DDF9-8514-60A9-FA83E3AB154A}"/>
                    </a:ext>
                  </a:extLst>
                </p:cNvPr>
                <p:cNvSpPr/>
                <p:nvPr/>
              </p:nvSpPr>
              <p:spPr>
                <a:xfrm>
                  <a:off x="3996636" y="1744869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08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1168;p21">
                  <a:extLst>
                    <a:ext uri="{FF2B5EF4-FFF2-40B4-BE49-F238E27FC236}">
                      <a16:creationId xmlns:a16="http://schemas.microsoft.com/office/drawing/2014/main" id="{3C1DE283-EC89-C670-418F-6D537C34D662}"/>
                    </a:ext>
                  </a:extLst>
                </p:cNvPr>
                <p:cNvSpPr/>
                <p:nvPr/>
              </p:nvSpPr>
              <p:spPr>
                <a:xfrm>
                  <a:off x="4173947" y="1848101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77"/>
                      </a:lnTo>
                      <a:lnTo>
                        <a:pt x="2414" y="6709"/>
                      </a:lnTo>
                      <a:lnTo>
                        <a:pt x="2414" y="141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169;p21">
                  <a:extLst>
                    <a:ext uri="{FF2B5EF4-FFF2-40B4-BE49-F238E27FC236}">
                      <a16:creationId xmlns:a16="http://schemas.microsoft.com/office/drawing/2014/main" id="{9F220B48-C796-176C-E174-BB341E287D3F}"/>
                    </a:ext>
                  </a:extLst>
                </p:cNvPr>
                <p:cNvSpPr/>
                <p:nvPr/>
              </p:nvSpPr>
              <p:spPr>
                <a:xfrm>
                  <a:off x="4351307" y="1950549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7" name="Google Shape;1170;p21">
              <a:extLst>
                <a:ext uri="{FF2B5EF4-FFF2-40B4-BE49-F238E27FC236}">
                  <a16:creationId xmlns:a16="http://schemas.microsoft.com/office/drawing/2014/main" id="{F10D6848-8C74-6255-6C66-3CB7EB028968}"/>
                </a:ext>
              </a:extLst>
            </p:cNvPr>
            <p:cNvGrpSpPr/>
            <p:nvPr/>
          </p:nvGrpSpPr>
          <p:grpSpPr>
            <a:xfrm>
              <a:off x="4676778" y="1744869"/>
              <a:ext cx="472995" cy="2444159"/>
              <a:chOff x="4676778" y="1744869"/>
              <a:chExt cx="472995" cy="2444159"/>
            </a:xfrm>
          </p:grpSpPr>
          <p:sp>
            <p:nvSpPr>
              <p:cNvPr id="83" name="Google Shape;1186;p21">
                <a:extLst>
                  <a:ext uri="{FF2B5EF4-FFF2-40B4-BE49-F238E27FC236}">
                    <a16:creationId xmlns:a16="http://schemas.microsoft.com/office/drawing/2014/main" id="{C30739F2-EBEA-5F43-69C5-924B9CD429B2}"/>
                  </a:ext>
                </a:extLst>
              </p:cNvPr>
              <p:cNvSpPr/>
              <p:nvPr/>
            </p:nvSpPr>
            <p:spPr>
              <a:xfrm>
                <a:off x="5031499" y="3570221"/>
                <a:ext cx="118274" cy="328756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10" extrusionOk="0">
                    <a:moveTo>
                      <a:pt x="2413" y="1"/>
                    </a:moveTo>
                    <a:lnTo>
                      <a:pt x="0" y="1417"/>
                    </a:lnTo>
                    <a:lnTo>
                      <a:pt x="0" y="6709"/>
                    </a:lnTo>
                    <a:lnTo>
                      <a:pt x="2413" y="5277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171;p21">
                <a:extLst>
                  <a:ext uri="{FF2B5EF4-FFF2-40B4-BE49-F238E27FC236}">
                    <a16:creationId xmlns:a16="http://schemas.microsoft.com/office/drawing/2014/main" id="{7F30F3D4-6A37-7153-DEFA-54A03CFA646B}"/>
                  </a:ext>
                </a:extLst>
              </p:cNvPr>
              <p:cNvSpPr/>
              <p:nvPr/>
            </p:nvSpPr>
            <p:spPr>
              <a:xfrm>
                <a:off x="4676778" y="2681210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8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172;p21">
                <a:extLst>
                  <a:ext uri="{FF2B5EF4-FFF2-40B4-BE49-F238E27FC236}">
                    <a16:creationId xmlns:a16="http://schemas.microsoft.com/office/drawing/2014/main" id="{E388D3F7-EC4F-D36B-3386-30639CBD46A4}"/>
                  </a:ext>
                </a:extLst>
              </p:cNvPr>
              <p:cNvSpPr/>
              <p:nvPr/>
            </p:nvSpPr>
            <p:spPr>
              <a:xfrm>
                <a:off x="5031499" y="320530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1"/>
                    </a:moveTo>
                    <a:lnTo>
                      <a:pt x="0" y="1416"/>
                    </a:lnTo>
                    <a:lnTo>
                      <a:pt x="0" y="6709"/>
                    </a:lnTo>
                    <a:lnTo>
                      <a:pt x="2413" y="5277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173;p21">
                <a:extLst>
                  <a:ext uri="{FF2B5EF4-FFF2-40B4-BE49-F238E27FC236}">
                    <a16:creationId xmlns:a16="http://schemas.microsoft.com/office/drawing/2014/main" id="{FB0E4958-96F7-F53A-08CC-13A8594FBCCD}"/>
                  </a:ext>
                </a:extLst>
              </p:cNvPr>
              <p:cNvSpPr/>
              <p:nvPr/>
            </p:nvSpPr>
            <p:spPr>
              <a:xfrm>
                <a:off x="4854139" y="3307805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32"/>
                    </a:lnTo>
                    <a:lnTo>
                      <a:pt x="1" y="6708"/>
                    </a:lnTo>
                    <a:lnTo>
                      <a:pt x="2414" y="5293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174;p21">
                <a:extLst>
                  <a:ext uri="{FF2B5EF4-FFF2-40B4-BE49-F238E27FC236}">
                    <a16:creationId xmlns:a16="http://schemas.microsoft.com/office/drawing/2014/main" id="{046622F6-0C84-709C-4C80-944CDB836F32}"/>
                  </a:ext>
                </a:extLst>
              </p:cNvPr>
              <p:cNvSpPr/>
              <p:nvPr/>
            </p:nvSpPr>
            <p:spPr>
              <a:xfrm>
                <a:off x="4676778" y="341103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175;p21">
                <a:extLst>
                  <a:ext uri="{FF2B5EF4-FFF2-40B4-BE49-F238E27FC236}">
                    <a16:creationId xmlns:a16="http://schemas.microsoft.com/office/drawing/2014/main" id="{9135E613-CD94-F453-1697-85540D2AD6C9}"/>
                  </a:ext>
                </a:extLst>
              </p:cNvPr>
              <p:cNvSpPr/>
              <p:nvPr/>
            </p:nvSpPr>
            <p:spPr>
              <a:xfrm>
                <a:off x="5031499" y="2839610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3" y="1"/>
                    </a:moveTo>
                    <a:lnTo>
                      <a:pt x="0" y="1432"/>
                    </a:lnTo>
                    <a:lnTo>
                      <a:pt x="0" y="6725"/>
                    </a:lnTo>
                    <a:lnTo>
                      <a:pt x="2413" y="5293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176;p21">
                <a:extLst>
                  <a:ext uri="{FF2B5EF4-FFF2-40B4-BE49-F238E27FC236}">
                    <a16:creationId xmlns:a16="http://schemas.microsoft.com/office/drawing/2014/main" id="{904149EE-A657-6653-8166-D08D598BDE82}"/>
                  </a:ext>
                </a:extLst>
              </p:cNvPr>
              <p:cNvSpPr/>
              <p:nvPr/>
            </p:nvSpPr>
            <p:spPr>
              <a:xfrm>
                <a:off x="4854139" y="2942842"/>
                <a:ext cx="118274" cy="328756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10" extrusionOk="0">
                    <a:moveTo>
                      <a:pt x="2414" y="1"/>
                    </a:moveTo>
                    <a:lnTo>
                      <a:pt x="1" y="1433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177;p21">
                <a:extLst>
                  <a:ext uri="{FF2B5EF4-FFF2-40B4-BE49-F238E27FC236}">
                    <a16:creationId xmlns:a16="http://schemas.microsoft.com/office/drawing/2014/main" id="{D4AD16DF-1E68-9E7A-6C47-0AB404E11BAB}"/>
                  </a:ext>
                </a:extLst>
              </p:cNvPr>
              <p:cNvSpPr/>
              <p:nvPr/>
            </p:nvSpPr>
            <p:spPr>
              <a:xfrm>
                <a:off x="4676778" y="3046123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8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178;p21">
                <a:extLst>
                  <a:ext uri="{FF2B5EF4-FFF2-40B4-BE49-F238E27FC236}">
                    <a16:creationId xmlns:a16="http://schemas.microsoft.com/office/drawing/2014/main" id="{290343EC-09A1-F3EE-6B6C-82F0882D891F}"/>
                  </a:ext>
                </a:extLst>
              </p:cNvPr>
              <p:cNvSpPr/>
              <p:nvPr/>
            </p:nvSpPr>
            <p:spPr>
              <a:xfrm>
                <a:off x="5031499" y="2474696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25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179;p21">
                <a:extLst>
                  <a:ext uri="{FF2B5EF4-FFF2-40B4-BE49-F238E27FC236}">
                    <a16:creationId xmlns:a16="http://schemas.microsoft.com/office/drawing/2014/main" id="{9CCB9D91-1E60-3713-90F9-663B7BAFB35B}"/>
                  </a:ext>
                </a:extLst>
              </p:cNvPr>
              <p:cNvSpPr/>
              <p:nvPr/>
            </p:nvSpPr>
            <p:spPr>
              <a:xfrm>
                <a:off x="4854139" y="2577928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180;p21">
                <a:extLst>
                  <a:ext uri="{FF2B5EF4-FFF2-40B4-BE49-F238E27FC236}">
                    <a16:creationId xmlns:a16="http://schemas.microsoft.com/office/drawing/2014/main" id="{C9D746F5-798C-C088-209C-975542BABE3D}"/>
                  </a:ext>
                </a:extLst>
              </p:cNvPr>
              <p:cNvSpPr/>
              <p:nvPr/>
            </p:nvSpPr>
            <p:spPr>
              <a:xfrm>
                <a:off x="5031499" y="2109783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08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181;p21">
                <a:extLst>
                  <a:ext uri="{FF2B5EF4-FFF2-40B4-BE49-F238E27FC236}">
                    <a16:creationId xmlns:a16="http://schemas.microsoft.com/office/drawing/2014/main" id="{DB47F998-2B8A-204C-943C-FE697EF65A10}"/>
                  </a:ext>
                </a:extLst>
              </p:cNvPr>
              <p:cNvSpPr/>
              <p:nvPr/>
            </p:nvSpPr>
            <p:spPr>
              <a:xfrm>
                <a:off x="4854139" y="2213015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182;p21">
                <a:extLst>
                  <a:ext uri="{FF2B5EF4-FFF2-40B4-BE49-F238E27FC236}">
                    <a16:creationId xmlns:a16="http://schemas.microsoft.com/office/drawing/2014/main" id="{F7DC20C1-8B19-1135-B728-E853F7097199}"/>
                  </a:ext>
                </a:extLst>
              </p:cNvPr>
              <p:cNvSpPr/>
              <p:nvPr/>
            </p:nvSpPr>
            <p:spPr>
              <a:xfrm>
                <a:off x="4676778" y="2315463"/>
                <a:ext cx="118274" cy="329540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6" extrusionOk="0">
                    <a:moveTo>
                      <a:pt x="2414" y="1"/>
                    </a:moveTo>
                    <a:lnTo>
                      <a:pt x="1" y="1433"/>
                    </a:lnTo>
                    <a:lnTo>
                      <a:pt x="1" y="6725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183;p21">
                <a:extLst>
                  <a:ext uri="{FF2B5EF4-FFF2-40B4-BE49-F238E27FC236}">
                    <a16:creationId xmlns:a16="http://schemas.microsoft.com/office/drawing/2014/main" id="{0A22BF4D-2AEB-5A62-77AB-41368EF2ED73}"/>
                  </a:ext>
                </a:extLst>
              </p:cNvPr>
              <p:cNvSpPr/>
              <p:nvPr/>
            </p:nvSpPr>
            <p:spPr>
              <a:xfrm>
                <a:off x="5031499" y="1744869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08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184;p21">
                <a:extLst>
                  <a:ext uri="{FF2B5EF4-FFF2-40B4-BE49-F238E27FC236}">
                    <a16:creationId xmlns:a16="http://schemas.microsoft.com/office/drawing/2014/main" id="{B7C5766A-FF2F-7C67-1EAA-D6490EF6D51D}"/>
                  </a:ext>
                </a:extLst>
              </p:cNvPr>
              <p:cNvSpPr/>
              <p:nvPr/>
            </p:nvSpPr>
            <p:spPr>
              <a:xfrm>
                <a:off x="4854139" y="1848101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185;p21">
                <a:extLst>
                  <a:ext uri="{FF2B5EF4-FFF2-40B4-BE49-F238E27FC236}">
                    <a16:creationId xmlns:a16="http://schemas.microsoft.com/office/drawing/2014/main" id="{33C69CBF-6292-287A-D8FC-BB92D935EBC3}"/>
                  </a:ext>
                </a:extLst>
              </p:cNvPr>
              <p:cNvSpPr/>
              <p:nvPr/>
            </p:nvSpPr>
            <p:spPr>
              <a:xfrm>
                <a:off x="4676778" y="1950549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25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187;p21">
                <a:extLst>
                  <a:ext uri="{FF2B5EF4-FFF2-40B4-BE49-F238E27FC236}">
                    <a16:creationId xmlns:a16="http://schemas.microsoft.com/office/drawing/2014/main" id="{5DFB1BE9-0076-B66F-EE54-F8395B73DB1A}"/>
                  </a:ext>
                </a:extLst>
              </p:cNvPr>
              <p:cNvSpPr/>
              <p:nvPr/>
            </p:nvSpPr>
            <p:spPr>
              <a:xfrm>
                <a:off x="4676778" y="3775951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188;p21">
                <a:extLst>
                  <a:ext uri="{FF2B5EF4-FFF2-40B4-BE49-F238E27FC236}">
                    <a16:creationId xmlns:a16="http://schemas.microsoft.com/office/drawing/2014/main" id="{E347CB08-487A-EE2E-76D1-1BBEEBCBAD2A}"/>
                  </a:ext>
                </a:extLst>
              </p:cNvPr>
              <p:cNvSpPr/>
              <p:nvPr/>
            </p:nvSpPr>
            <p:spPr>
              <a:xfrm>
                <a:off x="4834443" y="3651406"/>
                <a:ext cx="157666" cy="537622"/>
              </a:xfrm>
              <a:custGeom>
                <a:avLst/>
                <a:gdLst/>
                <a:ahLst/>
                <a:cxnLst/>
                <a:rect l="l" t="t" r="r" b="b"/>
                <a:pathLst>
                  <a:path w="3218" h="10973" extrusionOk="0">
                    <a:moveTo>
                      <a:pt x="3218" y="1"/>
                    </a:moveTo>
                    <a:lnTo>
                      <a:pt x="0" y="1947"/>
                    </a:lnTo>
                    <a:lnTo>
                      <a:pt x="0" y="10972"/>
                    </a:lnTo>
                    <a:lnTo>
                      <a:pt x="3218" y="8961"/>
                    </a:lnTo>
                    <a:lnTo>
                      <a:pt x="321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DCC84-5802-F11F-6926-60EF1BEBC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конкурентов</a:t>
            </a:r>
          </a:p>
        </p:txBody>
      </p:sp>
      <p:grpSp>
        <p:nvGrpSpPr>
          <p:cNvPr id="3" name="Google Shape;1132;p21">
            <a:extLst>
              <a:ext uri="{FF2B5EF4-FFF2-40B4-BE49-F238E27FC236}">
                <a16:creationId xmlns:a16="http://schemas.microsoft.com/office/drawing/2014/main" id="{D48E3DD0-7630-20F8-A18F-EE4603F777A5}"/>
              </a:ext>
            </a:extLst>
          </p:cNvPr>
          <p:cNvGrpSpPr/>
          <p:nvPr/>
        </p:nvGrpSpPr>
        <p:grpSpPr>
          <a:xfrm>
            <a:off x="154728" y="81329"/>
            <a:ext cx="2044186" cy="3841340"/>
            <a:chOff x="3593067" y="1029201"/>
            <a:chExt cx="1970481" cy="3702837"/>
          </a:xfrm>
        </p:grpSpPr>
        <p:grpSp>
          <p:nvGrpSpPr>
            <p:cNvPr id="4" name="Google Shape;1133;p21">
              <a:extLst>
                <a:ext uri="{FF2B5EF4-FFF2-40B4-BE49-F238E27FC236}">
                  <a16:creationId xmlns:a16="http://schemas.microsoft.com/office/drawing/2014/main" id="{1222AD22-2C93-6CF5-324F-2EA0447EA1F6}"/>
                </a:ext>
              </a:extLst>
            </p:cNvPr>
            <p:cNvGrpSpPr/>
            <p:nvPr/>
          </p:nvGrpSpPr>
          <p:grpSpPr>
            <a:xfrm>
              <a:off x="3593067" y="3387372"/>
              <a:ext cx="1970481" cy="1344666"/>
              <a:chOff x="3593067" y="3387372"/>
              <a:chExt cx="1970481" cy="1344666"/>
            </a:xfrm>
          </p:grpSpPr>
          <p:sp>
            <p:nvSpPr>
              <p:cNvPr id="56" name="Google Shape;1134;p21">
                <a:extLst>
                  <a:ext uri="{FF2B5EF4-FFF2-40B4-BE49-F238E27FC236}">
                    <a16:creationId xmlns:a16="http://schemas.microsoft.com/office/drawing/2014/main" id="{977A67F2-37FA-ECC8-2A4F-B6A2234B0C3E}"/>
                  </a:ext>
                </a:extLst>
              </p:cNvPr>
              <p:cNvSpPr/>
              <p:nvPr/>
            </p:nvSpPr>
            <p:spPr>
              <a:xfrm>
                <a:off x="3593067" y="3976927"/>
                <a:ext cx="1970481" cy="755111"/>
              </a:xfrm>
              <a:custGeom>
                <a:avLst/>
                <a:gdLst/>
                <a:ahLst/>
                <a:cxnLst/>
                <a:rect l="l" t="t" r="r" b="b"/>
                <a:pathLst>
                  <a:path w="40218" h="15412" extrusionOk="0">
                    <a:moveTo>
                      <a:pt x="20206" y="1"/>
                    </a:moveTo>
                    <a:lnTo>
                      <a:pt x="49" y="2446"/>
                    </a:lnTo>
                    <a:lnTo>
                      <a:pt x="1" y="4103"/>
                    </a:lnTo>
                    <a:lnTo>
                      <a:pt x="20013" y="15412"/>
                    </a:lnTo>
                    <a:lnTo>
                      <a:pt x="40218" y="4103"/>
                    </a:lnTo>
                    <a:lnTo>
                      <a:pt x="40218" y="564"/>
                    </a:lnTo>
                    <a:lnTo>
                      <a:pt x="20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135;p21">
                <a:extLst>
                  <a:ext uri="{FF2B5EF4-FFF2-40B4-BE49-F238E27FC236}">
                    <a16:creationId xmlns:a16="http://schemas.microsoft.com/office/drawing/2014/main" id="{1BF47EFF-4EAD-AFCA-EB21-81F24E1A6DAA}"/>
                  </a:ext>
                </a:extLst>
              </p:cNvPr>
              <p:cNvSpPr/>
              <p:nvPr/>
            </p:nvSpPr>
            <p:spPr>
              <a:xfrm>
                <a:off x="3593067" y="3691630"/>
                <a:ext cx="1970481" cy="977352"/>
              </a:xfrm>
              <a:custGeom>
                <a:avLst/>
                <a:gdLst/>
                <a:ahLst/>
                <a:cxnLst/>
                <a:rect l="l" t="t" r="r" b="b"/>
                <a:pathLst>
                  <a:path w="40218" h="19948" extrusionOk="0">
                    <a:moveTo>
                      <a:pt x="20206" y="0"/>
                    </a:moveTo>
                    <a:lnTo>
                      <a:pt x="49" y="5454"/>
                    </a:lnTo>
                    <a:lnTo>
                      <a:pt x="1" y="8639"/>
                    </a:lnTo>
                    <a:lnTo>
                      <a:pt x="20013" y="19948"/>
                    </a:lnTo>
                    <a:lnTo>
                      <a:pt x="40218" y="8607"/>
                    </a:lnTo>
                    <a:lnTo>
                      <a:pt x="40218" y="5389"/>
                    </a:lnTo>
                    <a:lnTo>
                      <a:pt x="2020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136;p21">
                <a:extLst>
                  <a:ext uri="{FF2B5EF4-FFF2-40B4-BE49-F238E27FC236}">
                    <a16:creationId xmlns:a16="http://schemas.microsoft.com/office/drawing/2014/main" id="{33AE07E3-775A-684B-3D03-7299E0B66134}"/>
                  </a:ext>
                </a:extLst>
              </p:cNvPr>
              <p:cNvSpPr/>
              <p:nvPr/>
            </p:nvSpPr>
            <p:spPr>
              <a:xfrm>
                <a:off x="4565659" y="3955664"/>
                <a:ext cx="997881" cy="776375"/>
              </a:xfrm>
              <a:custGeom>
                <a:avLst/>
                <a:gdLst/>
                <a:ahLst/>
                <a:cxnLst/>
                <a:rect l="l" t="t" r="r" b="b"/>
                <a:pathLst>
                  <a:path w="20367" h="15846" extrusionOk="0">
                    <a:moveTo>
                      <a:pt x="20367" y="0"/>
                    </a:moveTo>
                    <a:lnTo>
                      <a:pt x="1" y="435"/>
                    </a:lnTo>
                    <a:lnTo>
                      <a:pt x="162" y="15846"/>
                    </a:lnTo>
                    <a:lnTo>
                      <a:pt x="20367" y="4537"/>
                    </a:lnTo>
                    <a:lnTo>
                      <a:pt x="203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137;p21">
                <a:extLst>
                  <a:ext uri="{FF2B5EF4-FFF2-40B4-BE49-F238E27FC236}">
                    <a16:creationId xmlns:a16="http://schemas.microsoft.com/office/drawing/2014/main" id="{BA021D43-DF33-6813-65E3-69F2DEB45E57}"/>
                  </a:ext>
                </a:extLst>
              </p:cNvPr>
              <p:cNvSpPr/>
              <p:nvPr/>
            </p:nvSpPr>
            <p:spPr>
              <a:xfrm>
                <a:off x="3593851" y="3387372"/>
                <a:ext cx="1963377" cy="1119242"/>
              </a:xfrm>
              <a:custGeom>
                <a:avLst/>
                <a:gdLst/>
                <a:ahLst/>
                <a:cxnLst/>
                <a:rect l="l" t="t" r="r" b="b"/>
                <a:pathLst>
                  <a:path w="40073" h="22844" extrusionOk="0">
                    <a:moveTo>
                      <a:pt x="20141" y="1"/>
                    </a:moveTo>
                    <a:lnTo>
                      <a:pt x="1" y="11664"/>
                    </a:lnTo>
                    <a:lnTo>
                      <a:pt x="19884" y="22844"/>
                    </a:lnTo>
                    <a:lnTo>
                      <a:pt x="40073" y="11599"/>
                    </a:lnTo>
                    <a:lnTo>
                      <a:pt x="2014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1138;p21">
              <a:extLst>
                <a:ext uri="{FF2B5EF4-FFF2-40B4-BE49-F238E27FC236}">
                  <a16:creationId xmlns:a16="http://schemas.microsoft.com/office/drawing/2014/main" id="{1EAEC783-5D52-0024-7675-D33A7AE42AE5}"/>
                </a:ext>
              </a:extLst>
            </p:cNvPr>
            <p:cNvGrpSpPr/>
            <p:nvPr/>
          </p:nvGrpSpPr>
          <p:grpSpPr>
            <a:xfrm>
              <a:off x="3921723" y="1029201"/>
              <a:ext cx="1306060" cy="3317450"/>
              <a:chOff x="3921723" y="1029201"/>
              <a:chExt cx="1306060" cy="3317450"/>
            </a:xfrm>
          </p:grpSpPr>
          <p:sp>
            <p:nvSpPr>
              <p:cNvPr id="45" name="Google Shape;1139;p21">
                <a:extLst>
                  <a:ext uri="{FF2B5EF4-FFF2-40B4-BE49-F238E27FC236}">
                    <a16:creationId xmlns:a16="http://schemas.microsoft.com/office/drawing/2014/main" id="{B35ACB7B-3E38-D79A-1051-70E9B5194A7C}"/>
                  </a:ext>
                </a:extLst>
              </p:cNvPr>
              <p:cNvSpPr/>
              <p:nvPr/>
            </p:nvSpPr>
            <p:spPr>
              <a:xfrm>
                <a:off x="4575115" y="1504451"/>
                <a:ext cx="652662" cy="2841416"/>
              </a:xfrm>
              <a:custGeom>
                <a:avLst/>
                <a:gdLst/>
                <a:ahLst/>
                <a:cxnLst/>
                <a:rect l="l" t="t" r="r" b="b"/>
                <a:pathLst>
                  <a:path w="13321" h="57994" extrusionOk="0">
                    <a:moveTo>
                      <a:pt x="13321" y="1"/>
                    </a:moveTo>
                    <a:lnTo>
                      <a:pt x="1" y="7883"/>
                    </a:lnTo>
                    <a:lnTo>
                      <a:pt x="33" y="57993"/>
                    </a:lnTo>
                    <a:lnTo>
                      <a:pt x="13321" y="49918"/>
                    </a:lnTo>
                    <a:lnTo>
                      <a:pt x="1332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140;p21">
                <a:extLst>
                  <a:ext uri="{FF2B5EF4-FFF2-40B4-BE49-F238E27FC236}">
                    <a16:creationId xmlns:a16="http://schemas.microsoft.com/office/drawing/2014/main" id="{CBDBBBCE-2BEE-6105-76D6-390148A59141}"/>
                  </a:ext>
                </a:extLst>
              </p:cNvPr>
              <p:cNvSpPr/>
              <p:nvPr/>
            </p:nvSpPr>
            <p:spPr>
              <a:xfrm>
                <a:off x="3921723" y="1504451"/>
                <a:ext cx="654230" cy="2842200"/>
              </a:xfrm>
              <a:custGeom>
                <a:avLst/>
                <a:gdLst/>
                <a:ahLst/>
                <a:cxnLst/>
                <a:rect l="l" t="t" r="r" b="b"/>
                <a:pathLst>
                  <a:path w="13353" h="58010" extrusionOk="0">
                    <a:moveTo>
                      <a:pt x="1" y="1"/>
                    </a:moveTo>
                    <a:lnTo>
                      <a:pt x="1" y="49918"/>
                    </a:lnTo>
                    <a:lnTo>
                      <a:pt x="13353" y="58009"/>
                    </a:lnTo>
                    <a:lnTo>
                      <a:pt x="13337" y="788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141;p21">
                <a:extLst>
                  <a:ext uri="{FF2B5EF4-FFF2-40B4-BE49-F238E27FC236}">
                    <a16:creationId xmlns:a16="http://schemas.microsoft.com/office/drawing/2014/main" id="{CAB8CFEF-F1BC-ED7F-EBE7-95CCDEB23588}"/>
                  </a:ext>
                </a:extLst>
              </p:cNvPr>
              <p:cNvSpPr/>
              <p:nvPr/>
            </p:nvSpPr>
            <p:spPr>
              <a:xfrm>
                <a:off x="3921723" y="1119058"/>
                <a:ext cx="1306060" cy="771671"/>
              </a:xfrm>
              <a:custGeom>
                <a:avLst/>
                <a:gdLst/>
                <a:ahLst/>
                <a:cxnLst/>
                <a:rect l="l" t="t" r="r" b="b"/>
                <a:pathLst>
                  <a:path w="26657" h="15750" extrusionOk="0">
                    <a:moveTo>
                      <a:pt x="13176" y="0"/>
                    </a:moveTo>
                    <a:lnTo>
                      <a:pt x="1" y="7867"/>
                    </a:lnTo>
                    <a:lnTo>
                      <a:pt x="13337" y="15749"/>
                    </a:lnTo>
                    <a:lnTo>
                      <a:pt x="26657" y="7867"/>
                    </a:lnTo>
                    <a:lnTo>
                      <a:pt x="1317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142;p21">
                <a:extLst>
                  <a:ext uri="{FF2B5EF4-FFF2-40B4-BE49-F238E27FC236}">
                    <a16:creationId xmlns:a16="http://schemas.microsoft.com/office/drawing/2014/main" id="{5FE98CDB-2EB9-672C-5B3B-34DD0CD95BD9}"/>
                  </a:ext>
                </a:extLst>
              </p:cNvPr>
              <p:cNvSpPr/>
              <p:nvPr/>
            </p:nvSpPr>
            <p:spPr>
              <a:xfrm>
                <a:off x="4053371" y="1193138"/>
                <a:ext cx="1041193" cy="618758"/>
              </a:xfrm>
              <a:custGeom>
                <a:avLst/>
                <a:gdLst/>
                <a:ahLst/>
                <a:cxnLst/>
                <a:rect l="l" t="t" r="r" b="b"/>
                <a:pathLst>
                  <a:path w="21251" h="12629" extrusionOk="0">
                    <a:moveTo>
                      <a:pt x="10328" y="0"/>
                    </a:moveTo>
                    <a:lnTo>
                      <a:pt x="0" y="6322"/>
                    </a:lnTo>
                    <a:lnTo>
                      <a:pt x="10650" y="12628"/>
                    </a:lnTo>
                    <a:lnTo>
                      <a:pt x="21251" y="6355"/>
                    </a:lnTo>
                    <a:lnTo>
                      <a:pt x="1032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143;p21">
                <a:extLst>
                  <a:ext uri="{FF2B5EF4-FFF2-40B4-BE49-F238E27FC236}">
                    <a16:creationId xmlns:a16="http://schemas.microsoft.com/office/drawing/2014/main" id="{84029617-38E5-80FD-FF9B-D0AE4BBC50E0}"/>
                  </a:ext>
                </a:extLst>
              </p:cNvPr>
              <p:cNvSpPr/>
              <p:nvPr/>
            </p:nvSpPr>
            <p:spPr>
              <a:xfrm>
                <a:off x="4053371" y="1193138"/>
                <a:ext cx="506853" cy="353156"/>
              </a:xfrm>
              <a:custGeom>
                <a:avLst/>
                <a:gdLst/>
                <a:ahLst/>
                <a:cxnLst/>
                <a:rect l="l" t="t" r="r" b="b"/>
                <a:pathLst>
                  <a:path w="10345" h="7208" extrusionOk="0">
                    <a:moveTo>
                      <a:pt x="10328" y="0"/>
                    </a:moveTo>
                    <a:lnTo>
                      <a:pt x="0" y="6322"/>
                    </a:lnTo>
                    <a:lnTo>
                      <a:pt x="1464" y="7207"/>
                    </a:lnTo>
                    <a:lnTo>
                      <a:pt x="10328" y="1770"/>
                    </a:lnTo>
                    <a:lnTo>
                      <a:pt x="10344" y="1770"/>
                    </a:lnTo>
                    <a:lnTo>
                      <a:pt x="1034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144;p21">
                <a:extLst>
                  <a:ext uri="{FF2B5EF4-FFF2-40B4-BE49-F238E27FC236}">
                    <a16:creationId xmlns:a16="http://schemas.microsoft.com/office/drawing/2014/main" id="{E5EA5D33-19CD-429F-A2E4-D230C22FF81C}"/>
                  </a:ext>
                </a:extLst>
              </p:cNvPr>
              <p:cNvSpPr/>
              <p:nvPr/>
            </p:nvSpPr>
            <p:spPr>
              <a:xfrm>
                <a:off x="4125099" y="1279810"/>
                <a:ext cx="895384" cy="532086"/>
              </a:xfrm>
              <a:custGeom>
                <a:avLst/>
                <a:gdLst/>
                <a:ahLst/>
                <a:cxnLst/>
                <a:rect l="l" t="t" r="r" b="b"/>
                <a:pathLst>
                  <a:path w="18275" h="10860" extrusionOk="0">
                    <a:moveTo>
                      <a:pt x="8864" y="1"/>
                    </a:moveTo>
                    <a:lnTo>
                      <a:pt x="0" y="5438"/>
                    </a:lnTo>
                    <a:lnTo>
                      <a:pt x="9186" y="10859"/>
                    </a:lnTo>
                    <a:lnTo>
                      <a:pt x="18275" y="5486"/>
                    </a:lnTo>
                    <a:lnTo>
                      <a:pt x="886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145;p21">
                <a:extLst>
                  <a:ext uri="{FF2B5EF4-FFF2-40B4-BE49-F238E27FC236}">
                    <a16:creationId xmlns:a16="http://schemas.microsoft.com/office/drawing/2014/main" id="{24BF1EB1-6030-33CC-8526-563485841E03}"/>
                  </a:ext>
                </a:extLst>
              </p:cNvPr>
              <p:cNvSpPr/>
              <p:nvPr/>
            </p:nvSpPr>
            <p:spPr>
              <a:xfrm>
                <a:off x="4311867" y="1197057"/>
                <a:ext cx="266484" cy="521062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10635" extrusionOk="0">
                    <a:moveTo>
                      <a:pt x="1" y="1"/>
                    </a:moveTo>
                    <a:lnTo>
                      <a:pt x="1" y="7256"/>
                    </a:lnTo>
                    <a:lnTo>
                      <a:pt x="5438" y="10634"/>
                    </a:lnTo>
                    <a:lnTo>
                      <a:pt x="5438" y="297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146;p21">
                <a:extLst>
                  <a:ext uri="{FF2B5EF4-FFF2-40B4-BE49-F238E27FC236}">
                    <a16:creationId xmlns:a16="http://schemas.microsoft.com/office/drawing/2014/main" id="{7C2D48C3-CA3A-B4EF-CE1D-BCF23C62D722}"/>
                  </a:ext>
                </a:extLst>
              </p:cNvPr>
              <p:cNvSpPr/>
              <p:nvPr/>
            </p:nvSpPr>
            <p:spPr>
              <a:xfrm>
                <a:off x="4578299" y="1197057"/>
                <a:ext cx="275891" cy="518661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10586" extrusionOk="0">
                    <a:moveTo>
                      <a:pt x="5631" y="1"/>
                    </a:moveTo>
                    <a:lnTo>
                      <a:pt x="0" y="2912"/>
                    </a:lnTo>
                    <a:lnTo>
                      <a:pt x="0" y="10586"/>
                    </a:lnTo>
                    <a:lnTo>
                      <a:pt x="5631" y="7256"/>
                    </a:lnTo>
                    <a:lnTo>
                      <a:pt x="563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147;p21">
                <a:extLst>
                  <a:ext uri="{FF2B5EF4-FFF2-40B4-BE49-F238E27FC236}">
                    <a16:creationId xmlns:a16="http://schemas.microsoft.com/office/drawing/2014/main" id="{542D2C17-B553-310B-5D3E-9CE995F17FE8}"/>
                  </a:ext>
                </a:extLst>
              </p:cNvPr>
              <p:cNvSpPr/>
              <p:nvPr/>
            </p:nvSpPr>
            <p:spPr>
              <a:xfrm>
                <a:off x="4303979" y="1029201"/>
                <a:ext cx="543893" cy="325572"/>
              </a:xfrm>
              <a:custGeom>
                <a:avLst/>
                <a:gdLst/>
                <a:ahLst/>
                <a:cxnLst/>
                <a:rect l="l" t="t" r="r" b="b"/>
                <a:pathLst>
                  <a:path w="11101" h="6645" extrusionOk="0">
                    <a:moveTo>
                      <a:pt x="5535" y="0"/>
                    </a:moveTo>
                    <a:lnTo>
                      <a:pt x="1" y="3443"/>
                    </a:lnTo>
                    <a:lnTo>
                      <a:pt x="5551" y="6644"/>
                    </a:lnTo>
                    <a:lnTo>
                      <a:pt x="11101" y="3427"/>
                    </a:lnTo>
                    <a:lnTo>
                      <a:pt x="55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148;p21">
                <a:extLst>
                  <a:ext uri="{FF2B5EF4-FFF2-40B4-BE49-F238E27FC236}">
                    <a16:creationId xmlns:a16="http://schemas.microsoft.com/office/drawing/2014/main" id="{B07D6F63-1868-C4CB-EAA3-73259D1DF46D}"/>
                  </a:ext>
                </a:extLst>
              </p:cNvPr>
              <p:cNvSpPr/>
              <p:nvPr/>
            </p:nvSpPr>
            <p:spPr>
              <a:xfrm>
                <a:off x="4396235" y="1082017"/>
                <a:ext cx="359427" cy="215186"/>
              </a:xfrm>
              <a:custGeom>
                <a:avLst/>
                <a:gdLst/>
                <a:ahLst/>
                <a:cxnLst/>
                <a:rect l="l" t="t" r="r" b="b"/>
                <a:pathLst>
                  <a:path w="7336" h="4392" extrusionOk="0">
                    <a:moveTo>
                      <a:pt x="3636" y="0"/>
                    </a:moveTo>
                    <a:lnTo>
                      <a:pt x="0" y="2252"/>
                    </a:lnTo>
                    <a:lnTo>
                      <a:pt x="3684" y="4392"/>
                    </a:lnTo>
                    <a:lnTo>
                      <a:pt x="7336" y="2268"/>
                    </a:lnTo>
                    <a:lnTo>
                      <a:pt x="363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149;p21">
                <a:extLst>
                  <a:ext uri="{FF2B5EF4-FFF2-40B4-BE49-F238E27FC236}">
                    <a16:creationId xmlns:a16="http://schemas.microsoft.com/office/drawing/2014/main" id="{964546A0-1095-F218-96FC-090E4A16F19E}"/>
                  </a:ext>
                </a:extLst>
              </p:cNvPr>
              <p:cNvSpPr/>
              <p:nvPr/>
            </p:nvSpPr>
            <p:spPr>
              <a:xfrm>
                <a:off x="4574331" y="1082017"/>
                <a:ext cx="181330" cy="215186"/>
              </a:xfrm>
              <a:custGeom>
                <a:avLst/>
                <a:gdLst/>
                <a:ahLst/>
                <a:cxnLst/>
                <a:rect l="l" t="t" r="r" b="b"/>
                <a:pathLst>
                  <a:path w="3701" h="4392" extrusionOk="0">
                    <a:moveTo>
                      <a:pt x="1" y="0"/>
                    </a:moveTo>
                    <a:lnTo>
                      <a:pt x="49" y="4392"/>
                    </a:lnTo>
                    <a:lnTo>
                      <a:pt x="3701" y="22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1150;p21">
              <a:extLst>
                <a:ext uri="{FF2B5EF4-FFF2-40B4-BE49-F238E27FC236}">
                  <a16:creationId xmlns:a16="http://schemas.microsoft.com/office/drawing/2014/main" id="{5187C079-0001-1487-8E3A-20E71395557A}"/>
                </a:ext>
              </a:extLst>
            </p:cNvPr>
            <p:cNvGrpSpPr/>
            <p:nvPr/>
          </p:nvGrpSpPr>
          <p:grpSpPr>
            <a:xfrm>
              <a:off x="3996636" y="1744869"/>
              <a:ext cx="472946" cy="2359789"/>
              <a:chOff x="3996636" y="1744869"/>
              <a:chExt cx="472946" cy="2359789"/>
            </a:xfrm>
          </p:grpSpPr>
          <p:sp>
            <p:nvSpPr>
              <p:cNvPr id="26" name="Google Shape;1151;p21">
                <a:extLst>
                  <a:ext uri="{FF2B5EF4-FFF2-40B4-BE49-F238E27FC236}">
                    <a16:creationId xmlns:a16="http://schemas.microsoft.com/office/drawing/2014/main" id="{62F4C6FF-53C7-2D68-98C0-41809F0229D4}"/>
                  </a:ext>
                </a:extLst>
              </p:cNvPr>
              <p:cNvSpPr/>
              <p:nvPr/>
            </p:nvSpPr>
            <p:spPr>
              <a:xfrm>
                <a:off x="4351307" y="341103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0" y="0"/>
                    </a:moveTo>
                    <a:lnTo>
                      <a:pt x="0" y="5277"/>
                    </a:lnTo>
                    <a:lnTo>
                      <a:pt x="2413" y="6709"/>
                    </a:lnTo>
                    <a:lnTo>
                      <a:pt x="2413" y="14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" name="Google Shape;1152;p21">
                <a:extLst>
                  <a:ext uri="{FF2B5EF4-FFF2-40B4-BE49-F238E27FC236}">
                    <a16:creationId xmlns:a16="http://schemas.microsoft.com/office/drawing/2014/main" id="{E225F9DA-E107-BF82-7575-98AD9FCED176}"/>
                  </a:ext>
                </a:extLst>
              </p:cNvPr>
              <p:cNvGrpSpPr/>
              <p:nvPr/>
            </p:nvGrpSpPr>
            <p:grpSpPr>
              <a:xfrm>
                <a:off x="3996636" y="1744869"/>
                <a:ext cx="472946" cy="2359789"/>
                <a:chOff x="3996636" y="1744869"/>
                <a:chExt cx="472946" cy="2359789"/>
              </a:xfrm>
            </p:grpSpPr>
            <p:sp>
              <p:nvSpPr>
                <p:cNvPr id="28" name="Google Shape;1153;p21">
                  <a:extLst>
                    <a:ext uri="{FF2B5EF4-FFF2-40B4-BE49-F238E27FC236}">
                      <a16:creationId xmlns:a16="http://schemas.microsoft.com/office/drawing/2014/main" id="{E2795281-1316-989B-1BFD-422A85A560D4}"/>
                    </a:ext>
                  </a:extLst>
                </p:cNvPr>
                <p:cNvSpPr/>
                <p:nvPr/>
              </p:nvSpPr>
              <p:spPr>
                <a:xfrm>
                  <a:off x="3996636" y="3205307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1"/>
                      </a:moveTo>
                      <a:lnTo>
                        <a:pt x="0" y="5277"/>
                      </a:lnTo>
                      <a:lnTo>
                        <a:pt x="2413" y="6709"/>
                      </a:lnTo>
                      <a:lnTo>
                        <a:pt x="2413" y="141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1154;p21">
                  <a:extLst>
                    <a:ext uri="{FF2B5EF4-FFF2-40B4-BE49-F238E27FC236}">
                      <a16:creationId xmlns:a16="http://schemas.microsoft.com/office/drawing/2014/main" id="{EBFADDE9-4ABD-5914-BDDC-2E401F5AD198}"/>
                    </a:ext>
                  </a:extLst>
                </p:cNvPr>
                <p:cNvSpPr/>
                <p:nvPr/>
              </p:nvSpPr>
              <p:spPr>
                <a:xfrm>
                  <a:off x="4173947" y="3307805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93"/>
                      </a:lnTo>
                      <a:lnTo>
                        <a:pt x="2414" y="6708"/>
                      </a:lnTo>
                      <a:lnTo>
                        <a:pt x="2414" y="143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1155;p21">
                  <a:extLst>
                    <a:ext uri="{FF2B5EF4-FFF2-40B4-BE49-F238E27FC236}">
                      <a16:creationId xmlns:a16="http://schemas.microsoft.com/office/drawing/2014/main" id="{6E127701-5FA3-6304-9E86-D6FDD4BB2AE7}"/>
                    </a:ext>
                  </a:extLst>
                </p:cNvPr>
                <p:cNvSpPr/>
                <p:nvPr/>
              </p:nvSpPr>
              <p:spPr>
                <a:xfrm>
                  <a:off x="3996636" y="3569437"/>
                  <a:ext cx="118274" cy="32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10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09"/>
                      </a:lnTo>
                      <a:lnTo>
                        <a:pt x="2413" y="143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1156;p21">
                  <a:extLst>
                    <a:ext uri="{FF2B5EF4-FFF2-40B4-BE49-F238E27FC236}">
                      <a16:creationId xmlns:a16="http://schemas.microsoft.com/office/drawing/2014/main" id="{ED4F89DC-76F1-3E63-05B3-29AD19CF9220}"/>
                    </a:ext>
                  </a:extLst>
                </p:cNvPr>
                <p:cNvSpPr/>
                <p:nvPr/>
              </p:nvSpPr>
              <p:spPr>
                <a:xfrm>
                  <a:off x="4173947" y="3672718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77"/>
                      </a:lnTo>
                      <a:lnTo>
                        <a:pt x="2414" y="6708"/>
                      </a:lnTo>
                      <a:lnTo>
                        <a:pt x="2414" y="141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1157;p21">
                  <a:extLst>
                    <a:ext uri="{FF2B5EF4-FFF2-40B4-BE49-F238E27FC236}">
                      <a16:creationId xmlns:a16="http://schemas.microsoft.com/office/drawing/2014/main" id="{43700AA5-8FFD-84EA-1C89-7BE84466B383}"/>
                    </a:ext>
                  </a:extLst>
                </p:cNvPr>
                <p:cNvSpPr/>
                <p:nvPr/>
              </p:nvSpPr>
              <p:spPr>
                <a:xfrm>
                  <a:off x="4351307" y="3775167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1158;p21">
                  <a:extLst>
                    <a:ext uri="{FF2B5EF4-FFF2-40B4-BE49-F238E27FC236}">
                      <a16:creationId xmlns:a16="http://schemas.microsoft.com/office/drawing/2014/main" id="{3840BF54-89C1-A178-6FF6-97292C6A3288}"/>
                    </a:ext>
                  </a:extLst>
                </p:cNvPr>
                <p:cNvSpPr/>
                <p:nvPr/>
              </p:nvSpPr>
              <p:spPr>
                <a:xfrm>
                  <a:off x="3996636" y="2839610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1159;p21">
                  <a:extLst>
                    <a:ext uri="{FF2B5EF4-FFF2-40B4-BE49-F238E27FC236}">
                      <a16:creationId xmlns:a16="http://schemas.microsoft.com/office/drawing/2014/main" id="{975AD61D-42F0-98C1-52C6-747A179B0A94}"/>
                    </a:ext>
                  </a:extLst>
                </p:cNvPr>
                <p:cNvSpPr/>
                <p:nvPr/>
              </p:nvSpPr>
              <p:spPr>
                <a:xfrm>
                  <a:off x="4173947" y="2942842"/>
                  <a:ext cx="118274" cy="32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10" extrusionOk="0">
                      <a:moveTo>
                        <a:pt x="1" y="1"/>
                      </a:moveTo>
                      <a:lnTo>
                        <a:pt x="1" y="5293"/>
                      </a:lnTo>
                      <a:lnTo>
                        <a:pt x="2414" y="6709"/>
                      </a:lnTo>
                      <a:lnTo>
                        <a:pt x="2414" y="1433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1160;p21">
                  <a:extLst>
                    <a:ext uri="{FF2B5EF4-FFF2-40B4-BE49-F238E27FC236}">
                      <a16:creationId xmlns:a16="http://schemas.microsoft.com/office/drawing/2014/main" id="{052EC28C-9AA2-F055-B76D-8A5DC44D1EF6}"/>
                    </a:ext>
                  </a:extLst>
                </p:cNvPr>
                <p:cNvSpPr/>
                <p:nvPr/>
              </p:nvSpPr>
              <p:spPr>
                <a:xfrm>
                  <a:off x="4351307" y="3046123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77"/>
                      </a:lnTo>
                      <a:lnTo>
                        <a:pt x="2413" y="6708"/>
                      </a:lnTo>
                      <a:lnTo>
                        <a:pt x="2413" y="14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161;p21">
                  <a:extLst>
                    <a:ext uri="{FF2B5EF4-FFF2-40B4-BE49-F238E27FC236}">
                      <a16:creationId xmlns:a16="http://schemas.microsoft.com/office/drawing/2014/main" id="{FA54152A-1A97-8555-11EC-CD0B3577099D}"/>
                    </a:ext>
                  </a:extLst>
                </p:cNvPr>
                <p:cNvSpPr/>
                <p:nvPr/>
              </p:nvSpPr>
              <p:spPr>
                <a:xfrm>
                  <a:off x="3996636" y="2474696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162;p21">
                  <a:extLst>
                    <a:ext uri="{FF2B5EF4-FFF2-40B4-BE49-F238E27FC236}">
                      <a16:creationId xmlns:a16="http://schemas.microsoft.com/office/drawing/2014/main" id="{C032614B-BA18-D90F-A34F-605600D6F30F}"/>
                    </a:ext>
                  </a:extLst>
                </p:cNvPr>
                <p:cNvSpPr/>
                <p:nvPr/>
              </p:nvSpPr>
              <p:spPr>
                <a:xfrm>
                  <a:off x="4173947" y="2577928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1"/>
                      </a:moveTo>
                      <a:lnTo>
                        <a:pt x="1" y="5293"/>
                      </a:lnTo>
                      <a:lnTo>
                        <a:pt x="2414" y="6709"/>
                      </a:lnTo>
                      <a:lnTo>
                        <a:pt x="2414" y="1432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163;p21">
                  <a:extLst>
                    <a:ext uri="{FF2B5EF4-FFF2-40B4-BE49-F238E27FC236}">
                      <a16:creationId xmlns:a16="http://schemas.microsoft.com/office/drawing/2014/main" id="{7DDB991F-63C7-8EBE-3C9F-5AC7AEDF782E}"/>
                    </a:ext>
                  </a:extLst>
                </p:cNvPr>
                <p:cNvSpPr/>
                <p:nvPr/>
              </p:nvSpPr>
              <p:spPr>
                <a:xfrm>
                  <a:off x="4351307" y="2681210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77"/>
                      </a:lnTo>
                      <a:lnTo>
                        <a:pt x="2413" y="6708"/>
                      </a:lnTo>
                      <a:lnTo>
                        <a:pt x="2413" y="14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164;p21">
                  <a:extLst>
                    <a:ext uri="{FF2B5EF4-FFF2-40B4-BE49-F238E27FC236}">
                      <a16:creationId xmlns:a16="http://schemas.microsoft.com/office/drawing/2014/main" id="{C05AD9A7-AAEB-2910-5912-C263B55AFDF6}"/>
                    </a:ext>
                  </a:extLst>
                </p:cNvPr>
                <p:cNvSpPr/>
                <p:nvPr/>
              </p:nvSpPr>
              <p:spPr>
                <a:xfrm>
                  <a:off x="3996636" y="2109783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08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165;p21">
                  <a:extLst>
                    <a:ext uri="{FF2B5EF4-FFF2-40B4-BE49-F238E27FC236}">
                      <a16:creationId xmlns:a16="http://schemas.microsoft.com/office/drawing/2014/main" id="{37A303F4-2B1C-5AF6-CCF4-11E8B6644F90}"/>
                    </a:ext>
                  </a:extLst>
                </p:cNvPr>
                <p:cNvSpPr/>
                <p:nvPr/>
              </p:nvSpPr>
              <p:spPr>
                <a:xfrm>
                  <a:off x="4173947" y="2213015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1"/>
                      </a:moveTo>
                      <a:lnTo>
                        <a:pt x="1" y="5277"/>
                      </a:lnTo>
                      <a:lnTo>
                        <a:pt x="2414" y="6709"/>
                      </a:lnTo>
                      <a:lnTo>
                        <a:pt x="2414" y="1416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166;p21">
                  <a:extLst>
                    <a:ext uri="{FF2B5EF4-FFF2-40B4-BE49-F238E27FC236}">
                      <a16:creationId xmlns:a16="http://schemas.microsoft.com/office/drawing/2014/main" id="{2F5C56AE-698F-043B-A55D-3FDBF0F307D1}"/>
                    </a:ext>
                  </a:extLst>
                </p:cNvPr>
                <p:cNvSpPr/>
                <p:nvPr/>
              </p:nvSpPr>
              <p:spPr>
                <a:xfrm>
                  <a:off x="4351307" y="2315463"/>
                  <a:ext cx="118274" cy="329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6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167;p21">
                  <a:extLst>
                    <a:ext uri="{FF2B5EF4-FFF2-40B4-BE49-F238E27FC236}">
                      <a16:creationId xmlns:a16="http://schemas.microsoft.com/office/drawing/2014/main" id="{6834451A-2904-3131-765A-B0781F73F66B}"/>
                    </a:ext>
                  </a:extLst>
                </p:cNvPr>
                <p:cNvSpPr/>
                <p:nvPr/>
              </p:nvSpPr>
              <p:spPr>
                <a:xfrm>
                  <a:off x="3996636" y="1744869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0" y="0"/>
                      </a:moveTo>
                      <a:lnTo>
                        <a:pt x="0" y="5293"/>
                      </a:lnTo>
                      <a:lnTo>
                        <a:pt x="2413" y="6708"/>
                      </a:lnTo>
                      <a:lnTo>
                        <a:pt x="2413" y="1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1168;p21">
                  <a:extLst>
                    <a:ext uri="{FF2B5EF4-FFF2-40B4-BE49-F238E27FC236}">
                      <a16:creationId xmlns:a16="http://schemas.microsoft.com/office/drawing/2014/main" id="{8800B1FF-DFC9-335C-DF3A-04DBFC8E3A41}"/>
                    </a:ext>
                  </a:extLst>
                </p:cNvPr>
                <p:cNvSpPr/>
                <p:nvPr/>
              </p:nvSpPr>
              <p:spPr>
                <a:xfrm>
                  <a:off x="4173947" y="1848101"/>
                  <a:ext cx="118274" cy="32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09" extrusionOk="0">
                      <a:moveTo>
                        <a:pt x="1" y="0"/>
                      </a:moveTo>
                      <a:lnTo>
                        <a:pt x="1" y="5277"/>
                      </a:lnTo>
                      <a:lnTo>
                        <a:pt x="2414" y="6709"/>
                      </a:lnTo>
                      <a:lnTo>
                        <a:pt x="2414" y="141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1169;p21">
                  <a:extLst>
                    <a:ext uri="{FF2B5EF4-FFF2-40B4-BE49-F238E27FC236}">
                      <a16:creationId xmlns:a16="http://schemas.microsoft.com/office/drawing/2014/main" id="{47F4CF62-4969-2C48-F78D-EE935310C657}"/>
                    </a:ext>
                  </a:extLst>
                </p:cNvPr>
                <p:cNvSpPr/>
                <p:nvPr/>
              </p:nvSpPr>
              <p:spPr>
                <a:xfrm>
                  <a:off x="4351307" y="1950549"/>
                  <a:ext cx="118274" cy="3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6725" extrusionOk="0">
                      <a:moveTo>
                        <a:pt x="0" y="1"/>
                      </a:moveTo>
                      <a:lnTo>
                        <a:pt x="0" y="5293"/>
                      </a:lnTo>
                      <a:lnTo>
                        <a:pt x="2413" y="6725"/>
                      </a:lnTo>
                      <a:lnTo>
                        <a:pt x="2413" y="143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" name="Google Shape;1170;p21">
              <a:extLst>
                <a:ext uri="{FF2B5EF4-FFF2-40B4-BE49-F238E27FC236}">
                  <a16:creationId xmlns:a16="http://schemas.microsoft.com/office/drawing/2014/main" id="{152688C2-D3FC-2D6D-05BD-4EB5AD1BB6AA}"/>
                </a:ext>
              </a:extLst>
            </p:cNvPr>
            <p:cNvGrpSpPr/>
            <p:nvPr/>
          </p:nvGrpSpPr>
          <p:grpSpPr>
            <a:xfrm>
              <a:off x="4676778" y="1744869"/>
              <a:ext cx="472995" cy="2444159"/>
              <a:chOff x="4676778" y="1744869"/>
              <a:chExt cx="472995" cy="2444159"/>
            </a:xfrm>
          </p:grpSpPr>
          <p:sp>
            <p:nvSpPr>
              <p:cNvPr id="8" name="Google Shape;1171;p21">
                <a:extLst>
                  <a:ext uri="{FF2B5EF4-FFF2-40B4-BE49-F238E27FC236}">
                    <a16:creationId xmlns:a16="http://schemas.microsoft.com/office/drawing/2014/main" id="{55B44B92-1338-A9F4-E88F-30FBB52B1D13}"/>
                  </a:ext>
                </a:extLst>
              </p:cNvPr>
              <p:cNvSpPr/>
              <p:nvPr/>
            </p:nvSpPr>
            <p:spPr>
              <a:xfrm>
                <a:off x="4676778" y="2681210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8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172;p21">
                <a:extLst>
                  <a:ext uri="{FF2B5EF4-FFF2-40B4-BE49-F238E27FC236}">
                    <a16:creationId xmlns:a16="http://schemas.microsoft.com/office/drawing/2014/main" id="{D4259948-4C7C-EBFE-65D8-0F8C8F97CBC0}"/>
                  </a:ext>
                </a:extLst>
              </p:cNvPr>
              <p:cNvSpPr/>
              <p:nvPr/>
            </p:nvSpPr>
            <p:spPr>
              <a:xfrm>
                <a:off x="5031499" y="320530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1"/>
                    </a:moveTo>
                    <a:lnTo>
                      <a:pt x="0" y="1416"/>
                    </a:lnTo>
                    <a:lnTo>
                      <a:pt x="0" y="6709"/>
                    </a:lnTo>
                    <a:lnTo>
                      <a:pt x="2413" y="5277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173;p21">
                <a:extLst>
                  <a:ext uri="{FF2B5EF4-FFF2-40B4-BE49-F238E27FC236}">
                    <a16:creationId xmlns:a16="http://schemas.microsoft.com/office/drawing/2014/main" id="{82B80CD9-2ABA-B329-AB6B-149349778DDE}"/>
                  </a:ext>
                </a:extLst>
              </p:cNvPr>
              <p:cNvSpPr/>
              <p:nvPr/>
            </p:nvSpPr>
            <p:spPr>
              <a:xfrm>
                <a:off x="4854139" y="3307805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32"/>
                    </a:lnTo>
                    <a:lnTo>
                      <a:pt x="1" y="6708"/>
                    </a:lnTo>
                    <a:lnTo>
                      <a:pt x="2414" y="5293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74;p21">
                <a:extLst>
                  <a:ext uri="{FF2B5EF4-FFF2-40B4-BE49-F238E27FC236}">
                    <a16:creationId xmlns:a16="http://schemas.microsoft.com/office/drawing/2014/main" id="{6BB001BE-08D5-1844-D805-1A4A6F13414B}"/>
                  </a:ext>
                </a:extLst>
              </p:cNvPr>
              <p:cNvSpPr/>
              <p:nvPr/>
            </p:nvSpPr>
            <p:spPr>
              <a:xfrm>
                <a:off x="4676778" y="3411037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175;p21">
                <a:extLst>
                  <a:ext uri="{FF2B5EF4-FFF2-40B4-BE49-F238E27FC236}">
                    <a16:creationId xmlns:a16="http://schemas.microsoft.com/office/drawing/2014/main" id="{2867D1E3-FF6A-885F-A069-DB13D7E91B5F}"/>
                  </a:ext>
                </a:extLst>
              </p:cNvPr>
              <p:cNvSpPr/>
              <p:nvPr/>
            </p:nvSpPr>
            <p:spPr>
              <a:xfrm>
                <a:off x="5031499" y="2839610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3" y="1"/>
                    </a:moveTo>
                    <a:lnTo>
                      <a:pt x="0" y="1432"/>
                    </a:lnTo>
                    <a:lnTo>
                      <a:pt x="0" y="6725"/>
                    </a:lnTo>
                    <a:lnTo>
                      <a:pt x="2413" y="5293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176;p21">
                <a:extLst>
                  <a:ext uri="{FF2B5EF4-FFF2-40B4-BE49-F238E27FC236}">
                    <a16:creationId xmlns:a16="http://schemas.microsoft.com/office/drawing/2014/main" id="{45DD34D7-A6C2-51DC-1DD0-A28890A6028C}"/>
                  </a:ext>
                </a:extLst>
              </p:cNvPr>
              <p:cNvSpPr/>
              <p:nvPr/>
            </p:nvSpPr>
            <p:spPr>
              <a:xfrm>
                <a:off x="4854139" y="2942842"/>
                <a:ext cx="118274" cy="328756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10" extrusionOk="0">
                    <a:moveTo>
                      <a:pt x="2414" y="1"/>
                    </a:moveTo>
                    <a:lnTo>
                      <a:pt x="1" y="1433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177;p21">
                <a:extLst>
                  <a:ext uri="{FF2B5EF4-FFF2-40B4-BE49-F238E27FC236}">
                    <a16:creationId xmlns:a16="http://schemas.microsoft.com/office/drawing/2014/main" id="{982621D2-EEEC-6EC2-7D9B-037D5DD12975}"/>
                  </a:ext>
                </a:extLst>
              </p:cNvPr>
              <p:cNvSpPr/>
              <p:nvPr/>
            </p:nvSpPr>
            <p:spPr>
              <a:xfrm>
                <a:off x="4676778" y="3046123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8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178;p21">
                <a:extLst>
                  <a:ext uri="{FF2B5EF4-FFF2-40B4-BE49-F238E27FC236}">
                    <a16:creationId xmlns:a16="http://schemas.microsoft.com/office/drawing/2014/main" id="{10648290-B3DD-66DD-10EC-CB4C73EB250C}"/>
                  </a:ext>
                </a:extLst>
              </p:cNvPr>
              <p:cNvSpPr/>
              <p:nvPr/>
            </p:nvSpPr>
            <p:spPr>
              <a:xfrm>
                <a:off x="5031499" y="2474696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25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179;p21">
                <a:extLst>
                  <a:ext uri="{FF2B5EF4-FFF2-40B4-BE49-F238E27FC236}">
                    <a16:creationId xmlns:a16="http://schemas.microsoft.com/office/drawing/2014/main" id="{C290855F-6DD5-9B27-B9B5-6D0C0807849A}"/>
                  </a:ext>
                </a:extLst>
              </p:cNvPr>
              <p:cNvSpPr/>
              <p:nvPr/>
            </p:nvSpPr>
            <p:spPr>
              <a:xfrm>
                <a:off x="4854139" y="2577928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180;p21">
                <a:extLst>
                  <a:ext uri="{FF2B5EF4-FFF2-40B4-BE49-F238E27FC236}">
                    <a16:creationId xmlns:a16="http://schemas.microsoft.com/office/drawing/2014/main" id="{F7CFCDCD-B09E-FAC0-9FEE-0D1E7CA1E92B}"/>
                  </a:ext>
                </a:extLst>
              </p:cNvPr>
              <p:cNvSpPr/>
              <p:nvPr/>
            </p:nvSpPr>
            <p:spPr>
              <a:xfrm>
                <a:off x="5031499" y="2109783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08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181;p21">
                <a:extLst>
                  <a:ext uri="{FF2B5EF4-FFF2-40B4-BE49-F238E27FC236}">
                    <a16:creationId xmlns:a16="http://schemas.microsoft.com/office/drawing/2014/main" id="{748610F0-7307-4B34-D6DC-24BDDB4A3FE1}"/>
                  </a:ext>
                </a:extLst>
              </p:cNvPr>
              <p:cNvSpPr/>
              <p:nvPr/>
            </p:nvSpPr>
            <p:spPr>
              <a:xfrm>
                <a:off x="4854139" y="2213015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182;p21">
                <a:extLst>
                  <a:ext uri="{FF2B5EF4-FFF2-40B4-BE49-F238E27FC236}">
                    <a16:creationId xmlns:a16="http://schemas.microsoft.com/office/drawing/2014/main" id="{BA92BA10-5B4C-419B-22D3-E076C258296C}"/>
                  </a:ext>
                </a:extLst>
              </p:cNvPr>
              <p:cNvSpPr/>
              <p:nvPr/>
            </p:nvSpPr>
            <p:spPr>
              <a:xfrm>
                <a:off x="4676778" y="2315463"/>
                <a:ext cx="118274" cy="329540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6" extrusionOk="0">
                    <a:moveTo>
                      <a:pt x="2414" y="1"/>
                    </a:moveTo>
                    <a:lnTo>
                      <a:pt x="1" y="1433"/>
                    </a:lnTo>
                    <a:lnTo>
                      <a:pt x="1" y="6725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183;p21">
                <a:extLst>
                  <a:ext uri="{FF2B5EF4-FFF2-40B4-BE49-F238E27FC236}">
                    <a16:creationId xmlns:a16="http://schemas.microsoft.com/office/drawing/2014/main" id="{D59D08AC-8246-CBF4-BB57-6489EF3E1752}"/>
                  </a:ext>
                </a:extLst>
              </p:cNvPr>
              <p:cNvSpPr/>
              <p:nvPr/>
            </p:nvSpPr>
            <p:spPr>
              <a:xfrm>
                <a:off x="5031499" y="1744869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3" y="0"/>
                    </a:moveTo>
                    <a:lnTo>
                      <a:pt x="0" y="1432"/>
                    </a:lnTo>
                    <a:lnTo>
                      <a:pt x="0" y="6708"/>
                    </a:lnTo>
                    <a:lnTo>
                      <a:pt x="2413" y="5293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184;p21">
                <a:extLst>
                  <a:ext uri="{FF2B5EF4-FFF2-40B4-BE49-F238E27FC236}">
                    <a16:creationId xmlns:a16="http://schemas.microsoft.com/office/drawing/2014/main" id="{6EB4042A-74B5-2EB7-2207-00ECE8998E5F}"/>
                  </a:ext>
                </a:extLst>
              </p:cNvPr>
              <p:cNvSpPr/>
              <p:nvPr/>
            </p:nvSpPr>
            <p:spPr>
              <a:xfrm>
                <a:off x="4854139" y="1848101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0"/>
                    </a:moveTo>
                    <a:lnTo>
                      <a:pt x="1" y="1416"/>
                    </a:lnTo>
                    <a:lnTo>
                      <a:pt x="1" y="6709"/>
                    </a:lnTo>
                    <a:lnTo>
                      <a:pt x="2414" y="5277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185;p21">
                <a:extLst>
                  <a:ext uri="{FF2B5EF4-FFF2-40B4-BE49-F238E27FC236}">
                    <a16:creationId xmlns:a16="http://schemas.microsoft.com/office/drawing/2014/main" id="{A77EB64B-75FE-63A2-9A29-01DB56973AF9}"/>
                  </a:ext>
                </a:extLst>
              </p:cNvPr>
              <p:cNvSpPr/>
              <p:nvPr/>
            </p:nvSpPr>
            <p:spPr>
              <a:xfrm>
                <a:off x="4676778" y="1950549"/>
                <a:ext cx="118274" cy="329491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25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25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186;p21">
                <a:extLst>
                  <a:ext uri="{FF2B5EF4-FFF2-40B4-BE49-F238E27FC236}">
                    <a16:creationId xmlns:a16="http://schemas.microsoft.com/office/drawing/2014/main" id="{6FDD42BD-AD09-D3ED-EEBB-37042906B45D}"/>
                  </a:ext>
                </a:extLst>
              </p:cNvPr>
              <p:cNvSpPr/>
              <p:nvPr/>
            </p:nvSpPr>
            <p:spPr>
              <a:xfrm>
                <a:off x="5031499" y="3570221"/>
                <a:ext cx="118274" cy="328756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10" extrusionOk="0">
                    <a:moveTo>
                      <a:pt x="2413" y="1"/>
                    </a:moveTo>
                    <a:lnTo>
                      <a:pt x="0" y="1417"/>
                    </a:lnTo>
                    <a:lnTo>
                      <a:pt x="0" y="6709"/>
                    </a:lnTo>
                    <a:lnTo>
                      <a:pt x="2413" y="5277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187;p21">
                <a:extLst>
                  <a:ext uri="{FF2B5EF4-FFF2-40B4-BE49-F238E27FC236}">
                    <a16:creationId xmlns:a16="http://schemas.microsoft.com/office/drawing/2014/main" id="{BD1AF726-4246-4D0B-6197-C1A59D8B92AB}"/>
                  </a:ext>
                </a:extLst>
              </p:cNvPr>
              <p:cNvSpPr/>
              <p:nvPr/>
            </p:nvSpPr>
            <p:spPr>
              <a:xfrm>
                <a:off x="4676778" y="3775951"/>
                <a:ext cx="118274" cy="328707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6709" extrusionOk="0">
                    <a:moveTo>
                      <a:pt x="2414" y="1"/>
                    </a:moveTo>
                    <a:lnTo>
                      <a:pt x="1" y="1432"/>
                    </a:lnTo>
                    <a:lnTo>
                      <a:pt x="1" y="6709"/>
                    </a:lnTo>
                    <a:lnTo>
                      <a:pt x="2414" y="5293"/>
                    </a:lnTo>
                    <a:lnTo>
                      <a:pt x="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88;p21">
                <a:extLst>
                  <a:ext uri="{FF2B5EF4-FFF2-40B4-BE49-F238E27FC236}">
                    <a16:creationId xmlns:a16="http://schemas.microsoft.com/office/drawing/2014/main" id="{B34649D4-9D2E-ECE8-69E6-BB3A8504460E}"/>
                  </a:ext>
                </a:extLst>
              </p:cNvPr>
              <p:cNvSpPr/>
              <p:nvPr/>
            </p:nvSpPr>
            <p:spPr>
              <a:xfrm>
                <a:off x="4834443" y="3651406"/>
                <a:ext cx="157666" cy="537622"/>
              </a:xfrm>
              <a:custGeom>
                <a:avLst/>
                <a:gdLst/>
                <a:ahLst/>
                <a:cxnLst/>
                <a:rect l="l" t="t" r="r" b="b"/>
                <a:pathLst>
                  <a:path w="3218" h="10973" extrusionOk="0">
                    <a:moveTo>
                      <a:pt x="3218" y="1"/>
                    </a:moveTo>
                    <a:lnTo>
                      <a:pt x="0" y="1947"/>
                    </a:lnTo>
                    <a:lnTo>
                      <a:pt x="0" y="10972"/>
                    </a:lnTo>
                    <a:lnTo>
                      <a:pt x="3218" y="8961"/>
                    </a:lnTo>
                    <a:lnTo>
                      <a:pt x="321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A59029B2-4E36-8A4F-669C-7EB523D91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9" y="1036159"/>
            <a:ext cx="8834544" cy="1664479"/>
          </a:xfrm>
          <a:prstGeom prst="rect">
            <a:avLst/>
          </a:prstGeom>
        </p:spPr>
      </p:pic>
      <p:sp>
        <p:nvSpPr>
          <p:cNvPr id="120" name="Заголовок 1">
            <a:extLst>
              <a:ext uri="{FF2B5EF4-FFF2-40B4-BE49-F238E27FC236}">
                <a16:creationId xmlns:a16="http://schemas.microsoft.com/office/drawing/2014/main" id="{2ACCAECC-4C34-6E0B-0DA0-FE260806C821}"/>
              </a:ext>
            </a:extLst>
          </p:cNvPr>
          <p:cNvSpPr txBox="1">
            <a:spLocks/>
          </p:cNvSpPr>
          <p:nvPr/>
        </p:nvSpPr>
        <p:spPr>
          <a:xfrm>
            <a:off x="2322558" y="3406479"/>
            <a:ext cx="4498206" cy="152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r>
              <a:rPr lang="ru-RU" dirty="0">
                <a:solidFill>
                  <a:schemeClr val="accent1"/>
                </a:solidFill>
              </a:rPr>
              <a:t>Вывод :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нашему исследованию, самым влиятельным конкурентом является компания Этажи, с высокой выручкой и отзывами от клиентов.</a:t>
            </a:r>
            <a:r>
              <a:rPr lang="ru-RU" sz="1400" dirty="0">
                <a:effectLst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27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EFEF9-DBB8-5395-3E51-901A17E30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329" y="261573"/>
            <a:ext cx="3341341" cy="420600"/>
          </a:xfrm>
        </p:spPr>
        <p:txBody>
          <a:bodyPr/>
          <a:lstStyle/>
          <a:p>
            <a:r>
              <a:rPr lang="ru-RU" dirty="0"/>
              <a:t>Описание сегмента рынка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39AAEC-7F74-547F-0C05-65FAA8C36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838" y="799251"/>
            <a:ext cx="4514324" cy="4082676"/>
          </a:xfrm>
          <a:prstGeom prst="rect">
            <a:avLst/>
          </a:prstGeom>
        </p:spPr>
      </p:pic>
      <p:grpSp>
        <p:nvGrpSpPr>
          <p:cNvPr id="10" name="Google Shape;2305;p29">
            <a:extLst>
              <a:ext uri="{FF2B5EF4-FFF2-40B4-BE49-F238E27FC236}">
                <a16:creationId xmlns:a16="http://schemas.microsoft.com/office/drawing/2014/main" id="{7C380E20-B45A-A3C6-B8E4-76572D389095}"/>
              </a:ext>
            </a:extLst>
          </p:cNvPr>
          <p:cNvGrpSpPr/>
          <p:nvPr/>
        </p:nvGrpSpPr>
        <p:grpSpPr>
          <a:xfrm>
            <a:off x="222093" y="1256033"/>
            <a:ext cx="1956610" cy="2933364"/>
            <a:chOff x="457200" y="1642125"/>
            <a:chExt cx="2060891" cy="3089703"/>
          </a:xfrm>
        </p:grpSpPr>
        <p:sp>
          <p:nvSpPr>
            <p:cNvPr id="11" name="Google Shape;2306;p29">
              <a:extLst>
                <a:ext uri="{FF2B5EF4-FFF2-40B4-BE49-F238E27FC236}">
                  <a16:creationId xmlns:a16="http://schemas.microsoft.com/office/drawing/2014/main" id="{B7FF5D6A-E949-BDD5-ACA0-21F3480E63D7}"/>
                </a:ext>
              </a:extLst>
            </p:cNvPr>
            <p:cNvSpPr/>
            <p:nvPr/>
          </p:nvSpPr>
          <p:spPr>
            <a:xfrm>
              <a:off x="637713" y="1642125"/>
              <a:ext cx="612557" cy="2691727"/>
            </a:xfrm>
            <a:custGeom>
              <a:avLst/>
              <a:gdLst/>
              <a:ahLst/>
              <a:cxnLst/>
              <a:rect l="l" t="t" r="r" b="b"/>
              <a:pathLst>
                <a:path w="4965" h="21817" extrusionOk="0">
                  <a:moveTo>
                    <a:pt x="1" y="0"/>
                  </a:moveTo>
                  <a:lnTo>
                    <a:pt x="1" y="21816"/>
                  </a:lnTo>
                  <a:lnTo>
                    <a:pt x="4965" y="2181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2307;p29">
              <a:extLst>
                <a:ext uri="{FF2B5EF4-FFF2-40B4-BE49-F238E27FC236}">
                  <a16:creationId xmlns:a16="http://schemas.microsoft.com/office/drawing/2014/main" id="{025B0F23-C7CD-8C26-0D8C-F4FED0D14C97}"/>
                </a:ext>
              </a:extLst>
            </p:cNvPr>
            <p:cNvGrpSpPr/>
            <p:nvPr/>
          </p:nvGrpSpPr>
          <p:grpSpPr>
            <a:xfrm>
              <a:off x="637782" y="1779245"/>
              <a:ext cx="612587" cy="2399922"/>
              <a:chOff x="1574308" y="1599710"/>
              <a:chExt cx="580706" cy="2275239"/>
            </a:xfrm>
          </p:grpSpPr>
          <p:sp>
            <p:nvSpPr>
              <p:cNvPr id="63" name="Google Shape;2308;p29">
                <a:extLst>
                  <a:ext uri="{FF2B5EF4-FFF2-40B4-BE49-F238E27FC236}">
                    <a16:creationId xmlns:a16="http://schemas.microsoft.com/office/drawing/2014/main" id="{EDD93A12-2C3E-6E1A-9BD0-54C292EACD6C}"/>
                  </a:ext>
                </a:extLst>
              </p:cNvPr>
              <p:cNvSpPr/>
              <p:nvPr/>
            </p:nvSpPr>
            <p:spPr>
              <a:xfrm>
                <a:off x="1574308" y="1599710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309;p29">
                <a:extLst>
                  <a:ext uri="{FF2B5EF4-FFF2-40B4-BE49-F238E27FC236}">
                    <a16:creationId xmlns:a16="http://schemas.microsoft.com/office/drawing/2014/main" id="{F5DD295C-D3B3-EAA1-ED79-7D7D2D10BA68}"/>
                  </a:ext>
                </a:extLst>
              </p:cNvPr>
              <p:cNvSpPr/>
              <p:nvPr/>
            </p:nvSpPr>
            <p:spPr>
              <a:xfrm>
                <a:off x="1574308" y="1820883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310;p29">
                <a:extLst>
                  <a:ext uri="{FF2B5EF4-FFF2-40B4-BE49-F238E27FC236}">
                    <a16:creationId xmlns:a16="http://schemas.microsoft.com/office/drawing/2014/main" id="{3F5B8784-5439-991B-501C-8C8A997F7B8B}"/>
                  </a:ext>
                </a:extLst>
              </p:cNvPr>
              <p:cNvSpPr/>
              <p:nvPr/>
            </p:nvSpPr>
            <p:spPr>
              <a:xfrm>
                <a:off x="1574308" y="2042056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311;p29">
                <a:extLst>
                  <a:ext uri="{FF2B5EF4-FFF2-40B4-BE49-F238E27FC236}">
                    <a16:creationId xmlns:a16="http://schemas.microsoft.com/office/drawing/2014/main" id="{6A2BCFA8-2E09-E8AD-515C-0D2ECAC0FB1F}"/>
                  </a:ext>
                </a:extLst>
              </p:cNvPr>
              <p:cNvSpPr/>
              <p:nvPr/>
            </p:nvSpPr>
            <p:spPr>
              <a:xfrm>
                <a:off x="1574308" y="2263229"/>
                <a:ext cx="580706" cy="63626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44" extrusionOk="0">
                    <a:moveTo>
                      <a:pt x="1" y="1"/>
                    </a:moveTo>
                    <a:lnTo>
                      <a:pt x="1" y="543"/>
                    </a:lnTo>
                    <a:lnTo>
                      <a:pt x="4965" y="543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312;p29">
                <a:extLst>
                  <a:ext uri="{FF2B5EF4-FFF2-40B4-BE49-F238E27FC236}">
                    <a16:creationId xmlns:a16="http://schemas.microsoft.com/office/drawing/2014/main" id="{492B40E9-827E-EA36-4172-C4B91C9C71F7}"/>
                  </a:ext>
                </a:extLst>
              </p:cNvPr>
              <p:cNvSpPr/>
              <p:nvPr/>
            </p:nvSpPr>
            <p:spPr>
              <a:xfrm>
                <a:off x="1574308" y="2482765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313;p29">
                <a:extLst>
                  <a:ext uri="{FF2B5EF4-FFF2-40B4-BE49-F238E27FC236}">
                    <a16:creationId xmlns:a16="http://schemas.microsoft.com/office/drawing/2014/main" id="{457F1BCB-95F7-91F5-4198-C423BFA0D334}"/>
                  </a:ext>
                </a:extLst>
              </p:cNvPr>
              <p:cNvSpPr/>
              <p:nvPr/>
            </p:nvSpPr>
            <p:spPr>
              <a:xfrm>
                <a:off x="1574308" y="2703938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314;p29">
                <a:extLst>
                  <a:ext uri="{FF2B5EF4-FFF2-40B4-BE49-F238E27FC236}">
                    <a16:creationId xmlns:a16="http://schemas.microsoft.com/office/drawing/2014/main" id="{7CBFDB5A-F2E6-3E1E-87E1-74007C615FF1}"/>
                  </a:ext>
                </a:extLst>
              </p:cNvPr>
              <p:cNvSpPr/>
              <p:nvPr/>
            </p:nvSpPr>
            <p:spPr>
              <a:xfrm>
                <a:off x="1574308" y="2925111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315;p29">
                <a:extLst>
                  <a:ext uri="{FF2B5EF4-FFF2-40B4-BE49-F238E27FC236}">
                    <a16:creationId xmlns:a16="http://schemas.microsoft.com/office/drawing/2014/main" id="{A40DF26F-FC0D-1A7E-120F-4C46365FE88B}"/>
                  </a:ext>
                </a:extLst>
              </p:cNvPr>
              <p:cNvSpPr/>
              <p:nvPr/>
            </p:nvSpPr>
            <p:spPr>
              <a:xfrm>
                <a:off x="1574308" y="3146283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316;p29">
                <a:extLst>
                  <a:ext uri="{FF2B5EF4-FFF2-40B4-BE49-F238E27FC236}">
                    <a16:creationId xmlns:a16="http://schemas.microsoft.com/office/drawing/2014/main" id="{6EF199F4-E70A-73A3-1F0C-CC1139328DF3}"/>
                  </a:ext>
                </a:extLst>
              </p:cNvPr>
              <p:cNvSpPr/>
              <p:nvPr/>
            </p:nvSpPr>
            <p:spPr>
              <a:xfrm>
                <a:off x="1574308" y="3367456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317;p29">
                <a:extLst>
                  <a:ext uri="{FF2B5EF4-FFF2-40B4-BE49-F238E27FC236}">
                    <a16:creationId xmlns:a16="http://schemas.microsoft.com/office/drawing/2014/main" id="{60CFC0BC-C4F6-E83C-6608-0597C9DAD98D}"/>
                  </a:ext>
                </a:extLst>
              </p:cNvPr>
              <p:cNvSpPr/>
              <p:nvPr/>
            </p:nvSpPr>
            <p:spPr>
              <a:xfrm>
                <a:off x="1574308" y="3588629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318;p29">
                <a:extLst>
                  <a:ext uri="{FF2B5EF4-FFF2-40B4-BE49-F238E27FC236}">
                    <a16:creationId xmlns:a16="http://schemas.microsoft.com/office/drawing/2014/main" id="{A01A2883-12E7-9807-10C8-6B6F9C48130A}"/>
                  </a:ext>
                </a:extLst>
              </p:cNvPr>
              <p:cNvSpPr/>
              <p:nvPr/>
            </p:nvSpPr>
            <p:spPr>
              <a:xfrm>
                <a:off x="1574308" y="3809802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" name="Google Shape;2319;p29">
              <a:extLst>
                <a:ext uri="{FF2B5EF4-FFF2-40B4-BE49-F238E27FC236}">
                  <a16:creationId xmlns:a16="http://schemas.microsoft.com/office/drawing/2014/main" id="{FB3D225B-E964-13B7-3543-E3DCDEA54D5B}"/>
                </a:ext>
              </a:extLst>
            </p:cNvPr>
            <p:cNvSpPr/>
            <p:nvPr/>
          </p:nvSpPr>
          <p:spPr>
            <a:xfrm>
              <a:off x="1250157" y="1642125"/>
              <a:ext cx="466728" cy="2691727"/>
            </a:xfrm>
            <a:custGeom>
              <a:avLst/>
              <a:gdLst/>
              <a:ahLst/>
              <a:cxnLst/>
              <a:rect l="l" t="t" r="r" b="b"/>
              <a:pathLst>
                <a:path w="3783" h="21817" extrusionOk="0">
                  <a:moveTo>
                    <a:pt x="1" y="0"/>
                  </a:moveTo>
                  <a:lnTo>
                    <a:pt x="1" y="21816"/>
                  </a:lnTo>
                  <a:lnTo>
                    <a:pt x="3783" y="21816"/>
                  </a:lnTo>
                  <a:lnTo>
                    <a:pt x="37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" name="Google Shape;2320;p29">
              <a:extLst>
                <a:ext uri="{FF2B5EF4-FFF2-40B4-BE49-F238E27FC236}">
                  <a16:creationId xmlns:a16="http://schemas.microsoft.com/office/drawing/2014/main" id="{05573423-F0DD-8CD2-56B0-1400A8761E7F}"/>
                </a:ext>
              </a:extLst>
            </p:cNvPr>
            <p:cNvGrpSpPr/>
            <p:nvPr/>
          </p:nvGrpSpPr>
          <p:grpSpPr>
            <a:xfrm>
              <a:off x="1250252" y="1779245"/>
              <a:ext cx="466751" cy="2399922"/>
              <a:chOff x="2154903" y="1599710"/>
              <a:chExt cx="442460" cy="2275239"/>
            </a:xfrm>
          </p:grpSpPr>
          <p:sp>
            <p:nvSpPr>
              <p:cNvPr id="52" name="Google Shape;2321;p29">
                <a:extLst>
                  <a:ext uri="{FF2B5EF4-FFF2-40B4-BE49-F238E27FC236}">
                    <a16:creationId xmlns:a16="http://schemas.microsoft.com/office/drawing/2014/main" id="{8E642134-81FD-DDCA-BDF5-6B641E2FC892}"/>
                  </a:ext>
                </a:extLst>
              </p:cNvPr>
              <p:cNvSpPr/>
              <p:nvPr/>
            </p:nvSpPr>
            <p:spPr>
              <a:xfrm>
                <a:off x="2154903" y="1599710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322;p29">
                <a:extLst>
                  <a:ext uri="{FF2B5EF4-FFF2-40B4-BE49-F238E27FC236}">
                    <a16:creationId xmlns:a16="http://schemas.microsoft.com/office/drawing/2014/main" id="{5568BE1F-B6D5-CEA3-CBB4-4B1B4A6C877D}"/>
                  </a:ext>
                </a:extLst>
              </p:cNvPr>
              <p:cNvSpPr/>
              <p:nvPr/>
            </p:nvSpPr>
            <p:spPr>
              <a:xfrm>
                <a:off x="2154903" y="1820883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323;p29">
                <a:extLst>
                  <a:ext uri="{FF2B5EF4-FFF2-40B4-BE49-F238E27FC236}">
                    <a16:creationId xmlns:a16="http://schemas.microsoft.com/office/drawing/2014/main" id="{F4075044-58F0-6826-DAA9-4863ECD98894}"/>
                  </a:ext>
                </a:extLst>
              </p:cNvPr>
              <p:cNvSpPr/>
              <p:nvPr/>
            </p:nvSpPr>
            <p:spPr>
              <a:xfrm>
                <a:off x="2154903" y="2042056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324;p29">
                <a:extLst>
                  <a:ext uri="{FF2B5EF4-FFF2-40B4-BE49-F238E27FC236}">
                    <a16:creationId xmlns:a16="http://schemas.microsoft.com/office/drawing/2014/main" id="{4A1F57D9-AB23-59E4-181B-755FC58EA204}"/>
                  </a:ext>
                </a:extLst>
              </p:cNvPr>
              <p:cNvSpPr/>
              <p:nvPr/>
            </p:nvSpPr>
            <p:spPr>
              <a:xfrm>
                <a:off x="2154903" y="2263229"/>
                <a:ext cx="442460" cy="63626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44" extrusionOk="0">
                    <a:moveTo>
                      <a:pt x="1" y="1"/>
                    </a:moveTo>
                    <a:lnTo>
                      <a:pt x="1" y="543"/>
                    </a:lnTo>
                    <a:lnTo>
                      <a:pt x="3783" y="543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325;p29">
                <a:extLst>
                  <a:ext uri="{FF2B5EF4-FFF2-40B4-BE49-F238E27FC236}">
                    <a16:creationId xmlns:a16="http://schemas.microsoft.com/office/drawing/2014/main" id="{F5280CF8-8A5F-4D95-82EB-D04250D96492}"/>
                  </a:ext>
                </a:extLst>
              </p:cNvPr>
              <p:cNvSpPr/>
              <p:nvPr/>
            </p:nvSpPr>
            <p:spPr>
              <a:xfrm>
                <a:off x="2154903" y="2482765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326;p29">
                <a:extLst>
                  <a:ext uri="{FF2B5EF4-FFF2-40B4-BE49-F238E27FC236}">
                    <a16:creationId xmlns:a16="http://schemas.microsoft.com/office/drawing/2014/main" id="{03D5D6AB-8037-DA91-ABEB-ECE779D00067}"/>
                  </a:ext>
                </a:extLst>
              </p:cNvPr>
              <p:cNvSpPr/>
              <p:nvPr/>
            </p:nvSpPr>
            <p:spPr>
              <a:xfrm>
                <a:off x="2154903" y="2703938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327;p29">
                <a:extLst>
                  <a:ext uri="{FF2B5EF4-FFF2-40B4-BE49-F238E27FC236}">
                    <a16:creationId xmlns:a16="http://schemas.microsoft.com/office/drawing/2014/main" id="{85F47093-98F8-3D89-E8C1-0B86165825CE}"/>
                  </a:ext>
                </a:extLst>
              </p:cNvPr>
              <p:cNvSpPr/>
              <p:nvPr/>
            </p:nvSpPr>
            <p:spPr>
              <a:xfrm>
                <a:off x="2154903" y="2925111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328;p29">
                <a:extLst>
                  <a:ext uri="{FF2B5EF4-FFF2-40B4-BE49-F238E27FC236}">
                    <a16:creationId xmlns:a16="http://schemas.microsoft.com/office/drawing/2014/main" id="{157D46C3-D009-9800-CEF0-720CE3F552E9}"/>
                  </a:ext>
                </a:extLst>
              </p:cNvPr>
              <p:cNvSpPr/>
              <p:nvPr/>
            </p:nvSpPr>
            <p:spPr>
              <a:xfrm>
                <a:off x="2154903" y="3146283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329;p29">
                <a:extLst>
                  <a:ext uri="{FF2B5EF4-FFF2-40B4-BE49-F238E27FC236}">
                    <a16:creationId xmlns:a16="http://schemas.microsoft.com/office/drawing/2014/main" id="{0469690A-F5BA-1F59-C8E7-BD183B176980}"/>
                  </a:ext>
                </a:extLst>
              </p:cNvPr>
              <p:cNvSpPr/>
              <p:nvPr/>
            </p:nvSpPr>
            <p:spPr>
              <a:xfrm>
                <a:off x="2154903" y="3367456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330;p29">
                <a:extLst>
                  <a:ext uri="{FF2B5EF4-FFF2-40B4-BE49-F238E27FC236}">
                    <a16:creationId xmlns:a16="http://schemas.microsoft.com/office/drawing/2014/main" id="{83375DE3-3291-97CF-7816-9F11EAC68651}"/>
                  </a:ext>
                </a:extLst>
              </p:cNvPr>
              <p:cNvSpPr/>
              <p:nvPr/>
            </p:nvSpPr>
            <p:spPr>
              <a:xfrm>
                <a:off x="2154903" y="3588629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331;p29">
                <a:extLst>
                  <a:ext uri="{FF2B5EF4-FFF2-40B4-BE49-F238E27FC236}">
                    <a16:creationId xmlns:a16="http://schemas.microsoft.com/office/drawing/2014/main" id="{B87ED05E-558B-C9F8-A07C-8F16CCDF5A4E}"/>
                  </a:ext>
                </a:extLst>
              </p:cNvPr>
              <p:cNvSpPr/>
              <p:nvPr/>
            </p:nvSpPr>
            <p:spPr>
              <a:xfrm>
                <a:off x="2154903" y="3809802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" name="Google Shape;2332;p29">
              <a:extLst>
                <a:ext uri="{FF2B5EF4-FFF2-40B4-BE49-F238E27FC236}">
                  <a16:creationId xmlns:a16="http://schemas.microsoft.com/office/drawing/2014/main" id="{05FAA720-2AE6-173E-F533-C8E55C8BF571}"/>
                </a:ext>
              </a:extLst>
            </p:cNvPr>
            <p:cNvSpPr/>
            <p:nvPr/>
          </p:nvSpPr>
          <p:spPr>
            <a:xfrm>
              <a:off x="457200" y="4333689"/>
              <a:ext cx="801197" cy="398139"/>
            </a:xfrm>
            <a:custGeom>
              <a:avLst/>
              <a:gdLst/>
              <a:ahLst/>
              <a:cxnLst/>
              <a:rect l="l" t="t" r="r" b="b"/>
              <a:pathLst>
                <a:path w="6494" h="3227" extrusionOk="0">
                  <a:moveTo>
                    <a:pt x="0" y="0"/>
                  </a:moveTo>
                  <a:lnTo>
                    <a:pt x="0" y="3226"/>
                  </a:lnTo>
                  <a:lnTo>
                    <a:pt x="6494" y="3226"/>
                  </a:lnTo>
                  <a:lnTo>
                    <a:pt x="64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333;p29">
              <a:extLst>
                <a:ext uri="{FF2B5EF4-FFF2-40B4-BE49-F238E27FC236}">
                  <a16:creationId xmlns:a16="http://schemas.microsoft.com/office/drawing/2014/main" id="{89493979-D46D-5A42-3ECB-7CB294E47012}"/>
                </a:ext>
              </a:extLst>
            </p:cNvPr>
            <p:cNvSpPr/>
            <p:nvPr/>
          </p:nvSpPr>
          <p:spPr>
            <a:xfrm>
              <a:off x="1256515" y="4333689"/>
              <a:ext cx="495967" cy="398139"/>
            </a:xfrm>
            <a:custGeom>
              <a:avLst/>
              <a:gdLst/>
              <a:ahLst/>
              <a:cxnLst/>
              <a:rect l="l" t="t" r="r" b="b"/>
              <a:pathLst>
                <a:path w="4020" h="3227" extrusionOk="0">
                  <a:moveTo>
                    <a:pt x="1" y="0"/>
                  </a:moveTo>
                  <a:lnTo>
                    <a:pt x="1" y="3226"/>
                  </a:lnTo>
                  <a:lnTo>
                    <a:pt x="4019" y="3226"/>
                  </a:lnTo>
                  <a:lnTo>
                    <a:pt x="40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334;p29">
              <a:extLst>
                <a:ext uri="{FF2B5EF4-FFF2-40B4-BE49-F238E27FC236}">
                  <a16:creationId xmlns:a16="http://schemas.microsoft.com/office/drawing/2014/main" id="{7D481DB3-3279-67BD-D91E-C07AE3D8583D}"/>
                </a:ext>
              </a:extLst>
            </p:cNvPr>
            <p:cNvSpPr/>
            <p:nvPr/>
          </p:nvSpPr>
          <p:spPr>
            <a:xfrm>
              <a:off x="1773478" y="2258016"/>
              <a:ext cx="279691" cy="284879"/>
            </a:xfrm>
            <a:custGeom>
              <a:avLst/>
              <a:gdLst/>
              <a:ahLst/>
              <a:cxnLst/>
              <a:rect l="l" t="t" r="r" b="b"/>
              <a:pathLst>
                <a:path w="2267" h="2309" extrusionOk="0">
                  <a:moveTo>
                    <a:pt x="0" y="0"/>
                  </a:moveTo>
                  <a:lnTo>
                    <a:pt x="0" y="2308"/>
                  </a:lnTo>
                  <a:lnTo>
                    <a:pt x="2267" y="2308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35;p29">
              <a:extLst>
                <a:ext uri="{FF2B5EF4-FFF2-40B4-BE49-F238E27FC236}">
                  <a16:creationId xmlns:a16="http://schemas.microsoft.com/office/drawing/2014/main" id="{75676F4B-5B0D-DBDA-8758-8E87F36F6FB1}"/>
                </a:ext>
              </a:extLst>
            </p:cNvPr>
            <p:cNvSpPr/>
            <p:nvPr/>
          </p:nvSpPr>
          <p:spPr>
            <a:xfrm>
              <a:off x="2053051" y="2258016"/>
              <a:ext cx="214549" cy="286606"/>
            </a:xfrm>
            <a:custGeom>
              <a:avLst/>
              <a:gdLst/>
              <a:ahLst/>
              <a:cxnLst/>
              <a:rect l="l" t="t" r="r" b="b"/>
              <a:pathLst>
                <a:path w="1739" h="2323" extrusionOk="0">
                  <a:moveTo>
                    <a:pt x="1" y="0"/>
                  </a:moveTo>
                  <a:lnTo>
                    <a:pt x="1" y="2322"/>
                  </a:lnTo>
                  <a:lnTo>
                    <a:pt x="1739" y="2322"/>
                  </a:lnTo>
                  <a:lnTo>
                    <a:pt x="1739" y="6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36;p29">
              <a:extLst>
                <a:ext uri="{FF2B5EF4-FFF2-40B4-BE49-F238E27FC236}">
                  <a16:creationId xmlns:a16="http://schemas.microsoft.com/office/drawing/2014/main" id="{790492E6-FCF8-A411-698A-05BFB0E70926}"/>
                </a:ext>
              </a:extLst>
            </p:cNvPr>
            <p:cNvSpPr/>
            <p:nvPr/>
          </p:nvSpPr>
          <p:spPr>
            <a:xfrm>
              <a:off x="1536639" y="2472443"/>
              <a:ext cx="507935" cy="1859669"/>
            </a:xfrm>
            <a:custGeom>
              <a:avLst/>
              <a:gdLst/>
              <a:ahLst/>
              <a:cxnLst/>
              <a:rect l="l" t="t" r="r" b="b"/>
              <a:pathLst>
                <a:path w="4117" h="15073" extrusionOk="0">
                  <a:moveTo>
                    <a:pt x="1" y="0"/>
                  </a:moveTo>
                  <a:lnTo>
                    <a:pt x="1" y="15073"/>
                  </a:lnTo>
                  <a:lnTo>
                    <a:pt x="4116" y="15073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37;p29">
              <a:extLst>
                <a:ext uri="{FF2B5EF4-FFF2-40B4-BE49-F238E27FC236}">
                  <a16:creationId xmlns:a16="http://schemas.microsoft.com/office/drawing/2014/main" id="{50B7EBBB-F3E6-D2E6-4362-7F071A33916F}"/>
                </a:ext>
              </a:extLst>
            </p:cNvPr>
            <p:cNvSpPr/>
            <p:nvPr/>
          </p:nvSpPr>
          <p:spPr>
            <a:xfrm>
              <a:off x="1613873" y="2566702"/>
              <a:ext cx="44662" cy="1657330"/>
            </a:xfrm>
            <a:custGeom>
              <a:avLst/>
              <a:gdLst/>
              <a:ahLst/>
              <a:cxnLst/>
              <a:rect l="l" t="t" r="r" b="b"/>
              <a:pathLst>
                <a:path w="362" h="13433" extrusionOk="0">
                  <a:moveTo>
                    <a:pt x="0" y="1"/>
                  </a:moveTo>
                  <a:lnTo>
                    <a:pt x="0" y="13433"/>
                  </a:lnTo>
                  <a:lnTo>
                    <a:pt x="362" y="13433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38;p29">
              <a:extLst>
                <a:ext uri="{FF2B5EF4-FFF2-40B4-BE49-F238E27FC236}">
                  <a16:creationId xmlns:a16="http://schemas.microsoft.com/office/drawing/2014/main" id="{0E0CB29E-5D79-D4F6-06D2-69C47484C5BF}"/>
                </a:ext>
              </a:extLst>
            </p:cNvPr>
            <p:cNvSpPr/>
            <p:nvPr/>
          </p:nvSpPr>
          <p:spPr>
            <a:xfrm>
              <a:off x="1766490" y="2566702"/>
              <a:ext cx="46512" cy="1657330"/>
            </a:xfrm>
            <a:custGeom>
              <a:avLst/>
              <a:gdLst/>
              <a:ahLst/>
              <a:cxnLst/>
              <a:rect l="l" t="t" r="r" b="b"/>
              <a:pathLst>
                <a:path w="377" h="13433" extrusionOk="0">
                  <a:moveTo>
                    <a:pt x="1" y="1"/>
                  </a:moveTo>
                  <a:lnTo>
                    <a:pt x="1" y="13433"/>
                  </a:lnTo>
                  <a:lnTo>
                    <a:pt x="376" y="13433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39;p29">
              <a:extLst>
                <a:ext uri="{FF2B5EF4-FFF2-40B4-BE49-F238E27FC236}">
                  <a16:creationId xmlns:a16="http://schemas.microsoft.com/office/drawing/2014/main" id="{CE89252C-53EC-3620-3F09-CDB578088203}"/>
                </a:ext>
              </a:extLst>
            </p:cNvPr>
            <p:cNvSpPr/>
            <p:nvPr/>
          </p:nvSpPr>
          <p:spPr>
            <a:xfrm>
              <a:off x="1919231" y="2566702"/>
              <a:ext cx="46389" cy="1657330"/>
            </a:xfrm>
            <a:custGeom>
              <a:avLst/>
              <a:gdLst/>
              <a:ahLst/>
              <a:cxnLst/>
              <a:rect l="l" t="t" r="r" b="b"/>
              <a:pathLst>
                <a:path w="376" h="13433" extrusionOk="0">
                  <a:moveTo>
                    <a:pt x="0" y="1"/>
                  </a:moveTo>
                  <a:lnTo>
                    <a:pt x="0" y="13433"/>
                  </a:lnTo>
                  <a:lnTo>
                    <a:pt x="376" y="13433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40;p29">
              <a:extLst>
                <a:ext uri="{FF2B5EF4-FFF2-40B4-BE49-F238E27FC236}">
                  <a16:creationId xmlns:a16="http://schemas.microsoft.com/office/drawing/2014/main" id="{7760CA13-AFD0-7085-0120-5D83C0BC60B2}"/>
                </a:ext>
              </a:extLst>
            </p:cNvPr>
            <p:cNvSpPr/>
            <p:nvPr/>
          </p:nvSpPr>
          <p:spPr>
            <a:xfrm>
              <a:off x="1536639" y="2566702"/>
              <a:ext cx="507935" cy="48241"/>
            </a:xfrm>
            <a:custGeom>
              <a:avLst/>
              <a:gdLst/>
              <a:ahLst/>
              <a:cxnLst/>
              <a:rect l="l" t="t" r="r" b="b"/>
              <a:pathLst>
                <a:path w="4117" h="391" extrusionOk="0">
                  <a:moveTo>
                    <a:pt x="1" y="1"/>
                  </a:moveTo>
                  <a:lnTo>
                    <a:pt x="1" y="390"/>
                  </a:lnTo>
                  <a:lnTo>
                    <a:pt x="4116" y="390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41;p29">
              <a:extLst>
                <a:ext uri="{FF2B5EF4-FFF2-40B4-BE49-F238E27FC236}">
                  <a16:creationId xmlns:a16="http://schemas.microsoft.com/office/drawing/2014/main" id="{44FF8A8B-2063-C46E-2DD8-2C8BA24DF1C4}"/>
                </a:ext>
              </a:extLst>
            </p:cNvPr>
            <p:cNvSpPr/>
            <p:nvPr/>
          </p:nvSpPr>
          <p:spPr>
            <a:xfrm>
              <a:off x="1536639" y="2727954"/>
              <a:ext cx="507935" cy="48241"/>
            </a:xfrm>
            <a:custGeom>
              <a:avLst/>
              <a:gdLst/>
              <a:ahLst/>
              <a:cxnLst/>
              <a:rect l="l" t="t" r="r" b="b"/>
              <a:pathLst>
                <a:path w="4117" h="391" extrusionOk="0">
                  <a:moveTo>
                    <a:pt x="1" y="1"/>
                  </a:moveTo>
                  <a:lnTo>
                    <a:pt x="1" y="390"/>
                  </a:lnTo>
                  <a:lnTo>
                    <a:pt x="4116" y="390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42;p29">
              <a:extLst>
                <a:ext uri="{FF2B5EF4-FFF2-40B4-BE49-F238E27FC236}">
                  <a16:creationId xmlns:a16="http://schemas.microsoft.com/office/drawing/2014/main" id="{748CBD11-C881-27DD-A396-C3FDAD3A9117}"/>
                </a:ext>
              </a:extLst>
            </p:cNvPr>
            <p:cNvSpPr/>
            <p:nvPr/>
          </p:nvSpPr>
          <p:spPr>
            <a:xfrm>
              <a:off x="1536639" y="2889206"/>
              <a:ext cx="507935" cy="46513"/>
            </a:xfrm>
            <a:custGeom>
              <a:avLst/>
              <a:gdLst/>
              <a:ahLst/>
              <a:cxnLst/>
              <a:rect l="l" t="t" r="r" b="b"/>
              <a:pathLst>
                <a:path w="4117" h="377" extrusionOk="0">
                  <a:moveTo>
                    <a:pt x="1" y="1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43;p29">
              <a:extLst>
                <a:ext uri="{FF2B5EF4-FFF2-40B4-BE49-F238E27FC236}">
                  <a16:creationId xmlns:a16="http://schemas.microsoft.com/office/drawing/2014/main" id="{3F41EB2F-A1BA-5DBF-F3FA-5EB2956363B9}"/>
                </a:ext>
              </a:extLst>
            </p:cNvPr>
            <p:cNvSpPr/>
            <p:nvPr/>
          </p:nvSpPr>
          <p:spPr>
            <a:xfrm>
              <a:off x="1536639" y="3050458"/>
              <a:ext cx="507935" cy="46513"/>
            </a:xfrm>
            <a:custGeom>
              <a:avLst/>
              <a:gdLst/>
              <a:ahLst/>
              <a:cxnLst/>
              <a:rect l="l" t="t" r="r" b="b"/>
              <a:pathLst>
                <a:path w="4117" h="377" extrusionOk="0">
                  <a:moveTo>
                    <a:pt x="1" y="1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44;p29">
              <a:extLst>
                <a:ext uri="{FF2B5EF4-FFF2-40B4-BE49-F238E27FC236}">
                  <a16:creationId xmlns:a16="http://schemas.microsoft.com/office/drawing/2014/main" id="{D1360BAC-418A-FA68-496A-0CF93D390B74}"/>
                </a:ext>
              </a:extLst>
            </p:cNvPr>
            <p:cNvSpPr/>
            <p:nvPr/>
          </p:nvSpPr>
          <p:spPr>
            <a:xfrm>
              <a:off x="1536639" y="3211711"/>
              <a:ext cx="507935" cy="46513"/>
            </a:xfrm>
            <a:custGeom>
              <a:avLst/>
              <a:gdLst/>
              <a:ahLst/>
              <a:cxnLst/>
              <a:rect l="l" t="t" r="r" b="b"/>
              <a:pathLst>
                <a:path w="4117" h="377" extrusionOk="0">
                  <a:moveTo>
                    <a:pt x="1" y="1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45;p29">
              <a:extLst>
                <a:ext uri="{FF2B5EF4-FFF2-40B4-BE49-F238E27FC236}">
                  <a16:creationId xmlns:a16="http://schemas.microsoft.com/office/drawing/2014/main" id="{DDF5DF7A-CDBE-5405-1290-D4256E7A00CC}"/>
                </a:ext>
              </a:extLst>
            </p:cNvPr>
            <p:cNvSpPr/>
            <p:nvPr/>
          </p:nvSpPr>
          <p:spPr>
            <a:xfrm>
              <a:off x="1536639" y="3371359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46;p29">
              <a:extLst>
                <a:ext uri="{FF2B5EF4-FFF2-40B4-BE49-F238E27FC236}">
                  <a16:creationId xmlns:a16="http://schemas.microsoft.com/office/drawing/2014/main" id="{E6E6FC12-49B7-78AF-3292-525B526C8E84}"/>
                </a:ext>
              </a:extLst>
            </p:cNvPr>
            <p:cNvSpPr/>
            <p:nvPr/>
          </p:nvSpPr>
          <p:spPr>
            <a:xfrm>
              <a:off x="1536639" y="3532611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47;p29">
              <a:extLst>
                <a:ext uri="{FF2B5EF4-FFF2-40B4-BE49-F238E27FC236}">
                  <a16:creationId xmlns:a16="http://schemas.microsoft.com/office/drawing/2014/main" id="{E4FA239B-722F-F639-6031-A2F2896CD7CF}"/>
                </a:ext>
              </a:extLst>
            </p:cNvPr>
            <p:cNvSpPr/>
            <p:nvPr/>
          </p:nvSpPr>
          <p:spPr>
            <a:xfrm>
              <a:off x="1536639" y="3693863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48;p29">
              <a:extLst>
                <a:ext uri="{FF2B5EF4-FFF2-40B4-BE49-F238E27FC236}">
                  <a16:creationId xmlns:a16="http://schemas.microsoft.com/office/drawing/2014/main" id="{204CD2F6-F329-4785-35CF-637D24BA6D93}"/>
                </a:ext>
              </a:extLst>
            </p:cNvPr>
            <p:cNvSpPr/>
            <p:nvPr/>
          </p:nvSpPr>
          <p:spPr>
            <a:xfrm>
              <a:off x="1536639" y="3855115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49;p29">
              <a:extLst>
                <a:ext uri="{FF2B5EF4-FFF2-40B4-BE49-F238E27FC236}">
                  <a16:creationId xmlns:a16="http://schemas.microsoft.com/office/drawing/2014/main" id="{E59033FF-FE6B-7020-66C8-E26562D725B3}"/>
                </a:ext>
              </a:extLst>
            </p:cNvPr>
            <p:cNvSpPr/>
            <p:nvPr/>
          </p:nvSpPr>
          <p:spPr>
            <a:xfrm>
              <a:off x="1536639" y="4016367"/>
              <a:ext cx="507935" cy="46390"/>
            </a:xfrm>
            <a:custGeom>
              <a:avLst/>
              <a:gdLst/>
              <a:ahLst/>
              <a:cxnLst/>
              <a:rect l="l" t="t" r="r" b="b"/>
              <a:pathLst>
                <a:path w="4117" h="376" extrusionOk="0">
                  <a:moveTo>
                    <a:pt x="1" y="0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50;p29">
              <a:extLst>
                <a:ext uri="{FF2B5EF4-FFF2-40B4-BE49-F238E27FC236}">
                  <a16:creationId xmlns:a16="http://schemas.microsoft.com/office/drawing/2014/main" id="{340327BF-7E10-705C-CD71-094D74413F01}"/>
                </a:ext>
              </a:extLst>
            </p:cNvPr>
            <p:cNvSpPr/>
            <p:nvPr/>
          </p:nvSpPr>
          <p:spPr>
            <a:xfrm>
              <a:off x="1536639" y="4177619"/>
              <a:ext cx="507935" cy="46390"/>
            </a:xfrm>
            <a:custGeom>
              <a:avLst/>
              <a:gdLst/>
              <a:ahLst/>
              <a:cxnLst/>
              <a:rect l="l" t="t" r="r" b="b"/>
              <a:pathLst>
                <a:path w="4117" h="376" extrusionOk="0">
                  <a:moveTo>
                    <a:pt x="1" y="0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1;p29">
              <a:extLst>
                <a:ext uri="{FF2B5EF4-FFF2-40B4-BE49-F238E27FC236}">
                  <a16:creationId xmlns:a16="http://schemas.microsoft.com/office/drawing/2014/main" id="{EC568D67-E090-5A76-310C-7447F1CD142E}"/>
                </a:ext>
              </a:extLst>
            </p:cNvPr>
            <p:cNvSpPr/>
            <p:nvPr/>
          </p:nvSpPr>
          <p:spPr>
            <a:xfrm>
              <a:off x="2044459" y="2472443"/>
              <a:ext cx="387768" cy="1859669"/>
            </a:xfrm>
            <a:custGeom>
              <a:avLst/>
              <a:gdLst/>
              <a:ahLst/>
              <a:cxnLst/>
              <a:rect l="l" t="t" r="r" b="b"/>
              <a:pathLst>
                <a:path w="3143" h="15073" extrusionOk="0">
                  <a:moveTo>
                    <a:pt x="0" y="0"/>
                  </a:moveTo>
                  <a:lnTo>
                    <a:pt x="0" y="15073"/>
                  </a:lnTo>
                  <a:lnTo>
                    <a:pt x="3143" y="15073"/>
                  </a:lnTo>
                  <a:lnTo>
                    <a:pt x="31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" name="Google Shape;2352;p29">
              <a:extLst>
                <a:ext uri="{FF2B5EF4-FFF2-40B4-BE49-F238E27FC236}">
                  <a16:creationId xmlns:a16="http://schemas.microsoft.com/office/drawing/2014/main" id="{6E7EB5D8-91BF-42EF-C307-6E9A1B9E1FBB}"/>
                </a:ext>
              </a:extLst>
            </p:cNvPr>
            <p:cNvGrpSpPr/>
            <p:nvPr/>
          </p:nvGrpSpPr>
          <p:grpSpPr>
            <a:xfrm>
              <a:off x="2044587" y="2566594"/>
              <a:ext cx="387787" cy="1657233"/>
              <a:chOff x="2907899" y="2346154"/>
              <a:chExt cx="367605" cy="1571134"/>
            </a:xfrm>
          </p:grpSpPr>
          <p:sp>
            <p:nvSpPr>
              <p:cNvPr id="38" name="Google Shape;2353;p29">
                <a:extLst>
                  <a:ext uri="{FF2B5EF4-FFF2-40B4-BE49-F238E27FC236}">
                    <a16:creationId xmlns:a16="http://schemas.microsoft.com/office/drawing/2014/main" id="{467697A2-92A4-B68A-3B01-36E561B8024E}"/>
                  </a:ext>
                </a:extLst>
              </p:cNvPr>
              <p:cNvSpPr/>
              <p:nvPr/>
            </p:nvSpPr>
            <p:spPr>
              <a:xfrm>
                <a:off x="2907899" y="2346154"/>
                <a:ext cx="367605" cy="45731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1" extrusionOk="0">
                    <a:moveTo>
                      <a:pt x="0" y="1"/>
                    </a:moveTo>
                    <a:lnTo>
                      <a:pt x="0" y="390"/>
                    </a:lnTo>
                    <a:lnTo>
                      <a:pt x="3143" y="390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354;p29">
                <a:extLst>
                  <a:ext uri="{FF2B5EF4-FFF2-40B4-BE49-F238E27FC236}">
                    <a16:creationId xmlns:a16="http://schemas.microsoft.com/office/drawing/2014/main" id="{E2D0C346-0691-4D82-B323-C18C7AF98CD1}"/>
                  </a:ext>
                </a:extLst>
              </p:cNvPr>
              <p:cNvSpPr/>
              <p:nvPr/>
            </p:nvSpPr>
            <p:spPr>
              <a:xfrm>
                <a:off x="2907899" y="2499022"/>
                <a:ext cx="367605" cy="45731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1" extrusionOk="0">
                    <a:moveTo>
                      <a:pt x="0" y="1"/>
                    </a:moveTo>
                    <a:lnTo>
                      <a:pt x="0" y="390"/>
                    </a:lnTo>
                    <a:lnTo>
                      <a:pt x="3143" y="390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355;p29">
                <a:extLst>
                  <a:ext uri="{FF2B5EF4-FFF2-40B4-BE49-F238E27FC236}">
                    <a16:creationId xmlns:a16="http://schemas.microsoft.com/office/drawing/2014/main" id="{00CFCD5B-00FD-C245-5BCC-AD335B1071BB}"/>
                  </a:ext>
                </a:extLst>
              </p:cNvPr>
              <p:cNvSpPr/>
              <p:nvPr/>
            </p:nvSpPr>
            <p:spPr>
              <a:xfrm>
                <a:off x="2907899" y="2651890"/>
                <a:ext cx="367605" cy="4409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7" extrusionOk="0">
                    <a:moveTo>
                      <a:pt x="0" y="1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356;p29">
                <a:extLst>
                  <a:ext uri="{FF2B5EF4-FFF2-40B4-BE49-F238E27FC236}">
                    <a16:creationId xmlns:a16="http://schemas.microsoft.com/office/drawing/2014/main" id="{5B745F95-756F-ABBA-F806-4494DA6C1A8A}"/>
                  </a:ext>
                </a:extLst>
              </p:cNvPr>
              <p:cNvSpPr/>
              <p:nvPr/>
            </p:nvSpPr>
            <p:spPr>
              <a:xfrm>
                <a:off x="2907899" y="2804758"/>
                <a:ext cx="367605" cy="4409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7" extrusionOk="0">
                    <a:moveTo>
                      <a:pt x="0" y="1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357;p29">
                <a:extLst>
                  <a:ext uri="{FF2B5EF4-FFF2-40B4-BE49-F238E27FC236}">
                    <a16:creationId xmlns:a16="http://schemas.microsoft.com/office/drawing/2014/main" id="{AB8EFA79-E99A-294A-98E0-C295DD90A15C}"/>
                  </a:ext>
                </a:extLst>
              </p:cNvPr>
              <p:cNvSpPr/>
              <p:nvPr/>
            </p:nvSpPr>
            <p:spPr>
              <a:xfrm>
                <a:off x="2907899" y="2957626"/>
                <a:ext cx="367605" cy="4409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7" extrusionOk="0">
                    <a:moveTo>
                      <a:pt x="0" y="1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358;p29">
                <a:extLst>
                  <a:ext uri="{FF2B5EF4-FFF2-40B4-BE49-F238E27FC236}">
                    <a16:creationId xmlns:a16="http://schemas.microsoft.com/office/drawing/2014/main" id="{AF002133-7307-CA10-419E-64BED1908356}"/>
                  </a:ext>
                </a:extLst>
              </p:cNvPr>
              <p:cNvSpPr/>
              <p:nvPr/>
            </p:nvSpPr>
            <p:spPr>
              <a:xfrm>
                <a:off x="2907899" y="3108973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359;p29">
                <a:extLst>
                  <a:ext uri="{FF2B5EF4-FFF2-40B4-BE49-F238E27FC236}">
                    <a16:creationId xmlns:a16="http://schemas.microsoft.com/office/drawing/2014/main" id="{FF62FE16-FCD8-8532-7EAF-F2CB4DBBCB8B}"/>
                  </a:ext>
                </a:extLst>
              </p:cNvPr>
              <p:cNvSpPr/>
              <p:nvPr/>
            </p:nvSpPr>
            <p:spPr>
              <a:xfrm>
                <a:off x="2907899" y="3261841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360;p29">
                <a:extLst>
                  <a:ext uri="{FF2B5EF4-FFF2-40B4-BE49-F238E27FC236}">
                    <a16:creationId xmlns:a16="http://schemas.microsoft.com/office/drawing/2014/main" id="{7F9DE55F-2B02-8620-D6F3-9C0776A7B344}"/>
                  </a:ext>
                </a:extLst>
              </p:cNvPr>
              <p:cNvSpPr/>
              <p:nvPr/>
            </p:nvSpPr>
            <p:spPr>
              <a:xfrm>
                <a:off x="2907899" y="3414709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361;p29">
                <a:extLst>
                  <a:ext uri="{FF2B5EF4-FFF2-40B4-BE49-F238E27FC236}">
                    <a16:creationId xmlns:a16="http://schemas.microsoft.com/office/drawing/2014/main" id="{80BE17D2-5E75-EC69-1535-EB9F8917FB55}"/>
                  </a:ext>
                </a:extLst>
              </p:cNvPr>
              <p:cNvSpPr/>
              <p:nvPr/>
            </p:nvSpPr>
            <p:spPr>
              <a:xfrm>
                <a:off x="2907899" y="3567576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362;p29">
                <a:extLst>
                  <a:ext uri="{FF2B5EF4-FFF2-40B4-BE49-F238E27FC236}">
                    <a16:creationId xmlns:a16="http://schemas.microsoft.com/office/drawing/2014/main" id="{FF253419-C0EA-29FF-82BB-9168AAFABBAE}"/>
                  </a:ext>
                </a:extLst>
              </p:cNvPr>
              <p:cNvSpPr/>
              <p:nvPr/>
            </p:nvSpPr>
            <p:spPr>
              <a:xfrm>
                <a:off x="2907899" y="3720444"/>
                <a:ext cx="367605" cy="43977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6" extrusionOk="0">
                    <a:moveTo>
                      <a:pt x="0" y="0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363;p29">
                <a:extLst>
                  <a:ext uri="{FF2B5EF4-FFF2-40B4-BE49-F238E27FC236}">
                    <a16:creationId xmlns:a16="http://schemas.microsoft.com/office/drawing/2014/main" id="{E1FFFE02-30E4-371D-4FC2-05DDFB2EFA38}"/>
                  </a:ext>
                </a:extLst>
              </p:cNvPr>
              <p:cNvSpPr/>
              <p:nvPr/>
            </p:nvSpPr>
            <p:spPr>
              <a:xfrm>
                <a:off x="2907899" y="3873312"/>
                <a:ext cx="367605" cy="43977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6" extrusionOk="0">
                    <a:moveTo>
                      <a:pt x="0" y="0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364;p29">
                <a:extLst>
                  <a:ext uri="{FF2B5EF4-FFF2-40B4-BE49-F238E27FC236}">
                    <a16:creationId xmlns:a16="http://schemas.microsoft.com/office/drawing/2014/main" id="{00D6E0BE-18CB-3A57-E08D-DED4EB8AFB92}"/>
                  </a:ext>
                </a:extLst>
              </p:cNvPr>
              <p:cNvSpPr/>
              <p:nvPr/>
            </p:nvSpPr>
            <p:spPr>
              <a:xfrm>
                <a:off x="2964859" y="2346154"/>
                <a:ext cx="32632" cy="1571124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3433" extrusionOk="0">
                    <a:moveTo>
                      <a:pt x="0" y="1"/>
                    </a:moveTo>
                    <a:lnTo>
                      <a:pt x="0" y="13433"/>
                    </a:lnTo>
                    <a:lnTo>
                      <a:pt x="278" y="13433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365;p29">
                <a:extLst>
                  <a:ext uri="{FF2B5EF4-FFF2-40B4-BE49-F238E27FC236}">
                    <a16:creationId xmlns:a16="http://schemas.microsoft.com/office/drawing/2014/main" id="{C49AC0A6-D5C3-9DD4-7DFE-86992863A555}"/>
                  </a:ext>
                </a:extLst>
              </p:cNvPr>
              <p:cNvSpPr/>
              <p:nvPr/>
            </p:nvSpPr>
            <p:spPr>
              <a:xfrm>
                <a:off x="3075387" y="2346154"/>
                <a:ext cx="32632" cy="1571124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3433" extrusionOk="0">
                    <a:moveTo>
                      <a:pt x="1" y="1"/>
                    </a:moveTo>
                    <a:lnTo>
                      <a:pt x="1" y="13433"/>
                    </a:lnTo>
                    <a:lnTo>
                      <a:pt x="279" y="13433"/>
                    </a:lnTo>
                    <a:lnTo>
                      <a:pt x="27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366;p29">
                <a:extLst>
                  <a:ext uri="{FF2B5EF4-FFF2-40B4-BE49-F238E27FC236}">
                    <a16:creationId xmlns:a16="http://schemas.microsoft.com/office/drawing/2014/main" id="{4E441A2A-91F4-EBC0-0055-20400836F0EF}"/>
                  </a:ext>
                </a:extLst>
              </p:cNvPr>
              <p:cNvSpPr/>
              <p:nvPr/>
            </p:nvSpPr>
            <p:spPr>
              <a:xfrm>
                <a:off x="3186032" y="2346154"/>
                <a:ext cx="32632" cy="1571124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3433" extrusionOk="0">
                    <a:moveTo>
                      <a:pt x="0" y="1"/>
                    </a:moveTo>
                    <a:lnTo>
                      <a:pt x="0" y="13433"/>
                    </a:lnTo>
                    <a:lnTo>
                      <a:pt x="278" y="13433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2367;p29">
              <a:extLst>
                <a:ext uri="{FF2B5EF4-FFF2-40B4-BE49-F238E27FC236}">
                  <a16:creationId xmlns:a16="http://schemas.microsoft.com/office/drawing/2014/main" id="{F1362D67-043F-7DA3-730E-147B3C69A319}"/>
                </a:ext>
              </a:extLst>
            </p:cNvPr>
            <p:cNvSpPr/>
            <p:nvPr/>
          </p:nvSpPr>
          <p:spPr>
            <a:xfrm>
              <a:off x="1449154" y="4331957"/>
              <a:ext cx="595289" cy="399866"/>
            </a:xfrm>
            <a:custGeom>
              <a:avLst/>
              <a:gdLst/>
              <a:ahLst/>
              <a:cxnLst/>
              <a:rect l="l" t="t" r="r" b="b"/>
              <a:pathLst>
                <a:path w="5410" h="3241" extrusionOk="0">
                  <a:moveTo>
                    <a:pt x="1" y="1"/>
                  </a:moveTo>
                  <a:lnTo>
                    <a:pt x="1" y="3240"/>
                  </a:lnTo>
                  <a:lnTo>
                    <a:pt x="5409" y="3240"/>
                  </a:lnTo>
                  <a:lnTo>
                    <a:pt x="54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68;p29">
              <a:extLst>
                <a:ext uri="{FF2B5EF4-FFF2-40B4-BE49-F238E27FC236}">
                  <a16:creationId xmlns:a16="http://schemas.microsoft.com/office/drawing/2014/main" id="{38F1015D-6883-21E8-E90D-FAF13E75959F}"/>
                </a:ext>
              </a:extLst>
            </p:cNvPr>
            <p:cNvSpPr/>
            <p:nvPr/>
          </p:nvSpPr>
          <p:spPr>
            <a:xfrm>
              <a:off x="2044462" y="4331957"/>
              <a:ext cx="473629" cy="399866"/>
            </a:xfrm>
            <a:custGeom>
              <a:avLst/>
              <a:gdLst/>
              <a:ahLst/>
              <a:cxnLst/>
              <a:rect l="l" t="t" r="r" b="b"/>
              <a:pathLst>
                <a:path w="3338" h="3241" extrusionOk="0">
                  <a:moveTo>
                    <a:pt x="0" y="1"/>
                  </a:moveTo>
                  <a:lnTo>
                    <a:pt x="0" y="3240"/>
                  </a:lnTo>
                  <a:lnTo>
                    <a:pt x="3337" y="3240"/>
                  </a:lnTo>
                  <a:lnTo>
                    <a:pt x="33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2305;p29">
            <a:extLst>
              <a:ext uri="{FF2B5EF4-FFF2-40B4-BE49-F238E27FC236}">
                <a16:creationId xmlns:a16="http://schemas.microsoft.com/office/drawing/2014/main" id="{2521BFF5-82E2-FDA3-C671-1C440E1BD31F}"/>
              </a:ext>
            </a:extLst>
          </p:cNvPr>
          <p:cNvGrpSpPr/>
          <p:nvPr/>
        </p:nvGrpSpPr>
        <p:grpSpPr>
          <a:xfrm>
            <a:off x="6967667" y="2215403"/>
            <a:ext cx="1956610" cy="2933364"/>
            <a:chOff x="457200" y="1642125"/>
            <a:chExt cx="2060891" cy="3089703"/>
          </a:xfrm>
        </p:grpSpPr>
        <p:sp>
          <p:nvSpPr>
            <p:cNvPr id="75" name="Google Shape;2306;p29">
              <a:extLst>
                <a:ext uri="{FF2B5EF4-FFF2-40B4-BE49-F238E27FC236}">
                  <a16:creationId xmlns:a16="http://schemas.microsoft.com/office/drawing/2014/main" id="{394FD633-CABA-DD67-DB6F-19AF9AB075E2}"/>
                </a:ext>
              </a:extLst>
            </p:cNvPr>
            <p:cNvSpPr/>
            <p:nvPr/>
          </p:nvSpPr>
          <p:spPr>
            <a:xfrm>
              <a:off x="637713" y="1642125"/>
              <a:ext cx="612557" cy="2691727"/>
            </a:xfrm>
            <a:custGeom>
              <a:avLst/>
              <a:gdLst/>
              <a:ahLst/>
              <a:cxnLst/>
              <a:rect l="l" t="t" r="r" b="b"/>
              <a:pathLst>
                <a:path w="4965" h="21817" extrusionOk="0">
                  <a:moveTo>
                    <a:pt x="1" y="0"/>
                  </a:moveTo>
                  <a:lnTo>
                    <a:pt x="1" y="21816"/>
                  </a:lnTo>
                  <a:lnTo>
                    <a:pt x="4965" y="2181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6" name="Google Shape;2307;p29">
              <a:extLst>
                <a:ext uri="{FF2B5EF4-FFF2-40B4-BE49-F238E27FC236}">
                  <a16:creationId xmlns:a16="http://schemas.microsoft.com/office/drawing/2014/main" id="{2BB7645B-1F75-5A6D-B72F-07EA2C81C116}"/>
                </a:ext>
              </a:extLst>
            </p:cNvPr>
            <p:cNvGrpSpPr/>
            <p:nvPr/>
          </p:nvGrpSpPr>
          <p:grpSpPr>
            <a:xfrm>
              <a:off x="637782" y="1779245"/>
              <a:ext cx="612587" cy="2399922"/>
              <a:chOff x="1574308" y="1599710"/>
              <a:chExt cx="580706" cy="2275239"/>
            </a:xfrm>
          </p:grpSpPr>
          <p:sp>
            <p:nvSpPr>
              <p:cNvPr id="127" name="Google Shape;2308;p29">
                <a:extLst>
                  <a:ext uri="{FF2B5EF4-FFF2-40B4-BE49-F238E27FC236}">
                    <a16:creationId xmlns:a16="http://schemas.microsoft.com/office/drawing/2014/main" id="{474EA52B-5536-1377-1E7A-5DD65DC850B5}"/>
                  </a:ext>
                </a:extLst>
              </p:cNvPr>
              <p:cNvSpPr/>
              <p:nvPr/>
            </p:nvSpPr>
            <p:spPr>
              <a:xfrm>
                <a:off x="1574308" y="1599710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2309;p29">
                <a:extLst>
                  <a:ext uri="{FF2B5EF4-FFF2-40B4-BE49-F238E27FC236}">
                    <a16:creationId xmlns:a16="http://schemas.microsoft.com/office/drawing/2014/main" id="{B96A220C-D09E-1A3A-6AA9-9388D8EB3B08}"/>
                  </a:ext>
                </a:extLst>
              </p:cNvPr>
              <p:cNvSpPr/>
              <p:nvPr/>
            </p:nvSpPr>
            <p:spPr>
              <a:xfrm>
                <a:off x="1574308" y="1820883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2310;p29">
                <a:extLst>
                  <a:ext uri="{FF2B5EF4-FFF2-40B4-BE49-F238E27FC236}">
                    <a16:creationId xmlns:a16="http://schemas.microsoft.com/office/drawing/2014/main" id="{065C169C-5D3A-3756-8E93-C7B132F27AA0}"/>
                  </a:ext>
                </a:extLst>
              </p:cNvPr>
              <p:cNvSpPr/>
              <p:nvPr/>
            </p:nvSpPr>
            <p:spPr>
              <a:xfrm>
                <a:off x="1574308" y="2042056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2311;p29">
                <a:extLst>
                  <a:ext uri="{FF2B5EF4-FFF2-40B4-BE49-F238E27FC236}">
                    <a16:creationId xmlns:a16="http://schemas.microsoft.com/office/drawing/2014/main" id="{701ED665-E028-2548-68F3-39A373795C1A}"/>
                  </a:ext>
                </a:extLst>
              </p:cNvPr>
              <p:cNvSpPr/>
              <p:nvPr/>
            </p:nvSpPr>
            <p:spPr>
              <a:xfrm>
                <a:off x="1574308" y="2263229"/>
                <a:ext cx="580706" cy="63626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44" extrusionOk="0">
                    <a:moveTo>
                      <a:pt x="1" y="1"/>
                    </a:moveTo>
                    <a:lnTo>
                      <a:pt x="1" y="543"/>
                    </a:lnTo>
                    <a:lnTo>
                      <a:pt x="4965" y="543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2312;p29">
                <a:extLst>
                  <a:ext uri="{FF2B5EF4-FFF2-40B4-BE49-F238E27FC236}">
                    <a16:creationId xmlns:a16="http://schemas.microsoft.com/office/drawing/2014/main" id="{DCB06168-E50E-E46C-0867-2EC081891E92}"/>
                  </a:ext>
                </a:extLst>
              </p:cNvPr>
              <p:cNvSpPr/>
              <p:nvPr/>
            </p:nvSpPr>
            <p:spPr>
              <a:xfrm>
                <a:off x="1574308" y="2482765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2313;p29">
                <a:extLst>
                  <a:ext uri="{FF2B5EF4-FFF2-40B4-BE49-F238E27FC236}">
                    <a16:creationId xmlns:a16="http://schemas.microsoft.com/office/drawing/2014/main" id="{8A17D913-89A5-457C-CC24-F08FCB5B0888}"/>
                  </a:ext>
                </a:extLst>
              </p:cNvPr>
              <p:cNvSpPr/>
              <p:nvPr/>
            </p:nvSpPr>
            <p:spPr>
              <a:xfrm>
                <a:off x="1574308" y="2703938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2314;p29">
                <a:extLst>
                  <a:ext uri="{FF2B5EF4-FFF2-40B4-BE49-F238E27FC236}">
                    <a16:creationId xmlns:a16="http://schemas.microsoft.com/office/drawing/2014/main" id="{F85B09E1-4502-3DCD-FC89-282884D30C25}"/>
                  </a:ext>
                </a:extLst>
              </p:cNvPr>
              <p:cNvSpPr/>
              <p:nvPr/>
            </p:nvSpPr>
            <p:spPr>
              <a:xfrm>
                <a:off x="1574308" y="2925111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2315;p29">
                <a:extLst>
                  <a:ext uri="{FF2B5EF4-FFF2-40B4-BE49-F238E27FC236}">
                    <a16:creationId xmlns:a16="http://schemas.microsoft.com/office/drawing/2014/main" id="{C1FBE05A-A144-B698-51F4-9CD3BC2E466A}"/>
                  </a:ext>
                </a:extLst>
              </p:cNvPr>
              <p:cNvSpPr/>
              <p:nvPr/>
            </p:nvSpPr>
            <p:spPr>
              <a:xfrm>
                <a:off x="1574308" y="3146283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2316;p29">
                <a:extLst>
                  <a:ext uri="{FF2B5EF4-FFF2-40B4-BE49-F238E27FC236}">
                    <a16:creationId xmlns:a16="http://schemas.microsoft.com/office/drawing/2014/main" id="{B175E44A-1ADE-6C57-F938-D2FC3ED93CB0}"/>
                  </a:ext>
                </a:extLst>
              </p:cNvPr>
              <p:cNvSpPr/>
              <p:nvPr/>
            </p:nvSpPr>
            <p:spPr>
              <a:xfrm>
                <a:off x="1574308" y="3367456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2317;p29">
                <a:extLst>
                  <a:ext uri="{FF2B5EF4-FFF2-40B4-BE49-F238E27FC236}">
                    <a16:creationId xmlns:a16="http://schemas.microsoft.com/office/drawing/2014/main" id="{EA8EF0B9-88FE-E2D7-26A2-18988E5B7A64}"/>
                  </a:ext>
                </a:extLst>
              </p:cNvPr>
              <p:cNvSpPr/>
              <p:nvPr/>
            </p:nvSpPr>
            <p:spPr>
              <a:xfrm>
                <a:off x="1574308" y="3588629"/>
                <a:ext cx="580706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2318;p29">
                <a:extLst>
                  <a:ext uri="{FF2B5EF4-FFF2-40B4-BE49-F238E27FC236}">
                    <a16:creationId xmlns:a16="http://schemas.microsoft.com/office/drawing/2014/main" id="{44CAB0D2-1D52-96A6-202D-E42D048B861E}"/>
                  </a:ext>
                </a:extLst>
              </p:cNvPr>
              <p:cNvSpPr/>
              <p:nvPr/>
            </p:nvSpPr>
            <p:spPr>
              <a:xfrm>
                <a:off x="1574308" y="3809802"/>
                <a:ext cx="580706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4965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4965" y="557"/>
                    </a:lnTo>
                    <a:lnTo>
                      <a:pt x="496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" name="Google Shape;2319;p29">
              <a:extLst>
                <a:ext uri="{FF2B5EF4-FFF2-40B4-BE49-F238E27FC236}">
                  <a16:creationId xmlns:a16="http://schemas.microsoft.com/office/drawing/2014/main" id="{91288BAC-F051-FDE2-923A-C33D8AE9B5B0}"/>
                </a:ext>
              </a:extLst>
            </p:cNvPr>
            <p:cNvSpPr/>
            <p:nvPr/>
          </p:nvSpPr>
          <p:spPr>
            <a:xfrm>
              <a:off x="1250157" y="1642125"/>
              <a:ext cx="466728" cy="2691727"/>
            </a:xfrm>
            <a:custGeom>
              <a:avLst/>
              <a:gdLst/>
              <a:ahLst/>
              <a:cxnLst/>
              <a:rect l="l" t="t" r="r" b="b"/>
              <a:pathLst>
                <a:path w="3783" h="21817" extrusionOk="0">
                  <a:moveTo>
                    <a:pt x="1" y="0"/>
                  </a:moveTo>
                  <a:lnTo>
                    <a:pt x="1" y="21816"/>
                  </a:lnTo>
                  <a:lnTo>
                    <a:pt x="3783" y="21816"/>
                  </a:lnTo>
                  <a:lnTo>
                    <a:pt x="37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" name="Google Shape;2320;p29">
              <a:extLst>
                <a:ext uri="{FF2B5EF4-FFF2-40B4-BE49-F238E27FC236}">
                  <a16:creationId xmlns:a16="http://schemas.microsoft.com/office/drawing/2014/main" id="{185B6C6A-0BC3-93ED-0EC6-A0123A2049E0}"/>
                </a:ext>
              </a:extLst>
            </p:cNvPr>
            <p:cNvGrpSpPr/>
            <p:nvPr/>
          </p:nvGrpSpPr>
          <p:grpSpPr>
            <a:xfrm>
              <a:off x="1250252" y="1779245"/>
              <a:ext cx="466751" cy="2399922"/>
              <a:chOff x="2154903" y="1599710"/>
              <a:chExt cx="442460" cy="2275239"/>
            </a:xfrm>
          </p:grpSpPr>
          <p:sp>
            <p:nvSpPr>
              <p:cNvPr id="116" name="Google Shape;2321;p29">
                <a:extLst>
                  <a:ext uri="{FF2B5EF4-FFF2-40B4-BE49-F238E27FC236}">
                    <a16:creationId xmlns:a16="http://schemas.microsoft.com/office/drawing/2014/main" id="{1AB4F192-74B4-C8D5-9EE3-0B0F95061FE4}"/>
                  </a:ext>
                </a:extLst>
              </p:cNvPr>
              <p:cNvSpPr/>
              <p:nvPr/>
            </p:nvSpPr>
            <p:spPr>
              <a:xfrm>
                <a:off x="2154903" y="1599710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2322;p29">
                <a:extLst>
                  <a:ext uri="{FF2B5EF4-FFF2-40B4-BE49-F238E27FC236}">
                    <a16:creationId xmlns:a16="http://schemas.microsoft.com/office/drawing/2014/main" id="{664962DE-63E8-D831-48BE-65074EC9FC25}"/>
                  </a:ext>
                </a:extLst>
              </p:cNvPr>
              <p:cNvSpPr/>
              <p:nvPr/>
            </p:nvSpPr>
            <p:spPr>
              <a:xfrm>
                <a:off x="2154903" y="1820883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2323;p29">
                <a:extLst>
                  <a:ext uri="{FF2B5EF4-FFF2-40B4-BE49-F238E27FC236}">
                    <a16:creationId xmlns:a16="http://schemas.microsoft.com/office/drawing/2014/main" id="{68C7D82B-BD3B-B8FE-709A-CA1DEC60B313}"/>
                  </a:ext>
                </a:extLst>
              </p:cNvPr>
              <p:cNvSpPr/>
              <p:nvPr/>
            </p:nvSpPr>
            <p:spPr>
              <a:xfrm>
                <a:off x="2154903" y="2042056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2324;p29">
                <a:extLst>
                  <a:ext uri="{FF2B5EF4-FFF2-40B4-BE49-F238E27FC236}">
                    <a16:creationId xmlns:a16="http://schemas.microsoft.com/office/drawing/2014/main" id="{E585ECFC-4534-8A95-89F7-900057900655}"/>
                  </a:ext>
                </a:extLst>
              </p:cNvPr>
              <p:cNvSpPr/>
              <p:nvPr/>
            </p:nvSpPr>
            <p:spPr>
              <a:xfrm>
                <a:off x="2154903" y="2263229"/>
                <a:ext cx="442460" cy="63626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44" extrusionOk="0">
                    <a:moveTo>
                      <a:pt x="1" y="1"/>
                    </a:moveTo>
                    <a:lnTo>
                      <a:pt x="1" y="543"/>
                    </a:lnTo>
                    <a:lnTo>
                      <a:pt x="3783" y="543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2325;p29">
                <a:extLst>
                  <a:ext uri="{FF2B5EF4-FFF2-40B4-BE49-F238E27FC236}">
                    <a16:creationId xmlns:a16="http://schemas.microsoft.com/office/drawing/2014/main" id="{6884B2B8-213C-6B79-5B6D-36D752A5D91C}"/>
                  </a:ext>
                </a:extLst>
              </p:cNvPr>
              <p:cNvSpPr/>
              <p:nvPr/>
            </p:nvSpPr>
            <p:spPr>
              <a:xfrm>
                <a:off x="2154903" y="2482765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2326;p29">
                <a:extLst>
                  <a:ext uri="{FF2B5EF4-FFF2-40B4-BE49-F238E27FC236}">
                    <a16:creationId xmlns:a16="http://schemas.microsoft.com/office/drawing/2014/main" id="{9AB8BA18-4B4D-53E3-810A-55499BF38FF5}"/>
                  </a:ext>
                </a:extLst>
              </p:cNvPr>
              <p:cNvSpPr/>
              <p:nvPr/>
            </p:nvSpPr>
            <p:spPr>
              <a:xfrm>
                <a:off x="2154903" y="2703938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2327;p29">
                <a:extLst>
                  <a:ext uri="{FF2B5EF4-FFF2-40B4-BE49-F238E27FC236}">
                    <a16:creationId xmlns:a16="http://schemas.microsoft.com/office/drawing/2014/main" id="{EAD08886-FAFA-A7D4-857C-C21A8E3FA00F}"/>
                  </a:ext>
                </a:extLst>
              </p:cNvPr>
              <p:cNvSpPr/>
              <p:nvPr/>
            </p:nvSpPr>
            <p:spPr>
              <a:xfrm>
                <a:off x="2154903" y="2925111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328;p29">
                <a:extLst>
                  <a:ext uri="{FF2B5EF4-FFF2-40B4-BE49-F238E27FC236}">
                    <a16:creationId xmlns:a16="http://schemas.microsoft.com/office/drawing/2014/main" id="{48A3BE24-6BAA-B90B-0254-C400091DCB35}"/>
                  </a:ext>
                </a:extLst>
              </p:cNvPr>
              <p:cNvSpPr/>
              <p:nvPr/>
            </p:nvSpPr>
            <p:spPr>
              <a:xfrm>
                <a:off x="2154903" y="3146283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2329;p29">
                <a:extLst>
                  <a:ext uri="{FF2B5EF4-FFF2-40B4-BE49-F238E27FC236}">
                    <a16:creationId xmlns:a16="http://schemas.microsoft.com/office/drawing/2014/main" id="{48F2CC7D-9F6A-D2AC-DDA3-4209BE43C976}"/>
                  </a:ext>
                </a:extLst>
              </p:cNvPr>
              <p:cNvSpPr/>
              <p:nvPr/>
            </p:nvSpPr>
            <p:spPr>
              <a:xfrm>
                <a:off x="2154903" y="3367456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330;p29">
                <a:extLst>
                  <a:ext uri="{FF2B5EF4-FFF2-40B4-BE49-F238E27FC236}">
                    <a16:creationId xmlns:a16="http://schemas.microsoft.com/office/drawing/2014/main" id="{17071D8B-7178-72CB-7A0F-88FD4308902A}"/>
                  </a:ext>
                </a:extLst>
              </p:cNvPr>
              <p:cNvSpPr/>
              <p:nvPr/>
            </p:nvSpPr>
            <p:spPr>
              <a:xfrm>
                <a:off x="2154903" y="3588629"/>
                <a:ext cx="442460" cy="65264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8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2331;p29">
                <a:extLst>
                  <a:ext uri="{FF2B5EF4-FFF2-40B4-BE49-F238E27FC236}">
                    <a16:creationId xmlns:a16="http://schemas.microsoft.com/office/drawing/2014/main" id="{ACD09823-EEE8-CED6-8E8C-2B80F7A58089}"/>
                  </a:ext>
                </a:extLst>
              </p:cNvPr>
              <p:cNvSpPr/>
              <p:nvPr/>
            </p:nvSpPr>
            <p:spPr>
              <a:xfrm>
                <a:off x="2154903" y="3809802"/>
                <a:ext cx="442460" cy="65147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557" extrusionOk="0">
                    <a:moveTo>
                      <a:pt x="1" y="1"/>
                    </a:moveTo>
                    <a:lnTo>
                      <a:pt x="1" y="557"/>
                    </a:lnTo>
                    <a:lnTo>
                      <a:pt x="3783" y="557"/>
                    </a:lnTo>
                    <a:lnTo>
                      <a:pt x="37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9" name="Google Shape;2332;p29">
              <a:extLst>
                <a:ext uri="{FF2B5EF4-FFF2-40B4-BE49-F238E27FC236}">
                  <a16:creationId xmlns:a16="http://schemas.microsoft.com/office/drawing/2014/main" id="{2AE2BA32-6C7A-C536-2F2A-03CFC3B09A2F}"/>
                </a:ext>
              </a:extLst>
            </p:cNvPr>
            <p:cNvSpPr/>
            <p:nvPr/>
          </p:nvSpPr>
          <p:spPr>
            <a:xfrm>
              <a:off x="457200" y="4333689"/>
              <a:ext cx="801197" cy="398139"/>
            </a:xfrm>
            <a:custGeom>
              <a:avLst/>
              <a:gdLst/>
              <a:ahLst/>
              <a:cxnLst/>
              <a:rect l="l" t="t" r="r" b="b"/>
              <a:pathLst>
                <a:path w="6494" h="3227" extrusionOk="0">
                  <a:moveTo>
                    <a:pt x="0" y="0"/>
                  </a:moveTo>
                  <a:lnTo>
                    <a:pt x="0" y="3226"/>
                  </a:lnTo>
                  <a:lnTo>
                    <a:pt x="6494" y="3226"/>
                  </a:lnTo>
                  <a:lnTo>
                    <a:pt x="64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333;p29">
              <a:extLst>
                <a:ext uri="{FF2B5EF4-FFF2-40B4-BE49-F238E27FC236}">
                  <a16:creationId xmlns:a16="http://schemas.microsoft.com/office/drawing/2014/main" id="{1FD91AC2-8AA5-B6F2-B34F-B8370243A359}"/>
                </a:ext>
              </a:extLst>
            </p:cNvPr>
            <p:cNvSpPr/>
            <p:nvPr/>
          </p:nvSpPr>
          <p:spPr>
            <a:xfrm>
              <a:off x="1256515" y="4333689"/>
              <a:ext cx="495967" cy="398139"/>
            </a:xfrm>
            <a:custGeom>
              <a:avLst/>
              <a:gdLst/>
              <a:ahLst/>
              <a:cxnLst/>
              <a:rect l="l" t="t" r="r" b="b"/>
              <a:pathLst>
                <a:path w="4020" h="3227" extrusionOk="0">
                  <a:moveTo>
                    <a:pt x="1" y="0"/>
                  </a:moveTo>
                  <a:lnTo>
                    <a:pt x="1" y="3226"/>
                  </a:lnTo>
                  <a:lnTo>
                    <a:pt x="4019" y="3226"/>
                  </a:lnTo>
                  <a:lnTo>
                    <a:pt x="40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334;p29">
              <a:extLst>
                <a:ext uri="{FF2B5EF4-FFF2-40B4-BE49-F238E27FC236}">
                  <a16:creationId xmlns:a16="http://schemas.microsoft.com/office/drawing/2014/main" id="{69E29021-26A0-A922-11A2-CC663E7050E5}"/>
                </a:ext>
              </a:extLst>
            </p:cNvPr>
            <p:cNvSpPr/>
            <p:nvPr/>
          </p:nvSpPr>
          <p:spPr>
            <a:xfrm>
              <a:off x="1773478" y="2258016"/>
              <a:ext cx="279691" cy="284879"/>
            </a:xfrm>
            <a:custGeom>
              <a:avLst/>
              <a:gdLst/>
              <a:ahLst/>
              <a:cxnLst/>
              <a:rect l="l" t="t" r="r" b="b"/>
              <a:pathLst>
                <a:path w="2267" h="2309" extrusionOk="0">
                  <a:moveTo>
                    <a:pt x="0" y="0"/>
                  </a:moveTo>
                  <a:lnTo>
                    <a:pt x="0" y="2308"/>
                  </a:lnTo>
                  <a:lnTo>
                    <a:pt x="2267" y="2308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335;p29">
              <a:extLst>
                <a:ext uri="{FF2B5EF4-FFF2-40B4-BE49-F238E27FC236}">
                  <a16:creationId xmlns:a16="http://schemas.microsoft.com/office/drawing/2014/main" id="{0C0F8835-1BFE-6F0F-2880-AC25A0D05A48}"/>
                </a:ext>
              </a:extLst>
            </p:cNvPr>
            <p:cNvSpPr/>
            <p:nvPr/>
          </p:nvSpPr>
          <p:spPr>
            <a:xfrm>
              <a:off x="2053051" y="2258016"/>
              <a:ext cx="214549" cy="286606"/>
            </a:xfrm>
            <a:custGeom>
              <a:avLst/>
              <a:gdLst/>
              <a:ahLst/>
              <a:cxnLst/>
              <a:rect l="l" t="t" r="r" b="b"/>
              <a:pathLst>
                <a:path w="1739" h="2323" extrusionOk="0">
                  <a:moveTo>
                    <a:pt x="1" y="0"/>
                  </a:moveTo>
                  <a:lnTo>
                    <a:pt x="1" y="2322"/>
                  </a:lnTo>
                  <a:lnTo>
                    <a:pt x="1739" y="2322"/>
                  </a:lnTo>
                  <a:lnTo>
                    <a:pt x="1739" y="6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336;p29">
              <a:extLst>
                <a:ext uri="{FF2B5EF4-FFF2-40B4-BE49-F238E27FC236}">
                  <a16:creationId xmlns:a16="http://schemas.microsoft.com/office/drawing/2014/main" id="{2BBA8574-41DD-BF41-7E4F-691733475CA1}"/>
                </a:ext>
              </a:extLst>
            </p:cNvPr>
            <p:cNvSpPr/>
            <p:nvPr/>
          </p:nvSpPr>
          <p:spPr>
            <a:xfrm>
              <a:off x="1536639" y="2472443"/>
              <a:ext cx="507935" cy="1859669"/>
            </a:xfrm>
            <a:custGeom>
              <a:avLst/>
              <a:gdLst/>
              <a:ahLst/>
              <a:cxnLst/>
              <a:rect l="l" t="t" r="r" b="b"/>
              <a:pathLst>
                <a:path w="4117" h="15073" extrusionOk="0">
                  <a:moveTo>
                    <a:pt x="1" y="0"/>
                  </a:moveTo>
                  <a:lnTo>
                    <a:pt x="1" y="15073"/>
                  </a:lnTo>
                  <a:lnTo>
                    <a:pt x="4116" y="15073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337;p29">
              <a:extLst>
                <a:ext uri="{FF2B5EF4-FFF2-40B4-BE49-F238E27FC236}">
                  <a16:creationId xmlns:a16="http://schemas.microsoft.com/office/drawing/2014/main" id="{BCED08A5-0A85-C895-DFEA-B89B6293E927}"/>
                </a:ext>
              </a:extLst>
            </p:cNvPr>
            <p:cNvSpPr/>
            <p:nvPr/>
          </p:nvSpPr>
          <p:spPr>
            <a:xfrm>
              <a:off x="1613873" y="2566702"/>
              <a:ext cx="44662" cy="1657330"/>
            </a:xfrm>
            <a:custGeom>
              <a:avLst/>
              <a:gdLst/>
              <a:ahLst/>
              <a:cxnLst/>
              <a:rect l="l" t="t" r="r" b="b"/>
              <a:pathLst>
                <a:path w="362" h="13433" extrusionOk="0">
                  <a:moveTo>
                    <a:pt x="0" y="1"/>
                  </a:moveTo>
                  <a:lnTo>
                    <a:pt x="0" y="13433"/>
                  </a:lnTo>
                  <a:lnTo>
                    <a:pt x="362" y="13433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338;p29">
              <a:extLst>
                <a:ext uri="{FF2B5EF4-FFF2-40B4-BE49-F238E27FC236}">
                  <a16:creationId xmlns:a16="http://schemas.microsoft.com/office/drawing/2014/main" id="{14DCFBBA-01D2-2464-EC4A-120066D801CD}"/>
                </a:ext>
              </a:extLst>
            </p:cNvPr>
            <p:cNvSpPr/>
            <p:nvPr/>
          </p:nvSpPr>
          <p:spPr>
            <a:xfrm>
              <a:off x="1766490" y="2566702"/>
              <a:ext cx="46512" cy="1657330"/>
            </a:xfrm>
            <a:custGeom>
              <a:avLst/>
              <a:gdLst/>
              <a:ahLst/>
              <a:cxnLst/>
              <a:rect l="l" t="t" r="r" b="b"/>
              <a:pathLst>
                <a:path w="377" h="13433" extrusionOk="0">
                  <a:moveTo>
                    <a:pt x="1" y="1"/>
                  </a:moveTo>
                  <a:lnTo>
                    <a:pt x="1" y="13433"/>
                  </a:lnTo>
                  <a:lnTo>
                    <a:pt x="376" y="13433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339;p29">
              <a:extLst>
                <a:ext uri="{FF2B5EF4-FFF2-40B4-BE49-F238E27FC236}">
                  <a16:creationId xmlns:a16="http://schemas.microsoft.com/office/drawing/2014/main" id="{A323AA65-BD96-D877-7E12-6078B320FD0C}"/>
                </a:ext>
              </a:extLst>
            </p:cNvPr>
            <p:cNvSpPr/>
            <p:nvPr/>
          </p:nvSpPr>
          <p:spPr>
            <a:xfrm>
              <a:off x="1919231" y="2566702"/>
              <a:ext cx="46389" cy="1657330"/>
            </a:xfrm>
            <a:custGeom>
              <a:avLst/>
              <a:gdLst/>
              <a:ahLst/>
              <a:cxnLst/>
              <a:rect l="l" t="t" r="r" b="b"/>
              <a:pathLst>
                <a:path w="376" h="13433" extrusionOk="0">
                  <a:moveTo>
                    <a:pt x="0" y="1"/>
                  </a:moveTo>
                  <a:lnTo>
                    <a:pt x="0" y="13433"/>
                  </a:lnTo>
                  <a:lnTo>
                    <a:pt x="376" y="13433"/>
                  </a:lnTo>
                  <a:lnTo>
                    <a:pt x="3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340;p29">
              <a:extLst>
                <a:ext uri="{FF2B5EF4-FFF2-40B4-BE49-F238E27FC236}">
                  <a16:creationId xmlns:a16="http://schemas.microsoft.com/office/drawing/2014/main" id="{EE778505-5B4A-745F-FE62-9F4AB0B61456}"/>
                </a:ext>
              </a:extLst>
            </p:cNvPr>
            <p:cNvSpPr/>
            <p:nvPr/>
          </p:nvSpPr>
          <p:spPr>
            <a:xfrm>
              <a:off x="1536639" y="2566702"/>
              <a:ext cx="507935" cy="48241"/>
            </a:xfrm>
            <a:custGeom>
              <a:avLst/>
              <a:gdLst/>
              <a:ahLst/>
              <a:cxnLst/>
              <a:rect l="l" t="t" r="r" b="b"/>
              <a:pathLst>
                <a:path w="4117" h="391" extrusionOk="0">
                  <a:moveTo>
                    <a:pt x="1" y="1"/>
                  </a:moveTo>
                  <a:lnTo>
                    <a:pt x="1" y="390"/>
                  </a:lnTo>
                  <a:lnTo>
                    <a:pt x="4116" y="390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341;p29">
              <a:extLst>
                <a:ext uri="{FF2B5EF4-FFF2-40B4-BE49-F238E27FC236}">
                  <a16:creationId xmlns:a16="http://schemas.microsoft.com/office/drawing/2014/main" id="{6ED36325-6A90-427F-83CE-E85815A6878D}"/>
                </a:ext>
              </a:extLst>
            </p:cNvPr>
            <p:cNvSpPr/>
            <p:nvPr/>
          </p:nvSpPr>
          <p:spPr>
            <a:xfrm>
              <a:off x="1536639" y="2727954"/>
              <a:ext cx="507935" cy="48241"/>
            </a:xfrm>
            <a:custGeom>
              <a:avLst/>
              <a:gdLst/>
              <a:ahLst/>
              <a:cxnLst/>
              <a:rect l="l" t="t" r="r" b="b"/>
              <a:pathLst>
                <a:path w="4117" h="391" extrusionOk="0">
                  <a:moveTo>
                    <a:pt x="1" y="1"/>
                  </a:moveTo>
                  <a:lnTo>
                    <a:pt x="1" y="390"/>
                  </a:lnTo>
                  <a:lnTo>
                    <a:pt x="4116" y="390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342;p29">
              <a:extLst>
                <a:ext uri="{FF2B5EF4-FFF2-40B4-BE49-F238E27FC236}">
                  <a16:creationId xmlns:a16="http://schemas.microsoft.com/office/drawing/2014/main" id="{8A467A7F-BE63-49ED-3A28-FECBC977DDA6}"/>
                </a:ext>
              </a:extLst>
            </p:cNvPr>
            <p:cNvSpPr/>
            <p:nvPr/>
          </p:nvSpPr>
          <p:spPr>
            <a:xfrm>
              <a:off x="1536639" y="2889206"/>
              <a:ext cx="507935" cy="46513"/>
            </a:xfrm>
            <a:custGeom>
              <a:avLst/>
              <a:gdLst/>
              <a:ahLst/>
              <a:cxnLst/>
              <a:rect l="l" t="t" r="r" b="b"/>
              <a:pathLst>
                <a:path w="4117" h="377" extrusionOk="0">
                  <a:moveTo>
                    <a:pt x="1" y="1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43;p29">
              <a:extLst>
                <a:ext uri="{FF2B5EF4-FFF2-40B4-BE49-F238E27FC236}">
                  <a16:creationId xmlns:a16="http://schemas.microsoft.com/office/drawing/2014/main" id="{EA19897F-A7F8-175D-3BFF-DDD1EF6ACD01}"/>
                </a:ext>
              </a:extLst>
            </p:cNvPr>
            <p:cNvSpPr/>
            <p:nvPr/>
          </p:nvSpPr>
          <p:spPr>
            <a:xfrm>
              <a:off x="1536639" y="3050458"/>
              <a:ext cx="507935" cy="46513"/>
            </a:xfrm>
            <a:custGeom>
              <a:avLst/>
              <a:gdLst/>
              <a:ahLst/>
              <a:cxnLst/>
              <a:rect l="l" t="t" r="r" b="b"/>
              <a:pathLst>
                <a:path w="4117" h="377" extrusionOk="0">
                  <a:moveTo>
                    <a:pt x="1" y="1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44;p29">
              <a:extLst>
                <a:ext uri="{FF2B5EF4-FFF2-40B4-BE49-F238E27FC236}">
                  <a16:creationId xmlns:a16="http://schemas.microsoft.com/office/drawing/2014/main" id="{D65219E8-1090-E106-81A4-280E2AF00F7F}"/>
                </a:ext>
              </a:extLst>
            </p:cNvPr>
            <p:cNvSpPr/>
            <p:nvPr/>
          </p:nvSpPr>
          <p:spPr>
            <a:xfrm>
              <a:off x="1536639" y="3211711"/>
              <a:ext cx="507935" cy="46513"/>
            </a:xfrm>
            <a:custGeom>
              <a:avLst/>
              <a:gdLst/>
              <a:ahLst/>
              <a:cxnLst/>
              <a:rect l="l" t="t" r="r" b="b"/>
              <a:pathLst>
                <a:path w="4117" h="377" extrusionOk="0">
                  <a:moveTo>
                    <a:pt x="1" y="1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45;p29">
              <a:extLst>
                <a:ext uri="{FF2B5EF4-FFF2-40B4-BE49-F238E27FC236}">
                  <a16:creationId xmlns:a16="http://schemas.microsoft.com/office/drawing/2014/main" id="{1F61900A-F28A-FC36-AD10-EAF5E7D0AC40}"/>
                </a:ext>
              </a:extLst>
            </p:cNvPr>
            <p:cNvSpPr/>
            <p:nvPr/>
          </p:nvSpPr>
          <p:spPr>
            <a:xfrm>
              <a:off x="1536639" y="3371359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46;p29">
              <a:extLst>
                <a:ext uri="{FF2B5EF4-FFF2-40B4-BE49-F238E27FC236}">
                  <a16:creationId xmlns:a16="http://schemas.microsoft.com/office/drawing/2014/main" id="{38AC4E43-D890-8A60-2215-21E8FA25CA2D}"/>
                </a:ext>
              </a:extLst>
            </p:cNvPr>
            <p:cNvSpPr/>
            <p:nvPr/>
          </p:nvSpPr>
          <p:spPr>
            <a:xfrm>
              <a:off x="1536639" y="3532611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47;p29">
              <a:extLst>
                <a:ext uri="{FF2B5EF4-FFF2-40B4-BE49-F238E27FC236}">
                  <a16:creationId xmlns:a16="http://schemas.microsoft.com/office/drawing/2014/main" id="{70C21C07-97BE-C3CF-C3FD-066AA86A5A21}"/>
                </a:ext>
              </a:extLst>
            </p:cNvPr>
            <p:cNvSpPr/>
            <p:nvPr/>
          </p:nvSpPr>
          <p:spPr>
            <a:xfrm>
              <a:off x="1536639" y="3693863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48;p29">
              <a:extLst>
                <a:ext uri="{FF2B5EF4-FFF2-40B4-BE49-F238E27FC236}">
                  <a16:creationId xmlns:a16="http://schemas.microsoft.com/office/drawing/2014/main" id="{0FFC1FB6-B013-9A17-93AF-5D42796C71E6}"/>
                </a:ext>
              </a:extLst>
            </p:cNvPr>
            <p:cNvSpPr/>
            <p:nvPr/>
          </p:nvSpPr>
          <p:spPr>
            <a:xfrm>
              <a:off x="1536639" y="3855115"/>
              <a:ext cx="507935" cy="48117"/>
            </a:xfrm>
            <a:custGeom>
              <a:avLst/>
              <a:gdLst/>
              <a:ahLst/>
              <a:cxnLst/>
              <a:rect l="l" t="t" r="r" b="b"/>
              <a:pathLst>
                <a:path w="4117" h="390" extrusionOk="0">
                  <a:moveTo>
                    <a:pt x="1" y="0"/>
                  </a:moveTo>
                  <a:lnTo>
                    <a:pt x="1" y="389"/>
                  </a:lnTo>
                  <a:lnTo>
                    <a:pt x="4116" y="389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49;p29">
              <a:extLst>
                <a:ext uri="{FF2B5EF4-FFF2-40B4-BE49-F238E27FC236}">
                  <a16:creationId xmlns:a16="http://schemas.microsoft.com/office/drawing/2014/main" id="{318D2E3F-A124-CD1E-2EB1-D7C89B7FD187}"/>
                </a:ext>
              </a:extLst>
            </p:cNvPr>
            <p:cNvSpPr/>
            <p:nvPr/>
          </p:nvSpPr>
          <p:spPr>
            <a:xfrm>
              <a:off x="1536639" y="4016367"/>
              <a:ext cx="507935" cy="46390"/>
            </a:xfrm>
            <a:custGeom>
              <a:avLst/>
              <a:gdLst/>
              <a:ahLst/>
              <a:cxnLst/>
              <a:rect l="l" t="t" r="r" b="b"/>
              <a:pathLst>
                <a:path w="4117" h="376" extrusionOk="0">
                  <a:moveTo>
                    <a:pt x="1" y="0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50;p29">
              <a:extLst>
                <a:ext uri="{FF2B5EF4-FFF2-40B4-BE49-F238E27FC236}">
                  <a16:creationId xmlns:a16="http://schemas.microsoft.com/office/drawing/2014/main" id="{12211685-8E36-C620-FEF0-7C9522243A6E}"/>
                </a:ext>
              </a:extLst>
            </p:cNvPr>
            <p:cNvSpPr/>
            <p:nvPr/>
          </p:nvSpPr>
          <p:spPr>
            <a:xfrm>
              <a:off x="1536639" y="4177619"/>
              <a:ext cx="507935" cy="46390"/>
            </a:xfrm>
            <a:custGeom>
              <a:avLst/>
              <a:gdLst/>
              <a:ahLst/>
              <a:cxnLst/>
              <a:rect l="l" t="t" r="r" b="b"/>
              <a:pathLst>
                <a:path w="4117" h="376" extrusionOk="0">
                  <a:moveTo>
                    <a:pt x="1" y="0"/>
                  </a:moveTo>
                  <a:lnTo>
                    <a:pt x="1" y="376"/>
                  </a:lnTo>
                  <a:lnTo>
                    <a:pt x="4116" y="376"/>
                  </a:lnTo>
                  <a:lnTo>
                    <a:pt x="4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51;p29">
              <a:extLst>
                <a:ext uri="{FF2B5EF4-FFF2-40B4-BE49-F238E27FC236}">
                  <a16:creationId xmlns:a16="http://schemas.microsoft.com/office/drawing/2014/main" id="{B8721D9A-71A6-8797-4BB4-0AB7BC04A651}"/>
                </a:ext>
              </a:extLst>
            </p:cNvPr>
            <p:cNvSpPr/>
            <p:nvPr/>
          </p:nvSpPr>
          <p:spPr>
            <a:xfrm>
              <a:off x="2044459" y="2472443"/>
              <a:ext cx="387768" cy="1859669"/>
            </a:xfrm>
            <a:custGeom>
              <a:avLst/>
              <a:gdLst/>
              <a:ahLst/>
              <a:cxnLst/>
              <a:rect l="l" t="t" r="r" b="b"/>
              <a:pathLst>
                <a:path w="3143" h="15073" extrusionOk="0">
                  <a:moveTo>
                    <a:pt x="0" y="0"/>
                  </a:moveTo>
                  <a:lnTo>
                    <a:pt x="0" y="15073"/>
                  </a:lnTo>
                  <a:lnTo>
                    <a:pt x="3143" y="15073"/>
                  </a:lnTo>
                  <a:lnTo>
                    <a:pt x="31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" name="Google Shape;2352;p29">
              <a:extLst>
                <a:ext uri="{FF2B5EF4-FFF2-40B4-BE49-F238E27FC236}">
                  <a16:creationId xmlns:a16="http://schemas.microsoft.com/office/drawing/2014/main" id="{837CE45F-08AC-1826-EC90-0B45E9ED1AA5}"/>
                </a:ext>
              </a:extLst>
            </p:cNvPr>
            <p:cNvGrpSpPr/>
            <p:nvPr/>
          </p:nvGrpSpPr>
          <p:grpSpPr>
            <a:xfrm>
              <a:off x="2044587" y="2566594"/>
              <a:ext cx="387787" cy="1657233"/>
              <a:chOff x="2907899" y="2346154"/>
              <a:chExt cx="367605" cy="1571134"/>
            </a:xfrm>
          </p:grpSpPr>
          <p:sp>
            <p:nvSpPr>
              <p:cNvPr id="102" name="Google Shape;2353;p29">
                <a:extLst>
                  <a:ext uri="{FF2B5EF4-FFF2-40B4-BE49-F238E27FC236}">
                    <a16:creationId xmlns:a16="http://schemas.microsoft.com/office/drawing/2014/main" id="{46AC86FF-2014-EC3B-D076-7DC43BF2850D}"/>
                  </a:ext>
                </a:extLst>
              </p:cNvPr>
              <p:cNvSpPr/>
              <p:nvPr/>
            </p:nvSpPr>
            <p:spPr>
              <a:xfrm>
                <a:off x="2907899" y="2346154"/>
                <a:ext cx="367605" cy="45731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1" extrusionOk="0">
                    <a:moveTo>
                      <a:pt x="0" y="1"/>
                    </a:moveTo>
                    <a:lnTo>
                      <a:pt x="0" y="390"/>
                    </a:lnTo>
                    <a:lnTo>
                      <a:pt x="3143" y="390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2354;p29">
                <a:extLst>
                  <a:ext uri="{FF2B5EF4-FFF2-40B4-BE49-F238E27FC236}">
                    <a16:creationId xmlns:a16="http://schemas.microsoft.com/office/drawing/2014/main" id="{04EB3BBC-4687-BF08-F567-5CF02F96C951}"/>
                  </a:ext>
                </a:extLst>
              </p:cNvPr>
              <p:cNvSpPr/>
              <p:nvPr/>
            </p:nvSpPr>
            <p:spPr>
              <a:xfrm>
                <a:off x="2907899" y="2499022"/>
                <a:ext cx="367605" cy="45731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1" extrusionOk="0">
                    <a:moveTo>
                      <a:pt x="0" y="1"/>
                    </a:moveTo>
                    <a:lnTo>
                      <a:pt x="0" y="390"/>
                    </a:lnTo>
                    <a:lnTo>
                      <a:pt x="3143" y="390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2355;p29">
                <a:extLst>
                  <a:ext uri="{FF2B5EF4-FFF2-40B4-BE49-F238E27FC236}">
                    <a16:creationId xmlns:a16="http://schemas.microsoft.com/office/drawing/2014/main" id="{6C6AC7F9-6440-33EE-4E11-D1642E51C5B6}"/>
                  </a:ext>
                </a:extLst>
              </p:cNvPr>
              <p:cNvSpPr/>
              <p:nvPr/>
            </p:nvSpPr>
            <p:spPr>
              <a:xfrm>
                <a:off x="2907899" y="2651890"/>
                <a:ext cx="367605" cy="4409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7" extrusionOk="0">
                    <a:moveTo>
                      <a:pt x="0" y="1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2356;p29">
                <a:extLst>
                  <a:ext uri="{FF2B5EF4-FFF2-40B4-BE49-F238E27FC236}">
                    <a16:creationId xmlns:a16="http://schemas.microsoft.com/office/drawing/2014/main" id="{D49516CD-9D05-1BC5-1CA0-A36F423CAC4F}"/>
                  </a:ext>
                </a:extLst>
              </p:cNvPr>
              <p:cNvSpPr/>
              <p:nvPr/>
            </p:nvSpPr>
            <p:spPr>
              <a:xfrm>
                <a:off x="2907899" y="2804758"/>
                <a:ext cx="367605" cy="4409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7" extrusionOk="0">
                    <a:moveTo>
                      <a:pt x="0" y="1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2357;p29">
                <a:extLst>
                  <a:ext uri="{FF2B5EF4-FFF2-40B4-BE49-F238E27FC236}">
                    <a16:creationId xmlns:a16="http://schemas.microsoft.com/office/drawing/2014/main" id="{1F6E88E7-1F7D-02FC-2156-35737434405B}"/>
                  </a:ext>
                </a:extLst>
              </p:cNvPr>
              <p:cNvSpPr/>
              <p:nvPr/>
            </p:nvSpPr>
            <p:spPr>
              <a:xfrm>
                <a:off x="2907899" y="2957626"/>
                <a:ext cx="367605" cy="4409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7" extrusionOk="0">
                    <a:moveTo>
                      <a:pt x="0" y="1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2358;p29">
                <a:extLst>
                  <a:ext uri="{FF2B5EF4-FFF2-40B4-BE49-F238E27FC236}">
                    <a16:creationId xmlns:a16="http://schemas.microsoft.com/office/drawing/2014/main" id="{02F5DD10-7D27-99E2-1AB3-50B92818D844}"/>
                  </a:ext>
                </a:extLst>
              </p:cNvPr>
              <p:cNvSpPr/>
              <p:nvPr/>
            </p:nvSpPr>
            <p:spPr>
              <a:xfrm>
                <a:off x="2907899" y="3108973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359;p29">
                <a:extLst>
                  <a:ext uri="{FF2B5EF4-FFF2-40B4-BE49-F238E27FC236}">
                    <a16:creationId xmlns:a16="http://schemas.microsoft.com/office/drawing/2014/main" id="{5B57A7AA-0387-286C-FD57-0F78A3751BDD}"/>
                  </a:ext>
                </a:extLst>
              </p:cNvPr>
              <p:cNvSpPr/>
              <p:nvPr/>
            </p:nvSpPr>
            <p:spPr>
              <a:xfrm>
                <a:off x="2907899" y="3261841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360;p29">
                <a:extLst>
                  <a:ext uri="{FF2B5EF4-FFF2-40B4-BE49-F238E27FC236}">
                    <a16:creationId xmlns:a16="http://schemas.microsoft.com/office/drawing/2014/main" id="{25491F50-2F0D-440F-2F9F-2708C569B778}"/>
                  </a:ext>
                </a:extLst>
              </p:cNvPr>
              <p:cNvSpPr/>
              <p:nvPr/>
            </p:nvSpPr>
            <p:spPr>
              <a:xfrm>
                <a:off x="2907899" y="3414709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361;p29">
                <a:extLst>
                  <a:ext uri="{FF2B5EF4-FFF2-40B4-BE49-F238E27FC236}">
                    <a16:creationId xmlns:a16="http://schemas.microsoft.com/office/drawing/2014/main" id="{FB77CB90-B3BD-0306-32FA-EF92973D2D10}"/>
                  </a:ext>
                </a:extLst>
              </p:cNvPr>
              <p:cNvSpPr/>
              <p:nvPr/>
            </p:nvSpPr>
            <p:spPr>
              <a:xfrm>
                <a:off x="2907899" y="3567576"/>
                <a:ext cx="367605" cy="45614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90" extrusionOk="0">
                    <a:moveTo>
                      <a:pt x="0" y="0"/>
                    </a:moveTo>
                    <a:lnTo>
                      <a:pt x="0" y="389"/>
                    </a:lnTo>
                    <a:lnTo>
                      <a:pt x="3143" y="389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362;p29">
                <a:extLst>
                  <a:ext uri="{FF2B5EF4-FFF2-40B4-BE49-F238E27FC236}">
                    <a16:creationId xmlns:a16="http://schemas.microsoft.com/office/drawing/2014/main" id="{A1A7F236-90A3-C6D4-2676-9ED4AB858C67}"/>
                  </a:ext>
                </a:extLst>
              </p:cNvPr>
              <p:cNvSpPr/>
              <p:nvPr/>
            </p:nvSpPr>
            <p:spPr>
              <a:xfrm>
                <a:off x="2907899" y="3720444"/>
                <a:ext cx="367605" cy="43977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6" extrusionOk="0">
                    <a:moveTo>
                      <a:pt x="0" y="0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2363;p29">
                <a:extLst>
                  <a:ext uri="{FF2B5EF4-FFF2-40B4-BE49-F238E27FC236}">
                    <a16:creationId xmlns:a16="http://schemas.microsoft.com/office/drawing/2014/main" id="{F64C0D0A-CEFB-FA6C-675E-24DD3180B34C}"/>
                  </a:ext>
                </a:extLst>
              </p:cNvPr>
              <p:cNvSpPr/>
              <p:nvPr/>
            </p:nvSpPr>
            <p:spPr>
              <a:xfrm>
                <a:off x="2907899" y="3873312"/>
                <a:ext cx="367605" cy="43977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376" extrusionOk="0">
                    <a:moveTo>
                      <a:pt x="0" y="0"/>
                    </a:moveTo>
                    <a:lnTo>
                      <a:pt x="0" y="376"/>
                    </a:lnTo>
                    <a:lnTo>
                      <a:pt x="3143" y="376"/>
                    </a:lnTo>
                    <a:lnTo>
                      <a:pt x="31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2364;p29">
                <a:extLst>
                  <a:ext uri="{FF2B5EF4-FFF2-40B4-BE49-F238E27FC236}">
                    <a16:creationId xmlns:a16="http://schemas.microsoft.com/office/drawing/2014/main" id="{8957E810-B3B0-4A36-A9BF-E295966F2BCB}"/>
                  </a:ext>
                </a:extLst>
              </p:cNvPr>
              <p:cNvSpPr/>
              <p:nvPr/>
            </p:nvSpPr>
            <p:spPr>
              <a:xfrm>
                <a:off x="2964859" y="2346154"/>
                <a:ext cx="32632" cy="1571124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3433" extrusionOk="0">
                    <a:moveTo>
                      <a:pt x="0" y="1"/>
                    </a:moveTo>
                    <a:lnTo>
                      <a:pt x="0" y="13433"/>
                    </a:lnTo>
                    <a:lnTo>
                      <a:pt x="278" y="13433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365;p29">
                <a:extLst>
                  <a:ext uri="{FF2B5EF4-FFF2-40B4-BE49-F238E27FC236}">
                    <a16:creationId xmlns:a16="http://schemas.microsoft.com/office/drawing/2014/main" id="{369545C3-1611-CFCC-2462-BC9B14A39EF1}"/>
                  </a:ext>
                </a:extLst>
              </p:cNvPr>
              <p:cNvSpPr/>
              <p:nvPr/>
            </p:nvSpPr>
            <p:spPr>
              <a:xfrm>
                <a:off x="3075387" y="2346154"/>
                <a:ext cx="32632" cy="1571124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3433" extrusionOk="0">
                    <a:moveTo>
                      <a:pt x="1" y="1"/>
                    </a:moveTo>
                    <a:lnTo>
                      <a:pt x="1" y="13433"/>
                    </a:lnTo>
                    <a:lnTo>
                      <a:pt x="279" y="13433"/>
                    </a:lnTo>
                    <a:lnTo>
                      <a:pt x="27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366;p29">
                <a:extLst>
                  <a:ext uri="{FF2B5EF4-FFF2-40B4-BE49-F238E27FC236}">
                    <a16:creationId xmlns:a16="http://schemas.microsoft.com/office/drawing/2014/main" id="{649AA744-1659-F42A-ADE2-412346F1684E}"/>
                  </a:ext>
                </a:extLst>
              </p:cNvPr>
              <p:cNvSpPr/>
              <p:nvPr/>
            </p:nvSpPr>
            <p:spPr>
              <a:xfrm>
                <a:off x="3186032" y="2346154"/>
                <a:ext cx="32632" cy="1571124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3433" extrusionOk="0">
                    <a:moveTo>
                      <a:pt x="0" y="1"/>
                    </a:moveTo>
                    <a:lnTo>
                      <a:pt x="0" y="13433"/>
                    </a:lnTo>
                    <a:lnTo>
                      <a:pt x="278" y="13433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" name="Google Shape;2367;p29">
              <a:extLst>
                <a:ext uri="{FF2B5EF4-FFF2-40B4-BE49-F238E27FC236}">
                  <a16:creationId xmlns:a16="http://schemas.microsoft.com/office/drawing/2014/main" id="{2993B73D-B203-B25E-E54D-0A12E263CAD7}"/>
                </a:ext>
              </a:extLst>
            </p:cNvPr>
            <p:cNvSpPr/>
            <p:nvPr/>
          </p:nvSpPr>
          <p:spPr>
            <a:xfrm>
              <a:off x="1449154" y="4331957"/>
              <a:ext cx="595289" cy="399866"/>
            </a:xfrm>
            <a:custGeom>
              <a:avLst/>
              <a:gdLst/>
              <a:ahLst/>
              <a:cxnLst/>
              <a:rect l="l" t="t" r="r" b="b"/>
              <a:pathLst>
                <a:path w="5410" h="3241" extrusionOk="0">
                  <a:moveTo>
                    <a:pt x="1" y="1"/>
                  </a:moveTo>
                  <a:lnTo>
                    <a:pt x="1" y="3240"/>
                  </a:lnTo>
                  <a:lnTo>
                    <a:pt x="5409" y="3240"/>
                  </a:lnTo>
                  <a:lnTo>
                    <a:pt x="54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368;p29">
              <a:extLst>
                <a:ext uri="{FF2B5EF4-FFF2-40B4-BE49-F238E27FC236}">
                  <a16:creationId xmlns:a16="http://schemas.microsoft.com/office/drawing/2014/main" id="{2ED8313A-56A6-97E9-4DDE-EB9B96E4646F}"/>
                </a:ext>
              </a:extLst>
            </p:cNvPr>
            <p:cNvSpPr/>
            <p:nvPr/>
          </p:nvSpPr>
          <p:spPr>
            <a:xfrm>
              <a:off x="2044462" y="4331957"/>
              <a:ext cx="473629" cy="399866"/>
            </a:xfrm>
            <a:custGeom>
              <a:avLst/>
              <a:gdLst/>
              <a:ahLst/>
              <a:cxnLst/>
              <a:rect l="l" t="t" r="r" b="b"/>
              <a:pathLst>
                <a:path w="3338" h="3241" extrusionOk="0">
                  <a:moveTo>
                    <a:pt x="0" y="1"/>
                  </a:moveTo>
                  <a:lnTo>
                    <a:pt x="0" y="3240"/>
                  </a:lnTo>
                  <a:lnTo>
                    <a:pt x="3337" y="3240"/>
                  </a:lnTo>
                  <a:lnTo>
                    <a:pt x="33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88796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EFEF9-DBB8-5395-3E51-901A17E30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493" y="141651"/>
            <a:ext cx="7247012" cy="420600"/>
          </a:xfrm>
        </p:spPr>
        <p:txBody>
          <a:bodyPr/>
          <a:lstStyle/>
          <a:p>
            <a:r>
              <a:rPr lang="ru-RU" dirty="0"/>
              <a:t>Оценка размера рынка по методике: </a:t>
            </a:r>
            <a:r>
              <a:rPr lang="en-US" dirty="0"/>
              <a:t>PAM, TAM, SAM, SOM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6E63AF-67B0-17E2-7491-1B6C0A1D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170" y="637201"/>
            <a:ext cx="5603657" cy="444552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1E877B8-39B3-F00D-20A0-61196C77F5B0}"/>
              </a:ext>
            </a:extLst>
          </p:cNvPr>
          <p:cNvSpPr txBox="1">
            <a:spLocks/>
          </p:cNvSpPr>
          <p:nvPr/>
        </p:nvSpPr>
        <p:spPr>
          <a:xfrm rot="5400000">
            <a:off x="6354497" y="2649661"/>
            <a:ext cx="2963939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-635"/>
            <a:r>
              <a:rPr lang="ru-RU" sz="1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РАМ = 25,05 * 110 = 2 755,5</a:t>
            </a:r>
          </a:p>
        </p:txBody>
      </p:sp>
    </p:spTree>
    <p:extLst>
      <p:ext uri="{BB962C8B-B14F-4D97-AF65-F5344CB8AC3E}">
        <p14:creationId xmlns:p14="http://schemas.microsoft.com/office/powerpoint/2010/main" val="1572801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738;p19">
            <a:extLst>
              <a:ext uri="{FF2B5EF4-FFF2-40B4-BE49-F238E27FC236}">
                <a16:creationId xmlns:a16="http://schemas.microsoft.com/office/drawing/2014/main" id="{D1FBD3AA-FEE2-75E5-39BF-2365316F6C05}"/>
              </a:ext>
            </a:extLst>
          </p:cNvPr>
          <p:cNvGrpSpPr/>
          <p:nvPr/>
        </p:nvGrpSpPr>
        <p:grpSpPr>
          <a:xfrm>
            <a:off x="5067571" y="961855"/>
            <a:ext cx="4584541" cy="3729698"/>
            <a:chOff x="2279725" y="1002325"/>
            <a:chExt cx="4584541" cy="3729698"/>
          </a:xfrm>
        </p:grpSpPr>
        <p:sp>
          <p:nvSpPr>
            <p:cNvPr id="13" name="Google Shape;739;p19">
              <a:extLst>
                <a:ext uri="{FF2B5EF4-FFF2-40B4-BE49-F238E27FC236}">
                  <a16:creationId xmlns:a16="http://schemas.microsoft.com/office/drawing/2014/main" id="{8CC62A7F-734B-B36E-5C63-6142C595EB56}"/>
                </a:ext>
              </a:extLst>
            </p:cNvPr>
            <p:cNvSpPr/>
            <p:nvPr/>
          </p:nvSpPr>
          <p:spPr>
            <a:xfrm>
              <a:off x="3274347" y="1560640"/>
              <a:ext cx="2595303" cy="3097999"/>
            </a:xfrm>
            <a:custGeom>
              <a:avLst/>
              <a:gdLst/>
              <a:ahLst/>
              <a:cxnLst/>
              <a:rect l="l" t="t" r="r" b="b"/>
              <a:pathLst>
                <a:path w="109012" h="130127" extrusionOk="0">
                  <a:moveTo>
                    <a:pt x="1" y="0"/>
                  </a:moveTo>
                  <a:lnTo>
                    <a:pt x="1" y="130127"/>
                  </a:lnTo>
                  <a:lnTo>
                    <a:pt x="109012" y="130127"/>
                  </a:lnTo>
                  <a:lnTo>
                    <a:pt x="1090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0;p19">
              <a:extLst>
                <a:ext uri="{FF2B5EF4-FFF2-40B4-BE49-F238E27FC236}">
                  <a16:creationId xmlns:a16="http://schemas.microsoft.com/office/drawing/2014/main" id="{37110B27-A53A-E651-7672-6218301317B4}"/>
                </a:ext>
              </a:extLst>
            </p:cNvPr>
            <p:cNvSpPr/>
            <p:nvPr/>
          </p:nvSpPr>
          <p:spPr>
            <a:xfrm>
              <a:off x="3645222" y="1560640"/>
              <a:ext cx="1853557" cy="3097999"/>
            </a:xfrm>
            <a:custGeom>
              <a:avLst/>
              <a:gdLst/>
              <a:ahLst/>
              <a:cxnLst/>
              <a:rect l="l" t="t" r="r" b="b"/>
              <a:pathLst>
                <a:path w="77856" h="130127" extrusionOk="0">
                  <a:moveTo>
                    <a:pt x="0" y="0"/>
                  </a:moveTo>
                  <a:lnTo>
                    <a:pt x="0" y="130127"/>
                  </a:lnTo>
                  <a:lnTo>
                    <a:pt x="77856" y="130127"/>
                  </a:lnTo>
                  <a:lnTo>
                    <a:pt x="77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1;p19">
              <a:extLst>
                <a:ext uri="{FF2B5EF4-FFF2-40B4-BE49-F238E27FC236}">
                  <a16:creationId xmlns:a16="http://schemas.microsoft.com/office/drawing/2014/main" id="{9F9EAD4D-636A-3771-17F4-5EB85BB5F9D8}"/>
                </a:ext>
              </a:extLst>
            </p:cNvPr>
            <p:cNvSpPr/>
            <p:nvPr/>
          </p:nvSpPr>
          <p:spPr>
            <a:xfrm>
              <a:off x="3480831" y="1086510"/>
              <a:ext cx="2182338" cy="366921"/>
            </a:xfrm>
            <a:custGeom>
              <a:avLst/>
              <a:gdLst/>
              <a:ahLst/>
              <a:cxnLst/>
              <a:rect l="l" t="t" r="r" b="b"/>
              <a:pathLst>
                <a:path w="91666" h="15412" extrusionOk="0">
                  <a:moveTo>
                    <a:pt x="0" y="1"/>
                  </a:moveTo>
                  <a:lnTo>
                    <a:pt x="0" y="15412"/>
                  </a:lnTo>
                  <a:lnTo>
                    <a:pt x="91666" y="15412"/>
                  </a:lnTo>
                  <a:lnTo>
                    <a:pt x="916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2;p19">
              <a:extLst>
                <a:ext uri="{FF2B5EF4-FFF2-40B4-BE49-F238E27FC236}">
                  <a16:creationId xmlns:a16="http://schemas.microsoft.com/office/drawing/2014/main" id="{B5A03E23-C487-3BD2-E9A1-B7217E536C3F}"/>
                </a:ext>
              </a:extLst>
            </p:cNvPr>
            <p:cNvSpPr/>
            <p:nvPr/>
          </p:nvSpPr>
          <p:spPr>
            <a:xfrm>
              <a:off x="3190163" y="1453410"/>
              <a:ext cx="2763670" cy="107253"/>
            </a:xfrm>
            <a:custGeom>
              <a:avLst/>
              <a:gdLst/>
              <a:ahLst/>
              <a:cxnLst/>
              <a:rect l="l" t="t" r="r" b="b"/>
              <a:pathLst>
                <a:path w="116084" h="4505" extrusionOk="0">
                  <a:moveTo>
                    <a:pt x="1" y="1"/>
                  </a:moveTo>
                  <a:lnTo>
                    <a:pt x="1" y="4504"/>
                  </a:lnTo>
                  <a:lnTo>
                    <a:pt x="116084" y="4504"/>
                  </a:lnTo>
                  <a:lnTo>
                    <a:pt x="1160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3;p19">
              <a:extLst>
                <a:ext uri="{FF2B5EF4-FFF2-40B4-BE49-F238E27FC236}">
                  <a16:creationId xmlns:a16="http://schemas.microsoft.com/office/drawing/2014/main" id="{85D96AF3-DFCA-BC53-E8BF-5A55460B4801}"/>
                </a:ext>
              </a:extLst>
            </p:cNvPr>
            <p:cNvSpPr/>
            <p:nvPr/>
          </p:nvSpPr>
          <p:spPr>
            <a:xfrm>
              <a:off x="3403789" y="1002325"/>
              <a:ext cx="2336420" cy="84207"/>
            </a:xfrm>
            <a:custGeom>
              <a:avLst/>
              <a:gdLst/>
              <a:ahLst/>
              <a:cxnLst/>
              <a:rect l="l" t="t" r="r" b="b"/>
              <a:pathLst>
                <a:path w="98138" h="3537" extrusionOk="0">
                  <a:moveTo>
                    <a:pt x="1" y="1"/>
                  </a:moveTo>
                  <a:lnTo>
                    <a:pt x="1" y="3537"/>
                  </a:lnTo>
                  <a:lnTo>
                    <a:pt x="98137" y="3537"/>
                  </a:lnTo>
                  <a:lnTo>
                    <a:pt x="981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4;p19">
              <a:extLst>
                <a:ext uri="{FF2B5EF4-FFF2-40B4-BE49-F238E27FC236}">
                  <a16:creationId xmlns:a16="http://schemas.microsoft.com/office/drawing/2014/main" id="{AE5B5C33-28DF-5E98-506E-5847C39ACC45}"/>
                </a:ext>
              </a:extLst>
            </p:cNvPr>
            <p:cNvSpPr/>
            <p:nvPr/>
          </p:nvSpPr>
          <p:spPr>
            <a:xfrm>
              <a:off x="3274347" y="1560640"/>
              <a:ext cx="2595303" cy="111990"/>
            </a:xfrm>
            <a:custGeom>
              <a:avLst/>
              <a:gdLst/>
              <a:ahLst/>
              <a:cxnLst/>
              <a:rect l="l" t="t" r="r" b="b"/>
              <a:pathLst>
                <a:path w="109012" h="4704" extrusionOk="0">
                  <a:moveTo>
                    <a:pt x="1" y="0"/>
                  </a:moveTo>
                  <a:lnTo>
                    <a:pt x="1" y="4703"/>
                  </a:lnTo>
                  <a:lnTo>
                    <a:pt x="109012" y="4703"/>
                  </a:lnTo>
                  <a:lnTo>
                    <a:pt x="1090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5;p19">
              <a:extLst>
                <a:ext uri="{FF2B5EF4-FFF2-40B4-BE49-F238E27FC236}">
                  <a16:creationId xmlns:a16="http://schemas.microsoft.com/office/drawing/2014/main" id="{D2378C7D-0F2A-D3B7-85A2-2566E333F72D}"/>
                </a:ext>
              </a:extLst>
            </p:cNvPr>
            <p:cNvSpPr/>
            <p:nvPr/>
          </p:nvSpPr>
          <p:spPr>
            <a:xfrm>
              <a:off x="3480831" y="1086510"/>
              <a:ext cx="2182338" cy="112014"/>
            </a:xfrm>
            <a:custGeom>
              <a:avLst/>
              <a:gdLst/>
              <a:ahLst/>
              <a:cxnLst/>
              <a:rect l="l" t="t" r="r" b="b"/>
              <a:pathLst>
                <a:path w="91666" h="4705" extrusionOk="0">
                  <a:moveTo>
                    <a:pt x="0" y="1"/>
                  </a:moveTo>
                  <a:lnTo>
                    <a:pt x="0" y="4704"/>
                  </a:lnTo>
                  <a:lnTo>
                    <a:pt x="91666" y="4704"/>
                  </a:lnTo>
                  <a:lnTo>
                    <a:pt x="916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" name="Google Shape;746;p19">
              <a:extLst>
                <a:ext uri="{FF2B5EF4-FFF2-40B4-BE49-F238E27FC236}">
                  <a16:creationId xmlns:a16="http://schemas.microsoft.com/office/drawing/2014/main" id="{5A949FFA-343E-6EAD-472B-797030294B3A}"/>
                </a:ext>
              </a:extLst>
            </p:cNvPr>
            <p:cNvGrpSpPr/>
            <p:nvPr/>
          </p:nvGrpSpPr>
          <p:grpSpPr>
            <a:xfrm>
              <a:off x="3719074" y="1630516"/>
              <a:ext cx="1706664" cy="905352"/>
              <a:chOff x="3719074" y="1630516"/>
              <a:chExt cx="1706664" cy="905352"/>
            </a:xfrm>
          </p:grpSpPr>
          <p:sp>
            <p:nvSpPr>
              <p:cNvPr id="148" name="Google Shape;747;p19">
                <a:extLst>
                  <a:ext uri="{FF2B5EF4-FFF2-40B4-BE49-F238E27FC236}">
                    <a16:creationId xmlns:a16="http://schemas.microsoft.com/office/drawing/2014/main" id="{9C15E5F6-7EFD-E75C-F58F-39AA2170F480}"/>
                  </a:ext>
                </a:extLst>
              </p:cNvPr>
              <p:cNvSpPr/>
              <p:nvPr/>
            </p:nvSpPr>
            <p:spPr>
              <a:xfrm>
                <a:off x="3719074" y="1630516"/>
                <a:ext cx="1706664" cy="905352"/>
              </a:xfrm>
              <a:custGeom>
                <a:avLst/>
                <a:gdLst/>
                <a:ahLst/>
                <a:cxnLst/>
                <a:rect l="l" t="t" r="r" b="b"/>
                <a:pathLst>
                  <a:path w="71686" h="38028" extrusionOk="0">
                    <a:moveTo>
                      <a:pt x="1" y="0"/>
                    </a:moveTo>
                    <a:lnTo>
                      <a:pt x="1" y="38028"/>
                    </a:lnTo>
                    <a:lnTo>
                      <a:pt x="71685" y="38028"/>
                    </a:lnTo>
                    <a:lnTo>
                      <a:pt x="716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748;p19">
                <a:extLst>
                  <a:ext uri="{FF2B5EF4-FFF2-40B4-BE49-F238E27FC236}">
                    <a16:creationId xmlns:a16="http://schemas.microsoft.com/office/drawing/2014/main" id="{FFD6D8BB-7EAF-2ADC-F9BA-6D0425ED78D8}"/>
                  </a:ext>
                </a:extLst>
              </p:cNvPr>
              <p:cNvSpPr/>
              <p:nvPr/>
            </p:nvSpPr>
            <p:spPr>
              <a:xfrm>
                <a:off x="4768943" y="1910851"/>
                <a:ext cx="424892" cy="23046"/>
              </a:xfrm>
              <a:custGeom>
                <a:avLst/>
                <a:gdLst/>
                <a:ahLst/>
                <a:cxnLst/>
                <a:rect l="l" t="t" r="r" b="b"/>
                <a:pathLst>
                  <a:path w="17847" h="968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17847" y="968"/>
                    </a:lnTo>
                    <a:lnTo>
                      <a:pt x="178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749;p19">
                <a:extLst>
                  <a:ext uri="{FF2B5EF4-FFF2-40B4-BE49-F238E27FC236}">
                    <a16:creationId xmlns:a16="http://schemas.microsoft.com/office/drawing/2014/main" id="{B994B813-0929-6C9C-D825-310ABB6DC018}"/>
                  </a:ext>
                </a:extLst>
              </p:cNvPr>
              <p:cNvSpPr/>
              <p:nvPr/>
            </p:nvSpPr>
            <p:spPr>
              <a:xfrm>
                <a:off x="4776085" y="2311106"/>
                <a:ext cx="196983" cy="150130"/>
              </a:xfrm>
              <a:custGeom>
                <a:avLst/>
                <a:gdLst/>
                <a:ahLst/>
                <a:cxnLst/>
                <a:rect l="l" t="t" r="r" b="b"/>
                <a:pathLst>
                  <a:path w="8274" h="6306" extrusionOk="0">
                    <a:moveTo>
                      <a:pt x="7840" y="434"/>
                    </a:moveTo>
                    <a:lnTo>
                      <a:pt x="7840" y="5905"/>
                    </a:lnTo>
                    <a:lnTo>
                      <a:pt x="435" y="5905"/>
                    </a:lnTo>
                    <a:lnTo>
                      <a:pt x="435" y="434"/>
                    </a:lnTo>
                    <a:close/>
                    <a:moveTo>
                      <a:pt x="1" y="1"/>
                    </a:moveTo>
                    <a:lnTo>
                      <a:pt x="1" y="6305"/>
                    </a:lnTo>
                    <a:lnTo>
                      <a:pt x="8273" y="6305"/>
                    </a:lnTo>
                    <a:lnTo>
                      <a:pt x="827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750;p19">
                <a:extLst>
                  <a:ext uri="{FF2B5EF4-FFF2-40B4-BE49-F238E27FC236}">
                    <a16:creationId xmlns:a16="http://schemas.microsoft.com/office/drawing/2014/main" id="{1A351629-11D8-987B-71BE-8E902D484E39}"/>
                  </a:ext>
                </a:extLst>
              </p:cNvPr>
              <p:cNvSpPr/>
              <p:nvPr/>
            </p:nvSpPr>
            <p:spPr>
              <a:xfrm>
                <a:off x="4996068" y="2311106"/>
                <a:ext cx="196198" cy="150130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6306" extrusionOk="0">
                    <a:moveTo>
                      <a:pt x="7806" y="434"/>
                    </a:moveTo>
                    <a:lnTo>
                      <a:pt x="7806" y="5905"/>
                    </a:lnTo>
                    <a:lnTo>
                      <a:pt x="401" y="5905"/>
                    </a:lnTo>
                    <a:lnTo>
                      <a:pt x="401" y="434"/>
                    </a:lnTo>
                    <a:close/>
                    <a:moveTo>
                      <a:pt x="1" y="1"/>
                    </a:moveTo>
                    <a:lnTo>
                      <a:pt x="1" y="6305"/>
                    </a:lnTo>
                    <a:lnTo>
                      <a:pt x="8240" y="6305"/>
                    </a:lnTo>
                    <a:lnTo>
                      <a:pt x="824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751;p19">
                <a:extLst>
                  <a:ext uri="{FF2B5EF4-FFF2-40B4-BE49-F238E27FC236}">
                    <a16:creationId xmlns:a16="http://schemas.microsoft.com/office/drawing/2014/main" id="{C80C0D20-7559-4FA6-BA56-3B8127BDF912}"/>
                  </a:ext>
                </a:extLst>
              </p:cNvPr>
              <p:cNvSpPr/>
              <p:nvPr/>
            </p:nvSpPr>
            <p:spPr>
              <a:xfrm>
                <a:off x="4903170" y="2375435"/>
                <a:ext cx="25426" cy="21974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923" extrusionOk="0">
                    <a:moveTo>
                      <a:pt x="600" y="1"/>
                    </a:moveTo>
                    <a:cubicBezTo>
                      <a:pt x="200" y="1"/>
                      <a:pt x="0" y="501"/>
                      <a:pt x="300" y="801"/>
                    </a:cubicBezTo>
                    <a:cubicBezTo>
                      <a:pt x="384" y="885"/>
                      <a:pt x="491" y="923"/>
                      <a:pt x="598" y="923"/>
                    </a:cubicBezTo>
                    <a:cubicBezTo>
                      <a:pt x="832" y="923"/>
                      <a:pt x="1067" y="742"/>
                      <a:pt x="1067" y="468"/>
                    </a:cubicBezTo>
                    <a:cubicBezTo>
                      <a:pt x="1067" y="201"/>
                      <a:pt x="867" y="1"/>
                      <a:pt x="60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752;p19">
                <a:extLst>
                  <a:ext uri="{FF2B5EF4-FFF2-40B4-BE49-F238E27FC236}">
                    <a16:creationId xmlns:a16="http://schemas.microsoft.com/office/drawing/2014/main" id="{F3509E6D-3429-8501-FB3B-DB2BF7914AD6}"/>
                  </a:ext>
                </a:extLst>
              </p:cNvPr>
              <p:cNvSpPr/>
              <p:nvPr/>
            </p:nvSpPr>
            <p:spPr>
              <a:xfrm>
                <a:off x="5022280" y="2375435"/>
                <a:ext cx="25450" cy="21974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923" extrusionOk="0">
                    <a:moveTo>
                      <a:pt x="601" y="1"/>
                    </a:moveTo>
                    <a:cubicBezTo>
                      <a:pt x="201" y="1"/>
                      <a:pt x="1" y="501"/>
                      <a:pt x="301" y="801"/>
                    </a:cubicBezTo>
                    <a:cubicBezTo>
                      <a:pt x="385" y="885"/>
                      <a:pt x="491" y="923"/>
                      <a:pt x="598" y="923"/>
                    </a:cubicBezTo>
                    <a:cubicBezTo>
                      <a:pt x="832" y="923"/>
                      <a:pt x="1068" y="742"/>
                      <a:pt x="1068" y="468"/>
                    </a:cubicBezTo>
                    <a:cubicBezTo>
                      <a:pt x="1068" y="201"/>
                      <a:pt x="868" y="1"/>
                      <a:pt x="60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753;p19">
                <a:extLst>
                  <a:ext uri="{FF2B5EF4-FFF2-40B4-BE49-F238E27FC236}">
                    <a16:creationId xmlns:a16="http://schemas.microsoft.com/office/drawing/2014/main" id="{2C67EB0F-24A5-4885-BC26-AAFC62909954}"/>
                  </a:ext>
                </a:extLst>
              </p:cNvPr>
              <p:cNvSpPr/>
              <p:nvPr/>
            </p:nvSpPr>
            <p:spPr>
              <a:xfrm>
                <a:off x="4795155" y="1779028"/>
                <a:ext cx="22260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935" h="2603" extrusionOk="0">
                    <a:moveTo>
                      <a:pt x="0" y="0"/>
                    </a:moveTo>
                    <a:lnTo>
                      <a:pt x="0" y="2602"/>
                    </a:lnTo>
                    <a:lnTo>
                      <a:pt x="934" y="2602"/>
                    </a:lnTo>
                    <a:lnTo>
                      <a:pt x="9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754;p19">
                <a:extLst>
                  <a:ext uri="{FF2B5EF4-FFF2-40B4-BE49-F238E27FC236}">
                    <a16:creationId xmlns:a16="http://schemas.microsoft.com/office/drawing/2014/main" id="{4C54AB5F-589B-6B58-AEE0-533E29E1C610}"/>
                  </a:ext>
                </a:extLst>
              </p:cNvPr>
              <p:cNvSpPr/>
              <p:nvPr/>
            </p:nvSpPr>
            <p:spPr>
              <a:xfrm>
                <a:off x="4831676" y="1779028"/>
                <a:ext cx="22260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935" h="2603" extrusionOk="0">
                    <a:moveTo>
                      <a:pt x="1" y="0"/>
                    </a:moveTo>
                    <a:lnTo>
                      <a:pt x="1" y="2602"/>
                    </a:lnTo>
                    <a:lnTo>
                      <a:pt x="935" y="2602"/>
                    </a:lnTo>
                    <a:lnTo>
                      <a:pt x="9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755;p19">
                <a:extLst>
                  <a:ext uri="{FF2B5EF4-FFF2-40B4-BE49-F238E27FC236}">
                    <a16:creationId xmlns:a16="http://schemas.microsoft.com/office/drawing/2014/main" id="{C50876BF-E0E4-675B-5BF8-FBFDD9E4A0CB}"/>
                  </a:ext>
                </a:extLst>
              </p:cNvPr>
              <p:cNvSpPr/>
              <p:nvPr/>
            </p:nvSpPr>
            <p:spPr>
              <a:xfrm>
                <a:off x="4869006" y="1779028"/>
                <a:ext cx="22260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935" h="2603" extrusionOk="0">
                    <a:moveTo>
                      <a:pt x="1" y="0"/>
                    </a:moveTo>
                    <a:lnTo>
                      <a:pt x="1" y="2602"/>
                    </a:lnTo>
                    <a:lnTo>
                      <a:pt x="935" y="2602"/>
                    </a:lnTo>
                    <a:lnTo>
                      <a:pt x="9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756;p19">
                <a:extLst>
                  <a:ext uri="{FF2B5EF4-FFF2-40B4-BE49-F238E27FC236}">
                    <a16:creationId xmlns:a16="http://schemas.microsoft.com/office/drawing/2014/main" id="{2AB04E98-0BA7-B963-1DF8-B94A4940AC41}"/>
                  </a:ext>
                </a:extLst>
              </p:cNvPr>
              <p:cNvSpPr/>
              <p:nvPr/>
            </p:nvSpPr>
            <p:spPr>
              <a:xfrm>
                <a:off x="4788013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0" y="1"/>
                    </a:moveTo>
                    <a:lnTo>
                      <a:pt x="0" y="2603"/>
                    </a:lnTo>
                    <a:lnTo>
                      <a:pt x="1501" y="2603"/>
                    </a:lnTo>
                    <a:lnTo>
                      <a:pt x="150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757;p19">
                <a:extLst>
                  <a:ext uri="{FF2B5EF4-FFF2-40B4-BE49-F238E27FC236}">
                    <a16:creationId xmlns:a16="http://schemas.microsoft.com/office/drawing/2014/main" id="{2FA13998-6719-92AB-6330-F793A6865519}"/>
                  </a:ext>
                </a:extLst>
              </p:cNvPr>
              <p:cNvSpPr/>
              <p:nvPr/>
            </p:nvSpPr>
            <p:spPr>
              <a:xfrm>
                <a:off x="4845984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0" y="1"/>
                    </a:moveTo>
                    <a:lnTo>
                      <a:pt x="0" y="2603"/>
                    </a:lnTo>
                    <a:lnTo>
                      <a:pt x="1501" y="2603"/>
                    </a:lnTo>
                    <a:lnTo>
                      <a:pt x="150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758;p19">
                <a:extLst>
                  <a:ext uri="{FF2B5EF4-FFF2-40B4-BE49-F238E27FC236}">
                    <a16:creationId xmlns:a16="http://schemas.microsoft.com/office/drawing/2014/main" id="{81740F21-E468-2BF4-E195-64EA11220C60}"/>
                  </a:ext>
                </a:extLst>
              </p:cNvPr>
              <p:cNvSpPr/>
              <p:nvPr/>
            </p:nvSpPr>
            <p:spPr>
              <a:xfrm>
                <a:off x="4903956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0" y="1"/>
                    </a:moveTo>
                    <a:lnTo>
                      <a:pt x="0" y="2603"/>
                    </a:lnTo>
                    <a:lnTo>
                      <a:pt x="1501" y="2603"/>
                    </a:lnTo>
                    <a:lnTo>
                      <a:pt x="150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759;p19">
                <a:extLst>
                  <a:ext uri="{FF2B5EF4-FFF2-40B4-BE49-F238E27FC236}">
                    <a16:creationId xmlns:a16="http://schemas.microsoft.com/office/drawing/2014/main" id="{BDCF52F0-4239-FD46-DC7B-725C606CD90E}"/>
                  </a:ext>
                </a:extLst>
              </p:cNvPr>
              <p:cNvSpPr/>
              <p:nvPr/>
            </p:nvSpPr>
            <p:spPr>
              <a:xfrm>
                <a:off x="4961927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0" y="1"/>
                    </a:moveTo>
                    <a:lnTo>
                      <a:pt x="0" y="2603"/>
                    </a:lnTo>
                    <a:lnTo>
                      <a:pt x="1502" y="2603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760;p19">
                <a:extLst>
                  <a:ext uri="{FF2B5EF4-FFF2-40B4-BE49-F238E27FC236}">
                    <a16:creationId xmlns:a16="http://schemas.microsoft.com/office/drawing/2014/main" id="{3D05604F-E153-871F-B3D4-3E2BC8F755D4}"/>
                  </a:ext>
                </a:extLst>
              </p:cNvPr>
              <p:cNvSpPr/>
              <p:nvPr/>
            </p:nvSpPr>
            <p:spPr>
              <a:xfrm>
                <a:off x="5019899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1" y="1"/>
                    </a:moveTo>
                    <a:lnTo>
                      <a:pt x="1" y="2603"/>
                    </a:lnTo>
                    <a:lnTo>
                      <a:pt x="1502" y="2603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761;p19">
                <a:extLst>
                  <a:ext uri="{FF2B5EF4-FFF2-40B4-BE49-F238E27FC236}">
                    <a16:creationId xmlns:a16="http://schemas.microsoft.com/office/drawing/2014/main" id="{52264241-6000-F08B-285C-56E866D851A1}"/>
                  </a:ext>
                </a:extLst>
              </p:cNvPr>
              <p:cNvSpPr/>
              <p:nvPr/>
            </p:nvSpPr>
            <p:spPr>
              <a:xfrm>
                <a:off x="5077871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1" y="1"/>
                    </a:moveTo>
                    <a:lnTo>
                      <a:pt x="1" y="2603"/>
                    </a:lnTo>
                    <a:lnTo>
                      <a:pt x="1502" y="2603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762;p19">
                <a:extLst>
                  <a:ext uri="{FF2B5EF4-FFF2-40B4-BE49-F238E27FC236}">
                    <a16:creationId xmlns:a16="http://schemas.microsoft.com/office/drawing/2014/main" id="{8E5F0F3B-53B5-1F77-8E9F-12601D8B2B75}"/>
                  </a:ext>
                </a:extLst>
              </p:cNvPr>
              <p:cNvSpPr/>
              <p:nvPr/>
            </p:nvSpPr>
            <p:spPr>
              <a:xfrm>
                <a:off x="5135842" y="1951348"/>
                <a:ext cx="35759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2603" extrusionOk="0">
                    <a:moveTo>
                      <a:pt x="1" y="1"/>
                    </a:moveTo>
                    <a:lnTo>
                      <a:pt x="1" y="2603"/>
                    </a:lnTo>
                    <a:lnTo>
                      <a:pt x="1502" y="2603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763;p19">
                <a:extLst>
                  <a:ext uri="{FF2B5EF4-FFF2-40B4-BE49-F238E27FC236}">
                    <a16:creationId xmlns:a16="http://schemas.microsoft.com/office/drawing/2014/main" id="{829D69C2-25A9-7AB2-EE74-936234FFA5AF}"/>
                  </a:ext>
                </a:extLst>
              </p:cNvPr>
              <p:cNvSpPr/>
              <p:nvPr/>
            </p:nvSpPr>
            <p:spPr>
              <a:xfrm>
                <a:off x="4905551" y="1779028"/>
                <a:ext cx="22260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935" h="2603" extrusionOk="0">
                    <a:moveTo>
                      <a:pt x="0" y="0"/>
                    </a:moveTo>
                    <a:lnTo>
                      <a:pt x="0" y="2602"/>
                    </a:lnTo>
                    <a:lnTo>
                      <a:pt x="934" y="2602"/>
                    </a:lnTo>
                    <a:lnTo>
                      <a:pt x="9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764;p19">
                <a:extLst>
                  <a:ext uri="{FF2B5EF4-FFF2-40B4-BE49-F238E27FC236}">
                    <a16:creationId xmlns:a16="http://schemas.microsoft.com/office/drawing/2014/main" id="{3AC9A515-58B8-9727-C4BC-97AE9D4C04BC}"/>
                  </a:ext>
                </a:extLst>
              </p:cNvPr>
              <p:cNvSpPr/>
              <p:nvPr/>
            </p:nvSpPr>
            <p:spPr>
              <a:xfrm>
                <a:off x="4942072" y="1779028"/>
                <a:ext cx="22260" cy="61971"/>
              </a:xfrm>
              <a:custGeom>
                <a:avLst/>
                <a:gdLst/>
                <a:ahLst/>
                <a:cxnLst/>
                <a:rect l="l" t="t" r="r" b="b"/>
                <a:pathLst>
                  <a:path w="935" h="2603" extrusionOk="0">
                    <a:moveTo>
                      <a:pt x="1" y="0"/>
                    </a:moveTo>
                    <a:lnTo>
                      <a:pt x="1" y="2602"/>
                    </a:lnTo>
                    <a:lnTo>
                      <a:pt x="935" y="2602"/>
                    </a:lnTo>
                    <a:lnTo>
                      <a:pt x="9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765;p19">
                <a:extLst>
                  <a:ext uri="{FF2B5EF4-FFF2-40B4-BE49-F238E27FC236}">
                    <a16:creationId xmlns:a16="http://schemas.microsoft.com/office/drawing/2014/main" id="{CFABCD43-7D3A-3AED-F2E3-3BEB4B5CFF39}"/>
                  </a:ext>
                </a:extLst>
              </p:cNvPr>
              <p:cNvSpPr/>
              <p:nvPr/>
            </p:nvSpPr>
            <p:spPr>
              <a:xfrm>
                <a:off x="4977783" y="1775453"/>
                <a:ext cx="30188" cy="64352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2703" extrusionOk="0">
                    <a:moveTo>
                      <a:pt x="934" y="1"/>
                    </a:moveTo>
                    <a:lnTo>
                      <a:pt x="0" y="134"/>
                    </a:lnTo>
                    <a:lnTo>
                      <a:pt x="334" y="2703"/>
                    </a:lnTo>
                    <a:lnTo>
                      <a:pt x="1268" y="2603"/>
                    </a:lnTo>
                    <a:lnTo>
                      <a:pt x="9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766;p19">
                <a:extLst>
                  <a:ext uri="{FF2B5EF4-FFF2-40B4-BE49-F238E27FC236}">
                    <a16:creationId xmlns:a16="http://schemas.microsoft.com/office/drawing/2014/main" id="{BCF3C838-F7D4-C243-35DC-B3F5F4531789}"/>
                  </a:ext>
                </a:extLst>
              </p:cNvPr>
              <p:cNvSpPr/>
              <p:nvPr/>
            </p:nvSpPr>
            <p:spPr>
              <a:xfrm>
                <a:off x="3823899" y="2162594"/>
                <a:ext cx="213649" cy="302593"/>
              </a:xfrm>
              <a:custGeom>
                <a:avLst/>
                <a:gdLst/>
                <a:ahLst/>
                <a:cxnLst/>
                <a:rect l="l" t="t" r="r" b="b"/>
                <a:pathLst>
                  <a:path w="8974" h="12710" extrusionOk="0">
                    <a:moveTo>
                      <a:pt x="1" y="1"/>
                    </a:moveTo>
                    <a:lnTo>
                      <a:pt x="1" y="12710"/>
                    </a:lnTo>
                    <a:lnTo>
                      <a:pt x="8974" y="12710"/>
                    </a:lnTo>
                    <a:lnTo>
                      <a:pt x="897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767;p19">
                <a:extLst>
                  <a:ext uri="{FF2B5EF4-FFF2-40B4-BE49-F238E27FC236}">
                    <a16:creationId xmlns:a16="http://schemas.microsoft.com/office/drawing/2014/main" id="{B576B5A7-3C43-D7BE-EC14-6ED8D07185EC}"/>
                  </a:ext>
                </a:extLst>
              </p:cNvPr>
              <p:cNvSpPr/>
              <p:nvPr/>
            </p:nvSpPr>
            <p:spPr>
              <a:xfrm>
                <a:off x="4093115" y="2129239"/>
                <a:ext cx="206506" cy="23112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9708" extrusionOk="0">
                    <a:moveTo>
                      <a:pt x="34" y="1"/>
                    </a:moveTo>
                    <a:lnTo>
                      <a:pt x="34" y="9474"/>
                    </a:lnTo>
                    <a:cubicBezTo>
                      <a:pt x="1" y="9574"/>
                      <a:pt x="101" y="9708"/>
                      <a:pt x="234" y="9708"/>
                    </a:cubicBezTo>
                    <a:lnTo>
                      <a:pt x="8473" y="9708"/>
                    </a:lnTo>
                    <a:cubicBezTo>
                      <a:pt x="8607" y="9708"/>
                      <a:pt x="8674" y="9574"/>
                      <a:pt x="8674" y="9474"/>
                    </a:cubicBezTo>
                    <a:lnTo>
                      <a:pt x="8674" y="7640"/>
                    </a:lnTo>
                    <a:cubicBezTo>
                      <a:pt x="6706" y="7373"/>
                      <a:pt x="4704" y="7039"/>
                      <a:pt x="3103" y="5872"/>
                    </a:cubicBezTo>
                    <a:cubicBezTo>
                      <a:pt x="2002" y="5038"/>
                      <a:pt x="1168" y="3904"/>
                      <a:pt x="668" y="2636"/>
                    </a:cubicBezTo>
                    <a:cubicBezTo>
                      <a:pt x="334" y="1802"/>
                      <a:pt x="101" y="901"/>
                      <a:pt x="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768;p19">
                <a:extLst>
                  <a:ext uri="{FF2B5EF4-FFF2-40B4-BE49-F238E27FC236}">
                    <a16:creationId xmlns:a16="http://schemas.microsoft.com/office/drawing/2014/main" id="{5054079D-3DFC-B55E-1606-51348AF5F478}"/>
                  </a:ext>
                </a:extLst>
              </p:cNvPr>
              <p:cNvSpPr/>
              <p:nvPr/>
            </p:nvSpPr>
            <p:spPr>
              <a:xfrm>
                <a:off x="4789584" y="2245183"/>
                <a:ext cx="180318" cy="33378"/>
              </a:xfrm>
              <a:custGeom>
                <a:avLst/>
                <a:gdLst/>
                <a:ahLst/>
                <a:cxnLst/>
                <a:rect l="l" t="t" r="r" b="b"/>
                <a:pathLst>
                  <a:path w="7574" h="1402" extrusionOk="0">
                    <a:moveTo>
                      <a:pt x="635" y="1"/>
                    </a:moveTo>
                    <a:cubicBezTo>
                      <a:pt x="301" y="1"/>
                      <a:pt x="1" y="268"/>
                      <a:pt x="1" y="635"/>
                    </a:cubicBezTo>
                    <a:lnTo>
                      <a:pt x="1" y="1402"/>
                    </a:lnTo>
                    <a:lnTo>
                      <a:pt x="7573" y="1402"/>
                    </a:lnTo>
                    <a:lnTo>
                      <a:pt x="7573" y="635"/>
                    </a:lnTo>
                    <a:cubicBezTo>
                      <a:pt x="7573" y="268"/>
                      <a:pt x="7273" y="1"/>
                      <a:pt x="69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769;p19">
              <a:extLst>
                <a:ext uri="{FF2B5EF4-FFF2-40B4-BE49-F238E27FC236}">
                  <a16:creationId xmlns:a16="http://schemas.microsoft.com/office/drawing/2014/main" id="{BB6B9E7C-91F7-D873-2113-816A4FD4EBA6}"/>
                </a:ext>
              </a:extLst>
            </p:cNvPr>
            <p:cNvGrpSpPr/>
            <p:nvPr/>
          </p:nvGrpSpPr>
          <p:grpSpPr>
            <a:xfrm>
              <a:off x="3779914" y="1242621"/>
              <a:ext cx="1584166" cy="143677"/>
              <a:chOff x="3788664" y="1242621"/>
              <a:chExt cx="1584166" cy="143677"/>
            </a:xfrm>
          </p:grpSpPr>
          <p:sp>
            <p:nvSpPr>
              <p:cNvPr id="143" name="Google Shape;770;p19">
                <a:extLst>
                  <a:ext uri="{FF2B5EF4-FFF2-40B4-BE49-F238E27FC236}">
                    <a16:creationId xmlns:a16="http://schemas.microsoft.com/office/drawing/2014/main" id="{3B8D7E06-A918-640C-AF8F-48483C424386}"/>
                  </a:ext>
                </a:extLst>
              </p:cNvPr>
              <p:cNvSpPr/>
              <p:nvPr/>
            </p:nvSpPr>
            <p:spPr>
              <a:xfrm>
                <a:off x="4514831" y="1242633"/>
                <a:ext cx="132103" cy="143411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771;p19">
                <a:extLst>
                  <a:ext uri="{FF2B5EF4-FFF2-40B4-BE49-F238E27FC236}">
                    <a16:creationId xmlns:a16="http://schemas.microsoft.com/office/drawing/2014/main" id="{C512C09A-B265-A6A3-5CA7-13531D42DEFA}"/>
                  </a:ext>
                </a:extLst>
              </p:cNvPr>
              <p:cNvSpPr/>
              <p:nvPr/>
            </p:nvSpPr>
            <p:spPr>
              <a:xfrm>
                <a:off x="4151829" y="1242621"/>
                <a:ext cx="132103" cy="143411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772;p19">
                <a:extLst>
                  <a:ext uri="{FF2B5EF4-FFF2-40B4-BE49-F238E27FC236}">
                    <a16:creationId xmlns:a16="http://schemas.microsoft.com/office/drawing/2014/main" id="{2A735BC2-7CCF-BC1D-F4FC-236C53728FEA}"/>
                  </a:ext>
                </a:extLst>
              </p:cNvPr>
              <p:cNvSpPr/>
              <p:nvPr/>
            </p:nvSpPr>
            <p:spPr>
              <a:xfrm>
                <a:off x="4877779" y="1242631"/>
                <a:ext cx="132103" cy="143411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773;p19">
                <a:extLst>
                  <a:ext uri="{FF2B5EF4-FFF2-40B4-BE49-F238E27FC236}">
                    <a16:creationId xmlns:a16="http://schemas.microsoft.com/office/drawing/2014/main" id="{70F96D8C-336F-BDE3-0D47-18AC30091505}"/>
                  </a:ext>
                </a:extLst>
              </p:cNvPr>
              <p:cNvSpPr/>
              <p:nvPr/>
            </p:nvSpPr>
            <p:spPr>
              <a:xfrm>
                <a:off x="3788664" y="1242887"/>
                <a:ext cx="132103" cy="143411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774;p19">
                <a:extLst>
                  <a:ext uri="{FF2B5EF4-FFF2-40B4-BE49-F238E27FC236}">
                    <a16:creationId xmlns:a16="http://schemas.microsoft.com/office/drawing/2014/main" id="{518C7BE8-A4B1-1EE8-34A7-B8E03B1E45C6}"/>
                  </a:ext>
                </a:extLst>
              </p:cNvPr>
              <p:cNvSpPr/>
              <p:nvPr/>
            </p:nvSpPr>
            <p:spPr>
              <a:xfrm>
                <a:off x="5240727" y="1242631"/>
                <a:ext cx="132103" cy="143411"/>
              </a:xfrm>
              <a:custGeom>
                <a:avLst/>
                <a:gdLst/>
                <a:ahLst/>
                <a:cxnLst/>
                <a:rect l="l" t="t" r="r" b="b"/>
                <a:pathLst>
                  <a:path w="18322" h="19883" extrusionOk="0">
                    <a:moveTo>
                      <a:pt x="0" y="0"/>
                    </a:moveTo>
                    <a:lnTo>
                      <a:pt x="0" y="19883"/>
                    </a:lnTo>
                    <a:lnTo>
                      <a:pt x="18322" y="19883"/>
                    </a:lnTo>
                    <a:lnTo>
                      <a:pt x="183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" name="Google Shape;775;p19">
              <a:extLst>
                <a:ext uri="{FF2B5EF4-FFF2-40B4-BE49-F238E27FC236}">
                  <a16:creationId xmlns:a16="http://schemas.microsoft.com/office/drawing/2014/main" id="{2C3B025C-82A3-0045-BE97-6D8CDF0613E0}"/>
                </a:ext>
              </a:extLst>
            </p:cNvPr>
            <p:cNvSpPr/>
            <p:nvPr/>
          </p:nvSpPr>
          <p:spPr>
            <a:xfrm>
              <a:off x="2279725" y="4657170"/>
              <a:ext cx="4584541" cy="74854"/>
            </a:xfrm>
            <a:custGeom>
              <a:avLst/>
              <a:gdLst/>
              <a:ahLst/>
              <a:cxnLst/>
              <a:rect l="l" t="t" r="r" b="b"/>
              <a:pathLst>
                <a:path w="208483" h="3404" extrusionOk="0">
                  <a:moveTo>
                    <a:pt x="0" y="1"/>
                  </a:moveTo>
                  <a:lnTo>
                    <a:pt x="0" y="3403"/>
                  </a:lnTo>
                  <a:lnTo>
                    <a:pt x="208482" y="3403"/>
                  </a:lnTo>
                  <a:lnTo>
                    <a:pt x="2084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76;p19">
              <a:extLst>
                <a:ext uri="{FF2B5EF4-FFF2-40B4-BE49-F238E27FC236}">
                  <a16:creationId xmlns:a16="http://schemas.microsoft.com/office/drawing/2014/main" id="{565C4D2A-6E61-D862-12AD-205588AAD673}"/>
                </a:ext>
              </a:extLst>
            </p:cNvPr>
            <p:cNvSpPr/>
            <p:nvPr/>
          </p:nvSpPr>
          <p:spPr>
            <a:xfrm>
              <a:off x="3719074" y="2657366"/>
              <a:ext cx="1706664" cy="905352"/>
            </a:xfrm>
            <a:custGeom>
              <a:avLst/>
              <a:gdLst/>
              <a:ahLst/>
              <a:cxnLst/>
              <a:rect l="l" t="t" r="r" b="b"/>
              <a:pathLst>
                <a:path w="71686" h="38028" extrusionOk="0">
                  <a:moveTo>
                    <a:pt x="1" y="0"/>
                  </a:moveTo>
                  <a:lnTo>
                    <a:pt x="1" y="38028"/>
                  </a:lnTo>
                  <a:lnTo>
                    <a:pt x="71685" y="38028"/>
                  </a:lnTo>
                  <a:lnTo>
                    <a:pt x="716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77;p19">
              <a:extLst>
                <a:ext uri="{FF2B5EF4-FFF2-40B4-BE49-F238E27FC236}">
                  <a16:creationId xmlns:a16="http://schemas.microsoft.com/office/drawing/2014/main" id="{B990C8A7-AB07-08B9-ADE6-3499DE7071EB}"/>
                </a:ext>
              </a:extLst>
            </p:cNvPr>
            <p:cNvSpPr/>
            <p:nvPr/>
          </p:nvSpPr>
          <p:spPr>
            <a:xfrm>
              <a:off x="3719074" y="3683406"/>
              <a:ext cx="1706664" cy="906161"/>
            </a:xfrm>
            <a:custGeom>
              <a:avLst/>
              <a:gdLst/>
              <a:ahLst/>
              <a:cxnLst/>
              <a:rect l="l" t="t" r="r" b="b"/>
              <a:pathLst>
                <a:path w="71686" h="38062" extrusionOk="0">
                  <a:moveTo>
                    <a:pt x="1" y="1"/>
                  </a:moveTo>
                  <a:lnTo>
                    <a:pt x="1" y="38061"/>
                  </a:lnTo>
                  <a:lnTo>
                    <a:pt x="71685" y="38061"/>
                  </a:lnTo>
                  <a:lnTo>
                    <a:pt x="716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78;p19">
              <a:extLst>
                <a:ext uri="{FF2B5EF4-FFF2-40B4-BE49-F238E27FC236}">
                  <a16:creationId xmlns:a16="http://schemas.microsoft.com/office/drawing/2014/main" id="{4C777303-30E1-C1D5-708C-B024A57DA6BA}"/>
                </a:ext>
              </a:extLst>
            </p:cNvPr>
            <p:cNvSpPr/>
            <p:nvPr/>
          </p:nvSpPr>
          <p:spPr>
            <a:xfrm>
              <a:off x="4739564" y="1728199"/>
              <a:ext cx="484459" cy="767173"/>
            </a:xfrm>
            <a:custGeom>
              <a:avLst/>
              <a:gdLst/>
              <a:ahLst/>
              <a:cxnLst/>
              <a:rect l="l" t="t" r="r" b="b"/>
              <a:pathLst>
                <a:path w="20349" h="32224" extrusionOk="0">
                  <a:moveTo>
                    <a:pt x="0" y="0"/>
                  </a:moveTo>
                  <a:lnTo>
                    <a:pt x="0" y="32223"/>
                  </a:lnTo>
                  <a:lnTo>
                    <a:pt x="20348" y="32223"/>
                  </a:lnTo>
                  <a:lnTo>
                    <a:pt x="203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79;p19">
              <a:extLst>
                <a:ext uri="{FF2B5EF4-FFF2-40B4-BE49-F238E27FC236}">
                  <a16:creationId xmlns:a16="http://schemas.microsoft.com/office/drawing/2014/main" id="{473D5802-18FB-AB6A-5FDF-EC4BA4CAE1F9}"/>
                </a:ext>
              </a:extLst>
            </p:cNvPr>
            <p:cNvSpPr/>
            <p:nvPr/>
          </p:nvSpPr>
          <p:spPr>
            <a:xfrm>
              <a:off x="4768943" y="1758363"/>
              <a:ext cx="424892" cy="520194"/>
            </a:xfrm>
            <a:custGeom>
              <a:avLst/>
              <a:gdLst/>
              <a:ahLst/>
              <a:cxnLst/>
              <a:rect l="l" t="t" r="r" b="b"/>
              <a:pathLst>
                <a:path w="17847" h="21850" extrusionOk="0">
                  <a:moveTo>
                    <a:pt x="1" y="1"/>
                  </a:moveTo>
                  <a:lnTo>
                    <a:pt x="1" y="21850"/>
                  </a:lnTo>
                  <a:lnTo>
                    <a:pt x="17847" y="21850"/>
                  </a:lnTo>
                  <a:lnTo>
                    <a:pt x="178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80;p19">
              <a:extLst>
                <a:ext uri="{FF2B5EF4-FFF2-40B4-BE49-F238E27FC236}">
                  <a16:creationId xmlns:a16="http://schemas.microsoft.com/office/drawing/2014/main" id="{D71510AD-14D6-84ED-1C8C-4C1CAFB6415F}"/>
                </a:ext>
              </a:extLst>
            </p:cNvPr>
            <p:cNvSpPr/>
            <p:nvPr/>
          </p:nvSpPr>
          <p:spPr>
            <a:xfrm>
              <a:off x="4768943" y="2083195"/>
              <a:ext cx="424892" cy="23046"/>
            </a:xfrm>
            <a:custGeom>
              <a:avLst/>
              <a:gdLst/>
              <a:ahLst/>
              <a:cxnLst/>
              <a:rect l="l" t="t" r="r" b="b"/>
              <a:pathLst>
                <a:path w="17847" h="968" extrusionOk="0">
                  <a:moveTo>
                    <a:pt x="1" y="0"/>
                  </a:moveTo>
                  <a:lnTo>
                    <a:pt x="1" y="967"/>
                  </a:lnTo>
                  <a:lnTo>
                    <a:pt x="17847" y="967"/>
                  </a:lnTo>
                  <a:lnTo>
                    <a:pt x="17847" y="0"/>
                  </a:lnTo>
                  <a:close/>
                </a:path>
              </a:pathLst>
            </a:custGeom>
            <a:solidFill>
              <a:srgbClr val="FAE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81;p19">
              <a:extLst>
                <a:ext uri="{FF2B5EF4-FFF2-40B4-BE49-F238E27FC236}">
                  <a16:creationId xmlns:a16="http://schemas.microsoft.com/office/drawing/2014/main" id="{3317760A-96B7-2C0C-AF77-F00B1DF03F5B}"/>
                </a:ext>
              </a:extLst>
            </p:cNvPr>
            <p:cNvSpPr/>
            <p:nvPr/>
          </p:nvSpPr>
          <p:spPr>
            <a:xfrm>
              <a:off x="4789584" y="1770291"/>
              <a:ext cx="32592" cy="140583"/>
            </a:xfrm>
            <a:custGeom>
              <a:avLst/>
              <a:gdLst/>
              <a:ahLst/>
              <a:cxnLst/>
              <a:rect l="l" t="t" r="r" b="b"/>
              <a:pathLst>
                <a:path w="1369" h="5905" extrusionOk="0">
                  <a:moveTo>
                    <a:pt x="1" y="0"/>
                  </a:moveTo>
                  <a:lnTo>
                    <a:pt x="1" y="5905"/>
                  </a:lnTo>
                  <a:lnTo>
                    <a:pt x="1369" y="5905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82;p19">
              <a:extLst>
                <a:ext uri="{FF2B5EF4-FFF2-40B4-BE49-F238E27FC236}">
                  <a16:creationId xmlns:a16="http://schemas.microsoft.com/office/drawing/2014/main" id="{A7F9F306-8BB7-3D02-D1C1-FBC5406FFFB9}"/>
                </a:ext>
              </a:extLst>
            </p:cNvPr>
            <p:cNvSpPr/>
            <p:nvPr/>
          </p:nvSpPr>
          <p:spPr>
            <a:xfrm>
              <a:off x="4826914" y="1770291"/>
              <a:ext cx="31807" cy="140583"/>
            </a:xfrm>
            <a:custGeom>
              <a:avLst/>
              <a:gdLst/>
              <a:ahLst/>
              <a:cxnLst/>
              <a:rect l="l" t="t" r="r" b="b"/>
              <a:pathLst>
                <a:path w="1336" h="5905" extrusionOk="0">
                  <a:moveTo>
                    <a:pt x="1" y="0"/>
                  </a:moveTo>
                  <a:lnTo>
                    <a:pt x="1" y="5905"/>
                  </a:lnTo>
                  <a:lnTo>
                    <a:pt x="1335" y="5905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83;p19">
              <a:extLst>
                <a:ext uri="{FF2B5EF4-FFF2-40B4-BE49-F238E27FC236}">
                  <a16:creationId xmlns:a16="http://schemas.microsoft.com/office/drawing/2014/main" id="{20819018-CC26-E91C-47E1-9BC163C8926A}"/>
                </a:ext>
              </a:extLst>
            </p:cNvPr>
            <p:cNvSpPr/>
            <p:nvPr/>
          </p:nvSpPr>
          <p:spPr>
            <a:xfrm>
              <a:off x="4864245" y="1770291"/>
              <a:ext cx="31783" cy="140583"/>
            </a:xfrm>
            <a:custGeom>
              <a:avLst/>
              <a:gdLst/>
              <a:ahLst/>
              <a:cxnLst/>
              <a:rect l="l" t="t" r="r" b="b"/>
              <a:pathLst>
                <a:path w="1335" h="5905" extrusionOk="0">
                  <a:moveTo>
                    <a:pt x="1" y="0"/>
                  </a:moveTo>
                  <a:lnTo>
                    <a:pt x="1" y="5905"/>
                  </a:lnTo>
                  <a:lnTo>
                    <a:pt x="1335" y="5905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84;p19">
              <a:extLst>
                <a:ext uri="{FF2B5EF4-FFF2-40B4-BE49-F238E27FC236}">
                  <a16:creationId xmlns:a16="http://schemas.microsoft.com/office/drawing/2014/main" id="{7237174A-09FD-742C-C809-9FABDD0BC8C7}"/>
                </a:ext>
              </a:extLst>
            </p:cNvPr>
            <p:cNvSpPr/>
            <p:nvPr/>
          </p:nvSpPr>
          <p:spPr>
            <a:xfrm>
              <a:off x="4780061" y="1942611"/>
              <a:ext cx="51638" cy="140607"/>
            </a:xfrm>
            <a:custGeom>
              <a:avLst/>
              <a:gdLst/>
              <a:ahLst/>
              <a:cxnLst/>
              <a:rect l="l" t="t" r="r" b="b"/>
              <a:pathLst>
                <a:path w="2169" h="5906" extrusionOk="0">
                  <a:moveTo>
                    <a:pt x="1" y="1"/>
                  </a:moveTo>
                  <a:lnTo>
                    <a:pt x="1" y="5905"/>
                  </a:lnTo>
                  <a:lnTo>
                    <a:pt x="2169" y="5905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85;p19">
              <a:extLst>
                <a:ext uri="{FF2B5EF4-FFF2-40B4-BE49-F238E27FC236}">
                  <a16:creationId xmlns:a16="http://schemas.microsoft.com/office/drawing/2014/main" id="{11450548-BAFA-73A6-307C-AADDDA3B1E05}"/>
                </a:ext>
              </a:extLst>
            </p:cNvPr>
            <p:cNvSpPr/>
            <p:nvPr/>
          </p:nvSpPr>
          <p:spPr>
            <a:xfrm>
              <a:off x="4838032" y="1942611"/>
              <a:ext cx="51638" cy="140607"/>
            </a:xfrm>
            <a:custGeom>
              <a:avLst/>
              <a:gdLst/>
              <a:ahLst/>
              <a:cxnLst/>
              <a:rect l="l" t="t" r="r" b="b"/>
              <a:pathLst>
                <a:path w="2169" h="5906" extrusionOk="0">
                  <a:moveTo>
                    <a:pt x="1" y="1"/>
                  </a:moveTo>
                  <a:lnTo>
                    <a:pt x="1" y="5905"/>
                  </a:lnTo>
                  <a:lnTo>
                    <a:pt x="2169" y="5905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86;p19">
              <a:extLst>
                <a:ext uri="{FF2B5EF4-FFF2-40B4-BE49-F238E27FC236}">
                  <a16:creationId xmlns:a16="http://schemas.microsoft.com/office/drawing/2014/main" id="{2F164593-9C7B-BA28-4393-92BE8F2D1551}"/>
                </a:ext>
              </a:extLst>
            </p:cNvPr>
            <p:cNvSpPr/>
            <p:nvPr/>
          </p:nvSpPr>
          <p:spPr>
            <a:xfrm>
              <a:off x="4896004" y="1942611"/>
              <a:ext cx="51662" cy="140607"/>
            </a:xfrm>
            <a:custGeom>
              <a:avLst/>
              <a:gdLst/>
              <a:ahLst/>
              <a:cxnLst/>
              <a:rect l="l" t="t" r="r" b="b"/>
              <a:pathLst>
                <a:path w="2170" h="5906" extrusionOk="0">
                  <a:moveTo>
                    <a:pt x="1" y="1"/>
                  </a:moveTo>
                  <a:lnTo>
                    <a:pt x="1" y="5905"/>
                  </a:lnTo>
                  <a:lnTo>
                    <a:pt x="2169" y="5905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87;p19">
              <a:extLst>
                <a:ext uri="{FF2B5EF4-FFF2-40B4-BE49-F238E27FC236}">
                  <a16:creationId xmlns:a16="http://schemas.microsoft.com/office/drawing/2014/main" id="{3F49E690-D4A8-6A85-698F-09EEC67B93E5}"/>
                </a:ext>
              </a:extLst>
            </p:cNvPr>
            <p:cNvSpPr/>
            <p:nvPr/>
          </p:nvSpPr>
          <p:spPr>
            <a:xfrm>
              <a:off x="4953976" y="1942611"/>
              <a:ext cx="51662" cy="140607"/>
            </a:xfrm>
            <a:custGeom>
              <a:avLst/>
              <a:gdLst/>
              <a:ahLst/>
              <a:cxnLst/>
              <a:rect l="l" t="t" r="r" b="b"/>
              <a:pathLst>
                <a:path w="2170" h="5906" extrusionOk="0">
                  <a:moveTo>
                    <a:pt x="1" y="1"/>
                  </a:moveTo>
                  <a:lnTo>
                    <a:pt x="1" y="5905"/>
                  </a:lnTo>
                  <a:lnTo>
                    <a:pt x="2169" y="5905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88;p19">
              <a:extLst>
                <a:ext uri="{FF2B5EF4-FFF2-40B4-BE49-F238E27FC236}">
                  <a16:creationId xmlns:a16="http://schemas.microsoft.com/office/drawing/2014/main" id="{32A3D23C-CE0C-9EB8-2A03-DA6DC47C467F}"/>
                </a:ext>
              </a:extLst>
            </p:cNvPr>
            <p:cNvSpPr/>
            <p:nvPr/>
          </p:nvSpPr>
          <p:spPr>
            <a:xfrm>
              <a:off x="5011947" y="1942611"/>
              <a:ext cx="51662" cy="140607"/>
            </a:xfrm>
            <a:custGeom>
              <a:avLst/>
              <a:gdLst/>
              <a:ahLst/>
              <a:cxnLst/>
              <a:rect l="l" t="t" r="r" b="b"/>
              <a:pathLst>
                <a:path w="2170" h="5906" extrusionOk="0">
                  <a:moveTo>
                    <a:pt x="1" y="1"/>
                  </a:moveTo>
                  <a:lnTo>
                    <a:pt x="1" y="5905"/>
                  </a:lnTo>
                  <a:lnTo>
                    <a:pt x="2169" y="5905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89;p19">
              <a:extLst>
                <a:ext uri="{FF2B5EF4-FFF2-40B4-BE49-F238E27FC236}">
                  <a16:creationId xmlns:a16="http://schemas.microsoft.com/office/drawing/2014/main" id="{B1AB1BBC-BABA-8E76-432F-87054BE54A21}"/>
                </a:ext>
              </a:extLst>
            </p:cNvPr>
            <p:cNvSpPr/>
            <p:nvPr/>
          </p:nvSpPr>
          <p:spPr>
            <a:xfrm>
              <a:off x="5069943" y="1942611"/>
              <a:ext cx="51638" cy="140607"/>
            </a:xfrm>
            <a:custGeom>
              <a:avLst/>
              <a:gdLst/>
              <a:ahLst/>
              <a:cxnLst/>
              <a:rect l="l" t="t" r="r" b="b"/>
              <a:pathLst>
                <a:path w="2169" h="5906" extrusionOk="0">
                  <a:moveTo>
                    <a:pt x="0" y="1"/>
                  </a:moveTo>
                  <a:lnTo>
                    <a:pt x="0" y="5905"/>
                  </a:lnTo>
                  <a:lnTo>
                    <a:pt x="2168" y="5905"/>
                  </a:lnTo>
                  <a:lnTo>
                    <a:pt x="21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90;p19">
              <a:extLst>
                <a:ext uri="{FF2B5EF4-FFF2-40B4-BE49-F238E27FC236}">
                  <a16:creationId xmlns:a16="http://schemas.microsoft.com/office/drawing/2014/main" id="{15E507BA-4450-21EF-E8EE-708A094D3569}"/>
                </a:ext>
              </a:extLst>
            </p:cNvPr>
            <p:cNvSpPr/>
            <p:nvPr/>
          </p:nvSpPr>
          <p:spPr>
            <a:xfrm>
              <a:off x="5127914" y="1942611"/>
              <a:ext cx="51638" cy="140607"/>
            </a:xfrm>
            <a:custGeom>
              <a:avLst/>
              <a:gdLst/>
              <a:ahLst/>
              <a:cxnLst/>
              <a:rect l="l" t="t" r="r" b="b"/>
              <a:pathLst>
                <a:path w="2169" h="5906" extrusionOk="0">
                  <a:moveTo>
                    <a:pt x="0" y="1"/>
                  </a:moveTo>
                  <a:lnTo>
                    <a:pt x="0" y="5905"/>
                  </a:lnTo>
                  <a:lnTo>
                    <a:pt x="2168" y="5905"/>
                  </a:lnTo>
                  <a:lnTo>
                    <a:pt x="21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91;p19">
              <a:extLst>
                <a:ext uri="{FF2B5EF4-FFF2-40B4-BE49-F238E27FC236}">
                  <a16:creationId xmlns:a16="http://schemas.microsoft.com/office/drawing/2014/main" id="{E68E6855-5E4A-468C-A3DD-9D7589467F5A}"/>
                </a:ext>
              </a:extLst>
            </p:cNvPr>
            <p:cNvSpPr/>
            <p:nvPr/>
          </p:nvSpPr>
          <p:spPr>
            <a:xfrm>
              <a:off x="4899980" y="1770291"/>
              <a:ext cx="32592" cy="140583"/>
            </a:xfrm>
            <a:custGeom>
              <a:avLst/>
              <a:gdLst/>
              <a:ahLst/>
              <a:cxnLst/>
              <a:rect l="l" t="t" r="r" b="b"/>
              <a:pathLst>
                <a:path w="1369" h="5905" extrusionOk="0">
                  <a:moveTo>
                    <a:pt x="1" y="0"/>
                  </a:moveTo>
                  <a:lnTo>
                    <a:pt x="1" y="5905"/>
                  </a:lnTo>
                  <a:lnTo>
                    <a:pt x="1368" y="590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92;p19">
              <a:extLst>
                <a:ext uri="{FF2B5EF4-FFF2-40B4-BE49-F238E27FC236}">
                  <a16:creationId xmlns:a16="http://schemas.microsoft.com/office/drawing/2014/main" id="{2FB265F0-1B42-F5B6-D8DF-25ABBDA233F8}"/>
                </a:ext>
              </a:extLst>
            </p:cNvPr>
            <p:cNvSpPr/>
            <p:nvPr/>
          </p:nvSpPr>
          <p:spPr>
            <a:xfrm>
              <a:off x="4936525" y="1770291"/>
              <a:ext cx="32569" cy="140583"/>
            </a:xfrm>
            <a:custGeom>
              <a:avLst/>
              <a:gdLst/>
              <a:ahLst/>
              <a:cxnLst/>
              <a:rect l="l" t="t" r="r" b="b"/>
              <a:pathLst>
                <a:path w="1368" h="5905" extrusionOk="0">
                  <a:moveTo>
                    <a:pt x="0" y="0"/>
                  </a:moveTo>
                  <a:lnTo>
                    <a:pt x="0" y="5905"/>
                  </a:lnTo>
                  <a:lnTo>
                    <a:pt x="1368" y="590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93;p19">
              <a:extLst>
                <a:ext uri="{FF2B5EF4-FFF2-40B4-BE49-F238E27FC236}">
                  <a16:creationId xmlns:a16="http://schemas.microsoft.com/office/drawing/2014/main" id="{EB6D1B29-2149-BB8D-637B-363147EAB7DE}"/>
                </a:ext>
              </a:extLst>
            </p:cNvPr>
            <p:cNvSpPr/>
            <p:nvPr/>
          </p:nvSpPr>
          <p:spPr>
            <a:xfrm>
              <a:off x="4971450" y="1767100"/>
              <a:ext cx="50853" cy="143773"/>
            </a:xfrm>
            <a:custGeom>
              <a:avLst/>
              <a:gdLst/>
              <a:ahLst/>
              <a:cxnLst/>
              <a:rect l="l" t="t" r="r" b="b"/>
              <a:pathLst>
                <a:path w="2136" h="6039" extrusionOk="0">
                  <a:moveTo>
                    <a:pt x="1368" y="1"/>
                  </a:moveTo>
                  <a:lnTo>
                    <a:pt x="1" y="201"/>
                  </a:lnTo>
                  <a:lnTo>
                    <a:pt x="801" y="6039"/>
                  </a:lnTo>
                  <a:lnTo>
                    <a:pt x="2136" y="5872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794;p19">
              <a:extLst>
                <a:ext uri="{FF2B5EF4-FFF2-40B4-BE49-F238E27FC236}">
                  <a16:creationId xmlns:a16="http://schemas.microsoft.com/office/drawing/2014/main" id="{D494D939-5E57-1A8D-C333-1854681479B7}"/>
                </a:ext>
              </a:extLst>
            </p:cNvPr>
            <p:cNvGrpSpPr/>
            <p:nvPr/>
          </p:nvGrpSpPr>
          <p:grpSpPr>
            <a:xfrm>
              <a:off x="4795155" y="1874211"/>
              <a:ext cx="369304" cy="194961"/>
              <a:chOff x="4795155" y="1874211"/>
              <a:chExt cx="369304" cy="194961"/>
            </a:xfrm>
          </p:grpSpPr>
          <p:sp>
            <p:nvSpPr>
              <p:cNvPr id="130" name="Google Shape;795;p19">
                <a:extLst>
                  <a:ext uri="{FF2B5EF4-FFF2-40B4-BE49-F238E27FC236}">
                    <a16:creationId xmlns:a16="http://schemas.microsoft.com/office/drawing/2014/main" id="{4DEE4AC5-8B79-D185-1F4A-085F602B24BE}"/>
                  </a:ext>
                </a:extLst>
              </p:cNvPr>
              <p:cNvSpPr/>
              <p:nvPr/>
            </p:nvSpPr>
            <p:spPr>
              <a:xfrm>
                <a:off x="4795155" y="1875901"/>
                <a:ext cx="21474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902" h="869" extrusionOk="0">
                    <a:moveTo>
                      <a:pt x="434" y="1"/>
                    </a:moveTo>
                    <a:cubicBezTo>
                      <a:pt x="201" y="1"/>
                      <a:pt x="0" y="201"/>
                      <a:pt x="0" y="434"/>
                    </a:cubicBezTo>
                    <a:cubicBezTo>
                      <a:pt x="0" y="668"/>
                      <a:pt x="201" y="868"/>
                      <a:pt x="434" y="868"/>
                    </a:cubicBezTo>
                    <a:cubicBezTo>
                      <a:pt x="701" y="868"/>
                      <a:pt x="901" y="668"/>
                      <a:pt x="901" y="434"/>
                    </a:cubicBezTo>
                    <a:cubicBezTo>
                      <a:pt x="901" y="201"/>
                      <a:pt x="701" y="1"/>
                      <a:pt x="4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796;p19">
                <a:extLst>
                  <a:ext uri="{FF2B5EF4-FFF2-40B4-BE49-F238E27FC236}">
                    <a16:creationId xmlns:a16="http://schemas.microsoft.com/office/drawing/2014/main" id="{79C738DA-70CD-BCC2-28BC-D2AE32EFD79D}"/>
                  </a:ext>
                </a:extLst>
              </p:cNvPr>
              <p:cNvSpPr/>
              <p:nvPr/>
            </p:nvSpPr>
            <p:spPr>
              <a:xfrm>
                <a:off x="4828509" y="1875830"/>
                <a:ext cx="25379" cy="21022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883" extrusionOk="0">
                    <a:moveTo>
                      <a:pt x="646" y="1"/>
                    </a:moveTo>
                    <a:cubicBezTo>
                      <a:pt x="631" y="1"/>
                      <a:pt x="616" y="2"/>
                      <a:pt x="601" y="4"/>
                    </a:cubicBezTo>
                    <a:cubicBezTo>
                      <a:pt x="201" y="4"/>
                      <a:pt x="0" y="471"/>
                      <a:pt x="301" y="738"/>
                    </a:cubicBezTo>
                    <a:cubicBezTo>
                      <a:pt x="390" y="838"/>
                      <a:pt x="501" y="882"/>
                      <a:pt x="610" y="882"/>
                    </a:cubicBezTo>
                    <a:cubicBezTo>
                      <a:pt x="827" y="882"/>
                      <a:pt x="1035" y="704"/>
                      <a:pt x="1035" y="437"/>
                    </a:cubicBezTo>
                    <a:cubicBezTo>
                      <a:pt x="1066" y="219"/>
                      <a:pt x="863" y="1"/>
                      <a:pt x="6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797;p19">
                <a:extLst>
                  <a:ext uri="{FF2B5EF4-FFF2-40B4-BE49-F238E27FC236}">
                    <a16:creationId xmlns:a16="http://schemas.microsoft.com/office/drawing/2014/main" id="{C651C86D-E47E-B112-811B-2FB52896716D}"/>
                  </a:ext>
                </a:extLst>
              </p:cNvPr>
              <p:cNvSpPr/>
              <p:nvPr/>
            </p:nvSpPr>
            <p:spPr>
              <a:xfrm>
                <a:off x="4865840" y="1875830"/>
                <a:ext cx="24641" cy="21022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83" extrusionOk="0">
                    <a:moveTo>
                      <a:pt x="645" y="1"/>
                    </a:moveTo>
                    <a:cubicBezTo>
                      <a:pt x="631" y="1"/>
                      <a:pt x="616" y="2"/>
                      <a:pt x="601" y="4"/>
                    </a:cubicBezTo>
                    <a:cubicBezTo>
                      <a:pt x="200" y="4"/>
                      <a:pt x="0" y="471"/>
                      <a:pt x="300" y="738"/>
                    </a:cubicBezTo>
                    <a:cubicBezTo>
                      <a:pt x="389" y="838"/>
                      <a:pt x="501" y="882"/>
                      <a:pt x="609" y="882"/>
                    </a:cubicBezTo>
                    <a:cubicBezTo>
                      <a:pt x="827" y="882"/>
                      <a:pt x="1034" y="704"/>
                      <a:pt x="1034" y="437"/>
                    </a:cubicBezTo>
                    <a:cubicBezTo>
                      <a:pt x="1034" y="219"/>
                      <a:pt x="859" y="1"/>
                      <a:pt x="6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798;p19">
                <a:extLst>
                  <a:ext uri="{FF2B5EF4-FFF2-40B4-BE49-F238E27FC236}">
                    <a16:creationId xmlns:a16="http://schemas.microsoft.com/office/drawing/2014/main" id="{0D5471C6-E7F9-A6FB-860A-1C6790A2BEB2}"/>
                  </a:ext>
                </a:extLst>
              </p:cNvPr>
              <p:cNvSpPr/>
              <p:nvPr/>
            </p:nvSpPr>
            <p:spPr>
              <a:xfrm>
                <a:off x="4795155" y="2048245"/>
                <a:ext cx="21474" cy="20665"/>
              </a:xfrm>
              <a:custGeom>
                <a:avLst/>
                <a:gdLst/>
                <a:ahLst/>
                <a:cxnLst/>
                <a:rect l="l" t="t" r="r" b="b"/>
                <a:pathLst>
                  <a:path w="902" h="868" extrusionOk="0">
                    <a:moveTo>
                      <a:pt x="434" y="0"/>
                    </a:moveTo>
                    <a:cubicBezTo>
                      <a:pt x="201" y="0"/>
                      <a:pt x="0" y="201"/>
                      <a:pt x="0" y="434"/>
                    </a:cubicBezTo>
                    <a:cubicBezTo>
                      <a:pt x="0" y="668"/>
                      <a:pt x="201" y="868"/>
                      <a:pt x="434" y="868"/>
                    </a:cubicBezTo>
                    <a:cubicBezTo>
                      <a:pt x="701" y="868"/>
                      <a:pt x="901" y="668"/>
                      <a:pt x="901" y="434"/>
                    </a:cubicBezTo>
                    <a:cubicBezTo>
                      <a:pt x="901" y="201"/>
                      <a:pt x="701" y="0"/>
                      <a:pt x="4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799;p19">
                <a:extLst>
                  <a:ext uri="{FF2B5EF4-FFF2-40B4-BE49-F238E27FC236}">
                    <a16:creationId xmlns:a16="http://schemas.microsoft.com/office/drawing/2014/main" id="{C756339A-D624-0EE5-76B2-752FD594D71F}"/>
                  </a:ext>
                </a:extLst>
              </p:cNvPr>
              <p:cNvSpPr/>
              <p:nvPr/>
            </p:nvSpPr>
            <p:spPr>
              <a:xfrm>
                <a:off x="4850174" y="2048198"/>
                <a:ext cx="24426" cy="20974"/>
              </a:xfrm>
              <a:custGeom>
                <a:avLst/>
                <a:gdLst/>
                <a:ahLst/>
                <a:cxnLst/>
                <a:rect l="l" t="t" r="r" b="b"/>
                <a:pathLst>
                  <a:path w="1026" h="881" extrusionOk="0">
                    <a:moveTo>
                      <a:pt x="551" y="1"/>
                    </a:moveTo>
                    <a:cubicBezTo>
                      <a:pt x="178" y="1"/>
                      <a:pt x="0" y="446"/>
                      <a:pt x="258" y="736"/>
                    </a:cubicBezTo>
                    <a:cubicBezTo>
                      <a:pt x="347" y="836"/>
                      <a:pt x="462" y="881"/>
                      <a:pt x="575" y="881"/>
                    </a:cubicBezTo>
                    <a:cubicBezTo>
                      <a:pt x="803" y="881"/>
                      <a:pt x="1025" y="703"/>
                      <a:pt x="1025" y="436"/>
                    </a:cubicBezTo>
                    <a:cubicBezTo>
                      <a:pt x="1025" y="203"/>
                      <a:pt x="825" y="2"/>
                      <a:pt x="592" y="2"/>
                    </a:cubicBezTo>
                    <a:cubicBezTo>
                      <a:pt x="578" y="1"/>
                      <a:pt x="564" y="1"/>
                      <a:pt x="5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800;p19">
                <a:extLst>
                  <a:ext uri="{FF2B5EF4-FFF2-40B4-BE49-F238E27FC236}">
                    <a16:creationId xmlns:a16="http://schemas.microsoft.com/office/drawing/2014/main" id="{EC7742A1-EEDD-6BCD-F0A4-89A745985D8D}"/>
                  </a:ext>
                </a:extLst>
              </p:cNvPr>
              <p:cNvSpPr/>
              <p:nvPr/>
            </p:nvSpPr>
            <p:spPr>
              <a:xfrm>
                <a:off x="4911884" y="2048245"/>
                <a:ext cx="20689" cy="20665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68" extrusionOk="0">
                    <a:moveTo>
                      <a:pt x="435" y="0"/>
                    </a:moveTo>
                    <a:cubicBezTo>
                      <a:pt x="168" y="0"/>
                      <a:pt x="1" y="201"/>
                      <a:pt x="1" y="434"/>
                    </a:cubicBezTo>
                    <a:cubicBezTo>
                      <a:pt x="1" y="668"/>
                      <a:pt x="168" y="868"/>
                      <a:pt x="435" y="868"/>
                    </a:cubicBezTo>
                    <a:cubicBezTo>
                      <a:pt x="668" y="868"/>
                      <a:pt x="868" y="668"/>
                      <a:pt x="868" y="434"/>
                    </a:cubicBezTo>
                    <a:cubicBezTo>
                      <a:pt x="868" y="201"/>
                      <a:pt x="668" y="0"/>
                      <a:pt x="4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801;p19">
                <a:extLst>
                  <a:ext uri="{FF2B5EF4-FFF2-40B4-BE49-F238E27FC236}">
                    <a16:creationId xmlns:a16="http://schemas.microsoft.com/office/drawing/2014/main" id="{262444D7-680D-17E3-D7B3-34CC8B70CDF5}"/>
                  </a:ext>
                </a:extLst>
              </p:cNvPr>
              <p:cNvSpPr/>
              <p:nvPr/>
            </p:nvSpPr>
            <p:spPr>
              <a:xfrm>
                <a:off x="4965903" y="2048245"/>
                <a:ext cx="24641" cy="20927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79" extrusionOk="0">
                    <a:moveTo>
                      <a:pt x="601" y="0"/>
                    </a:moveTo>
                    <a:cubicBezTo>
                      <a:pt x="200" y="0"/>
                      <a:pt x="0" y="467"/>
                      <a:pt x="267" y="734"/>
                    </a:cubicBezTo>
                    <a:cubicBezTo>
                      <a:pt x="367" y="834"/>
                      <a:pt x="486" y="879"/>
                      <a:pt x="599" y="879"/>
                    </a:cubicBezTo>
                    <a:cubicBezTo>
                      <a:pt x="827" y="879"/>
                      <a:pt x="1034" y="701"/>
                      <a:pt x="1034" y="434"/>
                    </a:cubicBezTo>
                    <a:cubicBezTo>
                      <a:pt x="1034" y="167"/>
                      <a:pt x="834" y="0"/>
                      <a:pt x="6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802;p19">
                <a:extLst>
                  <a:ext uri="{FF2B5EF4-FFF2-40B4-BE49-F238E27FC236}">
                    <a16:creationId xmlns:a16="http://schemas.microsoft.com/office/drawing/2014/main" id="{A88E20EE-8E99-E2BA-0416-0C4EADAFBE68}"/>
                  </a:ext>
                </a:extLst>
              </p:cNvPr>
              <p:cNvSpPr/>
              <p:nvPr/>
            </p:nvSpPr>
            <p:spPr>
              <a:xfrm>
                <a:off x="5027851" y="2048245"/>
                <a:ext cx="20665" cy="2066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868" extrusionOk="0">
                    <a:moveTo>
                      <a:pt x="434" y="0"/>
                    </a:moveTo>
                    <a:cubicBezTo>
                      <a:pt x="200" y="0"/>
                      <a:pt x="0" y="201"/>
                      <a:pt x="0" y="434"/>
                    </a:cubicBezTo>
                    <a:cubicBezTo>
                      <a:pt x="0" y="668"/>
                      <a:pt x="200" y="868"/>
                      <a:pt x="434" y="868"/>
                    </a:cubicBezTo>
                    <a:cubicBezTo>
                      <a:pt x="667" y="868"/>
                      <a:pt x="867" y="668"/>
                      <a:pt x="867" y="434"/>
                    </a:cubicBezTo>
                    <a:cubicBezTo>
                      <a:pt x="867" y="201"/>
                      <a:pt x="667" y="0"/>
                      <a:pt x="4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803;p19">
                <a:extLst>
                  <a:ext uri="{FF2B5EF4-FFF2-40B4-BE49-F238E27FC236}">
                    <a16:creationId xmlns:a16="http://schemas.microsoft.com/office/drawing/2014/main" id="{5EEE3512-EEA0-BD0D-7E5A-1F10577BB666}"/>
                  </a:ext>
                </a:extLst>
              </p:cNvPr>
              <p:cNvSpPr/>
              <p:nvPr/>
            </p:nvSpPr>
            <p:spPr>
              <a:xfrm>
                <a:off x="5081846" y="2048150"/>
                <a:ext cx="24641" cy="20498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61" extrusionOk="0">
                    <a:moveTo>
                      <a:pt x="652" y="1"/>
                    </a:moveTo>
                    <a:cubicBezTo>
                      <a:pt x="635" y="1"/>
                      <a:pt x="618" y="2"/>
                      <a:pt x="601" y="4"/>
                    </a:cubicBezTo>
                    <a:cubicBezTo>
                      <a:pt x="201" y="4"/>
                      <a:pt x="0" y="471"/>
                      <a:pt x="267" y="738"/>
                    </a:cubicBezTo>
                    <a:cubicBezTo>
                      <a:pt x="363" y="823"/>
                      <a:pt x="475" y="861"/>
                      <a:pt x="584" y="861"/>
                    </a:cubicBezTo>
                    <a:cubicBezTo>
                      <a:pt x="817" y="861"/>
                      <a:pt x="1034" y="688"/>
                      <a:pt x="1034" y="438"/>
                    </a:cubicBezTo>
                    <a:cubicBezTo>
                      <a:pt x="1034" y="191"/>
                      <a:pt x="863" y="1"/>
                      <a:pt x="6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804;p19">
                <a:extLst>
                  <a:ext uri="{FF2B5EF4-FFF2-40B4-BE49-F238E27FC236}">
                    <a16:creationId xmlns:a16="http://schemas.microsoft.com/office/drawing/2014/main" id="{4106A382-DC2E-E2D3-C356-0E541E688B0C}"/>
                  </a:ext>
                </a:extLst>
              </p:cNvPr>
              <p:cNvSpPr/>
              <p:nvPr/>
            </p:nvSpPr>
            <p:spPr>
              <a:xfrm>
                <a:off x="5143794" y="2048245"/>
                <a:ext cx="20665" cy="2066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868" extrusionOk="0">
                    <a:moveTo>
                      <a:pt x="434" y="0"/>
                    </a:moveTo>
                    <a:cubicBezTo>
                      <a:pt x="200" y="0"/>
                      <a:pt x="0" y="201"/>
                      <a:pt x="0" y="434"/>
                    </a:cubicBezTo>
                    <a:cubicBezTo>
                      <a:pt x="0" y="668"/>
                      <a:pt x="200" y="868"/>
                      <a:pt x="434" y="868"/>
                    </a:cubicBezTo>
                    <a:cubicBezTo>
                      <a:pt x="667" y="868"/>
                      <a:pt x="868" y="668"/>
                      <a:pt x="868" y="434"/>
                    </a:cubicBezTo>
                    <a:cubicBezTo>
                      <a:pt x="868" y="201"/>
                      <a:pt x="667" y="0"/>
                      <a:pt x="4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805;p19">
                <a:extLst>
                  <a:ext uri="{FF2B5EF4-FFF2-40B4-BE49-F238E27FC236}">
                    <a16:creationId xmlns:a16="http://schemas.microsoft.com/office/drawing/2014/main" id="{D4499ACB-C729-E962-D9B0-51BBC65F6BD5}"/>
                  </a:ext>
                </a:extLst>
              </p:cNvPr>
              <p:cNvSpPr/>
              <p:nvPr/>
            </p:nvSpPr>
            <p:spPr>
              <a:xfrm>
                <a:off x="4906337" y="1875901"/>
                <a:ext cx="20665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868" h="869" extrusionOk="0">
                    <a:moveTo>
                      <a:pt x="434" y="1"/>
                    </a:moveTo>
                    <a:cubicBezTo>
                      <a:pt x="201" y="1"/>
                      <a:pt x="0" y="201"/>
                      <a:pt x="0" y="434"/>
                    </a:cubicBezTo>
                    <a:cubicBezTo>
                      <a:pt x="0" y="668"/>
                      <a:pt x="201" y="868"/>
                      <a:pt x="434" y="868"/>
                    </a:cubicBezTo>
                    <a:cubicBezTo>
                      <a:pt x="668" y="868"/>
                      <a:pt x="868" y="668"/>
                      <a:pt x="868" y="434"/>
                    </a:cubicBezTo>
                    <a:cubicBezTo>
                      <a:pt x="868" y="201"/>
                      <a:pt x="668" y="1"/>
                      <a:pt x="4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806;p19">
                <a:extLst>
                  <a:ext uri="{FF2B5EF4-FFF2-40B4-BE49-F238E27FC236}">
                    <a16:creationId xmlns:a16="http://schemas.microsoft.com/office/drawing/2014/main" id="{C614449D-068E-3EAC-ED32-E9056EC375F2}"/>
                  </a:ext>
                </a:extLst>
              </p:cNvPr>
              <p:cNvSpPr/>
              <p:nvPr/>
            </p:nvSpPr>
            <p:spPr>
              <a:xfrm>
                <a:off x="4942072" y="1875901"/>
                <a:ext cx="21474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902" h="869" extrusionOk="0">
                    <a:moveTo>
                      <a:pt x="468" y="1"/>
                    </a:moveTo>
                    <a:cubicBezTo>
                      <a:pt x="201" y="1"/>
                      <a:pt x="1" y="201"/>
                      <a:pt x="1" y="434"/>
                    </a:cubicBezTo>
                    <a:cubicBezTo>
                      <a:pt x="1" y="668"/>
                      <a:pt x="201" y="868"/>
                      <a:pt x="468" y="868"/>
                    </a:cubicBezTo>
                    <a:cubicBezTo>
                      <a:pt x="701" y="868"/>
                      <a:pt x="901" y="668"/>
                      <a:pt x="901" y="434"/>
                    </a:cubicBezTo>
                    <a:cubicBezTo>
                      <a:pt x="901" y="201"/>
                      <a:pt x="701" y="1"/>
                      <a:pt x="4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807;p19">
                <a:extLst>
                  <a:ext uri="{FF2B5EF4-FFF2-40B4-BE49-F238E27FC236}">
                    <a16:creationId xmlns:a16="http://schemas.microsoft.com/office/drawing/2014/main" id="{71DD7190-8421-2AF8-394C-029B6770FFC6}"/>
                  </a:ext>
                </a:extLst>
              </p:cNvPr>
              <p:cNvSpPr/>
              <p:nvPr/>
            </p:nvSpPr>
            <p:spPr>
              <a:xfrm>
                <a:off x="4989711" y="1874211"/>
                <a:ext cx="25045" cy="20498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861" extrusionOk="0">
                    <a:moveTo>
                      <a:pt x="568" y="1"/>
                    </a:moveTo>
                    <a:cubicBezTo>
                      <a:pt x="547" y="1"/>
                      <a:pt x="524" y="2"/>
                      <a:pt x="501" y="5"/>
                    </a:cubicBezTo>
                    <a:cubicBezTo>
                      <a:pt x="134" y="38"/>
                      <a:pt x="1" y="539"/>
                      <a:pt x="301" y="772"/>
                    </a:cubicBezTo>
                    <a:cubicBezTo>
                      <a:pt x="379" y="833"/>
                      <a:pt x="469" y="860"/>
                      <a:pt x="557" y="860"/>
                    </a:cubicBezTo>
                    <a:cubicBezTo>
                      <a:pt x="808" y="860"/>
                      <a:pt x="1051" y="643"/>
                      <a:pt x="1002" y="372"/>
                    </a:cubicBezTo>
                    <a:cubicBezTo>
                      <a:pt x="971" y="159"/>
                      <a:pt x="801" y="1"/>
                      <a:pt x="5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808;p19">
              <a:extLst>
                <a:ext uri="{FF2B5EF4-FFF2-40B4-BE49-F238E27FC236}">
                  <a16:creationId xmlns:a16="http://schemas.microsoft.com/office/drawing/2014/main" id="{798D8216-03C8-A4B7-BA65-6EE8ED134449}"/>
                </a:ext>
              </a:extLst>
            </p:cNvPr>
            <p:cNvGrpSpPr/>
            <p:nvPr/>
          </p:nvGrpSpPr>
          <p:grpSpPr>
            <a:xfrm>
              <a:off x="4499726" y="2234874"/>
              <a:ext cx="198555" cy="199888"/>
              <a:chOff x="4499726" y="2234874"/>
              <a:chExt cx="198555" cy="199888"/>
            </a:xfrm>
          </p:grpSpPr>
          <p:sp>
            <p:nvSpPr>
              <p:cNvPr id="125" name="Google Shape;809;p19">
                <a:extLst>
                  <a:ext uri="{FF2B5EF4-FFF2-40B4-BE49-F238E27FC236}">
                    <a16:creationId xmlns:a16="http://schemas.microsoft.com/office/drawing/2014/main" id="{506B5308-6BC6-5E13-393F-A0D0493BE204}"/>
                  </a:ext>
                </a:extLst>
              </p:cNvPr>
              <p:cNvSpPr/>
              <p:nvPr/>
            </p:nvSpPr>
            <p:spPr>
              <a:xfrm>
                <a:off x="4601385" y="2307940"/>
                <a:ext cx="96897" cy="126823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5327" extrusionOk="0">
                    <a:moveTo>
                      <a:pt x="3344" y="1"/>
                    </a:moveTo>
                    <a:cubicBezTo>
                      <a:pt x="2686" y="1"/>
                      <a:pt x="2074" y="119"/>
                      <a:pt x="1535" y="634"/>
                    </a:cubicBezTo>
                    <a:cubicBezTo>
                      <a:pt x="1235" y="901"/>
                      <a:pt x="968" y="1234"/>
                      <a:pt x="768" y="1568"/>
                    </a:cubicBezTo>
                    <a:cubicBezTo>
                      <a:pt x="301" y="2469"/>
                      <a:pt x="34" y="3503"/>
                      <a:pt x="0" y="4537"/>
                    </a:cubicBezTo>
                    <a:cubicBezTo>
                      <a:pt x="0" y="5042"/>
                      <a:pt x="252" y="5326"/>
                      <a:pt x="543" y="5326"/>
                    </a:cubicBezTo>
                    <a:cubicBezTo>
                      <a:pt x="772" y="5326"/>
                      <a:pt x="1025" y="5151"/>
                      <a:pt x="1201" y="4770"/>
                    </a:cubicBezTo>
                    <a:cubicBezTo>
                      <a:pt x="1535" y="4036"/>
                      <a:pt x="1535" y="3202"/>
                      <a:pt x="1802" y="2435"/>
                    </a:cubicBezTo>
                    <a:cubicBezTo>
                      <a:pt x="2202" y="1401"/>
                      <a:pt x="3169" y="667"/>
                      <a:pt x="4070" y="34"/>
                    </a:cubicBezTo>
                    <a:cubicBezTo>
                      <a:pt x="3823" y="16"/>
                      <a:pt x="3580" y="1"/>
                      <a:pt x="334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10;p19">
                <a:extLst>
                  <a:ext uri="{FF2B5EF4-FFF2-40B4-BE49-F238E27FC236}">
                    <a16:creationId xmlns:a16="http://schemas.microsoft.com/office/drawing/2014/main" id="{AF142E84-8C43-A736-2D76-F90B5BD0C047}"/>
                  </a:ext>
                </a:extLst>
              </p:cNvPr>
              <p:cNvSpPr/>
              <p:nvPr/>
            </p:nvSpPr>
            <p:spPr>
              <a:xfrm>
                <a:off x="4522748" y="2293584"/>
                <a:ext cx="83421" cy="98706"/>
              </a:xfrm>
              <a:custGeom>
                <a:avLst/>
                <a:gdLst/>
                <a:ahLst/>
                <a:cxnLst/>
                <a:rect l="l" t="t" r="r" b="b"/>
                <a:pathLst>
                  <a:path w="3504" h="4146" extrusionOk="0">
                    <a:moveTo>
                      <a:pt x="606" y="0"/>
                    </a:moveTo>
                    <a:cubicBezTo>
                      <a:pt x="406" y="0"/>
                      <a:pt x="203" y="23"/>
                      <a:pt x="1" y="69"/>
                    </a:cubicBezTo>
                    <a:cubicBezTo>
                      <a:pt x="535" y="303"/>
                      <a:pt x="935" y="737"/>
                      <a:pt x="1202" y="1270"/>
                    </a:cubicBezTo>
                    <a:cubicBezTo>
                      <a:pt x="1469" y="1704"/>
                      <a:pt x="1635" y="2171"/>
                      <a:pt x="1669" y="2671"/>
                    </a:cubicBezTo>
                    <a:cubicBezTo>
                      <a:pt x="1669" y="2871"/>
                      <a:pt x="1635" y="3072"/>
                      <a:pt x="1635" y="3272"/>
                    </a:cubicBezTo>
                    <a:cubicBezTo>
                      <a:pt x="1635" y="3472"/>
                      <a:pt x="1702" y="3672"/>
                      <a:pt x="1836" y="3839"/>
                    </a:cubicBezTo>
                    <a:cubicBezTo>
                      <a:pt x="1936" y="3906"/>
                      <a:pt x="2069" y="3972"/>
                      <a:pt x="2203" y="4039"/>
                    </a:cubicBezTo>
                    <a:cubicBezTo>
                      <a:pt x="2318" y="4111"/>
                      <a:pt x="2452" y="4146"/>
                      <a:pt x="2589" y="4146"/>
                    </a:cubicBezTo>
                    <a:cubicBezTo>
                      <a:pt x="2768" y="4146"/>
                      <a:pt x="2952" y="4086"/>
                      <a:pt x="3103" y="3972"/>
                    </a:cubicBezTo>
                    <a:cubicBezTo>
                      <a:pt x="3270" y="3839"/>
                      <a:pt x="3370" y="3672"/>
                      <a:pt x="3437" y="3505"/>
                    </a:cubicBezTo>
                    <a:cubicBezTo>
                      <a:pt x="3503" y="2871"/>
                      <a:pt x="3403" y="2271"/>
                      <a:pt x="3137" y="1704"/>
                    </a:cubicBezTo>
                    <a:cubicBezTo>
                      <a:pt x="2686" y="662"/>
                      <a:pt x="1688" y="0"/>
                      <a:pt x="60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11;p19">
                <a:extLst>
                  <a:ext uri="{FF2B5EF4-FFF2-40B4-BE49-F238E27FC236}">
                    <a16:creationId xmlns:a16="http://schemas.microsoft.com/office/drawing/2014/main" id="{C5112A32-C8BD-143D-3479-EB7424677706}"/>
                  </a:ext>
                </a:extLst>
              </p:cNvPr>
              <p:cNvSpPr/>
              <p:nvPr/>
            </p:nvSpPr>
            <p:spPr>
              <a:xfrm>
                <a:off x="4499726" y="2329938"/>
                <a:ext cx="84207" cy="69566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2922" extrusionOk="0">
                    <a:moveTo>
                      <a:pt x="1418" y="0"/>
                    </a:moveTo>
                    <a:cubicBezTo>
                      <a:pt x="881" y="0"/>
                      <a:pt x="360" y="258"/>
                      <a:pt x="1" y="677"/>
                    </a:cubicBezTo>
                    <a:cubicBezTo>
                      <a:pt x="203" y="622"/>
                      <a:pt x="405" y="597"/>
                      <a:pt x="607" y="597"/>
                    </a:cubicBezTo>
                    <a:cubicBezTo>
                      <a:pt x="772" y="597"/>
                      <a:pt x="936" y="614"/>
                      <a:pt x="1101" y="644"/>
                    </a:cubicBezTo>
                    <a:cubicBezTo>
                      <a:pt x="1468" y="744"/>
                      <a:pt x="1769" y="978"/>
                      <a:pt x="1969" y="1311"/>
                    </a:cubicBezTo>
                    <a:cubicBezTo>
                      <a:pt x="2069" y="1611"/>
                      <a:pt x="2135" y="1912"/>
                      <a:pt x="2169" y="2212"/>
                    </a:cubicBezTo>
                    <a:cubicBezTo>
                      <a:pt x="2202" y="2512"/>
                      <a:pt x="2436" y="2779"/>
                      <a:pt x="2736" y="2912"/>
                    </a:cubicBezTo>
                    <a:cubicBezTo>
                      <a:pt x="2774" y="2919"/>
                      <a:pt x="2811" y="2922"/>
                      <a:pt x="2848" y="2922"/>
                    </a:cubicBezTo>
                    <a:cubicBezTo>
                      <a:pt x="3202" y="2922"/>
                      <a:pt x="3503" y="2641"/>
                      <a:pt x="3503" y="2278"/>
                    </a:cubicBezTo>
                    <a:cubicBezTo>
                      <a:pt x="3536" y="1778"/>
                      <a:pt x="3403" y="1311"/>
                      <a:pt x="3136" y="911"/>
                    </a:cubicBezTo>
                    <a:cubicBezTo>
                      <a:pt x="2769" y="377"/>
                      <a:pt x="2236" y="44"/>
                      <a:pt x="1602" y="10"/>
                    </a:cubicBezTo>
                    <a:cubicBezTo>
                      <a:pt x="1540" y="3"/>
                      <a:pt x="1479" y="0"/>
                      <a:pt x="14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12;p19">
                <a:extLst>
                  <a:ext uri="{FF2B5EF4-FFF2-40B4-BE49-F238E27FC236}">
                    <a16:creationId xmlns:a16="http://schemas.microsoft.com/office/drawing/2014/main" id="{F5057D61-AA47-8311-5EFB-1A9BE4CCC8FC}"/>
                  </a:ext>
                </a:extLst>
              </p:cNvPr>
              <p:cNvSpPr/>
              <p:nvPr/>
            </p:nvSpPr>
            <p:spPr>
              <a:xfrm>
                <a:off x="4591052" y="2283323"/>
                <a:ext cx="74684" cy="111610"/>
              </a:xfrm>
              <a:custGeom>
                <a:avLst/>
                <a:gdLst/>
                <a:ahLst/>
                <a:cxnLst/>
                <a:rect l="l" t="t" r="r" b="b"/>
                <a:pathLst>
                  <a:path w="3137" h="4688" extrusionOk="0">
                    <a:moveTo>
                      <a:pt x="3136" y="0"/>
                    </a:moveTo>
                    <a:lnTo>
                      <a:pt x="3136" y="0"/>
                    </a:lnTo>
                    <a:cubicBezTo>
                      <a:pt x="2169" y="234"/>
                      <a:pt x="1335" y="801"/>
                      <a:pt x="768" y="1635"/>
                    </a:cubicBezTo>
                    <a:cubicBezTo>
                      <a:pt x="534" y="1968"/>
                      <a:pt x="368" y="2302"/>
                      <a:pt x="234" y="2702"/>
                    </a:cubicBezTo>
                    <a:cubicBezTo>
                      <a:pt x="134" y="3069"/>
                      <a:pt x="67" y="3403"/>
                      <a:pt x="67" y="3769"/>
                    </a:cubicBezTo>
                    <a:cubicBezTo>
                      <a:pt x="1" y="4003"/>
                      <a:pt x="34" y="4236"/>
                      <a:pt x="134" y="4470"/>
                    </a:cubicBezTo>
                    <a:cubicBezTo>
                      <a:pt x="255" y="4624"/>
                      <a:pt x="438" y="4687"/>
                      <a:pt x="636" y="4687"/>
                    </a:cubicBezTo>
                    <a:cubicBezTo>
                      <a:pt x="1038" y="4687"/>
                      <a:pt x="1501" y="4427"/>
                      <a:pt x="1635" y="4136"/>
                    </a:cubicBezTo>
                    <a:cubicBezTo>
                      <a:pt x="1669" y="3936"/>
                      <a:pt x="1702" y="3736"/>
                      <a:pt x="1702" y="3536"/>
                    </a:cubicBezTo>
                    <a:cubicBezTo>
                      <a:pt x="1735" y="2235"/>
                      <a:pt x="2236" y="967"/>
                      <a:pt x="31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13;p19">
                <a:extLst>
                  <a:ext uri="{FF2B5EF4-FFF2-40B4-BE49-F238E27FC236}">
                    <a16:creationId xmlns:a16="http://schemas.microsoft.com/office/drawing/2014/main" id="{BB376E19-A545-B2D8-BB62-3CA07EFDF509}"/>
                  </a:ext>
                </a:extLst>
              </p:cNvPr>
              <p:cNvSpPr/>
              <p:nvPr/>
            </p:nvSpPr>
            <p:spPr>
              <a:xfrm>
                <a:off x="4579148" y="2234874"/>
                <a:ext cx="50853" cy="162248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6815" extrusionOk="0">
                    <a:moveTo>
                      <a:pt x="2135" y="0"/>
                    </a:moveTo>
                    <a:lnTo>
                      <a:pt x="2135" y="0"/>
                    </a:lnTo>
                    <a:cubicBezTo>
                      <a:pt x="1535" y="434"/>
                      <a:pt x="1034" y="1001"/>
                      <a:pt x="634" y="1601"/>
                    </a:cubicBezTo>
                    <a:cubicBezTo>
                      <a:pt x="334" y="2202"/>
                      <a:pt x="167" y="2869"/>
                      <a:pt x="167" y="3570"/>
                    </a:cubicBezTo>
                    <a:cubicBezTo>
                      <a:pt x="134" y="4303"/>
                      <a:pt x="67" y="5071"/>
                      <a:pt x="34" y="5804"/>
                    </a:cubicBezTo>
                    <a:cubicBezTo>
                      <a:pt x="0" y="6105"/>
                      <a:pt x="34" y="6372"/>
                      <a:pt x="200" y="6605"/>
                    </a:cubicBezTo>
                    <a:cubicBezTo>
                      <a:pt x="311" y="6747"/>
                      <a:pt x="466" y="6814"/>
                      <a:pt x="620" y="6814"/>
                    </a:cubicBezTo>
                    <a:cubicBezTo>
                      <a:pt x="792" y="6814"/>
                      <a:pt x="962" y="6730"/>
                      <a:pt x="1068" y="6572"/>
                    </a:cubicBezTo>
                    <a:cubicBezTo>
                      <a:pt x="1335" y="6238"/>
                      <a:pt x="1468" y="5838"/>
                      <a:pt x="1468" y="5404"/>
                    </a:cubicBezTo>
                    <a:cubicBezTo>
                      <a:pt x="1468" y="4971"/>
                      <a:pt x="1435" y="4570"/>
                      <a:pt x="1368" y="4170"/>
                    </a:cubicBezTo>
                    <a:cubicBezTo>
                      <a:pt x="1268" y="2736"/>
                      <a:pt x="1501" y="1301"/>
                      <a:pt x="21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814;p19">
              <a:extLst>
                <a:ext uri="{FF2B5EF4-FFF2-40B4-BE49-F238E27FC236}">
                  <a16:creationId xmlns:a16="http://schemas.microsoft.com/office/drawing/2014/main" id="{B3E4FEF2-CB8F-7DC3-AE78-6E126C812660}"/>
                </a:ext>
              </a:extLst>
            </p:cNvPr>
            <p:cNvSpPr/>
            <p:nvPr/>
          </p:nvSpPr>
          <p:spPr>
            <a:xfrm>
              <a:off x="4529105" y="2361150"/>
              <a:ext cx="128680" cy="134227"/>
            </a:xfrm>
            <a:custGeom>
              <a:avLst/>
              <a:gdLst/>
              <a:ahLst/>
              <a:cxnLst/>
              <a:rect l="l" t="t" r="r" b="b"/>
              <a:pathLst>
                <a:path w="5405" h="5638" extrusionOk="0">
                  <a:moveTo>
                    <a:pt x="1" y="0"/>
                  </a:moveTo>
                  <a:lnTo>
                    <a:pt x="835" y="5637"/>
                  </a:lnTo>
                  <a:lnTo>
                    <a:pt x="4537" y="5637"/>
                  </a:lnTo>
                  <a:lnTo>
                    <a:pt x="54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15;p19">
              <a:extLst>
                <a:ext uri="{FF2B5EF4-FFF2-40B4-BE49-F238E27FC236}">
                  <a16:creationId xmlns:a16="http://schemas.microsoft.com/office/drawing/2014/main" id="{F8CEB08F-CB39-DE8C-3538-41676724B91E}"/>
                </a:ext>
              </a:extLst>
            </p:cNvPr>
            <p:cNvSpPr/>
            <p:nvPr/>
          </p:nvSpPr>
          <p:spPr>
            <a:xfrm>
              <a:off x="4524343" y="2361150"/>
              <a:ext cx="138203" cy="38140"/>
            </a:xfrm>
            <a:custGeom>
              <a:avLst/>
              <a:gdLst/>
              <a:ahLst/>
              <a:cxnLst/>
              <a:rect l="l" t="t" r="r" b="b"/>
              <a:pathLst>
                <a:path w="5805" h="1602" extrusionOk="0">
                  <a:moveTo>
                    <a:pt x="1" y="0"/>
                  </a:moveTo>
                  <a:lnTo>
                    <a:pt x="1" y="1601"/>
                  </a:lnTo>
                  <a:lnTo>
                    <a:pt x="5805" y="1601"/>
                  </a:lnTo>
                  <a:lnTo>
                    <a:pt x="58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16;p19">
              <a:extLst>
                <a:ext uri="{FF2B5EF4-FFF2-40B4-BE49-F238E27FC236}">
                  <a16:creationId xmlns:a16="http://schemas.microsoft.com/office/drawing/2014/main" id="{063C1EA7-A52E-E91A-CFFA-239B3C5D7C5F}"/>
                </a:ext>
              </a:extLst>
            </p:cNvPr>
            <p:cNvSpPr/>
            <p:nvPr/>
          </p:nvSpPr>
          <p:spPr>
            <a:xfrm>
              <a:off x="3823899" y="2162594"/>
              <a:ext cx="544811" cy="302593"/>
            </a:xfrm>
            <a:custGeom>
              <a:avLst/>
              <a:gdLst/>
              <a:ahLst/>
              <a:cxnLst/>
              <a:rect l="l" t="t" r="r" b="b"/>
              <a:pathLst>
                <a:path w="22884" h="12710" extrusionOk="0">
                  <a:moveTo>
                    <a:pt x="1" y="1"/>
                  </a:moveTo>
                  <a:lnTo>
                    <a:pt x="1" y="12710"/>
                  </a:lnTo>
                  <a:lnTo>
                    <a:pt x="22884" y="12710"/>
                  </a:lnTo>
                  <a:lnTo>
                    <a:pt x="228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17;p19">
              <a:extLst>
                <a:ext uri="{FF2B5EF4-FFF2-40B4-BE49-F238E27FC236}">
                  <a16:creationId xmlns:a16="http://schemas.microsoft.com/office/drawing/2014/main" id="{50A65A2A-8B9D-7050-F59B-CF68DCDC66EC}"/>
                </a:ext>
              </a:extLst>
            </p:cNvPr>
            <p:cNvSpPr/>
            <p:nvPr/>
          </p:nvSpPr>
          <p:spPr>
            <a:xfrm>
              <a:off x="3823899" y="2162594"/>
              <a:ext cx="544811" cy="62780"/>
            </a:xfrm>
            <a:custGeom>
              <a:avLst/>
              <a:gdLst/>
              <a:ahLst/>
              <a:cxnLst/>
              <a:rect l="l" t="t" r="r" b="b"/>
              <a:pathLst>
                <a:path w="22884" h="2637" extrusionOk="0">
                  <a:moveTo>
                    <a:pt x="1" y="1"/>
                  </a:moveTo>
                  <a:lnTo>
                    <a:pt x="1" y="2636"/>
                  </a:lnTo>
                  <a:lnTo>
                    <a:pt x="22884" y="2636"/>
                  </a:lnTo>
                  <a:lnTo>
                    <a:pt x="228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18;p19">
              <a:extLst>
                <a:ext uri="{FF2B5EF4-FFF2-40B4-BE49-F238E27FC236}">
                  <a16:creationId xmlns:a16="http://schemas.microsoft.com/office/drawing/2014/main" id="{8A1DADB3-C6FC-D073-BBD6-FF2169C60D63}"/>
                </a:ext>
              </a:extLst>
            </p:cNvPr>
            <p:cNvSpPr/>
            <p:nvPr/>
          </p:nvSpPr>
          <p:spPr>
            <a:xfrm>
              <a:off x="3774664" y="2162594"/>
              <a:ext cx="49258" cy="332781"/>
            </a:xfrm>
            <a:custGeom>
              <a:avLst/>
              <a:gdLst/>
              <a:ahLst/>
              <a:cxnLst/>
              <a:rect l="l" t="t" r="r" b="b"/>
              <a:pathLst>
                <a:path w="2069" h="13978" extrusionOk="0">
                  <a:moveTo>
                    <a:pt x="1" y="1"/>
                  </a:moveTo>
                  <a:lnTo>
                    <a:pt x="1" y="13977"/>
                  </a:lnTo>
                  <a:lnTo>
                    <a:pt x="2069" y="13977"/>
                  </a:lnTo>
                  <a:lnTo>
                    <a:pt x="20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19;p19">
              <a:extLst>
                <a:ext uri="{FF2B5EF4-FFF2-40B4-BE49-F238E27FC236}">
                  <a16:creationId xmlns:a16="http://schemas.microsoft.com/office/drawing/2014/main" id="{20F08E46-2A92-D9B0-31F3-D62028864DEB}"/>
                </a:ext>
              </a:extLst>
            </p:cNvPr>
            <p:cNvSpPr/>
            <p:nvPr/>
          </p:nvSpPr>
          <p:spPr>
            <a:xfrm>
              <a:off x="4368689" y="2162594"/>
              <a:ext cx="49258" cy="332781"/>
            </a:xfrm>
            <a:custGeom>
              <a:avLst/>
              <a:gdLst/>
              <a:ahLst/>
              <a:cxnLst/>
              <a:rect l="l" t="t" r="r" b="b"/>
              <a:pathLst>
                <a:path w="2069" h="13978" extrusionOk="0">
                  <a:moveTo>
                    <a:pt x="1" y="1"/>
                  </a:moveTo>
                  <a:lnTo>
                    <a:pt x="1" y="13977"/>
                  </a:lnTo>
                  <a:lnTo>
                    <a:pt x="2069" y="13977"/>
                  </a:lnTo>
                  <a:lnTo>
                    <a:pt x="20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20;p19">
              <a:extLst>
                <a:ext uri="{FF2B5EF4-FFF2-40B4-BE49-F238E27FC236}">
                  <a16:creationId xmlns:a16="http://schemas.microsoft.com/office/drawing/2014/main" id="{81D0FB94-D80D-B5F9-5895-088F24A79DCB}"/>
                </a:ext>
              </a:extLst>
            </p:cNvPr>
            <p:cNvSpPr/>
            <p:nvPr/>
          </p:nvSpPr>
          <p:spPr>
            <a:xfrm>
              <a:off x="3751642" y="2162594"/>
              <a:ext cx="689346" cy="36568"/>
            </a:xfrm>
            <a:custGeom>
              <a:avLst/>
              <a:gdLst/>
              <a:ahLst/>
              <a:cxnLst/>
              <a:rect l="l" t="t" r="r" b="b"/>
              <a:pathLst>
                <a:path w="28955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28954" y="1535"/>
                  </a:lnTo>
                  <a:lnTo>
                    <a:pt x="289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" name="Google Shape;821;p19">
              <a:extLst>
                <a:ext uri="{FF2B5EF4-FFF2-40B4-BE49-F238E27FC236}">
                  <a16:creationId xmlns:a16="http://schemas.microsoft.com/office/drawing/2014/main" id="{A89EF6E8-4C1F-D5A2-29BE-CD5F61ADC921}"/>
                </a:ext>
              </a:extLst>
            </p:cNvPr>
            <p:cNvGrpSpPr/>
            <p:nvPr/>
          </p:nvGrpSpPr>
          <p:grpSpPr>
            <a:xfrm>
              <a:off x="3823899" y="2249968"/>
              <a:ext cx="213649" cy="185843"/>
              <a:chOff x="3823899" y="2249968"/>
              <a:chExt cx="213649" cy="185843"/>
            </a:xfrm>
          </p:grpSpPr>
          <p:sp>
            <p:nvSpPr>
              <p:cNvPr id="120" name="Google Shape;822;p19">
                <a:extLst>
                  <a:ext uri="{FF2B5EF4-FFF2-40B4-BE49-F238E27FC236}">
                    <a16:creationId xmlns:a16="http://schemas.microsoft.com/office/drawing/2014/main" id="{DF6D3979-67D9-8111-2A45-E782C3A91810}"/>
                  </a:ext>
                </a:extLst>
              </p:cNvPr>
              <p:cNvSpPr/>
              <p:nvPr/>
            </p:nvSpPr>
            <p:spPr>
              <a:xfrm>
                <a:off x="3823899" y="2295227"/>
                <a:ext cx="213649" cy="5571"/>
              </a:xfrm>
              <a:custGeom>
                <a:avLst/>
                <a:gdLst/>
                <a:ahLst/>
                <a:cxnLst/>
                <a:rect l="l" t="t" r="r" b="b"/>
                <a:pathLst>
                  <a:path w="8974" h="234" extrusionOk="0">
                    <a:moveTo>
                      <a:pt x="1" y="0"/>
                    </a:moveTo>
                    <a:lnTo>
                      <a:pt x="1" y="234"/>
                    </a:lnTo>
                    <a:lnTo>
                      <a:pt x="8974" y="234"/>
                    </a:lnTo>
                    <a:lnTo>
                      <a:pt x="897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23;p19">
                <a:extLst>
                  <a:ext uri="{FF2B5EF4-FFF2-40B4-BE49-F238E27FC236}">
                    <a16:creationId xmlns:a16="http://schemas.microsoft.com/office/drawing/2014/main" id="{43EA5319-9512-AB68-7002-F019EEFA0A8F}"/>
                  </a:ext>
                </a:extLst>
              </p:cNvPr>
              <p:cNvSpPr/>
              <p:nvPr/>
            </p:nvSpPr>
            <p:spPr>
              <a:xfrm>
                <a:off x="3823899" y="2374649"/>
                <a:ext cx="213649" cy="5571"/>
              </a:xfrm>
              <a:custGeom>
                <a:avLst/>
                <a:gdLst/>
                <a:ahLst/>
                <a:cxnLst/>
                <a:rect l="l" t="t" r="r" b="b"/>
                <a:pathLst>
                  <a:path w="8974" h="234" extrusionOk="0">
                    <a:moveTo>
                      <a:pt x="1" y="0"/>
                    </a:moveTo>
                    <a:lnTo>
                      <a:pt x="1" y="234"/>
                    </a:lnTo>
                    <a:lnTo>
                      <a:pt x="8974" y="234"/>
                    </a:lnTo>
                    <a:lnTo>
                      <a:pt x="897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24;p19">
                <a:extLst>
                  <a:ext uri="{FF2B5EF4-FFF2-40B4-BE49-F238E27FC236}">
                    <a16:creationId xmlns:a16="http://schemas.microsoft.com/office/drawing/2014/main" id="{B732A3B3-3EB1-82D9-A2F6-992A0C1AADEC}"/>
                  </a:ext>
                </a:extLst>
              </p:cNvPr>
              <p:cNvSpPr/>
              <p:nvPr/>
            </p:nvSpPr>
            <p:spPr>
              <a:xfrm>
                <a:off x="3910463" y="2249968"/>
                <a:ext cx="27831" cy="19879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835" extrusionOk="0">
                    <a:moveTo>
                      <a:pt x="534" y="0"/>
                    </a:moveTo>
                    <a:cubicBezTo>
                      <a:pt x="1" y="0"/>
                      <a:pt x="1" y="834"/>
                      <a:pt x="534" y="834"/>
                    </a:cubicBezTo>
                    <a:lnTo>
                      <a:pt x="601" y="834"/>
                    </a:lnTo>
                    <a:cubicBezTo>
                      <a:pt x="1168" y="834"/>
                      <a:pt x="1168" y="0"/>
                      <a:pt x="6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25;p19">
                <a:extLst>
                  <a:ext uri="{FF2B5EF4-FFF2-40B4-BE49-F238E27FC236}">
                    <a16:creationId xmlns:a16="http://schemas.microsoft.com/office/drawing/2014/main" id="{C2B84691-924F-7700-FCA0-6F4A23639C64}"/>
                  </a:ext>
                </a:extLst>
              </p:cNvPr>
              <p:cNvSpPr/>
              <p:nvPr/>
            </p:nvSpPr>
            <p:spPr>
              <a:xfrm>
                <a:off x="3910463" y="2333343"/>
                <a:ext cx="27831" cy="19879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835" extrusionOk="0">
                    <a:moveTo>
                      <a:pt x="534" y="1"/>
                    </a:moveTo>
                    <a:cubicBezTo>
                      <a:pt x="1" y="1"/>
                      <a:pt x="1" y="835"/>
                      <a:pt x="534" y="835"/>
                    </a:cubicBezTo>
                    <a:lnTo>
                      <a:pt x="601" y="835"/>
                    </a:lnTo>
                    <a:cubicBezTo>
                      <a:pt x="1168" y="835"/>
                      <a:pt x="1168" y="1"/>
                      <a:pt x="6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26;p19">
                <a:extLst>
                  <a:ext uri="{FF2B5EF4-FFF2-40B4-BE49-F238E27FC236}">
                    <a16:creationId xmlns:a16="http://schemas.microsoft.com/office/drawing/2014/main" id="{8BED54F4-E930-8F9C-2FF3-11A77A2BEC06}"/>
                  </a:ext>
                </a:extLst>
              </p:cNvPr>
              <p:cNvSpPr/>
              <p:nvPr/>
            </p:nvSpPr>
            <p:spPr>
              <a:xfrm>
                <a:off x="3910463" y="2415932"/>
                <a:ext cx="27831" cy="19879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835" extrusionOk="0">
                    <a:moveTo>
                      <a:pt x="534" y="1"/>
                    </a:moveTo>
                    <a:cubicBezTo>
                      <a:pt x="1" y="1"/>
                      <a:pt x="1" y="835"/>
                      <a:pt x="534" y="835"/>
                    </a:cubicBezTo>
                    <a:lnTo>
                      <a:pt x="601" y="835"/>
                    </a:lnTo>
                    <a:cubicBezTo>
                      <a:pt x="1168" y="835"/>
                      <a:pt x="1168" y="1"/>
                      <a:pt x="6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" name="Google Shape;827;p19">
              <a:extLst>
                <a:ext uri="{FF2B5EF4-FFF2-40B4-BE49-F238E27FC236}">
                  <a16:creationId xmlns:a16="http://schemas.microsoft.com/office/drawing/2014/main" id="{817A8425-BF03-480F-DDB0-D4B240C55D93}"/>
                </a:ext>
              </a:extLst>
            </p:cNvPr>
            <p:cNvSpPr/>
            <p:nvPr/>
          </p:nvSpPr>
          <p:spPr>
            <a:xfrm>
              <a:off x="3754809" y="1705962"/>
              <a:ext cx="769554" cy="377254"/>
            </a:xfrm>
            <a:custGeom>
              <a:avLst/>
              <a:gdLst/>
              <a:ahLst/>
              <a:cxnLst/>
              <a:rect l="l" t="t" r="r" b="b"/>
              <a:pathLst>
                <a:path w="32324" h="15846" extrusionOk="0">
                  <a:moveTo>
                    <a:pt x="1" y="0"/>
                  </a:moveTo>
                  <a:lnTo>
                    <a:pt x="1" y="15845"/>
                  </a:lnTo>
                  <a:lnTo>
                    <a:pt x="32324" y="15845"/>
                  </a:lnTo>
                  <a:lnTo>
                    <a:pt x="32324" y="0"/>
                  </a:ln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28;p19">
              <a:extLst>
                <a:ext uri="{FF2B5EF4-FFF2-40B4-BE49-F238E27FC236}">
                  <a16:creationId xmlns:a16="http://schemas.microsoft.com/office/drawing/2014/main" id="{4D8D03CA-FE86-4119-1283-ECD5E408677F}"/>
                </a:ext>
              </a:extLst>
            </p:cNvPr>
            <p:cNvSpPr/>
            <p:nvPr/>
          </p:nvSpPr>
          <p:spPr>
            <a:xfrm>
              <a:off x="4098686" y="2331748"/>
              <a:ext cx="196959" cy="164224"/>
            </a:xfrm>
            <a:custGeom>
              <a:avLst/>
              <a:gdLst/>
              <a:ahLst/>
              <a:cxnLst/>
              <a:rect l="l" t="t" r="r" b="b"/>
              <a:pathLst>
                <a:path w="8273" h="6898" extrusionOk="0">
                  <a:moveTo>
                    <a:pt x="3336" y="1"/>
                  </a:moveTo>
                  <a:lnTo>
                    <a:pt x="3336" y="5438"/>
                  </a:lnTo>
                  <a:lnTo>
                    <a:pt x="234" y="5438"/>
                  </a:lnTo>
                  <a:lnTo>
                    <a:pt x="234" y="5938"/>
                  </a:lnTo>
                  <a:cubicBezTo>
                    <a:pt x="67" y="6039"/>
                    <a:pt x="0" y="6205"/>
                    <a:pt x="0" y="6372"/>
                  </a:cubicBezTo>
                  <a:cubicBezTo>
                    <a:pt x="0" y="6706"/>
                    <a:pt x="242" y="6872"/>
                    <a:pt x="484" y="6872"/>
                  </a:cubicBezTo>
                  <a:cubicBezTo>
                    <a:pt x="726" y="6872"/>
                    <a:pt x="968" y="6706"/>
                    <a:pt x="968" y="6372"/>
                  </a:cubicBezTo>
                  <a:cubicBezTo>
                    <a:pt x="968" y="6305"/>
                    <a:pt x="968" y="6239"/>
                    <a:pt x="934" y="6172"/>
                  </a:cubicBezTo>
                  <a:lnTo>
                    <a:pt x="7272" y="6172"/>
                  </a:lnTo>
                  <a:cubicBezTo>
                    <a:pt x="7239" y="6239"/>
                    <a:pt x="7239" y="6305"/>
                    <a:pt x="7239" y="6372"/>
                  </a:cubicBezTo>
                  <a:cubicBezTo>
                    <a:pt x="7205" y="6722"/>
                    <a:pt x="7472" y="6897"/>
                    <a:pt x="7739" y="6897"/>
                  </a:cubicBezTo>
                  <a:cubicBezTo>
                    <a:pt x="8006" y="6897"/>
                    <a:pt x="8273" y="6722"/>
                    <a:pt x="8239" y="6372"/>
                  </a:cubicBezTo>
                  <a:cubicBezTo>
                    <a:pt x="8239" y="6205"/>
                    <a:pt x="8139" y="6039"/>
                    <a:pt x="8006" y="5972"/>
                  </a:cubicBezTo>
                  <a:lnTo>
                    <a:pt x="8006" y="5438"/>
                  </a:lnTo>
                  <a:lnTo>
                    <a:pt x="4670" y="5438"/>
                  </a:lnTo>
                  <a:lnTo>
                    <a:pt x="46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9;p19">
              <a:extLst>
                <a:ext uri="{FF2B5EF4-FFF2-40B4-BE49-F238E27FC236}">
                  <a16:creationId xmlns:a16="http://schemas.microsoft.com/office/drawing/2014/main" id="{0F0564D8-748D-D4E7-9808-8D339931A18A}"/>
                </a:ext>
              </a:extLst>
            </p:cNvPr>
            <p:cNvSpPr/>
            <p:nvPr/>
          </p:nvSpPr>
          <p:spPr>
            <a:xfrm>
              <a:off x="4093115" y="2042674"/>
              <a:ext cx="206506" cy="317687"/>
            </a:xfrm>
            <a:custGeom>
              <a:avLst/>
              <a:gdLst/>
              <a:ahLst/>
              <a:cxnLst/>
              <a:rect l="l" t="t" r="r" b="b"/>
              <a:pathLst>
                <a:path w="8674" h="13344" extrusionOk="0">
                  <a:moveTo>
                    <a:pt x="735" y="1"/>
                  </a:moveTo>
                  <a:cubicBezTo>
                    <a:pt x="334" y="1"/>
                    <a:pt x="1" y="334"/>
                    <a:pt x="34" y="735"/>
                  </a:cubicBezTo>
                  <a:lnTo>
                    <a:pt x="34" y="13110"/>
                  </a:lnTo>
                  <a:cubicBezTo>
                    <a:pt x="1" y="13210"/>
                    <a:pt x="101" y="13344"/>
                    <a:pt x="234" y="13344"/>
                  </a:cubicBezTo>
                  <a:lnTo>
                    <a:pt x="8473" y="13344"/>
                  </a:lnTo>
                  <a:cubicBezTo>
                    <a:pt x="8607" y="13344"/>
                    <a:pt x="8674" y="13210"/>
                    <a:pt x="8674" y="13110"/>
                  </a:cubicBezTo>
                  <a:lnTo>
                    <a:pt x="8674" y="735"/>
                  </a:lnTo>
                  <a:cubicBezTo>
                    <a:pt x="8674" y="334"/>
                    <a:pt x="8373" y="1"/>
                    <a:pt x="79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30;p19">
              <a:extLst>
                <a:ext uri="{FF2B5EF4-FFF2-40B4-BE49-F238E27FC236}">
                  <a16:creationId xmlns:a16="http://schemas.microsoft.com/office/drawing/2014/main" id="{F1A45813-D794-040F-1F78-C9166C762776}"/>
                </a:ext>
              </a:extLst>
            </p:cNvPr>
            <p:cNvSpPr/>
            <p:nvPr/>
          </p:nvSpPr>
          <p:spPr>
            <a:xfrm>
              <a:off x="4117732" y="3211982"/>
              <a:ext cx="908542" cy="42901"/>
            </a:xfrm>
            <a:custGeom>
              <a:avLst/>
              <a:gdLst/>
              <a:ahLst/>
              <a:cxnLst/>
              <a:rect l="l" t="t" r="r" b="b"/>
              <a:pathLst>
                <a:path w="38162" h="1802" extrusionOk="0">
                  <a:moveTo>
                    <a:pt x="1" y="0"/>
                  </a:moveTo>
                  <a:lnTo>
                    <a:pt x="1" y="1802"/>
                  </a:lnTo>
                  <a:lnTo>
                    <a:pt x="38161" y="1802"/>
                  </a:lnTo>
                  <a:lnTo>
                    <a:pt x="3816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31;p19">
              <a:extLst>
                <a:ext uri="{FF2B5EF4-FFF2-40B4-BE49-F238E27FC236}">
                  <a16:creationId xmlns:a16="http://schemas.microsoft.com/office/drawing/2014/main" id="{4381549F-D73F-9774-D226-2ADDE961281D}"/>
                </a:ext>
              </a:extLst>
            </p:cNvPr>
            <p:cNvSpPr/>
            <p:nvPr/>
          </p:nvSpPr>
          <p:spPr>
            <a:xfrm>
              <a:off x="4163015" y="3253772"/>
              <a:ext cx="818002" cy="268453"/>
            </a:xfrm>
            <a:custGeom>
              <a:avLst/>
              <a:gdLst/>
              <a:ahLst/>
              <a:cxnLst/>
              <a:rect l="l" t="t" r="r" b="b"/>
              <a:pathLst>
                <a:path w="34359" h="11276" extrusionOk="0">
                  <a:moveTo>
                    <a:pt x="0" y="1"/>
                  </a:moveTo>
                  <a:lnTo>
                    <a:pt x="1268" y="11242"/>
                  </a:lnTo>
                  <a:lnTo>
                    <a:pt x="3036" y="11242"/>
                  </a:lnTo>
                  <a:cubicBezTo>
                    <a:pt x="5537" y="5438"/>
                    <a:pt x="10808" y="1435"/>
                    <a:pt x="16912" y="1435"/>
                  </a:cubicBezTo>
                  <a:cubicBezTo>
                    <a:pt x="23017" y="1435"/>
                    <a:pt x="28287" y="5438"/>
                    <a:pt x="30789" y="11275"/>
                  </a:cubicBezTo>
                  <a:lnTo>
                    <a:pt x="33090" y="11275"/>
                  </a:lnTo>
                  <a:lnTo>
                    <a:pt x="34358" y="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32;p19">
              <a:extLst>
                <a:ext uri="{FF2B5EF4-FFF2-40B4-BE49-F238E27FC236}">
                  <a16:creationId xmlns:a16="http://schemas.microsoft.com/office/drawing/2014/main" id="{DA49FE34-D409-1FD9-BBE3-6AD38E47995D}"/>
                </a:ext>
              </a:extLst>
            </p:cNvPr>
            <p:cNvSpPr/>
            <p:nvPr/>
          </p:nvSpPr>
          <p:spPr>
            <a:xfrm>
              <a:off x="4128065" y="2694696"/>
              <a:ext cx="887877" cy="443153"/>
            </a:xfrm>
            <a:custGeom>
              <a:avLst/>
              <a:gdLst/>
              <a:ahLst/>
              <a:cxnLst/>
              <a:rect l="l" t="t" r="r" b="b"/>
              <a:pathLst>
                <a:path w="37294" h="18614" extrusionOk="0">
                  <a:moveTo>
                    <a:pt x="0" y="0"/>
                  </a:moveTo>
                  <a:lnTo>
                    <a:pt x="0" y="18613"/>
                  </a:lnTo>
                  <a:lnTo>
                    <a:pt x="37294" y="18613"/>
                  </a:lnTo>
                  <a:lnTo>
                    <a:pt x="372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33;p19">
              <a:extLst>
                <a:ext uri="{FF2B5EF4-FFF2-40B4-BE49-F238E27FC236}">
                  <a16:creationId xmlns:a16="http://schemas.microsoft.com/office/drawing/2014/main" id="{725A04AC-C051-31F5-E1A8-513356D67DFA}"/>
                </a:ext>
              </a:extLst>
            </p:cNvPr>
            <p:cNvSpPr/>
            <p:nvPr/>
          </p:nvSpPr>
          <p:spPr>
            <a:xfrm>
              <a:off x="4106608" y="2682253"/>
              <a:ext cx="931564" cy="27797"/>
            </a:xfrm>
            <a:custGeom>
              <a:avLst/>
              <a:gdLst/>
              <a:ahLst/>
              <a:cxnLst/>
              <a:rect l="l" t="t" r="r" b="b"/>
              <a:pathLst>
                <a:path w="39129" h="835" extrusionOk="0">
                  <a:moveTo>
                    <a:pt x="568" y="0"/>
                  </a:moveTo>
                  <a:cubicBezTo>
                    <a:pt x="268" y="0"/>
                    <a:pt x="1" y="201"/>
                    <a:pt x="1" y="401"/>
                  </a:cubicBezTo>
                  <a:cubicBezTo>
                    <a:pt x="1" y="634"/>
                    <a:pt x="268" y="834"/>
                    <a:pt x="568" y="834"/>
                  </a:cubicBezTo>
                  <a:lnTo>
                    <a:pt x="38528" y="834"/>
                  </a:lnTo>
                  <a:cubicBezTo>
                    <a:pt x="38829" y="834"/>
                    <a:pt x="39129" y="634"/>
                    <a:pt x="39129" y="401"/>
                  </a:cubicBezTo>
                  <a:cubicBezTo>
                    <a:pt x="39129" y="201"/>
                    <a:pt x="38862" y="0"/>
                    <a:pt x="385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34;p19">
              <a:extLst>
                <a:ext uri="{FF2B5EF4-FFF2-40B4-BE49-F238E27FC236}">
                  <a16:creationId xmlns:a16="http://schemas.microsoft.com/office/drawing/2014/main" id="{904FB4EE-B11A-071C-7D9A-217BBD9B8284}"/>
                </a:ext>
              </a:extLst>
            </p:cNvPr>
            <p:cNvSpPr/>
            <p:nvPr/>
          </p:nvSpPr>
          <p:spPr>
            <a:xfrm>
              <a:off x="4106614" y="3131472"/>
              <a:ext cx="931564" cy="19879"/>
            </a:xfrm>
            <a:custGeom>
              <a:avLst/>
              <a:gdLst/>
              <a:ahLst/>
              <a:cxnLst/>
              <a:rect l="l" t="t" r="r" b="b"/>
              <a:pathLst>
                <a:path w="39129" h="835" extrusionOk="0">
                  <a:moveTo>
                    <a:pt x="568" y="1"/>
                  </a:moveTo>
                  <a:cubicBezTo>
                    <a:pt x="268" y="1"/>
                    <a:pt x="1" y="201"/>
                    <a:pt x="1" y="401"/>
                  </a:cubicBezTo>
                  <a:cubicBezTo>
                    <a:pt x="1" y="634"/>
                    <a:pt x="268" y="835"/>
                    <a:pt x="568" y="835"/>
                  </a:cubicBezTo>
                  <a:lnTo>
                    <a:pt x="38528" y="835"/>
                  </a:lnTo>
                  <a:cubicBezTo>
                    <a:pt x="38829" y="835"/>
                    <a:pt x="39129" y="634"/>
                    <a:pt x="39129" y="401"/>
                  </a:cubicBezTo>
                  <a:cubicBezTo>
                    <a:pt x="39129" y="201"/>
                    <a:pt x="38829" y="1"/>
                    <a:pt x="385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" name="Google Shape;835;p19">
              <a:extLst>
                <a:ext uri="{FF2B5EF4-FFF2-40B4-BE49-F238E27FC236}">
                  <a16:creationId xmlns:a16="http://schemas.microsoft.com/office/drawing/2014/main" id="{48BC00C2-474C-5FF6-6107-95D43E2E63C7}"/>
                </a:ext>
              </a:extLst>
            </p:cNvPr>
            <p:cNvGrpSpPr/>
            <p:nvPr/>
          </p:nvGrpSpPr>
          <p:grpSpPr>
            <a:xfrm>
              <a:off x="4493369" y="4046354"/>
              <a:ext cx="126299" cy="127013"/>
              <a:chOff x="4493369" y="4046354"/>
              <a:chExt cx="126299" cy="127013"/>
            </a:xfrm>
          </p:grpSpPr>
          <p:sp>
            <p:nvSpPr>
              <p:cNvPr id="115" name="Google Shape;836;p19">
                <a:extLst>
                  <a:ext uri="{FF2B5EF4-FFF2-40B4-BE49-F238E27FC236}">
                    <a16:creationId xmlns:a16="http://schemas.microsoft.com/office/drawing/2014/main" id="{6FFBE957-DEEA-2023-7D3A-A2D53F64DAD7}"/>
                  </a:ext>
                </a:extLst>
              </p:cNvPr>
              <p:cNvSpPr/>
              <p:nvPr/>
            </p:nvSpPr>
            <p:spPr>
              <a:xfrm>
                <a:off x="4558507" y="4092875"/>
                <a:ext cx="61161" cy="80493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3381" extrusionOk="0">
                    <a:moveTo>
                      <a:pt x="2189" y="1"/>
                    </a:moveTo>
                    <a:cubicBezTo>
                      <a:pt x="1752" y="1"/>
                      <a:pt x="1330" y="71"/>
                      <a:pt x="967" y="381"/>
                    </a:cubicBezTo>
                    <a:cubicBezTo>
                      <a:pt x="767" y="581"/>
                      <a:pt x="600" y="781"/>
                      <a:pt x="500" y="1015"/>
                    </a:cubicBezTo>
                    <a:cubicBezTo>
                      <a:pt x="167" y="1582"/>
                      <a:pt x="0" y="2216"/>
                      <a:pt x="0" y="2883"/>
                    </a:cubicBezTo>
                    <a:cubicBezTo>
                      <a:pt x="0" y="3199"/>
                      <a:pt x="156" y="3381"/>
                      <a:pt x="340" y="3381"/>
                    </a:cubicBezTo>
                    <a:cubicBezTo>
                      <a:pt x="486" y="3381"/>
                      <a:pt x="649" y="3267"/>
                      <a:pt x="767" y="3016"/>
                    </a:cubicBezTo>
                    <a:cubicBezTo>
                      <a:pt x="967" y="2583"/>
                      <a:pt x="967" y="2016"/>
                      <a:pt x="1134" y="1549"/>
                    </a:cubicBezTo>
                    <a:cubicBezTo>
                      <a:pt x="1468" y="915"/>
                      <a:pt x="1968" y="381"/>
                      <a:pt x="2569" y="14"/>
                    </a:cubicBezTo>
                    <a:cubicBezTo>
                      <a:pt x="2442" y="7"/>
                      <a:pt x="2314" y="1"/>
                      <a:pt x="21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37;p19">
                <a:extLst>
                  <a:ext uri="{FF2B5EF4-FFF2-40B4-BE49-F238E27FC236}">
                    <a16:creationId xmlns:a16="http://schemas.microsoft.com/office/drawing/2014/main" id="{A3201C52-7FB9-61EF-9A92-5951AE5A1243}"/>
                  </a:ext>
                </a:extLst>
              </p:cNvPr>
              <p:cNvSpPr/>
              <p:nvPr/>
            </p:nvSpPr>
            <p:spPr>
              <a:xfrm>
                <a:off x="4507678" y="4083947"/>
                <a:ext cx="53234" cy="6259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2629" extrusionOk="0">
                    <a:moveTo>
                      <a:pt x="439" y="1"/>
                    </a:moveTo>
                    <a:cubicBezTo>
                      <a:pt x="292" y="1"/>
                      <a:pt x="144" y="20"/>
                      <a:pt x="0" y="56"/>
                    </a:cubicBezTo>
                    <a:cubicBezTo>
                      <a:pt x="334" y="189"/>
                      <a:pt x="601" y="456"/>
                      <a:pt x="767" y="789"/>
                    </a:cubicBezTo>
                    <a:cubicBezTo>
                      <a:pt x="934" y="1056"/>
                      <a:pt x="1034" y="1390"/>
                      <a:pt x="1068" y="1690"/>
                    </a:cubicBezTo>
                    <a:lnTo>
                      <a:pt x="1068" y="2090"/>
                    </a:lnTo>
                    <a:cubicBezTo>
                      <a:pt x="1068" y="2190"/>
                      <a:pt x="1101" y="2324"/>
                      <a:pt x="1201" y="2424"/>
                    </a:cubicBezTo>
                    <a:cubicBezTo>
                      <a:pt x="1268" y="2491"/>
                      <a:pt x="1334" y="2524"/>
                      <a:pt x="1435" y="2557"/>
                    </a:cubicBezTo>
                    <a:cubicBezTo>
                      <a:pt x="1512" y="2604"/>
                      <a:pt x="1604" y="2629"/>
                      <a:pt x="1697" y="2629"/>
                    </a:cubicBezTo>
                    <a:cubicBezTo>
                      <a:pt x="1804" y="2629"/>
                      <a:pt x="1912" y="2596"/>
                      <a:pt x="2002" y="2524"/>
                    </a:cubicBezTo>
                    <a:cubicBezTo>
                      <a:pt x="2102" y="2457"/>
                      <a:pt x="2168" y="2357"/>
                      <a:pt x="2202" y="2224"/>
                    </a:cubicBezTo>
                    <a:cubicBezTo>
                      <a:pt x="2235" y="1824"/>
                      <a:pt x="2202" y="1423"/>
                      <a:pt x="2035" y="1090"/>
                    </a:cubicBezTo>
                    <a:cubicBezTo>
                      <a:pt x="1868" y="689"/>
                      <a:pt x="1568" y="389"/>
                      <a:pt x="1201" y="189"/>
                    </a:cubicBezTo>
                    <a:cubicBezTo>
                      <a:pt x="966" y="61"/>
                      <a:pt x="703" y="1"/>
                      <a:pt x="4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38;p19">
                <a:extLst>
                  <a:ext uri="{FF2B5EF4-FFF2-40B4-BE49-F238E27FC236}">
                    <a16:creationId xmlns:a16="http://schemas.microsoft.com/office/drawing/2014/main" id="{9F2F9E20-C265-5D4B-F8C8-D924274C803D}"/>
                  </a:ext>
                </a:extLst>
              </p:cNvPr>
              <p:cNvSpPr/>
              <p:nvPr/>
            </p:nvSpPr>
            <p:spPr>
              <a:xfrm>
                <a:off x="4493369" y="4106612"/>
                <a:ext cx="54043" cy="45472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1910" extrusionOk="0">
                    <a:moveTo>
                      <a:pt x="935" y="0"/>
                    </a:moveTo>
                    <a:cubicBezTo>
                      <a:pt x="574" y="0"/>
                      <a:pt x="245" y="166"/>
                      <a:pt x="1" y="471"/>
                    </a:cubicBezTo>
                    <a:cubicBezTo>
                      <a:pt x="118" y="438"/>
                      <a:pt x="234" y="421"/>
                      <a:pt x="351" y="421"/>
                    </a:cubicBezTo>
                    <a:cubicBezTo>
                      <a:pt x="468" y="421"/>
                      <a:pt x="585" y="438"/>
                      <a:pt x="701" y="471"/>
                    </a:cubicBezTo>
                    <a:cubicBezTo>
                      <a:pt x="935" y="505"/>
                      <a:pt x="1135" y="671"/>
                      <a:pt x="1268" y="872"/>
                    </a:cubicBezTo>
                    <a:cubicBezTo>
                      <a:pt x="1335" y="1072"/>
                      <a:pt x="1368" y="1238"/>
                      <a:pt x="1402" y="1439"/>
                    </a:cubicBezTo>
                    <a:cubicBezTo>
                      <a:pt x="1402" y="1639"/>
                      <a:pt x="1535" y="1839"/>
                      <a:pt x="1735" y="1906"/>
                    </a:cubicBezTo>
                    <a:cubicBezTo>
                      <a:pt x="1755" y="1908"/>
                      <a:pt x="1774" y="1909"/>
                      <a:pt x="1793" y="1909"/>
                    </a:cubicBezTo>
                    <a:cubicBezTo>
                      <a:pt x="2035" y="1909"/>
                      <a:pt x="2236" y="1719"/>
                      <a:pt x="2236" y="1472"/>
                    </a:cubicBezTo>
                    <a:cubicBezTo>
                      <a:pt x="2269" y="1172"/>
                      <a:pt x="2169" y="838"/>
                      <a:pt x="2002" y="605"/>
                    </a:cubicBezTo>
                    <a:cubicBezTo>
                      <a:pt x="1769" y="271"/>
                      <a:pt x="1435" y="38"/>
                      <a:pt x="1035" y="4"/>
                    </a:cubicBezTo>
                    <a:cubicBezTo>
                      <a:pt x="1001" y="1"/>
                      <a:pt x="968" y="0"/>
                      <a:pt x="9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39;p19">
                <a:extLst>
                  <a:ext uri="{FF2B5EF4-FFF2-40B4-BE49-F238E27FC236}">
                    <a16:creationId xmlns:a16="http://schemas.microsoft.com/office/drawing/2014/main" id="{CB7ECEE0-0ABE-4494-2BB6-DC039642E491}"/>
                  </a:ext>
                </a:extLst>
              </p:cNvPr>
              <p:cNvSpPr/>
              <p:nvPr/>
            </p:nvSpPr>
            <p:spPr>
              <a:xfrm>
                <a:off x="4552150" y="4077328"/>
                <a:ext cx="46877" cy="70875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977" extrusionOk="0">
                    <a:moveTo>
                      <a:pt x="1968" y="0"/>
                    </a:moveTo>
                    <a:lnTo>
                      <a:pt x="1968" y="0"/>
                    </a:lnTo>
                    <a:cubicBezTo>
                      <a:pt x="1368" y="133"/>
                      <a:pt x="834" y="500"/>
                      <a:pt x="467" y="1034"/>
                    </a:cubicBezTo>
                    <a:cubicBezTo>
                      <a:pt x="334" y="1234"/>
                      <a:pt x="200" y="1468"/>
                      <a:pt x="134" y="1735"/>
                    </a:cubicBezTo>
                    <a:cubicBezTo>
                      <a:pt x="67" y="1968"/>
                      <a:pt x="34" y="2202"/>
                      <a:pt x="34" y="2435"/>
                    </a:cubicBezTo>
                    <a:cubicBezTo>
                      <a:pt x="0" y="2569"/>
                      <a:pt x="0" y="2702"/>
                      <a:pt x="67" y="2835"/>
                    </a:cubicBezTo>
                    <a:cubicBezTo>
                      <a:pt x="145" y="2935"/>
                      <a:pt x="263" y="2976"/>
                      <a:pt x="391" y="2976"/>
                    </a:cubicBezTo>
                    <a:cubicBezTo>
                      <a:pt x="645" y="2976"/>
                      <a:pt x="934" y="2813"/>
                      <a:pt x="1001" y="2635"/>
                    </a:cubicBezTo>
                    <a:cubicBezTo>
                      <a:pt x="1068" y="2502"/>
                      <a:pt x="1068" y="2368"/>
                      <a:pt x="1068" y="2235"/>
                    </a:cubicBezTo>
                    <a:cubicBezTo>
                      <a:pt x="1101" y="1401"/>
                      <a:pt x="1401" y="600"/>
                      <a:pt x="19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40;p19">
                <a:extLst>
                  <a:ext uri="{FF2B5EF4-FFF2-40B4-BE49-F238E27FC236}">
                    <a16:creationId xmlns:a16="http://schemas.microsoft.com/office/drawing/2014/main" id="{32339834-455D-E114-9E97-4AA534110D4E}"/>
                  </a:ext>
                </a:extLst>
              </p:cNvPr>
              <p:cNvSpPr/>
              <p:nvPr/>
            </p:nvSpPr>
            <p:spPr>
              <a:xfrm>
                <a:off x="4544199" y="4046354"/>
                <a:ext cx="32592" cy="102848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4320" extrusionOk="0">
                    <a:moveTo>
                      <a:pt x="1368" y="0"/>
                    </a:moveTo>
                    <a:lnTo>
                      <a:pt x="1368" y="0"/>
                    </a:lnTo>
                    <a:cubicBezTo>
                      <a:pt x="968" y="267"/>
                      <a:pt x="634" y="601"/>
                      <a:pt x="401" y="1001"/>
                    </a:cubicBezTo>
                    <a:cubicBezTo>
                      <a:pt x="201" y="1401"/>
                      <a:pt x="101" y="1835"/>
                      <a:pt x="101" y="2268"/>
                    </a:cubicBezTo>
                    <a:cubicBezTo>
                      <a:pt x="101" y="2735"/>
                      <a:pt x="34" y="3236"/>
                      <a:pt x="1" y="3669"/>
                    </a:cubicBezTo>
                    <a:cubicBezTo>
                      <a:pt x="1" y="3836"/>
                      <a:pt x="34" y="4036"/>
                      <a:pt x="134" y="4170"/>
                    </a:cubicBezTo>
                    <a:cubicBezTo>
                      <a:pt x="184" y="4270"/>
                      <a:pt x="284" y="4320"/>
                      <a:pt x="388" y="4320"/>
                    </a:cubicBezTo>
                    <a:cubicBezTo>
                      <a:pt x="493" y="4320"/>
                      <a:pt x="601" y="4270"/>
                      <a:pt x="668" y="4170"/>
                    </a:cubicBezTo>
                    <a:cubicBezTo>
                      <a:pt x="835" y="3970"/>
                      <a:pt x="935" y="3703"/>
                      <a:pt x="935" y="3436"/>
                    </a:cubicBezTo>
                    <a:cubicBezTo>
                      <a:pt x="935" y="3169"/>
                      <a:pt x="901" y="2902"/>
                      <a:pt x="868" y="2669"/>
                    </a:cubicBezTo>
                    <a:cubicBezTo>
                      <a:pt x="801" y="1735"/>
                      <a:pt x="968" y="834"/>
                      <a:pt x="13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" name="Google Shape;841;p19">
              <a:extLst>
                <a:ext uri="{FF2B5EF4-FFF2-40B4-BE49-F238E27FC236}">
                  <a16:creationId xmlns:a16="http://schemas.microsoft.com/office/drawing/2014/main" id="{AA917620-C2C5-BCBE-EA0A-45FCC4BD09EA}"/>
                </a:ext>
              </a:extLst>
            </p:cNvPr>
            <p:cNvSpPr/>
            <p:nvPr/>
          </p:nvSpPr>
          <p:spPr>
            <a:xfrm>
              <a:off x="4512439" y="4127348"/>
              <a:ext cx="81826" cy="84993"/>
            </a:xfrm>
            <a:custGeom>
              <a:avLst/>
              <a:gdLst/>
              <a:ahLst/>
              <a:cxnLst/>
              <a:rect l="l" t="t" r="r" b="b"/>
              <a:pathLst>
                <a:path w="3437" h="3570" extrusionOk="0">
                  <a:moveTo>
                    <a:pt x="0" y="1"/>
                  </a:moveTo>
                  <a:lnTo>
                    <a:pt x="534" y="3570"/>
                  </a:lnTo>
                  <a:lnTo>
                    <a:pt x="2869" y="3570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42;p19">
              <a:extLst>
                <a:ext uri="{FF2B5EF4-FFF2-40B4-BE49-F238E27FC236}">
                  <a16:creationId xmlns:a16="http://schemas.microsoft.com/office/drawing/2014/main" id="{57D6B36F-57CA-9A2C-58F3-3BDB99741138}"/>
                </a:ext>
              </a:extLst>
            </p:cNvPr>
            <p:cNvSpPr/>
            <p:nvPr/>
          </p:nvSpPr>
          <p:spPr>
            <a:xfrm>
              <a:off x="3719075" y="4245675"/>
              <a:ext cx="1044340" cy="278792"/>
            </a:xfrm>
            <a:custGeom>
              <a:avLst/>
              <a:gdLst/>
              <a:ahLst/>
              <a:cxnLst/>
              <a:rect l="l" t="t" r="r" b="b"/>
              <a:pathLst>
                <a:path w="43866" h="11643" extrusionOk="0">
                  <a:moveTo>
                    <a:pt x="1" y="1"/>
                  </a:moveTo>
                  <a:lnTo>
                    <a:pt x="1" y="11642"/>
                  </a:lnTo>
                  <a:lnTo>
                    <a:pt x="43865" y="11642"/>
                  </a:lnTo>
                  <a:lnTo>
                    <a:pt x="438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43;p19">
              <a:extLst>
                <a:ext uri="{FF2B5EF4-FFF2-40B4-BE49-F238E27FC236}">
                  <a16:creationId xmlns:a16="http://schemas.microsoft.com/office/drawing/2014/main" id="{5BA9C456-C1A8-9FC0-B85D-D59E2DA696F6}"/>
                </a:ext>
              </a:extLst>
            </p:cNvPr>
            <p:cNvSpPr/>
            <p:nvPr/>
          </p:nvSpPr>
          <p:spPr>
            <a:xfrm>
              <a:off x="3719074" y="3520609"/>
              <a:ext cx="1706664" cy="39735"/>
            </a:xfrm>
            <a:custGeom>
              <a:avLst/>
              <a:gdLst/>
              <a:ahLst/>
              <a:cxnLst/>
              <a:rect l="l" t="t" r="r" b="b"/>
              <a:pathLst>
                <a:path w="71686" h="1669" extrusionOk="0">
                  <a:moveTo>
                    <a:pt x="1" y="1"/>
                  </a:moveTo>
                  <a:lnTo>
                    <a:pt x="1" y="1669"/>
                  </a:lnTo>
                  <a:lnTo>
                    <a:pt x="71685" y="1669"/>
                  </a:lnTo>
                  <a:lnTo>
                    <a:pt x="71685" y="1"/>
                  </a:lnTo>
                  <a:close/>
                </a:path>
              </a:pathLst>
            </a:custGeom>
            <a:solidFill>
              <a:srgbClr val="FF9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44;p19">
              <a:extLst>
                <a:ext uri="{FF2B5EF4-FFF2-40B4-BE49-F238E27FC236}">
                  <a16:creationId xmlns:a16="http://schemas.microsoft.com/office/drawing/2014/main" id="{72F51462-F9FF-405D-16B2-D514CA4FB73C}"/>
                </a:ext>
              </a:extLst>
            </p:cNvPr>
            <p:cNvSpPr/>
            <p:nvPr/>
          </p:nvSpPr>
          <p:spPr>
            <a:xfrm>
              <a:off x="3719074" y="2494568"/>
              <a:ext cx="1706664" cy="39711"/>
            </a:xfrm>
            <a:custGeom>
              <a:avLst/>
              <a:gdLst/>
              <a:ahLst/>
              <a:cxnLst/>
              <a:rect l="l" t="t" r="r" b="b"/>
              <a:pathLst>
                <a:path w="71686" h="1668" extrusionOk="0">
                  <a:moveTo>
                    <a:pt x="1" y="0"/>
                  </a:moveTo>
                  <a:lnTo>
                    <a:pt x="1" y="1668"/>
                  </a:lnTo>
                  <a:lnTo>
                    <a:pt x="71685" y="1668"/>
                  </a:lnTo>
                  <a:lnTo>
                    <a:pt x="71685" y="0"/>
                  </a:lnTo>
                  <a:close/>
                </a:path>
              </a:pathLst>
            </a:custGeom>
            <a:solidFill>
              <a:srgbClr val="FF9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" name="Google Shape;845;p19">
              <a:extLst>
                <a:ext uri="{FF2B5EF4-FFF2-40B4-BE49-F238E27FC236}">
                  <a16:creationId xmlns:a16="http://schemas.microsoft.com/office/drawing/2014/main" id="{461B66B5-48C2-7CF0-B17B-012182F3A845}"/>
                </a:ext>
              </a:extLst>
            </p:cNvPr>
            <p:cNvGrpSpPr/>
            <p:nvPr/>
          </p:nvGrpSpPr>
          <p:grpSpPr>
            <a:xfrm>
              <a:off x="3813590" y="3978050"/>
              <a:ext cx="597999" cy="232720"/>
              <a:chOff x="3813590" y="3978050"/>
              <a:chExt cx="597999" cy="232720"/>
            </a:xfrm>
          </p:grpSpPr>
          <p:sp>
            <p:nvSpPr>
              <p:cNvPr id="111" name="Google Shape;846;p19">
                <a:extLst>
                  <a:ext uri="{FF2B5EF4-FFF2-40B4-BE49-F238E27FC236}">
                    <a16:creationId xmlns:a16="http://schemas.microsoft.com/office/drawing/2014/main" id="{441AE21A-4C17-5293-4BCC-5555ACA9868F}"/>
                  </a:ext>
                </a:extLst>
              </p:cNvPr>
              <p:cNvSpPr/>
              <p:nvPr/>
            </p:nvSpPr>
            <p:spPr>
              <a:xfrm>
                <a:off x="3813590" y="3978050"/>
                <a:ext cx="257311" cy="177913"/>
              </a:xfrm>
              <a:custGeom>
                <a:avLst/>
                <a:gdLst/>
                <a:ahLst/>
                <a:cxnLst/>
                <a:rect l="l" t="t" r="r" b="b"/>
                <a:pathLst>
                  <a:path w="10808" h="7473" extrusionOk="0">
                    <a:moveTo>
                      <a:pt x="334" y="0"/>
                    </a:moveTo>
                    <a:cubicBezTo>
                      <a:pt x="167" y="0"/>
                      <a:pt x="0" y="167"/>
                      <a:pt x="0" y="367"/>
                    </a:cubicBezTo>
                    <a:lnTo>
                      <a:pt x="0" y="7139"/>
                    </a:lnTo>
                    <a:cubicBezTo>
                      <a:pt x="0" y="7339"/>
                      <a:pt x="167" y="7472"/>
                      <a:pt x="334" y="7472"/>
                    </a:cubicBezTo>
                    <a:lnTo>
                      <a:pt x="10474" y="7472"/>
                    </a:lnTo>
                    <a:cubicBezTo>
                      <a:pt x="10641" y="7472"/>
                      <a:pt x="10808" y="7339"/>
                      <a:pt x="10808" y="7139"/>
                    </a:cubicBezTo>
                    <a:lnTo>
                      <a:pt x="10808" y="367"/>
                    </a:lnTo>
                    <a:cubicBezTo>
                      <a:pt x="10808" y="167"/>
                      <a:pt x="10641" y="0"/>
                      <a:pt x="104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47;p19">
                <a:extLst>
                  <a:ext uri="{FF2B5EF4-FFF2-40B4-BE49-F238E27FC236}">
                    <a16:creationId xmlns:a16="http://schemas.microsoft.com/office/drawing/2014/main" id="{5A136CD6-1522-B14F-46E0-AE8405E2CD18}"/>
                  </a:ext>
                </a:extLst>
              </p:cNvPr>
              <p:cNvSpPr/>
              <p:nvPr/>
            </p:nvSpPr>
            <p:spPr>
              <a:xfrm>
                <a:off x="3839778" y="4194843"/>
                <a:ext cx="204911" cy="15927"/>
              </a:xfrm>
              <a:custGeom>
                <a:avLst/>
                <a:gdLst/>
                <a:ahLst/>
                <a:cxnLst/>
                <a:rect l="l" t="t" r="r" b="b"/>
                <a:pathLst>
                  <a:path w="8607" h="669" extrusionOk="0">
                    <a:moveTo>
                      <a:pt x="1" y="1"/>
                    </a:moveTo>
                    <a:lnTo>
                      <a:pt x="1" y="668"/>
                    </a:lnTo>
                    <a:lnTo>
                      <a:pt x="8607" y="668"/>
                    </a:lnTo>
                    <a:lnTo>
                      <a:pt x="860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48;p19">
                <a:extLst>
                  <a:ext uri="{FF2B5EF4-FFF2-40B4-BE49-F238E27FC236}">
                    <a16:creationId xmlns:a16="http://schemas.microsoft.com/office/drawing/2014/main" id="{B7C6366D-B79A-A30E-DAA8-07A08B0CB14B}"/>
                  </a:ext>
                </a:extLst>
              </p:cNvPr>
              <p:cNvSpPr/>
              <p:nvPr/>
            </p:nvSpPr>
            <p:spPr>
              <a:xfrm>
                <a:off x="4154277" y="3978050"/>
                <a:ext cx="257311" cy="177913"/>
              </a:xfrm>
              <a:custGeom>
                <a:avLst/>
                <a:gdLst/>
                <a:ahLst/>
                <a:cxnLst/>
                <a:rect l="l" t="t" r="r" b="b"/>
                <a:pathLst>
                  <a:path w="10808" h="7473" extrusionOk="0">
                    <a:moveTo>
                      <a:pt x="334" y="0"/>
                    </a:moveTo>
                    <a:cubicBezTo>
                      <a:pt x="134" y="0"/>
                      <a:pt x="0" y="167"/>
                      <a:pt x="0" y="367"/>
                    </a:cubicBezTo>
                    <a:lnTo>
                      <a:pt x="0" y="7139"/>
                    </a:lnTo>
                    <a:cubicBezTo>
                      <a:pt x="0" y="7339"/>
                      <a:pt x="134" y="7472"/>
                      <a:pt x="334" y="7472"/>
                    </a:cubicBezTo>
                    <a:lnTo>
                      <a:pt x="10441" y="7472"/>
                    </a:lnTo>
                    <a:cubicBezTo>
                      <a:pt x="10641" y="7472"/>
                      <a:pt x="10808" y="7339"/>
                      <a:pt x="10808" y="7139"/>
                    </a:cubicBezTo>
                    <a:lnTo>
                      <a:pt x="10808" y="367"/>
                    </a:lnTo>
                    <a:cubicBezTo>
                      <a:pt x="10808" y="167"/>
                      <a:pt x="10641" y="0"/>
                      <a:pt x="1044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49;p19">
                <a:extLst>
                  <a:ext uri="{FF2B5EF4-FFF2-40B4-BE49-F238E27FC236}">
                    <a16:creationId xmlns:a16="http://schemas.microsoft.com/office/drawing/2014/main" id="{E9870C9F-7D5C-B1CB-1C42-068094B647DC}"/>
                  </a:ext>
                </a:extLst>
              </p:cNvPr>
              <p:cNvSpPr/>
              <p:nvPr/>
            </p:nvSpPr>
            <p:spPr>
              <a:xfrm>
                <a:off x="4180489" y="4194843"/>
                <a:ext cx="204102" cy="15927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669" extrusionOk="0">
                    <a:moveTo>
                      <a:pt x="0" y="1"/>
                    </a:moveTo>
                    <a:lnTo>
                      <a:pt x="0" y="668"/>
                    </a:lnTo>
                    <a:lnTo>
                      <a:pt x="8573" y="668"/>
                    </a:lnTo>
                    <a:lnTo>
                      <a:pt x="857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" name="Google Shape;850;p19">
              <a:extLst>
                <a:ext uri="{FF2B5EF4-FFF2-40B4-BE49-F238E27FC236}">
                  <a16:creationId xmlns:a16="http://schemas.microsoft.com/office/drawing/2014/main" id="{06D7FCEB-9424-B978-04E9-FCE660CA4476}"/>
                </a:ext>
              </a:extLst>
            </p:cNvPr>
            <p:cNvSpPr/>
            <p:nvPr/>
          </p:nvSpPr>
          <p:spPr>
            <a:xfrm>
              <a:off x="5049278" y="3681835"/>
              <a:ext cx="69113" cy="165986"/>
            </a:xfrm>
            <a:custGeom>
              <a:avLst/>
              <a:gdLst/>
              <a:ahLst/>
              <a:cxnLst/>
              <a:rect l="l" t="t" r="r" b="b"/>
              <a:pathLst>
                <a:path w="2903" h="6972" extrusionOk="0">
                  <a:moveTo>
                    <a:pt x="1" y="0"/>
                  </a:moveTo>
                  <a:lnTo>
                    <a:pt x="1" y="6972"/>
                  </a:lnTo>
                  <a:lnTo>
                    <a:pt x="2903" y="697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51;p19">
              <a:extLst>
                <a:ext uri="{FF2B5EF4-FFF2-40B4-BE49-F238E27FC236}">
                  <a16:creationId xmlns:a16="http://schemas.microsoft.com/office/drawing/2014/main" id="{D8B12F81-B28E-9BDB-9AF0-B1D97981CC52}"/>
                </a:ext>
              </a:extLst>
            </p:cNvPr>
            <p:cNvSpPr/>
            <p:nvPr/>
          </p:nvSpPr>
          <p:spPr>
            <a:xfrm>
              <a:off x="4869816" y="3747734"/>
              <a:ext cx="427273" cy="290690"/>
            </a:xfrm>
            <a:custGeom>
              <a:avLst/>
              <a:gdLst/>
              <a:ahLst/>
              <a:cxnLst/>
              <a:rect l="l" t="t" r="r" b="b"/>
              <a:pathLst>
                <a:path w="17947" h="12210" extrusionOk="0">
                  <a:moveTo>
                    <a:pt x="567" y="1"/>
                  </a:moveTo>
                  <a:cubicBezTo>
                    <a:pt x="267" y="1"/>
                    <a:pt x="0" y="268"/>
                    <a:pt x="0" y="568"/>
                  </a:cubicBezTo>
                  <a:lnTo>
                    <a:pt x="0" y="11642"/>
                  </a:lnTo>
                  <a:cubicBezTo>
                    <a:pt x="0" y="11976"/>
                    <a:pt x="267" y="12210"/>
                    <a:pt x="567" y="12210"/>
                  </a:cubicBezTo>
                  <a:lnTo>
                    <a:pt x="17379" y="12210"/>
                  </a:lnTo>
                  <a:cubicBezTo>
                    <a:pt x="17679" y="12210"/>
                    <a:pt x="17946" y="11976"/>
                    <a:pt x="17946" y="11642"/>
                  </a:cubicBezTo>
                  <a:lnTo>
                    <a:pt x="17946" y="568"/>
                  </a:lnTo>
                  <a:cubicBezTo>
                    <a:pt x="17946" y="268"/>
                    <a:pt x="17679" y="1"/>
                    <a:pt x="173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52;p19">
              <a:extLst>
                <a:ext uri="{FF2B5EF4-FFF2-40B4-BE49-F238E27FC236}">
                  <a16:creationId xmlns:a16="http://schemas.microsoft.com/office/drawing/2014/main" id="{2155971E-996C-9E1B-115B-0EF23163468D}"/>
                </a:ext>
              </a:extLst>
            </p:cNvPr>
            <p:cNvSpPr/>
            <p:nvPr/>
          </p:nvSpPr>
          <p:spPr>
            <a:xfrm>
              <a:off x="4899980" y="3777923"/>
              <a:ext cx="367707" cy="231123"/>
            </a:xfrm>
            <a:custGeom>
              <a:avLst/>
              <a:gdLst/>
              <a:ahLst/>
              <a:cxnLst/>
              <a:rect l="l" t="t" r="r" b="b"/>
              <a:pathLst>
                <a:path w="15445" h="9708" extrusionOk="0">
                  <a:moveTo>
                    <a:pt x="534" y="0"/>
                  </a:moveTo>
                  <a:cubicBezTo>
                    <a:pt x="234" y="0"/>
                    <a:pt x="1" y="234"/>
                    <a:pt x="1" y="534"/>
                  </a:cubicBezTo>
                  <a:lnTo>
                    <a:pt x="1" y="9140"/>
                  </a:lnTo>
                  <a:cubicBezTo>
                    <a:pt x="1" y="9240"/>
                    <a:pt x="1" y="9307"/>
                    <a:pt x="34" y="9374"/>
                  </a:cubicBezTo>
                  <a:cubicBezTo>
                    <a:pt x="134" y="9574"/>
                    <a:pt x="334" y="9707"/>
                    <a:pt x="534" y="9707"/>
                  </a:cubicBezTo>
                  <a:lnTo>
                    <a:pt x="14911" y="9707"/>
                  </a:lnTo>
                  <a:cubicBezTo>
                    <a:pt x="15178" y="9707"/>
                    <a:pt x="15445" y="9440"/>
                    <a:pt x="15445" y="9140"/>
                  </a:cubicBezTo>
                  <a:lnTo>
                    <a:pt x="15445" y="534"/>
                  </a:lnTo>
                  <a:cubicBezTo>
                    <a:pt x="15445" y="234"/>
                    <a:pt x="15178" y="0"/>
                    <a:pt x="149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53;p19">
              <a:extLst>
                <a:ext uri="{FF2B5EF4-FFF2-40B4-BE49-F238E27FC236}">
                  <a16:creationId xmlns:a16="http://schemas.microsoft.com/office/drawing/2014/main" id="{9D000FA5-CE79-78F1-8056-7D8BA026647D}"/>
                </a:ext>
              </a:extLst>
            </p:cNvPr>
            <p:cNvSpPr/>
            <p:nvPr/>
          </p:nvSpPr>
          <p:spPr>
            <a:xfrm>
              <a:off x="4899980" y="3777923"/>
              <a:ext cx="351827" cy="223172"/>
            </a:xfrm>
            <a:custGeom>
              <a:avLst/>
              <a:gdLst/>
              <a:ahLst/>
              <a:cxnLst/>
              <a:rect l="l" t="t" r="r" b="b"/>
              <a:pathLst>
                <a:path w="14778" h="9374" extrusionOk="0">
                  <a:moveTo>
                    <a:pt x="534" y="0"/>
                  </a:moveTo>
                  <a:cubicBezTo>
                    <a:pt x="234" y="0"/>
                    <a:pt x="1" y="234"/>
                    <a:pt x="1" y="534"/>
                  </a:cubicBezTo>
                  <a:lnTo>
                    <a:pt x="1" y="9140"/>
                  </a:lnTo>
                  <a:cubicBezTo>
                    <a:pt x="1" y="9240"/>
                    <a:pt x="1" y="9307"/>
                    <a:pt x="67" y="9374"/>
                  </a:cubicBezTo>
                  <a:lnTo>
                    <a:pt x="1477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54;p19">
              <a:extLst>
                <a:ext uri="{FF2B5EF4-FFF2-40B4-BE49-F238E27FC236}">
                  <a16:creationId xmlns:a16="http://schemas.microsoft.com/office/drawing/2014/main" id="{89BD6C27-0E88-23DA-7F8B-24A8847BFADB}"/>
                </a:ext>
              </a:extLst>
            </p:cNvPr>
            <p:cNvSpPr/>
            <p:nvPr/>
          </p:nvSpPr>
          <p:spPr>
            <a:xfrm>
              <a:off x="4190012" y="3486469"/>
              <a:ext cx="11142" cy="27807"/>
            </a:xfrm>
            <a:custGeom>
              <a:avLst/>
              <a:gdLst/>
              <a:ahLst/>
              <a:cxnLst/>
              <a:rect l="l" t="t" r="r" b="b"/>
              <a:pathLst>
                <a:path w="468" h="1168" extrusionOk="0">
                  <a:moveTo>
                    <a:pt x="0" y="0"/>
                  </a:moveTo>
                  <a:lnTo>
                    <a:pt x="0" y="1168"/>
                  </a:lnTo>
                  <a:lnTo>
                    <a:pt x="467" y="1168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rgbClr val="FF9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55;p19">
              <a:extLst>
                <a:ext uri="{FF2B5EF4-FFF2-40B4-BE49-F238E27FC236}">
                  <a16:creationId xmlns:a16="http://schemas.microsoft.com/office/drawing/2014/main" id="{4077D515-DEB3-0809-C359-02B3CDFCAC2E}"/>
                </a:ext>
              </a:extLst>
            </p:cNvPr>
            <p:cNvSpPr/>
            <p:nvPr/>
          </p:nvSpPr>
          <p:spPr>
            <a:xfrm>
              <a:off x="4484632" y="3486469"/>
              <a:ext cx="11142" cy="27807"/>
            </a:xfrm>
            <a:custGeom>
              <a:avLst/>
              <a:gdLst/>
              <a:ahLst/>
              <a:cxnLst/>
              <a:rect l="l" t="t" r="r" b="b"/>
              <a:pathLst>
                <a:path w="468" h="1168" extrusionOk="0">
                  <a:moveTo>
                    <a:pt x="1" y="0"/>
                  </a:moveTo>
                  <a:lnTo>
                    <a:pt x="1" y="1168"/>
                  </a:lnTo>
                  <a:lnTo>
                    <a:pt x="468" y="1168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rgbClr val="FF9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" name="Google Shape;856;p19">
              <a:extLst>
                <a:ext uri="{FF2B5EF4-FFF2-40B4-BE49-F238E27FC236}">
                  <a16:creationId xmlns:a16="http://schemas.microsoft.com/office/drawing/2014/main" id="{8520B9CE-E0E3-5E42-A3D7-F64AF3457661}"/>
                </a:ext>
              </a:extLst>
            </p:cNvPr>
            <p:cNvGrpSpPr/>
            <p:nvPr/>
          </p:nvGrpSpPr>
          <p:grpSpPr>
            <a:xfrm>
              <a:off x="4179680" y="2743653"/>
              <a:ext cx="794174" cy="641963"/>
              <a:chOff x="4179680" y="2743653"/>
              <a:chExt cx="794174" cy="641963"/>
            </a:xfrm>
          </p:grpSpPr>
          <p:sp>
            <p:nvSpPr>
              <p:cNvPr id="102" name="Google Shape;857;p19">
                <a:extLst>
                  <a:ext uri="{FF2B5EF4-FFF2-40B4-BE49-F238E27FC236}">
                    <a16:creationId xmlns:a16="http://schemas.microsoft.com/office/drawing/2014/main" id="{122DE74B-8920-F7D8-8908-2E2A21380384}"/>
                  </a:ext>
                </a:extLst>
              </p:cNvPr>
              <p:cNvSpPr/>
              <p:nvPr/>
            </p:nvSpPr>
            <p:spPr>
              <a:xfrm>
                <a:off x="4401828" y="2909017"/>
                <a:ext cx="49555" cy="12534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5739" extrusionOk="0">
                    <a:moveTo>
                      <a:pt x="0" y="1"/>
                    </a:moveTo>
                    <a:lnTo>
                      <a:pt x="0" y="5738"/>
                    </a:lnTo>
                    <a:lnTo>
                      <a:pt x="2268" y="5738"/>
                    </a:lnTo>
                    <a:lnTo>
                      <a:pt x="226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858;p19">
                <a:extLst>
                  <a:ext uri="{FF2B5EF4-FFF2-40B4-BE49-F238E27FC236}">
                    <a16:creationId xmlns:a16="http://schemas.microsoft.com/office/drawing/2014/main" id="{F0B001B4-CD45-AEEA-333B-D4142E400C2A}"/>
                  </a:ext>
                </a:extLst>
              </p:cNvPr>
              <p:cNvSpPr/>
              <p:nvPr/>
            </p:nvSpPr>
            <p:spPr>
              <a:xfrm>
                <a:off x="4468110" y="2874053"/>
                <a:ext cx="50298" cy="159563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7306" extrusionOk="0">
                    <a:moveTo>
                      <a:pt x="1" y="1"/>
                    </a:moveTo>
                    <a:lnTo>
                      <a:pt x="1" y="7306"/>
                    </a:lnTo>
                    <a:lnTo>
                      <a:pt x="2302" y="7306"/>
                    </a:lnTo>
                    <a:lnTo>
                      <a:pt x="230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859;p19">
                <a:extLst>
                  <a:ext uri="{FF2B5EF4-FFF2-40B4-BE49-F238E27FC236}">
                    <a16:creationId xmlns:a16="http://schemas.microsoft.com/office/drawing/2014/main" id="{467E5BC6-7AED-ED08-475D-B2A57DB25732}"/>
                  </a:ext>
                </a:extLst>
              </p:cNvPr>
              <p:cNvSpPr/>
              <p:nvPr/>
            </p:nvSpPr>
            <p:spPr>
              <a:xfrm>
                <a:off x="4535135" y="2840552"/>
                <a:ext cx="49555" cy="193808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8874" extrusionOk="0">
                    <a:moveTo>
                      <a:pt x="1" y="0"/>
                    </a:moveTo>
                    <a:lnTo>
                      <a:pt x="1" y="8873"/>
                    </a:lnTo>
                    <a:lnTo>
                      <a:pt x="2269" y="8873"/>
                    </a:lnTo>
                    <a:lnTo>
                      <a:pt x="226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860;p19">
                <a:extLst>
                  <a:ext uri="{FF2B5EF4-FFF2-40B4-BE49-F238E27FC236}">
                    <a16:creationId xmlns:a16="http://schemas.microsoft.com/office/drawing/2014/main" id="{78509179-47E9-1AAD-5CDA-DE2C8C6A2981}"/>
                  </a:ext>
                </a:extLst>
              </p:cNvPr>
              <p:cNvSpPr/>
              <p:nvPr/>
            </p:nvSpPr>
            <p:spPr>
              <a:xfrm>
                <a:off x="4601439" y="2811397"/>
                <a:ext cx="50276" cy="222222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10175" extrusionOk="0">
                    <a:moveTo>
                      <a:pt x="0" y="1"/>
                    </a:moveTo>
                    <a:lnTo>
                      <a:pt x="0" y="10175"/>
                    </a:lnTo>
                    <a:lnTo>
                      <a:pt x="2302" y="10175"/>
                    </a:lnTo>
                    <a:lnTo>
                      <a:pt x="230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61;p19">
                <a:extLst>
                  <a:ext uri="{FF2B5EF4-FFF2-40B4-BE49-F238E27FC236}">
                    <a16:creationId xmlns:a16="http://schemas.microsoft.com/office/drawing/2014/main" id="{9FEE4991-DB6A-9469-9B44-302DD34DBE19}"/>
                  </a:ext>
                </a:extLst>
              </p:cNvPr>
              <p:cNvSpPr/>
              <p:nvPr/>
            </p:nvSpPr>
            <p:spPr>
              <a:xfrm>
                <a:off x="4668441" y="2777176"/>
                <a:ext cx="50298" cy="256445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11742" extrusionOk="0">
                    <a:moveTo>
                      <a:pt x="1" y="0"/>
                    </a:moveTo>
                    <a:lnTo>
                      <a:pt x="1" y="11742"/>
                    </a:lnTo>
                    <a:lnTo>
                      <a:pt x="2303" y="11742"/>
                    </a:lnTo>
                    <a:lnTo>
                      <a:pt x="23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62;p19">
                <a:extLst>
                  <a:ext uri="{FF2B5EF4-FFF2-40B4-BE49-F238E27FC236}">
                    <a16:creationId xmlns:a16="http://schemas.microsoft.com/office/drawing/2014/main" id="{40FB8EA4-3DB6-5818-33BA-303E78D0BF6C}"/>
                  </a:ext>
                </a:extLst>
              </p:cNvPr>
              <p:cNvSpPr/>
              <p:nvPr/>
            </p:nvSpPr>
            <p:spPr>
              <a:xfrm>
                <a:off x="4735466" y="2743653"/>
                <a:ext cx="49577" cy="28997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13277" extrusionOk="0">
                    <a:moveTo>
                      <a:pt x="1" y="1"/>
                    </a:moveTo>
                    <a:lnTo>
                      <a:pt x="1" y="13277"/>
                    </a:lnTo>
                    <a:lnTo>
                      <a:pt x="2269" y="13277"/>
                    </a:lnTo>
                    <a:lnTo>
                      <a:pt x="226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63;p19">
                <a:extLst>
                  <a:ext uri="{FF2B5EF4-FFF2-40B4-BE49-F238E27FC236}">
                    <a16:creationId xmlns:a16="http://schemas.microsoft.com/office/drawing/2014/main" id="{674D5F08-91DF-2443-B817-5E6A380C2D31}"/>
                  </a:ext>
                </a:extLst>
              </p:cNvPr>
              <p:cNvSpPr/>
              <p:nvPr/>
            </p:nvSpPr>
            <p:spPr>
              <a:xfrm>
                <a:off x="4179680" y="3067953"/>
                <a:ext cx="206506" cy="31766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3343" extrusionOk="0">
                    <a:moveTo>
                      <a:pt x="735" y="0"/>
                    </a:moveTo>
                    <a:cubicBezTo>
                      <a:pt x="334" y="0"/>
                      <a:pt x="1" y="334"/>
                      <a:pt x="34" y="734"/>
                    </a:cubicBezTo>
                    <a:lnTo>
                      <a:pt x="34" y="13109"/>
                    </a:lnTo>
                    <a:cubicBezTo>
                      <a:pt x="1" y="13209"/>
                      <a:pt x="101" y="13343"/>
                      <a:pt x="234" y="13343"/>
                    </a:cubicBezTo>
                    <a:lnTo>
                      <a:pt x="8440" y="13343"/>
                    </a:lnTo>
                    <a:cubicBezTo>
                      <a:pt x="8573" y="13310"/>
                      <a:pt x="8674" y="13209"/>
                      <a:pt x="8640" y="13109"/>
                    </a:cubicBezTo>
                    <a:lnTo>
                      <a:pt x="8640" y="734"/>
                    </a:lnTo>
                    <a:cubicBezTo>
                      <a:pt x="8640" y="334"/>
                      <a:pt x="8340" y="0"/>
                      <a:pt x="79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64;p19">
                <a:extLst>
                  <a:ext uri="{FF2B5EF4-FFF2-40B4-BE49-F238E27FC236}">
                    <a16:creationId xmlns:a16="http://schemas.microsoft.com/office/drawing/2014/main" id="{CB8F10B5-D821-9E3D-2FBD-D7BDAFD62DBA}"/>
                  </a:ext>
                </a:extLst>
              </p:cNvPr>
              <p:cNvSpPr/>
              <p:nvPr/>
            </p:nvSpPr>
            <p:spPr>
              <a:xfrm>
                <a:off x="4473514" y="3067953"/>
                <a:ext cx="206506" cy="31766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3343" extrusionOk="0">
                    <a:moveTo>
                      <a:pt x="701" y="0"/>
                    </a:moveTo>
                    <a:cubicBezTo>
                      <a:pt x="301" y="0"/>
                      <a:pt x="1" y="334"/>
                      <a:pt x="1" y="734"/>
                    </a:cubicBezTo>
                    <a:lnTo>
                      <a:pt x="1" y="13109"/>
                    </a:lnTo>
                    <a:cubicBezTo>
                      <a:pt x="1" y="13209"/>
                      <a:pt x="68" y="13343"/>
                      <a:pt x="201" y="13343"/>
                    </a:cubicBezTo>
                    <a:lnTo>
                      <a:pt x="8440" y="13343"/>
                    </a:lnTo>
                    <a:cubicBezTo>
                      <a:pt x="8574" y="13310"/>
                      <a:pt x="8674" y="13209"/>
                      <a:pt x="8640" y="13109"/>
                    </a:cubicBezTo>
                    <a:lnTo>
                      <a:pt x="8640" y="734"/>
                    </a:lnTo>
                    <a:cubicBezTo>
                      <a:pt x="8640" y="334"/>
                      <a:pt x="8340" y="0"/>
                      <a:pt x="79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65;p19">
                <a:extLst>
                  <a:ext uri="{FF2B5EF4-FFF2-40B4-BE49-F238E27FC236}">
                    <a16:creationId xmlns:a16="http://schemas.microsoft.com/office/drawing/2014/main" id="{3A1BC4AB-65BA-A171-983D-1CFDA7F9F545}"/>
                  </a:ext>
                </a:extLst>
              </p:cNvPr>
              <p:cNvSpPr/>
              <p:nvPr/>
            </p:nvSpPr>
            <p:spPr>
              <a:xfrm>
                <a:off x="4767348" y="3067953"/>
                <a:ext cx="206506" cy="31766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3343" extrusionOk="0">
                    <a:moveTo>
                      <a:pt x="701" y="0"/>
                    </a:moveTo>
                    <a:cubicBezTo>
                      <a:pt x="301" y="0"/>
                      <a:pt x="1" y="334"/>
                      <a:pt x="1" y="734"/>
                    </a:cubicBezTo>
                    <a:lnTo>
                      <a:pt x="1" y="13109"/>
                    </a:lnTo>
                    <a:cubicBezTo>
                      <a:pt x="1" y="13209"/>
                      <a:pt x="68" y="13343"/>
                      <a:pt x="201" y="13343"/>
                    </a:cubicBezTo>
                    <a:lnTo>
                      <a:pt x="8440" y="13343"/>
                    </a:lnTo>
                    <a:cubicBezTo>
                      <a:pt x="8574" y="13310"/>
                      <a:pt x="8674" y="13209"/>
                      <a:pt x="8674" y="13109"/>
                    </a:cubicBezTo>
                    <a:lnTo>
                      <a:pt x="8674" y="734"/>
                    </a:lnTo>
                    <a:cubicBezTo>
                      <a:pt x="8674" y="334"/>
                      <a:pt x="8340" y="0"/>
                      <a:pt x="79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" name="Google Shape;866;p19">
              <a:extLst>
                <a:ext uri="{FF2B5EF4-FFF2-40B4-BE49-F238E27FC236}">
                  <a16:creationId xmlns:a16="http://schemas.microsoft.com/office/drawing/2014/main" id="{42F8AE9E-9DC0-2BD2-1378-5E5F90ABA011}"/>
                </a:ext>
              </a:extLst>
            </p:cNvPr>
            <p:cNvSpPr/>
            <p:nvPr/>
          </p:nvSpPr>
          <p:spPr>
            <a:xfrm>
              <a:off x="4812630" y="2199924"/>
              <a:ext cx="134227" cy="61971"/>
            </a:xfrm>
            <a:custGeom>
              <a:avLst/>
              <a:gdLst/>
              <a:ahLst/>
              <a:cxnLst/>
              <a:rect l="l" t="t" r="r" b="b"/>
              <a:pathLst>
                <a:path w="5638" h="2603" extrusionOk="0">
                  <a:moveTo>
                    <a:pt x="0" y="1"/>
                  </a:moveTo>
                  <a:lnTo>
                    <a:pt x="0" y="2602"/>
                  </a:lnTo>
                  <a:lnTo>
                    <a:pt x="5638" y="2602"/>
                  </a:lnTo>
                  <a:lnTo>
                    <a:pt x="56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67;p19">
              <a:extLst>
                <a:ext uri="{FF2B5EF4-FFF2-40B4-BE49-F238E27FC236}">
                  <a16:creationId xmlns:a16="http://schemas.microsoft.com/office/drawing/2014/main" id="{582BEFDF-5996-34B7-6590-EE54E09F3DBF}"/>
                </a:ext>
              </a:extLst>
            </p:cNvPr>
            <p:cNvSpPr/>
            <p:nvPr/>
          </p:nvSpPr>
          <p:spPr>
            <a:xfrm>
              <a:off x="4909503" y="2245183"/>
              <a:ext cx="34973" cy="6380"/>
            </a:xfrm>
            <a:custGeom>
              <a:avLst/>
              <a:gdLst/>
              <a:ahLst/>
              <a:cxnLst/>
              <a:rect l="l" t="t" r="r" b="b"/>
              <a:pathLst>
                <a:path w="1469" h="268" extrusionOk="0">
                  <a:moveTo>
                    <a:pt x="1" y="1"/>
                  </a:moveTo>
                  <a:lnTo>
                    <a:pt x="1" y="268"/>
                  </a:lnTo>
                  <a:lnTo>
                    <a:pt x="1469" y="268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" name="Google Shape;868;p19">
              <a:extLst>
                <a:ext uri="{FF2B5EF4-FFF2-40B4-BE49-F238E27FC236}">
                  <a16:creationId xmlns:a16="http://schemas.microsoft.com/office/drawing/2014/main" id="{9E1F4A02-6A42-D870-3182-AC75B5CF2995}"/>
                </a:ext>
              </a:extLst>
            </p:cNvPr>
            <p:cNvGrpSpPr/>
            <p:nvPr/>
          </p:nvGrpSpPr>
          <p:grpSpPr>
            <a:xfrm>
              <a:off x="3862015" y="3079857"/>
              <a:ext cx="1436646" cy="440822"/>
              <a:chOff x="3862015" y="3079857"/>
              <a:chExt cx="1436646" cy="440822"/>
            </a:xfrm>
          </p:grpSpPr>
          <p:grpSp>
            <p:nvGrpSpPr>
              <p:cNvPr id="83" name="Google Shape;869;p19">
                <a:extLst>
                  <a:ext uri="{FF2B5EF4-FFF2-40B4-BE49-F238E27FC236}">
                    <a16:creationId xmlns:a16="http://schemas.microsoft.com/office/drawing/2014/main" id="{8AD64C41-C30F-C687-875E-73E8B0CAAE2F}"/>
                  </a:ext>
                </a:extLst>
              </p:cNvPr>
              <p:cNvGrpSpPr/>
              <p:nvPr/>
            </p:nvGrpSpPr>
            <p:grpSpPr>
              <a:xfrm>
                <a:off x="4179680" y="3155304"/>
                <a:ext cx="794174" cy="365375"/>
                <a:chOff x="4179680" y="3155304"/>
                <a:chExt cx="794174" cy="365375"/>
              </a:xfrm>
            </p:grpSpPr>
            <p:sp>
              <p:nvSpPr>
                <p:cNvPr id="88" name="Google Shape;870;p19">
                  <a:extLst>
                    <a:ext uri="{FF2B5EF4-FFF2-40B4-BE49-F238E27FC236}">
                      <a16:creationId xmlns:a16="http://schemas.microsoft.com/office/drawing/2014/main" id="{5756C622-E44D-774F-3AAF-08EE7C4A3D5E}"/>
                    </a:ext>
                  </a:extLst>
                </p:cNvPr>
                <p:cNvSpPr/>
                <p:nvPr/>
              </p:nvSpPr>
              <p:spPr>
                <a:xfrm>
                  <a:off x="4263864" y="3357812"/>
                  <a:ext cx="32592" cy="1286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5405" extrusionOk="0">
                      <a:moveTo>
                        <a:pt x="1" y="0"/>
                      </a:moveTo>
                      <a:lnTo>
                        <a:pt x="1" y="5404"/>
                      </a:lnTo>
                      <a:lnTo>
                        <a:pt x="1368" y="5404"/>
                      </a:lnTo>
                      <a:lnTo>
                        <a:pt x="1368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71;p19">
                  <a:extLst>
                    <a:ext uri="{FF2B5EF4-FFF2-40B4-BE49-F238E27FC236}">
                      <a16:creationId xmlns:a16="http://schemas.microsoft.com/office/drawing/2014/main" id="{A16CADFC-FD2F-40B1-F439-4D9FFD1A2987}"/>
                    </a:ext>
                  </a:extLst>
                </p:cNvPr>
                <p:cNvSpPr/>
                <p:nvPr/>
              </p:nvSpPr>
              <p:spPr>
                <a:xfrm>
                  <a:off x="4193988" y="3486469"/>
                  <a:ext cx="172342" cy="17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39" h="735" extrusionOk="0">
                      <a:moveTo>
                        <a:pt x="0" y="0"/>
                      </a:moveTo>
                      <a:lnTo>
                        <a:pt x="0" y="734"/>
                      </a:lnTo>
                      <a:lnTo>
                        <a:pt x="7239" y="734"/>
                      </a:lnTo>
                      <a:lnTo>
                        <a:pt x="7239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872;p19">
                  <a:extLst>
                    <a:ext uri="{FF2B5EF4-FFF2-40B4-BE49-F238E27FC236}">
                      <a16:creationId xmlns:a16="http://schemas.microsoft.com/office/drawing/2014/main" id="{A5902C63-EF5B-F979-14DD-E588C0486CA8}"/>
                    </a:ext>
                  </a:extLst>
                </p:cNvPr>
                <p:cNvSpPr/>
                <p:nvPr/>
              </p:nvSpPr>
              <p:spPr>
                <a:xfrm>
                  <a:off x="4362332" y="3486469"/>
                  <a:ext cx="12737" cy="27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1168" extrusionOk="0">
                      <a:moveTo>
                        <a:pt x="1" y="0"/>
                      </a:moveTo>
                      <a:lnTo>
                        <a:pt x="1" y="1168"/>
                      </a:lnTo>
                      <a:lnTo>
                        <a:pt x="535" y="1168"/>
                      </a:lnTo>
                      <a:lnTo>
                        <a:pt x="53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873;p19">
                  <a:extLst>
                    <a:ext uri="{FF2B5EF4-FFF2-40B4-BE49-F238E27FC236}">
                      <a16:creationId xmlns:a16="http://schemas.microsoft.com/office/drawing/2014/main" id="{5A526CC7-91FA-44E5-6032-2AAD1260A10C}"/>
                    </a:ext>
                  </a:extLst>
                </p:cNvPr>
                <p:cNvSpPr/>
                <p:nvPr/>
              </p:nvSpPr>
              <p:spPr>
                <a:xfrm>
                  <a:off x="4184441" y="3496777"/>
                  <a:ext cx="23855" cy="238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2" extrusionOk="0">
                      <a:moveTo>
                        <a:pt x="501" y="1"/>
                      </a:moveTo>
                      <a:cubicBezTo>
                        <a:pt x="234" y="1"/>
                        <a:pt x="1" y="234"/>
                        <a:pt x="1" y="501"/>
                      </a:cubicBezTo>
                      <a:cubicBezTo>
                        <a:pt x="1" y="768"/>
                        <a:pt x="234" y="1002"/>
                        <a:pt x="501" y="1002"/>
                      </a:cubicBezTo>
                      <a:cubicBezTo>
                        <a:pt x="768" y="1002"/>
                        <a:pt x="1002" y="768"/>
                        <a:pt x="1002" y="501"/>
                      </a:cubicBezTo>
                      <a:cubicBezTo>
                        <a:pt x="1002" y="234"/>
                        <a:pt x="768" y="1"/>
                        <a:pt x="50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874;p19">
                  <a:extLst>
                    <a:ext uri="{FF2B5EF4-FFF2-40B4-BE49-F238E27FC236}">
                      <a16:creationId xmlns:a16="http://schemas.microsoft.com/office/drawing/2014/main" id="{27382928-5844-99A5-E773-5857C2388110}"/>
                    </a:ext>
                  </a:extLst>
                </p:cNvPr>
                <p:cNvSpPr/>
                <p:nvPr/>
              </p:nvSpPr>
              <p:spPr>
                <a:xfrm>
                  <a:off x="4357571" y="3496777"/>
                  <a:ext cx="23069" cy="238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1002" extrusionOk="0">
                      <a:moveTo>
                        <a:pt x="468" y="1"/>
                      </a:moveTo>
                      <a:cubicBezTo>
                        <a:pt x="201" y="1"/>
                        <a:pt x="1" y="234"/>
                        <a:pt x="1" y="501"/>
                      </a:cubicBezTo>
                      <a:cubicBezTo>
                        <a:pt x="1" y="768"/>
                        <a:pt x="201" y="1002"/>
                        <a:pt x="468" y="1002"/>
                      </a:cubicBezTo>
                      <a:cubicBezTo>
                        <a:pt x="768" y="1002"/>
                        <a:pt x="968" y="768"/>
                        <a:pt x="968" y="501"/>
                      </a:cubicBezTo>
                      <a:cubicBezTo>
                        <a:pt x="968" y="234"/>
                        <a:pt x="768" y="1"/>
                        <a:pt x="46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875;p19">
                  <a:extLst>
                    <a:ext uri="{FF2B5EF4-FFF2-40B4-BE49-F238E27FC236}">
                      <a16:creationId xmlns:a16="http://schemas.microsoft.com/office/drawing/2014/main" id="{0C1DBC2A-5238-7A2E-29B8-B9C445077E1F}"/>
                    </a:ext>
                  </a:extLst>
                </p:cNvPr>
                <p:cNvSpPr/>
                <p:nvPr/>
              </p:nvSpPr>
              <p:spPr>
                <a:xfrm>
                  <a:off x="4179680" y="3155304"/>
                  <a:ext cx="206506" cy="230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4" h="9674" extrusionOk="0">
                      <a:moveTo>
                        <a:pt x="34" y="0"/>
                      </a:moveTo>
                      <a:lnTo>
                        <a:pt x="34" y="9440"/>
                      </a:lnTo>
                      <a:cubicBezTo>
                        <a:pt x="1" y="9574"/>
                        <a:pt x="101" y="9674"/>
                        <a:pt x="234" y="9674"/>
                      </a:cubicBezTo>
                      <a:lnTo>
                        <a:pt x="8440" y="9674"/>
                      </a:lnTo>
                      <a:cubicBezTo>
                        <a:pt x="8573" y="9674"/>
                        <a:pt x="8674" y="9574"/>
                        <a:pt x="8640" y="9440"/>
                      </a:cubicBezTo>
                      <a:lnTo>
                        <a:pt x="8640" y="7606"/>
                      </a:lnTo>
                      <a:cubicBezTo>
                        <a:pt x="6705" y="7339"/>
                        <a:pt x="4671" y="7005"/>
                        <a:pt x="3103" y="5838"/>
                      </a:cubicBezTo>
                      <a:cubicBezTo>
                        <a:pt x="2002" y="5004"/>
                        <a:pt x="1168" y="3903"/>
                        <a:pt x="668" y="2636"/>
                      </a:cubicBezTo>
                      <a:cubicBezTo>
                        <a:pt x="334" y="1768"/>
                        <a:pt x="101" y="901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876;p19">
                  <a:extLst>
                    <a:ext uri="{FF2B5EF4-FFF2-40B4-BE49-F238E27FC236}">
                      <a16:creationId xmlns:a16="http://schemas.microsoft.com/office/drawing/2014/main" id="{0D3B761F-3440-BD02-D4B9-B78BFAD2A8FE}"/>
                    </a:ext>
                  </a:extLst>
                </p:cNvPr>
                <p:cNvSpPr/>
                <p:nvPr/>
              </p:nvSpPr>
              <p:spPr>
                <a:xfrm>
                  <a:off x="4557698" y="3357812"/>
                  <a:ext cx="32592" cy="1286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5405" extrusionOk="0">
                      <a:moveTo>
                        <a:pt x="1" y="0"/>
                      </a:moveTo>
                      <a:lnTo>
                        <a:pt x="1" y="5404"/>
                      </a:lnTo>
                      <a:lnTo>
                        <a:pt x="1368" y="5404"/>
                      </a:lnTo>
                      <a:lnTo>
                        <a:pt x="1368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877;p19">
                  <a:extLst>
                    <a:ext uri="{FF2B5EF4-FFF2-40B4-BE49-F238E27FC236}">
                      <a16:creationId xmlns:a16="http://schemas.microsoft.com/office/drawing/2014/main" id="{295A6FA0-CBB6-76E0-5A2E-575523E3F98A}"/>
                    </a:ext>
                  </a:extLst>
                </p:cNvPr>
                <p:cNvSpPr/>
                <p:nvPr/>
              </p:nvSpPr>
              <p:spPr>
                <a:xfrm>
                  <a:off x="4487822" y="3486469"/>
                  <a:ext cx="172342" cy="17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39" h="735" extrusionOk="0">
                      <a:moveTo>
                        <a:pt x="0" y="0"/>
                      </a:moveTo>
                      <a:lnTo>
                        <a:pt x="0" y="734"/>
                      </a:lnTo>
                      <a:lnTo>
                        <a:pt x="7239" y="734"/>
                      </a:lnTo>
                      <a:lnTo>
                        <a:pt x="7239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878;p19">
                  <a:extLst>
                    <a:ext uri="{FF2B5EF4-FFF2-40B4-BE49-F238E27FC236}">
                      <a16:creationId xmlns:a16="http://schemas.microsoft.com/office/drawing/2014/main" id="{48D4DC8B-2A14-1FF0-2EC9-A831B4D19A72}"/>
                    </a:ext>
                  </a:extLst>
                </p:cNvPr>
                <p:cNvSpPr/>
                <p:nvPr/>
              </p:nvSpPr>
              <p:spPr>
                <a:xfrm>
                  <a:off x="4656166" y="3486469"/>
                  <a:ext cx="12737" cy="27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1168" extrusionOk="0">
                      <a:moveTo>
                        <a:pt x="1" y="0"/>
                      </a:moveTo>
                      <a:lnTo>
                        <a:pt x="1" y="1168"/>
                      </a:lnTo>
                      <a:lnTo>
                        <a:pt x="535" y="1168"/>
                      </a:lnTo>
                      <a:lnTo>
                        <a:pt x="53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879;p19">
                  <a:extLst>
                    <a:ext uri="{FF2B5EF4-FFF2-40B4-BE49-F238E27FC236}">
                      <a16:creationId xmlns:a16="http://schemas.microsoft.com/office/drawing/2014/main" id="{B949305E-14B9-95B0-48B1-62C2AD1A5463}"/>
                    </a:ext>
                  </a:extLst>
                </p:cNvPr>
                <p:cNvSpPr/>
                <p:nvPr/>
              </p:nvSpPr>
              <p:spPr>
                <a:xfrm>
                  <a:off x="4478275" y="3496777"/>
                  <a:ext cx="23855" cy="238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2" extrusionOk="0">
                      <a:moveTo>
                        <a:pt x="501" y="1"/>
                      </a:moveTo>
                      <a:cubicBezTo>
                        <a:pt x="234" y="1"/>
                        <a:pt x="1" y="234"/>
                        <a:pt x="1" y="501"/>
                      </a:cubicBezTo>
                      <a:cubicBezTo>
                        <a:pt x="1" y="768"/>
                        <a:pt x="234" y="1002"/>
                        <a:pt x="501" y="1002"/>
                      </a:cubicBezTo>
                      <a:cubicBezTo>
                        <a:pt x="768" y="1002"/>
                        <a:pt x="1002" y="768"/>
                        <a:pt x="1002" y="501"/>
                      </a:cubicBezTo>
                      <a:cubicBezTo>
                        <a:pt x="1002" y="234"/>
                        <a:pt x="768" y="1"/>
                        <a:pt x="50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880;p19">
                  <a:extLst>
                    <a:ext uri="{FF2B5EF4-FFF2-40B4-BE49-F238E27FC236}">
                      <a16:creationId xmlns:a16="http://schemas.microsoft.com/office/drawing/2014/main" id="{C81D0E6A-5824-4C03-8811-C2A598E1A161}"/>
                    </a:ext>
                  </a:extLst>
                </p:cNvPr>
                <p:cNvSpPr/>
                <p:nvPr/>
              </p:nvSpPr>
              <p:spPr>
                <a:xfrm>
                  <a:off x="4650619" y="3496777"/>
                  <a:ext cx="23855" cy="238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2" extrusionOk="0">
                      <a:moveTo>
                        <a:pt x="501" y="1"/>
                      </a:moveTo>
                      <a:cubicBezTo>
                        <a:pt x="234" y="1"/>
                        <a:pt x="0" y="234"/>
                        <a:pt x="0" y="501"/>
                      </a:cubicBezTo>
                      <a:cubicBezTo>
                        <a:pt x="0" y="768"/>
                        <a:pt x="234" y="1002"/>
                        <a:pt x="501" y="1002"/>
                      </a:cubicBezTo>
                      <a:cubicBezTo>
                        <a:pt x="801" y="1002"/>
                        <a:pt x="1001" y="768"/>
                        <a:pt x="1001" y="501"/>
                      </a:cubicBezTo>
                      <a:cubicBezTo>
                        <a:pt x="1001" y="234"/>
                        <a:pt x="801" y="1"/>
                        <a:pt x="50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881;p19">
                  <a:extLst>
                    <a:ext uri="{FF2B5EF4-FFF2-40B4-BE49-F238E27FC236}">
                      <a16:creationId xmlns:a16="http://schemas.microsoft.com/office/drawing/2014/main" id="{D1318B51-1AC8-B43E-F190-319E36F497D2}"/>
                    </a:ext>
                  </a:extLst>
                </p:cNvPr>
                <p:cNvSpPr/>
                <p:nvPr/>
              </p:nvSpPr>
              <p:spPr>
                <a:xfrm>
                  <a:off x="4473514" y="3155304"/>
                  <a:ext cx="206506" cy="230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4" h="9674" extrusionOk="0">
                      <a:moveTo>
                        <a:pt x="1" y="0"/>
                      </a:moveTo>
                      <a:lnTo>
                        <a:pt x="1" y="9440"/>
                      </a:lnTo>
                      <a:cubicBezTo>
                        <a:pt x="1" y="9574"/>
                        <a:pt x="68" y="9674"/>
                        <a:pt x="201" y="9674"/>
                      </a:cubicBezTo>
                      <a:lnTo>
                        <a:pt x="8440" y="9674"/>
                      </a:lnTo>
                      <a:cubicBezTo>
                        <a:pt x="8574" y="9674"/>
                        <a:pt x="8674" y="9574"/>
                        <a:pt x="8640" y="9440"/>
                      </a:cubicBezTo>
                      <a:lnTo>
                        <a:pt x="8640" y="7606"/>
                      </a:lnTo>
                      <a:cubicBezTo>
                        <a:pt x="6706" y="7339"/>
                        <a:pt x="4671" y="7005"/>
                        <a:pt x="3070" y="5838"/>
                      </a:cubicBezTo>
                      <a:cubicBezTo>
                        <a:pt x="1969" y="5004"/>
                        <a:pt x="1135" y="3903"/>
                        <a:pt x="635" y="2636"/>
                      </a:cubicBezTo>
                      <a:cubicBezTo>
                        <a:pt x="301" y="1768"/>
                        <a:pt x="101" y="901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882;p19">
                  <a:extLst>
                    <a:ext uri="{FF2B5EF4-FFF2-40B4-BE49-F238E27FC236}">
                      <a16:creationId xmlns:a16="http://schemas.microsoft.com/office/drawing/2014/main" id="{CD3011B2-B3EC-395B-2CFB-F4E2A9578FF2}"/>
                    </a:ext>
                  </a:extLst>
                </p:cNvPr>
                <p:cNvSpPr/>
                <p:nvPr/>
              </p:nvSpPr>
              <p:spPr>
                <a:xfrm>
                  <a:off x="4770538" y="3357812"/>
                  <a:ext cx="200150" cy="162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6841" extrusionOk="0">
                      <a:moveTo>
                        <a:pt x="3403" y="0"/>
                      </a:moveTo>
                      <a:lnTo>
                        <a:pt x="3403" y="5404"/>
                      </a:lnTo>
                      <a:lnTo>
                        <a:pt x="334" y="5404"/>
                      </a:lnTo>
                      <a:lnTo>
                        <a:pt x="334" y="5938"/>
                      </a:lnTo>
                      <a:cubicBezTo>
                        <a:pt x="0" y="6105"/>
                        <a:pt x="0" y="6605"/>
                        <a:pt x="334" y="6772"/>
                      </a:cubicBezTo>
                      <a:cubicBezTo>
                        <a:pt x="413" y="6819"/>
                        <a:pt x="495" y="6840"/>
                        <a:pt x="575" y="6840"/>
                      </a:cubicBezTo>
                      <a:cubicBezTo>
                        <a:pt x="834" y="6840"/>
                        <a:pt x="1068" y="6619"/>
                        <a:pt x="1068" y="6338"/>
                      </a:cubicBezTo>
                      <a:cubicBezTo>
                        <a:pt x="1068" y="6272"/>
                        <a:pt x="1034" y="6205"/>
                        <a:pt x="1034" y="6138"/>
                      </a:cubicBezTo>
                      <a:lnTo>
                        <a:pt x="7372" y="6138"/>
                      </a:lnTo>
                      <a:cubicBezTo>
                        <a:pt x="7339" y="6205"/>
                        <a:pt x="7339" y="6272"/>
                        <a:pt x="7339" y="6338"/>
                      </a:cubicBezTo>
                      <a:cubicBezTo>
                        <a:pt x="7313" y="6619"/>
                        <a:pt x="7560" y="6840"/>
                        <a:pt x="7827" y="6840"/>
                      </a:cubicBezTo>
                      <a:cubicBezTo>
                        <a:pt x="7910" y="6840"/>
                        <a:pt x="7994" y="6819"/>
                        <a:pt x="8073" y="6772"/>
                      </a:cubicBezTo>
                      <a:cubicBezTo>
                        <a:pt x="8373" y="6605"/>
                        <a:pt x="8406" y="6138"/>
                        <a:pt x="8073" y="5938"/>
                      </a:cubicBezTo>
                      <a:lnTo>
                        <a:pt x="8073" y="5404"/>
                      </a:lnTo>
                      <a:lnTo>
                        <a:pt x="4770" y="5404"/>
                      </a:lnTo>
                      <a:lnTo>
                        <a:pt x="477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883;p19">
                  <a:extLst>
                    <a:ext uri="{FF2B5EF4-FFF2-40B4-BE49-F238E27FC236}">
                      <a16:creationId xmlns:a16="http://schemas.microsoft.com/office/drawing/2014/main" id="{2E0ECCB6-7233-A0AA-253B-13D6D25BC02B}"/>
                    </a:ext>
                  </a:extLst>
                </p:cNvPr>
                <p:cNvSpPr/>
                <p:nvPr/>
              </p:nvSpPr>
              <p:spPr>
                <a:xfrm>
                  <a:off x="4767348" y="3155304"/>
                  <a:ext cx="206506" cy="230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4" h="9674" extrusionOk="0">
                      <a:moveTo>
                        <a:pt x="1" y="0"/>
                      </a:moveTo>
                      <a:lnTo>
                        <a:pt x="1" y="9440"/>
                      </a:lnTo>
                      <a:cubicBezTo>
                        <a:pt x="1" y="9574"/>
                        <a:pt x="68" y="9674"/>
                        <a:pt x="201" y="9674"/>
                      </a:cubicBezTo>
                      <a:lnTo>
                        <a:pt x="8440" y="9674"/>
                      </a:lnTo>
                      <a:cubicBezTo>
                        <a:pt x="8574" y="9674"/>
                        <a:pt x="8674" y="9574"/>
                        <a:pt x="8674" y="9440"/>
                      </a:cubicBezTo>
                      <a:lnTo>
                        <a:pt x="8674" y="7606"/>
                      </a:lnTo>
                      <a:cubicBezTo>
                        <a:pt x="6706" y="7339"/>
                        <a:pt x="4671" y="7005"/>
                        <a:pt x="3070" y="5838"/>
                      </a:cubicBezTo>
                      <a:cubicBezTo>
                        <a:pt x="1969" y="5004"/>
                        <a:pt x="1135" y="3903"/>
                        <a:pt x="668" y="2636"/>
                      </a:cubicBezTo>
                      <a:cubicBezTo>
                        <a:pt x="335" y="1768"/>
                        <a:pt x="101" y="901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4" name="Google Shape;884;p19">
                <a:extLst>
                  <a:ext uri="{FF2B5EF4-FFF2-40B4-BE49-F238E27FC236}">
                    <a16:creationId xmlns:a16="http://schemas.microsoft.com/office/drawing/2014/main" id="{49B37818-6F9C-A214-B01F-221B8C47333E}"/>
                  </a:ext>
                </a:extLst>
              </p:cNvPr>
              <p:cNvSpPr/>
              <p:nvPr/>
            </p:nvSpPr>
            <p:spPr>
              <a:xfrm>
                <a:off x="5035779" y="3357812"/>
                <a:ext cx="200150" cy="162867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6841" extrusionOk="0">
                    <a:moveTo>
                      <a:pt x="3436" y="0"/>
                    </a:moveTo>
                    <a:lnTo>
                      <a:pt x="3436" y="5404"/>
                    </a:lnTo>
                    <a:lnTo>
                      <a:pt x="334" y="5404"/>
                    </a:lnTo>
                    <a:lnTo>
                      <a:pt x="334" y="5938"/>
                    </a:lnTo>
                    <a:cubicBezTo>
                      <a:pt x="1" y="6105"/>
                      <a:pt x="1" y="6605"/>
                      <a:pt x="334" y="6772"/>
                    </a:cubicBezTo>
                    <a:cubicBezTo>
                      <a:pt x="413" y="6819"/>
                      <a:pt x="496" y="6840"/>
                      <a:pt x="576" y="6840"/>
                    </a:cubicBezTo>
                    <a:cubicBezTo>
                      <a:pt x="835" y="6840"/>
                      <a:pt x="1068" y="6619"/>
                      <a:pt x="1068" y="6338"/>
                    </a:cubicBezTo>
                    <a:cubicBezTo>
                      <a:pt x="1068" y="6272"/>
                      <a:pt x="1068" y="6205"/>
                      <a:pt x="1035" y="6138"/>
                    </a:cubicBezTo>
                    <a:lnTo>
                      <a:pt x="7373" y="6138"/>
                    </a:lnTo>
                    <a:cubicBezTo>
                      <a:pt x="7339" y="6205"/>
                      <a:pt x="7339" y="6272"/>
                      <a:pt x="7339" y="6338"/>
                    </a:cubicBezTo>
                    <a:cubicBezTo>
                      <a:pt x="7339" y="6619"/>
                      <a:pt x="7573" y="6840"/>
                      <a:pt x="7832" y="6840"/>
                    </a:cubicBezTo>
                    <a:cubicBezTo>
                      <a:pt x="7912" y="6840"/>
                      <a:pt x="7994" y="6819"/>
                      <a:pt x="8073" y="6772"/>
                    </a:cubicBezTo>
                    <a:cubicBezTo>
                      <a:pt x="8407" y="6605"/>
                      <a:pt x="8407" y="6138"/>
                      <a:pt x="8106" y="5938"/>
                    </a:cubicBezTo>
                    <a:lnTo>
                      <a:pt x="8106" y="5404"/>
                    </a:lnTo>
                    <a:lnTo>
                      <a:pt x="4771" y="5404"/>
                    </a:lnTo>
                    <a:lnTo>
                      <a:pt x="477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85;p19">
                <a:extLst>
                  <a:ext uri="{FF2B5EF4-FFF2-40B4-BE49-F238E27FC236}">
                    <a16:creationId xmlns:a16="http://schemas.microsoft.com/office/drawing/2014/main" id="{888E34A7-0940-54A2-C4FF-30E797DA29A9}"/>
                  </a:ext>
                </a:extLst>
              </p:cNvPr>
              <p:cNvSpPr/>
              <p:nvPr/>
            </p:nvSpPr>
            <p:spPr>
              <a:xfrm>
                <a:off x="5036588" y="3079857"/>
                <a:ext cx="262073" cy="305760"/>
              </a:xfrm>
              <a:custGeom>
                <a:avLst/>
                <a:gdLst/>
                <a:ahLst/>
                <a:cxnLst/>
                <a:rect l="l" t="t" r="r" b="b"/>
                <a:pathLst>
                  <a:path w="11008" h="12843" extrusionOk="0">
                    <a:moveTo>
                      <a:pt x="10307" y="0"/>
                    </a:moveTo>
                    <a:cubicBezTo>
                      <a:pt x="9807" y="0"/>
                      <a:pt x="9273" y="634"/>
                      <a:pt x="9107" y="1435"/>
                    </a:cubicBezTo>
                    <a:lnTo>
                      <a:pt x="7105" y="10208"/>
                    </a:lnTo>
                    <a:cubicBezTo>
                      <a:pt x="6972" y="10741"/>
                      <a:pt x="6505" y="11108"/>
                      <a:pt x="5938" y="11108"/>
                    </a:cubicBezTo>
                    <a:lnTo>
                      <a:pt x="967" y="11108"/>
                    </a:lnTo>
                    <a:cubicBezTo>
                      <a:pt x="500" y="11108"/>
                      <a:pt x="100" y="11442"/>
                      <a:pt x="67" y="11909"/>
                    </a:cubicBezTo>
                    <a:cubicBezTo>
                      <a:pt x="0" y="12409"/>
                      <a:pt x="400" y="12843"/>
                      <a:pt x="934" y="12843"/>
                    </a:cubicBezTo>
                    <a:lnTo>
                      <a:pt x="6471" y="12843"/>
                    </a:lnTo>
                    <a:cubicBezTo>
                      <a:pt x="7906" y="12843"/>
                      <a:pt x="8473" y="11809"/>
                      <a:pt x="8773" y="10541"/>
                    </a:cubicBezTo>
                    <a:cubicBezTo>
                      <a:pt x="9040" y="9274"/>
                      <a:pt x="9340" y="7973"/>
                      <a:pt x="9640" y="6705"/>
                    </a:cubicBezTo>
                    <a:cubicBezTo>
                      <a:pt x="10041" y="4937"/>
                      <a:pt x="10441" y="3169"/>
                      <a:pt x="10841" y="1435"/>
                    </a:cubicBezTo>
                    <a:cubicBezTo>
                      <a:pt x="11008" y="634"/>
                      <a:pt x="10774" y="0"/>
                      <a:pt x="1030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86;p19">
                <a:extLst>
                  <a:ext uri="{FF2B5EF4-FFF2-40B4-BE49-F238E27FC236}">
                    <a16:creationId xmlns:a16="http://schemas.microsoft.com/office/drawing/2014/main" id="{813A3F0B-6BA6-2425-CEC9-AA1311009951}"/>
                  </a:ext>
                </a:extLst>
              </p:cNvPr>
              <p:cNvSpPr/>
              <p:nvPr/>
            </p:nvSpPr>
            <p:spPr>
              <a:xfrm>
                <a:off x="3924772" y="3357812"/>
                <a:ext cx="200150" cy="162867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6841" extrusionOk="0">
                    <a:moveTo>
                      <a:pt x="3636" y="0"/>
                    </a:moveTo>
                    <a:lnTo>
                      <a:pt x="3636" y="5404"/>
                    </a:lnTo>
                    <a:lnTo>
                      <a:pt x="300" y="5404"/>
                    </a:lnTo>
                    <a:lnTo>
                      <a:pt x="300" y="5938"/>
                    </a:lnTo>
                    <a:cubicBezTo>
                      <a:pt x="0" y="6138"/>
                      <a:pt x="0" y="6605"/>
                      <a:pt x="334" y="6772"/>
                    </a:cubicBezTo>
                    <a:cubicBezTo>
                      <a:pt x="412" y="6819"/>
                      <a:pt x="495" y="6840"/>
                      <a:pt x="575" y="6840"/>
                    </a:cubicBezTo>
                    <a:cubicBezTo>
                      <a:pt x="834" y="6840"/>
                      <a:pt x="1067" y="6619"/>
                      <a:pt x="1067" y="6338"/>
                    </a:cubicBezTo>
                    <a:cubicBezTo>
                      <a:pt x="1067" y="6272"/>
                      <a:pt x="1067" y="6205"/>
                      <a:pt x="1034" y="6138"/>
                    </a:cubicBezTo>
                    <a:lnTo>
                      <a:pt x="7372" y="6138"/>
                    </a:lnTo>
                    <a:cubicBezTo>
                      <a:pt x="7339" y="6205"/>
                      <a:pt x="7339" y="6272"/>
                      <a:pt x="7339" y="6338"/>
                    </a:cubicBezTo>
                    <a:cubicBezTo>
                      <a:pt x="7339" y="6619"/>
                      <a:pt x="7572" y="6840"/>
                      <a:pt x="7831" y="6840"/>
                    </a:cubicBezTo>
                    <a:cubicBezTo>
                      <a:pt x="7911" y="6840"/>
                      <a:pt x="7994" y="6819"/>
                      <a:pt x="8072" y="6772"/>
                    </a:cubicBezTo>
                    <a:cubicBezTo>
                      <a:pt x="8406" y="6605"/>
                      <a:pt x="8406" y="6105"/>
                      <a:pt x="8072" y="5938"/>
                    </a:cubicBezTo>
                    <a:lnTo>
                      <a:pt x="8072" y="5404"/>
                    </a:lnTo>
                    <a:lnTo>
                      <a:pt x="4970" y="5404"/>
                    </a:lnTo>
                    <a:lnTo>
                      <a:pt x="49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87;p19">
                <a:extLst>
                  <a:ext uri="{FF2B5EF4-FFF2-40B4-BE49-F238E27FC236}">
                    <a16:creationId xmlns:a16="http://schemas.microsoft.com/office/drawing/2014/main" id="{DC2E9944-6194-25B8-249C-8CA92B8D56FC}"/>
                  </a:ext>
                </a:extLst>
              </p:cNvPr>
              <p:cNvSpPr/>
              <p:nvPr/>
            </p:nvSpPr>
            <p:spPr>
              <a:xfrm>
                <a:off x="3862015" y="3079857"/>
                <a:ext cx="262097" cy="305760"/>
              </a:xfrm>
              <a:custGeom>
                <a:avLst/>
                <a:gdLst/>
                <a:ahLst/>
                <a:cxnLst/>
                <a:rect l="l" t="t" r="r" b="b"/>
                <a:pathLst>
                  <a:path w="11009" h="12843" extrusionOk="0">
                    <a:moveTo>
                      <a:pt x="701" y="0"/>
                    </a:moveTo>
                    <a:cubicBezTo>
                      <a:pt x="234" y="0"/>
                      <a:pt x="1" y="634"/>
                      <a:pt x="168" y="1435"/>
                    </a:cubicBezTo>
                    <a:cubicBezTo>
                      <a:pt x="568" y="3169"/>
                      <a:pt x="968" y="4937"/>
                      <a:pt x="1368" y="6705"/>
                    </a:cubicBezTo>
                    <a:cubicBezTo>
                      <a:pt x="1669" y="7973"/>
                      <a:pt x="1969" y="9274"/>
                      <a:pt x="2236" y="10541"/>
                    </a:cubicBezTo>
                    <a:cubicBezTo>
                      <a:pt x="2536" y="11809"/>
                      <a:pt x="3103" y="12843"/>
                      <a:pt x="4537" y="12843"/>
                    </a:cubicBezTo>
                    <a:lnTo>
                      <a:pt x="10075" y="12843"/>
                    </a:lnTo>
                    <a:cubicBezTo>
                      <a:pt x="10608" y="12843"/>
                      <a:pt x="11009" y="12409"/>
                      <a:pt x="10942" y="11909"/>
                    </a:cubicBezTo>
                    <a:cubicBezTo>
                      <a:pt x="10909" y="11442"/>
                      <a:pt x="10508" y="11108"/>
                      <a:pt x="10041" y="11108"/>
                    </a:cubicBezTo>
                    <a:lnTo>
                      <a:pt x="5071" y="11108"/>
                    </a:lnTo>
                    <a:cubicBezTo>
                      <a:pt x="4504" y="11108"/>
                      <a:pt x="4037" y="10741"/>
                      <a:pt x="3937" y="10208"/>
                    </a:cubicBezTo>
                    <a:lnTo>
                      <a:pt x="1902" y="1435"/>
                    </a:lnTo>
                    <a:cubicBezTo>
                      <a:pt x="1735" y="634"/>
                      <a:pt x="1202" y="0"/>
                      <a:pt x="7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" name="Google Shape;888;p19">
              <a:extLst>
                <a:ext uri="{FF2B5EF4-FFF2-40B4-BE49-F238E27FC236}">
                  <a16:creationId xmlns:a16="http://schemas.microsoft.com/office/drawing/2014/main" id="{0A19EC61-AD82-92D3-A98A-A318DB5CE3A1}"/>
                </a:ext>
              </a:extLst>
            </p:cNvPr>
            <p:cNvSpPr/>
            <p:nvPr/>
          </p:nvSpPr>
          <p:spPr>
            <a:xfrm>
              <a:off x="3274350" y="4524475"/>
              <a:ext cx="2595303" cy="134240"/>
            </a:xfrm>
            <a:custGeom>
              <a:avLst/>
              <a:gdLst/>
              <a:ahLst/>
              <a:cxnLst/>
              <a:rect l="l" t="t" r="r" b="b"/>
              <a:pathLst>
                <a:path w="109012" h="20716" extrusionOk="0">
                  <a:moveTo>
                    <a:pt x="1" y="1"/>
                  </a:moveTo>
                  <a:lnTo>
                    <a:pt x="1" y="20716"/>
                  </a:lnTo>
                  <a:lnTo>
                    <a:pt x="109012" y="20716"/>
                  </a:lnTo>
                  <a:lnTo>
                    <a:pt x="1090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6" name="Google Shape;889;p19">
              <a:extLst>
                <a:ext uri="{FF2B5EF4-FFF2-40B4-BE49-F238E27FC236}">
                  <a16:creationId xmlns:a16="http://schemas.microsoft.com/office/drawing/2014/main" id="{B9216B9F-468D-58F6-8F73-50BB9BE6C59F}"/>
                </a:ext>
              </a:extLst>
            </p:cNvPr>
            <p:cNvGrpSpPr/>
            <p:nvPr/>
          </p:nvGrpSpPr>
          <p:grpSpPr>
            <a:xfrm>
              <a:off x="3719074" y="4030451"/>
              <a:ext cx="1072123" cy="215245"/>
              <a:chOff x="3719074" y="4030451"/>
              <a:chExt cx="1072123" cy="215245"/>
            </a:xfrm>
          </p:grpSpPr>
          <p:sp>
            <p:nvSpPr>
              <p:cNvPr id="77" name="Google Shape;890;p19">
                <a:extLst>
                  <a:ext uri="{FF2B5EF4-FFF2-40B4-BE49-F238E27FC236}">
                    <a16:creationId xmlns:a16="http://schemas.microsoft.com/office/drawing/2014/main" id="{9B9B98C9-B912-9CA9-521C-EA699D2D3F3D}"/>
                  </a:ext>
                </a:extLst>
              </p:cNvPr>
              <p:cNvSpPr/>
              <p:nvPr/>
            </p:nvSpPr>
            <p:spPr>
              <a:xfrm>
                <a:off x="4509249" y="4126563"/>
                <a:ext cx="88183" cy="24641"/>
              </a:xfrm>
              <a:custGeom>
                <a:avLst/>
                <a:gdLst/>
                <a:ahLst/>
                <a:cxnLst/>
                <a:rect l="l" t="t" r="r" b="b"/>
                <a:pathLst>
                  <a:path w="3704" h="1035" extrusionOk="0">
                    <a:moveTo>
                      <a:pt x="1" y="0"/>
                    </a:moveTo>
                    <a:lnTo>
                      <a:pt x="1" y="1034"/>
                    </a:lnTo>
                    <a:lnTo>
                      <a:pt x="3704" y="1034"/>
                    </a:lnTo>
                    <a:lnTo>
                      <a:pt x="370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891;p19">
                <a:extLst>
                  <a:ext uri="{FF2B5EF4-FFF2-40B4-BE49-F238E27FC236}">
                    <a16:creationId xmlns:a16="http://schemas.microsoft.com/office/drawing/2014/main" id="{8D206484-1958-322E-A898-455E2EC04F62}"/>
                  </a:ext>
                </a:extLst>
              </p:cNvPr>
              <p:cNvSpPr/>
              <p:nvPr/>
            </p:nvSpPr>
            <p:spPr>
              <a:xfrm>
                <a:off x="3719074" y="4211532"/>
                <a:ext cx="1072123" cy="34164"/>
              </a:xfrm>
              <a:custGeom>
                <a:avLst/>
                <a:gdLst/>
                <a:ahLst/>
                <a:cxnLst/>
                <a:rect l="l" t="t" r="r" b="b"/>
                <a:pathLst>
                  <a:path w="45033" h="1435" extrusionOk="0">
                    <a:moveTo>
                      <a:pt x="1" y="0"/>
                    </a:moveTo>
                    <a:lnTo>
                      <a:pt x="1" y="1435"/>
                    </a:lnTo>
                    <a:lnTo>
                      <a:pt x="44299" y="1435"/>
                    </a:lnTo>
                    <a:cubicBezTo>
                      <a:pt x="45033" y="1235"/>
                      <a:pt x="45033" y="167"/>
                      <a:pt x="442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892;p19">
                <a:extLst>
                  <a:ext uri="{FF2B5EF4-FFF2-40B4-BE49-F238E27FC236}">
                    <a16:creationId xmlns:a16="http://schemas.microsoft.com/office/drawing/2014/main" id="{9F420E23-A598-769B-F9AE-DC287D05DE79}"/>
                  </a:ext>
                </a:extLst>
              </p:cNvPr>
              <p:cNvSpPr/>
              <p:nvPr/>
            </p:nvSpPr>
            <p:spPr>
              <a:xfrm>
                <a:off x="3902535" y="4087637"/>
                <a:ext cx="79422" cy="123918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205" extrusionOk="0">
                    <a:moveTo>
                      <a:pt x="767" y="1"/>
                    </a:moveTo>
                    <a:cubicBezTo>
                      <a:pt x="600" y="34"/>
                      <a:pt x="434" y="167"/>
                      <a:pt x="434" y="334"/>
                    </a:cubicBezTo>
                    <a:lnTo>
                      <a:pt x="33" y="4771"/>
                    </a:lnTo>
                    <a:cubicBezTo>
                      <a:pt x="0" y="5004"/>
                      <a:pt x="167" y="5204"/>
                      <a:pt x="367" y="5204"/>
                    </a:cubicBezTo>
                    <a:lnTo>
                      <a:pt x="2969" y="5204"/>
                    </a:lnTo>
                    <a:cubicBezTo>
                      <a:pt x="3169" y="5204"/>
                      <a:pt x="3336" y="5004"/>
                      <a:pt x="3302" y="4771"/>
                    </a:cubicBezTo>
                    <a:lnTo>
                      <a:pt x="2902" y="334"/>
                    </a:lnTo>
                    <a:cubicBezTo>
                      <a:pt x="2902" y="167"/>
                      <a:pt x="2735" y="34"/>
                      <a:pt x="25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93;p19">
                <a:extLst>
                  <a:ext uri="{FF2B5EF4-FFF2-40B4-BE49-F238E27FC236}">
                    <a16:creationId xmlns:a16="http://schemas.microsoft.com/office/drawing/2014/main" id="{FA7323B1-A779-B3D0-D61B-1B85AB730006}"/>
                  </a:ext>
                </a:extLst>
              </p:cNvPr>
              <p:cNvSpPr/>
              <p:nvPr/>
            </p:nvSpPr>
            <p:spPr>
              <a:xfrm>
                <a:off x="3885846" y="4030451"/>
                <a:ext cx="112800" cy="15927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669" extrusionOk="0">
                    <a:moveTo>
                      <a:pt x="1" y="1"/>
                    </a:moveTo>
                    <a:lnTo>
                      <a:pt x="1" y="668"/>
                    </a:lnTo>
                    <a:lnTo>
                      <a:pt x="4737" y="668"/>
                    </a:lnTo>
                    <a:lnTo>
                      <a:pt x="473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94;p19">
                <a:extLst>
                  <a:ext uri="{FF2B5EF4-FFF2-40B4-BE49-F238E27FC236}">
                    <a16:creationId xmlns:a16="http://schemas.microsoft.com/office/drawing/2014/main" id="{CCB27A25-3440-EC9D-E8E6-DB4C81B78982}"/>
                  </a:ext>
                </a:extLst>
              </p:cNvPr>
              <p:cNvSpPr/>
              <p:nvPr/>
            </p:nvSpPr>
            <p:spPr>
              <a:xfrm>
                <a:off x="4243222" y="4087637"/>
                <a:ext cx="79422" cy="123918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205" extrusionOk="0">
                    <a:moveTo>
                      <a:pt x="767" y="1"/>
                    </a:moveTo>
                    <a:cubicBezTo>
                      <a:pt x="567" y="34"/>
                      <a:pt x="434" y="167"/>
                      <a:pt x="434" y="334"/>
                    </a:cubicBezTo>
                    <a:lnTo>
                      <a:pt x="67" y="4804"/>
                    </a:lnTo>
                    <a:cubicBezTo>
                      <a:pt x="0" y="5004"/>
                      <a:pt x="167" y="5204"/>
                      <a:pt x="401" y="5204"/>
                    </a:cubicBezTo>
                    <a:lnTo>
                      <a:pt x="2969" y="5204"/>
                    </a:lnTo>
                    <a:cubicBezTo>
                      <a:pt x="3169" y="5204"/>
                      <a:pt x="3336" y="5004"/>
                      <a:pt x="3303" y="4804"/>
                    </a:cubicBezTo>
                    <a:lnTo>
                      <a:pt x="2902" y="334"/>
                    </a:lnTo>
                    <a:cubicBezTo>
                      <a:pt x="2902" y="167"/>
                      <a:pt x="2736" y="34"/>
                      <a:pt x="25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95;p19">
                <a:extLst>
                  <a:ext uri="{FF2B5EF4-FFF2-40B4-BE49-F238E27FC236}">
                    <a16:creationId xmlns:a16="http://schemas.microsoft.com/office/drawing/2014/main" id="{7DCEE6D5-8C48-0BBE-0E19-725434D77F43}"/>
                  </a:ext>
                </a:extLst>
              </p:cNvPr>
              <p:cNvSpPr/>
              <p:nvPr/>
            </p:nvSpPr>
            <p:spPr>
              <a:xfrm>
                <a:off x="4225748" y="4030451"/>
                <a:ext cx="113586" cy="15927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669" extrusionOk="0">
                    <a:moveTo>
                      <a:pt x="0" y="1"/>
                    </a:moveTo>
                    <a:lnTo>
                      <a:pt x="0" y="668"/>
                    </a:lnTo>
                    <a:lnTo>
                      <a:pt x="4770" y="668"/>
                    </a:lnTo>
                    <a:lnTo>
                      <a:pt x="477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0FBB1-3C3F-2D25-DBDE-E1BB7C16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982" y="216603"/>
            <a:ext cx="3806036" cy="420600"/>
          </a:xfrm>
        </p:spPr>
        <p:txBody>
          <a:bodyPr/>
          <a:lstStyle/>
          <a:p>
            <a:r>
              <a:rPr lang="ru-RU" dirty="0"/>
              <a:t>Профиль сегмента рынка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BBDA20-DB5A-57BF-C86C-F4B231A21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98" y="637203"/>
            <a:ext cx="5431931" cy="437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11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0FBB1-3C3F-2D25-DBDE-E1BB7C16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8" y="314404"/>
            <a:ext cx="7018357" cy="420600"/>
          </a:xfrm>
        </p:spPr>
        <p:txBody>
          <a:bodyPr/>
          <a:lstStyle/>
          <a:p>
            <a:r>
              <a:rPr lang="ru-RU" dirty="0"/>
              <a:t>Проблемы клиента, которые решает наш продукт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889388-87EF-0C01-8EA2-BCAAC1601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75" y="922268"/>
            <a:ext cx="8717645" cy="36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8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99;p23">
            <a:extLst>
              <a:ext uri="{FF2B5EF4-FFF2-40B4-BE49-F238E27FC236}">
                <a16:creationId xmlns:a16="http://schemas.microsoft.com/office/drawing/2014/main" id="{C557330C-6F56-F066-5BDD-FB3331DE27FB}"/>
              </a:ext>
            </a:extLst>
          </p:cNvPr>
          <p:cNvGrpSpPr/>
          <p:nvPr/>
        </p:nvGrpSpPr>
        <p:grpSpPr>
          <a:xfrm>
            <a:off x="7276854" y="918756"/>
            <a:ext cx="1530038" cy="3706730"/>
            <a:chOff x="1564538" y="1114024"/>
            <a:chExt cx="1365496" cy="3308104"/>
          </a:xfrm>
        </p:grpSpPr>
        <p:sp>
          <p:nvSpPr>
            <p:cNvPr id="123" name="Google Shape;1300;p23">
              <a:extLst>
                <a:ext uri="{FF2B5EF4-FFF2-40B4-BE49-F238E27FC236}">
                  <a16:creationId xmlns:a16="http://schemas.microsoft.com/office/drawing/2014/main" id="{EDC04058-6859-F619-1471-01E59B8D613E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01;p23">
              <a:extLst>
                <a:ext uri="{FF2B5EF4-FFF2-40B4-BE49-F238E27FC236}">
                  <a16:creationId xmlns:a16="http://schemas.microsoft.com/office/drawing/2014/main" id="{C9798C82-BA18-0582-EA80-12F86AD75C55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" name="Google Shape;1302;p23">
              <a:extLst>
                <a:ext uri="{FF2B5EF4-FFF2-40B4-BE49-F238E27FC236}">
                  <a16:creationId xmlns:a16="http://schemas.microsoft.com/office/drawing/2014/main" id="{45FA8725-CF6C-A90C-654D-5483E2478496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28" name="Google Shape;1303;p23">
                <a:extLst>
                  <a:ext uri="{FF2B5EF4-FFF2-40B4-BE49-F238E27FC236}">
                    <a16:creationId xmlns:a16="http://schemas.microsoft.com/office/drawing/2014/main" id="{568D49FF-DCCC-196C-197E-9AA3300C89C4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304;p23">
                <a:extLst>
                  <a:ext uri="{FF2B5EF4-FFF2-40B4-BE49-F238E27FC236}">
                    <a16:creationId xmlns:a16="http://schemas.microsoft.com/office/drawing/2014/main" id="{06E0C2BD-CA54-A6BA-1AE6-9126B3F3F55E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5;p23">
                <a:extLst>
                  <a:ext uri="{FF2B5EF4-FFF2-40B4-BE49-F238E27FC236}">
                    <a16:creationId xmlns:a16="http://schemas.microsoft.com/office/drawing/2014/main" id="{0D028416-56F0-B54C-68FF-E573EE81731D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06;p23">
                <a:extLst>
                  <a:ext uri="{FF2B5EF4-FFF2-40B4-BE49-F238E27FC236}">
                    <a16:creationId xmlns:a16="http://schemas.microsoft.com/office/drawing/2014/main" id="{813A7D7C-9399-443D-D7EC-10E9DE77D385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07;p23">
                <a:extLst>
                  <a:ext uri="{FF2B5EF4-FFF2-40B4-BE49-F238E27FC236}">
                    <a16:creationId xmlns:a16="http://schemas.microsoft.com/office/drawing/2014/main" id="{9D1CBACA-17EB-EE26-8E0D-5C386838FA7E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08;p23">
                <a:extLst>
                  <a:ext uri="{FF2B5EF4-FFF2-40B4-BE49-F238E27FC236}">
                    <a16:creationId xmlns:a16="http://schemas.microsoft.com/office/drawing/2014/main" id="{5135E9F4-150A-32A3-98F4-775F1CAF6BBD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09;p23">
                <a:extLst>
                  <a:ext uri="{FF2B5EF4-FFF2-40B4-BE49-F238E27FC236}">
                    <a16:creationId xmlns:a16="http://schemas.microsoft.com/office/drawing/2014/main" id="{08411DAB-F099-151F-B3C8-FFADC904D2AE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10;p23">
                <a:extLst>
                  <a:ext uri="{FF2B5EF4-FFF2-40B4-BE49-F238E27FC236}">
                    <a16:creationId xmlns:a16="http://schemas.microsoft.com/office/drawing/2014/main" id="{AD413C5B-801F-E224-FE13-86EA471AD342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11;p23">
                <a:extLst>
                  <a:ext uri="{FF2B5EF4-FFF2-40B4-BE49-F238E27FC236}">
                    <a16:creationId xmlns:a16="http://schemas.microsoft.com/office/drawing/2014/main" id="{C90C60C1-B2C8-A1BF-5C61-29CBF569CFE1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12;p23">
                <a:extLst>
                  <a:ext uri="{FF2B5EF4-FFF2-40B4-BE49-F238E27FC236}">
                    <a16:creationId xmlns:a16="http://schemas.microsoft.com/office/drawing/2014/main" id="{C4107C03-AB40-80FF-64EA-2BF11AA5E68B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13;p23">
                <a:extLst>
                  <a:ext uri="{FF2B5EF4-FFF2-40B4-BE49-F238E27FC236}">
                    <a16:creationId xmlns:a16="http://schemas.microsoft.com/office/drawing/2014/main" id="{760CB524-45B5-D73F-75B0-BB2586E084F6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14;p23">
                <a:extLst>
                  <a:ext uri="{FF2B5EF4-FFF2-40B4-BE49-F238E27FC236}">
                    <a16:creationId xmlns:a16="http://schemas.microsoft.com/office/drawing/2014/main" id="{6C0F64E5-10E9-0F75-9E94-F00255C898A8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315;p23">
                <a:extLst>
                  <a:ext uri="{FF2B5EF4-FFF2-40B4-BE49-F238E27FC236}">
                    <a16:creationId xmlns:a16="http://schemas.microsoft.com/office/drawing/2014/main" id="{570F0C69-C3AA-1B37-6478-4F48852B6D9B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316;p23">
                <a:extLst>
                  <a:ext uri="{FF2B5EF4-FFF2-40B4-BE49-F238E27FC236}">
                    <a16:creationId xmlns:a16="http://schemas.microsoft.com/office/drawing/2014/main" id="{A6EC7B4D-66CE-9D69-7E1F-FAAEE37757F8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317;p23">
                <a:extLst>
                  <a:ext uri="{FF2B5EF4-FFF2-40B4-BE49-F238E27FC236}">
                    <a16:creationId xmlns:a16="http://schemas.microsoft.com/office/drawing/2014/main" id="{CE7A16B1-E786-BE6E-419E-01BCE197DA6F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318;p23">
                <a:extLst>
                  <a:ext uri="{FF2B5EF4-FFF2-40B4-BE49-F238E27FC236}">
                    <a16:creationId xmlns:a16="http://schemas.microsoft.com/office/drawing/2014/main" id="{E168D268-3F35-2A27-AB34-2DA518BB317C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319;p23">
                <a:extLst>
                  <a:ext uri="{FF2B5EF4-FFF2-40B4-BE49-F238E27FC236}">
                    <a16:creationId xmlns:a16="http://schemas.microsoft.com/office/drawing/2014/main" id="{D2BA58B6-0EE9-5E5B-2AF2-30967184BB37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320;p23">
                <a:extLst>
                  <a:ext uri="{FF2B5EF4-FFF2-40B4-BE49-F238E27FC236}">
                    <a16:creationId xmlns:a16="http://schemas.microsoft.com/office/drawing/2014/main" id="{29CFEDF0-101C-F248-AE5B-EA0D1651476D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321;p23">
                <a:extLst>
                  <a:ext uri="{FF2B5EF4-FFF2-40B4-BE49-F238E27FC236}">
                    <a16:creationId xmlns:a16="http://schemas.microsoft.com/office/drawing/2014/main" id="{6CA68D47-8EAA-5C52-A523-FF1A49EE0E2C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322;p23">
                <a:extLst>
                  <a:ext uri="{FF2B5EF4-FFF2-40B4-BE49-F238E27FC236}">
                    <a16:creationId xmlns:a16="http://schemas.microsoft.com/office/drawing/2014/main" id="{9E34C7BE-E36B-9520-5AAD-BDA10907B590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323;p23">
                <a:extLst>
                  <a:ext uri="{FF2B5EF4-FFF2-40B4-BE49-F238E27FC236}">
                    <a16:creationId xmlns:a16="http://schemas.microsoft.com/office/drawing/2014/main" id="{5427BE18-4719-CDE4-2DCD-CE49ED2D288D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324;p23">
                <a:extLst>
                  <a:ext uri="{FF2B5EF4-FFF2-40B4-BE49-F238E27FC236}">
                    <a16:creationId xmlns:a16="http://schemas.microsoft.com/office/drawing/2014/main" id="{6CD1760A-F9F8-3CD2-3E30-FBACA82889A4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325;p23">
                <a:extLst>
                  <a:ext uri="{FF2B5EF4-FFF2-40B4-BE49-F238E27FC236}">
                    <a16:creationId xmlns:a16="http://schemas.microsoft.com/office/drawing/2014/main" id="{6EC7BE28-D069-3984-CC24-74DF42863174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326;p23">
                <a:extLst>
                  <a:ext uri="{FF2B5EF4-FFF2-40B4-BE49-F238E27FC236}">
                    <a16:creationId xmlns:a16="http://schemas.microsoft.com/office/drawing/2014/main" id="{0A12D6A9-9FDF-E97A-0E01-B43F279F286A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327;p23">
                <a:extLst>
                  <a:ext uri="{FF2B5EF4-FFF2-40B4-BE49-F238E27FC236}">
                    <a16:creationId xmlns:a16="http://schemas.microsoft.com/office/drawing/2014/main" id="{337D0DE7-0208-D1E7-86EB-03055AE34C2F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328;p23">
                <a:extLst>
                  <a:ext uri="{FF2B5EF4-FFF2-40B4-BE49-F238E27FC236}">
                    <a16:creationId xmlns:a16="http://schemas.microsoft.com/office/drawing/2014/main" id="{0CA843CC-255C-D846-EEB6-3206C08924F5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329;p23">
                <a:extLst>
                  <a:ext uri="{FF2B5EF4-FFF2-40B4-BE49-F238E27FC236}">
                    <a16:creationId xmlns:a16="http://schemas.microsoft.com/office/drawing/2014/main" id="{5C6761A4-0443-482F-0EF4-1E5103400C4F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330;p23">
                <a:extLst>
                  <a:ext uri="{FF2B5EF4-FFF2-40B4-BE49-F238E27FC236}">
                    <a16:creationId xmlns:a16="http://schemas.microsoft.com/office/drawing/2014/main" id="{43488B1C-ABC4-1485-BCCD-5E665A28BCEA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331;p23">
                <a:extLst>
                  <a:ext uri="{FF2B5EF4-FFF2-40B4-BE49-F238E27FC236}">
                    <a16:creationId xmlns:a16="http://schemas.microsoft.com/office/drawing/2014/main" id="{C5CB7BB9-7412-494E-1A7A-6B39BC048304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332;p23">
                <a:extLst>
                  <a:ext uri="{FF2B5EF4-FFF2-40B4-BE49-F238E27FC236}">
                    <a16:creationId xmlns:a16="http://schemas.microsoft.com/office/drawing/2014/main" id="{0BE6337D-DDA0-0FB4-EA46-3D803A29F4F9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333;p23">
                <a:extLst>
                  <a:ext uri="{FF2B5EF4-FFF2-40B4-BE49-F238E27FC236}">
                    <a16:creationId xmlns:a16="http://schemas.microsoft.com/office/drawing/2014/main" id="{7268D525-3340-B002-FBF8-DE77C69CE549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334;p23">
                <a:extLst>
                  <a:ext uri="{FF2B5EF4-FFF2-40B4-BE49-F238E27FC236}">
                    <a16:creationId xmlns:a16="http://schemas.microsoft.com/office/drawing/2014/main" id="{2AC0AAB2-A710-4526-BAD9-082A82299B7C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335;p23">
                <a:extLst>
                  <a:ext uri="{FF2B5EF4-FFF2-40B4-BE49-F238E27FC236}">
                    <a16:creationId xmlns:a16="http://schemas.microsoft.com/office/drawing/2014/main" id="{68BF82CD-7D70-DD3B-D464-80961AEBA664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336;p23">
                <a:extLst>
                  <a:ext uri="{FF2B5EF4-FFF2-40B4-BE49-F238E27FC236}">
                    <a16:creationId xmlns:a16="http://schemas.microsoft.com/office/drawing/2014/main" id="{5357D7FC-BA2E-9455-AEDC-56C9350D3BF4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337;p23">
                <a:extLst>
                  <a:ext uri="{FF2B5EF4-FFF2-40B4-BE49-F238E27FC236}">
                    <a16:creationId xmlns:a16="http://schemas.microsoft.com/office/drawing/2014/main" id="{8D46802C-CB85-864C-D08B-B96728D62A9D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338;p23">
                <a:extLst>
                  <a:ext uri="{FF2B5EF4-FFF2-40B4-BE49-F238E27FC236}">
                    <a16:creationId xmlns:a16="http://schemas.microsoft.com/office/drawing/2014/main" id="{244A0569-F551-4B6D-571D-BC7531010C8A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339;p23">
                <a:extLst>
                  <a:ext uri="{FF2B5EF4-FFF2-40B4-BE49-F238E27FC236}">
                    <a16:creationId xmlns:a16="http://schemas.microsoft.com/office/drawing/2014/main" id="{0A80512D-CFF3-9DA1-B800-CA9A003396BB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340;p23">
                <a:extLst>
                  <a:ext uri="{FF2B5EF4-FFF2-40B4-BE49-F238E27FC236}">
                    <a16:creationId xmlns:a16="http://schemas.microsoft.com/office/drawing/2014/main" id="{A9C6AF05-56EF-1788-8104-C0FD2A9EC5AB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341;p23">
                <a:extLst>
                  <a:ext uri="{FF2B5EF4-FFF2-40B4-BE49-F238E27FC236}">
                    <a16:creationId xmlns:a16="http://schemas.microsoft.com/office/drawing/2014/main" id="{A919B21C-B95E-303B-FA19-CB4F5395A602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342;p23">
                <a:extLst>
                  <a:ext uri="{FF2B5EF4-FFF2-40B4-BE49-F238E27FC236}">
                    <a16:creationId xmlns:a16="http://schemas.microsoft.com/office/drawing/2014/main" id="{6AB5FE28-7C5E-F5C7-F8B0-63631B4F51B5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343;p23">
                <a:extLst>
                  <a:ext uri="{FF2B5EF4-FFF2-40B4-BE49-F238E27FC236}">
                    <a16:creationId xmlns:a16="http://schemas.microsoft.com/office/drawing/2014/main" id="{79C2CE4D-FF85-A017-4E86-9138F4260E1B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344;p23">
                <a:extLst>
                  <a:ext uri="{FF2B5EF4-FFF2-40B4-BE49-F238E27FC236}">
                    <a16:creationId xmlns:a16="http://schemas.microsoft.com/office/drawing/2014/main" id="{B340C853-A494-1E90-FEF4-620C8593887A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345;p23">
                <a:extLst>
                  <a:ext uri="{FF2B5EF4-FFF2-40B4-BE49-F238E27FC236}">
                    <a16:creationId xmlns:a16="http://schemas.microsoft.com/office/drawing/2014/main" id="{A833E605-34C3-A29B-F149-41B8B834128A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346;p23">
                <a:extLst>
                  <a:ext uri="{FF2B5EF4-FFF2-40B4-BE49-F238E27FC236}">
                    <a16:creationId xmlns:a16="http://schemas.microsoft.com/office/drawing/2014/main" id="{21DDBBA8-DAB3-4590-9F48-93427CCBBE31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347;p23">
                <a:extLst>
                  <a:ext uri="{FF2B5EF4-FFF2-40B4-BE49-F238E27FC236}">
                    <a16:creationId xmlns:a16="http://schemas.microsoft.com/office/drawing/2014/main" id="{78124B5C-7E24-35C8-36CC-B07371FEE50D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348;p23">
                <a:extLst>
                  <a:ext uri="{FF2B5EF4-FFF2-40B4-BE49-F238E27FC236}">
                    <a16:creationId xmlns:a16="http://schemas.microsoft.com/office/drawing/2014/main" id="{3BB3C2BB-30D8-8597-9A29-18359268D3CC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349;p23">
                <a:extLst>
                  <a:ext uri="{FF2B5EF4-FFF2-40B4-BE49-F238E27FC236}">
                    <a16:creationId xmlns:a16="http://schemas.microsoft.com/office/drawing/2014/main" id="{E8B2E625-AFE4-1D41-1E64-3414325A9799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350;p23">
                <a:extLst>
                  <a:ext uri="{FF2B5EF4-FFF2-40B4-BE49-F238E27FC236}">
                    <a16:creationId xmlns:a16="http://schemas.microsoft.com/office/drawing/2014/main" id="{2B9808FB-5543-92D3-9282-59D1DF576A63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351;p23">
                <a:extLst>
                  <a:ext uri="{FF2B5EF4-FFF2-40B4-BE49-F238E27FC236}">
                    <a16:creationId xmlns:a16="http://schemas.microsoft.com/office/drawing/2014/main" id="{539A89FF-AA0A-840F-73C5-8AA382B5EFEA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352;p23">
                <a:extLst>
                  <a:ext uri="{FF2B5EF4-FFF2-40B4-BE49-F238E27FC236}">
                    <a16:creationId xmlns:a16="http://schemas.microsoft.com/office/drawing/2014/main" id="{53E82919-8148-F6CE-DC7C-AF9FC6D303A1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353;p23">
                <a:extLst>
                  <a:ext uri="{FF2B5EF4-FFF2-40B4-BE49-F238E27FC236}">
                    <a16:creationId xmlns:a16="http://schemas.microsoft.com/office/drawing/2014/main" id="{C3962893-3805-CBAB-E1BC-16C3E93EE10D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354;p23">
                <a:extLst>
                  <a:ext uri="{FF2B5EF4-FFF2-40B4-BE49-F238E27FC236}">
                    <a16:creationId xmlns:a16="http://schemas.microsoft.com/office/drawing/2014/main" id="{40FD5928-91A3-A13B-64A4-037FFE1CBA9D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355;p23">
                <a:extLst>
                  <a:ext uri="{FF2B5EF4-FFF2-40B4-BE49-F238E27FC236}">
                    <a16:creationId xmlns:a16="http://schemas.microsoft.com/office/drawing/2014/main" id="{1EE4AC8E-24D2-5CD7-8A83-AEEE395A80A5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356;p23">
                <a:extLst>
                  <a:ext uri="{FF2B5EF4-FFF2-40B4-BE49-F238E27FC236}">
                    <a16:creationId xmlns:a16="http://schemas.microsoft.com/office/drawing/2014/main" id="{176D61BF-3848-23C2-9FFD-385AFF8DCB26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357;p23">
                <a:extLst>
                  <a:ext uri="{FF2B5EF4-FFF2-40B4-BE49-F238E27FC236}">
                    <a16:creationId xmlns:a16="http://schemas.microsoft.com/office/drawing/2014/main" id="{8D85CAD5-5C2E-374F-7D73-5978456319E6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358;p23">
                <a:extLst>
                  <a:ext uri="{FF2B5EF4-FFF2-40B4-BE49-F238E27FC236}">
                    <a16:creationId xmlns:a16="http://schemas.microsoft.com/office/drawing/2014/main" id="{1654A0DA-42D5-2652-6F4F-7D67E3685C3F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359;p23">
                <a:extLst>
                  <a:ext uri="{FF2B5EF4-FFF2-40B4-BE49-F238E27FC236}">
                    <a16:creationId xmlns:a16="http://schemas.microsoft.com/office/drawing/2014/main" id="{AB02D697-FE8B-7B8F-7361-49DB850778D0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360;p23">
                <a:extLst>
                  <a:ext uri="{FF2B5EF4-FFF2-40B4-BE49-F238E27FC236}">
                    <a16:creationId xmlns:a16="http://schemas.microsoft.com/office/drawing/2014/main" id="{6D854E8D-28DF-1D7D-A364-F89BFF1F2531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361;p23">
                <a:extLst>
                  <a:ext uri="{FF2B5EF4-FFF2-40B4-BE49-F238E27FC236}">
                    <a16:creationId xmlns:a16="http://schemas.microsoft.com/office/drawing/2014/main" id="{8DE6977F-0763-A96C-082A-6135735028AB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362;p23">
                <a:extLst>
                  <a:ext uri="{FF2B5EF4-FFF2-40B4-BE49-F238E27FC236}">
                    <a16:creationId xmlns:a16="http://schemas.microsoft.com/office/drawing/2014/main" id="{2B9B0B0A-0FFC-0D39-DA42-4E959F1B0F86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363;p23">
                <a:extLst>
                  <a:ext uri="{FF2B5EF4-FFF2-40B4-BE49-F238E27FC236}">
                    <a16:creationId xmlns:a16="http://schemas.microsoft.com/office/drawing/2014/main" id="{2FB89325-F3D4-BE4F-F7D8-13D771403162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364;p23">
                <a:extLst>
                  <a:ext uri="{FF2B5EF4-FFF2-40B4-BE49-F238E27FC236}">
                    <a16:creationId xmlns:a16="http://schemas.microsoft.com/office/drawing/2014/main" id="{22D1972F-33B8-C232-F478-FD5B09E64E04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365;p23">
                <a:extLst>
                  <a:ext uri="{FF2B5EF4-FFF2-40B4-BE49-F238E27FC236}">
                    <a16:creationId xmlns:a16="http://schemas.microsoft.com/office/drawing/2014/main" id="{3ED689A8-4131-1A13-097F-F3DEEA5490A5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366;p23">
                <a:extLst>
                  <a:ext uri="{FF2B5EF4-FFF2-40B4-BE49-F238E27FC236}">
                    <a16:creationId xmlns:a16="http://schemas.microsoft.com/office/drawing/2014/main" id="{7118EAF7-77F3-6D79-A4EC-8F75238707D6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367;p23">
                <a:extLst>
                  <a:ext uri="{FF2B5EF4-FFF2-40B4-BE49-F238E27FC236}">
                    <a16:creationId xmlns:a16="http://schemas.microsoft.com/office/drawing/2014/main" id="{91EB6EC9-703A-561B-6248-7C1237876DD5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368;p23">
                <a:extLst>
                  <a:ext uri="{FF2B5EF4-FFF2-40B4-BE49-F238E27FC236}">
                    <a16:creationId xmlns:a16="http://schemas.microsoft.com/office/drawing/2014/main" id="{A278CE5A-8553-7561-91A4-0412E411F428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369;p23">
                <a:extLst>
                  <a:ext uri="{FF2B5EF4-FFF2-40B4-BE49-F238E27FC236}">
                    <a16:creationId xmlns:a16="http://schemas.microsoft.com/office/drawing/2014/main" id="{80CF37B1-C688-394F-8A04-A3B396E17146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370;p23">
                <a:extLst>
                  <a:ext uri="{FF2B5EF4-FFF2-40B4-BE49-F238E27FC236}">
                    <a16:creationId xmlns:a16="http://schemas.microsoft.com/office/drawing/2014/main" id="{0E4BAA51-0962-772A-851E-64E905D168F6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371;p23">
                <a:extLst>
                  <a:ext uri="{FF2B5EF4-FFF2-40B4-BE49-F238E27FC236}">
                    <a16:creationId xmlns:a16="http://schemas.microsoft.com/office/drawing/2014/main" id="{54E1EA63-2827-C4BF-B951-5254934582C7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372;p23">
                <a:extLst>
                  <a:ext uri="{FF2B5EF4-FFF2-40B4-BE49-F238E27FC236}">
                    <a16:creationId xmlns:a16="http://schemas.microsoft.com/office/drawing/2014/main" id="{0438AF94-AD31-F455-5B83-366EDDBFC502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373;p23">
                <a:extLst>
                  <a:ext uri="{FF2B5EF4-FFF2-40B4-BE49-F238E27FC236}">
                    <a16:creationId xmlns:a16="http://schemas.microsoft.com/office/drawing/2014/main" id="{5DEB6AFE-EF61-BDEA-9D52-3F70A4E72DD7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374;p23">
                <a:extLst>
                  <a:ext uri="{FF2B5EF4-FFF2-40B4-BE49-F238E27FC236}">
                    <a16:creationId xmlns:a16="http://schemas.microsoft.com/office/drawing/2014/main" id="{E3ADB59B-BEF1-483B-05AB-4C835C4BC263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375;p23">
                <a:extLst>
                  <a:ext uri="{FF2B5EF4-FFF2-40B4-BE49-F238E27FC236}">
                    <a16:creationId xmlns:a16="http://schemas.microsoft.com/office/drawing/2014/main" id="{354882A0-AC5A-22C2-5A5F-6E9E4A25949B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376;p23">
                <a:extLst>
                  <a:ext uri="{FF2B5EF4-FFF2-40B4-BE49-F238E27FC236}">
                    <a16:creationId xmlns:a16="http://schemas.microsoft.com/office/drawing/2014/main" id="{E500B30F-3A0C-9276-5514-15D214AFC313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377;p23">
                <a:extLst>
                  <a:ext uri="{FF2B5EF4-FFF2-40B4-BE49-F238E27FC236}">
                    <a16:creationId xmlns:a16="http://schemas.microsoft.com/office/drawing/2014/main" id="{1688964F-E1A0-CDAB-980A-1CFAEB5E5673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378;p23">
                <a:extLst>
                  <a:ext uri="{FF2B5EF4-FFF2-40B4-BE49-F238E27FC236}">
                    <a16:creationId xmlns:a16="http://schemas.microsoft.com/office/drawing/2014/main" id="{5FBEDC06-B09B-B19B-802D-22405D88B548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379;p23">
                <a:extLst>
                  <a:ext uri="{FF2B5EF4-FFF2-40B4-BE49-F238E27FC236}">
                    <a16:creationId xmlns:a16="http://schemas.microsoft.com/office/drawing/2014/main" id="{D41AD3BB-AAB0-E9C8-A764-300ACFBA0CDE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380;p23">
                <a:extLst>
                  <a:ext uri="{FF2B5EF4-FFF2-40B4-BE49-F238E27FC236}">
                    <a16:creationId xmlns:a16="http://schemas.microsoft.com/office/drawing/2014/main" id="{D07C683C-6088-992F-D984-02361B908DE3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381;p23">
                <a:extLst>
                  <a:ext uri="{FF2B5EF4-FFF2-40B4-BE49-F238E27FC236}">
                    <a16:creationId xmlns:a16="http://schemas.microsoft.com/office/drawing/2014/main" id="{B12A673E-2A86-BB56-B377-CC0FD5E5A676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382;p23">
                <a:extLst>
                  <a:ext uri="{FF2B5EF4-FFF2-40B4-BE49-F238E27FC236}">
                    <a16:creationId xmlns:a16="http://schemas.microsoft.com/office/drawing/2014/main" id="{4925841F-F34D-B7E1-085F-2BBF49BFA40E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383;p23">
                <a:extLst>
                  <a:ext uri="{FF2B5EF4-FFF2-40B4-BE49-F238E27FC236}">
                    <a16:creationId xmlns:a16="http://schemas.microsoft.com/office/drawing/2014/main" id="{0EA1814E-FA0E-4972-6820-937FB210A7B6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384;p23">
                <a:extLst>
                  <a:ext uri="{FF2B5EF4-FFF2-40B4-BE49-F238E27FC236}">
                    <a16:creationId xmlns:a16="http://schemas.microsoft.com/office/drawing/2014/main" id="{875F971C-E387-8906-6266-F49D4042E14E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1385;p23">
                <a:extLst>
                  <a:ext uri="{FF2B5EF4-FFF2-40B4-BE49-F238E27FC236}">
                    <a16:creationId xmlns:a16="http://schemas.microsoft.com/office/drawing/2014/main" id="{2C4BAE42-4290-1821-2E71-27E031DA329A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1386;p23">
                <a:extLst>
                  <a:ext uri="{FF2B5EF4-FFF2-40B4-BE49-F238E27FC236}">
                    <a16:creationId xmlns:a16="http://schemas.microsoft.com/office/drawing/2014/main" id="{9AA23D94-79EF-AB50-834A-EF0E3DA9AA11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1387;p23">
                <a:extLst>
                  <a:ext uri="{FF2B5EF4-FFF2-40B4-BE49-F238E27FC236}">
                    <a16:creationId xmlns:a16="http://schemas.microsoft.com/office/drawing/2014/main" id="{3262A649-A2AB-0617-42FC-EE80EFDBD2FF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1388;p23">
                <a:extLst>
                  <a:ext uri="{FF2B5EF4-FFF2-40B4-BE49-F238E27FC236}">
                    <a16:creationId xmlns:a16="http://schemas.microsoft.com/office/drawing/2014/main" id="{DD1060C5-A1AA-A22F-9E2D-0B21205854CF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1389;p23">
                <a:extLst>
                  <a:ext uri="{FF2B5EF4-FFF2-40B4-BE49-F238E27FC236}">
                    <a16:creationId xmlns:a16="http://schemas.microsoft.com/office/drawing/2014/main" id="{BD0199C0-6E30-AC4C-21E4-57617DE8EC2D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1390;p23">
                <a:extLst>
                  <a:ext uri="{FF2B5EF4-FFF2-40B4-BE49-F238E27FC236}">
                    <a16:creationId xmlns:a16="http://schemas.microsoft.com/office/drawing/2014/main" id="{6DC40AD4-3F55-3769-C6D9-0656BE9AEE63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1391;p23">
                <a:extLst>
                  <a:ext uri="{FF2B5EF4-FFF2-40B4-BE49-F238E27FC236}">
                    <a16:creationId xmlns:a16="http://schemas.microsoft.com/office/drawing/2014/main" id="{D24AB486-1278-D499-5D2C-EE5FB67C1816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1392;p23">
                <a:extLst>
                  <a:ext uri="{FF2B5EF4-FFF2-40B4-BE49-F238E27FC236}">
                    <a16:creationId xmlns:a16="http://schemas.microsoft.com/office/drawing/2014/main" id="{B8483A0B-4729-E7E1-64D4-33494BC5F5E2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1393;p23">
                <a:extLst>
                  <a:ext uri="{FF2B5EF4-FFF2-40B4-BE49-F238E27FC236}">
                    <a16:creationId xmlns:a16="http://schemas.microsoft.com/office/drawing/2014/main" id="{99F35439-73CB-D071-6D94-B2CB01458E5D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1394;p23">
                <a:extLst>
                  <a:ext uri="{FF2B5EF4-FFF2-40B4-BE49-F238E27FC236}">
                    <a16:creationId xmlns:a16="http://schemas.microsoft.com/office/drawing/2014/main" id="{91E2E748-7E5D-4E54-BB95-FA3FF697ACBE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1395;p23">
                <a:extLst>
                  <a:ext uri="{FF2B5EF4-FFF2-40B4-BE49-F238E27FC236}">
                    <a16:creationId xmlns:a16="http://schemas.microsoft.com/office/drawing/2014/main" id="{FD1BFF19-9491-F600-ECC5-BC540D93413B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1396;p23">
                <a:extLst>
                  <a:ext uri="{FF2B5EF4-FFF2-40B4-BE49-F238E27FC236}">
                    <a16:creationId xmlns:a16="http://schemas.microsoft.com/office/drawing/2014/main" id="{A376D38A-EB4C-3EE4-0400-1E3971D1492B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1397;p23">
                <a:extLst>
                  <a:ext uri="{FF2B5EF4-FFF2-40B4-BE49-F238E27FC236}">
                    <a16:creationId xmlns:a16="http://schemas.microsoft.com/office/drawing/2014/main" id="{C09636F4-FFCB-6E9A-A0F1-260106D8267D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1398;p23">
                <a:extLst>
                  <a:ext uri="{FF2B5EF4-FFF2-40B4-BE49-F238E27FC236}">
                    <a16:creationId xmlns:a16="http://schemas.microsoft.com/office/drawing/2014/main" id="{50890E84-C3AF-61C5-5669-DB9E726CF620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1399;p23">
                <a:extLst>
                  <a:ext uri="{FF2B5EF4-FFF2-40B4-BE49-F238E27FC236}">
                    <a16:creationId xmlns:a16="http://schemas.microsoft.com/office/drawing/2014/main" id="{102BFA2E-1ABD-73A3-1A73-B102C05F5C60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1400;p23">
                <a:extLst>
                  <a:ext uri="{FF2B5EF4-FFF2-40B4-BE49-F238E27FC236}">
                    <a16:creationId xmlns:a16="http://schemas.microsoft.com/office/drawing/2014/main" id="{6760D83F-E320-ECCC-F5E0-7F9C382BCB0D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1401;p23">
                <a:extLst>
                  <a:ext uri="{FF2B5EF4-FFF2-40B4-BE49-F238E27FC236}">
                    <a16:creationId xmlns:a16="http://schemas.microsoft.com/office/drawing/2014/main" id="{0D9A9B9A-1BF8-7373-1F4E-7146AD7729CB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1402;p23">
                <a:extLst>
                  <a:ext uri="{FF2B5EF4-FFF2-40B4-BE49-F238E27FC236}">
                    <a16:creationId xmlns:a16="http://schemas.microsoft.com/office/drawing/2014/main" id="{9F6CC63D-378A-FC09-D572-1C3F770B0213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1403;p23">
                <a:extLst>
                  <a:ext uri="{FF2B5EF4-FFF2-40B4-BE49-F238E27FC236}">
                    <a16:creationId xmlns:a16="http://schemas.microsoft.com/office/drawing/2014/main" id="{B528BAD8-F8A3-6B5B-ED65-BDF0D1460100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1404;p23">
                <a:extLst>
                  <a:ext uri="{FF2B5EF4-FFF2-40B4-BE49-F238E27FC236}">
                    <a16:creationId xmlns:a16="http://schemas.microsoft.com/office/drawing/2014/main" id="{761B0354-1A1F-C490-C006-CA32A71153FC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1405;p23">
                <a:extLst>
                  <a:ext uri="{FF2B5EF4-FFF2-40B4-BE49-F238E27FC236}">
                    <a16:creationId xmlns:a16="http://schemas.microsoft.com/office/drawing/2014/main" id="{796F765F-101D-EAAA-C7F4-AB27D5B4AC0F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1406;p23">
                <a:extLst>
                  <a:ext uri="{FF2B5EF4-FFF2-40B4-BE49-F238E27FC236}">
                    <a16:creationId xmlns:a16="http://schemas.microsoft.com/office/drawing/2014/main" id="{D71F6494-EE2C-65EF-BE33-F0383F060436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1407;p23">
                <a:extLst>
                  <a:ext uri="{FF2B5EF4-FFF2-40B4-BE49-F238E27FC236}">
                    <a16:creationId xmlns:a16="http://schemas.microsoft.com/office/drawing/2014/main" id="{8383C271-48C9-EB7B-95BE-FFD766FA3E1A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1408;p23">
                <a:extLst>
                  <a:ext uri="{FF2B5EF4-FFF2-40B4-BE49-F238E27FC236}">
                    <a16:creationId xmlns:a16="http://schemas.microsoft.com/office/drawing/2014/main" id="{DA61DB48-DA6F-247C-D3E6-8369FCBFA059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1409;p23">
                <a:extLst>
                  <a:ext uri="{FF2B5EF4-FFF2-40B4-BE49-F238E27FC236}">
                    <a16:creationId xmlns:a16="http://schemas.microsoft.com/office/drawing/2014/main" id="{F643D499-B737-E649-9DE9-707A10317246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1410;p23">
                <a:extLst>
                  <a:ext uri="{FF2B5EF4-FFF2-40B4-BE49-F238E27FC236}">
                    <a16:creationId xmlns:a16="http://schemas.microsoft.com/office/drawing/2014/main" id="{CF474999-EECC-6656-BBD7-79955D288076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6" name="Google Shape;1411;p23">
              <a:extLst>
                <a:ext uri="{FF2B5EF4-FFF2-40B4-BE49-F238E27FC236}">
                  <a16:creationId xmlns:a16="http://schemas.microsoft.com/office/drawing/2014/main" id="{A6505E60-BDE4-B60E-16EF-F48669EEFB94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12;p23">
              <a:extLst>
                <a:ext uri="{FF2B5EF4-FFF2-40B4-BE49-F238E27FC236}">
                  <a16:creationId xmlns:a16="http://schemas.microsoft.com/office/drawing/2014/main" id="{AC4E5FE8-9BBE-1911-A239-EBBEB639F444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1299;p23">
            <a:extLst>
              <a:ext uri="{FF2B5EF4-FFF2-40B4-BE49-F238E27FC236}">
                <a16:creationId xmlns:a16="http://schemas.microsoft.com/office/drawing/2014/main" id="{50C6E6BF-383C-ED21-B778-DD52A1A0EB0E}"/>
              </a:ext>
            </a:extLst>
          </p:cNvPr>
          <p:cNvGrpSpPr/>
          <p:nvPr/>
        </p:nvGrpSpPr>
        <p:grpSpPr>
          <a:xfrm>
            <a:off x="276575" y="905579"/>
            <a:ext cx="1530038" cy="3706730"/>
            <a:chOff x="1564538" y="1114024"/>
            <a:chExt cx="1365496" cy="3308104"/>
          </a:xfrm>
        </p:grpSpPr>
        <p:sp>
          <p:nvSpPr>
            <p:cNvPr id="9" name="Google Shape;1300;p23">
              <a:extLst>
                <a:ext uri="{FF2B5EF4-FFF2-40B4-BE49-F238E27FC236}">
                  <a16:creationId xmlns:a16="http://schemas.microsoft.com/office/drawing/2014/main" id="{BA38068C-82AF-14D0-6A7B-2D450FF1E16E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01;p23">
              <a:extLst>
                <a:ext uri="{FF2B5EF4-FFF2-40B4-BE49-F238E27FC236}">
                  <a16:creationId xmlns:a16="http://schemas.microsoft.com/office/drawing/2014/main" id="{B5E34339-C0E7-C4A3-FEEA-36E6C9EE3EAA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302;p23">
              <a:extLst>
                <a:ext uri="{FF2B5EF4-FFF2-40B4-BE49-F238E27FC236}">
                  <a16:creationId xmlns:a16="http://schemas.microsoft.com/office/drawing/2014/main" id="{1C1EC091-2B0F-BBA5-F01E-A063E4A793FE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4" name="Google Shape;1303;p23">
                <a:extLst>
                  <a:ext uri="{FF2B5EF4-FFF2-40B4-BE49-F238E27FC236}">
                    <a16:creationId xmlns:a16="http://schemas.microsoft.com/office/drawing/2014/main" id="{64CF3F1F-80E8-7930-5B5C-A5F2A2514DC0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04;p23">
                <a:extLst>
                  <a:ext uri="{FF2B5EF4-FFF2-40B4-BE49-F238E27FC236}">
                    <a16:creationId xmlns:a16="http://schemas.microsoft.com/office/drawing/2014/main" id="{3E843E61-F686-7FDB-7565-4BD298980EB3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05;p23">
                <a:extLst>
                  <a:ext uri="{FF2B5EF4-FFF2-40B4-BE49-F238E27FC236}">
                    <a16:creationId xmlns:a16="http://schemas.microsoft.com/office/drawing/2014/main" id="{D979C402-1F22-6E03-E495-1E6D40B10BEA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06;p23">
                <a:extLst>
                  <a:ext uri="{FF2B5EF4-FFF2-40B4-BE49-F238E27FC236}">
                    <a16:creationId xmlns:a16="http://schemas.microsoft.com/office/drawing/2014/main" id="{7B670ACC-72A7-78EA-A2A3-07BF68B6B81D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07;p23">
                <a:extLst>
                  <a:ext uri="{FF2B5EF4-FFF2-40B4-BE49-F238E27FC236}">
                    <a16:creationId xmlns:a16="http://schemas.microsoft.com/office/drawing/2014/main" id="{B46D347D-1479-F986-71F5-E88620B5FC89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08;p23">
                <a:extLst>
                  <a:ext uri="{FF2B5EF4-FFF2-40B4-BE49-F238E27FC236}">
                    <a16:creationId xmlns:a16="http://schemas.microsoft.com/office/drawing/2014/main" id="{B9BDF1D7-EF4D-3D47-E134-01D8B61428BF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09;p23">
                <a:extLst>
                  <a:ext uri="{FF2B5EF4-FFF2-40B4-BE49-F238E27FC236}">
                    <a16:creationId xmlns:a16="http://schemas.microsoft.com/office/drawing/2014/main" id="{F295723A-5CFC-073F-12B6-7260CA9BFEE9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10;p23">
                <a:extLst>
                  <a:ext uri="{FF2B5EF4-FFF2-40B4-BE49-F238E27FC236}">
                    <a16:creationId xmlns:a16="http://schemas.microsoft.com/office/drawing/2014/main" id="{691AA008-1C75-6598-9BC8-4CFAFFF61648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11;p23">
                <a:extLst>
                  <a:ext uri="{FF2B5EF4-FFF2-40B4-BE49-F238E27FC236}">
                    <a16:creationId xmlns:a16="http://schemas.microsoft.com/office/drawing/2014/main" id="{7416AB91-483F-4D17-3298-759E60C2FD6B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2;p23">
                <a:extLst>
                  <a:ext uri="{FF2B5EF4-FFF2-40B4-BE49-F238E27FC236}">
                    <a16:creationId xmlns:a16="http://schemas.microsoft.com/office/drawing/2014/main" id="{FEB0D78D-569C-B219-0196-01778AA8AF6C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3;p23">
                <a:extLst>
                  <a:ext uri="{FF2B5EF4-FFF2-40B4-BE49-F238E27FC236}">
                    <a16:creationId xmlns:a16="http://schemas.microsoft.com/office/drawing/2014/main" id="{0AA0EC8D-19DB-4959-A29A-B8AF529DE6BB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4;p23">
                <a:extLst>
                  <a:ext uri="{FF2B5EF4-FFF2-40B4-BE49-F238E27FC236}">
                    <a16:creationId xmlns:a16="http://schemas.microsoft.com/office/drawing/2014/main" id="{DF7C9245-EC96-9B80-68FC-5A0D5C1054DD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15;p23">
                <a:extLst>
                  <a:ext uri="{FF2B5EF4-FFF2-40B4-BE49-F238E27FC236}">
                    <a16:creationId xmlns:a16="http://schemas.microsoft.com/office/drawing/2014/main" id="{7F895288-C433-D863-057D-0A2ABC957D9A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16;p23">
                <a:extLst>
                  <a:ext uri="{FF2B5EF4-FFF2-40B4-BE49-F238E27FC236}">
                    <a16:creationId xmlns:a16="http://schemas.microsoft.com/office/drawing/2014/main" id="{045B93F2-B4DF-8313-402A-191F70B37543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17;p23">
                <a:extLst>
                  <a:ext uri="{FF2B5EF4-FFF2-40B4-BE49-F238E27FC236}">
                    <a16:creationId xmlns:a16="http://schemas.microsoft.com/office/drawing/2014/main" id="{24E0B65E-EF4F-C7CC-F5F4-F2B1C92F8FDC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18;p23">
                <a:extLst>
                  <a:ext uri="{FF2B5EF4-FFF2-40B4-BE49-F238E27FC236}">
                    <a16:creationId xmlns:a16="http://schemas.microsoft.com/office/drawing/2014/main" id="{331B1C24-2480-E9B8-BA45-9523286C6A88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19;p23">
                <a:extLst>
                  <a:ext uri="{FF2B5EF4-FFF2-40B4-BE49-F238E27FC236}">
                    <a16:creationId xmlns:a16="http://schemas.microsoft.com/office/drawing/2014/main" id="{5EDD43A3-9D2B-BC12-FB30-CD435A272179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20;p23">
                <a:extLst>
                  <a:ext uri="{FF2B5EF4-FFF2-40B4-BE49-F238E27FC236}">
                    <a16:creationId xmlns:a16="http://schemas.microsoft.com/office/drawing/2014/main" id="{F2EAFC22-EBFB-CEC0-E93A-A35D1E8A7299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21;p23">
                <a:extLst>
                  <a:ext uri="{FF2B5EF4-FFF2-40B4-BE49-F238E27FC236}">
                    <a16:creationId xmlns:a16="http://schemas.microsoft.com/office/drawing/2014/main" id="{2C61A8BA-A1BB-88A1-1ED0-B41F50CCF508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22;p23">
                <a:extLst>
                  <a:ext uri="{FF2B5EF4-FFF2-40B4-BE49-F238E27FC236}">
                    <a16:creationId xmlns:a16="http://schemas.microsoft.com/office/drawing/2014/main" id="{1F14F44B-F1AE-06B9-5FF1-F1F461566ADC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323;p23">
                <a:extLst>
                  <a:ext uri="{FF2B5EF4-FFF2-40B4-BE49-F238E27FC236}">
                    <a16:creationId xmlns:a16="http://schemas.microsoft.com/office/drawing/2014/main" id="{E5559102-1615-263A-A5ED-7E24DA8B1DBE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324;p23">
                <a:extLst>
                  <a:ext uri="{FF2B5EF4-FFF2-40B4-BE49-F238E27FC236}">
                    <a16:creationId xmlns:a16="http://schemas.microsoft.com/office/drawing/2014/main" id="{7C8CD9CB-FBA5-9360-91B6-2083D76810B4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25;p23">
                <a:extLst>
                  <a:ext uri="{FF2B5EF4-FFF2-40B4-BE49-F238E27FC236}">
                    <a16:creationId xmlns:a16="http://schemas.microsoft.com/office/drawing/2014/main" id="{954FCF89-10DD-95ED-8AA2-6D610537907A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26;p23">
                <a:extLst>
                  <a:ext uri="{FF2B5EF4-FFF2-40B4-BE49-F238E27FC236}">
                    <a16:creationId xmlns:a16="http://schemas.microsoft.com/office/drawing/2014/main" id="{41D29C65-176D-5382-D33D-09114C3E53F8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27;p23">
                <a:extLst>
                  <a:ext uri="{FF2B5EF4-FFF2-40B4-BE49-F238E27FC236}">
                    <a16:creationId xmlns:a16="http://schemas.microsoft.com/office/drawing/2014/main" id="{AEF5A0A6-3DB4-A1C3-7367-C085D63B6D38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28;p23">
                <a:extLst>
                  <a:ext uri="{FF2B5EF4-FFF2-40B4-BE49-F238E27FC236}">
                    <a16:creationId xmlns:a16="http://schemas.microsoft.com/office/drawing/2014/main" id="{DA91FDD4-F344-9612-057E-A6634A6069B5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329;p23">
                <a:extLst>
                  <a:ext uri="{FF2B5EF4-FFF2-40B4-BE49-F238E27FC236}">
                    <a16:creationId xmlns:a16="http://schemas.microsoft.com/office/drawing/2014/main" id="{129B5257-C616-C7D8-585E-2A5107C3E930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330;p23">
                <a:extLst>
                  <a:ext uri="{FF2B5EF4-FFF2-40B4-BE49-F238E27FC236}">
                    <a16:creationId xmlns:a16="http://schemas.microsoft.com/office/drawing/2014/main" id="{C406555E-9FF4-65C1-AB8A-BCA779A7EE92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331;p23">
                <a:extLst>
                  <a:ext uri="{FF2B5EF4-FFF2-40B4-BE49-F238E27FC236}">
                    <a16:creationId xmlns:a16="http://schemas.microsoft.com/office/drawing/2014/main" id="{2A64D185-20F7-02B4-2E56-C270FB60B623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332;p23">
                <a:extLst>
                  <a:ext uri="{FF2B5EF4-FFF2-40B4-BE49-F238E27FC236}">
                    <a16:creationId xmlns:a16="http://schemas.microsoft.com/office/drawing/2014/main" id="{7EA2ED04-E0DF-1EE9-65C6-799232F21413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333;p23">
                <a:extLst>
                  <a:ext uri="{FF2B5EF4-FFF2-40B4-BE49-F238E27FC236}">
                    <a16:creationId xmlns:a16="http://schemas.microsoft.com/office/drawing/2014/main" id="{40822162-9ADE-EB41-FA9C-2C595DA2C321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334;p23">
                <a:extLst>
                  <a:ext uri="{FF2B5EF4-FFF2-40B4-BE49-F238E27FC236}">
                    <a16:creationId xmlns:a16="http://schemas.microsoft.com/office/drawing/2014/main" id="{965EB1D1-4E91-12E3-5C49-2A29318EFE4E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335;p23">
                <a:extLst>
                  <a:ext uri="{FF2B5EF4-FFF2-40B4-BE49-F238E27FC236}">
                    <a16:creationId xmlns:a16="http://schemas.microsoft.com/office/drawing/2014/main" id="{06061709-24C2-CFCF-759C-5586BE5381A4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336;p23">
                <a:extLst>
                  <a:ext uri="{FF2B5EF4-FFF2-40B4-BE49-F238E27FC236}">
                    <a16:creationId xmlns:a16="http://schemas.microsoft.com/office/drawing/2014/main" id="{A2AE0703-2BC4-67C0-D45B-E3576C102A62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37;p23">
                <a:extLst>
                  <a:ext uri="{FF2B5EF4-FFF2-40B4-BE49-F238E27FC236}">
                    <a16:creationId xmlns:a16="http://schemas.microsoft.com/office/drawing/2014/main" id="{76378E17-8C9E-E53B-8A90-BC25426CBC26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38;p23">
                <a:extLst>
                  <a:ext uri="{FF2B5EF4-FFF2-40B4-BE49-F238E27FC236}">
                    <a16:creationId xmlns:a16="http://schemas.microsoft.com/office/drawing/2014/main" id="{F77C4AC1-8FC7-4B1F-6416-251890248BB9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39;p23">
                <a:extLst>
                  <a:ext uri="{FF2B5EF4-FFF2-40B4-BE49-F238E27FC236}">
                    <a16:creationId xmlns:a16="http://schemas.microsoft.com/office/drawing/2014/main" id="{433DC08A-AED1-FE82-C15C-710E29C87E79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40;p23">
                <a:extLst>
                  <a:ext uri="{FF2B5EF4-FFF2-40B4-BE49-F238E27FC236}">
                    <a16:creationId xmlns:a16="http://schemas.microsoft.com/office/drawing/2014/main" id="{269DEF46-AF25-912B-5663-94AC88199BCD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41;p23">
                <a:extLst>
                  <a:ext uri="{FF2B5EF4-FFF2-40B4-BE49-F238E27FC236}">
                    <a16:creationId xmlns:a16="http://schemas.microsoft.com/office/drawing/2014/main" id="{57C043FC-CBEF-EE27-17EE-84129C066646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42;p23">
                <a:extLst>
                  <a:ext uri="{FF2B5EF4-FFF2-40B4-BE49-F238E27FC236}">
                    <a16:creationId xmlns:a16="http://schemas.microsoft.com/office/drawing/2014/main" id="{04CAC39C-B103-EA20-462F-569F6C4CBBA6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43;p23">
                <a:extLst>
                  <a:ext uri="{FF2B5EF4-FFF2-40B4-BE49-F238E27FC236}">
                    <a16:creationId xmlns:a16="http://schemas.microsoft.com/office/drawing/2014/main" id="{D949E901-788C-0AF0-AF7B-3E5A6F9CBBCF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44;p23">
                <a:extLst>
                  <a:ext uri="{FF2B5EF4-FFF2-40B4-BE49-F238E27FC236}">
                    <a16:creationId xmlns:a16="http://schemas.microsoft.com/office/drawing/2014/main" id="{512D4388-72E7-7A3F-7829-5A024D48BC14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45;p23">
                <a:extLst>
                  <a:ext uri="{FF2B5EF4-FFF2-40B4-BE49-F238E27FC236}">
                    <a16:creationId xmlns:a16="http://schemas.microsoft.com/office/drawing/2014/main" id="{FC7AB9A0-EF5B-910A-51FF-47628D515A23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46;p23">
                <a:extLst>
                  <a:ext uri="{FF2B5EF4-FFF2-40B4-BE49-F238E27FC236}">
                    <a16:creationId xmlns:a16="http://schemas.microsoft.com/office/drawing/2014/main" id="{6C038098-AE42-3B5E-A607-DB1A48CE4617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47;p23">
                <a:extLst>
                  <a:ext uri="{FF2B5EF4-FFF2-40B4-BE49-F238E27FC236}">
                    <a16:creationId xmlns:a16="http://schemas.microsoft.com/office/drawing/2014/main" id="{73EA7320-BE1C-A103-144F-C62D140C14D6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48;p23">
                <a:extLst>
                  <a:ext uri="{FF2B5EF4-FFF2-40B4-BE49-F238E27FC236}">
                    <a16:creationId xmlns:a16="http://schemas.microsoft.com/office/drawing/2014/main" id="{CE7E8976-4808-DF8C-5880-90DCD60D52B9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49;p23">
                <a:extLst>
                  <a:ext uri="{FF2B5EF4-FFF2-40B4-BE49-F238E27FC236}">
                    <a16:creationId xmlns:a16="http://schemas.microsoft.com/office/drawing/2014/main" id="{F6B98AC0-A400-D170-7AED-DE5830B29404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50;p23">
                <a:extLst>
                  <a:ext uri="{FF2B5EF4-FFF2-40B4-BE49-F238E27FC236}">
                    <a16:creationId xmlns:a16="http://schemas.microsoft.com/office/drawing/2014/main" id="{C542324E-1C8D-0E7B-290A-FCA54EDA61A4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51;p23">
                <a:extLst>
                  <a:ext uri="{FF2B5EF4-FFF2-40B4-BE49-F238E27FC236}">
                    <a16:creationId xmlns:a16="http://schemas.microsoft.com/office/drawing/2014/main" id="{7CD8BE6B-17EF-94AE-A200-8D5E8994C9B2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52;p23">
                <a:extLst>
                  <a:ext uri="{FF2B5EF4-FFF2-40B4-BE49-F238E27FC236}">
                    <a16:creationId xmlns:a16="http://schemas.microsoft.com/office/drawing/2014/main" id="{EE4C314A-E4D3-E747-E075-67AAFF4B2A56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53;p23">
                <a:extLst>
                  <a:ext uri="{FF2B5EF4-FFF2-40B4-BE49-F238E27FC236}">
                    <a16:creationId xmlns:a16="http://schemas.microsoft.com/office/drawing/2014/main" id="{454FC250-FE4A-763D-3F3B-DF223DA94297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54;p23">
                <a:extLst>
                  <a:ext uri="{FF2B5EF4-FFF2-40B4-BE49-F238E27FC236}">
                    <a16:creationId xmlns:a16="http://schemas.microsoft.com/office/drawing/2014/main" id="{05EFFBF0-BAE7-7529-B98C-3617D81E55F4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55;p23">
                <a:extLst>
                  <a:ext uri="{FF2B5EF4-FFF2-40B4-BE49-F238E27FC236}">
                    <a16:creationId xmlns:a16="http://schemas.microsoft.com/office/drawing/2014/main" id="{E5FABA88-201B-C49D-47EF-AAEAA96B02D6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356;p23">
                <a:extLst>
                  <a:ext uri="{FF2B5EF4-FFF2-40B4-BE49-F238E27FC236}">
                    <a16:creationId xmlns:a16="http://schemas.microsoft.com/office/drawing/2014/main" id="{EE449CA8-1D73-7D04-BDB7-039317D8FBBC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357;p23">
                <a:extLst>
                  <a:ext uri="{FF2B5EF4-FFF2-40B4-BE49-F238E27FC236}">
                    <a16:creationId xmlns:a16="http://schemas.microsoft.com/office/drawing/2014/main" id="{C01514A2-BE8A-E575-B081-1DAC4E5C44BF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58;p23">
                <a:extLst>
                  <a:ext uri="{FF2B5EF4-FFF2-40B4-BE49-F238E27FC236}">
                    <a16:creationId xmlns:a16="http://schemas.microsoft.com/office/drawing/2014/main" id="{50B42432-3425-9C38-BA28-BCAD0435AFEB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59;p23">
                <a:extLst>
                  <a:ext uri="{FF2B5EF4-FFF2-40B4-BE49-F238E27FC236}">
                    <a16:creationId xmlns:a16="http://schemas.microsoft.com/office/drawing/2014/main" id="{E7169E63-1785-23A6-1763-5E8440AFC619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60;p23">
                <a:extLst>
                  <a:ext uri="{FF2B5EF4-FFF2-40B4-BE49-F238E27FC236}">
                    <a16:creationId xmlns:a16="http://schemas.microsoft.com/office/drawing/2014/main" id="{6355BFDA-5D71-EBAE-7260-CACB8092B77D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361;p23">
                <a:extLst>
                  <a:ext uri="{FF2B5EF4-FFF2-40B4-BE49-F238E27FC236}">
                    <a16:creationId xmlns:a16="http://schemas.microsoft.com/office/drawing/2014/main" id="{385E6FB7-1654-066E-56E2-0604919AF60C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362;p23">
                <a:extLst>
                  <a:ext uri="{FF2B5EF4-FFF2-40B4-BE49-F238E27FC236}">
                    <a16:creationId xmlns:a16="http://schemas.microsoft.com/office/drawing/2014/main" id="{A8773E73-273D-E6BB-481A-69E583CD9AEB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363;p23">
                <a:extLst>
                  <a:ext uri="{FF2B5EF4-FFF2-40B4-BE49-F238E27FC236}">
                    <a16:creationId xmlns:a16="http://schemas.microsoft.com/office/drawing/2014/main" id="{F2E5B794-A89A-141F-A925-CBC31FC14BF9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64;p23">
                <a:extLst>
                  <a:ext uri="{FF2B5EF4-FFF2-40B4-BE49-F238E27FC236}">
                    <a16:creationId xmlns:a16="http://schemas.microsoft.com/office/drawing/2014/main" id="{1A6EA82D-774F-17AD-625F-78B96DAD2859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65;p23">
                <a:extLst>
                  <a:ext uri="{FF2B5EF4-FFF2-40B4-BE49-F238E27FC236}">
                    <a16:creationId xmlns:a16="http://schemas.microsoft.com/office/drawing/2014/main" id="{52B32723-C180-5BD6-FB43-3BA67C4B0ABB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66;p23">
                <a:extLst>
                  <a:ext uri="{FF2B5EF4-FFF2-40B4-BE49-F238E27FC236}">
                    <a16:creationId xmlns:a16="http://schemas.microsoft.com/office/drawing/2014/main" id="{61C284B1-DC9B-FA95-12C4-45990D44918C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367;p23">
                <a:extLst>
                  <a:ext uri="{FF2B5EF4-FFF2-40B4-BE49-F238E27FC236}">
                    <a16:creationId xmlns:a16="http://schemas.microsoft.com/office/drawing/2014/main" id="{80A66D6C-5714-BE88-C559-35F5BB3FE06A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368;p23">
                <a:extLst>
                  <a:ext uri="{FF2B5EF4-FFF2-40B4-BE49-F238E27FC236}">
                    <a16:creationId xmlns:a16="http://schemas.microsoft.com/office/drawing/2014/main" id="{72C1F1C3-98F4-80A8-E9A4-36F7C6559E7C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69;p23">
                <a:extLst>
                  <a:ext uri="{FF2B5EF4-FFF2-40B4-BE49-F238E27FC236}">
                    <a16:creationId xmlns:a16="http://schemas.microsoft.com/office/drawing/2014/main" id="{CC00E95F-44C9-71F8-0D8A-862DC1C1C491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370;p23">
                <a:extLst>
                  <a:ext uri="{FF2B5EF4-FFF2-40B4-BE49-F238E27FC236}">
                    <a16:creationId xmlns:a16="http://schemas.microsoft.com/office/drawing/2014/main" id="{E571E34C-93DF-7769-EAE7-E840BF6D0B9B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371;p23">
                <a:extLst>
                  <a:ext uri="{FF2B5EF4-FFF2-40B4-BE49-F238E27FC236}">
                    <a16:creationId xmlns:a16="http://schemas.microsoft.com/office/drawing/2014/main" id="{9141924F-8822-2411-825D-78AF4E46D3F9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372;p23">
                <a:extLst>
                  <a:ext uri="{FF2B5EF4-FFF2-40B4-BE49-F238E27FC236}">
                    <a16:creationId xmlns:a16="http://schemas.microsoft.com/office/drawing/2014/main" id="{C9A96ECC-51A8-EF85-5D3C-FCA55F571582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373;p23">
                <a:extLst>
                  <a:ext uri="{FF2B5EF4-FFF2-40B4-BE49-F238E27FC236}">
                    <a16:creationId xmlns:a16="http://schemas.microsoft.com/office/drawing/2014/main" id="{7672810E-5F02-E122-78C7-1E618B02D6E7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374;p23">
                <a:extLst>
                  <a:ext uri="{FF2B5EF4-FFF2-40B4-BE49-F238E27FC236}">
                    <a16:creationId xmlns:a16="http://schemas.microsoft.com/office/drawing/2014/main" id="{99F8AB72-6ADA-C45F-9FE5-D9590951E3DB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375;p23">
                <a:extLst>
                  <a:ext uri="{FF2B5EF4-FFF2-40B4-BE49-F238E27FC236}">
                    <a16:creationId xmlns:a16="http://schemas.microsoft.com/office/drawing/2014/main" id="{3A0E41FB-25EE-547E-619F-87A0FA79C0C1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376;p23">
                <a:extLst>
                  <a:ext uri="{FF2B5EF4-FFF2-40B4-BE49-F238E27FC236}">
                    <a16:creationId xmlns:a16="http://schemas.microsoft.com/office/drawing/2014/main" id="{33997AE4-535E-FDC5-051D-ECD5759368CB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377;p23">
                <a:extLst>
                  <a:ext uri="{FF2B5EF4-FFF2-40B4-BE49-F238E27FC236}">
                    <a16:creationId xmlns:a16="http://schemas.microsoft.com/office/drawing/2014/main" id="{9D6CFF6F-70AD-E269-C35B-37BE8CCE5ACC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378;p23">
                <a:extLst>
                  <a:ext uri="{FF2B5EF4-FFF2-40B4-BE49-F238E27FC236}">
                    <a16:creationId xmlns:a16="http://schemas.microsoft.com/office/drawing/2014/main" id="{0C45BC77-A3D5-363B-F951-192FA4AB82F3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379;p23">
                <a:extLst>
                  <a:ext uri="{FF2B5EF4-FFF2-40B4-BE49-F238E27FC236}">
                    <a16:creationId xmlns:a16="http://schemas.microsoft.com/office/drawing/2014/main" id="{83012FB3-A5DD-4095-51B3-57450F8CDE6D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380;p23">
                <a:extLst>
                  <a:ext uri="{FF2B5EF4-FFF2-40B4-BE49-F238E27FC236}">
                    <a16:creationId xmlns:a16="http://schemas.microsoft.com/office/drawing/2014/main" id="{F40CBE34-9F01-8095-8774-65D715586A97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381;p23">
                <a:extLst>
                  <a:ext uri="{FF2B5EF4-FFF2-40B4-BE49-F238E27FC236}">
                    <a16:creationId xmlns:a16="http://schemas.microsoft.com/office/drawing/2014/main" id="{68902330-BA3F-E888-189B-27DC624FB65F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382;p23">
                <a:extLst>
                  <a:ext uri="{FF2B5EF4-FFF2-40B4-BE49-F238E27FC236}">
                    <a16:creationId xmlns:a16="http://schemas.microsoft.com/office/drawing/2014/main" id="{5876DDAC-E0B9-A880-6EAF-18D5C99B9642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383;p23">
                <a:extLst>
                  <a:ext uri="{FF2B5EF4-FFF2-40B4-BE49-F238E27FC236}">
                    <a16:creationId xmlns:a16="http://schemas.microsoft.com/office/drawing/2014/main" id="{FE32F542-EBEA-1F46-FD58-6FB517EBC284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384;p23">
                <a:extLst>
                  <a:ext uri="{FF2B5EF4-FFF2-40B4-BE49-F238E27FC236}">
                    <a16:creationId xmlns:a16="http://schemas.microsoft.com/office/drawing/2014/main" id="{759A697B-0CDE-E663-EE4E-CB025A5359A3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385;p23">
                <a:extLst>
                  <a:ext uri="{FF2B5EF4-FFF2-40B4-BE49-F238E27FC236}">
                    <a16:creationId xmlns:a16="http://schemas.microsoft.com/office/drawing/2014/main" id="{86331CC9-12E0-5192-E691-DE57E053FC59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86;p23">
                <a:extLst>
                  <a:ext uri="{FF2B5EF4-FFF2-40B4-BE49-F238E27FC236}">
                    <a16:creationId xmlns:a16="http://schemas.microsoft.com/office/drawing/2014/main" id="{33AEE968-7A3C-DDB3-2B4C-488E93003936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387;p23">
                <a:extLst>
                  <a:ext uri="{FF2B5EF4-FFF2-40B4-BE49-F238E27FC236}">
                    <a16:creationId xmlns:a16="http://schemas.microsoft.com/office/drawing/2014/main" id="{FF4EB88B-F315-6012-D1C1-54552A9936EC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88;p23">
                <a:extLst>
                  <a:ext uri="{FF2B5EF4-FFF2-40B4-BE49-F238E27FC236}">
                    <a16:creationId xmlns:a16="http://schemas.microsoft.com/office/drawing/2014/main" id="{924E46BE-E386-A74A-11AA-81E062B17D2D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389;p23">
                <a:extLst>
                  <a:ext uri="{FF2B5EF4-FFF2-40B4-BE49-F238E27FC236}">
                    <a16:creationId xmlns:a16="http://schemas.microsoft.com/office/drawing/2014/main" id="{0B7595D3-25D6-5B53-1BA4-0D84767460F2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390;p23">
                <a:extLst>
                  <a:ext uri="{FF2B5EF4-FFF2-40B4-BE49-F238E27FC236}">
                    <a16:creationId xmlns:a16="http://schemas.microsoft.com/office/drawing/2014/main" id="{51693A5B-276A-E9BC-FBC6-B08ABC15D1C9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91;p23">
                <a:extLst>
                  <a:ext uri="{FF2B5EF4-FFF2-40B4-BE49-F238E27FC236}">
                    <a16:creationId xmlns:a16="http://schemas.microsoft.com/office/drawing/2014/main" id="{02B207F6-3F77-0C32-AEC5-9B9A2D600753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392;p23">
                <a:extLst>
                  <a:ext uri="{FF2B5EF4-FFF2-40B4-BE49-F238E27FC236}">
                    <a16:creationId xmlns:a16="http://schemas.microsoft.com/office/drawing/2014/main" id="{A8BF0AE5-DDAA-A420-7F5A-AC0B50502815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393;p23">
                <a:extLst>
                  <a:ext uri="{FF2B5EF4-FFF2-40B4-BE49-F238E27FC236}">
                    <a16:creationId xmlns:a16="http://schemas.microsoft.com/office/drawing/2014/main" id="{F81775C3-D2C2-D2AA-5D7D-46F69273C420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394;p23">
                <a:extLst>
                  <a:ext uri="{FF2B5EF4-FFF2-40B4-BE49-F238E27FC236}">
                    <a16:creationId xmlns:a16="http://schemas.microsoft.com/office/drawing/2014/main" id="{55EE46CA-6FF5-E700-D672-C279928FB0B8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395;p23">
                <a:extLst>
                  <a:ext uri="{FF2B5EF4-FFF2-40B4-BE49-F238E27FC236}">
                    <a16:creationId xmlns:a16="http://schemas.microsoft.com/office/drawing/2014/main" id="{F558A081-DAD6-5247-613D-7960381BECD9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396;p23">
                <a:extLst>
                  <a:ext uri="{FF2B5EF4-FFF2-40B4-BE49-F238E27FC236}">
                    <a16:creationId xmlns:a16="http://schemas.microsoft.com/office/drawing/2014/main" id="{64076D8F-1C54-F5DC-A662-2B52E05513C1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397;p23">
                <a:extLst>
                  <a:ext uri="{FF2B5EF4-FFF2-40B4-BE49-F238E27FC236}">
                    <a16:creationId xmlns:a16="http://schemas.microsoft.com/office/drawing/2014/main" id="{10B6A8F4-89CA-DB8B-C90A-E95BAEB780F5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398;p23">
                <a:extLst>
                  <a:ext uri="{FF2B5EF4-FFF2-40B4-BE49-F238E27FC236}">
                    <a16:creationId xmlns:a16="http://schemas.microsoft.com/office/drawing/2014/main" id="{E8CAC507-C5DD-B238-AC61-7AC7D752CC96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399;p23">
                <a:extLst>
                  <a:ext uri="{FF2B5EF4-FFF2-40B4-BE49-F238E27FC236}">
                    <a16:creationId xmlns:a16="http://schemas.microsoft.com/office/drawing/2014/main" id="{568A6127-09AD-D450-3C00-01B40B1A4243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400;p23">
                <a:extLst>
                  <a:ext uri="{FF2B5EF4-FFF2-40B4-BE49-F238E27FC236}">
                    <a16:creationId xmlns:a16="http://schemas.microsoft.com/office/drawing/2014/main" id="{8AF2D9CD-9178-F307-B4F3-E544C6C034C8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401;p23">
                <a:extLst>
                  <a:ext uri="{FF2B5EF4-FFF2-40B4-BE49-F238E27FC236}">
                    <a16:creationId xmlns:a16="http://schemas.microsoft.com/office/drawing/2014/main" id="{209F73B2-F2DA-F507-5E5D-3DAE477F8CB4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402;p23">
                <a:extLst>
                  <a:ext uri="{FF2B5EF4-FFF2-40B4-BE49-F238E27FC236}">
                    <a16:creationId xmlns:a16="http://schemas.microsoft.com/office/drawing/2014/main" id="{2173E499-85C8-FA59-8DB8-6F2A0248823B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403;p23">
                <a:extLst>
                  <a:ext uri="{FF2B5EF4-FFF2-40B4-BE49-F238E27FC236}">
                    <a16:creationId xmlns:a16="http://schemas.microsoft.com/office/drawing/2014/main" id="{26E7BB91-AA15-9F6F-70A2-B4856962CA93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404;p23">
                <a:extLst>
                  <a:ext uri="{FF2B5EF4-FFF2-40B4-BE49-F238E27FC236}">
                    <a16:creationId xmlns:a16="http://schemas.microsoft.com/office/drawing/2014/main" id="{17B296DD-ED0C-AEDC-5E9A-C9A88041E3B1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405;p23">
                <a:extLst>
                  <a:ext uri="{FF2B5EF4-FFF2-40B4-BE49-F238E27FC236}">
                    <a16:creationId xmlns:a16="http://schemas.microsoft.com/office/drawing/2014/main" id="{1C0D7682-AD6F-3A8E-2E29-2463214D617F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406;p23">
                <a:extLst>
                  <a:ext uri="{FF2B5EF4-FFF2-40B4-BE49-F238E27FC236}">
                    <a16:creationId xmlns:a16="http://schemas.microsoft.com/office/drawing/2014/main" id="{07A42EFF-BDFF-E41D-3D4C-21A3109D6208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407;p23">
                <a:extLst>
                  <a:ext uri="{FF2B5EF4-FFF2-40B4-BE49-F238E27FC236}">
                    <a16:creationId xmlns:a16="http://schemas.microsoft.com/office/drawing/2014/main" id="{3EBA08A8-13FA-08A0-1296-B868BFFF802A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408;p23">
                <a:extLst>
                  <a:ext uri="{FF2B5EF4-FFF2-40B4-BE49-F238E27FC236}">
                    <a16:creationId xmlns:a16="http://schemas.microsoft.com/office/drawing/2014/main" id="{46775AB4-10EE-F37E-C3FB-0D808C2842D5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409;p23">
                <a:extLst>
                  <a:ext uri="{FF2B5EF4-FFF2-40B4-BE49-F238E27FC236}">
                    <a16:creationId xmlns:a16="http://schemas.microsoft.com/office/drawing/2014/main" id="{546DABA2-376C-EC32-FB04-6D52F4F4AA59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410;p23">
                <a:extLst>
                  <a:ext uri="{FF2B5EF4-FFF2-40B4-BE49-F238E27FC236}">
                    <a16:creationId xmlns:a16="http://schemas.microsoft.com/office/drawing/2014/main" id="{FD6A44AD-F13C-2F20-04D6-400269604B67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411;p23">
              <a:extLst>
                <a:ext uri="{FF2B5EF4-FFF2-40B4-BE49-F238E27FC236}">
                  <a16:creationId xmlns:a16="http://schemas.microsoft.com/office/drawing/2014/main" id="{EC7CCF32-F07E-BB5F-E528-E96AC3046A4F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12;p23">
              <a:extLst>
                <a:ext uri="{FF2B5EF4-FFF2-40B4-BE49-F238E27FC236}">
                  <a16:creationId xmlns:a16="http://schemas.microsoft.com/office/drawing/2014/main" id="{0F97ACB6-9F08-3D0E-0C68-843418A4D282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50341-149B-AEBD-21AA-19ADB6664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613" y="172936"/>
            <a:ext cx="5530774" cy="420600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Продвижение приложения, маркетинг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F4CB5B-0193-1F80-F832-11FD72BA8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26" y="715617"/>
            <a:ext cx="6939747" cy="408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76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99;p23">
            <a:extLst>
              <a:ext uri="{FF2B5EF4-FFF2-40B4-BE49-F238E27FC236}">
                <a16:creationId xmlns:a16="http://schemas.microsoft.com/office/drawing/2014/main" id="{363C242C-B630-70D0-7C3B-936784E3E2E5}"/>
              </a:ext>
            </a:extLst>
          </p:cNvPr>
          <p:cNvGrpSpPr/>
          <p:nvPr/>
        </p:nvGrpSpPr>
        <p:grpSpPr>
          <a:xfrm>
            <a:off x="7276854" y="918756"/>
            <a:ext cx="1530038" cy="3706730"/>
            <a:chOff x="1564538" y="1114024"/>
            <a:chExt cx="1365496" cy="3308104"/>
          </a:xfrm>
        </p:grpSpPr>
        <p:sp>
          <p:nvSpPr>
            <p:cNvPr id="5" name="Google Shape;1300;p23">
              <a:extLst>
                <a:ext uri="{FF2B5EF4-FFF2-40B4-BE49-F238E27FC236}">
                  <a16:creationId xmlns:a16="http://schemas.microsoft.com/office/drawing/2014/main" id="{03F259B6-10E0-935B-76B2-34BAD2EC9FF8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01;p23">
              <a:extLst>
                <a:ext uri="{FF2B5EF4-FFF2-40B4-BE49-F238E27FC236}">
                  <a16:creationId xmlns:a16="http://schemas.microsoft.com/office/drawing/2014/main" id="{2031A5BE-E729-B6C7-6DE8-CFB242A1356B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1302;p23">
              <a:extLst>
                <a:ext uri="{FF2B5EF4-FFF2-40B4-BE49-F238E27FC236}">
                  <a16:creationId xmlns:a16="http://schemas.microsoft.com/office/drawing/2014/main" id="{47E620B6-CAE9-4F45-999E-F474FA722C2A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1" name="Google Shape;1303;p23">
                <a:extLst>
                  <a:ext uri="{FF2B5EF4-FFF2-40B4-BE49-F238E27FC236}">
                    <a16:creationId xmlns:a16="http://schemas.microsoft.com/office/drawing/2014/main" id="{FCBF4337-A6FC-5D3E-0744-5C0C5D4B3A4C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04;p23">
                <a:extLst>
                  <a:ext uri="{FF2B5EF4-FFF2-40B4-BE49-F238E27FC236}">
                    <a16:creationId xmlns:a16="http://schemas.microsoft.com/office/drawing/2014/main" id="{0F4A146F-8A00-A6CA-CB51-E2EB78F57DB5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05;p23">
                <a:extLst>
                  <a:ext uri="{FF2B5EF4-FFF2-40B4-BE49-F238E27FC236}">
                    <a16:creationId xmlns:a16="http://schemas.microsoft.com/office/drawing/2014/main" id="{34FDA080-C2E9-46D7-A156-12E5C7644E99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06;p23">
                <a:extLst>
                  <a:ext uri="{FF2B5EF4-FFF2-40B4-BE49-F238E27FC236}">
                    <a16:creationId xmlns:a16="http://schemas.microsoft.com/office/drawing/2014/main" id="{833AA928-B7C0-4B3F-3B55-9EB89E88F982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07;p23">
                <a:extLst>
                  <a:ext uri="{FF2B5EF4-FFF2-40B4-BE49-F238E27FC236}">
                    <a16:creationId xmlns:a16="http://schemas.microsoft.com/office/drawing/2014/main" id="{ECE02F53-4407-8DED-E035-C31FD30D4AA6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08;p23">
                <a:extLst>
                  <a:ext uri="{FF2B5EF4-FFF2-40B4-BE49-F238E27FC236}">
                    <a16:creationId xmlns:a16="http://schemas.microsoft.com/office/drawing/2014/main" id="{3FAE8977-2ACB-BBF4-628A-EF2791189B30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09;p23">
                <a:extLst>
                  <a:ext uri="{FF2B5EF4-FFF2-40B4-BE49-F238E27FC236}">
                    <a16:creationId xmlns:a16="http://schemas.microsoft.com/office/drawing/2014/main" id="{75AEA918-2F83-3609-E3A3-CD70B9734308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10;p23">
                <a:extLst>
                  <a:ext uri="{FF2B5EF4-FFF2-40B4-BE49-F238E27FC236}">
                    <a16:creationId xmlns:a16="http://schemas.microsoft.com/office/drawing/2014/main" id="{07B72D87-6B08-E5CC-A955-E927F145B7B9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11;p23">
                <a:extLst>
                  <a:ext uri="{FF2B5EF4-FFF2-40B4-BE49-F238E27FC236}">
                    <a16:creationId xmlns:a16="http://schemas.microsoft.com/office/drawing/2014/main" id="{D0317A39-AC90-391B-6491-52CC60E5B4E0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12;p23">
                <a:extLst>
                  <a:ext uri="{FF2B5EF4-FFF2-40B4-BE49-F238E27FC236}">
                    <a16:creationId xmlns:a16="http://schemas.microsoft.com/office/drawing/2014/main" id="{F0115032-8645-8DF4-36CD-26485625B50F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13;p23">
                <a:extLst>
                  <a:ext uri="{FF2B5EF4-FFF2-40B4-BE49-F238E27FC236}">
                    <a16:creationId xmlns:a16="http://schemas.microsoft.com/office/drawing/2014/main" id="{A83B6A0C-60BD-461B-E90F-C8D6FCFB8248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14;p23">
                <a:extLst>
                  <a:ext uri="{FF2B5EF4-FFF2-40B4-BE49-F238E27FC236}">
                    <a16:creationId xmlns:a16="http://schemas.microsoft.com/office/drawing/2014/main" id="{9E61BE34-0255-EE23-E21E-5F2D38FE42CB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5;p23">
                <a:extLst>
                  <a:ext uri="{FF2B5EF4-FFF2-40B4-BE49-F238E27FC236}">
                    <a16:creationId xmlns:a16="http://schemas.microsoft.com/office/drawing/2014/main" id="{83F9A1D6-3E4F-B37F-6B16-C5A44A07FA11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6;p23">
                <a:extLst>
                  <a:ext uri="{FF2B5EF4-FFF2-40B4-BE49-F238E27FC236}">
                    <a16:creationId xmlns:a16="http://schemas.microsoft.com/office/drawing/2014/main" id="{EFCC7A91-EFD1-B91F-29B2-A3CF1EF86F2A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7;p23">
                <a:extLst>
                  <a:ext uri="{FF2B5EF4-FFF2-40B4-BE49-F238E27FC236}">
                    <a16:creationId xmlns:a16="http://schemas.microsoft.com/office/drawing/2014/main" id="{FEC8FF7C-7B4C-709A-F9A9-B0B8B99109BB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18;p23">
                <a:extLst>
                  <a:ext uri="{FF2B5EF4-FFF2-40B4-BE49-F238E27FC236}">
                    <a16:creationId xmlns:a16="http://schemas.microsoft.com/office/drawing/2014/main" id="{2E1C0714-CD44-ED9F-CC20-A9997CBCE9D9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19;p23">
                <a:extLst>
                  <a:ext uri="{FF2B5EF4-FFF2-40B4-BE49-F238E27FC236}">
                    <a16:creationId xmlns:a16="http://schemas.microsoft.com/office/drawing/2014/main" id="{12BA8A5D-9FAE-E693-28C8-A72017E9BED3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20;p23">
                <a:extLst>
                  <a:ext uri="{FF2B5EF4-FFF2-40B4-BE49-F238E27FC236}">
                    <a16:creationId xmlns:a16="http://schemas.microsoft.com/office/drawing/2014/main" id="{8D87F06A-5D1C-7289-0D86-8427706F4C2E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21;p23">
                <a:extLst>
                  <a:ext uri="{FF2B5EF4-FFF2-40B4-BE49-F238E27FC236}">
                    <a16:creationId xmlns:a16="http://schemas.microsoft.com/office/drawing/2014/main" id="{5154252F-4633-89F4-005D-C6252EE0BBC3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22;p23">
                <a:extLst>
                  <a:ext uri="{FF2B5EF4-FFF2-40B4-BE49-F238E27FC236}">
                    <a16:creationId xmlns:a16="http://schemas.microsoft.com/office/drawing/2014/main" id="{DF828F24-5EE9-86BA-D22E-58F3F475A458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23;p23">
                <a:extLst>
                  <a:ext uri="{FF2B5EF4-FFF2-40B4-BE49-F238E27FC236}">
                    <a16:creationId xmlns:a16="http://schemas.microsoft.com/office/drawing/2014/main" id="{28537F90-385D-962F-A1CA-D31D2CECE69C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24;p23">
                <a:extLst>
                  <a:ext uri="{FF2B5EF4-FFF2-40B4-BE49-F238E27FC236}">
                    <a16:creationId xmlns:a16="http://schemas.microsoft.com/office/drawing/2014/main" id="{B7AA0765-7583-A107-1786-A14B761FFC57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25;p23">
                <a:extLst>
                  <a:ext uri="{FF2B5EF4-FFF2-40B4-BE49-F238E27FC236}">
                    <a16:creationId xmlns:a16="http://schemas.microsoft.com/office/drawing/2014/main" id="{FEDE8C90-7D46-DA76-D0CB-48262FBB9C1B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326;p23">
                <a:extLst>
                  <a:ext uri="{FF2B5EF4-FFF2-40B4-BE49-F238E27FC236}">
                    <a16:creationId xmlns:a16="http://schemas.microsoft.com/office/drawing/2014/main" id="{67D05D61-8842-F2D4-030E-6BD65718F070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327;p23">
                <a:extLst>
                  <a:ext uri="{FF2B5EF4-FFF2-40B4-BE49-F238E27FC236}">
                    <a16:creationId xmlns:a16="http://schemas.microsoft.com/office/drawing/2014/main" id="{0379CB8B-22BE-FF42-9D3E-E9B5835E5B43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28;p23">
                <a:extLst>
                  <a:ext uri="{FF2B5EF4-FFF2-40B4-BE49-F238E27FC236}">
                    <a16:creationId xmlns:a16="http://schemas.microsoft.com/office/drawing/2014/main" id="{571BBE76-F9E2-D67C-1376-F564CFF66BA2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29;p23">
                <a:extLst>
                  <a:ext uri="{FF2B5EF4-FFF2-40B4-BE49-F238E27FC236}">
                    <a16:creationId xmlns:a16="http://schemas.microsoft.com/office/drawing/2014/main" id="{6E2B1BB7-2FBD-EDD2-38FD-5EB26EF54654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30;p23">
                <a:extLst>
                  <a:ext uri="{FF2B5EF4-FFF2-40B4-BE49-F238E27FC236}">
                    <a16:creationId xmlns:a16="http://schemas.microsoft.com/office/drawing/2014/main" id="{20840F42-F998-6391-C6FA-896FBBE3FA3E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31;p23">
                <a:extLst>
                  <a:ext uri="{FF2B5EF4-FFF2-40B4-BE49-F238E27FC236}">
                    <a16:creationId xmlns:a16="http://schemas.microsoft.com/office/drawing/2014/main" id="{509377D7-87B5-B9B5-49F1-88D0A5A63775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332;p23">
                <a:extLst>
                  <a:ext uri="{FF2B5EF4-FFF2-40B4-BE49-F238E27FC236}">
                    <a16:creationId xmlns:a16="http://schemas.microsoft.com/office/drawing/2014/main" id="{0A41DFD9-2EB1-7FF6-CDB6-D776AAADF160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333;p23">
                <a:extLst>
                  <a:ext uri="{FF2B5EF4-FFF2-40B4-BE49-F238E27FC236}">
                    <a16:creationId xmlns:a16="http://schemas.microsoft.com/office/drawing/2014/main" id="{81BF5743-160F-DD12-DF65-B5865B26FE1A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334;p23">
                <a:extLst>
                  <a:ext uri="{FF2B5EF4-FFF2-40B4-BE49-F238E27FC236}">
                    <a16:creationId xmlns:a16="http://schemas.microsoft.com/office/drawing/2014/main" id="{77AB4784-FEE8-23AD-5424-9756AF0E5DEE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335;p23">
                <a:extLst>
                  <a:ext uri="{FF2B5EF4-FFF2-40B4-BE49-F238E27FC236}">
                    <a16:creationId xmlns:a16="http://schemas.microsoft.com/office/drawing/2014/main" id="{E8C91B83-D941-1C91-794F-9AB1E2881C82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336;p23">
                <a:extLst>
                  <a:ext uri="{FF2B5EF4-FFF2-40B4-BE49-F238E27FC236}">
                    <a16:creationId xmlns:a16="http://schemas.microsoft.com/office/drawing/2014/main" id="{1404CABA-E4C2-2169-9453-879CECD3330B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337;p23">
                <a:extLst>
                  <a:ext uri="{FF2B5EF4-FFF2-40B4-BE49-F238E27FC236}">
                    <a16:creationId xmlns:a16="http://schemas.microsoft.com/office/drawing/2014/main" id="{095C6CCE-98D0-08F2-635D-22D79ADAA87D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338;p23">
                <a:extLst>
                  <a:ext uri="{FF2B5EF4-FFF2-40B4-BE49-F238E27FC236}">
                    <a16:creationId xmlns:a16="http://schemas.microsoft.com/office/drawing/2014/main" id="{C88BF05E-B06A-0BAC-830A-2EB0BB437B32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339;p23">
                <a:extLst>
                  <a:ext uri="{FF2B5EF4-FFF2-40B4-BE49-F238E27FC236}">
                    <a16:creationId xmlns:a16="http://schemas.microsoft.com/office/drawing/2014/main" id="{44908E0D-DECA-5109-001C-C2525D8FD37D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40;p23">
                <a:extLst>
                  <a:ext uri="{FF2B5EF4-FFF2-40B4-BE49-F238E27FC236}">
                    <a16:creationId xmlns:a16="http://schemas.microsoft.com/office/drawing/2014/main" id="{B02E281D-6128-4F30-C98B-E24A8A1545B5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41;p23">
                <a:extLst>
                  <a:ext uri="{FF2B5EF4-FFF2-40B4-BE49-F238E27FC236}">
                    <a16:creationId xmlns:a16="http://schemas.microsoft.com/office/drawing/2014/main" id="{383D1FD0-5A50-FC90-4A2D-977C2D92E67B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42;p23">
                <a:extLst>
                  <a:ext uri="{FF2B5EF4-FFF2-40B4-BE49-F238E27FC236}">
                    <a16:creationId xmlns:a16="http://schemas.microsoft.com/office/drawing/2014/main" id="{CEAD782B-E7BD-7C76-D124-1BEE15B3E2A3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43;p23">
                <a:extLst>
                  <a:ext uri="{FF2B5EF4-FFF2-40B4-BE49-F238E27FC236}">
                    <a16:creationId xmlns:a16="http://schemas.microsoft.com/office/drawing/2014/main" id="{59B0B23F-5839-BC15-7BF5-6F891FCB50D0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44;p23">
                <a:extLst>
                  <a:ext uri="{FF2B5EF4-FFF2-40B4-BE49-F238E27FC236}">
                    <a16:creationId xmlns:a16="http://schemas.microsoft.com/office/drawing/2014/main" id="{6B7C5395-3440-67FE-BE82-5F6D9A61EDA3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45;p23">
                <a:extLst>
                  <a:ext uri="{FF2B5EF4-FFF2-40B4-BE49-F238E27FC236}">
                    <a16:creationId xmlns:a16="http://schemas.microsoft.com/office/drawing/2014/main" id="{E02450C8-1B82-4CD6-73EF-677D3CE919AF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46;p23">
                <a:extLst>
                  <a:ext uri="{FF2B5EF4-FFF2-40B4-BE49-F238E27FC236}">
                    <a16:creationId xmlns:a16="http://schemas.microsoft.com/office/drawing/2014/main" id="{D9F8609B-5F00-D5B5-828A-0CDFF539397A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47;p23">
                <a:extLst>
                  <a:ext uri="{FF2B5EF4-FFF2-40B4-BE49-F238E27FC236}">
                    <a16:creationId xmlns:a16="http://schemas.microsoft.com/office/drawing/2014/main" id="{ED23287B-0391-0CAD-AD81-294B3C456AE7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48;p23">
                <a:extLst>
                  <a:ext uri="{FF2B5EF4-FFF2-40B4-BE49-F238E27FC236}">
                    <a16:creationId xmlns:a16="http://schemas.microsoft.com/office/drawing/2014/main" id="{9DE053E6-0A91-BD55-1E68-BA8406211A1E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49;p23">
                <a:extLst>
                  <a:ext uri="{FF2B5EF4-FFF2-40B4-BE49-F238E27FC236}">
                    <a16:creationId xmlns:a16="http://schemas.microsoft.com/office/drawing/2014/main" id="{5E397931-A4D8-C4CB-ABAC-89D5F7297FC2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50;p23">
                <a:extLst>
                  <a:ext uri="{FF2B5EF4-FFF2-40B4-BE49-F238E27FC236}">
                    <a16:creationId xmlns:a16="http://schemas.microsoft.com/office/drawing/2014/main" id="{2EC61395-5F64-6F02-1225-6C19F190F088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51;p23">
                <a:extLst>
                  <a:ext uri="{FF2B5EF4-FFF2-40B4-BE49-F238E27FC236}">
                    <a16:creationId xmlns:a16="http://schemas.microsoft.com/office/drawing/2014/main" id="{0707D3EC-B252-3372-2A22-F537C3DCC823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52;p23">
                <a:extLst>
                  <a:ext uri="{FF2B5EF4-FFF2-40B4-BE49-F238E27FC236}">
                    <a16:creationId xmlns:a16="http://schemas.microsoft.com/office/drawing/2014/main" id="{F84EAB76-9F1F-D714-FB61-A95ABC8A5CF5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53;p23">
                <a:extLst>
                  <a:ext uri="{FF2B5EF4-FFF2-40B4-BE49-F238E27FC236}">
                    <a16:creationId xmlns:a16="http://schemas.microsoft.com/office/drawing/2014/main" id="{F13D13F2-667E-55FB-6CCA-B5B9BF9A3569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54;p23">
                <a:extLst>
                  <a:ext uri="{FF2B5EF4-FFF2-40B4-BE49-F238E27FC236}">
                    <a16:creationId xmlns:a16="http://schemas.microsoft.com/office/drawing/2014/main" id="{CDB46F84-F8C6-87CC-B841-F216E16BB2CE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55;p23">
                <a:extLst>
                  <a:ext uri="{FF2B5EF4-FFF2-40B4-BE49-F238E27FC236}">
                    <a16:creationId xmlns:a16="http://schemas.microsoft.com/office/drawing/2014/main" id="{FCC5253E-9DA6-D0D5-72CF-27AB7B1AD7E0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56;p23">
                <a:extLst>
                  <a:ext uri="{FF2B5EF4-FFF2-40B4-BE49-F238E27FC236}">
                    <a16:creationId xmlns:a16="http://schemas.microsoft.com/office/drawing/2014/main" id="{45CE79DF-5728-6A2B-0BDF-5463F87F5F73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57;p23">
                <a:extLst>
                  <a:ext uri="{FF2B5EF4-FFF2-40B4-BE49-F238E27FC236}">
                    <a16:creationId xmlns:a16="http://schemas.microsoft.com/office/drawing/2014/main" id="{374FDC05-ADC1-1369-3260-225DDBEBFC5D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58;p23">
                <a:extLst>
                  <a:ext uri="{FF2B5EF4-FFF2-40B4-BE49-F238E27FC236}">
                    <a16:creationId xmlns:a16="http://schemas.microsoft.com/office/drawing/2014/main" id="{E0E33D56-6674-DB0D-689B-42DC9FC8A1CA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359;p23">
                <a:extLst>
                  <a:ext uri="{FF2B5EF4-FFF2-40B4-BE49-F238E27FC236}">
                    <a16:creationId xmlns:a16="http://schemas.microsoft.com/office/drawing/2014/main" id="{7F94D467-38D7-B262-E57E-8954B2FC0234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360;p23">
                <a:extLst>
                  <a:ext uri="{FF2B5EF4-FFF2-40B4-BE49-F238E27FC236}">
                    <a16:creationId xmlns:a16="http://schemas.microsoft.com/office/drawing/2014/main" id="{42F1304A-2D92-363B-C85D-10A6A1386D06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61;p23">
                <a:extLst>
                  <a:ext uri="{FF2B5EF4-FFF2-40B4-BE49-F238E27FC236}">
                    <a16:creationId xmlns:a16="http://schemas.microsoft.com/office/drawing/2014/main" id="{5E94FB2C-C109-C2B3-1021-64CB76AB2BED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62;p23">
                <a:extLst>
                  <a:ext uri="{FF2B5EF4-FFF2-40B4-BE49-F238E27FC236}">
                    <a16:creationId xmlns:a16="http://schemas.microsoft.com/office/drawing/2014/main" id="{3DF0A53A-DA22-25FF-7660-2C08ACE4180F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63;p23">
                <a:extLst>
                  <a:ext uri="{FF2B5EF4-FFF2-40B4-BE49-F238E27FC236}">
                    <a16:creationId xmlns:a16="http://schemas.microsoft.com/office/drawing/2014/main" id="{32BF629C-7EBB-DC4C-5A65-7F7BC719CB4C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364;p23">
                <a:extLst>
                  <a:ext uri="{FF2B5EF4-FFF2-40B4-BE49-F238E27FC236}">
                    <a16:creationId xmlns:a16="http://schemas.microsoft.com/office/drawing/2014/main" id="{467A32B5-1D7D-6958-2769-FC9147E5E7C3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365;p23">
                <a:extLst>
                  <a:ext uri="{FF2B5EF4-FFF2-40B4-BE49-F238E27FC236}">
                    <a16:creationId xmlns:a16="http://schemas.microsoft.com/office/drawing/2014/main" id="{1E65635B-2E97-F9A2-96CF-AFB7FAA19194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366;p23">
                <a:extLst>
                  <a:ext uri="{FF2B5EF4-FFF2-40B4-BE49-F238E27FC236}">
                    <a16:creationId xmlns:a16="http://schemas.microsoft.com/office/drawing/2014/main" id="{BB864A5D-5E12-24BE-5622-2050D5B5B7AD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67;p23">
                <a:extLst>
                  <a:ext uri="{FF2B5EF4-FFF2-40B4-BE49-F238E27FC236}">
                    <a16:creationId xmlns:a16="http://schemas.microsoft.com/office/drawing/2014/main" id="{471F925F-377E-FCBC-303B-D41CFF0904C7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68;p23">
                <a:extLst>
                  <a:ext uri="{FF2B5EF4-FFF2-40B4-BE49-F238E27FC236}">
                    <a16:creationId xmlns:a16="http://schemas.microsoft.com/office/drawing/2014/main" id="{513B7B13-5B97-60F9-3E19-BB1D31530BCA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69;p23">
                <a:extLst>
                  <a:ext uri="{FF2B5EF4-FFF2-40B4-BE49-F238E27FC236}">
                    <a16:creationId xmlns:a16="http://schemas.microsoft.com/office/drawing/2014/main" id="{BB3BA6B6-7FA6-E8AF-62A1-EFC3BC0D1AF0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370;p23">
                <a:extLst>
                  <a:ext uri="{FF2B5EF4-FFF2-40B4-BE49-F238E27FC236}">
                    <a16:creationId xmlns:a16="http://schemas.microsoft.com/office/drawing/2014/main" id="{BC8F4A95-715C-3DE8-029E-4E60092EC45B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371;p23">
                <a:extLst>
                  <a:ext uri="{FF2B5EF4-FFF2-40B4-BE49-F238E27FC236}">
                    <a16:creationId xmlns:a16="http://schemas.microsoft.com/office/drawing/2014/main" id="{7413161D-2E40-F271-63AA-84E017648147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2;p23">
                <a:extLst>
                  <a:ext uri="{FF2B5EF4-FFF2-40B4-BE49-F238E27FC236}">
                    <a16:creationId xmlns:a16="http://schemas.microsoft.com/office/drawing/2014/main" id="{5308073F-D01A-C47B-16C9-20D3F7EFE2FF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373;p23">
                <a:extLst>
                  <a:ext uri="{FF2B5EF4-FFF2-40B4-BE49-F238E27FC236}">
                    <a16:creationId xmlns:a16="http://schemas.microsoft.com/office/drawing/2014/main" id="{46A0979C-071D-A18C-E519-B64ACA09E4C6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374;p23">
                <a:extLst>
                  <a:ext uri="{FF2B5EF4-FFF2-40B4-BE49-F238E27FC236}">
                    <a16:creationId xmlns:a16="http://schemas.microsoft.com/office/drawing/2014/main" id="{BF331E20-BDA2-84AC-2122-7D84A3559EE0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375;p23">
                <a:extLst>
                  <a:ext uri="{FF2B5EF4-FFF2-40B4-BE49-F238E27FC236}">
                    <a16:creationId xmlns:a16="http://schemas.microsoft.com/office/drawing/2014/main" id="{F47CF3AF-D0DF-48EC-BEE8-5070EC00B479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376;p23">
                <a:extLst>
                  <a:ext uri="{FF2B5EF4-FFF2-40B4-BE49-F238E27FC236}">
                    <a16:creationId xmlns:a16="http://schemas.microsoft.com/office/drawing/2014/main" id="{4263A5B4-5396-9891-7BB8-C030F1525645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377;p23">
                <a:extLst>
                  <a:ext uri="{FF2B5EF4-FFF2-40B4-BE49-F238E27FC236}">
                    <a16:creationId xmlns:a16="http://schemas.microsoft.com/office/drawing/2014/main" id="{04EB0A64-4C12-EAC1-189D-48AA80191EAF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378;p23">
                <a:extLst>
                  <a:ext uri="{FF2B5EF4-FFF2-40B4-BE49-F238E27FC236}">
                    <a16:creationId xmlns:a16="http://schemas.microsoft.com/office/drawing/2014/main" id="{62177DF0-845A-93FF-A4EB-7E667A3EFC7F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379;p23">
                <a:extLst>
                  <a:ext uri="{FF2B5EF4-FFF2-40B4-BE49-F238E27FC236}">
                    <a16:creationId xmlns:a16="http://schemas.microsoft.com/office/drawing/2014/main" id="{40138CE2-E8BF-871F-BE98-EA6F6E238157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380;p23">
                <a:extLst>
                  <a:ext uri="{FF2B5EF4-FFF2-40B4-BE49-F238E27FC236}">
                    <a16:creationId xmlns:a16="http://schemas.microsoft.com/office/drawing/2014/main" id="{8F13860F-F679-248B-3740-D18E132E9F2F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381;p23">
                <a:extLst>
                  <a:ext uri="{FF2B5EF4-FFF2-40B4-BE49-F238E27FC236}">
                    <a16:creationId xmlns:a16="http://schemas.microsoft.com/office/drawing/2014/main" id="{3AAA078E-D004-8FB3-904C-4CDCD77E6C08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382;p23">
                <a:extLst>
                  <a:ext uri="{FF2B5EF4-FFF2-40B4-BE49-F238E27FC236}">
                    <a16:creationId xmlns:a16="http://schemas.microsoft.com/office/drawing/2014/main" id="{8AA25340-0586-CF1E-CEEB-C35B11DE41F1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383;p23">
                <a:extLst>
                  <a:ext uri="{FF2B5EF4-FFF2-40B4-BE49-F238E27FC236}">
                    <a16:creationId xmlns:a16="http://schemas.microsoft.com/office/drawing/2014/main" id="{73257264-E28C-2A49-40E0-C08541409AA1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384;p23">
                <a:extLst>
                  <a:ext uri="{FF2B5EF4-FFF2-40B4-BE49-F238E27FC236}">
                    <a16:creationId xmlns:a16="http://schemas.microsoft.com/office/drawing/2014/main" id="{D8664FE2-9EB8-4453-2817-DC5548854CE8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385;p23">
                <a:extLst>
                  <a:ext uri="{FF2B5EF4-FFF2-40B4-BE49-F238E27FC236}">
                    <a16:creationId xmlns:a16="http://schemas.microsoft.com/office/drawing/2014/main" id="{75EF4883-8116-CD38-AAD0-06F9420CD38E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386;p23">
                <a:extLst>
                  <a:ext uri="{FF2B5EF4-FFF2-40B4-BE49-F238E27FC236}">
                    <a16:creationId xmlns:a16="http://schemas.microsoft.com/office/drawing/2014/main" id="{3BCB8292-9B8B-0592-5ABC-EE722C212717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387;p23">
                <a:extLst>
                  <a:ext uri="{FF2B5EF4-FFF2-40B4-BE49-F238E27FC236}">
                    <a16:creationId xmlns:a16="http://schemas.microsoft.com/office/drawing/2014/main" id="{7295279C-1F08-BBD4-4304-0B58847729FF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388;p23">
                <a:extLst>
                  <a:ext uri="{FF2B5EF4-FFF2-40B4-BE49-F238E27FC236}">
                    <a16:creationId xmlns:a16="http://schemas.microsoft.com/office/drawing/2014/main" id="{5A2A022D-118D-853B-A2A0-E3B96083DEA7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89;p23">
                <a:extLst>
                  <a:ext uri="{FF2B5EF4-FFF2-40B4-BE49-F238E27FC236}">
                    <a16:creationId xmlns:a16="http://schemas.microsoft.com/office/drawing/2014/main" id="{3D932909-3948-2390-581C-D08574F7136F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390;p23">
                <a:extLst>
                  <a:ext uri="{FF2B5EF4-FFF2-40B4-BE49-F238E27FC236}">
                    <a16:creationId xmlns:a16="http://schemas.microsoft.com/office/drawing/2014/main" id="{54A3DE98-AE0D-C524-0306-6835386F51E0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91;p23">
                <a:extLst>
                  <a:ext uri="{FF2B5EF4-FFF2-40B4-BE49-F238E27FC236}">
                    <a16:creationId xmlns:a16="http://schemas.microsoft.com/office/drawing/2014/main" id="{9690205D-EB2D-6CDA-999F-21C511891B37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392;p23">
                <a:extLst>
                  <a:ext uri="{FF2B5EF4-FFF2-40B4-BE49-F238E27FC236}">
                    <a16:creationId xmlns:a16="http://schemas.microsoft.com/office/drawing/2014/main" id="{F3BD6E7D-C124-D736-52E0-C77383C04029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393;p23">
                <a:extLst>
                  <a:ext uri="{FF2B5EF4-FFF2-40B4-BE49-F238E27FC236}">
                    <a16:creationId xmlns:a16="http://schemas.microsoft.com/office/drawing/2014/main" id="{C9D4D109-FD82-2C44-D763-EC7669DF8F58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94;p23">
                <a:extLst>
                  <a:ext uri="{FF2B5EF4-FFF2-40B4-BE49-F238E27FC236}">
                    <a16:creationId xmlns:a16="http://schemas.microsoft.com/office/drawing/2014/main" id="{DD88EACD-A873-F227-74CF-15B0DFD81256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395;p23">
                <a:extLst>
                  <a:ext uri="{FF2B5EF4-FFF2-40B4-BE49-F238E27FC236}">
                    <a16:creationId xmlns:a16="http://schemas.microsoft.com/office/drawing/2014/main" id="{4CF7475F-B195-13EC-904F-6BF9C9A5B280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396;p23">
                <a:extLst>
                  <a:ext uri="{FF2B5EF4-FFF2-40B4-BE49-F238E27FC236}">
                    <a16:creationId xmlns:a16="http://schemas.microsoft.com/office/drawing/2014/main" id="{592518ED-C4CF-72FD-C9AD-48780F24FFA6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397;p23">
                <a:extLst>
                  <a:ext uri="{FF2B5EF4-FFF2-40B4-BE49-F238E27FC236}">
                    <a16:creationId xmlns:a16="http://schemas.microsoft.com/office/drawing/2014/main" id="{9310C038-84A7-3B32-23FD-B0270465BFF2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398;p23">
                <a:extLst>
                  <a:ext uri="{FF2B5EF4-FFF2-40B4-BE49-F238E27FC236}">
                    <a16:creationId xmlns:a16="http://schemas.microsoft.com/office/drawing/2014/main" id="{1794F03F-F427-F892-D4A6-0FED197F0E91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399;p23">
                <a:extLst>
                  <a:ext uri="{FF2B5EF4-FFF2-40B4-BE49-F238E27FC236}">
                    <a16:creationId xmlns:a16="http://schemas.microsoft.com/office/drawing/2014/main" id="{47A210B1-ADA2-DFB5-95E3-FFB278AE668D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400;p23">
                <a:extLst>
                  <a:ext uri="{FF2B5EF4-FFF2-40B4-BE49-F238E27FC236}">
                    <a16:creationId xmlns:a16="http://schemas.microsoft.com/office/drawing/2014/main" id="{9249A750-E70C-2476-0CBB-6F9BB4DEC802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401;p23">
                <a:extLst>
                  <a:ext uri="{FF2B5EF4-FFF2-40B4-BE49-F238E27FC236}">
                    <a16:creationId xmlns:a16="http://schemas.microsoft.com/office/drawing/2014/main" id="{A39A6D98-72DC-1069-BFF8-0806AE7D0DE2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402;p23">
                <a:extLst>
                  <a:ext uri="{FF2B5EF4-FFF2-40B4-BE49-F238E27FC236}">
                    <a16:creationId xmlns:a16="http://schemas.microsoft.com/office/drawing/2014/main" id="{D30AE056-07B0-34BE-6432-0139BA20806A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403;p23">
                <a:extLst>
                  <a:ext uri="{FF2B5EF4-FFF2-40B4-BE49-F238E27FC236}">
                    <a16:creationId xmlns:a16="http://schemas.microsoft.com/office/drawing/2014/main" id="{5AD87508-DF4B-BFE1-3E16-593F67DE270D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404;p23">
                <a:extLst>
                  <a:ext uri="{FF2B5EF4-FFF2-40B4-BE49-F238E27FC236}">
                    <a16:creationId xmlns:a16="http://schemas.microsoft.com/office/drawing/2014/main" id="{397EE14A-FC83-966C-0B89-2D530D0F9EF0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405;p23">
                <a:extLst>
                  <a:ext uri="{FF2B5EF4-FFF2-40B4-BE49-F238E27FC236}">
                    <a16:creationId xmlns:a16="http://schemas.microsoft.com/office/drawing/2014/main" id="{F888A7F3-CEDD-DEE1-7D60-B3336BDACDE3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406;p23">
                <a:extLst>
                  <a:ext uri="{FF2B5EF4-FFF2-40B4-BE49-F238E27FC236}">
                    <a16:creationId xmlns:a16="http://schemas.microsoft.com/office/drawing/2014/main" id="{9BDE8A75-6B61-AE74-AC9F-7FA9C55160D1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407;p23">
                <a:extLst>
                  <a:ext uri="{FF2B5EF4-FFF2-40B4-BE49-F238E27FC236}">
                    <a16:creationId xmlns:a16="http://schemas.microsoft.com/office/drawing/2014/main" id="{DE0F438E-7CD9-2041-C139-47DC7C67A277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408;p23">
                <a:extLst>
                  <a:ext uri="{FF2B5EF4-FFF2-40B4-BE49-F238E27FC236}">
                    <a16:creationId xmlns:a16="http://schemas.microsoft.com/office/drawing/2014/main" id="{73DFDFA3-DC90-1B6F-E53B-36F1AFAB8B0A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409;p23">
                <a:extLst>
                  <a:ext uri="{FF2B5EF4-FFF2-40B4-BE49-F238E27FC236}">
                    <a16:creationId xmlns:a16="http://schemas.microsoft.com/office/drawing/2014/main" id="{DCCD15A9-8FDF-F314-88D9-9F3F2A4EB004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410;p23">
                <a:extLst>
                  <a:ext uri="{FF2B5EF4-FFF2-40B4-BE49-F238E27FC236}">
                    <a16:creationId xmlns:a16="http://schemas.microsoft.com/office/drawing/2014/main" id="{E009E26B-A8F6-2227-41AC-741B798FB2A4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" name="Google Shape;1411;p23">
              <a:extLst>
                <a:ext uri="{FF2B5EF4-FFF2-40B4-BE49-F238E27FC236}">
                  <a16:creationId xmlns:a16="http://schemas.microsoft.com/office/drawing/2014/main" id="{B92A7462-9EB7-A8B0-9BA4-D013866E0702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12;p23">
              <a:extLst>
                <a:ext uri="{FF2B5EF4-FFF2-40B4-BE49-F238E27FC236}">
                  <a16:creationId xmlns:a16="http://schemas.microsoft.com/office/drawing/2014/main" id="{D547B7AF-8EC1-F4F0-E916-E63612FC4955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299;p23">
            <a:extLst>
              <a:ext uri="{FF2B5EF4-FFF2-40B4-BE49-F238E27FC236}">
                <a16:creationId xmlns:a16="http://schemas.microsoft.com/office/drawing/2014/main" id="{4D676722-A262-0593-3F40-A52497661C23}"/>
              </a:ext>
            </a:extLst>
          </p:cNvPr>
          <p:cNvGrpSpPr/>
          <p:nvPr/>
        </p:nvGrpSpPr>
        <p:grpSpPr>
          <a:xfrm>
            <a:off x="276575" y="905579"/>
            <a:ext cx="1530038" cy="3706730"/>
            <a:chOff x="1564538" y="1114024"/>
            <a:chExt cx="1365496" cy="3308104"/>
          </a:xfrm>
        </p:grpSpPr>
        <p:sp>
          <p:nvSpPr>
            <p:cNvPr id="120" name="Google Shape;1300;p23">
              <a:extLst>
                <a:ext uri="{FF2B5EF4-FFF2-40B4-BE49-F238E27FC236}">
                  <a16:creationId xmlns:a16="http://schemas.microsoft.com/office/drawing/2014/main" id="{FB07F300-0F74-B654-A04C-BD31AD42E0E2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01;p23">
              <a:extLst>
                <a:ext uri="{FF2B5EF4-FFF2-40B4-BE49-F238E27FC236}">
                  <a16:creationId xmlns:a16="http://schemas.microsoft.com/office/drawing/2014/main" id="{F4518B29-6E0C-4B59-3A3A-3DE627EA64AF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" name="Google Shape;1302;p23">
              <a:extLst>
                <a:ext uri="{FF2B5EF4-FFF2-40B4-BE49-F238E27FC236}">
                  <a16:creationId xmlns:a16="http://schemas.microsoft.com/office/drawing/2014/main" id="{C8737E41-E8FB-0259-9F8C-46D78C4115B7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25" name="Google Shape;1303;p23">
                <a:extLst>
                  <a:ext uri="{FF2B5EF4-FFF2-40B4-BE49-F238E27FC236}">
                    <a16:creationId xmlns:a16="http://schemas.microsoft.com/office/drawing/2014/main" id="{D10F9ABE-5171-2AE0-E41A-81D2066286A3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304;p23">
                <a:extLst>
                  <a:ext uri="{FF2B5EF4-FFF2-40B4-BE49-F238E27FC236}">
                    <a16:creationId xmlns:a16="http://schemas.microsoft.com/office/drawing/2014/main" id="{8E6BD422-D037-8282-9C72-995037B737BB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305;p23">
                <a:extLst>
                  <a:ext uri="{FF2B5EF4-FFF2-40B4-BE49-F238E27FC236}">
                    <a16:creationId xmlns:a16="http://schemas.microsoft.com/office/drawing/2014/main" id="{1A5225E8-23B1-80B9-ED05-AE3525D26C11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306;p23">
                <a:extLst>
                  <a:ext uri="{FF2B5EF4-FFF2-40B4-BE49-F238E27FC236}">
                    <a16:creationId xmlns:a16="http://schemas.microsoft.com/office/drawing/2014/main" id="{2FA0FD65-4317-8C9B-CBA8-9EA521849EB5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307;p23">
                <a:extLst>
                  <a:ext uri="{FF2B5EF4-FFF2-40B4-BE49-F238E27FC236}">
                    <a16:creationId xmlns:a16="http://schemas.microsoft.com/office/drawing/2014/main" id="{7B47EDB9-8846-6AB5-0FA7-34656D02177F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8;p23">
                <a:extLst>
                  <a:ext uri="{FF2B5EF4-FFF2-40B4-BE49-F238E27FC236}">
                    <a16:creationId xmlns:a16="http://schemas.microsoft.com/office/drawing/2014/main" id="{0E213A0F-1C58-D94F-4D21-23A93ED19F83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09;p23">
                <a:extLst>
                  <a:ext uri="{FF2B5EF4-FFF2-40B4-BE49-F238E27FC236}">
                    <a16:creationId xmlns:a16="http://schemas.microsoft.com/office/drawing/2014/main" id="{DD5C2459-7327-9CF2-7856-6E919B6CBDB7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10;p23">
                <a:extLst>
                  <a:ext uri="{FF2B5EF4-FFF2-40B4-BE49-F238E27FC236}">
                    <a16:creationId xmlns:a16="http://schemas.microsoft.com/office/drawing/2014/main" id="{034F534D-7420-3A5F-3876-29B823936514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11;p23">
                <a:extLst>
                  <a:ext uri="{FF2B5EF4-FFF2-40B4-BE49-F238E27FC236}">
                    <a16:creationId xmlns:a16="http://schemas.microsoft.com/office/drawing/2014/main" id="{AFC3BCE6-FBFD-962F-907B-6A3B7C3CC315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12;p23">
                <a:extLst>
                  <a:ext uri="{FF2B5EF4-FFF2-40B4-BE49-F238E27FC236}">
                    <a16:creationId xmlns:a16="http://schemas.microsoft.com/office/drawing/2014/main" id="{962EF78C-41FB-9FED-7B55-E114FD57F4CD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13;p23">
                <a:extLst>
                  <a:ext uri="{FF2B5EF4-FFF2-40B4-BE49-F238E27FC236}">
                    <a16:creationId xmlns:a16="http://schemas.microsoft.com/office/drawing/2014/main" id="{9C35F5A9-CB37-8C03-393F-3DAFA98B473B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14;p23">
                <a:extLst>
                  <a:ext uri="{FF2B5EF4-FFF2-40B4-BE49-F238E27FC236}">
                    <a16:creationId xmlns:a16="http://schemas.microsoft.com/office/drawing/2014/main" id="{3FDD5245-E65F-285D-3106-2C11EC8FCABF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15;p23">
                <a:extLst>
                  <a:ext uri="{FF2B5EF4-FFF2-40B4-BE49-F238E27FC236}">
                    <a16:creationId xmlns:a16="http://schemas.microsoft.com/office/drawing/2014/main" id="{31AD2ADE-2B1C-0C1F-5114-4055654B6EA0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16;p23">
                <a:extLst>
                  <a:ext uri="{FF2B5EF4-FFF2-40B4-BE49-F238E27FC236}">
                    <a16:creationId xmlns:a16="http://schemas.microsoft.com/office/drawing/2014/main" id="{2454845E-DE8B-B46A-E454-C4B5520BA3C5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17;p23">
                <a:extLst>
                  <a:ext uri="{FF2B5EF4-FFF2-40B4-BE49-F238E27FC236}">
                    <a16:creationId xmlns:a16="http://schemas.microsoft.com/office/drawing/2014/main" id="{EA2F78BD-2C6C-C3A8-B1B2-6ACE6D97DEC7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318;p23">
                <a:extLst>
                  <a:ext uri="{FF2B5EF4-FFF2-40B4-BE49-F238E27FC236}">
                    <a16:creationId xmlns:a16="http://schemas.microsoft.com/office/drawing/2014/main" id="{57E05085-D372-97DA-678C-732002C6ADA4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319;p23">
                <a:extLst>
                  <a:ext uri="{FF2B5EF4-FFF2-40B4-BE49-F238E27FC236}">
                    <a16:creationId xmlns:a16="http://schemas.microsoft.com/office/drawing/2014/main" id="{789DE84D-D699-3404-A24A-C0758D9C8941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320;p23">
                <a:extLst>
                  <a:ext uri="{FF2B5EF4-FFF2-40B4-BE49-F238E27FC236}">
                    <a16:creationId xmlns:a16="http://schemas.microsoft.com/office/drawing/2014/main" id="{E0435498-CB43-5D72-9A0C-5F1F34A779A1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321;p23">
                <a:extLst>
                  <a:ext uri="{FF2B5EF4-FFF2-40B4-BE49-F238E27FC236}">
                    <a16:creationId xmlns:a16="http://schemas.microsoft.com/office/drawing/2014/main" id="{58ADB07A-67F9-8D64-3136-8EDA4F1CEFDF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322;p23">
                <a:extLst>
                  <a:ext uri="{FF2B5EF4-FFF2-40B4-BE49-F238E27FC236}">
                    <a16:creationId xmlns:a16="http://schemas.microsoft.com/office/drawing/2014/main" id="{BB09964D-6A58-AFEF-FC04-04B34B3600B8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323;p23">
                <a:extLst>
                  <a:ext uri="{FF2B5EF4-FFF2-40B4-BE49-F238E27FC236}">
                    <a16:creationId xmlns:a16="http://schemas.microsoft.com/office/drawing/2014/main" id="{DAA4950B-935B-53E2-7BF5-273E484B1CF0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324;p23">
                <a:extLst>
                  <a:ext uri="{FF2B5EF4-FFF2-40B4-BE49-F238E27FC236}">
                    <a16:creationId xmlns:a16="http://schemas.microsoft.com/office/drawing/2014/main" id="{3213CF6A-5B20-26A0-B381-6D156A6A5B91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325;p23">
                <a:extLst>
                  <a:ext uri="{FF2B5EF4-FFF2-40B4-BE49-F238E27FC236}">
                    <a16:creationId xmlns:a16="http://schemas.microsoft.com/office/drawing/2014/main" id="{B67F9E96-4DB6-4606-ADBE-A378C51852B9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326;p23">
                <a:extLst>
                  <a:ext uri="{FF2B5EF4-FFF2-40B4-BE49-F238E27FC236}">
                    <a16:creationId xmlns:a16="http://schemas.microsoft.com/office/drawing/2014/main" id="{E09D2519-1EFB-01E1-8B5C-DD99F3301AC2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327;p23">
                <a:extLst>
                  <a:ext uri="{FF2B5EF4-FFF2-40B4-BE49-F238E27FC236}">
                    <a16:creationId xmlns:a16="http://schemas.microsoft.com/office/drawing/2014/main" id="{020CE31E-32CE-A9CB-7047-1A45157EC1C8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328;p23">
                <a:extLst>
                  <a:ext uri="{FF2B5EF4-FFF2-40B4-BE49-F238E27FC236}">
                    <a16:creationId xmlns:a16="http://schemas.microsoft.com/office/drawing/2014/main" id="{12D885B2-79E5-5EA8-461C-CBF74FEE7BB5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329;p23">
                <a:extLst>
                  <a:ext uri="{FF2B5EF4-FFF2-40B4-BE49-F238E27FC236}">
                    <a16:creationId xmlns:a16="http://schemas.microsoft.com/office/drawing/2014/main" id="{1FBC25EC-0DAB-591F-16E8-C6EE69621288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330;p23">
                <a:extLst>
                  <a:ext uri="{FF2B5EF4-FFF2-40B4-BE49-F238E27FC236}">
                    <a16:creationId xmlns:a16="http://schemas.microsoft.com/office/drawing/2014/main" id="{10D4201B-738A-E2DB-A936-8BF289EC0C8A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331;p23">
                <a:extLst>
                  <a:ext uri="{FF2B5EF4-FFF2-40B4-BE49-F238E27FC236}">
                    <a16:creationId xmlns:a16="http://schemas.microsoft.com/office/drawing/2014/main" id="{A0B9C90D-94D7-1791-7CD3-0CA841BF9602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332;p23">
                <a:extLst>
                  <a:ext uri="{FF2B5EF4-FFF2-40B4-BE49-F238E27FC236}">
                    <a16:creationId xmlns:a16="http://schemas.microsoft.com/office/drawing/2014/main" id="{948693FA-5B7A-F5CC-4B68-4339530BC720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333;p23">
                <a:extLst>
                  <a:ext uri="{FF2B5EF4-FFF2-40B4-BE49-F238E27FC236}">
                    <a16:creationId xmlns:a16="http://schemas.microsoft.com/office/drawing/2014/main" id="{59852E2C-236F-E8F2-394B-11477D5450DC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334;p23">
                <a:extLst>
                  <a:ext uri="{FF2B5EF4-FFF2-40B4-BE49-F238E27FC236}">
                    <a16:creationId xmlns:a16="http://schemas.microsoft.com/office/drawing/2014/main" id="{9BFFEA07-4FAB-33F9-A5E6-3B7FC0AC9D15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335;p23">
                <a:extLst>
                  <a:ext uri="{FF2B5EF4-FFF2-40B4-BE49-F238E27FC236}">
                    <a16:creationId xmlns:a16="http://schemas.microsoft.com/office/drawing/2014/main" id="{9DA68A44-A36A-9791-E53B-68CC58AA7394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336;p23">
                <a:extLst>
                  <a:ext uri="{FF2B5EF4-FFF2-40B4-BE49-F238E27FC236}">
                    <a16:creationId xmlns:a16="http://schemas.microsoft.com/office/drawing/2014/main" id="{508BD50F-F833-AC03-8D48-803C37862FAD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337;p23">
                <a:extLst>
                  <a:ext uri="{FF2B5EF4-FFF2-40B4-BE49-F238E27FC236}">
                    <a16:creationId xmlns:a16="http://schemas.microsoft.com/office/drawing/2014/main" id="{8C12927C-D8F5-DB65-2810-4B2FA19C6FCA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338;p23">
                <a:extLst>
                  <a:ext uri="{FF2B5EF4-FFF2-40B4-BE49-F238E27FC236}">
                    <a16:creationId xmlns:a16="http://schemas.microsoft.com/office/drawing/2014/main" id="{025F33F1-5E65-9DF8-7095-2370D6B9191B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339;p23">
                <a:extLst>
                  <a:ext uri="{FF2B5EF4-FFF2-40B4-BE49-F238E27FC236}">
                    <a16:creationId xmlns:a16="http://schemas.microsoft.com/office/drawing/2014/main" id="{1F4CA48E-7930-52C8-A99F-AE92A42486CD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340;p23">
                <a:extLst>
                  <a:ext uri="{FF2B5EF4-FFF2-40B4-BE49-F238E27FC236}">
                    <a16:creationId xmlns:a16="http://schemas.microsoft.com/office/drawing/2014/main" id="{4661BDFC-005F-ADAC-2635-38822E100711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341;p23">
                <a:extLst>
                  <a:ext uri="{FF2B5EF4-FFF2-40B4-BE49-F238E27FC236}">
                    <a16:creationId xmlns:a16="http://schemas.microsoft.com/office/drawing/2014/main" id="{AE7BFDFF-979F-5F94-3D22-CF792C9B5295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342;p23">
                <a:extLst>
                  <a:ext uri="{FF2B5EF4-FFF2-40B4-BE49-F238E27FC236}">
                    <a16:creationId xmlns:a16="http://schemas.microsoft.com/office/drawing/2014/main" id="{ADB7DDC3-BB73-A1A0-C5EA-831293E54883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343;p23">
                <a:extLst>
                  <a:ext uri="{FF2B5EF4-FFF2-40B4-BE49-F238E27FC236}">
                    <a16:creationId xmlns:a16="http://schemas.microsoft.com/office/drawing/2014/main" id="{9F78501E-D1F4-248E-60E1-951E88C68EE2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344;p23">
                <a:extLst>
                  <a:ext uri="{FF2B5EF4-FFF2-40B4-BE49-F238E27FC236}">
                    <a16:creationId xmlns:a16="http://schemas.microsoft.com/office/drawing/2014/main" id="{89EF771A-961E-5C9A-E96A-101EA8E580E4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345;p23">
                <a:extLst>
                  <a:ext uri="{FF2B5EF4-FFF2-40B4-BE49-F238E27FC236}">
                    <a16:creationId xmlns:a16="http://schemas.microsoft.com/office/drawing/2014/main" id="{AE48DEA4-DB00-337B-91E6-3E8372D3B2B2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346;p23">
                <a:extLst>
                  <a:ext uri="{FF2B5EF4-FFF2-40B4-BE49-F238E27FC236}">
                    <a16:creationId xmlns:a16="http://schemas.microsoft.com/office/drawing/2014/main" id="{DF55289E-E982-C4F0-2DC5-843091F0623D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347;p23">
                <a:extLst>
                  <a:ext uri="{FF2B5EF4-FFF2-40B4-BE49-F238E27FC236}">
                    <a16:creationId xmlns:a16="http://schemas.microsoft.com/office/drawing/2014/main" id="{DA72FA14-CF5B-AEDD-5D28-E42F44D81F4B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348;p23">
                <a:extLst>
                  <a:ext uri="{FF2B5EF4-FFF2-40B4-BE49-F238E27FC236}">
                    <a16:creationId xmlns:a16="http://schemas.microsoft.com/office/drawing/2014/main" id="{B74E7DE1-E7D0-DC2E-F9A7-A4E160435BDA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349;p23">
                <a:extLst>
                  <a:ext uri="{FF2B5EF4-FFF2-40B4-BE49-F238E27FC236}">
                    <a16:creationId xmlns:a16="http://schemas.microsoft.com/office/drawing/2014/main" id="{82BFC6E2-1FFD-A5DE-2177-1AE9A5627A6D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350;p23">
                <a:extLst>
                  <a:ext uri="{FF2B5EF4-FFF2-40B4-BE49-F238E27FC236}">
                    <a16:creationId xmlns:a16="http://schemas.microsoft.com/office/drawing/2014/main" id="{B947E762-846D-9E40-49DC-20BD4851269F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351;p23">
                <a:extLst>
                  <a:ext uri="{FF2B5EF4-FFF2-40B4-BE49-F238E27FC236}">
                    <a16:creationId xmlns:a16="http://schemas.microsoft.com/office/drawing/2014/main" id="{D1D8E482-F986-1DC1-49FD-9D59463CE48B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352;p23">
                <a:extLst>
                  <a:ext uri="{FF2B5EF4-FFF2-40B4-BE49-F238E27FC236}">
                    <a16:creationId xmlns:a16="http://schemas.microsoft.com/office/drawing/2014/main" id="{862C5981-A3A3-1E0E-1BF9-EF2505FBEA22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353;p23">
                <a:extLst>
                  <a:ext uri="{FF2B5EF4-FFF2-40B4-BE49-F238E27FC236}">
                    <a16:creationId xmlns:a16="http://schemas.microsoft.com/office/drawing/2014/main" id="{3070495A-8CBE-5A89-A6BC-9B98AA79EE6A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354;p23">
                <a:extLst>
                  <a:ext uri="{FF2B5EF4-FFF2-40B4-BE49-F238E27FC236}">
                    <a16:creationId xmlns:a16="http://schemas.microsoft.com/office/drawing/2014/main" id="{EEDB6583-ECDC-E9D4-1AED-BD67BE99C348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355;p23">
                <a:extLst>
                  <a:ext uri="{FF2B5EF4-FFF2-40B4-BE49-F238E27FC236}">
                    <a16:creationId xmlns:a16="http://schemas.microsoft.com/office/drawing/2014/main" id="{72939BBE-C251-8D03-563E-C9AC73D2A68E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356;p23">
                <a:extLst>
                  <a:ext uri="{FF2B5EF4-FFF2-40B4-BE49-F238E27FC236}">
                    <a16:creationId xmlns:a16="http://schemas.microsoft.com/office/drawing/2014/main" id="{1751C54B-4354-27EA-BFFA-2DB649D67950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357;p23">
                <a:extLst>
                  <a:ext uri="{FF2B5EF4-FFF2-40B4-BE49-F238E27FC236}">
                    <a16:creationId xmlns:a16="http://schemas.microsoft.com/office/drawing/2014/main" id="{D68D9CE1-F702-55C2-CE27-35AD7F047152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358;p23">
                <a:extLst>
                  <a:ext uri="{FF2B5EF4-FFF2-40B4-BE49-F238E27FC236}">
                    <a16:creationId xmlns:a16="http://schemas.microsoft.com/office/drawing/2014/main" id="{CDCA8595-2525-3F31-CEEB-CA7ACC8D3B09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359;p23">
                <a:extLst>
                  <a:ext uri="{FF2B5EF4-FFF2-40B4-BE49-F238E27FC236}">
                    <a16:creationId xmlns:a16="http://schemas.microsoft.com/office/drawing/2014/main" id="{7A19BFC8-7EF1-7649-F38C-158C203A9194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360;p23">
                <a:extLst>
                  <a:ext uri="{FF2B5EF4-FFF2-40B4-BE49-F238E27FC236}">
                    <a16:creationId xmlns:a16="http://schemas.microsoft.com/office/drawing/2014/main" id="{D93D9ADE-82C6-C655-2297-38AECE0E9B28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361;p23">
                <a:extLst>
                  <a:ext uri="{FF2B5EF4-FFF2-40B4-BE49-F238E27FC236}">
                    <a16:creationId xmlns:a16="http://schemas.microsoft.com/office/drawing/2014/main" id="{A1FEFA0D-5BC9-D899-5CE6-F64D39A683DD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362;p23">
                <a:extLst>
                  <a:ext uri="{FF2B5EF4-FFF2-40B4-BE49-F238E27FC236}">
                    <a16:creationId xmlns:a16="http://schemas.microsoft.com/office/drawing/2014/main" id="{CC481BFE-5D5A-EA8C-FCC0-E57DEC147C36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363;p23">
                <a:extLst>
                  <a:ext uri="{FF2B5EF4-FFF2-40B4-BE49-F238E27FC236}">
                    <a16:creationId xmlns:a16="http://schemas.microsoft.com/office/drawing/2014/main" id="{EAF9B440-BB98-4E30-6D49-1C688CBE3517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364;p23">
                <a:extLst>
                  <a:ext uri="{FF2B5EF4-FFF2-40B4-BE49-F238E27FC236}">
                    <a16:creationId xmlns:a16="http://schemas.microsoft.com/office/drawing/2014/main" id="{41F54D6A-C84C-DB5B-0FDE-C5E518401DE2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365;p23">
                <a:extLst>
                  <a:ext uri="{FF2B5EF4-FFF2-40B4-BE49-F238E27FC236}">
                    <a16:creationId xmlns:a16="http://schemas.microsoft.com/office/drawing/2014/main" id="{935272A5-3348-E322-B173-B785F9B2E92A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366;p23">
                <a:extLst>
                  <a:ext uri="{FF2B5EF4-FFF2-40B4-BE49-F238E27FC236}">
                    <a16:creationId xmlns:a16="http://schemas.microsoft.com/office/drawing/2014/main" id="{0D537BEF-9B55-2494-F121-F968B0B7DE89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367;p23">
                <a:extLst>
                  <a:ext uri="{FF2B5EF4-FFF2-40B4-BE49-F238E27FC236}">
                    <a16:creationId xmlns:a16="http://schemas.microsoft.com/office/drawing/2014/main" id="{BBDB0F45-44B6-5B93-3E23-0D56538C0532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368;p23">
                <a:extLst>
                  <a:ext uri="{FF2B5EF4-FFF2-40B4-BE49-F238E27FC236}">
                    <a16:creationId xmlns:a16="http://schemas.microsoft.com/office/drawing/2014/main" id="{F68673AB-F856-BDCD-9E03-4B3E676EC036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369;p23">
                <a:extLst>
                  <a:ext uri="{FF2B5EF4-FFF2-40B4-BE49-F238E27FC236}">
                    <a16:creationId xmlns:a16="http://schemas.microsoft.com/office/drawing/2014/main" id="{9BB2ADA9-742A-F89A-43A3-D9AD31E8BE30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370;p23">
                <a:extLst>
                  <a:ext uri="{FF2B5EF4-FFF2-40B4-BE49-F238E27FC236}">
                    <a16:creationId xmlns:a16="http://schemas.microsoft.com/office/drawing/2014/main" id="{AF275ADE-5B4E-1AD8-F31B-71CAFDA6E23D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371;p23">
                <a:extLst>
                  <a:ext uri="{FF2B5EF4-FFF2-40B4-BE49-F238E27FC236}">
                    <a16:creationId xmlns:a16="http://schemas.microsoft.com/office/drawing/2014/main" id="{AFC50170-E16A-E964-BFB8-77FA3FD7C740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372;p23">
                <a:extLst>
                  <a:ext uri="{FF2B5EF4-FFF2-40B4-BE49-F238E27FC236}">
                    <a16:creationId xmlns:a16="http://schemas.microsoft.com/office/drawing/2014/main" id="{941B7C5E-3C43-C6F2-1518-2C84B9E2C7A2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373;p23">
                <a:extLst>
                  <a:ext uri="{FF2B5EF4-FFF2-40B4-BE49-F238E27FC236}">
                    <a16:creationId xmlns:a16="http://schemas.microsoft.com/office/drawing/2014/main" id="{0BB2C38E-B2FE-FF87-886A-A8FBA30F7918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374;p23">
                <a:extLst>
                  <a:ext uri="{FF2B5EF4-FFF2-40B4-BE49-F238E27FC236}">
                    <a16:creationId xmlns:a16="http://schemas.microsoft.com/office/drawing/2014/main" id="{E117C70C-7D7E-7CBB-351D-8F85E3F3A57F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375;p23">
                <a:extLst>
                  <a:ext uri="{FF2B5EF4-FFF2-40B4-BE49-F238E27FC236}">
                    <a16:creationId xmlns:a16="http://schemas.microsoft.com/office/drawing/2014/main" id="{6310361E-8D3C-167C-8C27-183CC5B8FA76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376;p23">
                <a:extLst>
                  <a:ext uri="{FF2B5EF4-FFF2-40B4-BE49-F238E27FC236}">
                    <a16:creationId xmlns:a16="http://schemas.microsoft.com/office/drawing/2014/main" id="{EA0F711C-0F3F-9C3F-7012-D2AC12242CC3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377;p23">
                <a:extLst>
                  <a:ext uri="{FF2B5EF4-FFF2-40B4-BE49-F238E27FC236}">
                    <a16:creationId xmlns:a16="http://schemas.microsoft.com/office/drawing/2014/main" id="{E752448E-F4C6-D034-1397-96DECCB64544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378;p23">
                <a:extLst>
                  <a:ext uri="{FF2B5EF4-FFF2-40B4-BE49-F238E27FC236}">
                    <a16:creationId xmlns:a16="http://schemas.microsoft.com/office/drawing/2014/main" id="{6F2700AE-9899-4C11-3416-A4A6659208BA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379;p23">
                <a:extLst>
                  <a:ext uri="{FF2B5EF4-FFF2-40B4-BE49-F238E27FC236}">
                    <a16:creationId xmlns:a16="http://schemas.microsoft.com/office/drawing/2014/main" id="{DBBCFAE8-A5F7-4B17-0DE1-A27CCA775672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380;p23">
                <a:extLst>
                  <a:ext uri="{FF2B5EF4-FFF2-40B4-BE49-F238E27FC236}">
                    <a16:creationId xmlns:a16="http://schemas.microsoft.com/office/drawing/2014/main" id="{4C1FE56B-2889-43C1-2AAF-AD4E3297C82C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381;p23">
                <a:extLst>
                  <a:ext uri="{FF2B5EF4-FFF2-40B4-BE49-F238E27FC236}">
                    <a16:creationId xmlns:a16="http://schemas.microsoft.com/office/drawing/2014/main" id="{396D2726-3E87-C357-844F-AAD6A86B1230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382;p23">
                <a:extLst>
                  <a:ext uri="{FF2B5EF4-FFF2-40B4-BE49-F238E27FC236}">
                    <a16:creationId xmlns:a16="http://schemas.microsoft.com/office/drawing/2014/main" id="{E3F3AB86-0843-2EB2-3A4F-C011D477D882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383;p23">
                <a:extLst>
                  <a:ext uri="{FF2B5EF4-FFF2-40B4-BE49-F238E27FC236}">
                    <a16:creationId xmlns:a16="http://schemas.microsoft.com/office/drawing/2014/main" id="{1EE28B49-3548-4DB3-7B22-41B55C8A7DC0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384;p23">
                <a:extLst>
                  <a:ext uri="{FF2B5EF4-FFF2-40B4-BE49-F238E27FC236}">
                    <a16:creationId xmlns:a16="http://schemas.microsoft.com/office/drawing/2014/main" id="{21A358F4-F314-E0ED-783D-6EDA3F8A328E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385;p23">
                <a:extLst>
                  <a:ext uri="{FF2B5EF4-FFF2-40B4-BE49-F238E27FC236}">
                    <a16:creationId xmlns:a16="http://schemas.microsoft.com/office/drawing/2014/main" id="{CA569BAD-E7C2-D086-3E76-EC05E45230F5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386;p23">
                <a:extLst>
                  <a:ext uri="{FF2B5EF4-FFF2-40B4-BE49-F238E27FC236}">
                    <a16:creationId xmlns:a16="http://schemas.microsoft.com/office/drawing/2014/main" id="{9A9F2682-1776-E127-C75A-4405AC9FF943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387;p23">
                <a:extLst>
                  <a:ext uri="{FF2B5EF4-FFF2-40B4-BE49-F238E27FC236}">
                    <a16:creationId xmlns:a16="http://schemas.microsoft.com/office/drawing/2014/main" id="{2FE347A5-EA29-400C-8B18-DCE2634C931E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1388;p23">
                <a:extLst>
                  <a:ext uri="{FF2B5EF4-FFF2-40B4-BE49-F238E27FC236}">
                    <a16:creationId xmlns:a16="http://schemas.microsoft.com/office/drawing/2014/main" id="{B4535422-4BF4-5ACE-998D-701C5DF54141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1389;p23">
                <a:extLst>
                  <a:ext uri="{FF2B5EF4-FFF2-40B4-BE49-F238E27FC236}">
                    <a16:creationId xmlns:a16="http://schemas.microsoft.com/office/drawing/2014/main" id="{0C15F8B5-701F-500D-1A5F-A6B10ACCFE2A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1390;p23">
                <a:extLst>
                  <a:ext uri="{FF2B5EF4-FFF2-40B4-BE49-F238E27FC236}">
                    <a16:creationId xmlns:a16="http://schemas.microsoft.com/office/drawing/2014/main" id="{A9364DEA-FF61-7E4A-2BB9-E9D0E9A18DBD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1391;p23">
                <a:extLst>
                  <a:ext uri="{FF2B5EF4-FFF2-40B4-BE49-F238E27FC236}">
                    <a16:creationId xmlns:a16="http://schemas.microsoft.com/office/drawing/2014/main" id="{D13352B4-CDEF-A997-6BF8-4A52307D35ED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1392;p23">
                <a:extLst>
                  <a:ext uri="{FF2B5EF4-FFF2-40B4-BE49-F238E27FC236}">
                    <a16:creationId xmlns:a16="http://schemas.microsoft.com/office/drawing/2014/main" id="{81717BEE-1BBD-F291-A238-2547779D083E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1393;p23">
                <a:extLst>
                  <a:ext uri="{FF2B5EF4-FFF2-40B4-BE49-F238E27FC236}">
                    <a16:creationId xmlns:a16="http://schemas.microsoft.com/office/drawing/2014/main" id="{959B508B-3F70-B719-F55C-FD4B6A836BE6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1394;p23">
                <a:extLst>
                  <a:ext uri="{FF2B5EF4-FFF2-40B4-BE49-F238E27FC236}">
                    <a16:creationId xmlns:a16="http://schemas.microsoft.com/office/drawing/2014/main" id="{FAB4DA20-9708-BF35-CE75-5335FBD3116D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1395;p23">
                <a:extLst>
                  <a:ext uri="{FF2B5EF4-FFF2-40B4-BE49-F238E27FC236}">
                    <a16:creationId xmlns:a16="http://schemas.microsoft.com/office/drawing/2014/main" id="{D1BB0A2F-B226-E230-06F4-0AB505B0D273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1396;p23">
                <a:extLst>
                  <a:ext uri="{FF2B5EF4-FFF2-40B4-BE49-F238E27FC236}">
                    <a16:creationId xmlns:a16="http://schemas.microsoft.com/office/drawing/2014/main" id="{D168BF13-F630-AE9A-C322-CA92955386B8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1397;p23">
                <a:extLst>
                  <a:ext uri="{FF2B5EF4-FFF2-40B4-BE49-F238E27FC236}">
                    <a16:creationId xmlns:a16="http://schemas.microsoft.com/office/drawing/2014/main" id="{0FCDA01B-1FC8-63CF-32F4-B183BA560D29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1398;p23">
                <a:extLst>
                  <a:ext uri="{FF2B5EF4-FFF2-40B4-BE49-F238E27FC236}">
                    <a16:creationId xmlns:a16="http://schemas.microsoft.com/office/drawing/2014/main" id="{9B08FB0E-647C-A11C-0F63-70C010301275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1399;p23">
                <a:extLst>
                  <a:ext uri="{FF2B5EF4-FFF2-40B4-BE49-F238E27FC236}">
                    <a16:creationId xmlns:a16="http://schemas.microsoft.com/office/drawing/2014/main" id="{48522C3C-59C1-A317-EAF0-E1B986CD5F2B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1400;p23">
                <a:extLst>
                  <a:ext uri="{FF2B5EF4-FFF2-40B4-BE49-F238E27FC236}">
                    <a16:creationId xmlns:a16="http://schemas.microsoft.com/office/drawing/2014/main" id="{69452A1D-34D0-F145-9031-90A13CA698BD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1401;p23">
                <a:extLst>
                  <a:ext uri="{FF2B5EF4-FFF2-40B4-BE49-F238E27FC236}">
                    <a16:creationId xmlns:a16="http://schemas.microsoft.com/office/drawing/2014/main" id="{E4B5537F-E7AE-8BDA-1977-D313E96C41F3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1402;p23">
                <a:extLst>
                  <a:ext uri="{FF2B5EF4-FFF2-40B4-BE49-F238E27FC236}">
                    <a16:creationId xmlns:a16="http://schemas.microsoft.com/office/drawing/2014/main" id="{94ED69A3-87A7-25B8-9912-6745137F6B07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1403;p23">
                <a:extLst>
                  <a:ext uri="{FF2B5EF4-FFF2-40B4-BE49-F238E27FC236}">
                    <a16:creationId xmlns:a16="http://schemas.microsoft.com/office/drawing/2014/main" id="{3863D3AE-29A3-EB75-C3FE-E12CCFC9E3B3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1404;p23">
                <a:extLst>
                  <a:ext uri="{FF2B5EF4-FFF2-40B4-BE49-F238E27FC236}">
                    <a16:creationId xmlns:a16="http://schemas.microsoft.com/office/drawing/2014/main" id="{4D3CCC74-F1D8-5897-ECB0-7F543AF47A5A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1405;p23">
                <a:extLst>
                  <a:ext uri="{FF2B5EF4-FFF2-40B4-BE49-F238E27FC236}">
                    <a16:creationId xmlns:a16="http://schemas.microsoft.com/office/drawing/2014/main" id="{C4B91F47-61E5-4B5C-50AB-4F6BE60AA073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1406;p23">
                <a:extLst>
                  <a:ext uri="{FF2B5EF4-FFF2-40B4-BE49-F238E27FC236}">
                    <a16:creationId xmlns:a16="http://schemas.microsoft.com/office/drawing/2014/main" id="{AC034E5C-CFA7-B7E8-C69E-AF7B9E857234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1407;p23">
                <a:extLst>
                  <a:ext uri="{FF2B5EF4-FFF2-40B4-BE49-F238E27FC236}">
                    <a16:creationId xmlns:a16="http://schemas.microsoft.com/office/drawing/2014/main" id="{4D0705F6-C241-1F26-E10F-0C4C69846B85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1408;p23">
                <a:extLst>
                  <a:ext uri="{FF2B5EF4-FFF2-40B4-BE49-F238E27FC236}">
                    <a16:creationId xmlns:a16="http://schemas.microsoft.com/office/drawing/2014/main" id="{0D02754B-A2B4-63DA-A7BC-F8399F31ADF3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1409;p23">
                <a:extLst>
                  <a:ext uri="{FF2B5EF4-FFF2-40B4-BE49-F238E27FC236}">
                    <a16:creationId xmlns:a16="http://schemas.microsoft.com/office/drawing/2014/main" id="{69DD9C2C-9F09-52D9-5B77-54C891ADA3C3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1410;p23">
                <a:extLst>
                  <a:ext uri="{FF2B5EF4-FFF2-40B4-BE49-F238E27FC236}">
                    <a16:creationId xmlns:a16="http://schemas.microsoft.com/office/drawing/2014/main" id="{0613874C-CEC4-DA61-2677-D71D91578B0A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3" name="Google Shape;1411;p23">
              <a:extLst>
                <a:ext uri="{FF2B5EF4-FFF2-40B4-BE49-F238E27FC236}">
                  <a16:creationId xmlns:a16="http://schemas.microsoft.com/office/drawing/2014/main" id="{71FD8572-A094-217A-66DB-E31DC7F217C0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12;p23">
              <a:extLst>
                <a:ext uri="{FF2B5EF4-FFF2-40B4-BE49-F238E27FC236}">
                  <a16:creationId xmlns:a16="http://schemas.microsoft.com/office/drawing/2014/main" id="{5F048C85-E248-0CF5-65E0-016AD65154E5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50341-149B-AEBD-21AA-19ADB6664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613" y="172936"/>
            <a:ext cx="5530774" cy="420600"/>
          </a:xfrm>
        </p:spPr>
        <p:txBody>
          <a:bodyPr/>
          <a:lstStyle/>
          <a:p>
            <a:r>
              <a:rPr lang="ru-RU" dirty="0"/>
              <a:t>Продвижение приложения, маркетинг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8A75BD-E6AC-6F51-80D8-E5C96DE44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369" y="593536"/>
            <a:ext cx="7305261" cy="448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83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463;p17">
            <a:extLst>
              <a:ext uri="{FF2B5EF4-FFF2-40B4-BE49-F238E27FC236}">
                <a16:creationId xmlns:a16="http://schemas.microsoft.com/office/drawing/2014/main" id="{F4D09EDB-A873-9E18-126A-E8BDE9D6E364}"/>
              </a:ext>
            </a:extLst>
          </p:cNvPr>
          <p:cNvGrpSpPr/>
          <p:nvPr/>
        </p:nvGrpSpPr>
        <p:grpSpPr>
          <a:xfrm>
            <a:off x="0" y="-5795"/>
            <a:ext cx="1391479" cy="5145658"/>
            <a:chOff x="4127775" y="1420275"/>
            <a:chExt cx="874737" cy="3234758"/>
          </a:xfrm>
        </p:grpSpPr>
        <p:sp>
          <p:nvSpPr>
            <p:cNvPr id="120" name="Google Shape;464;p17">
              <a:extLst>
                <a:ext uri="{FF2B5EF4-FFF2-40B4-BE49-F238E27FC236}">
                  <a16:creationId xmlns:a16="http://schemas.microsoft.com/office/drawing/2014/main" id="{EB7C2945-AF48-A180-FDA4-F445F76E78EA}"/>
                </a:ext>
              </a:extLst>
            </p:cNvPr>
            <p:cNvSpPr/>
            <p:nvPr/>
          </p:nvSpPr>
          <p:spPr>
            <a:xfrm>
              <a:off x="4127775" y="1420275"/>
              <a:ext cx="874737" cy="3234758"/>
            </a:xfrm>
            <a:custGeom>
              <a:avLst/>
              <a:gdLst/>
              <a:ahLst/>
              <a:cxnLst/>
              <a:rect l="l" t="t" r="r" b="b"/>
              <a:pathLst>
                <a:path w="39029" h="131695" extrusionOk="0">
                  <a:moveTo>
                    <a:pt x="0" y="0"/>
                  </a:moveTo>
                  <a:lnTo>
                    <a:pt x="0" y="131695"/>
                  </a:lnTo>
                  <a:lnTo>
                    <a:pt x="39028" y="131695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65;p17">
              <a:extLst>
                <a:ext uri="{FF2B5EF4-FFF2-40B4-BE49-F238E27FC236}">
                  <a16:creationId xmlns:a16="http://schemas.microsoft.com/office/drawing/2014/main" id="{597F489B-B490-C0A3-DB76-E5051EC24F22}"/>
                </a:ext>
              </a:extLst>
            </p:cNvPr>
            <p:cNvSpPr/>
            <p:nvPr/>
          </p:nvSpPr>
          <p:spPr>
            <a:xfrm>
              <a:off x="4139750" y="1493932"/>
              <a:ext cx="850052" cy="420610"/>
            </a:xfrm>
            <a:custGeom>
              <a:avLst/>
              <a:gdLst/>
              <a:ahLst/>
              <a:cxnLst/>
              <a:rect l="l" t="t" r="r" b="b"/>
              <a:pathLst>
                <a:path w="39029" h="10942" extrusionOk="0">
                  <a:moveTo>
                    <a:pt x="0" y="0"/>
                  </a:moveTo>
                  <a:lnTo>
                    <a:pt x="0" y="10941"/>
                  </a:lnTo>
                  <a:lnTo>
                    <a:pt x="39028" y="10941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67;p17">
              <a:extLst>
                <a:ext uri="{FF2B5EF4-FFF2-40B4-BE49-F238E27FC236}">
                  <a16:creationId xmlns:a16="http://schemas.microsoft.com/office/drawing/2014/main" id="{E5B96B73-FFF4-7AFF-CFB8-BB0841F63018}"/>
                </a:ext>
              </a:extLst>
            </p:cNvPr>
            <p:cNvSpPr/>
            <p:nvPr/>
          </p:nvSpPr>
          <p:spPr>
            <a:xfrm>
              <a:off x="4139725" y="1735450"/>
              <a:ext cx="850052" cy="2762637"/>
            </a:xfrm>
            <a:custGeom>
              <a:avLst/>
              <a:gdLst/>
              <a:ahLst/>
              <a:cxnLst/>
              <a:rect l="l" t="t" r="r" b="b"/>
              <a:pathLst>
                <a:path w="39029" h="118619" extrusionOk="0">
                  <a:moveTo>
                    <a:pt x="0" y="0"/>
                  </a:moveTo>
                  <a:lnTo>
                    <a:pt x="0" y="118618"/>
                  </a:lnTo>
                  <a:lnTo>
                    <a:pt x="39028" y="118618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" name="Google Shape;468;p17">
              <a:extLst>
                <a:ext uri="{FF2B5EF4-FFF2-40B4-BE49-F238E27FC236}">
                  <a16:creationId xmlns:a16="http://schemas.microsoft.com/office/drawing/2014/main" id="{C949D867-7D7A-3DC0-C17E-3731613A38B1}"/>
                </a:ext>
              </a:extLst>
            </p:cNvPr>
            <p:cNvGrpSpPr/>
            <p:nvPr/>
          </p:nvGrpSpPr>
          <p:grpSpPr>
            <a:xfrm>
              <a:off x="4236271" y="1921887"/>
              <a:ext cx="671471" cy="2145579"/>
              <a:chOff x="4243559" y="2096175"/>
              <a:chExt cx="671471" cy="2145579"/>
            </a:xfrm>
          </p:grpSpPr>
          <p:grpSp>
            <p:nvGrpSpPr>
              <p:cNvPr id="124" name="Google Shape;469;p17">
                <a:extLst>
                  <a:ext uri="{FF2B5EF4-FFF2-40B4-BE49-F238E27FC236}">
                    <a16:creationId xmlns:a16="http://schemas.microsoft.com/office/drawing/2014/main" id="{D1871A20-C3BC-818B-D208-F21FDA2A3D88}"/>
                  </a:ext>
                </a:extLst>
              </p:cNvPr>
              <p:cNvGrpSpPr/>
              <p:nvPr/>
            </p:nvGrpSpPr>
            <p:grpSpPr>
              <a:xfrm>
                <a:off x="4243559" y="2096175"/>
                <a:ext cx="671471" cy="65779"/>
                <a:chOff x="4243559" y="2096175"/>
                <a:chExt cx="671471" cy="65779"/>
              </a:xfrm>
            </p:grpSpPr>
            <p:sp>
              <p:nvSpPr>
                <p:cNvPr id="220" name="Google Shape;470;p17">
                  <a:extLst>
                    <a:ext uri="{FF2B5EF4-FFF2-40B4-BE49-F238E27FC236}">
                      <a16:creationId xmlns:a16="http://schemas.microsoft.com/office/drawing/2014/main" id="{A95A1C76-1B48-F153-E0AF-7C83AD68793D}"/>
                    </a:ext>
                  </a:extLst>
                </p:cNvPr>
                <p:cNvSpPr/>
                <p:nvPr/>
              </p:nvSpPr>
              <p:spPr>
                <a:xfrm>
                  <a:off x="4243559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471;p17">
                  <a:extLst>
                    <a:ext uri="{FF2B5EF4-FFF2-40B4-BE49-F238E27FC236}">
                      <a16:creationId xmlns:a16="http://schemas.microsoft.com/office/drawing/2014/main" id="{6BA3807B-FC12-9FA7-1B05-C2D1156796FF}"/>
                    </a:ext>
                  </a:extLst>
                </p:cNvPr>
                <p:cNvSpPr/>
                <p:nvPr/>
              </p:nvSpPr>
              <p:spPr>
                <a:xfrm>
                  <a:off x="4362570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472;p17">
                  <a:extLst>
                    <a:ext uri="{FF2B5EF4-FFF2-40B4-BE49-F238E27FC236}">
                      <a16:creationId xmlns:a16="http://schemas.microsoft.com/office/drawing/2014/main" id="{B11FC38F-767E-A8E4-5547-3A4D63C55D46}"/>
                    </a:ext>
                  </a:extLst>
                </p:cNvPr>
                <p:cNvSpPr/>
                <p:nvPr/>
              </p:nvSpPr>
              <p:spPr>
                <a:xfrm>
                  <a:off x="44912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473;p17">
                  <a:extLst>
                    <a:ext uri="{FF2B5EF4-FFF2-40B4-BE49-F238E27FC236}">
                      <a16:creationId xmlns:a16="http://schemas.microsoft.com/office/drawing/2014/main" id="{8D0F61AD-EA04-EC52-6ABE-4240CE2BE549}"/>
                    </a:ext>
                  </a:extLst>
                </p:cNvPr>
                <p:cNvSpPr/>
                <p:nvPr/>
              </p:nvSpPr>
              <p:spPr>
                <a:xfrm>
                  <a:off x="46102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474;p17">
                  <a:extLst>
                    <a:ext uri="{FF2B5EF4-FFF2-40B4-BE49-F238E27FC236}">
                      <a16:creationId xmlns:a16="http://schemas.microsoft.com/office/drawing/2014/main" id="{A44ED7D1-A32E-38C9-329F-ADE9E09A8314}"/>
                    </a:ext>
                  </a:extLst>
                </p:cNvPr>
                <p:cNvSpPr/>
                <p:nvPr/>
              </p:nvSpPr>
              <p:spPr>
                <a:xfrm>
                  <a:off x="47354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475;p17">
                  <a:extLst>
                    <a:ext uri="{FF2B5EF4-FFF2-40B4-BE49-F238E27FC236}">
                      <a16:creationId xmlns:a16="http://schemas.microsoft.com/office/drawing/2014/main" id="{9124A71C-4206-D346-E3FF-17A43272F363}"/>
                    </a:ext>
                  </a:extLst>
                </p:cNvPr>
                <p:cNvSpPr/>
                <p:nvPr/>
              </p:nvSpPr>
              <p:spPr>
                <a:xfrm>
                  <a:off x="48544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5" name="Google Shape;476;p17">
                <a:extLst>
                  <a:ext uri="{FF2B5EF4-FFF2-40B4-BE49-F238E27FC236}">
                    <a16:creationId xmlns:a16="http://schemas.microsoft.com/office/drawing/2014/main" id="{CCDC21C7-D984-CD2D-BB54-8B68E433B58D}"/>
                  </a:ext>
                </a:extLst>
              </p:cNvPr>
              <p:cNvGrpSpPr/>
              <p:nvPr/>
            </p:nvGrpSpPr>
            <p:grpSpPr>
              <a:xfrm>
                <a:off x="4243559" y="2233672"/>
                <a:ext cx="671471" cy="65779"/>
                <a:chOff x="4243559" y="2233672"/>
                <a:chExt cx="671471" cy="65779"/>
              </a:xfrm>
            </p:grpSpPr>
            <p:sp>
              <p:nvSpPr>
                <p:cNvPr id="214" name="Google Shape;477;p17">
                  <a:extLst>
                    <a:ext uri="{FF2B5EF4-FFF2-40B4-BE49-F238E27FC236}">
                      <a16:creationId xmlns:a16="http://schemas.microsoft.com/office/drawing/2014/main" id="{EB9487DC-FA3C-85A4-3A8F-BA271954CF21}"/>
                    </a:ext>
                  </a:extLst>
                </p:cNvPr>
                <p:cNvSpPr/>
                <p:nvPr/>
              </p:nvSpPr>
              <p:spPr>
                <a:xfrm>
                  <a:off x="4362570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478;p17">
                  <a:extLst>
                    <a:ext uri="{FF2B5EF4-FFF2-40B4-BE49-F238E27FC236}">
                      <a16:creationId xmlns:a16="http://schemas.microsoft.com/office/drawing/2014/main" id="{98AEB609-2FD2-91CF-666D-97E621CA88B4}"/>
                    </a:ext>
                  </a:extLst>
                </p:cNvPr>
                <p:cNvSpPr/>
                <p:nvPr/>
              </p:nvSpPr>
              <p:spPr>
                <a:xfrm>
                  <a:off x="4243559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479;p17">
                  <a:extLst>
                    <a:ext uri="{FF2B5EF4-FFF2-40B4-BE49-F238E27FC236}">
                      <a16:creationId xmlns:a16="http://schemas.microsoft.com/office/drawing/2014/main" id="{4275F6BC-45E6-7453-D7F7-1EE7B52EC085}"/>
                    </a:ext>
                  </a:extLst>
                </p:cNvPr>
                <p:cNvSpPr/>
                <p:nvPr/>
              </p:nvSpPr>
              <p:spPr>
                <a:xfrm>
                  <a:off x="46102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480;p17">
                  <a:extLst>
                    <a:ext uri="{FF2B5EF4-FFF2-40B4-BE49-F238E27FC236}">
                      <a16:creationId xmlns:a16="http://schemas.microsoft.com/office/drawing/2014/main" id="{676BDDF7-FD41-A19F-CFCC-0BC7B46C09AA}"/>
                    </a:ext>
                  </a:extLst>
                </p:cNvPr>
                <p:cNvSpPr/>
                <p:nvPr/>
              </p:nvSpPr>
              <p:spPr>
                <a:xfrm>
                  <a:off x="44912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481;p17">
                  <a:extLst>
                    <a:ext uri="{FF2B5EF4-FFF2-40B4-BE49-F238E27FC236}">
                      <a16:creationId xmlns:a16="http://schemas.microsoft.com/office/drawing/2014/main" id="{F4D21558-F323-BC03-9EB8-BF00E18D79A6}"/>
                    </a:ext>
                  </a:extLst>
                </p:cNvPr>
                <p:cNvSpPr/>
                <p:nvPr/>
              </p:nvSpPr>
              <p:spPr>
                <a:xfrm>
                  <a:off x="48544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482;p17">
                  <a:extLst>
                    <a:ext uri="{FF2B5EF4-FFF2-40B4-BE49-F238E27FC236}">
                      <a16:creationId xmlns:a16="http://schemas.microsoft.com/office/drawing/2014/main" id="{92D67BED-6DC7-A9F1-F221-14F7BCB75C08}"/>
                    </a:ext>
                  </a:extLst>
                </p:cNvPr>
                <p:cNvSpPr/>
                <p:nvPr/>
              </p:nvSpPr>
              <p:spPr>
                <a:xfrm>
                  <a:off x="47354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6" name="Google Shape;483;p17">
                <a:extLst>
                  <a:ext uri="{FF2B5EF4-FFF2-40B4-BE49-F238E27FC236}">
                    <a16:creationId xmlns:a16="http://schemas.microsoft.com/office/drawing/2014/main" id="{AE67E047-BD37-5480-7CB0-8044F857563D}"/>
                  </a:ext>
                </a:extLst>
              </p:cNvPr>
              <p:cNvGrpSpPr/>
              <p:nvPr/>
            </p:nvGrpSpPr>
            <p:grpSpPr>
              <a:xfrm>
                <a:off x="4243559" y="2371168"/>
                <a:ext cx="671471" cy="203275"/>
                <a:chOff x="4243559" y="2371168"/>
                <a:chExt cx="671471" cy="203275"/>
              </a:xfrm>
            </p:grpSpPr>
            <p:sp>
              <p:nvSpPr>
                <p:cNvPr id="202" name="Google Shape;484;p17">
                  <a:extLst>
                    <a:ext uri="{FF2B5EF4-FFF2-40B4-BE49-F238E27FC236}">
                      <a16:creationId xmlns:a16="http://schemas.microsoft.com/office/drawing/2014/main" id="{4F503784-FDC9-ACCA-0EAF-10F166BE825A}"/>
                    </a:ext>
                  </a:extLst>
                </p:cNvPr>
                <p:cNvSpPr/>
                <p:nvPr/>
              </p:nvSpPr>
              <p:spPr>
                <a:xfrm>
                  <a:off x="4243559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485;p17">
                  <a:extLst>
                    <a:ext uri="{FF2B5EF4-FFF2-40B4-BE49-F238E27FC236}">
                      <a16:creationId xmlns:a16="http://schemas.microsoft.com/office/drawing/2014/main" id="{C2FD35B5-90A3-17CC-9B5E-D8533D8BC77A}"/>
                    </a:ext>
                  </a:extLst>
                </p:cNvPr>
                <p:cNvSpPr/>
                <p:nvPr/>
              </p:nvSpPr>
              <p:spPr>
                <a:xfrm>
                  <a:off x="4362570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486;p17">
                  <a:extLst>
                    <a:ext uri="{FF2B5EF4-FFF2-40B4-BE49-F238E27FC236}">
                      <a16:creationId xmlns:a16="http://schemas.microsoft.com/office/drawing/2014/main" id="{3B480EC0-C9D6-1097-64A0-1C599EB246A8}"/>
                    </a:ext>
                  </a:extLst>
                </p:cNvPr>
                <p:cNvSpPr/>
                <p:nvPr/>
              </p:nvSpPr>
              <p:spPr>
                <a:xfrm>
                  <a:off x="4362570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487;p17">
                  <a:extLst>
                    <a:ext uri="{FF2B5EF4-FFF2-40B4-BE49-F238E27FC236}">
                      <a16:creationId xmlns:a16="http://schemas.microsoft.com/office/drawing/2014/main" id="{C3F2BA87-4C13-9945-CEA3-62EA63F0005E}"/>
                    </a:ext>
                  </a:extLst>
                </p:cNvPr>
                <p:cNvSpPr/>
                <p:nvPr/>
              </p:nvSpPr>
              <p:spPr>
                <a:xfrm>
                  <a:off x="4243559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488;p17">
                  <a:extLst>
                    <a:ext uri="{FF2B5EF4-FFF2-40B4-BE49-F238E27FC236}">
                      <a16:creationId xmlns:a16="http://schemas.microsoft.com/office/drawing/2014/main" id="{9442B24A-A71B-1C24-68DE-D9AEFEBBE4FD}"/>
                    </a:ext>
                  </a:extLst>
                </p:cNvPr>
                <p:cNvSpPr/>
                <p:nvPr/>
              </p:nvSpPr>
              <p:spPr>
                <a:xfrm>
                  <a:off x="44912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489;p17">
                  <a:extLst>
                    <a:ext uri="{FF2B5EF4-FFF2-40B4-BE49-F238E27FC236}">
                      <a16:creationId xmlns:a16="http://schemas.microsoft.com/office/drawing/2014/main" id="{6B04E6BD-D628-86D9-958F-348B45D613B8}"/>
                    </a:ext>
                  </a:extLst>
                </p:cNvPr>
                <p:cNvSpPr/>
                <p:nvPr/>
              </p:nvSpPr>
              <p:spPr>
                <a:xfrm>
                  <a:off x="46102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490;p17">
                  <a:extLst>
                    <a:ext uri="{FF2B5EF4-FFF2-40B4-BE49-F238E27FC236}">
                      <a16:creationId xmlns:a16="http://schemas.microsoft.com/office/drawing/2014/main" id="{6E363BE9-C200-5D6A-60A6-4098EB1396D6}"/>
                    </a:ext>
                  </a:extLst>
                </p:cNvPr>
                <p:cNvSpPr/>
                <p:nvPr/>
              </p:nvSpPr>
              <p:spPr>
                <a:xfrm>
                  <a:off x="46102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491;p17">
                  <a:extLst>
                    <a:ext uri="{FF2B5EF4-FFF2-40B4-BE49-F238E27FC236}">
                      <a16:creationId xmlns:a16="http://schemas.microsoft.com/office/drawing/2014/main" id="{4C04F634-79DD-172C-0690-2FD8218B19D8}"/>
                    </a:ext>
                  </a:extLst>
                </p:cNvPr>
                <p:cNvSpPr/>
                <p:nvPr/>
              </p:nvSpPr>
              <p:spPr>
                <a:xfrm>
                  <a:off x="44912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492;p17">
                  <a:extLst>
                    <a:ext uri="{FF2B5EF4-FFF2-40B4-BE49-F238E27FC236}">
                      <a16:creationId xmlns:a16="http://schemas.microsoft.com/office/drawing/2014/main" id="{C15163E0-B733-16F4-4F3D-5639F1AC60A3}"/>
                    </a:ext>
                  </a:extLst>
                </p:cNvPr>
                <p:cNvSpPr/>
                <p:nvPr/>
              </p:nvSpPr>
              <p:spPr>
                <a:xfrm>
                  <a:off x="47354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493;p17">
                  <a:extLst>
                    <a:ext uri="{FF2B5EF4-FFF2-40B4-BE49-F238E27FC236}">
                      <a16:creationId xmlns:a16="http://schemas.microsoft.com/office/drawing/2014/main" id="{6C0282A6-68DA-71E1-7E76-8EFCA031A3F7}"/>
                    </a:ext>
                  </a:extLst>
                </p:cNvPr>
                <p:cNvSpPr/>
                <p:nvPr/>
              </p:nvSpPr>
              <p:spPr>
                <a:xfrm>
                  <a:off x="48544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494;p17">
                  <a:extLst>
                    <a:ext uri="{FF2B5EF4-FFF2-40B4-BE49-F238E27FC236}">
                      <a16:creationId xmlns:a16="http://schemas.microsoft.com/office/drawing/2014/main" id="{111C941E-C6C8-2CC7-F307-69250F8E4DA4}"/>
                    </a:ext>
                  </a:extLst>
                </p:cNvPr>
                <p:cNvSpPr/>
                <p:nvPr/>
              </p:nvSpPr>
              <p:spPr>
                <a:xfrm>
                  <a:off x="48544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495;p17">
                  <a:extLst>
                    <a:ext uri="{FF2B5EF4-FFF2-40B4-BE49-F238E27FC236}">
                      <a16:creationId xmlns:a16="http://schemas.microsoft.com/office/drawing/2014/main" id="{92214420-7D8F-A307-8D78-E37334698887}"/>
                    </a:ext>
                  </a:extLst>
                </p:cNvPr>
                <p:cNvSpPr/>
                <p:nvPr/>
              </p:nvSpPr>
              <p:spPr>
                <a:xfrm>
                  <a:off x="47354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7" name="Google Shape;496;p17">
                <a:extLst>
                  <a:ext uri="{FF2B5EF4-FFF2-40B4-BE49-F238E27FC236}">
                    <a16:creationId xmlns:a16="http://schemas.microsoft.com/office/drawing/2014/main" id="{4AE909F6-ADFC-9F98-D2A1-93ABA9AC1C0A}"/>
                  </a:ext>
                </a:extLst>
              </p:cNvPr>
              <p:cNvGrpSpPr/>
              <p:nvPr/>
            </p:nvGrpSpPr>
            <p:grpSpPr>
              <a:xfrm>
                <a:off x="4248259" y="2656275"/>
                <a:ext cx="666771" cy="478269"/>
                <a:chOff x="4248259" y="2656275"/>
                <a:chExt cx="666771" cy="478269"/>
              </a:xfrm>
            </p:grpSpPr>
            <p:sp>
              <p:nvSpPr>
                <p:cNvPr id="178" name="Google Shape;497;p17">
                  <a:extLst>
                    <a:ext uri="{FF2B5EF4-FFF2-40B4-BE49-F238E27FC236}">
                      <a16:creationId xmlns:a16="http://schemas.microsoft.com/office/drawing/2014/main" id="{3CFA6642-BFF8-FD19-ABFC-BB8531094EE0}"/>
                    </a:ext>
                  </a:extLst>
                </p:cNvPr>
                <p:cNvSpPr/>
                <p:nvPr/>
              </p:nvSpPr>
              <p:spPr>
                <a:xfrm>
                  <a:off x="4248259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498;p17">
                  <a:extLst>
                    <a:ext uri="{FF2B5EF4-FFF2-40B4-BE49-F238E27FC236}">
                      <a16:creationId xmlns:a16="http://schemas.microsoft.com/office/drawing/2014/main" id="{6E2585EB-2633-3C7A-DBC5-F5FDB9E2BA49}"/>
                    </a:ext>
                  </a:extLst>
                </p:cNvPr>
                <p:cNvSpPr/>
                <p:nvPr/>
              </p:nvSpPr>
              <p:spPr>
                <a:xfrm>
                  <a:off x="4248259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499;p17">
                  <a:extLst>
                    <a:ext uri="{FF2B5EF4-FFF2-40B4-BE49-F238E27FC236}">
                      <a16:creationId xmlns:a16="http://schemas.microsoft.com/office/drawing/2014/main" id="{B7E9FFE0-F179-D9B5-855C-D30E0C4522D3}"/>
                    </a:ext>
                  </a:extLst>
                </p:cNvPr>
                <p:cNvSpPr/>
                <p:nvPr/>
              </p:nvSpPr>
              <p:spPr>
                <a:xfrm>
                  <a:off x="4367270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500;p17">
                  <a:extLst>
                    <a:ext uri="{FF2B5EF4-FFF2-40B4-BE49-F238E27FC236}">
                      <a16:creationId xmlns:a16="http://schemas.microsoft.com/office/drawing/2014/main" id="{3A2AB64B-223F-DEA7-F694-FA66DF315417}"/>
                    </a:ext>
                  </a:extLst>
                </p:cNvPr>
                <p:cNvSpPr/>
                <p:nvPr/>
              </p:nvSpPr>
              <p:spPr>
                <a:xfrm>
                  <a:off x="4367270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501;p17">
                  <a:extLst>
                    <a:ext uri="{FF2B5EF4-FFF2-40B4-BE49-F238E27FC236}">
                      <a16:creationId xmlns:a16="http://schemas.microsoft.com/office/drawing/2014/main" id="{2FA5D576-4E85-1852-87F1-81F28DAF096C}"/>
                    </a:ext>
                  </a:extLst>
                </p:cNvPr>
                <p:cNvSpPr/>
                <p:nvPr/>
              </p:nvSpPr>
              <p:spPr>
                <a:xfrm>
                  <a:off x="4248259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502;p17">
                  <a:extLst>
                    <a:ext uri="{FF2B5EF4-FFF2-40B4-BE49-F238E27FC236}">
                      <a16:creationId xmlns:a16="http://schemas.microsoft.com/office/drawing/2014/main" id="{76C5A2B0-D678-95C7-87CE-20C4370C53D6}"/>
                    </a:ext>
                  </a:extLst>
                </p:cNvPr>
                <p:cNvSpPr/>
                <p:nvPr/>
              </p:nvSpPr>
              <p:spPr>
                <a:xfrm>
                  <a:off x="4367270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503;p17">
                  <a:extLst>
                    <a:ext uri="{FF2B5EF4-FFF2-40B4-BE49-F238E27FC236}">
                      <a16:creationId xmlns:a16="http://schemas.microsoft.com/office/drawing/2014/main" id="{3E6E6142-FC0D-56CD-C5C6-9B9078C05F1A}"/>
                    </a:ext>
                  </a:extLst>
                </p:cNvPr>
                <p:cNvSpPr/>
                <p:nvPr/>
              </p:nvSpPr>
              <p:spPr>
                <a:xfrm>
                  <a:off x="4367270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504;p17">
                  <a:extLst>
                    <a:ext uri="{FF2B5EF4-FFF2-40B4-BE49-F238E27FC236}">
                      <a16:creationId xmlns:a16="http://schemas.microsoft.com/office/drawing/2014/main" id="{4B07751B-E47C-4BAD-0340-159BEC3064EA}"/>
                    </a:ext>
                  </a:extLst>
                </p:cNvPr>
                <p:cNvSpPr/>
                <p:nvPr/>
              </p:nvSpPr>
              <p:spPr>
                <a:xfrm>
                  <a:off x="4248259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505;p17">
                  <a:extLst>
                    <a:ext uri="{FF2B5EF4-FFF2-40B4-BE49-F238E27FC236}">
                      <a16:creationId xmlns:a16="http://schemas.microsoft.com/office/drawing/2014/main" id="{DDB52256-B55A-BD68-981A-25E9C5469B26}"/>
                    </a:ext>
                  </a:extLst>
                </p:cNvPr>
                <p:cNvSpPr/>
                <p:nvPr/>
              </p:nvSpPr>
              <p:spPr>
                <a:xfrm>
                  <a:off x="4495905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506;p17">
                  <a:extLst>
                    <a:ext uri="{FF2B5EF4-FFF2-40B4-BE49-F238E27FC236}">
                      <a16:creationId xmlns:a16="http://schemas.microsoft.com/office/drawing/2014/main" id="{2A9D5FC0-4C79-CF41-FB59-BB608B92B887}"/>
                    </a:ext>
                  </a:extLst>
                </p:cNvPr>
                <p:cNvSpPr/>
                <p:nvPr/>
              </p:nvSpPr>
              <p:spPr>
                <a:xfrm>
                  <a:off x="4495905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507;p17">
                  <a:extLst>
                    <a:ext uri="{FF2B5EF4-FFF2-40B4-BE49-F238E27FC236}">
                      <a16:creationId xmlns:a16="http://schemas.microsoft.com/office/drawing/2014/main" id="{40D61788-70A8-E75D-9744-445B6D75D02F}"/>
                    </a:ext>
                  </a:extLst>
                </p:cNvPr>
                <p:cNvSpPr/>
                <p:nvPr/>
              </p:nvSpPr>
              <p:spPr>
                <a:xfrm>
                  <a:off x="46102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508;p17">
                  <a:extLst>
                    <a:ext uri="{FF2B5EF4-FFF2-40B4-BE49-F238E27FC236}">
                      <a16:creationId xmlns:a16="http://schemas.microsoft.com/office/drawing/2014/main" id="{E5B91C44-66E9-CE3B-CF9E-BD6BB000BE39}"/>
                    </a:ext>
                  </a:extLst>
                </p:cNvPr>
                <p:cNvSpPr/>
                <p:nvPr/>
              </p:nvSpPr>
              <p:spPr>
                <a:xfrm>
                  <a:off x="46102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509;p17">
                  <a:extLst>
                    <a:ext uri="{FF2B5EF4-FFF2-40B4-BE49-F238E27FC236}">
                      <a16:creationId xmlns:a16="http://schemas.microsoft.com/office/drawing/2014/main" id="{D16FD9FE-5B15-1B16-452D-DE8DFE7A044C}"/>
                    </a:ext>
                  </a:extLst>
                </p:cNvPr>
                <p:cNvSpPr/>
                <p:nvPr/>
              </p:nvSpPr>
              <p:spPr>
                <a:xfrm>
                  <a:off x="4495905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510;p17">
                  <a:extLst>
                    <a:ext uri="{FF2B5EF4-FFF2-40B4-BE49-F238E27FC236}">
                      <a16:creationId xmlns:a16="http://schemas.microsoft.com/office/drawing/2014/main" id="{AF9AE200-CE67-5D04-403D-FA7E935C1FAB}"/>
                    </a:ext>
                  </a:extLst>
                </p:cNvPr>
                <p:cNvSpPr/>
                <p:nvPr/>
              </p:nvSpPr>
              <p:spPr>
                <a:xfrm>
                  <a:off x="46102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511;p17">
                  <a:extLst>
                    <a:ext uri="{FF2B5EF4-FFF2-40B4-BE49-F238E27FC236}">
                      <a16:creationId xmlns:a16="http://schemas.microsoft.com/office/drawing/2014/main" id="{8B596C51-95B2-4C5F-EF0D-04DA9AFCB84E}"/>
                    </a:ext>
                  </a:extLst>
                </p:cNvPr>
                <p:cNvSpPr/>
                <p:nvPr/>
              </p:nvSpPr>
              <p:spPr>
                <a:xfrm>
                  <a:off x="46102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512;p17">
                  <a:extLst>
                    <a:ext uri="{FF2B5EF4-FFF2-40B4-BE49-F238E27FC236}">
                      <a16:creationId xmlns:a16="http://schemas.microsoft.com/office/drawing/2014/main" id="{670CC6C0-FB56-237E-2224-1155A7CFDA04}"/>
                    </a:ext>
                  </a:extLst>
                </p:cNvPr>
                <p:cNvSpPr/>
                <p:nvPr/>
              </p:nvSpPr>
              <p:spPr>
                <a:xfrm>
                  <a:off x="44912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4" name="Google Shape;513;p17">
                  <a:extLst>
                    <a:ext uri="{FF2B5EF4-FFF2-40B4-BE49-F238E27FC236}">
                      <a16:creationId xmlns:a16="http://schemas.microsoft.com/office/drawing/2014/main" id="{CD469544-CED6-958F-6CCE-D208C3F8EDFC}"/>
                    </a:ext>
                  </a:extLst>
                </p:cNvPr>
                <p:cNvSpPr/>
                <p:nvPr/>
              </p:nvSpPr>
              <p:spPr>
                <a:xfrm>
                  <a:off x="4735405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" name="Google Shape;514;p17">
                  <a:extLst>
                    <a:ext uri="{FF2B5EF4-FFF2-40B4-BE49-F238E27FC236}">
                      <a16:creationId xmlns:a16="http://schemas.microsoft.com/office/drawing/2014/main" id="{0994F204-33AD-D222-CD79-ADD0ADCBD779}"/>
                    </a:ext>
                  </a:extLst>
                </p:cNvPr>
                <p:cNvSpPr/>
                <p:nvPr/>
              </p:nvSpPr>
              <p:spPr>
                <a:xfrm>
                  <a:off x="4735405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515;p17">
                  <a:extLst>
                    <a:ext uri="{FF2B5EF4-FFF2-40B4-BE49-F238E27FC236}">
                      <a16:creationId xmlns:a16="http://schemas.microsoft.com/office/drawing/2014/main" id="{C6B5787F-1F7D-1DBF-B496-441219C0A115}"/>
                    </a:ext>
                  </a:extLst>
                </p:cNvPr>
                <p:cNvSpPr/>
                <p:nvPr/>
              </p:nvSpPr>
              <p:spPr>
                <a:xfrm>
                  <a:off x="48544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516;p17">
                  <a:extLst>
                    <a:ext uri="{FF2B5EF4-FFF2-40B4-BE49-F238E27FC236}">
                      <a16:creationId xmlns:a16="http://schemas.microsoft.com/office/drawing/2014/main" id="{29999BEB-0399-BFDF-8EC0-5F8751BE4223}"/>
                    </a:ext>
                  </a:extLst>
                </p:cNvPr>
                <p:cNvSpPr/>
                <p:nvPr/>
              </p:nvSpPr>
              <p:spPr>
                <a:xfrm>
                  <a:off x="48544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517;p17">
                  <a:extLst>
                    <a:ext uri="{FF2B5EF4-FFF2-40B4-BE49-F238E27FC236}">
                      <a16:creationId xmlns:a16="http://schemas.microsoft.com/office/drawing/2014/main" id="{33D9B95C-C79A-B786-72C1-8FEC78B6C24E}"/>
                    </a:ext>
                  </a:extLst>
                </p:cNvPr>
                <p:cNvSpPr/>
                <p:nvPr/>
              </p:nvSpPr>
              <p:spPr>
                <a:xfrm>
                  <a:off x="4735405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518;p17">
                  <a:extLst>
                    <a:ext uri="{FF2B5EF4-FFF2-40B4-BE49-F238E27FC236}">
                      <a16:creationId xmlns:a16="http://schemas.microsoft.com/office/drawing/2014/main" id="{DFB54AAE-83A7-AE04-BC53-3552347AE281}"/>
                    </a:ext>
                  </a:extLst>
                </p:cNvPr>
                <p:cNvSpPr/>
                <p:nvPr/>
              </p:nvSpPr>
              <p:spPr>
                <a:xfrm>
                  <a:off x="48544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519;p17">
                  <a:extLst>
                    <a:ext uri="{FF2B5EF4-FFF2-40B4-BE49-F238E27FC236}">
                      <a16:creationId xmlns:a16="http://schemas.microsoft.com/office/drawing/2014/main" id="{537EF1AB-56DB-808B-CED7-8C130A841B39}"/>
                    </a:ext>
                  </a:extLst>
                </p:cNvPr>
                <p:cNvSpPr/>
                <p:nvPr/>
              </p:nvSpPr>
              <p:spPr>
                <a:xfrm>
                  <a:off x="48544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520;p17">
                  <a:extLst>
                    <a:ext uri="{FF2B5EF4-FFF2-40B4-BE49-F238E27FC236}">
                      <a16:creationId xmlns:a16="http://schemas.microsoft.com/office/drawing/2014/main" id="{1A0FB0C8-E90B-72DE-827D-B59F818E18F8}"/>
                    </a:ext>
                  </a:extLst>
                </p:cNvPr>
                <p:cNvSpPr/>
                <p:nvPr/>
              </p:nvSpPr>
              <p:spPr>
                <a:xfrm>
                  <a:off x="47354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8" name="Google Shape;521;p17">
                <a:extLst>
                  <a:ext uri="{FF2B5EF4-FFF2-40B4-BE49-F238E27FC236}">
                    <a16:creationId xmlns:a16="http://schemas.microsoft.com/office/drawing/2014/main" id="{3CE549A0-7B42-65FA-8EAF-E6F2EAC0E6C7}"/>
                  </a:ext>
                </a:extLst>
              </p:cNvPr>
              <p:cNvGrpSpPr/>
              <p:nvPr/>
            </p:nvGrpSpPr>
            <p:grpSpPr>
              <a:xfrm>
                <a:off x="4243559" y="3216390"/>
                <a:ext cx="671471" cy="478269"/>
                <a:chOff x="4243559" y="3216390"/>
                <a:chExt cx="671471" cy="478269"/>
              </a:xfrm>
            </p:grpSpPr>
            <p:sp>
              <p:nvSpPr>
                <p:cNvPr id="154" name="Google Shape;522;p17">
                  <a:extLst>
                    <a:ext uri="{FF2B5EF4-FFF2-40B4-BE49-F238E27FC236}">
                      <a16:creationId xmlns:a16="http://schemas.microsoft.com/office/drawing/2014/main" id="{2E1196DC-1ECE-6D17-3F8E-B078B6956FAE}"/>
                    </a:ext>
                  </a:extLst>
                </p:cNvPr>
                <p:cNvSpPr/>
                <p:nvPr/>
              </p:nvSpPr>
              <p:spPr>
                <a:xfrm>
                  <a:off x="4243559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523;p17">
                  <a:extLst>
                    <a:ext uri="{FF2B5EF4-FFF2-40B4-BE49-F238E27FC236}">
                      <a16:creationId xmlns:a16="http://schemas.microsoft.com/office/drawing/2014/main" id="{E9548151-17EF-F9EF-E06B-C67AF0ED307C}"/>
                    </a:ext>
                  </a:extLst>
                </p:cNvPr>
                <p:cNvSpPr/>
                <p:nvPr/>
              </p:nvSpPr>
              <p:spPr>
                <a:xfrm>
                  <a:off x="4243559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524;p17">
                  <a:extLst>
                    <a:ext uri="{FF2B5EF4-FFF2-40B4-BE49-F238E27FC236}">
                      <a16:creationId xmlns:a16="http://schemas.microsoft.com/office/drawing/2014/main" id="{ED4025E8-7CBB-38AC-8ED2-64A9E4FB7779}"/>
                    </a:ext>
                  </a:extLst>
                </p:cNvPr>
                <p:cNvSpPr/>
                <p:nvPr/>
              </p:nvSpPr>
              <p:spPr>
                <a:xfrm>
                  <a:off x="4362570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525;p17">
                  <a:extLst>
                    <a:ext uri="{FF2B5EF4-FFF2-40B4-BE49-F238E27FC236}">
                      <a16:creationId xmlns:a16="http://schemas.microsoft.com/office/drawing/2014/main" id="{0F46F1BC-B700-DF06-6944-70568583B28E}"/>
                    </a:ext>
                  </a:extLst>
                </p:cNvPr>
                <p:cNvSpPr/>
                <p:nvPr/>
              </p:nvSpPr>
              <p:spPr>
                <a:xfrm>
                  <a:off x="4362570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526;p17">
                  <a:extLst>
                    <a:ext uri="{FF2B5EF4-FFF2-40B4-BE49-F238E27FC236}">
                      <a16:creationId xmlns:a16="http://schemas.microsoft.com/office/drawing/2014/main" id="{00341D3F-64B7-D4F3-BD1E-8292A91E6EDD}"/>
                    </a:ext>
                  </a:extLst>
                </p:cNvPr>
                <p:cNvSpPr/>
                <p:nvPr/>
              </p:nvSpPr>
              <p:spPr>
                <a:xfrm>
                  <a:off x="4243559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527;p17">
                  <a:extLst>
                    <a:ext uri="{FF2B5EF4-FFF2-40B4-BE49-F238E27FC236}">
                      <a16:creationId xmlns:a16="http://schemas.microsoft.com/office/drawing/2014/main" id="{0AD8264B-3D8C-397A-B74A-4696648E717E}"/>
                    </a:ext>
                  </a:extLst>
                </p:cNvPr>
                <p:cNvSpPr/>
                <p:nvPr/>
              </p:nvSpPr>
              <p:spPr>
                <a:xfrm>
                  <a:off x="4362570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528;p17">
                  <a:extLst>
                    <a:ext uri="{FF2B5EF4-FFF2-40B4-BE49-F238E27FC236}">
                      <a16:creationId xmlns:a16="http://schemas.microsoft.com/office/drawing/2014/main" id="{6DB78FA5-74EE-BFDA-85B3-455E85681A0B}"/>
                    </a:ext>
                  </a:extLst>
                </p:cNvPr>
                <p:cNvSpPr/>
                <p:nvPr/>
              </p:nvSpPr>
              <p:spPr>
                <a:xfrm>
                  <a:off x="4362570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529;p17">
                  <a:extLst>
                    <a:ext uri="{FF2B5EF4-FFF2-40B4-BE49-F238E27FC236}">
                      <a16:creationId xmlns:a16="http://schemas.microsoft.com/office/drawing/2014/main" id="{3A57E5F6-2974-966A-C120-77693B9C20A6}"/>
                    </a:ext>
                  </a:extLst>
                </p:cNvPr>
                <p:cNvSpPr/>
                <p:nvPr/>
              </p:nvSpPr>
              <p:spPr>
                <a:xfrm>
                  <a:off x="4243559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" name="Google Shape;530;p17">
                  <a:extLst>
                    <a:ext uri="{FF2B5EF4-FFF2-40B4-BE49-F238E27FC236}">
                      <a16:creationId xmlns:a16="http://schemas.microsoft.com/office/drawing/2014/main" id="{D9A19609-06A6-FBD3-2F5E-446787222B7D}"/>
                    </a:ext>
                  </a:extLst>
                </p:cNvPr>
                <p:cNvSpPr/>
                <p:nvPr/>
              </p:nvSpPr>
              <p:spPr>
                <a:xfrm>
                  <a:off x="44912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531;p17">
                  <a:extLst>
                    <a:ext uri="{FF2B5EF4-FFF2-40B4-BE49-F238E27FC236}">
                      <a16:creationId xmlns:a16="http://schemas.microsoft.com/office/drawing/2014/main" id="{2DBEED95-D1A7-4D7A-682B-A9E1ED6021FC}"/>
                    </a:ext>
                  </a:extLst>
                </p:cNvPr>
                <p:cNvSpPr/>
                <p:nvPr/>
              </p:nvSpPr>
              <p:spPr>
                <a:xfrm>
                  <a:off x="44912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532;p17">
                  <a:extLst>
                    <a:ext uri="{FF2B5EF4-FFF2-40B4-BE49-F238E27FC236}">
                      <a16:creationId xmlns:a16="http://schemas.microsoft.com/office/drawing/2014/main" id="{9E05A01C-6A60-62FA-9324-78C93C5574DA}"/>
                    </a:ext>
                  </a:extLst>
                </p:cNvPr>
                <p:cNvSpPr/>
                <p:nvPr/>
              </p:nvSpPr>
              <p:spPr>
                <a:xfrm>
                  <a:off x="46102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" name="Google Shape;533;p17">
                  <a:extLst>
                    <a:ext uri="{FF2B5EF4-FFF2-40B4-BE49-F238E27FC236}">
                      <a16:creationId xmlns:a16="http://schemas.microsoft.com/office/drawing/2014/main" id="{AD851A58-1DE3-F62C-3E72-CEDA4BD51BDD}"/>
                    </a:ext>
                  </a:extLst>
                </p:cNvPr>
                <p:cNvSpPr/>
                <p:nvPr/>
              </p:nvSpPr>
              <p:spPr>
                <a:xfrm>
                  <a:off x="46102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" name="Google Shape;534;p17">
                  <a:extLst>
                    <a:ext uri="{FF2B5EF4-FFF2-40B4-BE49-F238E27FC236}">
                      <a16:creationId xmlns:a16="http://schemas.microsoft.com/office/drawing/2014/main" id="{D1B5A1D4-23D7-8AC2-8A8C-F54F490749D0}"/>
                    </a:ext>
                  </a:extLst>
                </p:cNvPr>
                <p:cNvSpPr/>
                <p:nvPr/>
              </p:nvSpPr>
              <p:spPr>
                <a:xfrm>
                  <a:off x="44912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Google Shape;535;p17">
                  <a:extLst>
                    <a:ext uri="{FF2B5EF4-FFF2-40B4-BE49-F238E27FC236}">
                      <a16:creationId xmlns:a16="http://schemas.microsoft.com/office/drawing/2014/main" id="{8EFA4347-75A5-4909-A3DA-C159D097CB22}"/>
                    </a:ext>
                  </a:extLst>
                </p:cNvPr>
                <p:cNvSpPr/>
                <p:nvPr/>
              </p:nvSpPr>
              <p:spPr>
                <a:xfrm>
                  <a:off x="46102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536;p17">
                  <a:extLst>
                    <a:ext uri="{FF2B5EF4-FFF2-40B4-BE49-F238E27FC236}">
                      <a16:creationId xmlns:a16="http://schemas.microsoft.com/office/drawing/2014/main" id="{DB771EF6-A9CE-96BE-B08D-B3F39E90800D}"/>
                    </a:ext>
                  </a:extLst>
                </p:cNvPr>
                <p:cNvSpPr/>
                <p:nvPr/>
              </p:nvSpPr>
              <p:spPr>
                <a:xfrm>
                  <a:off x="46102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537;p17">
                  <a:extLst>
                    <a:ext uri="{FF2B5EF4-FFF2-40B4-BE49-F238E27FC236}">
                      <a16:creationId xmlns:a16="http://schemas.microsoft.com/office/drawing/2014/main" id="{B923B49B-A56A-A16E-BE29-C011534135D7}"/>
                    </a:ext>
                  </a:extLst>
                </p:cNvPr>
                <p:cNvSpPr/>
                <p:nvPr/>
              </p:nvSpPr>
              <p:spPr>
                <a:xfrm>
                  <a:off x="44912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538;p17">
                  <a:extLst>
                    <a:ext uri="{FF2B5EF4-FFF2-40B4-BE49-F238E27FC236}">
                      <a16:creationId xmlns:a16="http://schemas.microsoft.com/office/drawing/2014/main" id="{E4D50797-D0A5-5150-2321-1A6023217EF2}"/>
                    </a:ext>
                  </a:extLst>
                </p:cNvPr>
                <p:cNvSpPr/>
                <p:nvPr/>
              </p:nvSpPr>
              <p:spPr>
                <a:xfrm>
                  <a:off x="47354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" name="Google Shape;539;p17">
                  <a:extLst>
                    <a:ext uri="{FF2B5EF4-FFF2-40B4-BE49-F238E27FC236}">
                      <a16:creationId xmlns:a16="http://schemas.microsoft.com/office/drawing/2014/main" id="{C46287FE-171A-3C02-B195-90A9F26D8EA5}"/>
                    </a:ext>
                  </a:extLst>
                </p:cNvPr>
                <p:cNvSpPr/>
                <p:nvPr/>
              </p:nvSpPr>
              <p:spPr>
                <a:xfrm>
                  <a:off x="47354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" name="Google Shape;540;p17">
                  <a:extLst>
                    <a:ext uri="{FF2B5EF4-FFF2-40B4-BE49-F238E27FC236}">
                      <a16:creationId xmlns:a16="http://schemas.microsoft.com/office/drawing/2014/main" id="{89317D3D-BE4D-3732-FDDF-80FF848D7745}"/>
                    </a:ext>
                  </a:extLst>
                </p:cNvPr>
                <p:cNvSpPr/>
                <p:nvPr/>
              </p:nvSpPr>
              <p:spPr>
                <a:xfrm>
                  <a:off x="48544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541;p17">
                  <a:extLst>
                    <a:ext uri="{FF2B5EF4-FFF2-40B4-BE49-F238E27FC236}">
                      <a16:creationId xmlns:a16="http://schemas.microsoft.com/office/drawing/2014/main" id="{34D64B8A-9CD1-6C0B-2B27-3C27FBD972FD}"/>
                    </a:ext>
                  </a:extLst>
                </p:cNvPr>
                <p:cNvSpPr/>
                <p:nvPr/>
              </p:nvSpPr>
              <p:spPr>
                <a:xfrm>
                  <a:off x="48544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542;p17">
                  <a:extLst>
                    <a:ext uri="{FF2B5EF4-FFF2-40B4-BE49-F238E27FC236}">
                      <a16:creationId xmlns:a16="http://schemas.microsoft.com/office/drawing/2014/main" id="{753E5CDC-574B-9C63-6006-2C00FE198313}"/>
                    </a:ext>
                  </a:extLst>
                </p:cNvPr>
                <p:cNvSpPr/>
                <p:nvPr/>
              </p:nvSpPr>
              <p:spPr>
                <a:xfrm>
                  <a:off x="47354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543;p17">
                  <a:extLst>
                    <a:ext uri="{FF2B5EF4-FFF2-40B4-BE49-F238E27FC236}">
                      <a16:creationId xmlns:a16="http://schemas.microsoft.com/office/drawing/2014/main" id="{FCBEEAE7-BFEA-19A4-F888-56784D32CC19}"/>
                    </a:ext>
                  </a:extLst>
                </p:cNvPr>
                <p:cNvSpPr/>
                <p:nvPr/>
              </p:nvSpPr>
              <p:spPr>
                <a:xfrm>
                  <a:off x="48544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544;p17">
                  <a:extLst>
                    <a:ext uri="{FF2B5EF4-FFF2-40B4-BE49-F238E27FC236}">
                      <a16:creationId xmlns:a16="http://schemas.microsoft.com/office/drawing/2014/main" id="{5C914C00-052C-C9A4-F39E-C9B70446118E}"/>
                    </a:ext>
                  </a:extLst>
                </p:cNvPr>
                <p:cNvSpPr/>
                <p:nvPr/>
              </p:nvSpPr>
              <p:spPr>
                <a:xfrm>
                  <a:off x="48544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545;p17">
                  <a:extLst>
                    <a:ext uri="{FF2B5EF4-FFF2-40B4-BE49-F238E27FC236}">
                      <a16:creationId xmlns:a16="http://schemas.microsoft.com/office/drawing/2014/main" id="{832B6A06-99C8-04BE-BAEB-03B1C19006DD}"/>
                    </a:ext>
                  </a:extLst>
                </p:cNvPr>
                <p:cNvSpPr/>
                <p:nvPr/>
              </p:nvSpPr>
              <p:spPr>
                <a:xfrm>
                  <a:off x="47354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9" name="Google Shape;546;p17">
                <a:extLst>
                  <a:ext uri="{FF2B5EF4-FFF2-40B4-BE49-F238E27FC236}">
                    <a16:creationId xmlns:a16="http://schemas.microsoft.com/office/drawing/2014/main" id="{8BDAF08A-8402-75AD-6C8E-8DC7A9BE9A90}"/>
                  </a:ext>
                </a:extLst>
              </p:cNvPr>
              <p:cNvGrpSpPr/>
              <p:nvPr/>
            </p:nvGrpSpPr>
            <p:grpSpPr>
              <a:xfrm>
                <a:off x="4243559" y="3763485"/>
                <a:ext cx="671471" cy="478269"/>
                <a:chOff x="4243559" y="3763485"/>
                <a:chExt cx="671471" cy="478269"/>
              </a:xfrm>
            </p:grpSpPr>
            <p:sp>
              <p:nvSpPr>
                <p:cNvPr id="130" name="Google Shape;547;p17">
                  <a:extLst>
                    <a:ext uri="{FF2B5EF4-FFF2-40B4-BE49-F238E27FC236}">
                      <a16:creationId xmlns:a16="http://schemas.microsoft.com/office/drawing/2014/main" id="{033A7269-7866-26C9-57A6-1038954C8CB5}"/>
                    </a:ext>
                  </a:extLst>
                </p:cNvPr>
                <p:cNvSpPr/>
                <p:nvPr/>
              </p:nvSpPr>
              <p:spPr>
                <a:xfrm>
                  <a:off x="4243559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548;p17">
                  <a:extLst>
                    <a:ext uri="{FF2B5EF4-FFF2-40B4-BE49-F238E27FC236}">
                      <a16:creationId xmlns:a16="http://schemas.microsoft.com/office/drawing/2014/main" id="{7185F736-3B5A-07CE-3113-700AFD938330}"/>
                    </a:ext>
                  </a:extLst>
                </p:cNvPr>
                <p:cNvSpPr/>
                <p:nvPr/>
              </p:nvSpPr>
              <p:spPr>
                <a:xfrm>
                  <a:off x="4243559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549;p17">
                  <a:extLst>
                    <a:ext uri="{FF2B5EF4-FFF2-40B4-BE49-F238E27FC236}">
                      <a16:creationId xmlns:a16="http://schemas.microsoft.com/office/drawing/2014/main" id="{C74CE0E6-8FEF-8CCA-0C78-B061D0BA6450}"/>
                    </a:ext>
                  </a:extLst>
                </p:cNvPr>
                <p:cNvSpPr/>
                <p:nvPr/>
              </p:nvSpPr>
              <p:spPr>
                <a:xfrm>
                  <a:off x="4362570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550;p17">
                  <a:extLst>
                    <a:ext uri="{FF2B5EF4-FFF2-40B4-BE49-F238E27FC236}">
                      <a16:creationId xmlns:a16="http://schemas.microsoft.com/office/drawing/2014/main" id="{DD094A66-655B-1674-93E3-AFBD8789AF36}"/>
                    </a:ext>
                  </a:extLst>
                </p:cNvPr>
                <p:cNvSpPr/>
                <p:nvPr/>
              </p:nvSpPr>
              <p:spPr>
                <a:xfrm>
                  <a:off x="4362570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551;p17">
                  <a:extLst>
                    <a:ext uri="{FF2B5EF4-FFF2-40B4-BE49-F238E27FC236}">
                      <a16:creationId xmlns:a16="http://schemas.microsoft.com/office/drawing/2014/main" id="{9B65364E-063B-D4EA-970F-5FD983274F44}"/>
                    </a:ext>
                  </a:extLst>
                </p:cNvPr>
                <p:cNvSpPr/>
                <p:nvPr/>
              </p:nvSpPr>
              <p:spPr>
                <a:xfrm>
                  <a:off x="4243559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552;p17">
                  <a:extLst>
                    <a:ext uri="{FF2B5EF4-FFF2-40B4-BE49-F238E27FC236}">
                      <a16:creationId xmlns:a16="http://schemas.microsoft.com/office/drawing/2014/main" id="{49E524AC-E276-B89B-591A-911605057FB4}"/>
                    </a:ext>
                  </a:extLst>
                </p:cNvPr>
                <p:cNvSpPr/>
                <p:nvPr/>
              </p:nvSpPr>
              <p:spPr>
                <a:xfrm>
                  <a:off x="4362570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553;p17">
                  <a:extLst>
                    <a:ext uri="{FF2B5EF4-FFF2-40B4-BE49-F238E27FC236}">
                      <a16:creationId xmlns:a16="http://schemas.microsoft.com/office/drawing/2014/main" id="{34DADC56-AE8C-8845-2B20-893FE005E087}"/>
                    </a:ext>
                  </a:extLst>
                </p:cNvPr>
                <p:cNvSpPr/>
                <p:nvPr/>
              </p:nvSpPr>
              <p:spPr>
                <a:xfrm>
                  <a:off x="4362570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554;p17">
                  <a:extLst>
                    <a:ext uri="{FF2B5EF4-FFF2-40B4-BE49-F238E27FC236}">
                      <a16:creationId xmlns:a16="http://schemas.microsoft.com/office/drawing/2014/main" id="{6A09837D-A2BE-2A3B-8EFE-A2A18CE1B1A7}"/>
                    </a:ext>
                  </a:extLst>
                </p:cNvPr>
                <p:cNvSpPr/>
                <p:nvPr/>
              </p:nvSpPr>
              <p:spPr>
                <a:xfrm>
                  <a:off x="4243559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555;p17">
                  <a:extLst>
                    <a:ext uri="{FF2B5EF4-FFF2-40B4-BE49-F238E27FC236}">
                      <a16:creationId xmlns:a16="http://schemas.microsoft.com/office/drawing/2014/main" id="{44ACB1DD-F41E-C9F8-670A-F79C211BD087}"/>
                    </a:ext>
                  </a:extLst>
                </p:cNvPr>
                <p:cNvSpPr/>
                <p:nvPr/>
              </p:nvSpPr>
              <p:spPr>
                <a:xfrm>
                  <a:off x="44912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556;p17">
                  <a:extLst>
                    <a:ext uri="{FF2B5EF4-FFF2-40B4-BE49-F238E27FC236}">
                      <a16:creationId xmlns:a16="http://schemas.microsoft.com/office/drawing/2014/main" id="{627E2A59-824C-1202-3A67-C09350F0474E}"/>
                    </a:ext>
                  </a:extLst>
                </p:cNvPr>
                <p:cNvSpPr/>
                <p:nvPr/>
              </p:nvSpPr>
              <p:spPr>
                <a:xfrm>
                  <a:off x="44912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557;p17">
                  <a:extLst>
                    <a:ext uri="{FF2B5EF4-FFF2-40B4-BE49-F238E27FC236}">
                      <a16:creationId xmlns:a16="http://schemas.microsoft.com/office/drawing/2014/main" id="{4D3A7F6B-7AD6-76F2-8CEC-7A4949C7FEC3}"/>
                    </a:ext>
                  </a:extLst>
                </p:cNvPr>
                <p:cNvSpPr/>
                <p:nvPr/>
              </p:nvSpPr>
              <p:spPr>
                <a:xfrm>
                  <a:off x="46102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558;p17">
                  <a:extLst>
                    <a:ext uri="{FF2B5EF4-FFF2-40B4-BE49-F238E27FC236}">
                      <a16:creationId xmlns:a16="http://schemas.microsoft.com/office/drawing/2014/main" id="{78FE1A0F-6388-E5B9-69B3-D4F3BEA6723A}"/>
                    </a:ext>
                  </a:extLst>
                </p:cNvPr>
                <p:cNvSpPr/>
                <p:nvPr/>
              </p:nvSpPr>
              <p:spPr>
                <a:xfrm>
                  <a:off x="46102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559;p17">
                  <a:extLst>
                    <a:ext uri="{FF2B5EF4-FFF2-40B4-BE49-F238E27FC236}">
                      <a16:creationId xmlns:a16="http://schemas.microsoft.com/office/drawing/2014/main" id="{746E2651-DC7F-27DC-AF02-448CBD3A014A}"/>
                    </a:ext>
                  </a:extLst>
                </p:cNvPr>
                <p:cNvSpPr/>
                <p:nvPr/>
              </p:nvSpPr>
              <p:spPr>
                <a:xfrm>
                  <a:off x="44912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560;p17">
                  <a:extLst>
                    <a:ext uri="{FF2B5EF4-FFF2-40B4-BE49-F238E27FC236}">
                      <a16:creationId xmlns:a16="http://schemas.microsoft.com/office/drawing/2014/main" id="{076D4C66-6C2E-C918-27DD-BC91DF9041F0}"/>
                    </a:ext>
                  </a:extLst>
                </p:cNvPr>
                <p:cNvSpPr/>
                <p:nvPr/>
              </p:nvSpPr>
              <p:spPr>
                <a:xfrm>
                  <a:off x="46102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561;p17">
                  <a:extLst>
                    <a:ext uri="{FF2B5EF4-FFF2-40B4-BE49-F238E27FC236}">
                      <a16:creationId xmlns:a16="http://schemas.microsoft.com/office/drawing/2014/main" id="{4671673F-E12E-9F1A-72A3-5ED108C92821}"/>
                    </a:ext>
                  </a:extLst>
                </p:cNvPr>
                <p:cNvSpPr/>
                <p:nvPr/>
              </p:nvSpPr>
              <p:spPr>
                <a:xfrm>
                  <a:off x="46102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562;p17">
                  <a:extLst>
                    <a:ext uri="{FF2B5EF4-FFF2-40B4-BE49-F238E27FC236}">
                      <a16:creationId xmlns:a16="http://schemas.microsoft.com/office/drawing/2014/main" id="{30CB7A6E-4968-7A2A-0CBB-1327B94EE387}"/>
                    </a:ext>
                  </a:extLst>
                </p:cNvPr>
                <p:cNvSpPr/>
                <p:nvPr/>
              </p:nvSpPr>
              <p:spPr>
                <a:xfrm>
                  <a:off x="44912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563;p17">
                  <a:extLst>
                    <a:ext uri="{FF2B5EF4-FFF2-40B4-BE49-F238E27FC236}">
                      <a16:creationId xmlns:a16="http://schemas.microsoft.com/office/drawing/2014/main" id="{83F09BA8-7B55-23C6-2CC9-C11EC9D3F2D3}"/>
                    </a:ext>
                  </a:extLst>
                </p:cNvPr>
                <p:cNvSpPr/>
                <p:nvPr/>
              </p:nvSpPr>
              <p:spPr>
                <a:xfrm>
                  <a:off x="47354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564;p17">
                  <a:extLst>
                    <a:ext uri="{FF2B5EF4-FFF2-40B4-BE49-F238E27FC236}">
                      <a16:creationId xmlns:a16="http://schemas.microsoft.com/office/drawing/2014/main" id="{BE880139-B941-1C59-E54A-226A95D419B9}"/>
                    </a:ext>
                  </a:extLst>
                </p:cNvPr>
                <p:cNvSpPr/>
                <p:nvPr/>
              </p:nvSpPr>
              <p:spPr>
                <a:xfrm>
                  <a:off x="47354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565;p17">
                  <a:extLst>
                    <a:ext uri="{FF2B5EF4-FFF2-40B4-BE49-F238E27FC236}">
                      <a16:creationId xmlns:a16="http://schemas.microsoft.com/office/drawing/2014/main" id="{7646D66A-0AC8-D8C0-E562-3CECBA0BF6A9}"/>
                    </a:ext>
                  </a:extLst>
                </p:cNvPr>
                <p:cNvSpPr/>
                <p:nvPr/>
              </p:nvSpPr>
              <p:spPr>
                <a:xfrm>
                  <a:off x="48544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566;p17">
                  <a:extLst>
                    <a:ext uri="{FF2B5EF4-FFF2-40B4-BE49-F238E27FC236}">
                      <a16:creationId xmlns:a16="http://schemas.microsoft.com/office/drawing/2014/main" id="{5336E1C9-1D2C-7E8A-1FA3-16687553F598}"/>
                    </a:ext>
                  </a:extLst>
                </p:cNvPr>
                <p:cNvSpPr/>
                <p:nvPr/>
              </p:nvSpPr>
              <p:spPr>
                <a:xfrm>
                  <a:off x="48544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567;p17">
                  <a:extLst>
                    <a:ext uri="{FF2B5EF4-FFF2-40B4-BE49-F238E27FC236}">
                      <a16:creationId xmlns:a16="http://schemas.microsoft.com/office/drawing/2014/main" id="{2CB71C9C-7D05-6941-335B-C9C7630015E5}"/>
                    </a:ext>
                  </a:extLst>
                </p:cNvPr>
                <p:cNvSpPr/>
                <p:nvPr/>
              </p:nvSpPr>
              <p:spPr>
                <a:xfrm>
                  <a:off x="47354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568;p17">
                  <a:extLst>
                    <a:ext uri="{FF2B5EF4-FFF2-40B4-BE49-F238E27FC236}">
                      <a16:creationId xmlns:a16="http://schemas.microsoft.com/office/drawing/2014/main" id="{1033F308-4F2E-12D4-866F-FAFAA5DFA765}"/>
                    </a:ext>
                  </a:extLst>
                </p:cNvPr>
                <p:cNvSpPr/>
                <p:nvPr/>
              </p:nvSpPr>
              <p:spPr>
                <a:xfrm>
                  <a:off x="48544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569;p17">
                  <a:extLst>
                    <a:ext uri="{FF2B5EF4-FFF2-40B4-BE49-F238E27FC236}">
                      <a16:creationId xmlns:a16="http://schemas.microsoft.com/office/drawing/2014/main" id="{5716611A-0D51-4578-731F-8A640A76D26C}"/>
                    </a:ext>
                  </a:extLst>
                </p:cNvPr>
                <p:cNvSpPr/>
                <p:nvPr/>
              </p:nvSpPr>
              <p:spPr>
                <a:xfrm>
                  <a:off x="48544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570;p17">
                  <a:extLst>
                    <a:ext uri="{FF2B5EF4-FFF2-40B4-BE49-F238E27FC236}">
                      <a16:creationId xmlns:a16="http://schemas.microsoft.com/office/drawing/2014/main" id="{0CA0DAA9-511E-8CAE-BA0C-F897EB04E932}"/>
                    </a:ext>
                  </a:extLst>
                </p:cNvPr>
                <p:cNvSpPr/>
                <p:nvPr/>
              </p:nvSpPr>
              <p:spPr>
                <a:xfrm>
                  <a:off x="47354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1" name="Google Shape;463;p17">
            <a:extLst>
              <a:ext uri="{FF2B5EF4-FFF2-40B4-BE49-F238E27FC236}">
                <a16:creationId xmlns:a16="http://schemas.microsoft.com/office/drawing/2014/main" id="{7C749837-59B5-F3D5-5136-60B42F22B488}"/>
              </a:ext>
            </a:extLst>
          </p:cNvPr>
          <p:cNvGrpSpPr/>
          <p:nvPr/>
        </p:nvGrpSpPr>
        <p:grpSpPr>
          <a:xfrm>
            <a:off x="7752522" y="-5795"/>
            <a:ext cx="1391479" cy="5145658"/>
            <a:chOff x="4127775" y="1420275"/>
            <a:chExt cx="874737" cy="3234758"/>
          </a:xfrm>
        </p:grpSpPr>
        <p:sp>
          <p:nvSpPr>
            <p:cNvPr id="12" name="Google Shape;464;p17">
              <a:extLst>
                <a:ext uri="{FF2B5EF4-FFF2-40B4-BE49-F238E27FC236}">
                  <a16:creationId xmlns:a16="http://schemas.microsoft.com/office/drawing/2014/main" id="{49077482-0455-C945-DD6D-25F1DACDF9E6}"/>
                </a:ext>
              </a:extLst>
            </p:cNvPr>
            <p:cNvSpPr/>
            <p:nvPr/>
          </p:nvSpPr>
          <p:spPr>
            <a:xfrm>
              <a:off x="4127775" y="1420275"/>
              <a:ext cx="874737" cy="3234758"/>
            </a:xfrm>
            <a:custGeom>
              <a:avLst/>
              <a:gdLst/>
              <a:ahLst/>
              <a:cxnLst/>
              <a:rect l="l" t="t" r="r" b="b"/>
              <a:pathLst>
                <a:path w="39029" h="131695" extrusionOk="0">
                  <a:moveTo>
                    <a:pt x="0" y="0"/>
                  </a:moveTo>
                  <a:lnTo>
                    <a:pt x="0" y="131695"/>
                  </a:lnTo>
                  <a:lnTo>
                    <a:pt x="39028" y="131695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5;p17">
              <a:extLst>
                <a:ext uri="{FF2B5EF4-FFF2-40B4-BE49-F238E27FC236}">
                  <a16:creationId xmlns:a16="http://schemas.microsoft.com/office/drawing/2014/main" id="{70DAEE00-3144-2859-49AE-501B74F3D3D1}"/>
                </a:ext>
              </a:extLst>
            </p:cNvPr>
            <p:cNvSpPr/>
            <p:nvPr/>
          </p:nvSpPr>
          <p:spPr>
            <a:xfrm>
              <a:off x="4139750" y="1493932"/>
              <a:ext cx="850052" cy="420610"/>
            </a:xfrm>
            <a:custGeom>
              <a:avLst/>
              <a:gdLst/>
              <a:ahLst/>
              <a:cxnLst/>
              <a:rect l="l" t="t" r="r" b="b"/>
              <a:pathLst>
                <a:path w="39029" h="10942" extrusionOk="0">
                  <a:moveTo>
                    <a:pt x="0" y="0"/>
                  </a:moveTo>
                  <a:lnTo>
                    <a:pt x="0" y="10941"/>
                  </a:lnTo>
                  <a:lnTo>
                    <a:pt x="39028" y="10941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7;p17">
              <a:extLst>
                <a:ext uri="{FF2B5EF4-FFF2-40B4-BE49-F238E27FC236}">
                  <a16:creationId xmlns:a16="http://schemas.microsoft.com/office/drawing/2014/main" id="{BDB97092-4497-4533-EBD6-B4E1DBD64605}"/>
                </a:ext>
              </a:extLst>
            </p:cNvPr>
            <p:cNvSpPr/>
            <p:nvPr/>
          </p:nvSpPr>
          <p:spPr>
            <a:xfrm>
              <a:off x="4139725" y="1735450"/>
              <a:ext cx="850052" cy="2762637"/>
            </a:xfrm>
            <a:custGeom>
              <a:avLst/>
              <a:gdLst/>
              <a:ahLst/>
              <a:cxnLst/>
              <a:rect l="l" t="t" r="r" b="b"/>
              <a:pathLst>
                <a:path w="39029" h="118619" extrusionOk="0">
                  <a:moveTo>
                    <a:pt x="0" y="0"/>
                  </a:moveTo>
                  <a:lnTo>
                    <a:pt x="0" y="118618"/>
                  </a:lnTo>
                  <a:lnTo>
                    <a:pt x="39028" y="118618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" name="Google Shape;468;p17">
              <a:extLst>
                <a:ext uri="{FF2B5EF4-FFF2-40B4-BE49-F238E27FC236}">
                  <a16:creationId xmlns:a16="http://schemas.microsoft.com/office/drawing/2014/main" id="{7CD2D59A-3860-0DFB-36D9-88DDC57CC069}"/>
                </a:ext>
              </a:extLst>
            </p:cNvPr>
            <p:cNvGrpSpPr/>
            <p:nvPr/>
          </p:nvGrpSpPr>
          <p:grpSpPr>
            <a:xfrm>
              <a:off x="4236271" y="1921887"/>
              <a:ext cx="671471" cy="2145579"/>
              <a:chOff x="4243559" y="2096175"/>
              <a:chExt cx="671471" cy="2145579"/>
            </a:xfrm>
          </p:grpSpPr>
          <p:grpSp>
            <p:nvGrpSpPr>
              <p:cNvPr id="17" name="Google Shape;469;p17">
                <a:extLst>
                  <a:ext uri="{FF2B5EF4-FFF2-40B4-BE49-F238E27FC236}">
                    <a16:creationId xmlns:a16="http://schemas.microsoft.com/office/drawing/2014/main" id="{BA5A9B22-8FE7-66F7-FD99-C13BF00407BD}"/>
                  </a:ext>
                </a:extLst>
              </p:cNvPr>
              <p:cNvGrpSpPr/>
              <p:nvPr/>
            </p:nvGrpSpPr>
            <p:grpSpPr>
              <a:xfrm>
                <a:off x="4243559" y="2096175"/>
                <a:ext cx="671471" cy="65779"/>
                <a:chOff x="4243559" y="2096175"/>
                <a:chExt cx="671471" cy="65779"/>
              </a:xfrm>
            </p:grpSpPr>
            <p:sp>
              <p:nvSpPr>
                <p:cNvPr id="113" name="Google Shape;470;p17">
                  <a:extLst>
                    <a:ext uri="{FF2B5EF4-FFF2-40B4-BE49-F238E27FC236}">
                      <a16:creationId xmlns:a16="http://schemas.microsoft.com/office/drawing/2014/main" id="{5EA23914-B737-039C-2740-799DFB08B4B7}"/>
                    </a:ext>
                  </a:extLst>
                </p:cNvPr>
                <p:cNvSpPr/>
                <p:nvPr/>
              </p:nvSpPr>
              <p:spPr>
                <a:xfrm>
                  <a:off x="4243559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471;p17">
                  <a:extLst>
                    <a:ext uri="{FF2B5EF4-FFF2-40B4-BE49-F238E27FC236}">
                      <a16:creationId xmlns:a16="http://schemas.microsoft.com/office/drawing/2014/main" id="{0CE59521-3029-1E66-8FB7-E67658333146}"/>
                    </a:ext>
                  </a:extLst>
                </p:cNvPr>
                <p:cNvSpPr/>
                <p:nvPr/>
              </p:nvSpPr>
              <p:spPr>
                <a:xfrm>
                  <a:off x="4362570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472;p17">
                  <a:extLst>
                    <a:ext uri="{FF2B5EF4-FFF2-40B4-BE49-F238E27FC236}">
                      <a16:creationId xmlns:a16="http://schemas.microsoft.com/office/drawing/2014/main" id="{2359EFFC-E43E-2FB6-29F1-3388D3293573}"/>
                    </a:ext>
                  </a:extLst>
                </p:cNvPr>
                <p:cNvSpPr/>
                <p:nvPr/>
              </p:nvSpPr>
              <p:spPr>
                <a:xfrm>
                  <a:off x="44912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473;p17">
                  <a:extLst>
                    <a:ext uri="{FF2B5EF4-FFF2-40B4-BE49-F238E27FC236}">
                      <a16:creationId xmlns:a16="http://schemas.microsoft.com/office/drawing/2014/main" id="{9F072C87-A653-08BC-A4D3-4C9236B3A945}"/>
                    </a:ext>
                  </a:extLst>
                </p:cNvPr>
                <p:cNvSpPr/>
                <p:nvPr/>
              </p:nvSpPr>
              <p:spPr>
                <a:xfrm>
                  <a:off x="46102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474;p17">
                  <a:extLst>
                    <a:ext uri="{FF2B5EF4-FFF2-40B4-BE49-F238E27FC236}">
                      <a16:creationId xmlns:a16="http://schemas.microsoft.com/office/drawing/2014/main" id="{B2FB00F4-ABE3-BFAA-CFE5-939057FC1CE1}"/>
                    </a:ext>
                  </a:extLst>
                </p:cNvPr>
                <p:cNvSpPr/>
                <p:nvPr/>
              </p:nvSpPr>
              <p:spPr>
                <a:xfrm>
                  <a:off x="47354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475;p17">
                  <a:extLst>
                    <a:ext uri="{FF2B5EF4-FFF2-40B4-BE49-F238E27FC236}">
                      <a16:creationId xmlns:a16="http://schemas.microsoft.com/office/drawing/2014/main" id="{99B5BDB1-3944-32C5-6C59-175562F4C84A}"/>
                    </a:ext>
                  </a:extLst>
                </p:cNvPr>
                <p:cNvSpPr/>
                <p:nvPr/>
              </p:nvSpPr>
              <p:spPr>
                <a:xfrm>
                  <a:off x="48544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8" name="Google Shape;476;p17">
                <a:extLst>
                  <a:ext uri="{FF2B5EF4-FFF2-40B4-BE49-F238E27FC236}">
                    <a16:creationId xmlns:a16="http://schemas.microsoft.com/office/drawing/2014/main" id="{4500E7F3-076B-1BBB-9C13-0E285630A19C}"/>
                  </a:ext>
                </a:extLst>
              </p:cNvPr>
              <p:cNvGrpSpPr/>
              <p:nvPr/>
            </p:nvGrpSpPr>
            <p:grpSpPr>
              <a:xfrm>
                <a:off x="4243559" y="2233672"/>
                <a:ext cx="671471" cy="65779"/>
                <a:chOff x="4243559" y="2233672"/>
                <a:chExt cx="671471" cy="65779"/>
              </a:xfrm>
            </p:grpSpPr>
            <p:sp>
              <p:nvSpPr>
                <p:cNvPr id="107" name="Google Shape;477;p17">
                  <a:extLst>
                    <a:ext uri="{FF2B5EF4-FFF2-40B4-BE49-F238E27FC236}">
                      <a16:creationId xmlns:a16="http://schemas.microsoft.com/office/drawing/2014/main" id="{C81C6556-C4ED-705D-5C46-E247764578EC}"/>
                    </a:ext>
                  </a:extLst>
                </p:cNvPr>
                <p:cNvSpPr/>
                <p:nvPr/>
              </p:nvSpPr>
              <p:spPr>
                <a:xfrm>
                  <a:off x="4362570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478;p17">
                  <a:extLst>
                    <a:ext uri="{FF2B5EF4-FFF2-40B4-BE49-F238E27FC236}">
                      <a16:creationId xmlns:a16="http://schemas.microsoft.com/office/drawing/2014/main" id="{16C2A3FE-B868-8C00-85B8-6904F1B61CF2}"/>
                    </a:ext>
                  </a:extLst>
                </p:cNvPr>
                <p:cNvSpPr/>
                <p:nvPr/>
              </p:nvSpPr>
              <p:spPr>
                <a:xfrm>
                  <a:off x="4243559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479;p17">
                  <a:extLst>
                    <a:ext uri="{FF2B5EF4-FFF2-40B4-BE49-F238E27FC236}">
                      <a16:creationId xmlns:a16="http://schemas.microsoft.com/office/drawing/2014/main" id="{309F729A-4D95-F1BE-D146-8A38B11AD22E}"/>
                    </a:ext>
                  </a:extLst>
                </p:cNvPr>
                <p:cNvSpPr/>
                <p:nvPr/>
              </p:nvSpPr>
              <p:spPr>
                <a:xfrm>
                  <a:off x="46102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480;p17">
                  <a:extLst>
                    <a:ext uri="{FF2B5EF4-FFF2-40B4-BE49-F238E27FC236}">
                      <a16:creationId xmlns:a16="http://schemas.microsoft.com/office/drawing/2014/main" id="{7FFCBBE3-4E38-3ADF-B445-14549A308865}"/>
                    </a:ext>
                  </a:extLst>
                </p:cNvPr>
                <p:cNvSpPr/>
                <p:nvPr/>
              </p:nvSpPr>
              <p:spPr>
                <a:xfrm>
                  <a:off x="44912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481;p17">
                  <a:extLst>
                    <a:ext uri="{FF2B5EF4-FFF2-40B4-BE49-F238E27FC236}">
                      <a16:creationId xmlns:a16="http://schemas.microsoft.com/office/drawing/2014/main" id="{63DA9D9A-D3B9-DF1F-970F-B93434E183FA}"/>
                    </a:ext>
                  </a:extLst>
                </p:cNvPr>
                <p:cNvSpPr/>
                <p:nvPr/>
              </p:nvSpPr>
              <p:spPr>
                <a:xfrm>
                  <a:off x="48544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482;p17">
                  <a:extLst>
                    <a:ext uri="{FF2B5EF4-FFF2-40B4-BE49-F238E27FC236}">
                      <a16:creationId xmlns:a16="http://schemas.microsoft.com/office/drawing/2014/main" id="{4399A59B-DC8D-E17C-EF97-02CB0B9D481C}"/>
                    </a:ext>
                  </a:extLst>
                </p:cNvPr>
                <p:cNvSpPr/>
                <p:nvPr/>
              </p:nvSpPr>
              <p:spPr>
                <a:xfrm>
                  <a:off x="47354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" name="Google Shape;483;p17">
                <a:extLst>
                  <a:ext uri="{FF2B5EF4-FFF2-40B4-BE49-F238E27FC236}">
                    <a16:creationId xmlns:a16="http://schemas.microsoft.com/office/drawing/2014/main" id="{8134106E-F3E9-5145-44CE-1A4B8FAF555F}"/>
                  </a:ext>
                </a:extLst>
              </p:cNvPr>
              <p:cNvGrpSpPr/>
              <p:nvPr/>
            </p:nvGrpSpPr>
            <p:grpSpPr>
              <a:xfrm>
                <a:off x="4243559" y="2371168"/>
                <a:ext cx="671471" cy="203275"/>
                <a:chOff x="4243559" y="2371168"/>
                <a:chExt cx="671471" cy="203275"/>
              </a:xfrm>
            </p:grpSpPr>
            <p:sp>
              <p:nvSpPr>
                <p:cNvPr id="95" name="Google Shape;484;p17">
                  <a:extLst>
                    <a:ext uri="{FF2B5EF4-FFF2-40B4-BE49-F238E27FC236}">
                      <a16:creationId xmlns:a16="http://schemas.microsoft.com/office/drawing/2014/main" id="{8E9850D1-F185-E730-C8F3-024DC77C8C43}"/>
                    </a:ext>
                  </a:extLst>
                </p:cNvPr>
                <p:cNvSpPr/>
                <p:nvPr/>
              </p:nvSpPr>
              <p:spPr>
                <a:xfrm>
                  <a:off x="4243559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485;p17">
                  <a:extLst>
                    <a:ext uri="{FF2B5EF4-FFF2-40B4-BE49-F238E27FC236}">
                      <a16:creationId xmlns:a16="http://schemas.microsoft.com/office/drawing/2014/main" id="{267E9427-BA5F-3A11-7B3C-BEC82851FC92}"/>
                    </a:ext>
                  </a:extLst>
                </p:cNvPr>
                <p:cNvSpPr/>
                <p:nvPr/>
              </p:nvSpPr>
              <p:spPr>
                <a:xfrm>
                  <a:off x="4362570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486;p17">
                  <a:extLst>
                    <a:ext uri="{FF2B5EF4-FFF2-40B4-BE49-F238E27FC236}">
                      <a16:creationId xmlns:a16="http://schemas.microsoft.com/office/drawing/2014/main" id="{80F78B12-3E3F-B858-ADA0-4A9657D4BF45}"/>
                    </a:ext>
                  </a:extLst>
                </p:cNvPr>
                <p:cNvSpPr/>
                <p:nvPr/>
              </p:nvSpPr>
              <p:spPr>
                <a:xfrm>
                  <a:off x="4362570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487;p17">
                  <a:extLst>
                    <a:ext uri="{FF2B5EF4-FFF2-40B4-BE49-F238E27FC236}">
                      <a16:creationId xmlns:a16="http://schemas.microsoft.com/office/drawing/2014/main" id="{4E31416C-3EDE-5343-1D5A-07D528240B85}"/>
                    </a:ext>
                  </a:extLst>
                </p:cNvPr>
                <p:cNvSpPr/>
                <p:nvPr/>
              </p:nvSpPr>
              <p:spPr>
                <a:xfrm>
                  <a:off x="4243559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488;p17">
                  <a:extLst>
                    <a:ext uri="{FF2B5EF4-FFF2-40B4-BE49-F238E27FC236}">
                      <a16:creationId xmlns:a16="http://schemas.microsoft.com/office/drawing/2014/main" id="{6AD45EFE-6C85-319C-9542-847B2BDF37D9}"/>
                    </a:ext>
                  </a:extLst>
                </p:cNvPr>
                <p:cNvSpPr/>
                <p:nvPr/>
              </p:nvSpPr>
              <p:spPr>
                <a:xfrm>
                  <a:off x="44912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489;p17">
                  <a:extLst>
                    <a:ext uri="{FF2B5EF4-FFF2-40B4-BE49-F238E27FC236}">
                      <a16:creationId xmlns:a16="http://schemas.microsoft.com/office/drawing/2014/main" id="{5BAFA7A2-0389-8C39-770B-E0EC87322184}"/>
                    </a:ext>
                  </a:extLst>
                </p:cNvPr>
                <p:cNvSpPr/>
                <p:nvPr/>
              </p:nvSpPr>
              <p:spPr>
                <a:xfrm>
                  <a:off x="46102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490;p17">
                  <a:extLst>
                    <a:ext uri="{FF2B5EF4-FFF2-40B4-BE49-F238E27FC236}">
                      <a16:creationId xmlns:a16="http://schemas.microsoft.com/office/drawing/2014/main" id="{C87F33C1-1597-8C71-C9E1-2622B660E8E8}"/>
                    </a:ext>
                  </a:extLst>
                </p:cNvPr>
                <p:cNvSpPr/>
                <p:nvPr/>
              </p:nvSpPr>
              <p:spPr>
                <a:xfrm>
                  <a:off x="46102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491;p17">
                  <a:extLst>
                    <a:ext uri="{FF2B5EF4-FFF2-40B4-BE49-F238E27FC236}">
                      <a16:creationId xmlns:a16="http://schemas.microsoft.com/office/drawing/2014/main" id="{F0183D8D-5F6C-8D97-A20A-A48A5188FCE5}"/>
                    </a:ext>
                  </a:extLst>
                </p:cNvPr>
                <p:cNvSpPr/>
                <p:nvPr/>
              </p:nvSpPr>
              <p:spPr>
                <a:xfrm>
                  <a:off x="44912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492;p17">
                  <a:extLst>
                    <a:ext uri="{FF2B5EF4-FFF2-40B4-BE49-F238E27FC236}">
                      <a16:creationId xmlns:a16="http://schemas.microsoft.com/office/drawing/2014/main" id="{1B94A095-3AD5-E01A-0AA8-4F951A033217}"/>
                    </a:ext>
                  </a:extLst>
                </p:cNvPr>
                <p:cNvSpPr/>
                <p:nvPr/>
              </p:nvSpPr>
              <p:spPr>
                <a:xfrm>
                  <a:off x="47354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493;p17">
                  <a:extLst>
                    <a:ext uri="{FF2B5EF4-FFF2-40B4-BE49-F238E27FC236}">
                      <a16:creationId xmlns:a16="http://schemas.microsoft.com/office/drawing/2014/main" id="{D1703E06-AE3E-F882-A514-8D2A123C5239}"/>
                    </a:ext>
                  </a:extLst>
                </p:cNvPr>
                <p:cNvSpPr/>
                <p:nvPr/>
              </p:nvSpPr>
              <p:spPr>
                <a:xfrm>
                  <a:off x="48544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494;p17">
                  <a:extLst>
                    <a:ext uri="{FF2B5EF4-FFF2-40B4-BE49-F238E27FC236}">
                      <a16:creationId xmlns:a16="http://schemas.microsoft.com/office/drawing/2014/main" id="{5936BB12-8C92-145C-FF45-8B0E0731AF1D}"/>
                    </a:ext>
                  </a:extLst>
                </p:cNvPr>
                <p:cNvSpPr/>
                <p:nvPr/>
              </p:nvSpPr>
              <p:spPr>
                <a:xfrm>
                  <a:off x="48544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495;p17">
                  <a:extLst>
                    <a:ext uri="{FF2B5EF4-FFF2-40B4-BE49-F238E27FC236}">
                      <a16:creationId xmlns:a16="http://schemas.microsoft.com/office/drawing/2014/main" id="{5082A47D-8A00-F5D2-F88A-115D9E9F239F}"/>
                    </a:ext>
                  </a:extLst>
                </p:cNvPr>
                <p:cNvSpPr/>
                <p:nvPr/>
              </p:nvSpPr>
              <p:spPr>
                <a:xfrm>
                  <a:off x="47354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" name="Google Shape;496;p17">
                <a:extLst>
                  <a:ext uri="{FF2B5EF4-FFF2-40B4-BE49-F238E27FC236}">
                    <a16:creationId xmlns:a16="http://schemas.microsoft.com/office/drawing/2014/main" id="{009E7C2A-D061-8292-F1F6-FA7433152F46}"/>
                  </a:ext>
                </a:extLst>
              </p:cNvPr>
              <p:cNvGrpSpPr/>
              <p:nvPr/>
            </p:nvGrpSpPr>
            <p:grpSpPr>
              <a:xfrm>
                <a:off x="4248259" y="2656275"/>
                <a:ext cx="666771" cy="478269"/>
                <a:chOff x="4248259" y="2656275"/>
                <a:chExt cx="666771" cy="478269"/>
              </a:xfrm>
            </p:grpSpPr>
            <p:sp>
              <p:nvSpPr>
                <p:cNvPr id="71" name="Google Shape;497;p17">
                  <a:extLst>
                    <a:ext uri="{FF2B5EF4-FFF2-40B4-BE49-F238E27FC236}">
                      <a16:creationId xmlns:a16="http://schemas.microsoft.com/office/drawing/2014/main" id="{CD998711-8DB5-D66A-9D95-C71F00200D27}"/>
                    </a:ext>
                  </a:extLst>
                </p:cNvPr>
                <p:cNvSpPr/>
                <p:nvPr/>
              </p:nvSpPr>
              <p:spPr>
                <a:xfrm>
                  <a:off x="4248259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498;p17">
                  <a:extLst>
                    <a:ext uri="{FF2B5EF4-FFF2-40B4-BE49-F238E27FC236}">
                      <a16:creationId xmlns:a16="http://schemas.microsoft.com/office/drawing/2014/main" id="{0778D2A6-58AB-51FF-ABFF-23BD60C34EEA}"/>
                    </a:ext>
                  </a:extLst>
                </p:cNvPr>
                <p:cNvSpPr/>
                <p:nvPr/>
              </p:nvSpPr>
              <p:spPr>
                <a:xfrm>
                  <a:off x="4248259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499;p17">
                  <a:extLst>
                    <a:ext uri="{FF2B5EF4-FFF2-40B4-BE49-F238E27FC236}">
                      <a16:creationId xmlns:a16="http://schemas.microsoft.com/office/drawing/2014/main" id="{77AC66CE-60FD-ADD9-CE96-6C2B1A051F30}"/>
                    </a:ext>
                  </a:extLst>
                </p:cNvPr>
                <p:cNvSpPr/>
                <p:nvPr/>
              </p:nvSpPr>
              <p:spPr>
                <a:xfrm>
                  <a:off x="4367270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500;p17">
                  <a:extLst>
                    <a:ext uri="{FF2B5EF4-FFF2-40B4-BE49-F238E27FC236}">
                      <a16:creationId xmlns:a16="http://schemas.microsoft.com/office/drawing/2014/main" id="{62178BB3-BC38-54E3-DFE0-B6C9C47DD215}"/>
                    </a:ext>
                  </a:extLst>
                </p:cNvPr>
                <p:cNvSpPr/>
                <p:nvPr/>
              </p:nvSpPr>
              <p:spPr>
                <a:xfrm>
                  <a:off x="4367270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501;p17">
                  <a:extLst>
                    <a:ext uri="{FF2B5EF4-FFF2-40B4-BE49-F238E27FC236}">
                      <a16:creationId xmlns:a16="http://schemas.microsoft.com/office/drawing/2014/main" id="{5BF8802E-F5D1-3DA1-C808-7A3E58AF6FC3}"/>
                    </a:ext>
                  </a:extLst>
                </p:cNvPr>
                <p:cNvSpPr/>
                <p:nvPr/>
              </p:nvSpPr>
              <p:spPr>
                <a:xfrm>
                  <a:off x="4248259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502;p17">
                  <a:extLst>
                    <a:ext uri="{FF2B5EF4-FFF2-40B4-BE49-F238E27FC236}">
                      <a16:creationId xmlns:a16="http://schemas.microsoft.com/office/drawing/2014/main" id="{C96CB5E6-E0BA-C4D9-9669-F4992FB6B069}"/>
                    </a:ext>
                  </a:extLst>
                </p:cNvPr>
                <p:cNvSpPr/>
                <p:nvPr/>
              </p:nvSpPr>
              <p:spPr>
                <a:xfrm>
                  <a:off x="4367270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503;p17">
                  <a:extLst>
                    <a:ext uri="{FF2B5EF4-FFF2-40B4-BE49-F238E27FC236}">
                      <a16:creationId xmlns:a16="http://schemas.microsoft.com/office/drawing/2014/main" id="{37820829-DC87-3E3F-F5D0-7A9753691365}"/>
                    </a:ext>
                  </a:extLst>
                </p:cNvPr>
                <p:cNvSpPr/>
                <p:nvPr/>
              </p:nvSpPr>
              <p:spPr>
                <a:xfrm>
                  <a:off x="4367270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504;p17">
                  <a:extLst>
                    <a:ext uri="{FF2B5EF4-FFF2-40B4-BE49-F238E27FC236}">
                      <a16:creationId xmlns:a16="http://schemas.microsoft.com/office/drawing/2014/main" id="{ED3292B6-7467-5670-37DD-D50BAD20845A}"/>
                    </a:ext>
                  </a:extLst>
                </p:cNvPr>
                <p:cNvSpPr/>
                <p:nvPr/>
              </p:nvSpPr>
              <p:spPr>
                <a:xfrm>
                  <a:off x="4248259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505;p17">
                  <a:extLst>
                    <a:ext uri="{FF2B5EF4-FFF2-40B4-BE49-F238E27FC236}">
                      <a16:creationId xmlns:a16="http://schemas.microsoft.com/office/drawing/2014/main" id="{C250F9E1-24B1-2A69-1DA0-8288BE2D360A}"/>
                    </a:ext>
                  </a:extLst>
                </p:cNvPr>
                <p:cNvSpPr/>
                <p:nvPr/>
              </p:nvSpPr>
              <p:spPr>
                <a:xfrm>
                  <a:off x="4495905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506;p17">
                  <a:extLst>
                    <a:ext uri="{FF2B5EF4-FFF2-40B4-BE49-F238E27FC236}">
                      <a16:creationId xmlns:a16="http://schemas.microsoft.com/office/drawing/2014/main" id="{BC15D0CE-B5E1-1657-128F-C52D52D7099B}"/>
                    </a:ext>
                  </a:extLst>
                </p:cNvPr>
                <p:cNvSpPr/>
                <p:nvPr/>
              </p:nvSpPr>
              <p:spPr>
                <a:xfrm>
                  <a:off x="4495905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507;p17">
                  <a:extLst>
                    <a:ext uri="{FF2B5EF4-FFF2-40B4-BE49-F238E27FC236}">
                      <a16:creationId xmlns:a16="http://schemas.microsoft.com/office/drawing/2014/main" id="{69A47C2C-82F2-D064-D591-8C6B19DC4E97}"/>
                    </a:ext>
                  </a:extLst>
                </p:cNvPr>
                <p:cNvSpPr/>
                <p:nvPr/>
              </p:nvSpPr>
              <p:spPr>
                <a:xfrm>
                  <a:off x="46102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508;p17">
                  <a:extLst>
                    <a:ext uri="{FF2B5EF4-FFF2-40B4-BE49-F238E27FC236}">
                      <a16:creationId xmlns:a16="http://schemas.microsoft.com/office/drawing/2014/main" id="{3E3605DB-79D5-AE01-5C7D-1C0506DCEA19}"/>
                    </a:ext>
                  </a:extLst>
                </p:cNvPr>
                <p:cNvSpPr/>
                <p:nvPr/>
              </p:nvSpPr>
              <p:spPr>
                <a:xfrm>
                  <a:off x="46102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509;p17">
                  <a:extLst>
                    <a:ext uri="{FF2B5EF4-FFF2-40B4-BE49-F238E27FC236}">
                      <a16:creationId xmlns:a16="http://schemas.microsoft.com/office/drawing/2014/main" id="{1EAED97B-3DFB-17EB-0CCA-7AEB319E5DC3}"/>
                    </a:ext>
                  </a:extLst>
                </p:cNvPr>
                <p:cNvSpPr/>
                <p:nvPr/>
              </p:nvSpPr>
              <p:spPr>
                <a:xfrm>
                  <a:off x="4495905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510;p17">
                  <a:extLst>
                    <a:ext uri="{FF2B5EF4-FFF2-40B4-BE49-F238E27FC236}">
                      <a16:creationId xmlns:a16="http://schemas.microsoft.com/office/drawing/2014/main" id="{FCDB8A2A-5851-1ABB-51DA-A382F9C9999D}"/>
                    </a:ext>
                  </a:extLst>
                </p:cNvPr>
                <p:cNvSpPr/>
                <p:nvPr/>
              </p:nvSpPr>
              <p:spPr>
                <a:xfrm>
                  <a:off x="46102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511;p17">
                  <a:extLst>
                    <a:ext uri="{FF2B5EF4-FFF2-40B4-BE49-F238E27FC236}">
                      <a16:creationId xmlns:a16="http://schemas.microsoft.com/office/drawing/2014/main" id="{E14137AE-1486-9320-F06C-1520FD8B6865}"/>
                    </a:ext>
                  </a:extLst>
                </p:cNvPr>
                <p:cNvSpPr/>
                <p:nvPr/>
              </p:nvSpPr>
              <p:spPr>
                <a:xfrm>
                  <a:off x="46102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512;p17">
                  <a:extLst>
                    <a:ext uri="{FF2B5EF4-FFF2-40B4-BE49-F238E27FC236}">
                      <a16:creationId xmlns:a16="http://schemas.microsoft.com/office/drawing/2014/main" id="{EAE7021C-4769-DAE3-D8AE-31844ACF2E39}"/>
                    </a:ext>
                  </a:extLst>
                </p:cNvPr>
                <p:cNvSpPr/>
                <p:nvPr/>
              </p:nvSpPr>
              <p:spPr>
                <a:xfrm>
                  <a:off x="44912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513;p17">
                  <a:extLst>
                    <a:ext uri="{FF2B5EF4-FFF2-40B4-BE49-F238E27FC236}">
                      <a16:creationId xmlns:a16="http://schemas.microsoft.com/office/drawing/2014/main" id="{B2A4C044-4B6E-0519-1E97-3642899A5064}"/>
                    </a:ext>
                  </a:extLst>
                </p:cNvPr>
                <p:cNvSpPr/>
                <p:nvPr/>
              </p:nvSpPr>
              <p:spPr>
                <a:xfrm>
                  <a:off x="4735405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514;p17">
                  <a:extLst>
                    <a:ext uri="{FF2B5EF4-FFF2-40B4-BE49-F238E27FC236}">
                      <a16:creationId xmlns:a16="http://schemas.microsoft.com/office/drawing/2014/main" id="{3302B80D-1181-D2E7-2008-FF32BA0B5D43}"/>
                    </a:ext>
                  </a:extLst>
                </p:cNvPr>
                <p:cNvSpPr/>
                <p:nvPr/>
              </p:nvSpPr>
              <p:spPr>
                <a:xfrm>
                  <a:off x="4735405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515;p17">
                  <a:extLst>
                    <a:ext uri="{FF2B5EF4-FFF2-40B4-BE49-F238E27FC236}">
                      <a16:creationId xmlns:a16="http://schemas.microsoft.com/office/drawing/2014/main" id="{942BA532-92FD-2484-D170-41B7362D279A}"/>
                    </a:ext>
                  </a:extLst>
                </p:cNvPr>
                <p:cNvSpPr/>
                <p:nvPr/>
              </p:nvSpPr>
              <p:spPr>
                <a:xfrm>
                  <a:off x="48544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516;p17">
                  <a:extLst>
                    <a:ext uri="{FF2B5EF4-FFF2-40B4-BE49-F238E27FC236}">
                      <a16:creationId xmlns:a16="http://schemas.microsoft.com/office/drawing/2014/main" id="{79472D6A-EBEB-9401-614C-02BBCF277647}"/>
                    </a:ext>
                  </a:extLst>
                </p:cNvPr>
                <p:cNvSpPr/>
                <p:nvPr/>
              </p:nvSpPr>
              <p:spPr>
                <a:xfrm>
                  <a:off x="48544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517;p17">
                  <a:extLst>
                    <a:ext uri="{FF2B5EF4-FFF2-40B4-BE49-F238E27FC236}">
                      <a16:creationId xmlns:a16="http://schemas.microsoft.com/office/drawing/2014/main" id="{531066A1-FDA6-D690-1CBB-8081FC9E8020}"/>
                    </a:ext>
                  </a:extLst>
                </p:cNvPr>
                <p:cNvSpPr/>
                <p:nvPr/>
              </p:nvSpPr>
              <p:spPr>
                <a:xfrm>
                  <a:off x="4735405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518;p17">
                  <a:extLst>
                    <a:ext uri="{FF2B5EF4-FFF2-40B4-BE49-F238E27FC236}">
                      <a16:creationId xmlns:a16="http://schemas.microsoft.com/office/drawing/2014/main" id="{CC804141-DE28-0EBC-A4B7-3305EC6243BB}"/>
                    </a:ext>
                  </a:extLst>
                </p:cNvPr>
                <p:cNvSpPr/>
                <p:nvPr/>
              </p:nvSpPr>
              <p:spPr>
                <a:xfrm>
                  <a:off x="48544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519;p17">
                  <a:extLst>
                    <a:ext uri="{FF2B5EF4-FFF2-40B4-BE49-F238E27FC236}">
                      <a16:creationId xmlns:a16="http://schemas.microsoft.com/office/drawing/2014/main" id="{6E513722-897A-1301-97A6-C55879080241}"/>
                    </a:ext>
                  </a:extLst>
                </p:cNvPr>
                <p:cNvSpPr/>
                <p:nvPr/>
              </p:nvSpPr>
              <p:spPr>
                <a:xfrm>
                  <a:off x="48544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520;p17">
                  <a:extLst>
                    <a:ext uri="{FF2B5EF4-FFF2-40B4-BE49-F238E27FC236}">
                      <a16:creationId xmlns:a16="http://schemas.microsoft.com/office/drawing/2014/main" id="{89E5DD6F-FD46-53A1-5D44-89A7E5A1F325}"/>
                    </a:ext>
                  </a:extLst>
                </p:cNvPr>
                <p:cNvSpPr/>
                <p:nvPr/>
              </p:nvSpPr>
              <p:spPr>
                <a:xfrm>
                  <a:off x="47354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1" name="Google Shape;521;p17">
                <a:extLst>
                  <a:ext uri="{FF2B5EF4-FFF2-40B4-BE49-F238E27FC236}">
                    <a16:creationId xmlns:a16="http://schemas.microsoft.com/office/drawing/2014/main" id="{17271D7A-B8BB-1048-A2BC-CF227253A953}"/>
                  </a:ext>
                </a:extLst>
              </p:cNvPr>
              <p:cNvGrpSpPr/>
              <p:nvPr/>
            </p:nvGrpSpPr>
            <p:grpSpPr>
              <a:xfrm>
                <a:off x="4243559" y="3216390"/>
                <a:ext cx="671471" cy="478269"/>
                <a:chOff x="4243559" y="3216390"/>
                <a:chExt cx="671471" cy="478269"/>
              </a:xfrm>
            </p:grpSpPr>
            <p:sp>
              <p:nvSpPr>
                <p:cNvPr id="47" name="Google Shape;522;p17">
                  <a:extLst>
                    <a:ext uri="{FF2B5EF4-FFF2-40B4-BE49-F238E27FC236}">
                      <a16:creationId xmlns:a16="http://schemas.microsoft.com/office/drawing/2014/main" id="{379674A5-7E07-6ABB-BEA4-7B316DCEC202}"/>
                    </a:ext>
                  </a:extLst>
                </p:cNvPr>
                <p:cNvSpPr/>
                <p:nvPr/>
              </p:nvSpPr>
              <p:spPr>
                <a:xfrm>
                  <a:off x="4243559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523;p17">
                  <a:extLst>
                    <a:ext uri="{FF2B5EF4-FFF2-40B4-BE49-F238E27FC236}">
                      <a16:creationId xmlns:a16="http://schemas.microsoft.com/office/drawing/2014/main" id="{D7AC3CCF-1903-A122-AAD7-AE84D13C7ED8}"/>
                    </a:ext>
                  </a:extLst>
                </p:cNvPr>
                <p:cNvSpPr/>
                <p:nvPr/>
              </p:nvSpPr>
              <p:spPr>
                <a:xfrm>
                  <a:off x="4243559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524;p17">
                  <a:extLst>
                    <a:ext uri="{FF2B5EF4-FFF2-40B4-BE49-F238E27FC236}">
                      <a16:creationId xmlns:a16="http://schemas.microsoft.com/office/drawing/2014/main" id="{D7F09D85-1A12-3F0E-A676-170887763515}"/>
                    </a:ext>
                  </a:extLst>
                </p:cNvPr>
                <p:cNvSpPr/>
                <p:nvPr/>
              </p:nvSpPr>
              <p:spPr>
                <a:xfrm>
                  <a:off x="4362570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25;p17">
                  <a:extLst>
                    <a:ext uri="{FF2B5EF4-FFF2-40B4-BE49-F238E27FC236}">
                      <a16:creationId xmlns:a16="http://schemas.microsoft.com/office/drawing/2014/main" id="{DA83F688-C16A-E0C8-7CBB-5BA0702E0C18}"/>
                    </a:ext>
                  </a:extLst>
                </p:cNvPr>
                <p:cNvSpPr/>
                <p:nvPr/>
              </p:nvSpPr>
              <p:spPr>
                <a:xfrm>
                  <a:off x="4362570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26;p17">
                  <a:extLst>
                    <a:ext uri="{FF2B5EF4-FFF2-40B4-BE49-F238E27FC236}">
                      <a16:creationId xmlns:a16="http://schemas.microsoft.com/office/drawing/2014/main" id="{26D7435D-9331-CC6F-D23A-1F76655615B0}"/>
                    </a:ext>
                  </a:extLst>
                </p:cNvPr>
                <p:cNvSpPr/>
                <p:nvPr/>
              </p:nvSpPr>
              <p:spPr>
                <a:xfrm>
                  <a:off x="4243559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7;p17">
                  <a:extLst>
                    <a:ext uri="{FF2B5EF4-FFF2-40B4-BE49-F238E27FC236}">
                      <a16:creationId xmlns:a16="http://schemas.microsoft.com/office/drawing/2014/main" id="{52EC78D0-D3B7-C2FE-BD75-47E53331999C}"/>
                    </a:ext>
                  </a:extLst>
                </p:cNvPr>
                <p:cNvSpPr/>
                <p:nvPr/>
              </p:nvSpPr>
              <p:spPr>
                <a:xfrm>
                  <a:off x="4362570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28;p17">
                  <a:extLst>
                    <a:ext uri="{FF2B5EF4-FFF2-40B4-BE49-F238E27FC236}">
                      <a16:creationId xmlns:a16="http://schemas.microsoft.com/office/drawing/2014/main" id="{5437197C-1C34-0C6A-4A35-41A58F4D0FC0}"/>
                    </a:ext>
                  </a:extLst>
                </p:cNvPr>
                <p:cNvSpPr/>
                <p:nvPr/>
              </p:nvSpPr>
              <p:spPr>
                <a:xfrm>
                  <a:off x="4362570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29;p17">
                  <a:extLst>
                    <a:ext uri="{FF2B5EF4-FFF2-40B4-BE49-F238E27FC236}">
                      <a16:creationId xmlns:a16="http://schemas.microsoft.com/office/drawing/2014/main" id="{7BE9078E-78C6-8868-721F-05485F8CD711}"/>
                    </a:ext>
                  </a:extLst>
                </p:cNvPr>
                <p:cNvSpPr/>
                <p:nvPr/>
              </p:nvSpPr>
              <p:spPr>
                <a:xfrm>
                  <a:off x="4243559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30;p17">
                  <a:extLst>
                    <a:ext uri="{FF2B5EF4-FFF2-40B4-BE49-F238E27FC236}">
                      <a16:creationId xmlns:a16="http://schemas.microsoft.com/office/drawing/2014/main" id="{24309C2F-F089-A042-130F-A18118F9B558}"/>
                    </a:ext>
                  </a:extLst>
                </p:cNvPr>
                <p:cNvSpPr/>
                <p:nvPr/>
              </p:nvSpPr>
              <p:spPr>
                <a:xfrm>
                  <a:off x="44912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31;p17">
                  <a:extLst>
                    <a:ext uri="{FF2B5EF4-FFF2-40B4-BE49-F238E27FC236}">
                      <a16:creationId xmlns:a16="http://schemas.microsoft.com/office/drawing/2014/main" id="{BBB8F14D-AF52-8CB7-E26F-FA7ED6C1B3F9}"/>
                    </a:ext>
                  </a:extLst>
                </p:cNvPr>
                <p:cNvSpPr/>
                <p:nvPr/>
              </p:nvSpPr>
              <p:spPr>
                <a:xfrm>
                  <a:off x="44912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32;p17">
                  <a:extLst>
                    <a:ext uri="{FF2B5EF4-FFF2-40B4-BE49-F238E27FC236}">
                      <a16:creationId xmlns:a16="http://schemas.microsoft.com/office/drawing/2014/main" id="{A5B92CBA-DEFE-E9BA-D4EC-8EA46EC70EFB}"/>
                    </a:ext>
                  </a:extLst>
                </p:cNvPr>
                <p:cNvSpPr/>
                <p:nvPr/>
              </p:nvSpPr>
              <p:spPr>
                <a:xfrm>
                  <a:off x="46102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33;p17">
                  <a:extLst>
                    <a:ext uri="{FF2B5EF4-FFF2-40B4-BE49-F238E27FC236}">
                      <a16:creationId xmlns:a16="http://schemas.microsoft.com/office/drawing/2014/main" id="{B07A20E7-2476-B83A-7A43-1BA9347A8A05}"/>
                    </a:ext>
                  </a:extLst>
                </p:cNvPr>
                <p:cNvSpPr/>
                <p:nvPr/>
              </p:nvSpPr>
              <p:spPr>
                <a:xfrm>
                  <a:off x="46102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34;p17">
                  <a:extLst>
                    <a:ext uri="{FF2B5EF4-FFF2-40B4-BE49-F238E27FC236}">
                      <a16:creationId xmlns:a16="http://schemas.microsoft.com/office/drawing/2014/main" id="{12132D0C-47B4-DCC8-0817-E0CA26C7CBD3}"/>
                    </a:ext>
                  </a:extLst>
                </p:cNvPr>
                <p:cNvSpPr/>
                <p:nvPr/>
              </p:nvSpPr>
              <p:spPr>
                <a:xfrm>
                  <a:off x="44912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535;p17">
                  <a:extLst>
                    <a:ext uri="{FF2B5EF4-FFF2-40B4-BE49-F238E27FC236}">
                      <a16:creationId xmlns:a16="http://schemas.microsoft.com/office/drawing/2014/main" id="{4A410C28-89F5-BDC7-20C2-D9DE0A769FAC}"/>
                    </a:ext>
                  </a:extLst>
                </p:cNvPr>
                <p:cNvSpPr/>
                <p:nvPr/>
              </p:nvSpPr>
              <p:spPr>
                <a:xfrm>
                  <a:off x="46102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536;p17">
                  <a:extLst>
                    <a:ext uri="{FF2B5EF4-FFF2-40B4-BE49-F238E27FC236}">
                      <a16:creationId xmlns:a16="http://schemas.microsoft.com/office/drawing/2014/main" id="{2641FD7D-C747-58CB-535F-23FA5D5F10A8}"/>
                    </a:ext>
                  </a:extLst>
                </p:cNvPr>
                <p:cNvSpPr/>
                <p:nvPr/>
              </p:nvSpPr>
              <p:spPr>
                <a:xfrm>
                  <a:off x="46102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537;p17">
                  <a:extLst>
                    <a:ext uri="{FF2B5EF4-FFF2-40B4-BE49-F238E27FC236}">
                      <a16:creationId xmlns:a16="http://schemas.microsoft.com/office/drawing/2014/main" id="{BC37B51D-54C9-AD22-5792-C8634AF47E49}"/>
                    </a:ext>
                  </a:extLst>
                </p:cNvPr>
                <p:cNvSpPr/>
                <p:nvPr/>
              </p:nvSpPr>
              <p:spPr>
                <a:xfrm>
                  <a:off x="44912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538;p17">
                  <a:extLst>
                    <a:ext uri="{FF2B5EF4-FFF2-40B4-BE49-F238E27FC236}">
                      <a16:creationId xmlns:a16="http://schemas.microsoft.com/office/drawing/2014/main" id="{56675202-A938-338B-D4FE-CD2E86B19C8C}"/>
                    </a:ext>
                  </a:extLst>
                </p:cNvPr>
                <p:cNvSpPr/>
                <p:nvPr/>
              </p:nvSpPr>
              <p:spPr>
                <a:xfrm>
                  <a:off x="47354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539;p17">
                  <a:extLst>
                    <a:ext uri="{FF2B5EF4-FFF2-40B4-BE49-F238E27FC236}">
                      <a16:creationId xmlns:a16="http://schemas.microsoft.com/office/drawing/2014/main" id="{FA9A8DB2-D431-C531-352E-1B081BE92492}"/>
                    </a:ext>
                  </a:extLst>
                </p:cNvPr>
                <p:cNvSpPr/>
                <p:nvPr/>
              </p:nvSpPr>
              <p:spPr>
                <a:xfrm>
                  <a:off x="47354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540;p17">
                  <a:extLst>
                    <a:ext uri="{FF2B5EF4-FFF2-40B4-BE49-F238E27FC236}">
                      <a16:creationId xmlns:a16="http://schemas.microsoft.com/office/drawing/2014/main" id="{D6367FD6-46A2-3B47-AFF4-6216AF59E3AA}"/>
                    </a:ext>
                  </a:extLst>
                </p:cNvPr>
                <p:cNvSpPr/>
                <p:nvPr/>
              </p:nvSpPr>
              <p:spPr>
                <a:xfrm>
                  <a:off x="48544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541;p17">
                  <a:extLst>
                    <a:ext uri="{FF2B5EF4-FFF2-40B4-BE49-F238E27FC236}">
                      <a16:creationId xmlns:a16="http://schemas.microsoft.com/office/drawing/2014/main" id="{9956D83A-6806-D089-B3E6-3EDF673B0DA4}"/>
                    </a:ext>
                  </a:extLst>
                </p:cNvPr>
                <p:cNvSpPr/>
                <p:nvPr/>
              </p:nvSpPr>
              <p:spPr>
                <a:xfrm>
                  <a:off x="48544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542;p17">
                  <a:extLst>
                    <a:ext uri="{FF2B5EF4-FFF2-40B4-BE49-F238E27FC236}">
                      <a16:creationId xmlns:a16="http://schemas.microsoft.com/office/drawing/2014/main" id="{EEDEA29D-C7C8-F345-90BB-F011063F386C}"/>
                    </a:ext>
                  </a:extLst>
                </p:cNvPr>
                <p:cNvSpPr/>
                <p:nvPr/>
              </p:nvSpPr>
              <p:spPr>
                <a:xfrm>
                  <a:off x="47354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543;p17">
                  <a:extLst>
                    <a:ext uri="{FF2B5EF4-FFF2-40B4-BE49-F238E27FC236}">
                      <a16:creationId xmlns:a16="http://schemas.microsoft.com/office/drawing/2014/main" id="{25BC6414-9AB6-143F-0788-E8911777E8BC}"/>
                    </a:ext>
                  </a:extLst>
                </p:cNvPr>
                <p:cNvSpPr/>
                <p:nvPr/>
              </p:nvSpPr>
              <p:spPr>
                <a:xfrm>
                  <a:off x="48544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544;p17">
                  <a:extLst>
                    <a:ext uri="{FF2B5EF4-FFF2-40B4-BE49-F238E27FC236}">
                      <a16:creationId xmlns:a16="http://schemas.microsoft.com/office/drawing/2014/main" id="{0B7E340D-71A8-DFFA-79AE-FF3B3BAFB08D}"/>
                    </a:ext>
                  </a:extLst>
                </p:cNvPr>
                <p:cNvSpPr/>
                <p:nvPr/>
              </p:nvSpPr>
              <p:spPr>
                <a:xfrm>
                  <a:off x="48544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545;p17">
                  <a:extLst>
                    <a:ext uri="{FF2B5EF4-FFF2-40B4-BE49-F238E27FC236}">
                      <a16:creationId xmlns:a16="http://schemas.microsoft.com/office/drawing/2014/main" id="{340C065E-B3D2-197F-7130-2D98BACBF5B1}"/>
                    </a:ext>
                  </a:extLst>
                </p:cNvPr>
                <p:cNvSpPr/>
                <p:nvPr/>
              </p:nvSpPr>
              <p:spPr>
                <a:xfrm>
                  <a:off x="47354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" name="Google Shape;546;p17">
                <a:extLst>
                  <a:ext uri="{FF2B5EF4-FFF2-40B4-BE49-F238E27FC236}">
                    <a16:creationId xmlns:a16="http://schemas.microsoft.com/office/drawing/2014/main" id="{DFA76D53-9975-E5C7-F13B-6ABD63CE68D9}"/>
                  </a:ext>
                </a:extLst>
              </p:cNvPr>
              <p:cNvGrpSpPr/>
              <p:nvPr/>
            </p:nvGrpSpPr>
            <p:grpSpPr>
              <a:xfrm>
                <a:off x="4243559" y="3763485"/>
                <a:ext cx="671471" cy="478269"/>
                <a:chOff x="4243559" y="3763485"/>
                <a:chExt cx="671471" cy="478269"/>
              </a:xfrm>
            </p:grpSpPr>
            <p:sp>
              <p:nvSpPr>
                <p:cNvPr id="23" name="Google Shape;547;p17">
                  <a:extLst>
                    <a:ext uri="{FF2B5EF4-FFF2-40B4-BE49-F238E27FC236}">
                      <a16:creationId xmlns:a16="http://schemas.microsoft.com/office/drawing/2014/main" id="{6625B9D3-349D-F024-E599-F20F2B823664}"/>
                    </a:ext>
                  </a:extLst>
                </p:cNvPr>
                <p:cNvSpPr/>
                <p:nvPr/>
              </p:nvSpPr>
              <p:spPr>
                <a:xfrm>
                  <a:off x="4243559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548;p17">
                  <a:extLst>
                    <a:ext uri="{FF2B5EF4-FFF2-40B4-BE49-F238E27FC236}">
                      <a16:creationId xmlns:a16="http://schemas.microsoft.com/office/drawing/2014/main" id="{3E823393-6178-2ED6-4B2B-AAAB64BD115C}"/>
                    </a:ext>
                  </a:extLst>
                </p:cNvPr>
                <p:cNvSpPr/>
                <p:nvPr/>
              </p:nvSpPr>
              <p:spPr>
                <a:xfrm>
                  <a:off x="4243559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549;p17">
                  <a:extLst>
                    <a:ext uri="{FF2B5EF4-FFF2-40B4-BE49-F238E27FC236}">
                      <a16:creationId xmlns:a16="http://schemas.microsoft.com/office/drawing/2014/main" id="{C650C5AC-4870-F2A7-8CE2-73FE41DB541A}"/>
                    </a:ext>
                  </a:extLst>
                </p:cNvPr>
                <p:cNvSpPr/>
                <p:nvPr/>
              </p:nvSpPr>
              <p:spPr>
                <a:xfrm>
                  <a:off x="4362570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550;p17">
                  <a:extLst>
                    <a:ext uri="{FF2B5EF4-FFF2-40B4-BE49-F238E27FC236}">
                      <a16:creationId xmlns:a16="http://schemas.microsoft.com/office/drawing/2014/main" id="{C2BE57FB-92A2-ABC4-D1DA-208CA5DD820A}"/>
                    </a:ext>
                  </a:extLst>
                </p:cNvPr>
                <p:cNvSpPr/>
                <p:nvPr/>
              </p:nvSpPr>
              <p:spPr>
                <a:xfrm>
                  <a:off x="4362570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551;p17">
                  <a:extLst>
                    <a:ext uri="{FF2B5EF4-FFF2-40B4-BE49-F238E27FC236}">
                      <a16:creationId xmlns:a16="http://schemas.microsoft.com/office/drawing/2014/main" id="{11600CA2-90B1-29B1-8F6A-0E4FF48F2026}"/>
                    </a:ext>
                  </a:extLst>
                </p:cNvPr>
                <p:cNvSpPr/>
                <p:nvPr/>
              </p:nvSpPr>
              <p:spPr>
                <a:xfrm>
                  <a:off x="4243559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552;p17">
                  <a:extLst>
                    <a:ext uri="{FF2B5EF4-FFF2-40B4-BE49-F238E27FC236}">
                      <a16:creationId xmlns:a16="http://schemas.microsoft.com/office/drawing/2014/main" id="{5E259352-6447-3BFA-859D-7FA893E559F7}"/>
                    </a:ext>
                  </a:extLst>
                </p:cNvPr>
                <p:cNvSpPr/>
                <p:nvPr/>
              </p:nvSpPr>
              <p:spPr>
                <a:xfrm>
                  <a:off x="4362570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553;p17">
                  <a:extLst>
                    <a:ext uri="{FF2B5EF4-FFF2-40B4-BE49-F238E27FC236}">
                      <a16:creationId xmlns:a16="http://schemas.microsoft.com/office/drawing/2014/main" id="{942BAAF1-B97C-747F-DC88-FEEFEFEC86FD}"/>
                    </a:ext>
                  </a:extLst>
                </p:cNvPr>
                <p:cNvSpPr/>
                <p:nvPr/>
              </p:nvSpPr>
              <p:spPr>
                <a:xfrm>
                  <a:off x="4362570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554;p17">
                  <a:extLst>
                    <a:ext uri="{FF2B5EF4-FFF2-40B4-BE49-F238E27FC236}">
                      <a16:creationId xmlns:a16="http://schemas.microsoft.com/office/drawing/2014/main" id="{940B5E1F-CEDA-8B0B-2161-1B4546793E64}"/>
                    </a:ext>
                  </a:extLst>
                </p:cNvPr>
                <p:cNvSpPr/>
                <p:nvPr/>
              </p:nvSpPr>
              <p:spPr>
                <a:xfrm>
                  <a:off x="4243559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555;p17">
                  <a:extLst>
                    <a:ext uri="{FF2B5EF4-FFF2-40B4-BE49-F238E27FC236}">
                      <a16:creationId xmlns:a16="http://schemas.microsoft.com/office/drawing/2014/main" id="{0D414196-0BF1-47A2-6F08-5650758DCECB}"/>
                    </a:ext>
                  </a:extLst>
                </p:cNvPr>
                <p:cNvSpPr/>
                <p:nvPr/>
              </p:nvSpPr>
              <p:spPr>
                <a:xfrm>
                  <a:off x="44912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556;p17">
                  <a:extLst>
                    <a:ext uri="{FF2B5EF4-FFF2-40B4-BE49-F238E27FC236}">
                      <a16:creationId xmlns:a16="http://schemas.microsoft.com/office/drawing/2014/main" id="{2C69DDBD-41C1-8F6B-9836-2779E6C45EBF}"/>
                    </a:ext>
                  </a:extLst>
                </p:cNvPr>
                <p:cNvSpPr/>
                <p:nvPr/>
              </p:nvSpPr>
              <p:spPr>
                <a:xfrm>
                  <a:off x="44912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557;p17">
                  <a:extLst>
                    <a:ext uri="{FF2B5EF4-FFF2-40B4-BE49-F238E27FC236}">
                      <a16:creationId xmlns:a16="http://schemas.microsoft.com/office/drawing/2014/main" id="{4D5FD4EE-333F-305B-B571-5998C31CCFA1}"/>
                    </a:ext>
                  </a:extLst>
                </p:cNvPr>
                <p:cNvSpPr/>
                <p:nvPr/>
              </p:nvSpPr>
              <p:spPr>
                <a:xfrm>
                  <a:off x="46102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558;p17">
                  <a:extLst>
                    <a:ext uri="{FF2B5EF4-FFF2-40B4-BE49-F238E27FC236}">
                      <a16:creationId xmlns:a16="http://schemas.microsoft.com/office/drawing/2014/main" id="{9CB91B7B-BB42-8F05-E298-CA455F7437D5}"/>
                    </a:ext>
                  </a:extLst>
                </p:cNvPr>
                <p:cNvSpPr/>
                <p:nvPr/>
              </p:nvSpPr>
              <p:spPr>
                <a:xfrm>
                  <a:off x="46102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559;p17">
                  <a:extLst>
                    <a:ext uri="{FF2B5EF4-FFF2-40B4-BE49-F238E27FC236}">
                      <a16:creationId xmlns:a16="http://schemas.microsoft.com/office/drawing/2014/main" id="{AA598F81-6E52-BB71-2312-735FB3E6CEC6}"/>
                    </a:ext>
                  </a:extLst>
                </p:cNvPr>
                <p:cNvSpPr/>
                <p:nvPr/>
              </p:nvSpPr>
              <p:spPr>
                <a:xfrm>
                  <a:off x="44912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560;p17">
                  <a:extLst>
                    <a:ext uri="{FF2B5EF4-FFF2-40B4-BE49-F238E27FC236}">
                      <a16:creationId xmlns:a16="http://schemas.microsoft.com/office/drawing/2014/main" id="{45193777-03B4-F080-243F-391146FB43C1}"/>
                    </a:ext>
                  </a:extLst>
                </p:cNvPr>
                <p:cNvSpPr/>
                <p:nvPr/>
              </p:nvSpPr>
              <p:spPr>
                <a:xfrm>
                  <a:off x="46102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561;p17">
                  <a:extLst>
                    <a:ext uri="{FF2B5EF4-FFF2-40B4-BE49-F238E27FC236}">
                      <a16:creationId xmlns:a16="http://schemas.microsoft.com/office/drawing/2014/main" id="{CAD1A19C-CAA7-4DEE-A89F-3420983E02F0}"/>
                    </a:ext>
                  </a:extLst>
                </p:cNvPr>
                <p:cNvSpPr/>
                <p:nvPr/>
              </p:nvSpPr>
              <p:spPr>
                <a:xfrm>
                  <a:off x="46102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562;p17">
                  <a:extLst>
                    <a:ext uri="{FF2B5EF4-FFF2-40B4-BE49-F238E27FC236}">
                      <a16:creationId xmlns:a16="http://schemas.microsoft.com/office/drawing/2014/main" id="{993DAF31-BB35-1D39-F70D-B2E078602BED}"/>
                    </a:ext>
                  </a:extLst>
                </p:cNvPr>
                <p:cNvSpPr/>
                <p:nvPr/>
              </p:nvSpPr>
              <p:spPr>
                <a:xfrm>
                  <a:off x="44912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563;p17">
                  <a:extLst>
                    <a:ext uri="{FF2B5EF4-FFF2-40B4-BE49-F238E27FC236}">
                      <a16:creationId xmlns:a16="http://schemas.microsoft.com/office/drawing/2014/main" id="{41908C08-3684-D7CE-A824-E0F70C178097}"/>
                    </a:ext>
                  </a:extLst>
                </p:cNvPr>
                <p:cNvSpPr/>
                <p:nvPr/>
              </p:nvSpPr>
              <p:spPr>
                <a:xfrm>
                  <a:off x="47354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564;p17">
                  <a:extLst>
                    <a:ext uri="{FF2B5EF4-FFF2-40B4-BE49-F238E27FC236}">
                      <a16:creationId xmlns:a16="http://schemas.microsoft.com/office/drawing/2014/main" id="{21489A52-4517-82D6-7519-47A2FC48165C}"/>
                    </a:ext>
                  </a:extLst>
                </p:cNvPr>
                <p:cNvSpPr/>
                <p:nvPr/>
              </p:nvSpPr>
              <p:spPr>
                <a:xfrm>
                  <a:off x="47354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565;p17">
                  <a:extLst>
                    <a:ext uri="{FF2B5EF4-FFF2-40B4-BE49-F238E27FC236}">
                      <a16:creationId xmlns:a16="http://schemas.microsoft.com/office/drawing/2014/main" id="{D790294F-A966-4654-DFC3-8B159421F49D}"/>
                    </a:ext>
                  </a:extLst>
                </p:cNvPr>
                <p:cNvSpPr/>
                <p:nvPr/>
              </p:nvSpPr>
              <p:spPr>
                <a:xfrm>
                  <a:off x="48544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566;p17">
                  <a:extLst>
                    <a:ext uri="{FF2B5EF4-FFF2-40B4-BE49-F238E27FC236}">
                      <a16:creationId xmlns:a16="http://schemas.microsoft.com/office/drawing/2014/main" id="{F74ADC0E-8815-2295-CFAE-CDFA483F9324}"/>
                    </a:ext>
                  </a:extLst>
                </p:cNvPr>
                <p:cNvSpPr/>
                <p:nvPr/>
              </p:nvSpPr>
              <p:spPr>
                <a:xfrm>
                  <a:off x="48544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567;p17">
                  <a:extLst>
                    <a:ext uri="{FF2B5EF4-FFF2-40B4-BE49-F238E27FC236}">
                      <a16:creationId xmlns:a16="http://schemas.microsoft.com/office/drawing/2014/main" id="{258B7760-B2A5-FA47-0933-6A177558BB55}"/>
                    </a:ext>
                  </a:extLst>
                </p:cNvPr>
                <p:cNvSpPr/>
                <p:nvPr/>
              </p:nvSpPr>
              <p:spPr>
                <a:xfrm>
                  <a:off x="47354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568;p17">
                  <a:extLst>
                    <a:ext uri="{FF2B5EF4-FFF2-40B4-BE49-F238E27FC236}">
                      <a16:creationId xmlns:a16="http://schemas.microsoft.com/office/drawing/2014/main" id="{E1C60008-354F-9142-A2AC-A8103836A3A5}"/>
                    </a:ext>
                  </a:extLst>
                </p:cNvPr>
                <p:cNvSpPr/>
                <p:nvPr/>
              </p:nvSpPr>
              <p:spPr>
                <a:xfrm>
                  <a:off x="48544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569;p17">
                  <a:extLst>
                    <a:ext uri="{FF2B5EF4-FFF2-40B4-BE49-F238E27FC236}">
                      <a16:creationId xmlns:a16="http://schemas.microsoft.com/office/drawing/2014/main" id="{3EE367A6-CBBD-174B-9385-EA9AC9AEEB17}"/>
                    </a:ext>
                  </a:extLst>
                </p:cNvPr>
                <p:cNvSpPr/>
                <p:nvPr/>
              </p:nvSpPr>
              <p:spPr>
                <a:xfrm>
                  <a:off x="48544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570;p17">
                  <a:extLst>
                    <a:ext uri="{FF2B5EF4-FFF2-40B4-BE49-F238E27FC236}">
                      <a16:creationId xmlns:a16="http://schemas.microsoft.com/office/drawing/2014/main" id="{69C8DA2F-259F-B10E-31C1-9B07DB6FA80A}"/>
                    </a:ext>
                  </a:extLst>
                </p:cNvPr>
                <p:cNvSpPr/>
                <p:nvPr/>
              </p:nvSpPr>
              <p:spPr>
                <a:xfrm>
                  <a:off x="47354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EE6117-ADAA-ADA0-3DB3-19D0F3DA5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169" y="331962"/>
            <a:ext cx="4841661" cy="420600"/>
          </a:xfrm>
        </p:spPr>
        <p:txBody>
          <a:bodyPr/>
          <a:lstStyle/>
          <a:p>
            <a:r>
              <a:rPr lang="ru-RU" dirty="0"/>
              <a:t>Будет ли бизнес прибыльным?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B77447-86EB-6F10-1E1C-0CAD46147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788"/>
            <a:ext cx="9144000" cy="81799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E612E9D-2711-EEB4-21EE-CAA129102810}"/>
              </a:ext>
            </a:extLst>
          </p:cNvPr>
          <p:cNvSpPr txBox="1">
            <a:spLocks/>
          </p:cNvSpPr>
          <p:nvPr/>
        </p:nvSpPr>
        <p:spPr>
          <a:xfrm>
            <a:off x="2151166" y="2038932"/>
            <a:ext cx="4841661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r>
              <a:rPr lang="ru-RU" sz="1600" dirty="0"/>
              <a:t>Помещение для бизнеса: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D59CF1B-8976-0323-E953-340802D2F1F9}"/>
              </a:ext>
            </a:extLst>
          </p:cNvPr>
          <p:cNvSpPr txBox="1">
            <a:spLocks/>
          </p:cNvSpPr>
          <p:nvPr/>
        </p:nvSpPr>
        <p:spPr>
          <a:xfrm>
            <a:off x="2151165" y="2291552"/>
            <a:ext cx="4841661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 Пермь, Ленинский р-н, ул. Ленина 60</a:t>
            </a:r>
            <a:r>
              <a:rPr lang="ru-RU" sz="1200" dirty="0">
                <a:effectLst/>
              </a:rPr>
              <a:t> </a:t>
            </a:r>
            <a:endParaRPr lang="ru-RU"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391D67-C1FB-56CD-0DD2-FCFCFD8E2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7" y="3131072"/>
            <a:ext cx="7772400" cy="202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49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BAB73-A990-2469-F901-453DDCD8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326" y="252448"/>
            <a:ext cx="4457348" cy="420600"/>
          </a:xfrm>
        </p:spPr>
        <p:txBody>
          <a:bodyPr/>
          <a:lstStyle/>
          <a:p>
            <a:r>
              <a:rPr lang="ru-RU" dirty="0"/>
              <a:t>Отличия наших покупателей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5D45F0-F356-740E-CBC4-66B0EF88C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" y="844547"/>
            <a:ext cx="8640417" cy="404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51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39A45-3BB5-B311-F610-4E78D71F2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882" y="160107"/>
            <a:ext cx="5292235" cy="420600"/>
          </a:xfrm>
        </p:spPr>
        <p:txBody>
          <a:bodyPr/>
          <a:lstStyle/>
          <a:p>
            <a:r>
              <a:rPr lang="ru-RU" dirty="0"/>
              <a:t>Рыночная цена(конкурентов)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6EEA95-A3C7-74EC-8192-C293BEAB4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882" y="580707"/>
            <a:ext cx="5190536" cy="442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6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463;p17">
            <a:extLst>
              <a:ext uri="{FF2B5EF4-FFF2-40B4-BE49-F238E27FC236}">
                <a16:creationId xmlns:a16="http://schemas.microsoft.com/office/drawing/2014/main" id="{F4D09EDB-A873-9E18-126A-E8BDE9D6E364}"/>
              </a:ext>
            </a:extLst>
          </p:cNvPr>
          <p:cNvGrpSpPr/>
          <p:nvPr/>
        </p:nvGrpSpPr>
        <p:grpSpPr>
          <a:xfrm>
            <a:off x="1275421" y="252224"/>
            <a:ext cx="1391479" cy="5145658"/>
            <a:chOff x="4127775" y="1420275"/>
            <a:chExt cx="874737" cy="3234758"/>
          </a:xfrm>
        </p:grpSpPr>
        <p:sp>
          <p:nvSpPr>
            <p:cNvPr id="113" name="Google Shape;464;p17">
              <a:extLst>
                <a:ext uri="{FF2B5EF4-FFF2-40B4-BE49-F238E27FC236}">
                  <a16:creationId xmlns:a16="http://schemas.microsoft.com/office/drawing/2014/main" id="{EB7C2945-AF48-A180-FDA4-F445F76E78EA}"/>
                </a:ext>
              </a:extLst>
            </p:cNvPr>
            <p:cNvSpPr/>
            <p:nvPr/>
          </p:nvSpPr>
          <p:spPr>
            <a:xfrm>
              <a:off x="4127775" y="1420275"/>
              <a:ext cx="874737" cy="3234758"/>
            </a:xfrm>
            <a:custGeom>
              <a:avLst/>
              <a:gdLst/>
              <a:ahLst/>
              <a:cxnLst/>
              <a:rect l="l" t="t" r="r" b="b"/>
              <a:pathLst>
                <a:path w="39029" h="131695" extrusionOk="0">
                  <a:moveTo>
                    <a:pt x="0" y="0"/>
                  </a:moveTo>
                  <a:lnTo>
                    <a:pt x="0" y="131695"/>
                  </a:lnTo>
                  <a:lnTo>
                    <a:pt x="39028" y="131695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65;p17">
              <a:extLst>
                <a:ext uri="{FF2B5EF4-FFF2-40B4-BE49-F238E27FC236}">
                  <a16:creationId xmlns:a16="http://schemas.microsoft.com/office/drawing/2014/main" id="{597F489B-B490-C0A3-DB76-E5051EC24F22}"/>
                </a:ext>
              </a:extLst>
            </p:cNvPr>
            <p:cNvSpPr/>
            <p:nvPr/>
          </p:nvSpPr>
          <p:spPr>
            <a:xfrm>
              <a:off x="4139750" y="1493932"/>
              <a:ext cx="850052" cy="420610"/>
            </a:xfrm>
            <a:custGeom>
              <a:avLst/>
              <a:gdLst/>
              <a:ahLst/>
              <a:cxnLst/>
              <a:rect l="l" t="t" r="r" b="b"/>
              <a:pathLst>
                <a:path w="39029" h="10942" extrusionOk="0">
                  <a:moveTo>
                    <a:pt x="0" y="0"/>
                  </a:moveTo>
                  <a:lnTo>
                    <a:pt x="0" y="10941"/>
                  </a:lnTo>
                  <a:lnTo>
                    <a:pt x="39028" y="10941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67;p17">
              <a:extLst>
                <a:ext uri="{FF2B5EF4-FFF2-40B4-BE49-F238E27FC236}">
                  <a16:creationId xmlns:a16="http://schemas.microsoft.com/office/drawing/2014/main" id="{E5B96B73-FFF4-7AFF-CFB8-BB0841F63018}"/>
                </a:ext>
              </a:extLst>
            </p:cNvPr>
            <p:cNvSpPr/>
            <p:nvPr/>
          </p:nvSpPr>
          <p:spPr>
            <a:xfrm>
              <a:off x="4139725" y="1735450"/>
              <a:ext cx="850052" cy="2762637"/>
            </a:xfrm>
            <a:custGeom>
              <a:avLst/>
              <a:gdLst/>
              <a:ahLst/>
              <a:cxnLst/>
              <a:rect l="l" t="t" r="r" b="b"/>
              <a:pathLst>
                <a:path w="39029" h="118619" extrusionOk="0">
                  <a:moveTo>
                    <a:pt x="0" y="0"/>
                  </a:moveTo>
                  <a:lnTo>
                    <a:pt x="0" y="118618"/>
                  </a:lnTo>
                  <a:lnTo>
                    <a:pt x="39028" y="118618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" name="Google Shape;468;p17">
              <a:extLst>
                <a:ext uri="{FF2B5EF4-FFF2-40B4-BE49-F238E27FC236}">
                  <a16:creationId xmlns:a16="http://schemas.microsoft.com/office/drawing/2014/main" id="{C949D867-7D7A-3DC0-C17E-3731613A38B1}"/>
                </a:ext>
              </a:extLst>
            </p:cNvPr>
            <p:cNvGrpSpPr/>
            <p:nvPr/>
          </p:nvGrpSpPr>
          <p:grpSpPr>
            <a:xfrm>
              <a:off x="4236271" y="1921887"/>
              <a:ext cx="671471" cy="2145579"/>
              <a:chOff x="4243559" y="2096175"/>
              <a:chExt cx="671471" cy="2145579"/>
            </a:xfrm>
          </p:grpSpPr>
          <p:grpSp>
            <p:nvGrpSpPr>
              <p:cNvPr id="117" name="Google Shape;469;p17">
                <a:extLst>
                  <a:ext uri="{FF2B5EF4-FFF2-40B4-BE49-F238E27FC236}">
                    <a16:creationId xmlns:a16="http://schemas.microsoft.com/office/drawing/2014/main" id="{D1871A20-C3BC-818B-D208-F21FDA2A3D88}"/>
                  </a:ext>
                </a:extLst>
              </p:cNvPr>
              <p:cNvGrpSpPr/>
              <p:nvPr/>
            </p:nvGrpSpPr>
            <p:grpSpPr>
              <a:xfrm>
                <a:off x="4243559" y="2096175"/>
                <a:ext cx="671471" cy="65779"/>
                <a:chOff x="4243559" y="2096175"/>
                <a:chExt cx="671471" cy="65779"/>
              </a:xfrm>
            </p:grpSpPr>
            <p:sp>
              <p:nvSpPr>
                <p:cNvPr id="213" name="Google Shape;470;p17">
                  <a:extLst>
                    <a:ext uri="{FF2B5EF4-FFF2-40B4-BE49-F238E27FC236}">
                      <a16:creationId xmlns:a16="http://schemas.microsoft.com/office/drawing/2014/main" id="{A95A1C76-1B48-F153-E0AF-7C83AD68793D}"/>
                    </a:ext>
                  </a:extLst>
                </p:cNvPr>
                <p:cNvSpPr/>
                <p:nvPr/>
              </p:nvSpPr>
              <p:spPr>
                <a:xfrm>
                  <a:off x="4243559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471;p17">
                  <a:extLst>
                    <a:ext uri="{FF2B5EF4-FFF2-40B4-BE49-F238E27FC236}">
                      <a16:creationId xmlns:a16="http://schemas.microsoft.com/office/drawing/2014/main" id="{6BA3807B-FC12-9FA7-1B05-C2D1156796FF}"/>
                    </a:ext>
                  </a:extLst>
                </p:cNvPr>
                <p:cNvSpPr/>
                <p:nvPr/>
              </p:nvSpPr>
              <p:spPr>
                <a:xfrm>
                  <a:off x="4362570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472;p17">
                  <a:extLst>
                    <a:ext uri="{FF2B5EF4-FFF2-40B4-BE49-F238E27FC236}">
                      <a16:creationId xmlns:a16="http://schemas.microsoft.com/office/drawing/2014/main" id="{B11FC38F-767E-A8E4-5547-3A4D63C55D46}"/>
                    </a:ext>
                  </a:extLst>
                </p:cNvPr>
                <p:cNvSpPr/>
                <p:nvPr/>
              </p:nvSpPr>
              <p:spPr>
                <a:xfrm>
                  <a:off x="44912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473;p17">
                  <a:extLst>
                    <a:ext uri="{FF2B5EF4-FFF2-40B4-BE49-F238E27FC236}">
                      <a16:creationId xmlns:a16="http://schemas.microsoft.com/office/drawing/2014/main" id="{8D0F61AD-EA04-EC52-6ABE-4240CE2BE549}"/>
                    </a:ext>
                  </a:extLst>
                </p:cNvPr>
                <p:cNvSpPr/>
                <p:nvPr/>
              </p:nvSpPr>
              <p:spPr>
                <a:xfrm>
                  <a:off x="46102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474;p17">
                  <a:extLst>
                    <a:ext uri="{FF2B5EF4-FFF2-40B4-BE49-F238E27FC236}">
                      <a16:creationId xmlns:a16="http://schemas.microsoft.com/office/drawing/2014/main" id="{A44ED7D1-A32E-38C9-329F-ADE9E09A8314}"/>
                    </a:ext>
                  </a:extLst>
                </p:cNvPr>
                <p:cNvSpPr/>
                <p:nvPr/>
              </p:nvSpPr>
              <p:spPr>
                <a:xfrm>
                  <a:off x="47354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475;p17">
                  <a:extLst>
                    <a:ext uri="{FF2B5EF4-FFF2-40B4-BE49-F238E27FC236}">
                      <a16:creationId xmlns:a16="http://schemas.microsoft.com/office/drawing/2014/main" id="{9124A71C-4206-D346-E3FF-17A43272F363}"/>
                    </a:ext>
                  </a:extLst>
                </p:cNvPr>
                <p:cNvSpPr/>
                <p:nvPr/>
              </p:nvSpPr>
              <p:spPr>
                <a:xfrm>
                  <a:off x="48544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8" name="Google Shape;476;p17">
                <a:extLst>
                  <a:ext uri="{FF2B5EF4-FFF2-40B4-BE49-F238E27FC236}">
                    <a16:creationId xmlns:a16="http://schemas.microsoft.com/office/drawing/2014/main" id="{CCDC21C7-D984-CD2D-BB54-8B68E433B58D}"/>
                  </a:ext>
                </a:extLst>
              </p:cNvPr>
              <p:cNvGrpSpPr/>
              <p:nvPr/>
            </p:nvGrpSpPr>
            <p:grpSpPr>
              <a:xfrm>
                <a:off x="4243559" y="2233672"/>
                <a:ext cx="671471" cy="65779"/>
                <a:chOff x="4243559" y="2233672"/>
                <a:chExt cx="671471" cy="65779"/>
              </a:xfrm>
            </p:grpSpPr>
            <p:sp>
              <p:nvSpPr>
                <p:cNvPr id="207" name="Google Shape;477;p17">
                  <a:extLst>
                    <a:ext uri="{FF2B5EF4-FFF2-40B4-BE49-F238E27FC236}">
                      <a16:creationId xmlns:a16="http://schemas.microsoft.com/office/drawing/2014/main" id="{EB9487DC-FA3C-85A4-3A8F-BA271954CF21}"/>
                    </a:ext>
                  </a:extLst>
                </p:cNvPr>
                <p:cNvSpPr/>
                <p:nvPr/>
              </p:nvSpPr>
              <p:spPr>
                <a:xfrm>
                  <a:off x="4362570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478;p17">
                  <a:extLst>
                    <a:ext uri="{FF2B5EF4-FFF2-40B4-BE49-F238E27FC236}">
                      <a16:creationId xmlns:a16="http://schemas.microsoft.com/office/drawing/2014/main" id="{98AEB609-2FD2-91CF-666D-97E621CA88B4}"/>
                    </a:ext>
                  </a:extLst>
                </p:cNvPr>
                <p:cNvSpPr/>
                <p:nvPr/>
              </p:nvSpPr>
              <p:spPr>
                <a:xfrm>
                  <a:off x="4243559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479;p17">
                  <a:extLst>
                    <a:ext uri="{FF2B5EF4-FFF2-40B4-BE49-F238E27FC236}">
                      <a16:creationId xmlns:a16="http://schemas.microsoft.com/office/drawing/2014/main" id="{4275F6BC-45E6-7453-D7F7-1EE7B52EC085}"/>
                    </a:ext>
                  </a:extLst>
                </p:cNvPr>
                <p:cNvSpPr/>
                <p:nvPr/>
              </p:nvSpPr>
              <p:spPr>
                <a:xfrm>
                  <a:off x="46102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480;p17">
                  <a:extLst>
                    <a:ext uri="{FF2B5EF4-FFF2-40B4-BE49-F238E27FC236}">
                      <a16:creationId xmlns:a16="http://schemas.microsoft.com/office/drawing/2014/main" id="{676BDDF7-FD41-A19F-CFCC-0BC7B46C09AA}"/>
                    </a:ext>
                  </a:extLst>
                </p:cNvPr>
                <p:cNvSpPr/>
                <p:nvPr/>
              </p:nvSpPr>
              <p:spPr>
                <a:xfrm>
                  <a:off x="44912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481;p17">
                  <a:extLst>
                    <a:ext uri="{FF2B5EF4-FFF2-40B4-BE49-F238E27FC236}">
                      <a16:creationId xmlns:a16="http://schemas.microsoft.com/office/drawing/2014/main" id="{F4D21558-F323-BC03-9EB8-BF00E18D79A6}"/>
                    </a:ext>
                  </a:extLst>
                </p:cNvPr>
                <p:cNvSpPr/>
                <p:nvPr/>
              </p:nvSpPr>
              <p:spPr>
                <a:xfrm>
                  <a:off x="48544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482;p17">
                  <a:extLst>
                    <a:ext uri="{FF2B5EF4-FFF2-40B4-BE49-F238E27FC236}">
                      <a16:creationId xmlns:a16="http://schemas.microsoft.com/office/drawing/2014/main" id="{92D67BED-6DC7-A9F1-F221-14F7BCB75C08}"/>
                    </a:ext>
                  </a:extLst>
                </p:cNvPr>
                <p:cNvSpPr/>
                <p:nvPr/>
              </p:nvSpPr>
              <p:spPr>
                <a:xfrm>
                  <a:off x="47354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9" name="Google Shape;483;p17">
                <a:extLst>
                  <a:ext uri="{FF2B5EF4-FFF2-40B4-BE49-F238E27FC236}">
                    <a16:creationId xmlns:a16="http://schemas.microsoft.com/office/drawing/2014/main" id="{AE67E047-BD37-5480-7CB0-8044F857563D}"/>
                  </a:ext>
                </a:extLst>
              </p:cNvPr>
              <p:cNvGrpSpPr/>
              <p:nvPr/>
            </p:nvGrpSpPr>
            <p:grpSpPr>
              <a:xfrm>
                <a:off x="4243559" y="2371168"/>
                <a:ext cx="671471" cy="203275"/>
                <a:chOff x="4243559" y="2371168"/>
                <a:chExt cx="671471" cy="203275"/>
              </a:xfrm>
            </p:grpSpPr>
            <p:sp>
              <p:nvSpPr>
                <p:cNvPr id="195" name="Google Shape;484;p17">
                  <a:extLst>
                    <a:ext uri="{FF2B5EF4-FFF2-40B4-BE49-F238E27FC236}">
                      <a16:creationId xmlns:a16="http://schemas.microsoft.com/office/drawing/2014/main" id="{4F503784-FDC9-ACCA-0EAF-10F166BE825A}"/>
                    </a:ext>
                  </a:extLst>
                </p:cNvPr>
                <p:cNvSpPr/>
                <p:nvPr/>
              </p:nvSpPr>
              <p:spPr>
                <a:xfrm>
                  <a:off x="4243559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485;p17">
                  <a:extLst>
                    <a:ext uri="{FF2B5EF4-FFF2-40B4-BE49-F238E27FC236}">
                      <a16:creationId xmlns:a16="http://schemas.microsoft.com/office/drawing/2014/main" id="{C2FD35B5-90A3-17CC-9B5E-D8533D8BC77A}"/>
                    </a:ext>
                  </a:extLst>
                </p:cNvPr>
                <p:cNvSpPr/>
                <p:nvPr/>
              </p:nvSpPr>
              <p:spPr>
                <a:xfrm>
                  <a:off x="4362570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486;p17">
                  <a:extLst>
                    <a:ext uri="{FF2B5EF4-FFF2-40B4-BE49-F238E27FC236}">
                      <a16:creationId xmlns:a16="http://schemas.microsoft.com/office/drawing/2014/main" id="{3B480EC0-C9D6-1097-64A0-1C599EB246A8}"/>
                    </a:ext>
                  </a:extLst>
                </p:cNvPr>
                <p:cNvSpPr/>
                <p:nvPr/>
              </p:nvSpPr>
              <p:spPr>
                <a:xfrm>
                  <a:off x="4362570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487;p17">
                  <a:extLst>
                    <a:ext uri="{FF2B5EF4-FFF2-40B4-BE49-F238E27FC236}">
                      <a16:creationId xmlns:a16="http://schemas.microsoft.com/office/drawing/2014/main" id="{C3F2BA87-4C13-9945-CEA3-62EA63F0005E}"/>
                    </a:ext>
                  </a:extLst>
                </p:cNvPr>
                <p:cNvSpPr/>
                <p:nvPr/>
              </p:nvSpPr>
              <p:spPr>
                <a:xfrm>
                  <a:off x="4243559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488;p17">
                  <a:extLst>
                    <a:ext uri="{FF2B5EF4-FFF2-40B4-BE49-F238E27FC236}">
                      <a16:creationId xmlns:a16="http://schemas.microsoft.com/office/drawing/2014/main" id="{9442B24A-A71B-1C24-68DE-D9AEFEBBE4FD}"/>
                    </a:ext>
                  </a:extLst>
                </p:cNvPr>
                <p:cNvSpPr/>
                <p:nvPr/>
              </p:nvSpPr>
              <p:spPr>
                <a:xfrm>
                  <a:off x="44912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489;p17">
                  <a:extLst>
                    <a:ext uri="{FF2B5EF4-FFF2-40B4-BE49-F238E27FC236}">
                      <a16:creationId xmlns:a16="http://schemas.microsoft.com/office/drawing/2014/main" id="{6B04E6BD-D628-86D9-958F-348B45D613B8}"/>
                    </a:ext>
                  </a:extLst>
                </p:cNvPr>
                <p:cNvSpPr/>
                <p:nvPr/>
              </p:nvSpPr>
              <p:spPr>
                <a:xfrm>
                  <a:off x="46102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490;p17">
                  <a:extLst>
                    <a:ext uri="{FF2B5EF4-FFF2-40B4-BE49-F238E27FC236}">
                      <a16:creationId xmlns:a16="http://schemas.microsoft.com/office/drawing/2014/main" id="{6E363BE9-C200-5D6A-60A6-4098EB1396D6}"/>
                    </a:ext>
                  </a:extLst>
                </p:cNvPr>
                <p:cNvSpPr/>
                <p:nvPr/>
              </p:nvSpPr>
              <p:spPr>
                <a:xfrm>
                  <a:off x="46102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491;p17">
                  <a:extLst>
                    <a:ext uri="{FF2B5EF4-FFF2-40B4-BE49-F238E27FC236}">
                      <a16:creationId xmlns:a16="http://schemas.microsoft.com/office/drawing/2014/main" id="{4C04F634-79DD-172C-0690-2FD8218B19D8}"/>
                    </a:ext>
                  </a:extLst>
                </p:cNvPr>
                <p:cNvSpPr/>
                <p:nvPr/>
              </p:nvSpPr>
              <p:spPr>
                <a:xfrm>
                  <a:off x="44912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492;p17">
                  <a:extLst>
                    <a:ext uri="{FF2B5EF4-FFF2-40B4-BE49-F238E27FC236}">
                      <a16:creationId xmlns:a16="http://schemas.microsoft.com/office/drawing/2014/main" id="{C15163E0-B733-16F4-4F3D-5639F1AC60A3}"/>
                    </a:ext>
                  </a:extLst>
                </p:cNvPr>
                <p:cNvSpPr/>
                <p:nvPr/>
              </p:nvSpPr>
              <p:spPr>
                <a:xfrm>
                  <a:off x="47354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493;p17">
                  <a:extLst>
                    <a:ext uri="{FF2B5EF4-FFF2-40B4-BE49-F238E27FC236}">
                      <a16:creationId xmlns:a16="http://schemas.microsoft.com/office/drawing/2014/main" id="{6C0282A6-68DA-71E1-7E76-8EFCA031A3F7}"/>
                    </a:ext>
                  </a:extLst>
                </p:cNvPr>
                <p:cNvSpPr/>
                <p:nvPr/>
              </p:nvSpPr>
              <p:spPr>
                <a:xfrm>
                  <a:off x="48544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494;p17">
                  <a:extLst>
                    <a:ext uri="{FF2B5EF4-FFF2-40B4-BE49-F238E27FC236}">
                      <a16:creationId xmlns:a16="http://schemas.microsoft.com/office/drawing/2014/main" id="{111C941E-C6C8-2CC7-F307-69250F8E4DA4}"/>
                    </a:ext>
                  </a:extLst>
                </p:cNvPr>
                <p:cNvSpPr/>
                <p:nvPr/>
              </p:nvSpPr>
              <p:spPr>
                <a:xfrm>
                  <a:off x="48544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495;p17">
                  <a:extLst>
                    <a:ext uri="{FF2B5EF4-FFF2-40B4-BE49-F238E27FC236}">
                      <a16:creationId xmlns:a16="http://schemas.microsoft.com/office/drawing/2014/main" id="{92214420-7D8F-A307-8D78-E37334698887}"/>
                    </a:ext>
                  </a:extLst>
                </p:cNvPr>
                <p:cNvSpPr/>
                <p:nvPr/>
              </p:nvSpPr>
              <p:spPr>
                <a:xfrm>
                  <a:off x="47354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0" name="Google Shape;496;p17">
                <a:extLst>
                  <a:ext uri="{FF2B5EF4-FFF2-40B4-BE49-F238E27FC236}">
                    <a16:creationId xmlns:a16="http://schemas.microsoft.com/office/drawing/2014/main" id="{4AE909F6-ADFC-9F98-D2A1-93ABA9AC1C0A}"/>
                  </a:ext>
                </a:extLst>
              </p:cNvPr>
              <p:cNvGrpSpPr/>
              <p:nvPr/>
            </p:nvGrpSpPr>
            <p:grpSpPr>
              <a:xfrm>
                <a:off x="4248259" y="2656275"/>
                <a:ext cx="666771" cy="478269"/>
                <a:chOff x="4248259" y="2656275"/>
                <a:chExt cx="666771" cy="478269"/>
              </a:xfrm>
            </p:grpSpPr>
            <p:sp>
              <p:nvSpPr>
                <p:cNvPr id="171" name="Google Shape;497;p17">
                  <a:extLst>
                    <a:ext uri="{FF2B5EF4-FFF2-40B4-BE49-F238E27FC236}">
                      <a16:creationId xmlns:a16="http://schemas.microsoft.com/office/drawing/2014/main" id="{3CFA6642-BFF8-FD19-ABFC-BB8531094EE0}"/>
                    </a:ext>
                  </a:extLst>
                </p:cNvPr>
                <p:cNvSpPr/>
                <p:nvPr/>
              </p:nvSpPr>
              <p:spPr>
                <a:xfrm>
                  <a:off x="4248259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" name="Google Shape;498;p17">
                  <a:extLst>
                    <a:ext uri="{FF2B5EF4-FFF2-40B4-BE49-F238E27FC236}">
                      <a16:creationId xmlns:a16="http://schemas.microsoft.com/office/drawing/2014/main" id="{6E2585EB-2633-3C7A-DBC5-F5FDB9E2BA49}"/>
                    </a:ext>
                  </a:extLst>
                </p:cNvPr>
                <p:cNvSpPr/>
                <p:nvPr/>
              </p:nvSpPr>
              <p:spPr>
                <a:xfrm>
                  <a:off x="4248259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499;p17">
                  <a:extLst>
                    <a:ext uri="{FF2B5EF4-FFF2-40B4-BE49-F238E27FC236}">
                      <a16:creationId xmlns:a16="http://schemas.microsoft.com/office/drawing/2014/main" id="{B7E9FFE0-F179-D9B5-855C-D30E0C4522D3}"/>
                    </a:ext>
                  </a:extLst>
                </p:cNvPr>
                <p:cNvSpPr/>
                <p:nvPr/>
              </p:nvSpPr>
              <p:spPr>
                <a:xfrm>
                  <a:off x="4367270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500;p17">
                  <a:extLst>
                    <a:ext uri="{FF2B5EF4-FFF2-40B4-BE49-F238E27FC236}">
                      <a16:creationId xmlns:a16="http://schemas.microsoft.com/office/drawing/2014/main" id="{3A2AB64B-223F-DEA7-F694-FA66DF315417}"/>
                    </a:ext>
                  </a:extLst>
                </p:cNvPr>
                <p:cNvSpPr/>
                <p:nvPr/>
              </p:nvSpPr>
              <p:spPr>
                <a:xfrm>
                  <a:off x="4367270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501;p17">
                  <a:extLst>
                    <a:ext uri="{FF2B5EF4-FFF2-40B4-BE49-F238E27FC236}">
                      <a16:creationId xmlns:a16="http://schemas.microsoft.com/office/drawing/2014/main" id="{2FA5D576-4E85-1852-87F1-81F28DAF096C}"/>
                    </a:ext>
                  </a:extLst>
                </p:cNvPr>
                <p:cNvSpPr/>
                <p:nvPr/>
              </p:nvSpPr>
              <p:spPr>
                <a:xfrm>
                  <a:off x="4248259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502;p17">
                  <a:extLst>
                    <a:ext uri="{FF2B5EF4-FFF2-40B4-BE49-F238E27FC236}">
                      <a16:creationId xmlns:a16="http://schemas.microsoft.com/office/drawing/2014/main" id="{76C5A2B0-D678-95C7-87CE-20C4370C53D6}"/>
                    </a:ext>
                  </a:extLst>
                </p:cNvPr>
                <p:cNvSpPr/>
                <p:nvPr/>
              </p:nvSpPr>
              <p:spPr>
                <a:xfrm>
                  <a:off x="4367270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503;p17">
                  <a:extLst>
                    <a:ext uri="{FF2B5EF4-FFF2-40B4-BE49-F238E27FC236}">
                      <a16:creationId xmlns:a16="http://schemas.microsoft.com/office/drawing/2014/main" id="{3E6E6142-FC0D-56CD-C5C6-9B9078C05F1A}"/>
                    </a:ext>
                  </a:extLst>
                </p:cNvPr>
                <p:cNvSpPr/>
                <p:nvPr/>
              </p:nvSpPr>
              <p:spPr>
                <a:xfrm>
                  <a:off x="4367270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504;p17">
                  <a:extLst>
                    <a:ext uri="{FF2B5EF4-FFF2-40B4-BE49-F238E27FC236}">
                      <a16:creationId xmlns:a16="http://schemas.microsoft.com/office/drawing/2014/main" id="{4B07751B-E47C-4BAD-0340-159BEC3064EA}"/>
                    </a:ext>
                  </a:extLst>
                </p:cNvPr>
                <p:cNvSpPr/>
                <p:nvPr/>
              </p:nvSpPr>
              <p:spPr>
                <a:xfrm>
                  <a:off x="4248259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505;p17">
                  <a:extLst>
                    <a:ext uri="{FF2B5EF4-FFF2-40B4-BE49-F238E27FC236}">
                      <a16:creationId xmlns:a16="http://schemas.microsoft.com/office/drawing/2014/main" id="{DDB52256-B55A-BD68-981A-25E9C5469B26}"/>
                    </a:ext>
                  </a:extLst>
                </p:cNvPr>
                <p:cNvSpPr/>
                <p:nvPr/>
              </p:nvSpPr>
              <p:spPr>
                <a:xfrm>
                  <a:off x="4495905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506;p17">
                  <a:extLst>
                    <a:ext uri="{FF2B5EF4-FFF2-40B4-BE49-F238E27FC236}">
                      <a16:creationId xmlns:a16="http://schemas.microsoft.com/office/drawing/2014/main" id="{2A9D5FC0-4C79-CF41-FB59-BB608B92B887}"/>
                    </a:ext>
                  </a:extLst>
                </p:cNvPr>
                <p:cNvSpPr/>
                <p:nvPr/>
              </p:nvSpPr>
              <p:spPr>
                <a:xfrm>
                  <a:off x="4495905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507;p17">
                  <a:extLst>
                    <a:ext uri="{FF2B5EF4-FFF2-40B4-BE49-F238E27FC236}">
                      <a16:creationId xmlns:a16="http://schemas.microsoft.com/office/drawing/2014/main" id="{40D61788-70A8-E75D-9744-445B6D75D02F}"/>
                    </a:ext>
                  </a:extLst>
                </p:cNvPr>
                <p:cNvSpPr/>
                <p:nvPr/>
              </p:nvSpPr>
              <p:spPr>
                <a:xfrm>
                  <a:off x="46102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508;p17">
                  <a:extLst>
                    <a:ext uri="{FF2B5EF4-FFF2-40B4-BE49-F238E27FC236}">
                      <a16:creationId xmlns:a16="http://schemas.microsoft.com/office/drawing/2014/main" id="{E5B91C44-66E9-CE3B-CF9E-BD6BB000BE39}"/>
                    </a:ext>
                  </a:extLst>
                </p:cNvPr>
                <p:cNvSpPr/>
                <p:nvPr/>
              </p:nvSpPr>
              <p:spPr>
                <a:xfrm>
                  <a:off x="46102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509;p17">
                  <a:extLst>
                    <a:ext uri="{FF2B5EF4-FFF2-40B4-BE49-F238E27FC236}">
                      <a16:creationId xmlns:a16="http://schemas.microsoft.com/office/drawing/2014/main" id="{D16FD9FE-5B15-1B16-452D-DE8DFE7A044C}"/>
                    </a:ext>
                  </a:extLst>
                </p:cNvPr>
                <p:cNvSpPr/>
                <p:nvPr/>
              </p:nvSpPr>
              <p:spPr>
                <a:xfrm>
                  <a:off x="4495905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510;p17">
                  <a:extLst>
                    <a:ext uri="{FF2B5EF4-FFF2-40B4-BE49-F238E27FC236}">
                      <a16:creationId xmlns:a16="http://schemas.microsoft.com/office/drawing/2014/main" id="{AF9AE200-CE67-5D04-403D-FA7E935C1FAB}"/>
                    </a:ext>
                  </a:extLst>
                </p:cNvPr>
                <p:cNvSpPr/>
                <p:nvPr/>
              </p:nvSpPr>
              <p:spPr>
                <a:xfrm>
                  <a:off x="46102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511;p17">
                  <a:extLst>
                    <a:ext uri="{FF2B5EF4-FFF2-40B4-BE49-F238E27FC236}">
                      <a16:creationId xmlns:a16="http://schemas.microsoft.com/office/drawing/2014/main" id="{8B596C51-95B2-4C5F-EF0D-04DA9AFCB84E}"/>
                    </a:ext>
                  </a:extLst>
                </p:cNvPr>
                <p:cNvSpPr/>
                <p:nvPr/>
              </p:nvSpPr>
              <p:spPr>
                <a:xfrm>
                  <a:off x="46102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512;p17">
                  <a:extLst>
                    <a:ext uri="{FF2B5EF4-FFF2-40B4-BE49-F238E27FC236}">
                      <a16:creationId xmlns:a16="http://schemas.microsoft.com/office/drawing/2014/main" id="{670CC6C0-FB56-237E-2224-1155A7CFDA04}"/>
                    </a:ext>
                  </a:extLst>
                </p:cNvPr>
                <p:cNvSpPr/>
                <p:nvPr/>
              </p:nvSpPr>
              <p:spPr>
                <a:xfrm>
                  <a:off x="44912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513;p17">
                  <a:extLst>
                    <a:ext uri="{FF2B5EF4-FFF2-40B4-BE49-F238E27FC236}">
                      <a16:creationId xmlns:a16="http://schemas.microsoft.com/office/drawing/2014/main" id="{CD469544-CED6-958F-6CCE-D208C3F8EDFC}"/>
                    </a:ext>
                  </a:extLst>
                </p:cNvPr>
                <p:cNvSpPr/>
                <p:nvPr/>
              </p:nvSpPr>
              <p:spPr>
                <a:xfrm>
                  <a:off x="4735405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514;p17">
                  <a:extLst>
                    <a:ext uri="{FF2B5EF4-FFF2-40B4-BE49-F238E27FC236}">
                      <a16:creationId xmlns:a16="http://schemas.microsoft.com/office/drawing/2014/main" id="{0994F204-33AD-D222-CD79-ADD0ADCBD779}"/>
                    </a:ext>
                  </a:extLst>
                </p:cNvPr>
                <p:cNvSpPr/>
                <p:nvPr/>
              </p:nvSpPr>
              <p:spPr>
                <a:xfrm>
                  <a:off x="4735405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515;p17">
                  <a:extLst>
                    <a:ext uri="{FF2B5EF4-FFF2-40B4-BE49-F238E27FC236}">
                      <a16:creationId xmlns:a16="http://schemas.microsoft.com/office/drawing/2014/main" id="{C6B5787F-1F7D-1DBF-B496-441219C0A115}"/>
                    </a:ext>
                  </a:extLst>
                </p:cNvPr>
                <p:cNvSpPr/>
                <p:nvPr/>
              </p:nvSpPr>
              <p:spPr>
                <a:xfrm>
                  <a:off x="48544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516;p17">
                  <a:extLst>
                    <a:ext uri="{FF2B5EF4-FFF2-40B4-BE49-F238E27FC236}">
                      <a16:creationId xmlns:a16="http://schemas.microsoft.com/office/drawing/2014/main" id="{29999BEB-0399-BFDF-8EC0-5F8751BE4223}"/>
                    </a:ext>
                  </a:extLst>
                </p:cNvPr>
                <p:cNvSpPr/>
                <p:nvPr/>
              </p:nvSpPr>
              <p:spPr>
                <a:xfrm>
                  <a:off x="48544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517;p17">
                  <a:extLst>
                    <a:ext uri="{FF2B5EF4-FFF2-40B4-BE49-F238E27FC236}">
                      <a16:creationId xmlns:a16="http://schemas.microsoft.com/office/drawing/2014/main" id="{33D9B95C-C79A-B786-72C1-8FEC78B6C24E}"/>
                    </a:ext>
                  </a:extLst>
                </p:cNvPr>
                <p:cNvSpPr/>
                <p:nvPr/>
              </p:nvSpPr>
              <p:spPr>
                <a:xfrm>
                  <a:off x="4735405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518;p17">
                  <a:extLst>
                    <a:ext uri="{FF2B5EF4-FFF2-40B4-BE49-F238E27FC236}">
                      <a16:creationId xmlns:a16="http://schemas.microsoft.com/office/drawing/2014/main" id="{DFB54AAE-83A7-AE04-BC53-3552347AE281}"/>
                    </a:ext>
                  </a:extLst>
                </p:cNvPr>
                <p:cNvSpPr/>
                <p:nvPr/>
              </p:nvSpPr>
              <p:spPr>
                <a:xfrm>
                  <a:off x="48544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519;p17">
                  <a:extLst>
                    <a:ext uri="{FF2B5EF4-FFF2-40B4-BE49-F238E27FC236}">
                      <a16:creationId xmlns:a16="http://schemas.microsoft.com/office/drawing/2014/main" id="{537EF1AB-56DB-808B-CED7-8C130A841B39}"/>
                    </a:ext>
                  </a:extLst>
                </p:cNvPr>
                <p:cNvSpPr/>
                <p:nvPr/>
              </p:nvSpPr>
              <p:spPr>
                <a:xfrm>
                  <a:off x="48544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4" name="Google Shape;520;p17">
                  <a:extLst>
                    <a:ext uri="{FF2B5EF4-FFF2-40B4-BE49-F238E27FC236}">
                      <a16:creationId xmlns:a16="http://schemas.microsoft.com/office/drawing/2014/main" id="{1A0FB0C8-E90B-72DE-827D-B59F818E18F8}"/>
                    </a:ext>
                  </a:extLst>
                </p:cNvPr>
                <p:cNvSpPr/>
                <p:nvPr/>
              </p:nvSpPr>
              <p:spPr>
                <a:xfrm>
                  <a:off x="47354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1" name="Google Shape;521;p17">
                <a:extLst>
                  <a:ext uri="{FF2B5EF4-FFF2-40B4-BE49-F238E27FC236}">
                    <a16:creationId xmlns:a16="http://schemas.microsoft.com/office/drawing/2014/main" id="{3CE549A0-7B42-65FA-8EAF-E6F2EAC0E6C7}"/>
                  </a:ext>
                </a:extLst>
              </p:cNvPr>
              <p:cNvGrpSpPr/>
              <p:nvPr/>
            </p:nvGrpSpPr>
            <p:grpSpPr>
              <a:xfrm>
                <a:off x="4243559" y="3216390"/>
                <a:ext cx="671471" cy="478269"/>
                <a:chOff x="4243559" y="3216390"/>
                <a:chExt cx="671471" cy="478269"/>
              </a:xfrm>
            </p:grpSpPr>
            <p:sp>
              <p:nvSpPr>
                <p:cNvPr id="147" name="Google Shape;522;p17">
                  <a:extLst>
                    <a:ext uri="{FF2B5EF4-FFF2-40B4-BE49-F238E27FC236}">
                      <a16:creationId xmlns:a16="http://schemas.microsoft.com/office/drawing/2014/main" id="{2E1196DC-1ECE-6D17-3F8E-B078B6956FAE}"/>
                    </a:ext>
                  </a:extLst>
                </p:cNvPr>
                <p:cNvSpPr/>
                <p:nvPr/>
              </p:nvSpPr>
              <p:spPr>
                <a:xfrm>
                  <a:off x="4243559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523;p17">
                  <a:extLst>
                    <a:ext uri="{FF2B5EF4-FFF2-40B4-BE49-F238E27FC236}">
                      <a16:creationId xmlns:a16="http://schemas.microsoft.com/office/drawing/2014/main" id="{E9548151-17EF-F9EF-E06B-C67AF0ED307C}"/>
                    </a:ext>
                  </a:extLst>
                </p:cNvPr>
                <p:cNvSpPr/>
                <p:nvPr/>
              </p:nvSpPr>
              <p:spPr>
                <a:xfrm>
                  <a:off x="4243559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524;p17">
                  <a:extLst>
                    <a:ext uri="{FF2B5EF4-FFF2-40B4-BE49-F238E27FC236}">
                      <a16:creationId xmlns:a16="http://schemas.microsoft.com/office/drawing/2014/main" id="{ED4025E8-7CBB-38AC-8ED2-64A9E4FB7779}"/>
                    </a:ext>
                  </a:extLst>
                </p:cNvPr>
                <p:cNvSpPr/>
                <p:nvPr/>
              </p:nvSpPr>
              <p:spPr>
                <a:xfrm>
                  <a:off x="4362570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525;p17">
                  <a:extLst>
                    <a:ext uri="{FF2B5EF4-FFF2-40B4-BE49-F238E27FC236}">
                      <a16:creationId xmlns:a16="http://schemas.microsoft.com/office/drawing/2014/main" id="{0F46F1BC-B700-DF06-6944-70568583B28E}"/>
                    </a:ext>
                  </a:extLst>
                </p:cNvPr>
                <p:cNvSpPr/>
                <p:nvPr/>
              </p:nvSpPr>
              <p:spPr>
                <a:xfrm>
                  <a:off x="4362570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526;p17">
                  <a:extLst>
                    <a:ext uri="{FF2B5EF4-FFF2-40B4-BE49-F238E27FC236}">
                      <a16:creationId xmlns:a16="http://schemas.microsoft.com/office/drawing/2014/main" id="{00341D3F-64B7-D4F3-BD1E-8292A91E6EDD}"/>
                    </a:ext>
                  </a:extLst>
                </p:cNvPr>
                <p:cNvSpPr/>
                <p:nvPr/>
              </p:nvSpPr>
              <p:spPr>
                <a:xfrm>
                  <a:off x="4243559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527;p17">
                  <a:extLst>
                    <a:ext uri="{FF2B5EF4-FFF2-40B4-BE49-F238E27FC236}">
                      <a16:creationId xmlns:a16="http://schemas.microsoft.com/office/drawing/2014/main" id="{0AD8264B-3D8C-397A-B74A-4696648E717E}"/>
                    </a:ext>
                  </a:extLst>
                </p:cNvPr>
                <p:cNvSpPr/>
                <p:nvPr/>
              </p:nvSpPr>
              <p:spPr>
                <a:xfrm>
                  <a:off x="4362570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528;p17">
                  <a:extLst>
                    <a:ext uri="{FF2B5EF4-FFF2-40B4-BE49-F238E27FC236}">
                      <a16:creationId xmlns:a16="http://schemas.microsoft.com/office/drawing/2014/main" id="{6DB78FA5-74EE-BFDA-85B3-455E85681A0B}"/>
                    </a:ext>
                  </a:extLst>
                </p:cNvPr>
                <p:cNvSpPr/>
                <p:nvPr/>
              </p:nvSpPr>
              <p:spPr>
                <a:xfrm>
                  <a:off x="4362570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529;p17">
                  <a:extLst>
                    <a:ext uri="{FF2B5EF4-FFF2-40B4-BE49-F238E27FC236}">
                      <a16:creationId xmlns:a16="http://schemas.microsoft.com/office/drawing/2014/main" id="{3A57E5F6-2974-966A-C120-77693B9C20A6}"/>
                    </a:ext>
                  </a:extLst>
                </p:cNvPr>
                <p:cNvSpPr/>
                <p:nvPr/>
              </p:nvSpPr>
              <p:spPr>
                <a:xfrm>
                  <a:off x="4243559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530;p17">
                  <a:extLst>
                    <a:ext uri="{FF2B5EF4-FFF2-40B4-BE49-F238E27FC236}">
                      <a16:creationId xmlns:a16="http://schemas.microsoft.com/office/drawing/2014/main" id="{D9A19609-06A6-FBD3-2F5E-446787222B7D}"/>
                    </a:ext>
                  </a:extLst>
                </p:cNvPr>
                <p:cNvSpPr/>
                <p:nvPr/>
              </p:nvSpPr>
              <p:spPr>
                <a:xfrm>
                  <a:off x="44912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531;p17">
                  <a:extLst>
                    <a:ext uri="{FF2B5EF4-FFF2-40B4-BE49-F238E27FC236}">
                      <a16:creationId xmlns:a16="http://schemas.microsoft.com/office/drawing/2014/main" id="{2DBEED95-D1A7-4D7A-682B-A9E1ED6021FC}"/>
                    </a:ext>
                  </a:extLst>
                </p:cNvPr>
                <p:cNvSpPr/>
                <p:nvPr/>
              </p:nvSpPr>
              <p:spPr>
                <a:xfrm>
                  <a:off x="44912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532;p17">
                  <a:extLst>
                    <a:ext uri="{FF2B5EF4-FFF2-40B4-BE49-F238E27FC236}">
                      <a16:creationId xmlns:a16="http://schemas.microsoft.com/office/drawing/2014/main" id="{9E05A01C-6A60-62FA-9324-78C93C5574DA}"/>
                    </a:ext>
                  </a:extLst>
                </p:cNvPr>
                <p:cNvSpPr/>
                <p:nvPr/>
              </p:nvSpPr>
              <p:spPr>
                <a:xfrm>
                  <a:off x="46102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533;p17">
                  <a:extLst>
                    <a:ext uri="{FF2B5EF4-FFF2-40B4-BE49-F238E27FC236}">
                      <a16:creationId xmlns:a16="http://schemas.microsoft.com/office/drawing/2014/main" id="{AD851A58-1DE3-F62C-3E72-CEDA4BD51BDD}"/>
                    </a:ext>
                  </a:extLst>
                </p:cNvPr>
                <p:cNvSpPr/>
                <p:nvPr/>
              </p:nvSpPr>
              <p:spPr>
                <a:xfrm>
                  <a:off x="46102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534;p17">
                  <a:extLst>
                    <a:ext uri="{FF2B5EF4-FFF2-40B4-BE49-F238E27FC236}">
                      <a16:creationId xmlns:a16="http://schemas.microsoft.com/office/drawing/2014/main" id="{D1B5A1D4-23D7-8AC2-8A8C-F54F490749D0}"/>
                    </a:ext>
                  </a:extLst>
                </p:cNvPr>
                <p:cNvSpPr/>
                <p:nvPr/>
              </p:nvSpPr>
              <p:spPr>
                <a:xfrm>
                  <a:off x="44912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535;p17">
                  <a:extLst>
                    <a:ext uri="{FF2B5EF4-FFF2-40B4-BE49-F238E27FC236}">
                      <a16:creationId xmlns:a16="http://schemas.microsoft.com/office/drawing/2014/main" id="{8EFA4347-75A5-4909-A3DA-C159D097CB22}"/>
                    </a:ext>
                  </a:extLst>
                </p:cNvPr>
                <p:cNvSpPr/>
                <p:nvPr/>
              </p:nvSpPr>
              <p:spPr>
                <a:xfrm>
                  <a:off x="46102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536;p17">
                  <a:extLst>
                    <a:ext uri="{FF2B5EF4-FFF2-40B4-BE49-F238E27FC236}">
                      <a16:creationId xmlns:a16="http://schemas.microsoft.com/office/drawing/2014/main" id="{DB771EF6-A9CE-96BE-B08D-B3F39E90800D}"/>
                    </a:ext>
                  </a:extLst>
                </p:cNvPr>
                <p:cNvSpPr/>
                <p:nvPr/>
              </p:nvSpPr>
              <p:spPr>
                <a:xfrm>
                  <a:off x="46102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" name="Google Shape;537;p17">
                  <a:extLst>
                    <a:ext uri="{FF2B5EF4-FFF2-40B4-BE49-F238E27FC236}">
                      <a16:creationId xmlns:a16="http://schemas.microsoft.com/office/drawing/2014/main" id="{B923B49B-A56A-A16E-BE29-C011534135D7}"/>
                    </a:ext>
                  </a:extLst>
                </p:cNvPr>
                <p:cNvSpPr/>
                <p:nvPr/>
              </p:nvSpPr>
              <p:spPr>
                <a:xfrm>
                  <a:off x="44912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538;p17">
                  <a:extLst>
                    <a:ext uri="{FF2B5EF4-FFF2-40B4-BE49-F238E27FC236}">
                      <a16:creationId xmlns:a16="http://schemas.microsoft.com/office/drawing/2014/main" id="{E4D50797-D0A5-5150-2321-1A6023217EF2}"/>
                    </a:ext>
                  </a:extLst>
                </p:cNvPr>
                <p:cNvSpPr/>
                <p:nvPr/>
              </p:nvSpPr>
              <p:spPr>
                <a:xfrm>
                  <a:off x="47354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539;p17">
                  <a:extLst>
                    <a:ext uri="{FF2B5EF4-FFF2-40B4-BE49-F238E27FC236}">
                      <a16:creationId xmlns:a16="http://schemas.microsoft.com/office/drawing/2014/main" id="{C46287FE-171A-3C02-B195-90A9F26D8EA5}"/>
                    </a:ext>
                  </a:extLst>
                </p:cNvPr>
                <p:cNvSpPr/>
                <p:nvPr/>
              </p:nvSpPr>
              <p:spPr>
                <a:xfrm>
                  <a:off x="47354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" name="Google Shape;540;p17">
                  <a:extLst>
                    <a:ext uri="{FF2B5EF4-FFF2-40B4-BE49-F238E27FC236}">
                      <a16:creationId xmlns:a16="http://schemas.microsoft.com/office/drawing/2014/main" id="{89317D3D-BE4D-3732-FDDF-80FF848D7745}"/>
                    </a:ext>
                  </a:extLst>
                </p:cNvPr>
                <p:cNvSpPr/>
                <p:nvPr/>
              </p:nvSpPr>
              <p:spPr>
                <a:xfrm>
                  <a:off x="48544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" name="Google Shape;541;p17">
                  <a:extLst>
                    <a:ext uri="{FF2B5EF4-FFF2-40B4-BE49-F238E27FC236}">
                      <a16:creationId xmlns:a16="http://schemas.microsoft.com/office/drawing/2014/main" id="{34D64B8A-9CD1-6C0B-2B27-3C27FBD972FD}"/>
                    </a:ext>
                  </a:extLst>
                </p:cNvPr>
                <p:cNvSpPr/>
                <p:nvPr/>
              </p:nvSpPr>
              <p:spPr>
                <a:xfrm>
                  <a:off x="48544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Google Shape;542;p17">
                  <a:extLst>
                    <a:ext uri="{FF2B5EF4-FFF2-40B4-BE49-F238E27FC236}">
                      <a16:creationId xmlns:a16="http://schemas.microsoft.com/office/drawing/2014/main" id="{753E5CDC-574B-9C63-6006-2C00FE198313}"/>
                    </a:ext>
                  </a:extLst>
                </p:cNvPr>
                <p:cNvSpPr/>
                <p:nvPr/>
              </p:nvSpPr>
              <p:spPr>
                <a:xfrm>
                  <a:off x="47354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543;p17">
                  <a:extLst>
                    <a:ext uri="{FF2B5EF4-FFF2-40B4-BE49-F238E27FC236}">
                      <a16:creationId xmlns:a16="http://schemas.microsoft.com/office/drawing/2014/main" id="{FCBEEAE7-BFEA-19A4-F888-56784D32CC19}"/>
                    </a:ext>
                  </a:extLst>
                </p:cNvPr>
                <p:cNvSpPr/>
                <p:nvPr/>
              </p:nvSpPr>
              <p:spPr>
                <a:xfrm>
                  <a:off x="48544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544;p17">
                  <a:extLst>
                    <a:ext uri="{FF2B5EF4-FFF2-40B4-BE49-F238E27FC236}">
                      <a16:creationId xmlns:a16="http://schemas.microsoft.com/office/drawing/2014/main" id="{5C914C00-052C-C9A4-F39E-C9B70446118E}"/>
                    </a:ext>
                  </a:extLst>
                </p:cNvPr>
                <p:cNvSpPr/>
                <p:nvPr/>
              </p:nvSpPr>
              <p:spPr>
                <a:xfrm>
                  <a:off x="48544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545;p17">
                  <a:extLst>
                    <a:ext uri="{FF2B5EF4-FFF2-40B4-BE49-F238E27FC236}">
                      <a16:creationId xmlns:a16="http://schemas.microsoft.com/office/drawing/2014/main" id="{832B6A06-99C8-04BE-BAEB-03B1C19006DD}"/>
                    </a:ext>
                  </a:extLst>
                </p:cNvPr>
                <p:cNvSpPr/>
                <p:nvPr/>
              </p:nvSpPr>
              <p:spPr>
                <a:xfrm>
                  <a:off x="47354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2" name="Google Shape;546;p17">
                <a:extLst>
                  <a:ext uri="{FF2B5EF4-FFF2-40B4-BE49-F238E27FC236}">
                    <a16:creationId xmlns:a16="http://schemas.microsoft.com/office/drawing/2014/main" id="{8BDAF08A-8402-75AD-6C8E-8DC7A9BE9A90}"/>
                  </a:ext>
                </a:extLst>
              </p:cNvPr>
              <p:cNvGrpSpPr/>
              <p:nvPr/>
            </p:nvGrpSpPr>
            <p:grpSpPr>
              <a:xfrm>
                <a:off x="4243559" y="3763485"/>
                <a:ext cx="671471" cy="478269"/>
                <a:chOff x="4243559" y="3763485"/>
                <a:chExt cx="671471" cy="478269"/>
              </a:xfrm>
            </p:grpSpPr>
            <p:sp>
              <p:nvSpPr>
                <p:cNvPr id="123" name="Google Shape;547;p17">
                  <a:extLst>
                    <a:ext uri="{FF2B5EF4-FFF2-40B4-BE49-F238E27FC236}">
                      <a16:creationId xmlns:a16="http://schemas.microsoft.com/office/drawing/2014/main" id="{033A7269-7866-26C9-57A6-1038954C8CB5}"/>
                    </a:ext>
                  </a:extLst>
                </p:cNvPr>
                <p:cNvSpPr/>
                <p:nvPr/>
              </p:nvSpPr>
              <p:spPr>
                <a:xfrm>
                  <a:off x="4243559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548;p17">
                  <a:extLst>
                    <a:ext uri="{FF2B5EF4-FFF2-40B4-BE49-F238E27FC236}">
                      <a16:creationId xmlns:a16="http://schemas.microsoft.com/office/drawing/2014/main" id="{7185F736-3B5A-07CE-3113-700AFD938330}"/>
                    </a:ext>
                  </a:extLst>
                </p:cNvPr>
                <p:cNvSpPr/>
                <p:nvPr/>
              </p:nvSpPr>
              <p:spPr>
                <a:xfrm>
                  <a:off x="4243559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549;p17">
                  <a:extLst>
                    <a:ext uri="{FF2B5EF4-FFF2-40B4-BE49-F238E27FC236}">
                      <a16:creationId xmlns:a16="http://schemas.microsoft.com/office/drawing/2014/main" id="{C74CE0E6-8FEF-8CCA-0C78-B061D0BA6450}"/>
                    </a:ext>
                  </a:extLst>
                </p:cNvPr>
                <p:cNvSpPr/>
                <p:nvPr/>
              </p:nvSpPr>
              <p:spPr>
                <a:xfrm>
                  <a:off x="4362570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550;p17">
                  <a:extLst>
                    <a:ext uri="{FF2B5EF4-FFF2-40B4-BE49-F238E27FC236}">
                      <a16:creationId xmlns:a16="http://schemas.microsoft.com/office/drawing/2014/main" id="{DD094A66-655B-1674-93E3-AFBD8789AF36}"/>
                    </a:ext>
                  </a:extLst>
                </p:cNvPr>
                <p:cNvSpPr/>
                <p:nvPr/>
              </p:nvSpPr>
              <p:spPr>
                <a:xfrm>
                  <a:off x="4362570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551;p17">
                  <a:extLst>
                    <a:ext uri="{FF2B5EF4-FFF2-40B4-BE49-F238E27FC236}">
                      <a16:creationId xmlns:a16="http://schemas.microsoft.com/office/drawing/2014/main" id="{9B65364E-063B-D4EA-970F-5FD983274F44}"/>
                    </a:ext>
                  </a:extLst>
                </p:cNvPr>
                <p:cNvSpPr/>
                <p:nvPr/>
              </p:nvSpPr>
              <p:spPr>
                <a:xfrm>
                  <a:off x="4243559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552;p17">
                  <a:extLst>
                    <a:ext uri="{FF2B5EF4-FFF2-40B4-BE49-F238E27FC236}">
                      <a16:creationId xmlns:a16="http://schemas.microsoft.com/office/drawing/2014/main" id="{49E524AC-E276-B89B-591A-911605057FB4}"/>
                    </a:ext>
                  </a:extLst>
                </p:cNvPr>
                <p:cNvSpPr/>
                <p:nvPr/>
              </p:nvSpPr>
              <p:spPr>
                <a:xfrm>
                  <a:off x="4362570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553;p17">
                  <a:extLst>
                    <a:ext uri="{FF2B5EF4-FFF2-40B4-BE49-F238E27FC236}">
                      <a16:creationId xmlns:a16="http://schemas.microsoft.com/office/drawing/2014/main" id="{34DADC56-AE8C-8845-2B20-893FE005E087}"/>
                    </a:ext>
                  </a:extLst>
                </p:cNvPr>
                <p:cNvSpPr/>
                <p:nvPr/>
              </p:nvSpPr>
              <p:spPr>
                <a:xfrm>
                  <a:off x="4362570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554;p17">
                  <a:extLst>
                    <a:ext uri="{FF2B5EF4-FFF2-40B4-BE49-F238E27FC236}">
                      <a16:creationId xmlns:a16="http://schemas.microsoft.com/office/drawing/2014/main" id="{6A09837D-A2BE-2A3B-8EFE-A2A18CE1B1A7}"/>
                    </a:ext>
                  </a:extLst>
                </p:cNvPr>
                <p:cNvSpPr/>
                <p:nvPr/>
              </p:nvSpPr>
              <p:spPr>
                <a:xfrm>
                  <a:off x="4243559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555;p17">
                  <a:extLst>
                    <a:ext uri="{FF2B5EF4-FFF2-40B4-BE49-F238E27FC236}">
                      <a16:creationId xmlns:a16="http://schemas.microsoft.com/office/drawing/2014/main" id="{44ACB1DD-F41E-C9F8-670A-F79C211BD087}"/>
                    </a:ext>
                  </a:extLst>
                </p:cNvPr>
                <p:cNvSpPr/>
                <p:nvPr/>
              </p:nvSpPr>
              <p:spPr>
                <a:xfrm>
                  <a:off x="44912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556;p17">
                  <a:extLst>
                    <a:ext uri="{FF2B5EF4-FFF2-40B4-BE49-F238E27FC236}">
                      <a16:creationId xmlns:a16="http://schemas.microsoft.com/office/drawing/2014/main" id="{627E2A59-824C-1202-3A67-C09350F0474E}"/>
                    </a:ext>
                  </a:extLst>
                </p:cNvPr>
                <p:cNvSpPr/>
                <p:nvPr/>
              </p:nvSpPr>
              <p:spPr>
                <a:xfrm>
                  <a:off x="44912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557;p17">
                  <a:extLst>
                    <a:ext uri="{FF2B5EF4-FFF2-40B4-BE49-F238E27FC236}">
                      <a16:creationId xmlns:a16="http://schemas.microsoft.com/office/drawing/2014/main" id="{4D3A7F6B-7AD6-76F2-8CEC-7A4949C7FEC3}"/>
                    </a:ext>
                  </a:extLst>
                </p:cNvPr>
                <p:cNvSpPr/>
                <p:nvPr/>
              </p:nvSpPr>
              <p:spPr>
                <a:xfrm>
                  <a:off x="46102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558;p17">
                  <a:extLst>
                    <a:ext uri="{FF2B5EF4-FFF2-40B4-BE49-F238E27FC236}">
                      <a16:creationId xmlns:a16="http://schemas.microsoft.com/office/drawing/2014/main" id="{78FE1A0F-6388-E5B9-69B3-D4F3BEA6723A}"/>
                    </a:ext>
                  </a:extLst>
                </p:cNvPr>
                <p:cNvSpPr/>
                <p:nvPr/>
              </p:nvSpPr>
              <p:spPr>
                <a:xfrm>
                  <a:off x="46102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559;p17">
                  <a:extLst>
                    <a:ext uri="{FF2B5EF4-FFF2-40B4-BE49-F238E27FC236}">
                      <a16:creationId xmlns:a16="http://schemas.microsoft.com/office/drawing/2014/main" id="{746E2651-DC7F-27DC-AF02-448CBD3A014A}"/>
                    </a:ext>
                  </a:extLst>
                </p:cNvPr>
                <p:cNvSpPr/>
                <p:nvPr/>
              </p:nvSpPr>
              <p:spPr>
                <a:xfrm>
                  <a:off x="44912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560;p17">
                  <a:extLst>
                    <a:ext uri="{FF2B5EF4-FFF2-40B4-BE49-F238E27FC236}">
                      <a16:creationId xmlns:a16="http://schemas.microsoft.com/office/drawing/2014/main" id="{076D4C66-6C2E-C918-27DD-BC91DF9041F0}"/>
                    </a:ext>
                  </a:extLst>
                </p:cNvPr>
                <p:cNvSpPr/>
                <p:nvPr/>
              </p:nvSpPr>
              <p:spPr>
                <a:xfrm>
                  <a:off x="46102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561;p17">
                  <a:extLst>
                    <a:ext uri="{FF2B5EF4-FFF2-40B4-BE49-F238E27FC236}">
                      <a16:creationId xmlns:a16="http://schemas.microsoft.com/office/drawing/2014/main" id="{4671673F-E12E-9F1A-72A3-5ED108C92821}"/>
                    </a:ext>
                  </a:extLst>
                </p:cNvPr>
                <p:cNvSpPr/>
                <p:nvPr/>
              </p:nvSpPr>
              <p:spPr>
                <a:xfrm>
                  <a:off x="46102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562;p17">
                  <a:extLst>
                    <a:ext uri="{FF2B5EF4-FFF2-40B4-BE49-F238E27FC236}">
                      <a16:creationId xmlns:a16="http://schemas.microsoft.com/office/drawing/2014/main" id="{30CB7A6E-4968-7A2A-0CBB-1327B94EE387}"/>
                    </a:ext>
                  </a:extLst>
                </p:cNvPr>
                <p:cNvSpPr/>
                <p:nvPr/>
              </p:nvSpPr>
              <p:spPr>
                <a:xfrm>
                  <a:off x="44912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563;p17">
                  <a:extLst>
                    <a:ext uri="{FF2B5EF4-FFF2-40B4-BE49-F238E27FC236}">
                      <a16:creationId xmlns:a16="http://schemas.microsoft.com/office/drawing/2014/main" id="{83F09BA8-7B55-23C6-2CC9-C11EC9D3F2D3}"/>
                    </a:ext>
                  </a:extLst>
                </p:cNvPr>
                <p:cNvSpPr/>
                <p:nvPr/>
              </p:nvSpPr>
              <p:spPr>
                <a:xfrm>
                  <a:off x="47354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564;p17">
                  <a:extLst>
                    <a:ext uri="{FF2B5EF4-FFF2-40B4-BE49-F238E27FC236}">
                      <a16:creationId xmlns:a16="http://schemas.microsoft.com/office/drawing/2014/main" id="{BE880139-B941-1C59-E54A-226A95D419B9}"/>
                    </a:ext>
                  </a:extLst>
                </p:cNvPr>
                <p:cNvSpPr/>
                <p:nvPr/>
              </p:nvSpPr>
              <p:spPr>
                <a:xfrm>
                  <a:off x="47354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565;p17">
                  <a:extLst>
                    <a:ext uri="{FF2B5EF4-FFF2-40B4-BE49-F238E27FC236}">
                      <a16:creationId xmlns:a16="http://schemas.microsoft.com/office/drawing/2014/main" id="{7646D66A-0AC8-D8C0-E562-3CECBA0BF6A9}"/>
                    </a:ext>
                  </a:extLst>
                </p:cNvPr>
                <p:cNvSpPr/>
                <p:nvPr/>
              </p:nvSpPr>
              <p:spPr>
                <a:xfrm>
                  <a:off x="48544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566;p17">
                  <a:extLst>
                    <a:ext uri="{FF2B5EF4-FFF2-40B4-BE49-F238E27FC236}">
                      <a16:creationId xmlns:a16="http://schemas.microsoft.com/office/drawing/2014/main" id="{5336E1C9-1D2C-7E8A-1FA3-16687553F598}"/>
                    </a:ext>
                  </a:extLst>
                </p:cNvPr>
                <p:cNvSpPr/>
                <p:nvPr/>
              </p:nvSpPr>
              <p:spPr>
                <a:xfrm>
                  <a:off x="48544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567;p17">
                  <a:extLst>
                    <a:ext uri="{FF2B5EF4-FFF2-40B4-BE49-F238E27FC236}">
                      <a16:creationId xmlns:a16="http://schemas.microsoft.com/office/drawing/2014/main" id="{2CB71C9C-7D05-6941-335B-C9C7630015E5}"/>
                    </a:ext>
                  </a:extLst>
                </p:cNvPr>
                <p:cNvSpPr/>
                <p:nvPr/>
              </p:nvSpPr>
              <p:spPr>
                <a:xfrm>
                  <a:off x="47354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568;p17">
                  <a:extLst>
                    <a:ext uri="{FF2B5EF4-FFF2-40B4-BE49-F238E27FC236}">
                      <a16:creationId xmlns:a16="http://schemas.microsoft.com/office/drawing/2014/main" id="{1033F308-4F2E-12D4-866F-FAFAA5DFA765}"/>
                    </a:ext>
                  </a:extLst>
                </p:cNvPr>
                <p:cNvSpPr/>
                <p:nvPr/>
              </p:nvSpPr>
              <p:spPr>
                <a:xfrm>
                  <a:off x="48544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569;p17">
                  <a:extLst>
                    <a:ext uri="{FF2B5EF4-FFF2-40B4-BE49-F238E27FC236}">
                      <a16:creationId xmlns:a16="http://schemas.microsoft.com/office/drawing/2014/main" id="{5716611A-0D51-4578-731F-8A640A76D26C}"/>
                    </a:ext>
                  </a:extLst>
                </p:cNvPr>
                <p:cNvSpPr/>
                <p:nvPr/>
              </p:nvSpPr>
              <p:spPr>
                <a:xfrm>
                  <a:off x="48544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570;p17">
                  <a:extLst>
                    <a:ext uri="{FF2B5EF4-FFF2-40B4-BE49-F238E27FC236}">
                      <a16:creationId xmlns:a16="http://schemas.microsoft.com/office/drawing/2014/main" id="{0CA0DAA9-511E-8CAE-BA0C-F897EB04E932}"/>
                    </a:ext>
                  </a:extLst>
                </p:cNvPr>
                <p:cNvSpPr/>
                <p:nvPr/>
              </p:nvSpPr>
              <p:spPr>
                <a:xfrm>
                  <a:off x="47354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" name="Google Shape;463;p17">
            <a:extLst>
              <a:ext uri="{FF2B5EF4-FFF2-40B4-BE49-F238E27FC236}">
                <a16:creationId xmlns:a16="http://schemas.microsoft.com/office/drawing/2014/main" id="{F4D09EDB-A873-9E18-126A-E8BDE9D6E364}"/>
              </a:ext>
            </a:extLst>
          </p:cNvPr>
          <p:cNvGrpSpPr/>
          <p:nvPr/>
        </p:nvGrpSpPr>
        <p:grpSpPr>
          <a:xfrm>
            <a:off x="6668932" y="252224"/>
            <a:ext cx="1391479" cy="5145658"/>
            <a:chOff x="4127775" y="1420275"/>
            <a:chExt cx="874737" cy="3234758"/>
          </a:xfrm>
        </p:grpSpPr>
        <p:sp>
          <p:nvSpPr>
            <p:cNvPr id="6" name="Google Shape;464;p17">
              <a:extLst>
                <a:ext uri="{FF2B5EF4-FFF2-40B4-BE49-F238E27FC236}">
                  <a16:creationId xmlns:a16="http://schemas.microsoft.com/office/drawing/2014/main" id="{EB7C2945-AF48-A180-FDA4-F445F76E78EA}"/>
                </a:ext>
              </a:extLst>
            </p:cNvPr>
            <p:cNvSpPr/>
            <p:nvPr/>
          </p:nvSpPr>
          <p:spPr>
            <a:xfrm>
              <a:off x="4127775" y="1420275"/>
              <a:ext cx="874737" cy="3234758"/>
            </a:xfrm>
            <a:custGeom>
              <a:avLst/>
              <a:gdLst/>
              <a:ahLst/>
              <a:cxnLst/>
              <a:rect l="l" t="t" r="r" b="b"/>
              <a:pathLst>
                <a:path w="39029" h="131695" extrusionOk="0">
                  <a:moveTo>
                    <a:pt x="0" y="0"/>
                  </a:moveTo>
                  <a:lnTo>
                    <a:pt x="0" y="131695"/>
                  </a:lnTo>
                  <a:lnTo>
                    <a:pt x="39028" y="131695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65;p17">
              <a:extLst>
                <a:ext uri="{FF2B5EF4-FFF2-40B4-BE49-F238E27FC236}">
                  <a16:creationId xmlns:a16="http://schemas.microsoft.com/office/drawing/2014/main" id="{597F489B-B490-C0A3-DB76-E5051EC24F22}"/>
                </a:ext>
              </a:extLst>
            </p:cNvPr>
            <p:cNvSpPr/>
            <p:nvPr/>
          </p:nvSpPr>
          <p:spPr>
            <a:xfrm>
              <a:off x="4139750" y="1493932"/>
              <a:ext cx="850052" cy="420610"/>
            </a:xfrm>
            <a:custGeom>
              <a:avLst/>
              <a:gdLst/>
              <a:ahLst/>
              <a:cxnLst/>
              <a:rect l="l" t="t" r="r" b="b"/>
              <a:pathLst>
                <a:path w="39029" h="10942" extrusionOk="0">
                  <a:moveTo>
                    <a:pt x="0" y="0"/>
                  </a:moveTo>
                  <a:lnTo>
                    <a:pt x="0" y="10941"/>
                  </a:lnTo>
                  <a:lnTo>
                    <a:pt x="39028" y="10941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67;p17">
              <a:extLst>
                <a:ext uri="{FF2B5EF4-FFF2-40B4-BE49-F238E27FC236}">
                  <a16:creationId xmlns:a16="http://schemas.microsoft.com/office/drawing/2014/main" id="{E5B96B73-FFF4-7AFF-CFB8-BB0841F63018}"/>
                </a:ext>
              </a:extLst>
            </p:cNvPr>
            <p:cNvSpPr/>
            <p:nvPr/>
          </p:nvSpPr>
          <p:spPr>
            <a:xfrm>
              <a:off x="4139725" y="1735450"/>
              <a:ext cx="850052" cy="2762637"/>
            </a:xfrm>
            <a:custGeom>
              <a:avLst/>
              <a:gdLst/>
              <a:ahLst/>
              <a:cxnLst/>
              <a:rect l="l" t="t" r="r" b="b"/>
              <a:pathLst>
                <a:path w="39029" h="118619" extrusionOk="0">
                  <a:moveTo>
                    <a:pt x="0" y="0"/>
                  </a:moveTo>
                  <a:lnTo>
                    <a:pt x="0" y="118618"/>
                  </a:lnTo>
                  <a:lnTo>
                    <a:pt x="39028" y="118618"/>
                  </a:lnTo>
                  <a:lnTo>
                    <a:pt x="390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468;p17">
              <a:extLst>
                <a:ext uri="{FF2B5EF4-FFF2-40B4-BE49-F238E27FC236}">
                  <a16:creationId xmlns:a16="http://schemas.microsoft.com/office/drawing/2014/main" id="{C949D867-7D7A-3DC0-C17E-3731613A38B1}"/>
                </a:ext>
              </a:extLst>
            </p:cNvPr>
            <p:cNvGrpSpPr/>
            <p:nvPr/>
          </p:nvGrpSpPr>
          <p:grpSpPr>
            <a:xfrm>
              <a:off x="4236271" y="1921887"/>
              <a:ext cx="671471" cy="2145579"/>
              <a:chOff x="4243559" y="2096175"/>
              <a:chExt cx="671471" cy="2145579"/>
            </a:xfrm>
          </p:grpSpPr>
          <p:grpSp>
            <p:nvGrpSpPr>
              <p:cNvPr id="10" name="Google Shape;469;p17">
                <a:extLst>
                  <a:ext uri="{FF2B5EF4-FFF2-40B4-BE49-F238E27FC236}">
                    <a16:creationId xmlns:a16="http://schemas.microsoft.com/office/drawing/2014/main" id="{D1871A20-C3BC-818B-D208-F21FDA2A3D88}"/>
                  </a:ext>
                </a:extLst>
              </p:cNvPr>
              <p:cNvGrpSpPr/>
              <p:nvPr/>
            </p:nvGrpSpPr>
            <p:grpSpPr>
              <a:xfrm>
                <a:off x="4243559" y="2096175"/>
                <a:ext cx="671471" cy="65779"/>
                <a:chOff x="4243559" y="2096175"/>
                <a:chExt cx="671471" cy="65779"/>
              </a:xfrm>
            </p:grpSpPr>
            <p:sp>
              <p:nvSpPr>
                <p:cNvPr id="106" name="Google Shape;470;p17">
                  <a:extLst>
                    <a:ext uri="{FF2B5EF4-FFF2-40B4-BE49-F238E27FC236}">
                      <a16:creationId xmlns:a16="http://schemas.microsoft.com/office/drawing/2014/main" id="{A95A1C76-1B48-F153-E0AF-7C83AD68793D}"/>
                    </a:ext>
                  </a:extLst>
                </p:cNvPr>
                <p:cNvSpPr/>
                <p:nvPr/>
              </p:nvSpPr>
              <p:spPr>
                <a:xfrm>
                  <a:off x="4243559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471;p17">
                  <a:extLst>
                    <a:ext uri="{FF2B5EF4-FFF2-40B4-BE49-F238E27FC236}">
                      <a16:creationId xmlns:a16="http://schemas.microsoft.com/office/drawing/2014/main" id="{6BA3807B-FC12-9FA7-1B05-C2D1156796FF}"/>
                    </a:ext>
                  </a:extLst>
                </p:cNvPr>
                <p:cNvSpPr/>
                <p:nvPr/>
              </p:nvSpPr>
              <p:spPr>
                <a:xfrm>
                  <a:off x="4362570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472;p17">
                  <a:extLst>
                    <a:ext uri="{FF2B5EF4-FFF2-40B4-BE49-F238E27FC236}">
                      <a16:creationId xmlns:a16="http://schemas.microsoft.com/office/drawing/2014/main" id="{B11FC38F-767E-A8E4-5547-3A4D63C55D46}"/>
                    </a:ext>
                  </a:extLst>
                </p:cNvPr>
                <p:cNvSpPr/>
                <p:nvPr/>
              </p:nvSpPr>
              <p:spPr>
                <a:xfrm>
                  <a:off x="44912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473;p17">
                  <a:extLst>
                    <a:ext uri="{FF2B5EF4-FFF2-40B4-BE49-F238E27FC236}">
                      <a16:creationId xmlns:a16="http://schemas.microsoft.com/office/drawing/2014/main" id="{8D0F61AD-EA04-EC52-6ABE-4240CE2BE549}"/>
                    </a:ext>
                  </a:extLst>
                </p:cNvPr>
                <p:cNvSpPr/>
                <p:nvPr/>
              </p:nvSpPr>
              <p:spPr>
                <a:xfrm>
                  <a:off x="46102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474;p17">
                  <a:extLst>
                    <a:ext uri="{FF2B5EF4-FFF2-40B4-BE49-F238E27FC236}">
                      <a16:creationId xmlns:a16="http://schemas.microsoft.com/office/drawing/2014/main" id="{A44ED7D1-A32E-38C9-329F-ADE9E09A8314}"/>
                    </a:ext>
                  </a:extLst>
                </p:cNvPr>
                <p:cNvSpPr/>
                <p:nvPr/>
              </p:nvSpPr>
              <p:spPr>
                <a:xfrm>
                  <a:off x="4735405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475;p17">
                  <a:extLst>
                    <a:ext uri="{FF2B5EF4-FFF2-40B4-BE49-F238E27FC236}">
                      <a16:creationId xmlns:a16="http://schemas.microsoft.com/office/drawing/2014/main" id="{9124A71C-4206-D346-E3FF-17A43272F363}"/>
                    </a:ext>
                  </a:extLst>
                </p:cNvPr>
                <p:cNvSpPr/>
                <p:nvPr/>
              </p:nvSpPr>
              <p:spPr>
                <a:xfrm>
                  <a:off x="4854416" y="20961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" name="Google Shape;476;p17">
                <a:extLst>
                  <a:ext uri="{FF2B5EF4-FFF2-40B4-BE49-F238E27FC236}">
                    <a16:creationId xmlns:a16="http://schemas.microsoft.com/office/drawing/2014/main" id="{CCDC21C7-D984-CD2D-BB54-8B68E433B58D}"/>
                  </a:ext>
                </a:extLst>
              </p:cNvPr>
              <p:cNvGrpSpPr/>
              <p:nvPr/>
            </p:nvGrpSpPr>
            <p:grpSpPr>
              <a:xfrm>
                <a:off x="4243559" y="2233672"/>
                <a:ext cx="671471" cy="65779"/>
                <a:chOff x="4243559" y="2233672"/>
                <a:chExt cx="671471" cy="65779"/>
              </a:xfrm>
            </p:grpSpPr>
            <p:sp>
              <p:nvSpPr>
                <p:cNvPr id="100" name="Google Shape;477;p17">
                  <a:extLst>
                    <a:ext uri="{FF2B5EF4-FFF2-40B4-BE49-F238E27FC236}">
                      <a16:creationId xmlns:a16="http://schemas.microsoft.com/office/drawing/2014/main" id="{EB9487DC-FA3C-85A4-3A8F-BA271954CF21}"/>
                    </a:ext>
                  </a:extLst>
                </p:cNvPr>
                <p:cNvSpPr/>
                <p:nvPr/>
              </p:nvSpPr>
              <p:spPr>
                <a:xfrm>
                  <a:off x="4362570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478;p17">
                  <a:extLst>
                    <a:ext uri="{FF2B5EF4-FFF2-40B4-BE49-F238E27FC236}">
                      <a16:creationId xmlns:a16="http://schemas.microsoft.com/office/drawing/2014/main" id="{98AEB609-2FD2-91CF-666D-97E621CA88B4}"/>
                    </a:ext>
                  </a:extLst>
                </p:cNvPr>
                <p:cNvSpPr/>
                <p:nvPr/>
              </p:nvSpPr>
              <p:spPr>
                <a:xfrm>
                  <a:off x="4243559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479;p17">
                  <a:extLst>
                    <a:ext uri="{FF2B5EF4-FFF2-40B4-BE49-F238E27FC236}">
                      <a16:creationId xmlns:a16="http://schemas.microsoft.com/office/drawing/2014/main" id="{4275F6BC-45E6-7453-D7F7-1EE7B52EC085}"/>
                    </a:ext>
                  </a:extLst>
                </p:cNvPr>
                <p:cNvSpPr/>
                <p:nvPr/>
              </p:nvSpPr>
              <p:spPr>
                <a:xfrm>
                  <a:off x="46102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480;p17">
                  <a:extLst>
                    <a:ext uri="{FF2B5EF4-FFF2-40B4-BE49-F238E27FC236}">
                      <a16:creationId xmlns:a16="http://schemas.microsoft.com/office/drawing/2014/main" id="{676BDDF7-FD41-A19F-CFCC-0BC7B46C09AA}"/>
                    </a:ext>
                  </a:extLst>
                </p:cNvPr>
                <p:cNvSpPr/>
                <p:nvPr/>
              </p:nvSpPr>
              <p:spPr>
                <a:xfrm>
                  <a:off x="44912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481;p17">
                  <a:extLst>
                    <a:ext uri="{FF2B5EF4-FFF2-40B4-BE49-F238E27FC236}">
                      <a16:creationId xmlns:a16="http://schemas.microsoft.com/office/drawing/2014/main" id="{F4D21558-F323-BC03-9EB8-BF00E18D79A6}"/>
                    </a:ext>
                  </a:extLst>
                </p:cNvPr>
                <p:cNvSpPr/>
                <p:nvPr/>
              </p:nvSpPr>
              <p:spPr>
                <a:xfrm>
                  <a:off x="4854416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482;p17">
                  <a:extLst>
                    <a:ext uri="{FF2B5EF4-FFF2-40B4-BE49-F238E27FC236}">
                      <a16:creationId xmlns:a16="http://schemas.microsoft.com/office/drawing/2014/main" id="{92D67BED-6DC7-A9F1-F221-14F7BCB75C08}"/>
                    </a:ext>
                  </a:extLst>
                </p:cNvPr>
                <p:cNvSpPr/>
                <p:nvPr/>
              </p:nvSpPr>
              <p:spPr>
                <a:xfrm>
                  <a:off x="4735405" y="22336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" name="Google Shape;483;p17">
                <a:extLst>
                  <a:ext uri="{FF2B5EF4-FFF2-40B4-BE49-F238E27FC236}">
                    <a16:creationId xmlns:a16="http://schemas.microsoft.com/office/drawing/2014/main" id="{AE67E047-BD37-5480-7CB0-8044F857563D}"/>
                  </a:ext>
                </a:extLst>
              </p:cNvPr>
              <p:cNvGrpSpPr/>
              <p:nvPr/>
            </p:nvGrpSpPr>
            <p:grpSpPr>
              <a:xfrm>
                <a:off x="4243559" y="2371168"/>
                <a:ext cx="671471" cy="203275"/>
                <a:chOff x="4243559" y="2371168"/>
                <a:chExt cx="671471" cy="203275"/>
              </a:xfrm>
            </p:grpSpPr>
            <p:sp>
              <p:nvSpPr>
                <p:cNvPr id="88" name="Google Shape;484;p17">
                  <a:extLst>
                    <a:ext uri="{FF2B5EF4-FFF2-40B4-BE49-F238E27FC236}">
                      <a16:creationId xmlns:a16="http://schemas.microsoft.com/office/drawing/2014/main" id="{4F503784-FDC9-ACCA-0EAF-10F166BE825A}"/>
                    </a:ext>
                  </a:extLst>
                </p:cNvPr>
                <p:cNvSpPr/>
                <p:nvPr/>
              </p:nvSpPr>
              <p:spPr>
                <a:xfrm>
                  <a:off x="4243559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485;p17">
                  <a:extLst>
                    <a:ext uri="{FF2B5EF4-FFF2-40B4-BE49-F238E27FC236}">
                      <a16:creationId xmlns:a16="http://schemas.microsoft.com/office/drawing/2014/main" id="{C2FD35B5-90A3-17CC-9B5E-D8533D8BC77A}"/>
                    </a:ext>
                  </a:extLst>
                </p:cNvPr>
                <p:cNvSpPr/>
                <p:nvPr/>
              </p:nvSpPr>
              <p:spPr>
                <a:xfrm>
                  <a:off x="4362570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486;p17">
                  <a:extLst>
                    <a:ext uri="{FF2B5EF4-FFF2-40B4-BE49-F238E27FC236}">
                      <a16:creationId xmlns:a16="http://schemas.microsoft.com/office/drawing/2014/main" id="{3B480EC0-C9D6-1097-64A0-1C599EB246A8}"/>
                    </a:ext>
                  </a:extLst>
                </p:cNvPr>
                <p:cNvSpPr/>
                <p:nvPr/>
              </p:nvSpPr>
              <p:spPr>
                <a:xfrm>
                  <a:off x="4362570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487;p17">
                  <a:extLst>
                    <a:ext uri="{FF2B5EF4-FFF2-40B4-BE49-F238E27FC236}">
                      <a16:creationId xmlns:a16="http://schemas.microsoft.com/office/drawing/2014/main" id="{C3F2BA87-4C13-9945-CEA3-62EA63F0005E}"/>
                    </a:ext>
                  </a:extLst>
                </p:cNvPr>
                <p:cNvSpPr/>
                <p:nvPr/>
              </p:nvSpPr>
              <p:spPr>
                <a:xfrm>
                  <a:off x="4243559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488;p17">
                  <a:extLst>
                    <a:ext uri="{FF2B5EF4-FFF2-40B4-BE49-F238E27FC236}">
                      <a16:creationId xmlns:a16="http://schemas.microsoft.com/office/drawing/2014/main" id="{9442B24A-A71B-1C24-68DE-D9AEFEBBE4FD}"/>
                    </a:ext>
                  </a:extLst>
                </p:cNvPr>
                <p:cNvSpPr/>
                <p:nvPr/>
              </p:nvSpPr>
              <p:spPr>
                <a:xfrm>
                  <a:off x="44912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489;p17">
                  <a:extLst>
                    <a:ext uri="{FF2B5EF4-FFF2-40B4-BE49-F238E27FC236}">
                      <a16:creationId xmlns:a16="http://schemas.microsoft.com/office/drawing/2014/main" id="{6B04E6BD-D628-86D9-958F-348B45D613B8}"/>
                    </a:ext>
                  </a:extLst>
                </p:cNvPr>
                <p:cNvSpPr/>
                <p:nvPr/>
              </p:nvSpPr>
              <p:spPr>
                <a:xfrm>
                  <a:off x="46102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490;p17">
                  <a:extLst>
                    <a:ext uri="{FF2B5EF4-FFF2-40B4-BE49-F238E27FC236}">
                      <a16:creationId xmlns:a16="http://schemas.microsoft.com/office/drawing/2014/main" id="{6E363BE9-C200-5D6A-60A6-4098EB1396D6}"/>
                    </a:ext>
                  </a:extLst>
                </p:cNvPr>
                <p:cNvSpPr/>
                <p:nvPr/>
              </p:nvSpPr>
              <p:spPr>
                <a:xfrm>
                  <a:off x="46102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491;p17">
                  <a:extLst>
                    <a:ext uri="{FF2B5EF4-FFF2-40B4-BE49-F238E27FC236}">
                      <a16:creationId xmlns:a16="http://schemas.microsoft.com/office/drawing/2014/main" id="{4C04F634-79DD-172C-0690-2FD8218B19D8}"/>
                    </a:ext>
                  </a:extLst>
                </p:cNvPr>
                <p:cNvSpPr/>
                <p:nvPr/>
              </p:nvSpPr>
              <p:spPr>
                <a:xfrm>
                  <a:off x="44912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492;p17">
                  <a:extLst>
                    <a:ext uri="{FF2B5EF4-FFF2-40B4-BE49-F238E27FC236}">
                      <a16:creationId xmlns:a16="http://schemas.microsoft.com/office/drawing/2014/main" id="{C15163E0-B733-16F4-4F3D-5639F1AC60A3}"/>
                    </a:ext>
                  </a:extLst>
                </p:cNvPr>
                <p:cNvSpPr/>
                <p:nvPr/>
              </p:nvSpPr>
              <p:spPr>
                <a:xfrm>
                  <a:off x="4735405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493;p17">
                  <a:extLst>
                    <a:ext uri="{FF2B5EF4-FFF2-40B4-BE49-F238E27FC236}">
                      <a16:creationId xmlns:a16="http://schemas.microsoft.com/office/drawing/2014/main" id="{6C0282A6-68DA-71E1-7E76-8EFCA031A3F7}"/>
                    </a:ext>
                  </a:extLst>
                </p:cNvPr>
                <p:cNvSpPr/>
                <p:nvPr/>
              </p:nvSpPr>
              <p:spPr>
                <a:xfrm>
                  <a:off x="4854416" y="2371168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494;p17">
                  <a:extLst>
                    <a:ext uri="{FF2B5EF4-FFF2-40B4-BE49-F238E27FC236}">
                      <a16:creationId xmlns:a16="http://schemas.microsoft.com/office/drawing/2014/main" id="{111C941E-C6C8-2CC7-F307-69250F8E4DA4}"/>
                    </a:ext>
                  </a:extLst>
                </p:cNvPr>
                <p:cNvSpPr/>
                <p:nvPr/>
              </p:nvSpPr>
              <p:spPr>
                <a:xfrm>
                  <a:off x="4854416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495;p17">
                  <a:extLst>
                    <a:ext uri="{FF2B5EF4-FFF2-40B4-BE49-F238E27FC236}">
                      <a16:creationId xmlns:a16="http://schemas.microsoft.com/office/drawing/2014/main" id="{92214420-7D8F-A307-8D78-E37334698887}"/>
                    </a:ext>
                  </a:extLst>
                </p:cNvPr>
                <p:cNvSpPr/>
                <p:nvPr/>
              </p:nvSpPr>
              <p:spPr>
                <a:xfrm>
                  <a:off x="4735405" y="250866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" name="Google Shape;496;p17">
                <a:extLst>
                  <a:ext uri="{FF2B5EF4-FFF2-40B4-BE49-F238E27FC236}">
                    <a16:creationId xmlns:a16="http://schemas.microsoft.com/office/drawing/2014/main" id="{4AE909F6-ADFC-9F98-D2A1-93ABA9AC1C0A}"/>
                  </a:ext>
                </a:extLst>
              </p:cNvPr>
              <p:cNvGrpSpPr/>
              <p:nvPr/>
            </p:nvGrpSpPr>
            <p:grpSpPr>
              <a:xfrm>
                <a:off x="4248259" y="2656275"/>
                <a:ext cx="666771" cy="478269"/>
                <a:chOff x="4248259" y="2656275"/>
                <a:chExt cx="666771" cy="478269"/>
              </a:xfrm>
            </p:grpSpPr>
            <p:sp>
              <p:nvSpPr>
                <p:cNvPr id="64" name="Google Shape;497;p17">
                  <a:extLst>
                    <a:ext uri="{FF2B5EF4-FFF2-40B4-BE49-F238E27FC236}">
                      <a16:creationId xmlns:a16="http://schemas.microsoft.com/office/drawing/2014/main" id="{3CFA6642-BFF8-FD19-ABFC-BB8531094EE0}"/>
                    </a:ext>
                  </a:extLst>
                </p:cNvPr>
                <p:cNvSpPr/>
                <p:nvPr/>
              </p:nvSpPr>
              <p:spPr>
                <a:xfrm>
                  <a:off x="4248259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498;p17">
                  <a:extLst>
                    <a:ext uri="{FF2B5EF4-FFF2-40B4-BE49-F238E27FC236}">
                      <a16:creationId xmlns:a16="http://schemas.microsoft.com/office/drawing/2014/main" id="{6E2585EB-2633-3C7A-DBC5-F5FDB9E2BA49}"/>
                    </a:ext>
                  </a:extLst>
                </p:cNvPr>
                <p:cNvSpPr/>
                <p:nvPr/>
              </p:nvSpPr>
              <p:spPr>
                <a:xfrm>
                  <a:off x="4248259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499;p17">
                  <a:extLst>
                    <a:ext uri="{FF2B5EF4-FFF2-40B4-BE49-F238E27FC236}">
                      <a16:creationId xmlns:a16="http://schemas.microsoft.com/office/drawing/2014/main" id="{B7E9FFE0-F179-D9B5-855C-D30E0C4522D3}"/>
                    </a:ext>
                  </a:extLst>
                </p:cNvPr>
                <p:cNvSpPr/>
                <p:nvPr/>
              </p:nvSpPr>
              <p:spPr>
                <a:xfrm>
                  <a:off x="4367270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500;p17">
                  <a:extLst>
                    <a:ext uri="{FF2B5EF4-FFF2-40B4-BE49-F238E27FC236}">
                      <a16:creationId xmlns:a16="http://schemas.microsoft.com/office/drawing/2014/main" id="{3A2AB64B-223F-DEA7-F694-FA66DF315417}"/>
                    </a:ext>
                  </a:extLst>
                </p:cNvPr>
                <p:cNvSpPr/>
                <p:nvPr/>
              </p:nvSpPr>
              <p:spPr>
                <a:xfrm>
                  <a:off x="4367270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501;p17">
                  <a:extLst>
                    <a:ext uri="{FF2B5EF4-FFF2-40B4-BE49-F238E27FC236}">
                      <a16:creationId xmlns:a16="http://schemas.microsoft.com/office/drawing/2014/main" id="{2FA5D576-4E85-1852-87F1-81F28DAF096C}"/>
                    </a:ext>
                  </a:extLst>
                </p:cNvPr>
                <p:cNvSpPr/>
                <p:nvPr/>
              </p:nvSpPr>
              <p:spPr>
                <a:xfrm>
                  <a:off x="4248259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502;p17">
                  <a:extLst>
                    <a:ext uri="{FF2B5EF4-FFF2-40B4-BE49-F238E27FC236}">
                      <a16:creationId xmlns:a16="http://schemas.microsoft.com/office/drawing/2014/main" id="{76C5A2B0-D678-95C7-87CE-20C4370C53D6}"/>
                    </a:ext>
                  </a:extLst>
                </p:cNvPr>
                <p:cNvSpPr/>
                <p:nvPr/>
              </p:nvSpPr>
              <p:spPr>
                <a:xfrm>
                  <a:off x="4367270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503;p17">
                  <a:extLst>
                    <a:ext uri="{FF2B5EF4-FFF2-40B4-BE49-F238E27FC236}">
                      <a16:creationId xmlns:a16="http://schemas.microsoft.com/office/drawing/2014/main" id="{3E6E6142-FC0D-56CD-C5C6-9B9078C05F1A}"/>
                    </a:ext>
                  </a:extLst>
                </p:cNvPr>
                <p:cNvSpPr/>
                <p:nvPr/>
              </p:nvSpPr>
              <p:spPr>
                <a:xfrm>
                  <a:off x="4367270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504;p17">
                  <a:extLst>
                    <a:ext uri="{FF2B5EF4-FFF2-40B4-BE49-F238E27FC236}">
                      <a16:creationId xmlns:a16="http://schemas.microsoft.com/office/drawing/2014/main" id="{4B07751B-E47C-4BAD-0340-159BEC3064EA}"/>
                    </a:ext>
                  </a:extLst>
                </p:cNvPr>
                <p:cNvSpPr/>
                <p:nvPr/>
              </p:nvSpPr>
              <p:spPr>
                <a:xfrm>
                  <a:off x="4248259" y="3068766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505;p17">
                  <a:extLst>
                    <a:ext uri="{FF2B5EF4-FFF2-40B4-BE49-F238E27FC236}">
                      <a16:creationId xmlns:a16="http://schemas.microsoft.com/office/drawing/2014/main" id="{DDB52256-B55A-BD68-981A-25E9C5469B26}"/>
                    </a:ext>
                  </a:extLst>
                </p:cNvPr>
                <p:cNvSpPr/>
                <p:nvPr/>
              </p:nvSpPr>
              <p:spPr>
                <a:xfrm>
                  <a:off x="4495905" y="2931269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506;p17">
                  <a:extLst>
                    <a:ext uri="{FF2B5EF4-FFF2-40B4-BE49-F238E27FC236}">
                      <a16:creationId xmlns:a16="http://schemas.microsoft.com/office/drawing/2014/main" id="{2A9D5FC0-4C79-CF41-FB59-BB608B92B887}"/>
                    </a:ext>
                  </a:extLst>
                </p:cNvPr>
                <p:cNvSpPr/>
                <p:nvPr/>
              </p:nvSpPr>
              <p:spPr>
                <a:xfrm>
                  <a:off x="4495905" y="2656275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507;p17">
                  <a:extLst>
                    <a:ext uri="{FF2B5EF4-FFF2-40B4-BE49-F238E27FC236}">
                      <a16:creationId xmlns:a16="http://schemas.microsoft.com/office/drawing/2014/main" id="{40D61788-70A8-E75D-9744-445B6D75D02F}"/>
                    </a:ext>
                  </a:extLst>
                </p:cNvPr>
                <p:cNvSpPr/>
                <p:nvPr/>
              </p:nvSpPr>
              <p:spPr>
                <a:xfrm>
                  <a:off x="46102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508;p17">
                  <a:extLst>
                    <a:ext uri="{FF2B5EF4-FFF2-40B4-BE49-F238E27FC236}">
                      <a16:creationId xmlns:a16="http://schemas.microsoft.com/office/drawing/2014/main" id="{E5B91C44-66E9-CE3B-CF9E-BD6BB000BE39}"/>
                    </a:ext>
                  </a:extLst>
                </p:cNvPr>
                <p:cNvSpPr/>
                <p:nvPr/>
              </p:nvSpPr>
              <p:spPr>
                <a:xfrm>
                  <a:off x="46102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509;p17">
                  <a:extLst>
                    <a:ext uri="{FF2B5EF4-FFF2-40B4-BE49-F238E27FC236}">
                      <a16:creationId xmlns:a16="http://schemas.microsoft.com/office/drawing/2014/main" id="{D16FD9FE-5B15-1B16-452D-DE8DFE7A044C}"/>
                    </a:ext>
                  </a:extLst>
                </p:cNvPr>
                <p:cNvSpPr/>
                <p:nvPr/>
              </p:nvSpPr>
              <p:spPr>
                <a:xfrm>
                  <a:off x="4495905" y="2793772"/>
                  <a:ext cx="60600" cy="65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510;p17">
                  <a:extLst>
                    <a:ext uri="{FF2B5EF4-FFF2-40B4-BE49-F238E27FC236}">
                      <a16:creationId xmlns:a16="http://schemas.microsoft.com/office/drawing/2014/main" id="{AF9AE200-CE67-5D04-403D-FA7E935C1FAB}"/>
                    </a:ext>
                  </a:extLst>
                </p:cNvPr>
                <p:cNvSpPr/>
                <p:nvPr/>
              </p:nvSpPr>
              <p:spPr>
                <a:xfrm>
                  <a:off x="46102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511;p17">
                  <a:extLst>
                    <a:ext uri="{FF2B5EF4-FFF2-40B4-BE49-F238E27FC236}">
                      <a16:creationId xmlns:a16="http://schemas.microsoft.com/office/drawing/2014/main" id="{8B596C51-95B2-4C5F-EF0D-04DA9AFCB84E}"/>
                    </a:ext>
                  </a:extLst>
                </p:cNvPr>
                <p:cNvSpPr/>
                <p:nvPr/>
              </p:nvSpPr>
              <p:spPr>
                <a:xfrm>
                  <a:off x="46102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512;p17">
                  <a:extLst>
                    <a:ext uri="{FF2B5EF4-FFF2-40B4-BE49-F238E27FC236}">
                      <a16:creationId xmlns:a16="http://schemas.microsoft.com/office/drawing/2014/main" id="{670CC6C0-FB56-237E-2224-1155A7CFDA04}"/>
                    </a:ext>
                  </a:extLst>
                </p:cNvPr>
                <p:cNvSpPr/>
                <p:nvPr/>
              </p:nvSpPr>
              <p:spPr>
                <a:xfrm>
                  <a:off x="44912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513;p17">
                  <a:extLst>
                    <a:ext uri="{FF2B5EF4-FFF2-40B4-BE49-F238E27FC236}">
                      <a16:creationId xmlns:a16="http://schemas.microsoft.com/office/drawing/2014/main" id="{CD469544-CED6-958F-6CCE-D208C3F8EDFC}"/>
                    </a:ext>
                  </a:extLst>
                </p:cNvPr>
                <p:cNvSpPr/>
                <p:nvPr/>
              </p:nvSpPr>
              <p:spPr>
                <a:xfrm>
                  <a:off x="4735405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514;p17">
                  <a:extLst>
                    <a:ext uri="{FF2B5EF4-FFF2-40B4-BE49-F238E27FC236}">
                      <a16:creationId xmlns:a16="http://schemas.microsoft.com/office/drawing/2014/main" id="{0994F204-33AD-D222-CD79-ADD0ADCBD779}"/>
                    </a:ext>
                  </a:extLst>
                </p:cNvPr>
                <p:cNvSpPr/>
                <p:nvPr/>
              </p:nvSpPr>
              <p:spPr>
                <a:xfrm>
                  <a:off x="4735405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515;p17">
                  <a:extLst>
                    <a:ext uri="{FF2B5EF4-FFF2-40B4-BE49-F238E27FC236}">
                      <a16:creationId xmlns:a16="http://schemas.microsoft.com/office/drawing/2014/main" id="{C6B5787F-1F7D-1DBF-B496-441219C0A115}"/>
                    </a:ext>
                  </a:extLst>
                </p:cNvPr>
                <p:cNvSpPr/>
                <p:nvPr/>
              </p:nvSpPr>
              <p:spPr>
                <a:xfrm>
                  <a:off x="4854416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516;p17">
                  <a:extLst>
                    <a:ext uri="{FF2B5EF4-FFF2-40B4-BE49-F238E27FC236}">
                      <a16:creationId xmlns:a16="http://schemas.microsoft.com/office/drawing/2014/main" id="{29999BEB-0399-BFDF-8EC0-5F8751BE4223}"/>
                    </a:ext>
                  </a:extLst>
                </p:cNvPr>
                <p:cNvSpPr/>
                <p:nvPr/>
              </p:nvSpPr>
              <p:spPr>
                <a:xfrm>
                  <a:off x="4854416" y="265627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517;p17">
                  <a:extLst>
                    <a:ext uri="{FF2B5EF4-FFF2-40B4-BE49-F238E27FC236}">
                      <a16:creationId xmlns:a16="http://schemas.microsoft.com/office/drawing/2014/main" id="{33D9B95C-C79A-B786-72C1-8FEC78B6C24E}"/>
                    </a:ext>
                  </a:extLst>
                </p:cNvPr>
                <p:cNvSpPr/>
                <p:nvPr/>
              </p:nvSpPr>
              <p:spPr>
                <a:xfrm>
                  <a:off x="4735405" y="279377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518;p17">
                  <a:extLst>
                    <a:ext uri="{FF2B5EF4-FFF2-40B4-BE49-F238E27FC236}">
                      <a16:creationId xmlns:a16="http://schemas.microsoft.com/office/drawing/2014/main" id="{DFB54AAE-83A7-AE04-BC53-3552347AE281}"/>
                    </a:ext>
                  </a:extLst>
                </p:cNvPr>
                <p:cNvSpPr/>
                <p:nvPr/>
              </p:nvSpPr>
              <p:spPr>
                <a:xfrm>
                  <a:off x="4854416" y="293126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519;p17">
                  <a:extLst>
                    <a:ext uri="{FF2B5EF4-FFF2-40B4-BE49-F238E27FC236}">
                      <a16:creationId xmlns:a16="http://schemas.microsoft.com/office/drawing/2014/main" id="{537EF1AB-56DB-808B-CED7-8C130A841B39}"/>
                    </a:ext>
                  </a:extLst>
                </p:cNvPr>
                <p:cNvSpPr/>
                <p:nvPr/>
              </p:nvSpPr>
              <p:spPr>
                <a:xfrm>
                  <a:off x="4854416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520;p17">
                  <a:extLst>
                    <a:ext uri="{FF2B5EF4-FFF2-40B4-BE49-F238E27FC236}">
                      <a16:creationId xmlns:a16="http://schemas.microsoft.com/office/drawing/2014/main" id="{1A0FB0C8-E90B-72DE-827D-B59F818E18F8}"/>
                    </a:ext>
                  </a:extLst>
                </p:cNvPr>
                <p:cNvSpPr/>
                <p:nvPr/>
              </p:nvSpPr>
              <p:spPr>
                <a:xfrm>
                  <a:off x="4735405" y="306876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" name="Google Shape;521;p17">
                <a:extLst>
                  <a:ext uri="{FF2B5EF4-FFF2-40B4-BE49-F238E27FC236}">
                    <a16:creationId xmlns:a16="http://schemas.microsoft.com/office/drawing/2014/main" id="{3CE549A0-7B42-65FA-8EAF-E6F2EAC0E6C7}"/>
                  </a:ext>
                </a:extLst>
              </p:cNvPr>
              <p:cNvGrpSpPr/>
              <p:nvPr/>
            </p:nvGrpSpPr>
            <p:grpSpPr>
              <a:xfrm>
                <a:off x="4243559" y="3216390"/>
                <a:ext cx="671471" cy="478269"/>
                <a:chOff x="4243559" y="3216390"/>
                <a:chExt cx="671471" cy="478269"/>
              </a:xfrm>
            </p:grpSpPr>
            <p:sp>
              <p:nvSpPr>
                <p:cNvPr id="40" name="Google Shape;522;p17">
                  <a:extLst>
                    <a:ext uri="{FF2B5EF4-FFF2-40B4-BE49-F238E27FC236}">
                      <a16:creationId xmlns:a16="http://schemas.microsoft.com/office/drawing/2014/main" id="{2E1196DC-1ECE-6D17-3F8E-B078B6956FAE}"/>
                    </a:ext>
                  </a:extLst>
                </p:cNvPr>
                <p:cNvSpPr/>
                <p:nvPr/>
              </p:nvSpPr>
              <p:spPr>
                <a:xfrm>
                  <a:off x="4243559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523;p17">
                  <a:extLst>
                    <a:ext uri="{FF2B5EF4-FFF2-40B4-BE49-F238E27FC236}">
                      <a16:creationId xmlns:a16="http://schemas.microsoft.com/office/drawing/2014/main" id="{E9548151-17EF-F9EF-E06B-C67AF0ED307C}"/>
                    </a:ext>
                  </a:extLst>
                </p:cNvPr>
                <p:cNvSpPr/>
                <p:nvPr/>
              </p:nvSpPr>
              <p:spPr>
                <a:xfrm>
                  <a:off x="4243559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524;p17">
                  <a:extLst>
                    <a:ext uri="{FF2B5EF4-FFF2-40B4-BE49-F238E27FC236}">
                      <a16:creationId xmlns:a16="http://schemas.microsoft.com/office/drawing/2014/main" id="{ED4025E8-7CBB-38AC-8ED2-64A9E4FB7779}"/>
                    </a:ext>
                  </a:extLst>
                </p:cNvPr>
                <p:cNvSpPr/>
                <p:nvPr/>
              </p:nvSpPr>
              <p:spPr>
                <a:xfrm>
                  <a:off x="4362570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525;p17">
                  <a:extLst>
                    <a:ext uri="{FF2B5EF4-FFF2-40B4-BE49-F238E27FC236}">
                      <a16:creationId xmlns:a16="http://schemas.microsoft.com/office/drawing/2014/main" id="{0F46F1BC-B700-DF06-6944-70568583B28E}"/>
                    </a:ext>
                  </a:extLst>
                </p:cNvPr>
                <p:cNvSpPr/>
                <p:nvPr/>
              </p:nvSpPr>
              <p:spPr>
                <a:xfrm>
                  <a:off x="4362570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526;p17">
                  <a:extLst>
                    <a:ext uri="{FF2B5EF4-FFF2-40B4-BE49-F238E27FC236}">
                      <a16:creationId xmlns:a16="http://schemas.microsoft.com/office/drawing/2014/main" id="{00341D3F-64B7-D4F3-BD1E-8292A91E6EDD}"/>
                    </a:ext>
                  </a:extLst>
                </p:cNvPr>
                <p:cNvSpPr/>
                <p:nvPr/>
              </p:nvSpPr>
              <p:spPr>
                <a:xfrm>
                  <a:off x="4243559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527;p17">
                  <a:extLst>
                    <a:ext uri="{FF2B5EF4-FFF2-40B4-BE49-F238E27FC236}">
                      <a16:creationId xmlns:a16="http://schemas.microsoft.com/office/drawing/2014/main" id="{0AD8264B-3D8C-397A-B74A-4696648E717E}"/>
                    </a:ext>
                  </a:extLst>
                </p:cNvPr>
                <p:cNvSpPr/>
                <p:nvPr/>
              </p:nvSpPr>
              <p:spPr>
                <a:xfrm>
                  <a:off x="4362570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528;p17">
                  <a:extLst>
                    <a:ext uri="{FF2B5EF4-FFF2-40B4-BE49-F238E27FC236}">
                      <a16:creationId xmlns:a16="http://schemas.microsoft.com/office/drawing/2014/main" id="{6DB78FA5-74EE-BFDA-85B3-455E85681A0B}"/>
                    </a:ext>
                  </a:extLst>
                </p:cNvPr>
                <p:cNvSpPr/>
                <p:nvPr/>
              </p:nvSpPr>
              <p:spPr>
                <a:xfrm>
                  <a:off x="4362570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529;p17">
                  <a:extLst>
                    <a:ext uri="{FF2B5EF4-FFF2-40B4-BE49-F238E27FC236}">
                      <a16:creationId xmlns:a16="http://schemas.microsoft.com/office/drawing/2014/main" id="{3A57E5F6-2974-966A-C120-77693B9C20A6}"/>
                    </a:ext>
                  </a:extLst>
                </p:cNvPr>
                <p:cNvSpPr/>
                <p:nvPr/>
              </p:nvSpPr>
              <p:spPr>
                <a:xfrm>
                  <a:off x="4243559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530;p17">
                  <a:extLst>
                    <a:ext uri="{FF2B5EF4-FFF2-40B4-BE49-F238E27FC236}">
                      <a16:creationId xmlns:a16="http://schemas.microsoft.com/office/drawing/2014/main" id="{D9A19609-06A6-FBD3-2F5E-446787222B7D}"/>
                    </a:ext>
                  </a:extLst>
                </p:cNvPr>
                <p:cNvSpPr/>
                <p:nvPr/>
              </p:nvSpPr>
              <p:spPr>
                <a:xfrm>
                  <a:off x="44912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531;p17">
                  <a:extLst>
                    <a:ext uri="{FF2B5EF4-FFF2-40B4-BE49-F238E27FC236}">
                      <a16:creationId xmlns:a16="http://schemas.microsoft.com/office/drawing/2014/main" id="{2DBEED95-D1A7-4D7A-682B-A9E1ED6021FC}"/>
                    </a:ext>
                  </a:extLst>
                </p:cNvPr>
                <p:cNvSpPr/>
                <p:nvPr/>
              </p:nvSpPr>
              <p:spPr>
                <a:xfrm>
                  <a:off x="44912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32;p17">
                  <a:extLst>
                    <a:ext uri="{FF2B5EF4-FFF2-40B4-BE49-F238E27FC236}">
                      <a16:creationId xmlns:a16="http://schemas.microsoft.com/office/drawing/2014/main" id="{9E05A01C-6A60-62FA-9324-78C93C5574DA}"/>
                    </a:ext>
                  </a:extLst>
                </p:cNvPr>
                <p:cNvSpPr/>
                <p:nvPr/>
              </p:nvSpPr>
              <p:spPr>
                <a:xfrm>
                  <a:off x="46102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33;p17">
                  <a:extLst>
                    <a:ext uri="{FF2B5EF4-FFF2-40B4-BE49-F238E27FC236}">
                      <a16:creationId xmlns:a16="http://schemas.microsoft.com/office/drawing/2014/main" id="{AD851A58-1DE3-F62C-3E72-CEDA4BD51BDD}"/>
                    </a:ext>
                  </a:extLst>
                </p:cNvPr>
                <p:cNvSpPr/>
                <p:nvPr/>
              </p:nvSpPr>
              <p:spPr>
                <a:xfrm>
                  <a:off x="46102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34;p17">
                  <a:extLst>
                    <a:ext uri="{FF2B5EF4-FFF2-40B4-BE49-F238E27FC236}">
                      <a16:creationId xmlns:a16="http://schemas.microsoft.com/office/drawing/2014/main" id="{D1B5A1D4-23D7-8AC2-8A8C-F54F490749D0}"/>
                    </a:ext>
                  </a:extLst>
                </p:cNvPr>
                <p:cNvSpPr/>
                <p:nvPr/>
              </p:nvSpPr>
              <p:spPr>
                <a:xfrm>
                  <a:off x="44912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5;p17">
                  <a:extLst>
                    <a:ext uri="{FF2B5EF4-FFF2-40B4-BE49-F238E27FC236}">
                      <a16:creationId xmlns:a16="http://schemas.microsoft.com/office/drawing/2014/main" id="{8EFA4347-75A5-4909-A3DA-C159D097CB22}"/>
                    </a:ext>
                  </a:extLst>
                </p:cNvPr>
                <p:cNvSpPr/>
                <p:nvPr/>
              </p:nvSpPr>
              <p:spPr>
                <a:xfrm>
                  <a:off x="46102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36;p17">
                  <a:extLst>
                    <a:ext uri="{FF2B5EF4-FFF2-40B4-BE49-F238E27FC236}">
                      <a16:creationId xmlns:a16="http://schemas.microsoft.com/office/drawing/2014/main" id="{DB771EF6-A9CE-96BE-B08D-B3F39E90800D}"/>
                    </a:ext>
                  </a:extLst>
                </p:cNvPr>
                <p:cNvSpPr/>
                <p:nvPr/>
              </p:nvSpPr>
              <p:spPr>
                <a:xfrm>
                  <a:off x="46102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37;p17">
                  <a:extLst>
                    <a:ext uri="{FF2B5EF4-FFF2-40B4-BE49-F238E27FC236}">
                      <a16:creationId xmlns:a16="http://schemas.microsoft.com/office/drawing/2014/main" id="{B923B49B-A56A-A16E-BE29-C011534135D7}"/>
                    </a:ext>
                  </a:extLst>
                </p:cNvPr>
                <p:cNvSpPr/>
                <p:nvPr/>
              </p:nvSpPr>
              <p:spPr>
                <a:xfrm>
                  <a:off x="44912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38;p17">
                  <a:extLst>
                    <a:ext uri="{FF2B5EF4-FFF2-40B4-BE49-F238E27FC236}">
                      <a16:creationId xmlns:a16="http://schemas.microsoft.com/office/drawing/2014/main" id="{E4D50797-D0A5-5150-2321-1A6023217EF2}"/>
                    </a:ext>
                  </a:extLst>
                </p:cNvPr>
                <p:cNvSpPr/>
                <p:nvPr/>
              </p:nvSpPr>
              <p:spPr>
                <a:xfrm>
                  <a:off x="4735405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39;p17">
                  <a:extLst>
                    <a:ext uri="{FF2B5EF4-FFF2-40B4-BE49-F238E27FC236}">
                      <a16:creationId xmlns:a16="http://schemas.microsoft.com/office/drawing/2014/main" id="{C46287FE-171A-3C02-B195-90A9F26D8EA5}"/>
                    </a:ext>
                  </a:extLst>
                </p:cNvPr>
                <p:cNvSpPr/>
                <p:nvPr/>
              </p:nvSpPr>
              <p:spPr>
                <a:xfrm>
                  <a:off x="4735405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40;p17">
                  <a:extLst>
                    <a:ext uri="{FF2B5EF4-FFF2-40B4-BE49-F238E27FC236}">
                      <a16:creationId xmlns:a16="http://schemas.microsoft.com/office/drawing/2014/main" id="{89317D3D-BE4D-3732-FDDF-80FF848D7745}"/>
                    </a:ext>
                  </a:extLst>
                </p:cNvPr>
                <p:cNvSpPr/>
                <p:nvPr/>
              </p:nvSpPr>
              <p:spPr>
                <a:xfrm>
                  <a:off x="4854416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41;p17">
                  <a:extLst>
                    <a:ext uri="{FF2B5EF4-FFF2-40B4-BE49-F238E27FC236}">
                      <a16:creationId xmlns:a16="http://schemas.microsoft.com/office/drawing/2014/main" id="{34D64B8A-9CD1-6C0B-2B27-3C27FBD972FD}"/>
                    </a:ext>
                  </a:extLst>
                </p:cNvPr>
                <p:cNvSpPr/>
                <p:nvPr/>
              </p:nvSpPr>
              <p:spPr>
                <a:xfrm>
                  <a:off x="4854416" y="3216390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542;p17">
                  <a:extLst>
                    <a:ext uri="{FF2B5EF4-FFF2-40B4-BE49-F238E27FC236}">
                      <a16:creationId xmlns:a16="http://schemas.microsoft.com/office/drawing/2014/main" id="{753E5CDC-574B-9C63-6006-2C00FE198313}"/>
                    </a:ext>
                  </a:extLst>
                </p:cNvPr>
                <p:cNvSpPr/>
                <p:nvPr/>
              </p:nvSpPr>
              <p:spPr>
                <a:xfrm>
                  <a:off x="4735405" y="3353887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543;p17">
                  <a:extLst>
                    <a:ext uri="{FF2B5EF4-FFF2-40B4-BE49-F238E27FC236}">
                      <a16:creationId xmlns:a16="http://schemas.microsoft.com/office/drawing/2014/main" id="{FCBEEAE7-BFEA-19A4-F888-56784D32CC19}"/>
                    </a:ext>
                  </a:extLst>
                </p:cNvPr>
                <p:cNvSpPr/>
                <p:nvPr/>
              </p:nvSpPr>
              <p:spPr>
                <a:xfrm>
                  <a:off x="4854416" y="3491384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544;p17">
                  <a:extLst>
                    <a:ext uri="{FF2B5EF4-FFF2-40B4-BE49-F238E27FC236}">
                      <a16:creationId xmlns:a16="http://schemas.microsoft.com/office/drawing/2014/main" id="{5C914C00-052C-C9A4-F39E-C9B70446118E}"/>
                    </a:ext>
                  </a:extLst>
                </p:cNvPr>
                <p:cNvSpPr/>
                <p:nvPr/>
              </p:nvSpPr>
              <p:spPr>
                <a:xfrm>
                  <a:off x="4854416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545;p17">
                  <a:extLst>
                    <a:ext uri="{FF2B5EF4-FFF2-40B4-BE49-F238E27FC236}">
                      <a16:creationId xmlns:a16="http://schemas.microsoft.com/office/drawing/2014/main" id="{832B6A06-99C8-04BE-BAEB-03B1C19006DD}"/>
                    </a:ext>
                  </a:extLst>
                </p:cNvPr>
                <p:cNvSpPr/>
                <p:nvPr/>
              </p:nvSpPr>
              <p:spPr>
                <a:xfrm>
                  <a:off x="4735405" y="3628881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" name="Google Shape;546;p17">
                <a:extLst>
                  <a:ext uri="{FF2B5EF4-FFF2-40B4-BE49-F238E27FC236}">
                    <a16:creationId xmlns:a16="http://schemas.microsoft.com/office/drawing/2014/main" id="{8BDAF08A-8402-75AD-6C8E-8DC7A9BE9A90}"/>
                  </a:ext>
                </a:extLst>
              </p:cNvPr>
              <p:cNvGrpSpPr/>
              <p:nvPr/>
            </p:nvGrpSpPr>
            <p:grpSpPr>
              <a:xfrm>
                <a:off x="4243559" y="3763485"/>
                <a:ext cx="671471" cy="478269"/>
                <a:chOff x="4243559" y="3763485"/>
                <a:chExt cx="671471" cy="478269"/>
              </a:xfrm>
            </p:grpSpPr>
            <p:sp>
              <p:nvSpPr>
                <p:cNvPr id="16" name="Google Shape;547;p17">
                  <a:extLst>
                    <a:ext uri="{FF2B5EF4-FFF2-40B4-BE49-F238E27FC236}">
                      <a16:creationId xmlns:a16="http://schemas.microsoft.com/office/drawing/2014/main" id="{033A7269-7866-26C9-57A6-1038954C8CB5}"/>
                    </a:ext>
                  </a:extLst>
                </p:cNvPr>
                <p:cNvSpPr/>
                <p:nvPr/>
              </p:nvSpPr>
              <p:spPr>
                <a:xfrm>
                  <a:off x="4243559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548;p17">
                  <a:extLst>
                    <a:ext uri="{FF2B5EF4-FFF2-40B4-BE49-F238E27FC236}">
                      <a16:creationId xmlns:a16="http://schemas.microsoft.com/office/drawing/2014/main" id="{7185F736-3B5A-07CE-3113-700AFD938330}"/>
                    </a:ext>
                  </a:extLst>
                </p:cNvPr>
                <p:cNvSpPr/>
                <p:nvPr/>
              </p:nvSpPr>
              <p:spPr>
                <a:xfrm>
                  <a:off x="4243559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549;p17">
                  <a:extLst>
                    <a:ext uri="{FF2B5EF4-FFF2-40B4-BE49-F238E27FC236}">
                      <a16:creationId xmlns:a16="http://schemas.microsoft.com/office/drawing/2014/main" id="{C74CE0E6-8FEF-8CCA-0C78-B061D0BA6450}"/>
                    </a:ext>
                  </a:extLst>
                </p:cNvPr>
                <p:cNvSpPr/>
                <p:nvPr/>
              </p:nvSpPr>
              <p:spPr>
                <a:xfrm>
                  <a:off x="4362570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550;p17">
                  <a:extLst>
                    <a:ext uri="{FF2B5EF4-FFF2-40B4-BE49-F238E27FC236}">
                      <a16:creationId xmlns:a16="http://schemas.microsoft.com/office/drawing/2014/main" id="{DD094A66-655B-1674-93E3-AFBD8789AF36}"/>
                    </a:ext>
                  </a:extLst>
                </p:cNvPr>
                <p:cNvSpPr/>
                <p:nvPr/>
              </p:nvSpPr>
              <p:spPr>
                <a:xfrm>
                  <a:off x="4362570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551;p17">
                  <a:extLst>
                    <a:ext uri="{FF2B5EF4-FFF2-40B4-BE49-F238E27FC236}">
                      <a16:creationId xmlns:a16="http://schemas.microsoft.com/office/drawing/2014/main" id="{9B65364E-063B-D4EA-970F-5FD983274F44}"/>
                    </a:ext>
                  </a:extLst>
                </p:cNvPr>
                <p:cNvSpPr/>
                <p:nvPr/>
              </p:nvSpPr>
              <p:spPr>
                <a:xfrm>
                  <a:off x="4243559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552;p17">
                  <a:extLst>
                    <a:ext uri="{FF2B5EF4-FFF2-40B4-BE49-F238E27FC236}">
                      <a16:creationId xmlns:a16="http://schemas.microsoft.com/office/drawing/2014/main" id="{49E524AC-E276-B89B-591A-911605057FB4}"/>
                    </a:ext>
                  </a:extLst>
                </p:cNvPr>
                <p:cNvSpPr/>
                <p:nvPr/>
              </p:nvSpPr>
              <p:spPr>
                <a:xfrm>
                  <a:off x="4362570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553;p17">
                  <a:extLst>
                    <a:ext uri="{FF2B5EF4-FFF2-40B4-BE49-F238E27FC236}">
                      <a16:creationId xmlns:a16="http://schemas.microsoft.com/office/drawing/2014/main" id="{34DADC56-AE8C-8845-2B20-893FE005E087}"/>
                    </a:ext>
                  </a:extLst>
                </p:cNvPr>
                <p:cNvSpPr/>
                <p:nvPr/>
              </p:nvSpPr>
              <p:spPr>
                <a:xfrm>
                  <a:off x="4362570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554;p17">
                  <a:extLst>
                    <a:ext uri="{FF2B5EF4-FFF2-40B4-BE49-F238E27FC236}">
                      <a16:creationId xmlns:a16="http://schemas.microsoft.com/office/drawing/2014/main" id="{6A09837D-A2BE-2A3B-8EFE-A2A18CE1B1A7}"/>
                    </a:ext>
                  </a:extLst>
                </p:cNvPr>
                <p:cNvSpPr/>
                <p:nvPr/>
              </p:nvSpPr>
              <p:spPr>
                <a:xfrm>
                  <a:off x="4243559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555;p17">
                  <a:extLst>
                    <a:ext uri="{FF2B5EF4-FFF2-40B4-BE49-F238E27FC236}">
                      <a16:creationId xmlns:a16="http://schemas.microsoft.com/office/drawing/2014/main" id="{44ACB1DD-F41E-C9F8-670A-F79C211BD087}"/>
                    </a:ext>
                  </a:extLst>
                </p:cNvPr>
                <p:cNvSpPr/>
                <p:nvPr/>
              </p:nvSpPr>
              <p:spPr>
                <a:xfrm>
                  <a:off x="44912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556;p17">
                  <a:extLst>
                    <a:ext uri="{FF2B5EF4-FFF2-40B4-BE49-F238E27FC236}">
                      <a16:creationId xmlns:a16="http://schemas.microsoft.com/office/drawing/2014/main" id="{627E2A59-824C-1202-3A67-C09350F0474E}"/>
                    </a:ext>
                  </a:extLst>
                </p:cNvPr>
                <p:cNvSpPr/>
                <p:nvPr/>
              </p:nvSpPr>
              <p:spPr>
                <a:xfrm>
                  <a:off x="44912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557;p17">
                  <a:extLst>
                    <a:ext uri="{FF2B5EF4-FFF2-40B4-BE49-F238E27FC236}">
                      <a16:creationId xmlns:a16="http://schemas.microsoft.com/office/drawing/2014/main" id="{4D3A7F6B-7AD6-76F2-8CEC-7A4949C7FEC3}"/>
                    </a:ext>
                  </a:extLst>
                </p:cNvPr>
                <p:cNvSpPr/>
                <p:nvPr/>
              </p:nvSpPr>
              <p:spPr>
                <a:xfrm>
                  <a:off x="46102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558;p17">
                  <a:extLst>
                    <a:ext uri="{FF2B5EF4-FFF2-40B4-BE49-F238E27FC236}">
                      <a16:creationId xmlns:a16="http://schemas.microsoft.com/office/drawing/2014/main" id="{78FE1A0F-6388-E5B9-69B3-D4F3BEA6723A}"/>
                    </a:ext>
                  </a:extLst>
                </p:cNvPr>
                <p:cNvSpPr/>
                <p:nvPr/>
              </p:nvSpPr>
              <p:spPr>
                <a:xfrm>
                  <a:off x="46102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559;p17">
                  <a:extLst>
                    <a:ext uri="{FF2B5EF4-FFF2-40B4-BE49-F238E27FC236}">
                      <a16:creationId xmlns:a16="http://schemas.microsoft.com/office/drawing/2014/main" id="{746E2651-DC7F-27DC-AF02-448CBD3A014A}"/>
                    </a:ext>
                  </a:extLst>
                </p:cNvPr>
                <p:cNvSpPr/>
                <p:nvPr/>
              </p:nvSpPr>
              <p:spPr>
                <a:xfrm>
                  <a:off x="44912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560;p17">
                  <a:extLst>
                    <a:ext uri="{FF2B5EF4-FFF2-40B4-BE49-F238E27FC236}">
                      <a16:creationId xmlns:a16="http://schemas.microsoft.com/office/drawing/2014/main" id="{076D4C66-6C2E-C918-27DD-BC91DF9041F0}"/>
                    </a:ext>
                  </a:extLst>
                </p:cNvPr>
                <p:cNvSpPr/>
                <p:nvPr/>
              </p:nvSpPr>
              <p:spPr>
                <a:xfrm>
                  <a:off x="46102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561;p17">
                  <a:extLst>
                    <a:ext uri="{FF2B5EF4-FFF2-40B4-BE49-F238E27FC236}">
                      <a16:creationId xmlns:a16="http://schemas.microsoft.com/office/drawing/2014/main" id="{4671673F-E12E-9F1A-72A3-5ED108C92821}"/>
                    </a:ext>
                  </a:extLst>
                </p:cNvPr>
                <p:cNvSpPr/>
                <p:nvPr/>
              </p:nvSpPr>
              <p:spPr>
                <a:xfrm>
                  <a:off x="46102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562;p17">
                  <a:extLst>
                    <a:ext uri="{FF2B5EF4-FFF2-40B4-BE49-F238E27FC236}">
                      <a16:creationId xmlns:a16="http://schemas.microsoft.com/office/drawing/2014/main" id="{30CB7A6E-4968-7A2A-0CBB-1327B94EE387}"/>
                    </a:ext>
                  </a:extLst>
                </p:cNvPr>
                <p:cNvSpPr/>
                <p:nvPr/>
              </p:nvSpPr>
              <p:spPr>
                <a:xfrm>
                  <a:off x="44912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563;p17">
                  <a:extLst>
                    <a:ext uri="{FF2B5EF4-FFF2-40B4-BE49-F238E27FC236}">
                      <a16:creationId xmlns:a16="http://schemas.microsoft.com/office/drawing/2014/main" id="{83F09BA8-7B55-23C6-2CC9-C11EC9D3F2D3}"/>
                    </a:ext>
                  </a:extLst>
                </p:cNvPr>
                <p:cNvSpPr/>
                <p:nvPr/>
              </p:nvSpPr>
              <p:spPr>
                <a:xfrm>
                  <a:off x="4735405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564;p17">
                  <a:extLst>
                    <a:ext uri="{FF2B5EF4-FFF2-40B4-BE49-F238E27FC236}">
                      <a16:creationId xmlns:a16="http://schemas.microsoft.com/office/drawing/2014/main" id="{BE880139-B941-1C59-E54A-226A95D419B9}"/>
                    </a:ext>
                  </a:extLst>
                </p:cNvPr>
                <p:cNvSpPr/>
                <p:nvPr/>
              </p:nvSpPr>
              <p:spPr>
                <a:xfrm>
                  <a:off x="4735405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565;p17">
                  <a:extLst>
                    <a:ext uri="{FF2B5EF4-FFF2-40B4-BE49-F238E27FC236}">
                      <a16:creationId xmlns:a16="http://schemas.microsoft.com/office/drawing/2014/main" id="{7646D66A-0AC8-D8C0-E562-3CECBA0BF6A9}"/>
                    </a:ext>
                  </a:extLst>
                </p:cNvPr>
                <p:cNvSpPr/>
                <p:nvPr/>
              </p:nvSpPr>
              <p:spPr>
                <a:xfrm>
                  <a:off x="4854416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566;p17">
                  <a:extLst>
                    <a:ext uri="{FF2B5EF4-FFF2-40B4-BE49-F238E27FC236}">
                      <a16:creationId xmlns:a16="http://schemas.microsoft.com/office/drawing/2014/main" id="{5336E1C9-1D2C-7E8A-1FA3-16687553F598}"/>
                    </a:ext>
                  </a:extLst>
                </p:cNvPr>
                <p:cNvSpPr/>
                <p:nvPr/>
              </p:nvSpPr>
              <p:spPr>
                <a:xfrm>
                  <a:off x="4854416" y="3763485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567;p17">
                  <a:extLst>
                    <a:ext uri="{FF2B5EF4-FFF2-40B4-BE49-F238E27FC236}">
                      <a16:creationId xmlns:a16="http://schemas.microsoft.com/office/drawing/2014/main" id="{2CB71C9C-7D05-6941-335B-C9C7630015E5}"/>
                    </a:ext>
                  </a:extLst>
                </p:cNvPr>
                <p:cNvSpPr/>
                <p:nvPr/>
              </p:nvSpPr>
              <p:spPr>
                <a:xfrm>
                  <a:off x="4735405" y="3900982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568;p17">
                  <a:extLst>
                    <a:ext uri="{FF2B5EF4-FFF2-40B4-BE49-F238E27FC236}">
                      <a16:creationId xmlns:a16="http://schemas.microsoft.com/office/drawing/2014/main" id="{1033F308-4F2E-12D4-866F-FAFAA5DFA765}"/>
                    </a:ext>
                  </a:extLst>
                </p:cNvPr>
                <p:cNvSpPr/>
                <p:nvPr/>
              </p:nvSpPr>
              <p:spPr>
                <a:xfrm>
                  <a:off x="4854416" y="4038479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569;p17">
                  <a:extLst>
                    <a:ext uri="{FF2B5EF4-FFF2-40B4-BE49-F238E27FC236}">
                      <a16:creationId xmlns:a16="http://schemas.microsoft.com/office/drawing/2014/main" id="{5716611A-0D51-4578-731F-8A640A76D26C}"/>
                    </a:ext>
                  </a:extLst>
                </p:cNvPr>
                <p:cNvSpPr/>
                <p:nvPr/>
              </p:nvSpPr>
              <p:spPr>
                <a:xfrm>
                  <a:off x="4854416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570;p17">
                  <a:extLst>
                    <a:ext uri="{FF2B5EF4-FFF2-40B4-BE49-F238E27FC236}">
                      <a16:creationId xmlns:a16="http://schemas.microsoft.com/office/drawing/2014/main" id="{0CA0DAA9-511E-8CAE-BA0C-F897EB04E932}"/>
                    </a:ext>
                  </a:extLst>
                </p:cNvPr>
                <p:cNvSpPr/>
                <p:nvPr/>
              </p:nvSpPr>
              <p:spPr>
                <a:xfrm>
                  <a:off x="4735405" y="4175976"/>
                  <a:ext cx="60614" cy="65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22" h="19883" extrusionOk="0">
                      <a:moveTo>
                        <a:pt x="0" y="0"/>
                      </a:moveTo>
                      <a:lnTo>
                        <a:pt x="0" y="19883"/>
                      </a:lnTo>
                      <a:lnTo>
                        <a:pt x="18322" y="19883"/>
                      </a:lnTo>
                      <a:lnTo>
                        <a:pt x="18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5DDA2-523F-C2AC-D94F-C40647645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013" y="411475"/>
            <a:ext cx="3701974" cy="420600"/>
          </a:xfrm>
        </p:spPr>
        <p:txBody>
          <a:bodyPr/>
          <a:lstStyle/>
          <a:p>
            <a:r>
              <a:rPr lang="ru-RU" dirty="0"/>
              <a:t>Расчет себестоимости Т/У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92" y="1382701"/>
            <a:ext cx="8092025" cy="220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46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767;p26">
            <a:extLst>
              <a:ext uri="{FF2B5EF4-FFF2-40B4-BE49-F238E27FC236}">
                <a16:creationId xmlns:a16="http://schemas.microsoft.com/office/drawing/2014/main" id="{E33334C1-2285-E662-7970-CFD238797F95}"/>
              </a:ext>
            </a:extLst>
          </p:cNvPr>
          <p:cNvGrpSpPr/>
          <p:nvPr/>
        </p:nvGrpSpPr>
        <p:grpSpPr>
          <a:xfrm>
            <a:off x="284908" y="349784"/>
            <a:ext cx="3962430" cy="4793716"/>
            <a:chOff x="357250" y="2073752"/>
            <a:chExt cx="1379431" cy="1936911"/>
          </a:xfrm>
        </p:grpSpPr>
        <p:sp>
          <p:nvSpPr>
            <p:cNvPr id="6" name="Google Shape;1768;p26">
              <a:extLst>
                <a:ext uri="{FF2B5EF4-FFF2-40B4-BE49-F238E27FC236}">
                  <a16:creationId xmlns:a16="http://schemas.microsoft.com/office/drawing/2014/main" id="{201E28D2-F83E-3DCE-AFF1-E49128239BDE}"/>
                </a:ext>
              </a:extLst>
            </p:cNvPr>
            <p:cNvSpPr/>
            <p:nvPr/>
          </p:nvSpPr>
          <p:spPr>
            <a:xfrm>
              <a:off x="1540693" y="3301870"/>
              <a:ext cx="161751" cy="132046"/>
            </a:xfrm>
            <a:custGeom>
              <a:avLst/>
              <a:gdLst/>
              <a:ahLst/>
              <a:cxnLst/>
              <a:rect l="l" t="t" r="r" b="b"/>
              <a:pathLst>
                <a:path w="2434" h="1987" extrusionOk="0">
                  <a:moveTo>
                    <a:pt x="372" y="1"/>
                  </a:moveTo>
                  <a:cubicBezTo>
                    <a:pt x="255" y="1"/>
                    <a:pt x="131" y="6"/>
                    <a:pt x="0" y="17"/>
                  </a:cubicBezTo>
                  <a:cubicBezTo>
                    <a:pt x="306" y="212"/>
                    <a:pt x="501" y="532"/>
                    <a:pt x="543" y="879"/>
                  </a:cubicBezTo>
                  <a:cubicBezTo>
                    <a:pt x="677" y="1804"/>
                    <a:pt x="1340" y="1986"/>
                    <a:pt x="1843" y="1986"/>
                  </a:cubicBezTo>
                  <a:cubicBezTo>
                    <a:pt x="2172" y="1986"/>
                    <a:pt x="2434" y="1908"/>
                    <a:pt x="2434" y="1908"/>
                  </a:cubicBezTo>
                  <a:cubicBezTo>
                    <a:pt x="2183" y="1171"/>
                    <a:pt x="1113" y="532"/>
                    <a:pt x="862" y="532"/>
                  </a:cubicBezTo>
                  <a:cubicBezTo>
                    <a:pt x="862" y="532"/>
                    <a:pt x="878" y="530"/>
                    <a:pt x="907" y="530"/>
                  </a:cubicBezTo>
                  <a:cubicBezTo>
                    <a:pt x="1042" y="530"/>
                    <a:pt x="1462" y="567"/>
                    <a:pt x="1919" y="990"/>
                  </a:cubicBezTo>
                  <a:cubicBezTo>
                    <a:pt x="2114" y="1185"/>
                    <a:pt x="2281" y="1408"/>
                    <a:pt x="2420" y="1644"/>
                  </a:cubicBezTo>
                  <a:cubicBezTo>
                    <a:pt x="2420" y="1644"/>
                    <a:pt x="2432" y="1"/>
                    <a:pt x="372" y="1"/>
                  </a:cubicBezTo>
                  <a:close/>
                </a:path>
              </a:pathLst>
            </a:custGeom>
            <a:solidFill>
              <a:srgbClr val="88B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1769;p26">
              <a:extLst>
                <a:ext uri="{FF2B5EF4-FFF2-40B4-BE49-F238E27FC236}">
                  <a16:creationId xmlns:a16="http://schemas.microsoft.com/office/drawing/2014/main" id="{64FF96FA-25CB-F91D-E1D6-FC9C973666A0}"/>
                </a:ext>
              </a:extLst>
            </p:cNvPr>
            <p:cNvGrpSpPr/>
            <p:nvPr/>
          </p:nvGrpSpPr>
          <p:grpSpPr>
            <a:xfrm>
              <a:off x="357250" y="2073752"/>
              <a:ext cx="800999" cy="1835810"/>
              <a:chOff x="1310875" y="2176202"/>
              <a:chExt cx="800999" cy="1835810"/>
            </a:xfrm>
          </p:grpSpPr>
          <p:sp>
            <p:nvSpPr>
              <p:cNvPr id="30" name="Google Shape;1770;p26">
                <a:extLst>
                  <a:ext uri="{FF2B5EF4-FFF2-40B4-BE49-F238E27FC236}">
                    <a16:creationId xmlns:a16="http://schemas.microsoft.com/office/drawing/2014/main" id="{36CC62A1-6BCC-7329-E545-871B789E9F03}"/>
                  </a:ext>
                </a:extLst>
              </p:cNvPr>
              <p:cNvSpPr/>
              <p:nvPr/>
            </p:nvSpPr>
            <p:spPr>
              <a:xfrm>
                <a:off x="1310875" y="2410483"/>
                <a:ext cx="400499" cy="1601529"/>
              </a:xfrm>
              <a:custGeom>
                <a:avLst/>
                <a:gdLst/>
                <a:ahLst/>
                <a:cxnLst/>
                <a:rect l="l" t="t" r="r" b="b"/>
                <a:pathLst>
                  <a:path w="2448" h="9789" extrusionOk="0">
                    <a:moveTo>
                      <a:pt x="1" y="0"/>
                    </a:moveTo>
                    <a:lnTo>
                      <a:pt x="1" y="8371"/>
                    </a:lnTo>
                    <a:lnTo>
                      <a:pt x="2448" y="9789"/>
                    </a:lnTo>
                    <a:lnTo>
                      <a:pt x="2448" y="14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771;p26">
                <a:extLst>
                  <a:ext uri="{FF2B5EF4-FFF2-40B4-BE49-F238E27FC236}">
                    <a16:creationId xmlns:a16="http://schemas.microsoft.com/office/drawing/2014/main" id="{3EBFCE9E-96F2-D711-B6AB-49D472F91ABF}"/>
                  </a:ext>
                </a:extLst>
              </p:cNvPr>
              <p:cNvSpPr/>
              <p:nvPr/>
            </p:nvSpPr>
            <p:spPr>
              <a:xfrm>
                <a:off x="1711211" y="2410483"/>
                <a:ext cx="400663" cy="1601529"/>
              </a:xfrm>
              <a:custGeom>
                <a:avLst/>
                <a:gdLst/>
                <a:ahLst/>
                <a:cxnLst/>
                <a:rect l="l" t="t" r="r" b="b"/>
                <a:pathLst>
                  <a:path w="2449" h="9789" extrusionOk="0">
                    <a:moveTo>
                      <a:pt x="2142" y="487"/>
                    </a:moveTo>
                    <a:lnTo>
                      <a:pt x="2142" y="8246"/>
                    </a:lnTo>
                    <a:lnTo>
                      <a:pt x="1391" y="8690"/>
                    </a:lnTo>
                    <a:lnTo>
                      <a:pt x="1391" y="918"/>
                    </a:lnTo>
                    <a:lnTo>
                      <a:pt x="2142" y="487"/>
                    </a:lnTo>
                    <a:close/>
                    <a:moveTo>
                      <a:pt x="1058" y="1113"/>
                    </a:moveTo>
                    <a:lnTo>
                      <a:pt x="1058" y="8871"/>
                    </a:lnTo>
                    <a:lnTo>
                      <a:pt x="307" y="9302"/>
                    </a:lnTo>
                    <a:lnTo>
                      <a:pt x="307" y="1544"/>
                    </a:lnTo>
                    <a:lnTo>
                      <a:pt x="1058" y="1113"/>
                    </a:lnTo>
                    <a:close/>
                    <a:moveTo>
                      <a:pt x="2448" y="0"/>
                    </a:moveTo>
                    <a:lnTo>
                      <a:pt x="1" y="1418"/>
                    </a:lnTo>
                    <a:lnTo>
                      <a:pt x="1" y="9789"/>
                    </a:lnTo>
                    <a:lnTo>
                      <a:pt x="2448" y="8371"/>
                    </a:lnTo>
                    <a:lnTo>
                      <a:pt x="244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772;p26">
                <a:extLst>
                  <a:ext uri="{FF2B5EF4-FFF2-40B4-BE49-F238E27FC236}">
                    <a16:creationId xmlns:a16="http://schemas.microsoft.com/office/drawing/2014/main" id="{61270AF5-120D-BEDC-166E-45BEAFED46EA}"/>
                  </a:ext>
                </a:extLst>
              </p:cNvPr>
              <p:cNvSpPr/>
              <p:nvPr/>
            </p:nvSpPr>
            <p:spPr>
              <a:xfrm>
                <a:off x="1938783" y="2489995"/>
                <a:ext cx="123029" cy="1342379"/>
              </a:xfrm>
              <a:custGeom>
                <a:avLst/>
                <a:gdLst/>
                <a:ahLst/>
                <a:cxnLst/>
                <a:rect l="l" t="t" r="r" b="b"/>
                <a:pathLst>
                  <a:path w="752" h="8205" extrusionOk="0">
                    <a:moveTo>
                      <a:pt x="751" y="1"/>
                    </a:moveTo>
                    <a:lnTo>
                      <a:pt x="0" y="432"/>
                    </a:lnTo>
                    <a:lnTo>
                      <a:pt x="0" y="8204"/>
                    </a:lnTo>
                    <a:lnTo>
                      <a:pt x="751" y="7760"/>
                    </a:lnTo>
                    <a:lnTo>
                      <a:pt x="75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773;p26">
                <a:extLst>
                  <a:ext uri="{FF2B5EF4-FFF2-40B4-BE49-F238E27FC236}">
                    <a16:creationId xmlns:a16="http://schemas.microsoft.com/office/drawing/2014/main" id="{C4377D52-D69C-0C2A-67AC-CB01E0DDAE4F}"/>
                  </a:ext>
                </a:extLst>
              </p:cNvPr>
              <p:cNvSpPr/>
              <p:nvPr/>
            </p:nvSpPr>
            <p:spPr>
              <a:xfrm>
                <a:off x="1761274" y="2592411"/>
                <a:ext cx="123029" cy="1340089"/>
              </a:xfrm>
              <a:custGeom>
                <a:avLst/>
                <a:gdLst/>
                <a:ahLst/>
                <a:cxnLst/>
                <a:rect l="l" t="t" r="r" b="b"/>
                <a:pathLst>
                  <a:path w="752" h="8191" extrusionOk="0">
                    <a:moveTo>
                      <a:pt x="752" y="1"/>
                    </a:moveTo>
                    <a:lnTo>
                      <a:pt x="1" y="432"/>
                    </a:lnTo>
                    <a:lnTo>
                      <a:pt x="1" y="8190"/>
                    </a:lnTo>
                    <a:lnTo>
                      <a:pt x="752" y="7759"/>
                    </a:lnTo>
                    <a:lnTo>
                      <a:pt x="75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774;p26">
                <a:extLst>
                  <a:ext uri="{FF2B5EF4-FFF2-40B4-BE49-F238E27FC236}">
                    <a16:creationId xmlns:a16="http://schemas.microsoft.com/office/drawing/2014/main" id="{E2C32603-FE76-85F3-15AA-01D35603FCBF}"/>
                  </a:ext>
                </a:extLst>
              </p:cNvPr>
              <p:cNvSpPr/>
              <p:nvPr/>
            </p:nvSpPr>
            <p:spPr>
              <a:xfrm>
                <a:off x="1310875" y="2176202"/>
                <a:ext cx="800998" cy="466438"/>
              </a:xfrm>
              <a:custGeom>
                <a:avLst/>
                <a:gdLst/>
                <a:ahLst/>
                <a:cxnLst/>
                <a:rect l="l" t="t" r="r" b="b"/>
                <a:pathLst>
                  <a:path w="4896" h="2851" extrusionOk="0">
                    <a:moveTo>
                      <a:pt x="2448" y="0"/>
                    </a:moveTo>
                    <a:lnTo>
                      <a:pt x="1" y="1432"/>
                    </a:lnTo>
                    <a:lnTo>
                      <a:pt x="2448" y="2850"/>
                    </a:lnTo>
                    <a:lnTo>
                      <a:pt x="4895" y="1432"/>
                    </a:lnTo>
                    <a:lnTo>
                      <a:pt x="244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775;p26">
              <a:extLst>
                <a:ext uri="{FF2B5EF4-FFF2-40B4-BE49-F238E27FC236}">
                  <a16:creationId xmlns:a16="http://schemas.microsoft.com/office/drawing/2014/main" id="{8BC5B5FD-8157-6B55-C644-5D8C6A7C1FFB}"/>
                </a:ext>
              </a:extLst>
            </p:cNvPr>
            <p:cNvGrpSpPr/>
            <p:nvPr/>
          </p:nvGrpSpPr>
          <p:grpSpPr>
            <a:xfrm>
              <a:off x="966578" y="2684062"/>
              <a:ext cx="770103" cy="1326601"/>
              <a:chOff x="1920203" y="2786512"/>
              <a:chExt cx="770103" cy="1326601"/>
            </a:xfrm>
          </p:grpSpPr>
          <p:grpSp>
            <p:nvGrpSpPr>
              <p:cNvPr id="9" name="Google Shape;1776;p26">
                <a:extLst>
                  <a:ext uri="{FF2B5EF4-FFF2-40B4-BE49-F238E27FC236}">
                    <a16:creationId xmlns:a16="http://schemas.microsoft.com/office/drawing/2014/main" id="{98A4C7D1-32CF-96F4-48D7-0B1CBE77BCA9}"/>
                  </a:ext>
                </a:extLst>
              </p:cNvPr>
              <p:cNvGrpSpPr/>
              <p:nvPr/>
            </p:nvGrpSpPr>
            <p:grpSpPr>
              <a:xfrm>
                <a:off x="1920203" y="2786512"/>
                <a:ext cx="770103" cy="1326601"/>
                <a:chOff x="2393300" y="3739875"/>
                <a:chExt cx="200600" cy="345550"/>
              </a:xfrm>
            </p:grpSpPr>
            <p:sp>
              <p:nvSpPr>
                <p:cNvPr id="11" name="Google Shape;1777;p26">
                  <a:extLst>
                    <a:ext uri="{FF2B5EF4-FFF2-40B4-BE49-F238E27FC236}">
                      <a16:creationId xmlns:a16="http://schemas.microsoft.com/office/drawing/2014/main" id="{B31D3135-0E17-EA47-8A1F-7D11F0DC04D5}"/>
                    </a:ext>
                  </a:extLst>
                </p:cNvPr>
                <p:cNvSpPr/>
                <p:nvPr/>
              </p:nvSpPr>
              <p:spPr>
                <a:xfrm>
                  <a:off x="2432225" y="3910550"/>
                  <a:ext cx="22625" cy="3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3" extrusionOk="0">
                      <a:moveTo>
                        <a:pt x="1" y="1"/>
                      </a:moveTo>
                      <a:lnTo>
                        <a:pt x="1" y="1044"/>
                      </a:lnTo>
                      <a:lnTo>
                        <a:pt x="905" y="1572"/>
                      </a:lnTo>
                      <a:lnTo>
                        <a:pt x="905" y="51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" name="Google Shape;1778;p26">
                  <a:extLst>
                    <a:ext uri="{FF2B5EF4-FFF2-40B4-BE49-F238E27FC236}">
                      <a16:creationId xmlns:a16="http://schemas.microsoft.com/office/drawing/2014/main" id="{53523D9B-1CB7-40A8-F631-C2C02E95ADCB}"/>
                    </a:ext>
                  </a:extLst>
                </p:cNvPr>
                <p:cNvSpPr/>
                <p:nvPr/>
              </p:nvSpPr>
              <p:spPr>
                <a:xfrm>
                  <a:off x="2493750" y="3797925"/>
                  <a:ext cx="100150" cy="2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6" h="11500" extrusionOk="0">
                      <a:moveTo>
                        <a:pt x="3560" y="1016"/>
                      </a:moveTo>
                      <a:lnTo>
                        <a:pt x="3560" y="2059"/>
                      </a:lnTo>
                      <a:lnTo>
                        <a:pt x="2657" y="2573"/>
                      </a:lnTo>
                      <a:lnTo>
                        <a:pt x="2657" y="1530"/>
                      </a:lnTo>
                      <a:lnTo>
                        <a:pt x="3560" y="1016"/>
                      </a:lnTo>
                      <a:close/>
                      <a:moveTo>
                        <a:pt x="2462" y="1655"/>
                      </a:moveTo>
                      <a:lnTo>
                        <a:pt x="2462" y="2698"/>
                      </a:lnTo>
                      <a:lnTo>
                        <a:pt x="1558" y="3213"/>
                      </a:lnTo>
                      <a:lnTo>
                        <a:pt x="1558" y="2170"/>
                      </a:lnTo>
                      <a:lnTo>
                        <a:pt x="2462" y="1655"/>
                      </a:lnTo>
                      <a:close/>
                      <a:moveTo>
                        <a:pt x="1350" y="2295"/>
                      </a:moveTo>
                      <a:lnTo>
                        <a:pt x="1350" y="3338"/>
                      </a:lnTo>
                      <a:lnTo>
                        <a:pt x="446" y="3852"/>
                      </a:lnTo>
                      <a:lnTo>
                        <a:pt x="446" y="2810"/>
                      </a:lnTo>
                      <a:lnTo>
                        <a:pt x="1350" y="2295"/>
                      </a:lnTo>
                      <a:close/>
                      <a:moveTo>
                        <a:pt x="3560" y="2434"/>
                      </a:moveTo>
                      <a:lnTo>
                        <a:pt x="3560" y="3477"/>
                      </a:lnTo>
                      <a:lnTo>
                        <a:pt x="2657" y="4005"/>
                      </a:lnTo>
                      <a:lnTo>
                        <a:pt x="2657" y="2962"/>
                      </a:lnTo>
                      <a:lnTo>
                        <a:pt x="3560" y="2434"/>
                      </a:lnTo>
                      <a:close/>
                      <a:moveTo>
                        <a:pt x="2462" y="3074"/>
                      </a:moveTo>
                      <a:lnTo>
                        <a:pt x="2462" y="4117"/>
                      </a:lnTo>
                      <a:lnTo>
                        <a:pt x="1558" y="4645"/>
                      </a:lnTo>
                      <a:lnTo>
                        <a:pt x="1558" y="3602"/>
                      </a:lnTo>
                      <a:lnTo>
                        <a:pt x="2462" y="3074"/>
                      </a:lnTo>
                      <a:close/>
                      <a:moveTo>
                        <a:pt x="1350" y="3713"/>
                      </a:moveTo>
                      <a:lnTo>
                        <a:pt x="1350" y="4756"/>
                      </a:lnTo>
                      <a:lnTo>
                        <a:pt x="446" y="5285"/>
                      </a:lnTo>
                      <a:lnTo>
                        <a:pt x="446" y="4242"/>
                      </a:lnTo>
                      <a:lnTo>
                        <a:pt x="1350" y="3713"/>
                      </a:lnTo>
                      <a:close/>
                      <a:moveTo>
                        <a:pt x="3560" y="3866"/>
                      </a:moveTo>
                      <a:lnTo>
                        <a:pt x="3560" y="4909"/>
                      </a:lnTo>
                      <a:lnTo>
                        <a:pt x="2657" y="5424"/>
                      </a:lnTo>
                      <a:lnTo>
                        <a:pt x="2657" y="4381"/>
                      </a:lnTo>
                      <a:lnTo>
                        <a:pt x="3560" y="3866"/>
                      </a:lnTo>
                      <a:close/>
                      <a:moveTo>
                        <a:pt x="2462" y="4506"/>
                      </a:moveTo>
                      <a:lnTo>
                        <a:pt x="2462" y="5549"/>
                      </a:lnTo>
                      <a:lnTo>
                        <a:pt x="1558" y="6063"/>
                      </a:lnTo>
                      <a:lnTo>
                        <a:pt x="1558" y="5020"/>
                      </a:lnTo>
                      <a:lnTo>
                        <a:pt x="2462" y="4506"/>
                      </a:lnTo>
                      <a:close/>
                      <a:moveTo>
                        <a:pt x="1350" y="5145"/>
                      </a:moveTo>
                      <a:lnTo>
                        <a:pt x="1350" y="6188"/>
                      </a:lnTo>
                      <a:lnTo>
                        <a:pt x="446" y="6703"/>
                      </a:lnTo>
                      <a:lnTo>
                        <a:pt x="446" y="5660"/>
                      </a:lnTo>
                      <a:lnTo>
                        <a:pt x="1350" y="5145"/>
                      </a:lnTo>
                      <a:close/>
                      <a:moveTo>
                        <a:pt x="3560" y="5298"/>
                      </a:moveTo>
                      <a:lnTo>
                        <a:pt x="3560" y="6341"/>
                      </a:lnTo>
                      <a:lnTo>
                        <a:pt x="2657" y="6856"/>
                      </a:lnTo>
                      <a:lnTo>
                        <a:pt x="2657" y="5813"/>
                      </a:lnTo>
                      <a:lnTo>
                        <a:pt x="3560" y="5298"/>
                      </a:lnTo>
                      <a:close/>
                      <a:moveTo>
                        <a:pt x="2462" y="5924"/>
                      </a:moveTo>
                      <a:lnTo>
                        <a:pt x="2462" y="6967"/>
                      </a:lnTo>
                      <a:lnTo>
                        <a:pt x="1558" y="7495"/>
                      </a:lnTo>
                      <a:lnTo>
                        <a:pt x="1558" y="6452"/>
                      </a:lnTo>
                      <a:lnTo>
                        <a:pt x="2462" y="5924"/>
                      </a:lnTo>
                      <a:close/>
                      <a:moveTo>
                        <a:pt x="1350" y="6564"/>
                      </a:moveTo>
                      <a:lnTo>
                        <a:pt x="1350" y="7607"/>
                      </a:lnTo>
                      <a:lnTo>
                        <a:pt x="446" y="8135"/>
                      </a:lnTo>
                      <a:lnTo>
                        <a:pt x="446" y="7092"/>
                      </a:lnTo>
                      <a:lnTo>
                        <a:pt x="1350" y="6564"/>
                      </a:lnTo>
                      <a:close/>
                      <a:moveTo>
                        <a:pt x="4005" y="1"/>
                      </a:moveTo>
                      <a:lnTo>
                        <a:pt x="1" y="2323"/>
                      </a:lnTo>
                      <a:lnTo>
                        <a:pt x="1" y="11500"/>
                      </a:lnTo>
                      <a:lnTo>
                        <a:pt x="1447" y="10652"/>
                      </a:lnTo>
                      <a:lnTo>
                        <a:pt x="1447" y="8663"/>
                      </a:lnTo>
                      <a:lnTo>
                        <a:pt x="2559" y="8024"/>
                      </a:lnTo>
                      <a:lnTo>
                        <a:pt x="2559" y="10012"/>
                      </a:lnTo>
                      <a:lnTo>
                        <a:pt x="4005" y="9178"/>
                      </a:lnTo>
                      <a:lnTo>
                        <a:pt x="400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779;p26">
                  <a:extLst>
                    <a:ext uri="{FF2B5EF4-FFF2-40B4-BE49-F238E27FC236}">
                      <a16:creationId xmlns:a16="http://schemas.microsoft.com/office/drawing/2014/main" id="{2D4051D0-7E8F-7C28-B888-F131618F69C6}"/>
                    </a:ext>
                  </a:extLst>
                </p:cNvPr>
                <p:cNvSpPr/>
                <p:nvPr/>
              </p:nvSpPr>
              <p:spPr>
                <a:xfrm>
                  <a:off x="2560150" y="3930375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904" y="0"/>
                      </a:moveTo>
                      <a:lnTo>
                        <a:pt x="1" y="515"/>
                      </a:lnTo>
                      <a:lnTo>
                        <a:pt x="1" y="1558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780;p26">
                  <a:extLst>
                    <a:ext uri="{FF2B5EF4-FFF2-40B4-BE49-F238E27FC236}">
                      <a16:creationId xmlns:a16="http://schemas.microsoft.com/office/drawing/2014/main" id="{954B2B97-8B8A-EE76-E1E4-B6BE7CB72DEF}"/>
                    </a:ext>
                  </a:extLst>
                </p:cNvPr>
                <p:cNvSpPr/>
                <p:nvPr/>
              </p:nvSpPr>
              <p:spPr>
                <a:xfrm>
                  <a:off x="2560150" y="3894575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904" y="0"/>
                      </a:moveTo>
                      <a:lnTo>
                        <a:pt x="1" y="515"/>
                      </a:lnTo>
                      <a:lnTo>
                        <a:pt x="1" y="1558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781;p26">
                  <a:extLst>
                    <a:ext uri="{FF2B5EF4-FFF2-40B4-BE49-F238E27FC236}">
                      <a16:creationId xmlns:a16="http://schemas.microsoft.com/office/drawing/2014/main" id="{D3222374-1B67-4883-6E8C-C60981F1C3F0}"/>
                    </a:ext>
                  </a:extLst>
                </p:cNvPr>
                <p:cNvSpPr/>
                <p:nvPr/>
              </p:nvSpPr>
              <p:spPr>
                <a:xfrm>
                  <a:off x="2560150" y="3858775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904" y="0"/>
                      </a:moveTo>
                      <a:lnTo>
                        <a:pt x="1" y="528"/>
                      </a:lnTo>
                      <a:lnTo>
                        <a:pt x="1" y="1571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782;p26">
                  <a:extLst>
                    <a:ext uri="{FF2B5EF4-FFF2-40B4-BE49-F238E27FC236}">
                      <a16:creationId xmlns:a16="http://schemas.microsoft.com/office/drawing/2014/main" id="{747D39B7-7771-C4D5-9E39-98B7D95766B9}"/>
                    </a:ext>
                  </a:extLst>
                </p:cNvPr>
                <p:cNvSpPr/>
                <p:nvPr/>
              </p:nvSpPr>
              <p:spPr>
                <a:xfrm>
                  <a:off x="2560150" y="3823300"/>
                  <a:ext cx="22625" cy="3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9" extrusionOk="0">
                      <a:moveTo>
                        <a:pt x="904" y="1"/>
                      </a:moveTo>
                      <a:lnTo>
                        <a:pt x="1" y="515"/>
                      </a:lnTo>
                      <a:lnTo>
                        <a:pt x="1" y="1558"/>
                      </a:lnTo>
                      <a:lnTo>
                        <a:pt x="904" y="1044"/>
                      </a:lnTo>
                      <a:lnTo>
                        <a:pt x="90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83;p26">
                  <a:extLst>
                    <a:ext uri="{FF2B5EF4-FFF2-40B4-BE49-F238E27FC236}">
                      <a16:creationId xmlns:a16="http://schemas.microsoft.com/office/drawing/2014/main" id="{575033CF-EA93-31EC-F742-7DF535162F4F}"/>
                    </a:ext>
                  </a:extLst>
                </p:cNvPr>
                <p:cNvSpPr/>
                <p:nvPr/>
              </p:nvSpPr>
              <p:spPr>
                <a:xfrm>
                  <a:off x="2532700" y="3946375"/>
                  <a:ext cx="22600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58" extrusionOk="0">
                      <a:moveTo>
                        <a:pt x="904" y="0"/>
                      </a:moveTo>
                      <a:lnTo>
                        <a:pt x="0" y="514"/>
                      </a:lnTo>
                      <a:lnTo>
                        <a:pt x="0" y="1557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784;p26">
                  <a:extLst>
                    <a:ext uri="{FF2B5EF4-FFF2-40B4-BE49-F238E27FC236}">
                      <a16:creationId xmlns:a16="http://schemas.microsoft.com/office/drawing/2014/main" id="{0AE1A12D-4C87-D0D4-F553-33034538B41D}"/>
                    </a:ext>
                  </a:extLst>
                </p:cNvPr>
                <p:cNvSpPr/>
                <p:nvPr/>
              </p:nvSpPr>
              <p:spPr>
                <a:xfrm>
                  <a:off x="2532700" y="3910550"/>
                  <a:ext cx="22600" cy="3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73" extrusionOk="0">
                      <a:moveTo>
                        <a:pt x="904" y="1"/>
                      </a:moveTo>
                      <a:lnTo>
                        <a:pt x="0" y="515"/>
                      </a:lnTo>
                      <a:lnTo>
                        <a:pt x="0" y="1572"/>
                      </a:lnTo>
                      <a:lnTo>
                        <a:pt x="904" y="1044"/>
                      </a:lnTo>
                      <a:lnTo>
                        <a:pt x="90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785;p26">
                  <a:extLst>
                    <a:ext uri="{FF2B5EF4-FFF2-40B4-BE49-F238E27FC236}">
                      <a16:creationId xmlns:a16="http://schemas.microsoft.com/office/drawing/2014/main" id="{A3557B82-C1D0-F874-495F-003E6E7CE8CF}"/>
                    </a:ext>
                  </a:extLst>
                </p:cNvPr>
                <p:cNvSpPr/>
                <p:nvPr/>
              </p:nvSpPr>
              <p:spPr>
                <a:xfrm>
                  <a:off x="2532700" y="3874750"/>
                  <a:ext cx="22600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72" extrusionOk="0">
                      <a:moveTo>
                        <a:pt x="904" y="1"/>
                      </a:moveTo>
                      <a:lnTo>
                        <a:pt x="0" y="529"/>
                      </a:lnTo>
                      <a:lnTo>
                        <a:pt x="0" y="1572"/>
                      </a:lnTo>
                      <a:lnTo>
                        <a:pt x="904" y="1044"/>
                      </a:lnTo>
                      <a:lnTo>
                        <a:pt x="90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1786;p26">
                  <a:extLst>
                    <a:ext uri="{FF2B5EF4-FFF2-40B4-BE49-F238E27FC236}">
                      <a16:creationId xmlns:a16="http://schemas.microsoft.com/office/drawing/2014/main" id="{757EA904-F49C-DA73-083F-D88F77F19163}"/>
                    </a:ext>
                  </a:extLst>
                </p:cNvPr>
                <p:cNvSpPr/>
                <p:nvPr/>
              </p:nvSpPr>
              <p:spPr>
                <a:xfrm>
                  <a:off x="2532700" y="3839300"/>
                  <a:ext cx="22600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58" extrusionOk="0">
                      <a:moveTo>
                        <a:pt x="904" y="0"/>
                      </a:moveTo>
                      <a:lnTo>
                        <a:pt x="0" y="515"/>
                      </a:lnTo>
                      <a:lnTo>
                        <a:pt x="0" y="1558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1787;p26">
                  <a:extLst>
                    <a:ext uri="{FF2B5EF4-FFF2-40B4-BE49-F238E27FC236}">
                      <a16:creationId xmlns:a16="http://schemas.microsoft.com/office/drawing/2014/main" id="{57389A50-66A9-143A-4834-61EE4FED6771}"/>
                    </a:ext>
                  </a:extLst>
                </p:cNvPr>
                <p:cNvSpPr/>
                <p:nvPr/>
              </p:nvSpPr>
              <p:spPr>
                <a:xfrm>
                  <a:off x="2504875" y="3926550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905" y="0"/>
                      </a:moveTo>
                      <a:lnTo>
                        <a:pt x="1" y="515"/>
                      </a:lnTo>
                      <a:lnTo>
                        <a:pt x="1" y="1572"/>
                      </a:lnTo>
                      <a:lnTo>
                        <a:pt x="905" y="1043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1788;p26">
                  <a:extLst>
                    <a:ext uri="{FF2B5EF4-FFF2-40B4-BE49-F238E27FC236}">
                      <a16:creationId xmlns:a16="http://schemas.microsoft.com/office/drawing/2014/main" id="{3814C369-AF58-9A0C-54F0-C724B8BE8883}"/>
                    </a:ext>
                  </a:extLst>
                </p:cNvPr>
                <p:cNvSpPr/>
                <p:nvPr/>
              </p:nvSpPr>
              <p:spPr>
                <a:xfrm>
                  <a:off x="2504875" y="3890750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905" y="0"/>
                      </a:moveTo>
                      <a:lnTo>
                        <a:pt x="1" y="529"/>
                      </a:lnTo>
                      <a:lnTo>
                        <a:pt x="1" y="1572"/>
                      </a:lnTo>
                      <a:lnTo>
                        <a:pt x="905" y="1043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1789;p26">
                  <a:extLst>
                    <a:ext uri="{FF2B5EF4-FFF2-40B4-BE49-F238E27FC236}">
                      <a16:creationId xmlns:a16="http://schemas.microsoft.com/office/drawing/2014/main" id="{EC6B6FEE-62B7-357A-4147-AE3B247E6466}"/>
                    </a:ext>
                  </a:extLst>
                </p:cNvPr>
                <p:cNvSpPr/>
                <p:nvPr/>
              </p:nvSpPr>
              <p:spPr>
                <a:xfrm>
                  <a:off x="2504875" y="3855300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905" y="0"/>
                      </a:moveTo>
                      <a:lnTo>
                        <a:pt x="1" y="515"/>
                      </a:lnTo>
                      <a:lnTo>
                        <a:pt x="1" y="1557"/>
                      </a:lnTo>
                      <a:lnTo>
                        <a:pt x="905" y="1043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1790;p26">
                  <a:extLst>
                    <a:ext uri="{FF2B5EF4-FFF2-40B4-BE49-F238E27FC236}">
                      <a16:creationId xmlns:a16="http://schemas.microsoft.com/office/drawing/2014/main" id="{045E4E05-B82B-8F81-5C7C-5DC9C82C361E}"/>
                    </a:ext>
                  </a:extLst>
                </p:cNvPr>
                <p:cNvSpPr/>
                <p:nvPr/>
              </p:nvSpPr>
              <p:spPr>
                <a:xfrm>
                  <a:off x="2393300" y="3797925"/>
                  <a:ext cx="100475" cy="2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9" h="11500" extrusionOk="0">
                      <a:moveTo>
                        <a:pt x="445" y="1016"/>
                      </a:moveTo>
                      <a:lnTo>
                        <a:pt x="1349" y="1530"/>
                      </a:lnTo>
                      <a:lnTo>
                        <a:pt x="1349" y="2573"/>
                      </a:lnTo>
                      <a:lnTo>
                        <a:pt x="445" y="2059"/>
                      </a:lnTo>
                      <a:lnTo>
                        <a:pt x="445" y="1016"/>
                      </a:lnTo>
                      <a:close/>
                      <a:moveTo>
                        <a:pt x="1558" y="1655"/>
                      </a:moveTo>
                      <a:lnTo>
                        <a:pt x="2462" y="2170"/>
                      </a:lnTo>
                      <a:lnTo>
                        <a:pt x="2462" y="3213"/>
                      </a:lnTo>
                      <a:lnTo>
                        <a:pt x="1558" y="2698"/>
                      </a:lnTo>
                      <a:lnTo>
                        <a:pt x="1558" y="1655"/>
                      </a:lnTo>
                      <a:close/>
                      <a:moveTo>
                        <a:pt x="2670" y="2295"/>
                      </a:moveTo>
                      <a:lnTo>
                        <a:pt x="3574" y="2810"/>
                      </a:lnTo>
                      <a:lnTo>
                        <a:pt x="3574" y="3852"/>
                      </a:lnTo>
                      <a:lnTo>
                        <a:pt x="2670" y="3338"/>
                      </a:lnTo>
                      <a:lnTo>
                        <a:pt x="2670" y="2295"/>
                      </a:lnTo>
                      <a:close/>
                      <a:moveTo>
                        <a:pt x="445" y="2434"/>
                      </a:moveTo>
                      <a:lnTo>
                        <a:pt x="1349" y="2962"/>
                      </a:lnTo>
                      <a:lnTo>
                        <a:pt x="1349" y="4005"/>
                      </a:lnTo>
                      <a:lnTo>
                        <a:pt x="445" y="3477"/>
                      </a:lnTo>
                      <a:lnTo>
                        <a:pt x="445" y="2434"/>
                      </a:lnTo>
                      <a:close/>
                      <a:moveTo>
                        <a:pt x="1558" y="3074"/>
                      </a:moveTo>
                      <a:lnTo>
                        <a:pt x="2462" y="3602"/>
                      </a:lnTo>
                      <a:lnTo>
                        <a:pt x="2462" y="4645"/>
                      </a:lnTo>
                      <a:lnTo>
                        <a:pt x="1558" y="4117"/>
                      </a:lnTo>
                      <a:lnTo>
                        <a:pt x="1558" y="3074"/>
                      </a:lnTo>
                      <a:close/>
                      <a:moveTo>
                        <a:pt x="2670" y="3713"/>
                      </a:moveTo>
                      <a:lnTo>
                        <a:pt x="3574" y="4242"/>
                      </a:lnTo>
                      <a:lnTo>
                        <a:pt x="3574" y="5285"/>
                      </a:lnTo>
                      <a:lnTo>
                        <a:pt x="2670" y="4756"/>
                      </a:lnTo>
                      <a:lnTo>
                        <a:pt x="2670" y="3713"/>
                      </a:lnTo>
                      <a:close/>
                      <a:moveTo>
                        <a:pt x="445" y="3866"/>
                      </a:moveTo>
                      <a:lnTo>
                        <a:pt x="1349" y="4381"/>
                      </a:lnTo>
                      <a:lnTo>
                        <a:pt x="1349" y="5424"/>
                      </a:lnTo>
                      <a:lnTo>
                        <a:pt x="445" y="4909"/>
                      </a:lnTo>
                      <a:lnTo>
                        <a:pt x="445" y="3866"/>
                      </a:lnTo>
                      <a:close/>
                      <a:moveTo>
                        <a:pt x="1558" y="4506"/>
                      </a:moveTo>
                      <a:lnTo>
                        <a:pt x="2462" y="5034"/>
                      </a:lnTo>
                      <a:lnTo>
                        <a:pt x="2462" y="6077"/>
                      </a:lnTo>
                      <a:lnTo>
                        <a:pt x="1558" y="5549"/>
                      </a:lnTo>
                      <a:lnTo>
                        <a:pt x="1558" y="4506"/>
                      </a:lnTo>
                      <a:close/>
                      <a:moveTo>
                        <a:pt x="2670" y="5145"/>
                      </a:moveTo>
                      <a:lnTo>
                        <a:pt x="3574" y="5674"/>
                      </a:lnTo>
                      <a:lnTo>
                        <a:pt x="3574" y="6717"/>
                      </a:lnTo>
                      <a:lnTo>
                        <a:pt x="2670" y="6188"/>
                      </a:lnTo>
                      <a:lnTo>
                        <a:pt x="2670" y="5145"/>
                      </a:lnTo>
                      <a:close/>
                      <a:moveTo>
                        <a:pt x="445" y="5285"/>
                      </a:moveTo>
                      <a:lnTo>
                        <a:pt x="1349" y="5813"/>
                      </a:lnTo>
                      <a:lnTo>
                        <a:pt x="1349" y="6856"/>
                      </a:lnTo>
                      <a:lnTo>
                        <a:pt x="445" y="6327"/>
                      </a:lnTo>
                      <a:lnTo>
                        <a:pt x="445" y="5285"/>
                      </a:lnTo>
                      <a:close/>
                      <a:moveTo>
                        <a:pt x="1558" y="5938"/>
                      </a:moveTo>
                      <a:lnTo>
                        <a:pt x="2462" y="6452"/>
                      </a:lnTo>
                      <a:lnTo>
                        <a:pt x="2462" y="7495"/>
                      </a:lnTo>
                      <a:lnTo>
                        <a:pt x="1558" y="6981"/>
                      </a:lnTo>
                      <a:lnTo>
                        <a:pt x="1558" y="5938"/>
                      </a:lnTo>
                      <a:close/>
                      <a:moveTo>
                        <a:pt x="2670" y="6578"/>
                      </a:moveTo>
                      <a:lnTo>
                        <a:pt x="3574" y="7092"/>
                      </a:lnTo>
                      <a:lnTo>
                        <a:pt x="3574" y="8135"/>
                      </a:lnTo>
                      <a:lnTo>
                        <a:pt x="2670" y="7620"/>
                      </a:lnTo>
                      <a:lnTo>
                        <a:pt x="2670" y="6578"/>
                      </a:lnTo>
                      <a:close/>
                      <a:moveTo>
                        <a:pt x="0" y="1"/>
                      </a:moveTo>
                      <a:lnTo>
                        <a:pt x="0" y="9178"/>
                      </a:lnTo>
                      <a:lnTo>
                        <a:pt x="4019" y="11500"/>
                      </a:lnTo>
                      <a:lnTo>
                        <a:pt x="4019" y="232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1791;p26">
                  <a:extLst>
                    <a:ext uri="{FF2B5EF4-FFF2-40B4-BE49-F238E27FC236}">
                      <a16:creationId xmlns:a16="http://schemas.microsoft.com/office/drawing/2014/main" id="{0A09CAE1-DBA9-9E6D-A8E7-1FE8B57FE011}"/>
                    </a:ext>
                  </a:extLst>
                </p:cNvPr>
                <p:cNvSpPr/>
                <p:nvPr/>
              </p:nvSpPr>
              <p:spPr>
                <a:xfrm>
                  <a:off x="2460050" y="3890750"/>
                  <a:ext cx="22600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72" extrusionOk="0">
                      <a:moveTo>
                        <a:pt x="0" y="0"/>
                      </a:moveTo>
                      <a:lnTo>
                        <a:pt x="0" y="1043"/>
                      </a:lnTo>
                      <a:lnTo>
                        <a:pt x="904" y="1572"/>
                      </a:lnTo>
                      <a:lnTo>
                        <a:pt x="904" y="5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1792;p26">
                  <a:extLst>
                    <a:ext uri="{FF2B5EF4-FFF2-40B4-BE49-F238E27FC236}">
                      <a16:creationId xmlns:a16="http://schemas.microsoft.com/office/drawing/2014/main" id="{1EC008BA-13B1-24AC-BA13-F6FAF8E34044}"/>
                    </a:ext>
                  </a:extLst>
                </p:cNvPr>
                <p:cNvSpPr/>
                <p:nvPr/>
              </p:nvSpPr>
              <p:spPr>
                <a:xfrm>
                  <a:off x="2460050" y="3855300"/>
                  <a:ext cx="22600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58" extrusionOk="0">
                      <a:moveTo>
                        <a:pt x="0" y="0"/>
                      </a:moveTo>
                      <a:lnTo>
                        <a:pt x="0" y="1043"/>
                      </a:lnTo>
                      <a:lnTo>
                        <a:pt x="904" y="1557"/>
                      </a:lnTo>
                      <a:lnTo>
                        <a:pt x="904" y="5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1793;p26">
                  <a:extLst>
                    <a:ext uri="{FF2B5EF4-FFF2-40B4-BE49-F238E27FC236}">
                      <a16:creationId xmlns:a16="http://schemas.microsoft.com/office/drawing/2014/main" id="{B45254DE-633E-A144-BEBD-628FBC2FFDEE}"/>
                    </a:ext>
                  </a:extLst>
                </p:cNvPr>
                <p:cNvSpPr/>
                <p:nvPr/>
              </p:nvSpPr>
              <p:spPr>
                <a:xfrm>
                  <a:off x="2432225" y="3874750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1" y="1"/>
                      </a:moveTo>
                      <a:lnTo>
                        <a:pt x="1" y="1044"/>
                      </a:lnTo>
                      <a:lnTo>
                        <a:pt x="905" y="1572"/>
                      </a:lnTo>
                      <a:lnTo>
                        <a:pt x="905" y="529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1794;p26">
                  <a:extLst>
                    <a:ext uri="{FF2B5EF4-FFF2-40B4-BE49-F238E27FC236}">
                      <a16:creationId xmlns:a16="http://schemas.microsoft.com/office/drawing/2014/main" id="{EF1E1C61-240B-A603-92EF-B983AF305AA6}"/>
                    </a:ext>
                  </a:extLst>
                </p:cNvPr>
                <p:cNvSpPr/>
                <p:nvPr/>
              </p:nvSpPr>
              <p:spPr>
                <a:xfrm>
                  <a:off x="2432225" y="3839300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1" y="0"/>
                      </a:moveTo>
                      <a:lnTo>
                        <a:pt x="1" y="1043"/>
                      </a:lnTo>
                      <a:lnTo>
                        <a:pt x="905" y="1558"/>
                      </a:lnTo>
                      <a:lnTo>
                        <a:pt x="905" y="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1795;p26">
                  <a:extLst>
                    <a:ext uri="{FF2B5EF4-FFF2-40B4-BE49-F238E27FC236}">
                      <a16:creationId xmlns:a16="http://schemas.microsoft.com/office/drawing/2014/main" id="{8E42DD2A-796B-117C-7564-EA9E9717E5D1}"/>
                    </a:ext>
                  </a:extLst>
                </p:cNvPr>
                <p:cNvSpPr/>
                <p:nvPr/>
              </p:nvSpPr>
              <p:spPr>
                <a:xfrm>
                  <a:off x="2393300" y="3739875"/>
                  <a:ext cx="200600" cy="11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4" h="4645" extrusionOk="0">
                      <a:moveTo>
                        <a:pt x="4019" y="1"/>
                      </a:moveTo>
                      <a:lnTo>
                        <a:pt x="0" y="2323"/>
                      </a:lnTo>
                      <a:lnTo>
                        <a:pt x="4019" y="4645"/>
                      </a:lnTo>
                      <a:lnTo>
                        <a:pt x="8023" y="2323"/>
                      </a:lnTo>
                      <a:lnTo>
                        <a:pt x="401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" name="Google Shape;1796;p26">
                <a:extLst>
                  <a:ext uri="{FF2B5EF4-FFF2-40B4-BE49-F238E27FC236}">
                    <a16:creationId xmlns:a16="http://schemas.microsoft.com/office/drawing/2014/main" id="{62A1534E-2613-6E2C-FF16-3E7FFB46756F}"/>
                  </a:ext>
                </a:extLst>
              </p:cNvPr>
              <p:cNvSpPr/>
              <p:nvPr/>
            </p:nvSpPr>
            <p:spPr>
              <a:xfrm>
                <a:off x="2069856" y="3579799"/>
                <a:ext cx="86761" cy="150877"/>
              </a:xfrm>
              <a:custGeom>
                <a:avLst/>
                <a:gdLst/>
                <a:ahLst/>
                <a:cxnLst/>
                <a:rect l="l" t="t" r="r" b="b"/>
                <a:pathLst>
                  <a:path w="904" h="1572" extrusionOk="0">
                    <a:moveTo>
                      <a:pt x="0" y="0"/>
                    </a:moveTo>
                    <a:lnTo>
                      <a:pt x="0" y="1043"/>
                    </a:lnTo>
                    <a:lnTo>
                      <a:pt x="904" y="1572"/>
                    </a:lnTo>
                    <a:lnTo>
                      <a:pt x="904" y="5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5707C-503F-2572-97CE-FF6DCA6C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362" y="15726"/>
            <a:ext cx="6169072" cy="420600"/>
          </a:xfrm>
        </p:spPr>
        <p:txBody>
          <a:bodyPr/>
          <a:lstStyle/>
          <a:p>
            <a:r>
              <a:rPr lang="ru-RU" dirty="0"/>
              <a:t>Прогноз выручки от реализации товаров/услуг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612" y="445165"/>
            <a:ext cx="6302822" cy="132406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A41C16D-EBB5-5C03-2EAB-139EDD02E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12" y="1838665"/>
            <a:ext cx="6302822" cy="139044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2632F41-DA29-5D54-0D13-380DC7C9E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612" y="3406074"/>
            <a:ext cx="6275458" cy="13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76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767;p26">
            <a:extLst>
              <a:ext uri="{FF2B5EF4-FFF2-40B4-BE49-F238E27FC236}">
                <a16:creationId xmlns:a16="http://schemas.microsoft.com/office/drawing/2014/main" id="{E33334C1-2285-E662-7970-CFD238797F95}"/>
              </a:ext>
            </a:extLst>
          </p:cNvPr>
          <p:cNvGrpSpPr/>
          <p:nvPr/>
        </p:nvGrpSpPr>
        <p:grpSpPr>
          <a:xfrm>
            <a:off x="284908" y="349784"/>
            <a:ext cx="3962430" cy="4793716"/>
            <a:chOff x="357250" y="2073752"/>
            <a:chExt cx="1379431" cy="1936911"/>
          </a:xfrm>
        </p:grpSpPr>
        <p:sp>
          <p:nvSpPr>
            <p:cNvPr id="6" name="Google Shape;1768;p26">
              <a:extLst>
                <a:ext uri="{FF2B5EF4-FFF2-40B4-BE49-F238E27FC236}">
                  <a16:creationId xmlns:a16="http://schemas.microsoft.com/office/drawing/2014/main" id="{201E28D2-F83E-3DCE-AFF1-E49128239BDE}"/>
                </a:ext>
              </a:extLst>
            </p:cNvPr>
            <p:cNvSpPr/>
            <p:nvPr/>
          </p:nvSpPr>
          <p:spPr>
            <a:xfrm>
              <a:off x="1540693" y="3301870"/>
              <a:ext cx="161751" cy="132046"/>
            </a:xfrm>
            <a:custGeom>
              <a:avLst/>
              <a:gdLst/>
              <a:ahLst/>
              <a:cxnLst/>
              <a:rect l="l" t="t" r="r" b="b"/>
              <a:pathLst>
                <a:path w="2434" h="1987" extrusionOk="0">
                  <a:moveTo>
                    <a:pt x="372" y="1"/>
                  </a:moveTo>
                  <a:cubicBezTo>
                    <a:pt x="255" y="1"/>
                    <a:pt x="131" y="6"/>
                    <a:pt x="0" y="17"/>
                  </a:cubicBezTo>
                  <a:cubicBezTo>
                    <a:pt x="306" y="212"/>
                    <a:pt x="501" y="532"/>
                    <a:pt x="543" y="879"/>
                  </a:cubicBezTo>
                  <a:cubicBezTo>
                    <a:pt x="677" y="1804"/>
                    <a:pt x="1340" y="1986"/>
                    <a:pt x="1843" y="1986"/>
                  </a:cubicBezTo>
                  <a:cubicBezTo>
                    <a:pt x="2172" y="1986"/>
                    <a:pt x="2434" y="1908"/>
                    <a:pt x="2434" y="1908"/>
                  </a:cubicBezTo>
                  <a:cubicBezTo>
                    <a:pt x="2183" y="1171"/>
                    <a:pt x="1113" y="532"/>
                    <a:pt x="862" y="532"/>
                  </a:cubicBezTo>
                  <a:cubicBezTo>
                    <a:pt x="862" y="532"/>
                    <a:pt x="878" y="530"/>
                    <a:pt x="907" y="530"/>
                  </a:cubicBezTo>
                  <a:cubicBezTo>
                    <a:pt x="1042" y="530"/>
                    <a:pt x="1462" y="567"/>
                    <a:pt x="1919" y="990"/>
                  </a:cubicBezTo>
                  <a:cubicBezTo>
                    <a:pt x="2114" y="1185"/>
                    <a:pt x="2281" y="1408"/>
                    <a:pt x="2420" y="1644"/>
                  </a:cubicBezTo>
                  <a:cubicBezTo>
                    <a:pt x="2420" y="1644"/>
                    <a:pt x="2432" y="1"/>
                    <a:pt x="372" y="1"/>
                  </a:cubicBezTo>
                  <a:close/>
                </a:path>
              </a:pathLst>
            </a:custGeom>
            <a:solidFill>
              <a:srgbClr val="88B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1769;p26">
              <a:extLst>
                <a:ext uri="{FF2B5EF4-FFF2-40B4-BE49-F238E27FC236}">
                  <a16:creationId xmlns:a16="http://schemas.microsoft.com/office/drawing/2014/main" id="{64FF96FA-25CB-F91D-E1D6-FC9C973666A0}"/>
                </a:ext>
              </a:extLst>
            </p:cNvPr>
            <p:cNvGrpSpPr/>
            <p:nvPr/>
          </p:nvGrpSpPr>
          <p:grpSpPr>
            <a:xfrm>
              <a:off x="357250" y="2073752"/>
              <a:ext cx="800999" cy="1835810"/>
              <a:chOff x="1310875" y="2176202"/>
              <a:chExt cx="800999" cy="1835810"/>
            </a:xfrm>
          </p:grpSpPr>
          <p:sp>
            <p:nvSpPr>
              <p:cNvPr id="30" name="Google Shape;1770;p26">
                <a:extLst>
                  <a:ext uri="{FF2B5EF4-FFF2-40B4-BE49-F238E27FC236}">
                    <a16:creationId xmlns:a16="http://schemas.microsoft.com/office/drawing/2014/main" id="{36CC62A1-6BCC-7329-E545-871B789E9F03}"/>
                  </a:ext>
                </a:extLst>
              </p:cNvPr>
              <p:cNvSpPr/>
              <p:nvPr/>
            </p:nvSpPr>
            <p:spPr>
              <a:xfrm>
                <a:off x="1310875" y="2410483"/>
                <a:ext cx="400499" cy="1601529"/>
              </a:xfrm>
              <a:custGeom>
                <a:avLst/>
                <a:gdLst/>
                <a:ahLst/>
                <a:cxnLst/>
                <a:rect l="l" t="t" r="r" b="b"/>
                <a:pathLst>
                  <a:path w="2448" h="9789" extrusionOk="0">
                    <a:moveTo>
                      <a:pt x="1" y="0"/>
                    </a:moveTo>
                    <a:lnTo>
                      <a:pt x="1" y="8371"/>
                    </a:lnTo>
                    <a:lnTo>
                      <a:pt x="2448" y="9789"/>
                    </a:lnTo>
                    <a:lnTo>
                      <a:pt x="2448" y="14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771;p26">
                <a:extLst>
                  <a:ext uri="{FF2B5EF4-FFF2-40B4-BE49-F238E27FC236}">
                    <a16:creationId xmlns:a16="http://schemas.microsoft.com/office/drawing/2014/main" id="{3EBFCE9E-96F2-D711-B6AB-49D472F91ABF}"/>
                  </a:ext>
                </a:extLst>
              </p:cNvPr>
              <p:cNvSpPr/>
              <p:nvPr/>
            </p:nvSpPr>
            <p:spPr>
              <a:xfrm>
                <a:off x="1711211" y="2410483"/>
                <a:ext cx="400663" cy="1601529"/>
              </a:xfrm>
              <a:custGeom>
                <a:avLst/>
                <a:gdLst/>
                <a:ahLst/>
                <a:cxnLst/>
                <a:rect l="l" t="t" r="r" b="b"/>
                <a:pathLst>
                  <a:path w="2449" h="9789" extrusionOk="0">
                    <a:moveTo>
                      <a:pt x="2142" y="487"/>
                    </a:moveTo>
                    <a:lnTo>
                      <a:pt x="2142" y="8246"/>
                    </a:lnTo>
                    <a:lnTo>
                      <a:pt x="1391" y="8690"/>
                    </a:lnTo>
                    <a:lnTo>
                      <a:pt x="1391" y="918"/>
                    </a:lnTo>
                    <a:lnTo>
                      <a:pt x="2142" y="487"/>
                    </a:lnTo>
                    <a:close/>
                    <a:moveTo>
                      <a:pt x="1058" y="1113"/>
                    </a:moveTo>
                    <a:lnTo>
                      <a:pt x="1058" y="8871"/>
                    </a:lnTo>
                    <a:lnTo>
                      <a:pt x="307" y="9302"/>
                    </a:lnTo>
                    <a:lnTo>
                      <a:pt x="307" y="1544"/>
                    </a:lnTo>
                    <a:lnTo>
                      <a:pt x="1058" y="1113"/>
                    </a:lnTo>
                    <a:close/>
                    <a:moveTo>
                      <a:pt x="2448" y="0"/>
                    </a:moveTo>
                    <a:lnTo>
                      <a:pt x="1" y="1418"/>
                    </a:lnTo>
                    <a:lnTo>
                      <a:pt x="1" y="9789"/>
                    </a:lnTo>
                    <a:lnTo>
                      <a:pt x="2448" y="8371"/>
                    </a:lnTo>
                    <a:lnTo>
                      <a:pt x="244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772;p26">
                <a:extLst>
                  <a:ext uri="{FF2B5EF4-FFF2-40B4-BE49-F238E27FC236}">
                    <a16:creationId xmlns:a16="http://schemas.microsoft.com/office/drawing/2014/main" id="{61270AF5-120D-BEDC-166E-45BEAFED46EA}"/>
                  </a:ext>
                </a:extLst>
              </p:cNvPr>
              <p:cNvSpPr/>
              <p:nvPr/>
            </p:nvSpPr>
            <p:spPr>
              <a:xfrm>
                <a:off x="1938783" y="2489995"/>
                <a:ext cx="123029" cy="1342379"/>
              </a:xfrm>
              <a:custGeom>
                <a:avLst/>
                <a:gdLst/>
                <a:ahLst/>
                <a:cxnLst/>
                <a:rect l="l" t="t" r="r" b="b"/>
                <a:pathLst>
                  <a:path w="752" h="8205" extrusionOk="0">
                    <a:moveTo>
                      <a:pt x="751" y="1"/>
                    </a:moveTo>
                    <a:lnTo>
                      <a:pt x="0" y="432"/>
                    </a:lnTo>
                    <a:lnTo>
                      <a:pt x="0" y="8204"/>
                    </a:lnTo>
                    <a:lnTo>
                      <a:pt x="751" y="7760"/>
                    </a:lnTo>
                    <a:lnTo>
                      <a:pt x="75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773;p26">
                <a:extLst>
                  <a:ext uri="{FF2B5EF4-FFF2-40B4-BE49-F238E27FC236}">
                    <a16:creationId xmlns:a16="http://schemas.microsoft.com/office/drawing/2014/main" id="{C4377D52-D69C-0C2A-67AC-CB01E0DDAE4F}"/>
                  </a:ext>
                </a:extLst>
              </p:cNvPr>
              <p:cNvSpPr/>
              <p:nvPr/>
            </p:nvSpPr>
            <p:spPr>
              <a:xfrm>
                <a:off x="1761274" y="2592411"/>
                <a:ext cx="123029" cy="1340089"/>
              </a:xfrm>
              <a:custGeom>
                <a:avLst/>
                <a:gdLst/>
                <a:ahLst/>
                <a:cxnLst/>
                <a:rect l="l" t="t" r="r" b="b"/>
                <a:pathLst>
                  <a:path w="752" h="8191" extrusionOk="0">
                    <a:moveTo>
                      <a:pt x="752" y="1"/>
                    </a:moveTo>
                    <a:lnTo>
                      <a:pt x="1" y="432"/>
                    </a:lnTo>
                    <a:lnTo>
                      <a:pt x="1" y="8190"/>
                    </a:lnTo>
                    <a:lnTo>
                      <a:pt x="752" y="7759"/>
                    </a:lnTo>
                    <a:lnTo>
                      <a:pt x="75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774;p26">
                <a:extLst>
                  <a:ext uri="{FF2B5EF4-FFF2-40B4-BE49-F238E27FC236}">
                    <a16:creationId xmlns:a16="http://schemas.microsoft.com/office/drawing/2014/main" id="{E2C32603-FE76-85F3-15AA-01D35603FCBF}"/>
                  </a:ext>
                </a:extLst>
              </p:cNvPr>
              <p:cNvSpPr/>
              <p:nvPr/>
            </p:nvSpPr>
            <p:spPr>
              <a:xfrm>
                <a:off x="1310875" y="2176202"/>
                <a:ext cx="800998" cy="466438"/>
              </a:xfrm>
              <a:custGeom>
                <a:avLst/>
                <a:gdLst/>
                <a:ahLst/>
                <a:cxnLst/>
                <a:rect l="l" t="t" r="r" b="b"/>
                <a:pathLst>
                  <a:path w="4896" h="2851" extrusionOk="0">
                    <a:moveTo>
                      <a:pt x="2448" y="0"/>
                    </a:moveTo>
                    <a:lnTo>
                      <a:pt x="1" y="1432"/>
                    </a:lnTo>
                    <a:lnTo>
                      <a:pt x="2448" y="2850"/>
                    </a:lnTo>
                    <a:lnTo>
                      <a:pt x="4895" y="1432"/>
                    </a:lnTo>
                    <a:lnTo>
                      <a:pt x="244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775;p26">
              <a:extLst>
                <a:ext uri="{FF2B5EF4-FFF2-40B4-BE49-F238E27FC236}">
                  <a16:creationId xmlns:a16="http://schemas.microsoft.com/office/drawing/2014/main" id="{8BC5B5FD-8157-6B55-C644-5D8C6A7C1FFB}"/>
                </a:ext>
              </a:extLst>
            </p:cNvPr>
            <p:cNvGrpSpPr/>
            <p:nvPr/>
          </p:nvGrpSpPr>
          <p:grpSpPr>
            <a:xfrm>
              <a:off x="966578" y="2684062"/>
              <a:ext cx="770103" cy="1326601"/>
              <a:chOff x="1920203" y="2786512"/>
              <a:chExt cx="770103" cy="1326601"/>
            </a:xfrm>
          </p:grpSpPr>
          <p:grpSp>
            <p:nvGrpSpPr>
              <p:cNvPr id="9" name="Google Shape;1776;p26">
                <a:extLst>
                  <a:ext uri="{FF2B5EF4-FFF2-40B4-BE49-F238E27FC236}">
                    <a16:creationId xmlns:a16="http://schemas.microsoft.com/office/drawing/2014/main" id="{98A4C7D1-32CF-96F4-48D7-0B1CBE77BCA9}"/>
                  </a:ext>
                </a:extLst>
              </p:cNvPr>
              <p:cNvGrpSpPr/>
              <p:nvPr/>
            </p:nvGrpSpPr>
            <p:grpSpPr>
              <a:xfrm>
                <a:off x="1920203" y="2786512"/>
                <a:ext cx="770103" cy="1326601"/>
                <a:chOff x="2393300" y="3739875"/>
                <a:chExt cx="200600" cy="345550"/>
              </a:xfrm>
            </p:grpSpPr>
            <p:sp>
              <p:nvSpPr>
                <p:cNvPr id="11" name="Google Shape;1777;p26">
                  <a:extLst>
                    <a:ext uri="{FF2B5EF4-FFF2-40B4-BE49-F238E27FC236}">
                      <a16:creationId xmlns:a16="http://schemas.microsoft.com/office/drawing/2014/main" id="{B31D3135-0E17-EA47-8A1F-7D11F0DC04D5}"/>
                    </a:ext>
                  </a:extLst>
                </p:cNvPr>
                <p:cNvSpPr/>
                <p:nvPr/>
              </p:nvSpPr>
              <p:spPr>
                <a:xfrm>
                  <a:off x="2432225" y="3910550"/>
                  <a:ext cx="22625" cy="3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3" extrusionOk="0">
                      <a:moveTo>
                        <a:pt x="1" y="1"/>
                      </a:moveTo>
                      <a:lnTo>
                        <a:pt x="1" y="1044"/>
                      </a:lnTo>
                      <a:lnTo>
                        <a:pt x="905" y="1572"/>
                      </a:lnTo>
                      <a:lnTo>
                        <a:pt x="905" y="51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" name="Google Shape;1778;p26">
                  <a:extLst>
                    <a:ext uri="{FF2B5EF4-FFF2-40B4-BE49-F238E27FC236}">
                      <a16:creationId xmlns:a16="http://schemas.microsoft.com/office/drawing/2014/main" id="{53523D9B-1CB7-40A8-F631-C2C02E95ADCB}"/>
                    </a:ext>
                  </a:extLst>
                </p:cNvPr>
                <p:cNvSpPr/>
                <p:nvPr/>
              </p:nvSpPr>
              <p:spPr>
                <a:xfrm>
                  <a:off x="2493750" y="3797925"/>
                  <a:ext cx="100150" cy="2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6" h="11500" extrusionOk="0">
                      <a:moveTo>
                        <a:pt x="3560" y="1016"/>
                      </a:moveTo>
                      <a:lnTo>
                        <a:pt x="3560" y="2059"/>
                      </a:lnTo>
                      <a:lnTo>
                        <a:pt x="2657" y="2573"/>
                      </a:lnTo>
                      <a:lnTo>
                        <a:pt x="2657" y="1530"/>
                      </a:lnTo>
                      <a:lnTo>
                        <a:pt x="3560" y="1016"/>
                      </a:lnTo>
                      <a:close/>
                      <a:moveTo>
                        <a:pt x="2462" y="1655"/>
                      </a:moveTo>
                      <a:lnTo>
                        <a:pt x="2462" y="2698"/>
                      </a:lnTo>
                      <a:lnTo>
                        <a:pt x="1558" y="3213"/>
                      </a:lnTo>
                      <a:lnTo>
                        <a:pt x="1558" y="2170"/>
                      </a:lnTo>
                      <a:lnTo>
                        <a:pt x="2462" y="1655"/>
                      </a:lnTo>
                      <a:close/>
                      <a:moveTo>
                        <a:pt x="1350" y="2295"/>
                      </a:moveTo>
                      <a:lnTo>
                        <a:pt x="1350" y="3338"/>
                      </a:lnTo>
                      <a:lnTo>
                        <a:pt x="446" y="3852"/>
                      </a:lnTo>
                      <a:lnTo>
                        <a:pt x="446" y="2810"/>
                      </a:lnTo>
                      <a:lnTo>
                        <a:pt x="1350" y="2295"/>
                      </a:lnTo>
                      <a:close/>
                      <a:moveTo>
                        <a:pt x="3560" y="2434"/>
                      </a:moveTo>
                      <a:lnTo>
                        <a:pt x="3560" y="3477"/>
                      </a:lnTo>
                      <a:lnTo>
                        <a:pt x="2657" y="4005"/>
                      </a:lnTo>
                      <a:lnTo>
                        <a:pt x="2657" y="2962"/>
                      </a:lnTo>
                      <a:lnTo>
                        <a:pt x="3560" y="2434"/>
                      </a:lnTo>
                      <a:close/>
                      <a:moveTo>
                        <a:pt x="2462" y="3074"/>
                      </a:moveTo>
                      <a:lnTo>
                        <a:pt x="2462" y="4117"/>
                      </a:lnTo>
                      <a:lnTo>
                        <a:pt x="1558" y="4645"/>
                      </a:lnTo>
                      <a:lnTo>
                        <a:pt x="1558" y="3602"/>
                      </a:lnTo>
                      <a:lnTo>
                        <a:pt x="2462" y="3074"/>
                      </a:lnTo>
                      <a:close/>
                      <a:moveTo>
                        <a:pt x="1350" y="3713"/>
                      </a:moveTo>
                      <a:lnTo>
                        <a:pt x="1350" y="4756"/>
                      </a:lnTo>
                      <a:lnTo>
                        <a:pt x="446" y="5285"/>
                      </a:lnTo>
                      <a:lnTo>
                        <a:pt x="446" y="4242"/>
                      </a:lnTo>
                      <a:lnTo>
                        <a:pt x="1350" y="3713"/>
                      </a:lnTo>
                      <a:close/>
                      <a:moveTo>
                        <a:pt x="3560" y="3866"/>
                      </a:moveTo>
                      <a:lnTo>
                        <a:pt x="3560" y="4909"/>
                      </a:lnTo>
                      <a:lnTo>
                        <a:pt x="2657" y="5424"/>
                      </a:lnTo>
                      <a:lnTo>
                        <a:pt x="2657" y="4381"/>
                      </a:lnTo>
                      <a:lnTo>
                        <a:pt x="3560" y="3866"/>
                      </a:lnTo>
                      <a:close/>
                      <a:moveTo>
                        <a:pt x="2462" y="4506"/>
                      </a:moveTo>
                      <a:lnTo>
                        <a:pt x="2462" y="5549"/>
                      </a:lnTo>
                      <a:lnTo>
                        <a:pt x="1558" y="6063"/>
                      </a:lnTo>
                      <a:lnTo>
                        <a:pt x="1558" y="5020"/>
                      </a:lnTo>
                      <a:lnTo>
                        <a:pt x="2462" y="4506"/>
                      </a:lnTo>
                      <a:close/>
                      <a:moveTo>
                        <a:pt x="1350" y="5145"/>
                      </a:moveTo>
                      <a:lnTo>
                        <a:pt x="1350" y="6188"/>
                      </a:lnTo>
                      <a:lnTo>
                        <a:pt x="446" y="6703"/>
                      </a:lnTo>
                      <a:lnTo>
                        <a:pt x="446" y="5660"/>
                      </a:lnTo>
                      <a:lnTo>
                        <a:pt x="1350" y="5145"/>
                      </a:lnTo>
                      <a:close/>
                      <a:moveTo>
                        <a:pt x="3560" y="5298"/>
                      </a:moveTo>
                      <a:lnTo>
                        <a:pt x="3560" y="6341"/>
                      </a:lnTo>
                      <a:lnTo>
                        <a:pt x="2657" y="6856"/>
                      </a:lnTo>
                      <a:lnTo>
                        <a:pt x="2657" y="5813"/>
                      </a:lnTo>
                      <a:lnTo>
                        <a:pt x="3560" y="5298"/>
                      </a:lnTo>
                      <a:close/>
                      <a:moveTo>
                        <a:pt x="2462" y="5924"/>
                      </a:moveTo>
                      <a:lnTo>
                        <a:pt x="2462" y="6967"/>
                      </a:lnTo>
                      <a:lnTo>
                        <a:pt x="1558" y="7495"/>
                      </a:lnTo>
                      <a:lnTo>
                        <a:pt x="1558" y="6452"/>
                      </a:lnTo>
                      <a:lnTo>
                        <a:pt x="2462" y="5924"/>
                      </a:lnTo>
                      <a:close/>
                      <a:moveTo>
                        <a:pt x="1350" y="6564"/>
                      </a:moveTo>
                      <a:lnTo>
                        <a:pt x="1350" y="7607"/>
                      </a:lnTo>
                      <a:lnTo>
                        <a:pt x="446" y="8135"/>
                      </a:lnTo>
                      <a:lnTo>
                        <a:pt x="446" y="7092"/>
                      </a:lnTo>
                      <a:lnTo>
                        <a:pt x="1350" y="6564"/>
                      </a:lnTo>
                      <a:close/>
                      <a:moveTo>
                        <a:pt x="4005" y="1"/>
                      </a:moveTo>
                      <a:lnTo>
                        <a:pt x="1" y="2323"/>
                      </a:lnTo>
                      <a:lnTo>
                        <a:pt x="1" y="11500"/>
                      </a:lnTo>
                      <a:lnTo>
                        <a:pt x="1447" y="10652"/>
                      </a:lnTo>
                      <a:lnTo>
                        <a:pt x="1447" y="8663"/>
                      </a:lnTo>
                      <a:lnTo>
                        <a:pt x="2559" y="8024"/>
                      </a:lnTo>
                      <a:lnTo>
                        <a:pt x="2559" y="10012"/>
                      </a:lnTo>
                      <a:lnTo>
                        <a:pt x="4005" y="9178"/>
                      </a:lnTo>
                      <a:lnTo>
                        <a:pt x="400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779;p26">
                  <a:extLst>
                    <a:ext uri="{FF2B5EF4-FFF2-40B4-BE49-F238E27FC236}">
                      <a16:creationId xmlns:a16="http://schemas.microsoft.com/office/drawing/2014/main" id="{2D4051D0-7E8F-7C28-B888-F131618F69C6}"/>
                    </a:ext>
                  </a:extLst>
                </p:cNvPr>
                <p:cNvSpPr/>
                <p:nvPr/>
              </p:nvSpPr>
              <p:spPr>
                <a:xfrm>
                  <a:off x="2560150" y="3930375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904" y="0"/>
                      </a:moveTo>
                      <a:lnTo>
                        <a:pt x="1" y="515"/>
                      </a:lnTo>
                      <a:lnTo>
                        <a:pt x="1" y="1558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780;p26">
                  <a:extLst>
                    <a:ext uri="{FF2B5EF4-FFF2-40B4-BE49-F238E27FC236}">
                      <a16:creationId xmlns:a16="http://schemas.microsoft.com/office/drawing/2014/main" id="{954B2B97-8B8A-EE76-E1E4-B6BE7CB72DEF}"/>
                    </a:ext>
                  </a:extLst>
                </p:cNvPr>
                <p:cNvSpPr/>
                <p:nvPr/>
              </p:nvSpPr>
              <p:spPr>
                <a:xfrm>
                  <a:off x="2560150" y="3894575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904" y="0"/>
                      </a:moveTo>
                      <a:lnTo>
                        <a:pt x="1" y="515"/>
                      </a:lnTo>
                      <a:lnTo>
                        <a:pt x="1" y="1558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781;p26">
                  <a:extLst>
                    <a:ext uri="{FF2B5EF4-FFF2-40B4-BE49-F238E27FC236}">
                      <a16:creationId xmlns:a16="http://schemas.microsoft.com/office/drawing/2014/main" id="{D3222374-1B67-4883-6E8C-C60981F1C3F0}"/>
                    </a:ext>
                  </a:extLst>
                </p:cNvPr>
                <p:cNvSpPr/>
                <p:nvPr/>
              </p:nvSpPr>
              <p:spPr>
                <a:xfrm>
                  <a:off x="2560150" y="3858775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904" y="0"/>
                      </a:moveTo>
                      <a:lnTo>
                        <a:pt x="1" y="528"/>
                      </a:lnTo>
                      <a:lnTo>
                        <a:pt x="1" y="1571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782;p26">
                  <a:extLst>
                    <a:ext uri="{FF2B5EF4-FFF2-40B4-BE49-F238E27FC236}">
                      <a16:creationId xmlns:a16="http://schemas.microsoft.com/office/drawing/2014/main" id="{747D39B7-7771-C4D5-9E39-98B7D95766B9}"/>
                    </a:ext>
                  </a:extLst>
                </p:cNvPr>
                <p:cNvSpPr/>
                <p:nvPr/>
              </p:nvSpPr>
              <p:spPr>
                <a:xfrm>
                  <a:off x="2560150" y="3823300"/>
                  <a:ext cx="22625" cy="3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9" extrusionOk="0">
                      <a:moveTo>
                        <a:pt x="904" y="1"/>
                      </a:moveTo>
                      <a:lnTo>
                        <a:pt x="1" y="515"/>
                      </a:lnTo>
                      <a:lnTo>
                        <a:pt x="1" y="1558"/>
                      </a:lnTo>
                      <a:lnTo>
                        <a:pt x="904" y="1044"/>
                      </a:lnTo>
                      <a:lnTo>
                        <a:pt x="90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83;p26">
                  <a:extLst>
                    <a:ext uri="{FF2B5EF4-FFF2-40B4-BE49-F238E27FC236}">
                      <a16:creationId xmlns:a16="http://schemas.microsoft.com/office/drawing/2014/main" id="{575033CF-EA93-31EC-F742-7DF535162F4F}"/>
                    </a:ext>
                  </a:extLst>
                </p:cNvPr>
                <p:cNvSpPr/>
                <p:nvPr/>
              </p:nvSpPr>
              <p:spPr>
                <a:xfrm>
                  <a:off x="2532700" y="3946375"/>
                  <a:ext cx="22600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58" extrusionOk="0">
                      <a:moveTo>
                        <a:pt x="904" y="0"/>
                      </a:moveTo>
                      <a:lnTo>
                        <a:pt x="0" y="514"/>
                      </a:lnTo>
                      <a:lnTo>
                        <a:pt x="0" y="1557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784;p26">
                  <a:extLst>
                    <a:ext uri="{FF2B5EF4-FFF2-40B4-BE49-F238E27FC236}">
                      <a16:creationId xmlns:a16="http://schemas.microsoft.com/office/drawing/2014/main" id="{0AE1A12D-4C87-D0D4-F553-33034538B41D}"/>
                    </a:ext>
                  </a:extLst>
                </p:cNvPr>
                <p:cNvSpPr/>
                <p:nvPr/>
              </p:nvSpPr>
              <p:spPr>
                <a:xfrm>
                  <a:off x="2532700" y="3910550"/>
                  <a:ext cx="22600" cy="3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73" extrusionOk="0">
                      <a:moveTo>
                        <a:pt x="904" y="1"/>
                      </a:moveTo>
                      <a:lnTo>
                        <a:pt x="0" y="515"/>
                      </a:lnTo>
                      <a:lnTo>
                        <a:pt x="0" y="1572"/>
                      </a:lnTo>
                      <a:lnTo>
                        <a:pt x="904" y="1044"/>
                      </a:lnTo>
                      <a:lnTo>
                        <a:pt x="90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785;p26">
                  <a:extLst>
                    <a:ext uri="{FF2B5EF4-FFF2-40B4-BE49-F238E27FC236}">
                      <a16:creationId xmlns:a16="http://schemas.microsoft.com/office/drawing/2014/main" id="{A3557B82-C1D0-F874-495F-003E6E7CE8CF}"/>
                    </a:ext>
                  </a:extLst>
                </p:cNvPr>
                <p:cNvSpPr/>
                <p:nvPr/>
              </p:nvSpPr>
              <p:spPr>
                <a:xfrm>
                  <a:off x="2532700" y="3874750"/>
                  <a:ext cx="22600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72" extrusionOk="0">
                      <a:moveTo>
                        <a:pt x="904" y="1"/>
                      </a:moveTo>
                      <a:lnTo>
                        <a:pt x="0" y="529"/>
                      </a:lnTo>
                      <a:lnTo>
                        <a:pt x="0" y="1572"/>
                      </a:lnTo>
                      <a:lnTo>
                        <a:pt x="904" y="1044"/>
                      </a:lnTo>
                      <a:lnTo>
                        <a:pt x="90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1786;p26">
                  <a:extLst>
                    <a:ext uri="{FF2B5EF4-FFF2-40B4-BE49-F238E27FC236}">
                      <a16:creationId xmlns:a16="http://schemas.microsoft.com/office/drawing/2014/main" id="{757EA904-F49C-DA73-083F-D88F77F19163}"/>
                    </a:ext>
                  </a:extLst>
                </p:cNvPr>
                <p:cNvSpPr/>
                <p:nvPr/>
              </p:nvSpPr>
              <p:spPr>
                <a:xfrm>
                  <a:off x="2532700" y="3839300"/>
                  <a:ext cx="22600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58" extrusionOk="0">
                      <a:moveTo>
                        <a:pt x="904" y="0"/>
                      </a:moveTo>
                      <a:lnTo>
                        <a:pt x="0" y="515"/>
                      </a:lnTo>
                      <a:lnTo>
                        <a:pt x="0" y="1558"/>
                      </a:lnTo>
                      <a:lnTo>
                        <a:pt x="904" y="1043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1787;p26">
                  <a:extLst>
                    <a:ext uri="{FF2B5EF4-FFF2-40B4-BE49-F238E27FC236}">
                      <a16:creationId xmlns:a16="http://schemas.microsoft.com/office/drawing/2014/main" id="{57389A50-66A9-143A-4834-61EE4FED6771}"/>
                    </a:ext>
                  </a:extLst>
                </p:cNvPr>
                <p:cNvSpPr/>
                <p:nvPr/>
              </p:nvSpPr>
              <p:spPr>
                <a:xfrm>
                  <a:off x="2504875" y="3926550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905" y="0"/>
                      </a:moveTo>
                      <a:lnTo>
                        <a:pt x="1" y="515"/>
                      </a:lnTo>
                      <a:lnTo>
                        <a:pt x="1" y="1572"/>
                      </a:lnTo>
                      <a:lnTo>
                        <a:pt x="905" y="1043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1788;p26">
                  <a:extLst>
                    <a:ext uri="{FF2B5EF4-FFF2-40B4-BE49-F238E27FC236}">
                      <a16:creationId xmlns:a16="http://schemas.microsoft.com/office/drawing/2014/main" id="{3814C369-AF58-9A0C-54F0-C724B8BE8883}"/>
                    </a:ext>
                  </a:extLst>
                </p:cNvPr>
                <p:cNvSpPr/>
                <p:nvPr/>
              </p:nvSpPr>
              <p:spPr>
                <a:xfrm>
                  <a:off x="2504875" y="3890750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905" y="0"/>
                      </a:moveTo>
                      <a:lnTo>
                        <a:pt x="1" y="529"/>
                      </a:lnTo>
                      <a:lnTo>
                        <a:pt x="1" y="1572"/>
                      </a:lnTo>
                      <a:lnTo>
                        <a:pt x="905" y="1043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1789;p26">
                  <a:extLst>
                    <a:ext uri="{FF2B5EF4-FFF2-40B4-BE49-F238E27FC236}">
                      <a16:creationId xmlns:a16="http://schemas.microsoft.com/office/drawing/2014/main" id="{EC6B6FEE-62B7-357A-4147-AE3B247E6466}"/>
                    </a:ext>
                  </a:extLst>
                </p:cNvPr>
                <p:cNvSpPr/>
                <p:nvPr/>
              </p:nvSpPr>
              <p:spPr>
                <a:xfrm>
                  <a:off x="2504875" y="3855300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905" y="0"/>
                      </a:moveTo>
                      <a:lnTo>
                        <a:pt x="1" y="515"/>
                      </a:lnTo>
                      <a:lnTo>
                        <a:pt x="1" y="1557"/>
                      </a:lnTo>
                      <a:lnTo>
                        <a:pt x="905" y="1043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1790;p26">
                  <a:extLst>
                    <a:ext uri="{FF2B5EF4-FFF2-40B4-BE49-F238E27FC236}">
                      <a16:creationId xmlns:a16="http://schemas.microsoft.com/office/drawing/2014/main" id="{045E4E05-B82B-8F81-5C7C-5DC9C82C361E}"/>
                    </a:ext>
                  </a:extLst>
                </p:cNvPr>
                <p:cNvSpPr/>
                <p:nvPr/>
              </p:nvSpPr>
              <p:spPr>
                <a:xfrm>
                  <a:off x="2393300" y="3797925"/>
                  <a:ext cx="100475" cy="2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9" h="11500" extrusionOk="0">
                      <a:moveTo>
                        <a:pt x="445" y="1016"/>
                      </a:moveTo>
                      <a:lnTo>
                        <a:pt x="1349" y="1530"/>
                      </a:lnTo>
                      <a:lnTo>
                        <a:pt x="1349" y="2573"/>
                      </a:lnTo>
                      <a:lnTo>
                        <a:pt x="445" y="2059"/>
                      </a:lnTo>
                      <a:lnTo>
                        <a:pt x="445" y="1016"/>
                      </a:lnTo>
                      <a:close/>
                      <a:moveTo>
                        <a:pt x="1558" y="1655"/>
                      </a:moveTo>
                      <a:lnTo>
                        <a:pt x="2462" y="2170"/>
                      </a:lnTo>
                      <a:lnTo>
                        <a:pt x="2462" y="3213"/>
                      </a:lnTo>
                      <a:lnTo>
                        <a:pt x="1558" y="2698"/>
                      </a:lnTo>
                      <a:lnTo>
                        <a:pt x="1558" y="1655"/>
                      </a:lnTo>
                      <a:close/>
                      <a:moveTo>
                        <a:pt x="2670" y="2295"/>
                      </a:moveTo>
                      <a:lnTo>
                        <a:pt x="3574" y="2810"/>
                      </a:lnTo>
                      <a:lnTo>
                        <a:pt x="3574" y="3852"/>
                      </a:lnTo>
                      <a:lnTo>
                        <a:pt x="2670" y="3338"/>
                      </a:lnTo>
                      <a:lnTo>
                        <a:pt x="2670" y="2295"/>
                      </a:lnTo>
                      <a:close/>
                      <a:moveTo>
                        <a:pt x="445" y="2434"/>
                      </a:moveTo>
                      <a:lnTo>
                        <a:pt x="1349" y="2962"/>
                      </a:lnTo>
                      <a:lnTo>
                        <a:pt x="1349" y="4005"/>
                      </a:lnTo>
                      <a:lnTo>
                        <a:pt x="445" y="3477"/>
                      </a:lnTo>
                      <a:lnTo>
                        <a:pt x="445" y="2434"/>
                      </a:lnTo>
                      <a:close/>
                      <a:moveTo>
                        <a:pt x="1558" y="3074"/>
                      </a:moveTo>
                      <a:lnTo>
                        <a:pt x="2462" y="3602"/>
                      </a:lnTo>
                      <a:lnTo>
                        <a:pt x="2462" y="4645"/>
                      </a:lnTo>
                      <a:lnTo>
                        <a:pt x="1558" y="4117"/>
                      </a:lnTo>
                      <a:lnTo>
                        <a:pt x="1558" y="3074"/>
                      </a:lnTo>
                      <a:close/>
                      <a:moveTo>
                        <a:pt x="2670" y="3713"/>
                      </a:moveTo>
                      <a:lnTo>
                        <a:pt x="3574" y="4242"/>
                      </a:lnTo>
                      <a:lnTo>
                        <a:pt x="3574" y="5285"/>
                      </a:lnTo>
                      <a:lnTo>
                        <a:pt x="2670" y="4756"/>
                      </a:lnTo>
                      <a:lnTo>
                        <a:pt x="2670" y="3713"/>
                      </a:lnTo>
                      <a:close/>
                      <a:moveTo>
                        <a:pt x="445" y="3866"/>
                      </a:moveTo>
                      <a:lnTo>
                        <a:pt x="1349" y="4381"/>
                      </a:lnTo>
                      <a:lnTo>
                        <a:pt x="1349" y="5424"/>
                      </a:lnTo>
                      <a:lnTo>
                        <a:pt x="445" y="4909"/>
                      </a:lnTo>
                      <a:lnTo>
                        <a:pt x="445" y="3866"/>
                      </a:lnTo>
                      <a:close/>
                      <a:moveTo>
                        <a:pt x="1558" y="4506"/>
                      </a:moveTo>
                      <a:lnTo>
                        <a:pt x="2462" y="5034"/>
                      </a:lnTo>
                      <a:lnTo>
                        <a:pt x="2462" y="6077"/>
                      </a:lnTo>
                      <a:lnTo>
                        <a:pt x="1558" y="5549"/>
                      </a:lnTo>
                      <a:lnTo>
                        <a:pt x="1558" y="4506"/>
                      </a:lnTo>
                      <a:close/>
                      <a:moveTo>
                        <a:pt x="2670" y="5145"/>
                      </a:moveTo>
                      <a:lnTo>
                        <a:pt x="3574" y="5674"/>
                      </a:lnTo>
                      <a:lnTo>
                        <a:pt x="3574" y="6717"/>
                      </a:lnTo>
                      <a:lnTo>
                        <a:pt x="2670" y="6188"/>
                      </a:lnTo>
                      <a:lnTo>
                        <a:pt x="2670" y="5145"/>
                      </a:lnTo>
                      <a:close/>
                      <a:moveTo>
                        <a:pt x="445" y="5285"/>
                      </a:moveTo>
                      <a:lnTo>
                        <a:pt x="1349" y="5813"/>
                      </a:lnTo>
                      <a:lnTo>
                        <a:pt x="1349" y="6856"/>
                      </a:lnTo>
                      <a:lnTo>
                        <a:pt x="445" y="6327"/>
                      </a:lnTo>
                      <a:lnTo>
                        <a:pt x="445" y="5285"/>
                      </a:lnTo>
                      <a:close/>
                      <a:moveTo>
                        <a:pt x="1558" y="5938"/>
                      </a:moveTo>
                      <a:lnTo>
                        <a:pt x="2462" y="6452"/>
                      </a:lnTo>
                      <a:lnTo>
                        <a:pt x="2462" y="7495"/>
                      </a:lnTo>
                      <a:lnTo>
                        <a:pt x="1558" y="6981"/>
                      </a:lnTo>
                      <a:lnTo>
                        <a:pt x="1558" y="5938"/>
                      </a:lnTo>
                      <a:close/>
                      <a:moveTo>
                        <a:pt x="2670" y="6578"/>
                      </a:moveTo>
                      <a:lnTo>
                        <a:pt x="3574" y="7092"/>
                      </a:lnTo>
                      <a:lnTo>
                        <a:pt x="3574" y="8135"/>
                      </a:lnTo>
                      <a:lnTo>
                        <a:pt x="2670" y="7620"/>
                      </a:lnTo>
                      <a:lnTo>
                        <a:pt x="2670" y="6578"/>
                      </a:lnTo>
                      <a:close/>
                      <a:moveTo>
                        <a:pt x="0" y="1"/>
                      </a:moveTo>
                      <a:lnTo>
                        <a:pt x="0" y="9178"/>
                      </a:lnTo>
                      <a:lnTo>
                        <a:pt x="4019" y="11500"/>
                      </a:lnTo>
                      <a:lnTo>
                        <a:pt x="4019" y="232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1791;p26">
                  <a:extLst>
                    <a:ext uri="{FF2B5EF4-FFF2-40B4-BE49-F238E27FC236}">
                      <a16:creationId xmlns:a16="http://schemas.microsoft.com/office/drawing/2014/main" id="{0A09CAE1-DBA9-9E6D-A8E7-1FE8B57FE011}"/>
                    </a:ext>
                  </a:extLst>
                </p:cNvPr>
                <p:cNvSpPr/>
                <p:nvPr/>
              </p:nvSpPr>
              <p:spPr>
                <a:xfrm>
                  <a:off x="2460050" y="3890750"/>
                  <a:ext cx="22600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72" extrusionOk="0">
                      <a:moveTo>
                        <a:pt x="0" y="0"/>
                      </a:moveTo>
                      <a:lnTo>
                        <a:pt x="0" y="1043"/>
                      </a:lnTo>
                      <a:lnTo>
                        <a:pt x="904" y="1572"/>
                      </a:lnTo>
                      <a:lnTo>
                        <a:pt x="904" y="5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1792;p26">
                  <a:extLst>
                    <a:ext uri="{FF2B5EF4-FFF2-40B4-BE49-F238E27FC236}">
                      <a16:creationId xmlns:a16="http://schemas.microsoft.com/office/drawing/2014/main" id="{1EC008BA-13B1-24AC-BA13-F6FAF8E34044}"/>
                    </a:ext>
                  </a:extLst>
                </p:cNvPr>
                <p:cNvSpPr/>
                <p:nvPr/>
              </p:nvSpPr>
              <p:spPr>
                <a:xfrm>
                  <a:off x="2460050" y="3855300"/>
                  <a:ext cx="22600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1558" extrusionOk="0">
                      <a:moveTo>
                        <a:pt x="0" y="0"/>
                      </a:moveTo>
                      <a:lnTo>
                        <a:pt x="0" y="1043"/>
                      </a:lnTo>
                      <a:lnTo>
                        <a:pt x="904" y="1557"/>
                      </a:lnTo>
                      <a:lnTo>
                        <a:pt x="904" y="5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1793;p26">
                  <a:extLst>
                    <a:ext uri="{FF2B5EF4-FFF2-40B4-BE49-F238E27FC236}">
                      <a16:creationId xmlns:a16="http://schemas.microsoft.com/office/drawing/2014/main" id="{B45254DE-633E-A144-BEBD-628FBC2FFDEE}"/>
                    </a:ext>
                  </a:extLst>
                </p:cNvPr>
                <p:cNvSpPr/>
                <p:nvPr/>
              </p:nvSpPr>
              <p:spPr>
                <a:xfrm>
                  <a:off x="2432225" y="3874750"/>
                  <a:ext cx="22625" cy="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72" extrusionOk="0">
                      <a:moveTo>
                        <a:pt x="1" y="1"/>
                      </a:moveTo>
                      <a:lnTo>
                        <a:pt x="1" y="1044"/>
                      </a:lnTo>
                      <a:lnTo>
                        <a:pt x="905" y="1572"/>
                      </a:lnTo>
                      <a:lnTo>
                        <a:pt x="905" y="529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1794;p26">
                  <a:extLst>
                    <a:ext uri="{FF2B5EF4-FFF2-40B4-BE49-F238E27FC236}">
                      <a16:creationId xmlns:a16="http://schemas.microsoft.com/office/drawing/2014/main" id="{EF1E1C61-240B-A603-92EF-B983AF305AA6}"/>
                    </a:ext>
                  </a:extLst>
                </p:cNvPr>
                <p:cNvSpPr/>
                <p:nvPr/>
              </p:nvSpPr>
              <p:spPr>
                <a:xfrm>
                  <a:off x="2432225" y="3839300"/>
                  <a:ext cx="22625" cy="3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" h="1558" extrusionOk="0">
                      <a:moveTo>
                        <a:pt x="1" y="0"/>
                      </a:moveTo>
                      <a:lnTo>
                        <a:pt x="1" y="1043"/>
                      </a:lnTo>
                      <a:lnTo>
                        <a:pt x="905" y="1558"/>
                      </a:lnTo>
                      <a:lnTo>
                        <a:pt x="905" y="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1795;p26">
                  <a:extLst>
                    <a:ext uri="{FF2B5EF4-FFF2-40B4-BE49-F238E27FC236}">
                      <a16:creationId xmlns:a16="http://schemas.microsoft.com/office/drawing/2014/main" id="{8E42DD2A-796B-117C-7564-EA9E9717E5D1}"/>
                    </a:ext>
                  </a:extLst>
                </p:cNvPr>
                <p:cNvSpPr/>
                <p:nvPr/>
              </p:nvSpPr>
              <p:spPr>
                <a:xfrm>
                  <a:off x="2393300" y="3739875"/>
                  <a:ext cx="200600" cy="11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4" h="4645" extrusionOk="0">
                      <a:moveTo>
                        <a:pt x="4019" y="1"/>
                      </a:moveTo>
                      <a:lnTo>
                        <a:pt x="0" y="2323"/>
                      </a:lnTo>
                      <a:lnTo>
                        <a:pt x="4019" y="4645"/>
                      </a:lnTo>
                      <a:lnTo>
                        <a:pt x="8023" y="2323"/>
                      </a:lnTo>
                      <a:lnTo>
                        <a:pt x="401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" name="Google Shape;1796;p26">
                <a:extLst>
                  <a:ext uri="{FF2B5EF4-FFF2-40B4-BE49-F238E27FC236}">
                    <a16:creationId xmlns:a16="http://schemas.microsoft.com/office/drawing/2014/main" id="{62A1534E-2613-6E2C-FF16-3E7FFB46756F}"/>
                  </a:ext>
                </a:extLst>
              </p:cNvPr>
              <p:cNvSpPr/>
              <p:nvPr/>
            </p:nvSpPr>
            <p:spPr>
              <a:xfrm>
                <a:off x="2069856" y="3579799"/>
                <a:ext cx="86761" cy="150877"/>
              </a:xfrm>
              <a:custGeom>
                <a:avLst/>
                <a:gdLst/>
                <a:ahLst/>
                <a:cxnLst/>
                <a:rect l="l" t="t" r="r" b="b"/>
                <a:pathLst>
                  <a:path w="904" h="1572" extrusionOk="0">
                    <a:moveTo>
                      <a:pt x="0" y="0"/>
                    </a:moveTo>
                    <a:lnTo>
                      <a:pt x="0" y="1043"/>
                    </a:lnTo>
                    <a:lnTo>
                      <a:pt x="904" y="1572"/>
                    </a:lnTo>
                    <a:lnTo>
                      <a:pt x="904" y="5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5707C-503F-2572-97CE-FF6DCA6C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6818"/>
            <a:ext cx="9144000" cy="420600"/>
          </a:xfrm>
        </p:spPr>
        <p:txBody>
          <a:bodyPr/>
          <a:lstStyle/>
          <a:p>
            <a:r>
              <a:rPr lang="ru-RU" dirty="0"/>
              <a:t>Прогноз выручки от реализации товаров/услуг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339F579-A920-1EDB-C3F0-AFF936BF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768" y="1086964"/>
            <a:ext cx="6526260" cy="141151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A7DB52E-7445-FCD8-69A3-183A96CD5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68" y="2987707"/>
            <a:ext cx="6525564" cy="14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25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52DAA-DF9A-1CA1-4364-DEDE0E79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30" y="331803"/>
            <a:ext cx="5383737" cy="420600"/>
          </a:xfrm>
        </p:spPr>
        <p:txBody>
          <a:bodyPr/>
          <a:lstStyle/>
          <a:p>
            <a:r>
              <a:rPr lang="ru-RU" dirty="0"/>
              <a:t>Инвестиционные издержки</a:t>
            </a:r>
            <a:r>
              <a:rPr lang="en-US" dirty="0"/>
              <a:t>(</a:t>
            </a:r>
            <a:r>
              <a:rPr lang="ru-RU" dirty="0"/>
              <a:t>прогнозные)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BB8C44-F1D9-5DD3-8924-C1ED55E8B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00" y="1266825"/>
            <a:ext cx="761047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22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299;p23">
            <a:extLst>
              <a:ext uri="{FF2B5EF4-FFF2-40B4-BE49-F238E27FC236}">
                <a16:creationId xmlns:a16="http://schemas.microsoft.com/office/drawing/2014/main" id="{083B4B41-5E75-0045-E458-EC26CEEF07DF}"/>
              </a:ext>
            </a:extLst>
          </p:cNvPr>
          <p:cNvGrpSpPr/>
          <p:nvPr/>
        </p:nvGrpSpPr>
        <p:grpSpPr>
          <a:xfrm>
            <a:off x="6928162" y="315894"/>
            <a:ext cx="2043560" cy="5448801"/>
            <a:chOff x="1564538" y="1114024"/>
            <a:chExt cx="1365496" cy="3308104"/>
          </a:xfrm>
        </p:grpSpPr>
        <p:sp>
          <p:nvSpPr>
            <p:cNvPr id="6" name="Google Shape;1300;p23">
              <a:extLst>
                <a:ext uri="{FF2B5EF4-FFF2-40B4-BE49-F238E27FC236}">
                  <a16:creationId xmlns:a16="http://schemas.microsoft.com/office/drawing/2014/main" id="{3DDE93A0-7FD9-9F86-E9F1-241FAAFB37CB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01;p23">
              <a:extLst>
                <a:ext uri="{FF2B5EF4-FFF2-40B4-BE49-F238E27FC236}">
                  <a16:creationId xmlns:a16="http://schemas.microsoft.com/office/drawing/2014/main" id="{D28685F6-B208-1932-20D0-05BD60F693B7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1302;p23">
              <a:extLst>
                <a:ext uri="{FF2B5EF4-FFF2-40B4-BE49-F238E27FC236}">
                  <a16:creationId xmlns:a16="http://schemas.microsoft.com/office/drawing/2014/main" id="{FD45A344-8ECD-C10A-7474-075A30B178C5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1" name="Google Shape;1303;p23">
                <a:extLst>
                  <a:ext uri="{FF2B5EF4-FFF2-40B4-BE49-F238E27FC236}">
                    <a16:creationId xmlns:a16="http://schemas.microsoft.com/office/drawing/2014/main" id="{6DCF5C00-47D2-8602-608F-6A85EF01B1BA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04;p23">
                <a:extLst>
                  <a:ext uri="{FF2B5EF4-FFF2-40B4-BE49-F238E27FC236}">
                    <a16:creationId xmlns:a16="http://schemas.microsoft.com/office/drawing/2014/main" id="{E3BBB0DD-C0DE-5D5C-F471-526E7C3292F0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05;p23">
                <a:extLst>
                  <a:ext uri="{FF2B5EF4-FFF2-40B4-BE49-F238E27FC236}">
                    <a16:creationId xmlns:a16="http://schemas.microsoft.com/office/drawing/2014/main" id="{AAD1FCE9-288B-148A-0426-3DB0137DD3C1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06;p23">
                <a:extLst>
                  <a:ext uri="{FF2B5EF4-FFF2-40B4-BE49-F238E27FC236}">
                    <a16:creationId xmlns:a16="http://schemas.microsoft.com/office/drawing/2014/main" id="{03B196FE-E818-509C-8ECC-48E09DD928B9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07;p23">
                <a:extLst>
                  <a:ext uri="{FF2B5EF4-FFF2-40B4-BE49-F238E27FC236}">
                    <a16:creationId xmlns:a16="http://schemas.microsoft.com/office/drawing/2014/main" id="{D229A30A-EFE8-6CA5-A831-2C5F50DCF295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08;p23">
                <a:extLst>
                  <a:ext uri="{FF2B5EF4-FFF2-40B4-BE49-F238E27FC236}">
                    <a16:creationId xmlns:a16="http://schemas.microsoft.com/office/drawing/2014/main" id="{EEA3EB10-402E-D307-FF6D-E926CA1399C8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09;p23">
                <a:extLst>
                  <a:ext uri="{FF2B5EF4-FFF2-40B4-BE49-F238E27FC236}">
                    <a16:creationId xmlns:a16="http://schemas.microsoft.com/office/drawing/2014/main" id="{FBC6B543-CD37-F396-A8E8-F7455D85DEDB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10;p23">
                <a:extLst>
                  <a:ext uri="{FF2B5EF4-FFF2-40B4-BE49-F238E27FC236}">
                    <a16:creationId xmlns:a16="http://schemas.microsoft.com/office/drawing/2014/main" id="{BDC3B4DB-B730-D000-01B4-2A69D8D46538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11;p23">
                <a:extLst>
                  <a:ext uri="{FF2B5EF4-FFF2-40B4-BE49-F238E27FC236}">
                    <a16:creationId xmlns:a16="http://schemas.microsoft.com/office/drawing/2014/main" id="{B22AB7D9-B0F0-7F24-F8AC-B3DE50BE8D6E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12;p23">
                <a:extLst>
                  <a:ext uri="{FF2B5EF4-FFF2-40B4-BE49-F238E27FC236}">
                    <a16:creationId xmlns:a16="http://schemas.microsoft.com/office/drawing/2014/main" id="{87C45A95-63F0-FA00-C0FF-AF5A821EC2AF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13;p23">
                <a:extLst>
                  <a:ext uri="{FF2B5EF4-FFF2-40B4-BE49-F238E27FC236}">
                    <a16:creationId xmlns:a16="http://schemas.microsoft.com/office/drawing/2014/main" id="{B36597D3-6931-4E87-6601-77D8E3BB4645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14;p23">
                <a:extLst>
                  <a:ext uri="{FF2B5EF4-FFF2-40B4-BE49-F238E27FC236}">
                    <a16:creationId xmlns:a16="http://schemas.microsoft.com/office/drawing/2014/main" id="{5AE9EB31-5BCB-C93A-DB8E-4CA33C5E4F51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5;p23">
                <a:extLst>
                  <a:ext uri="{FF2B5EF4-FFF2-40B4-BE49-F238E27FC236}">
                    <a16:creationId xmlns:a16="http://schemas.microsoft.com/office/drawing/2014/main" id="{803ACE95-B627-D98E-D4F8-4741CFFEF655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6;p23">
                <a:extLst>
                  <a:ext uri="{FF2B5EF4-FFF2-40B4-BE49-F238E27FC236}">
                    <a16:creationId xmlns:a16="http://schemas.microsoft.com/office/drawing/2014/main" id="{BFE04AED-69B8-9CA3-54E6-05EAF1A5D6DD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7;p23">
                <a:extLst>
                  <a:ext uri="{FF2B5EF4-FFF2-40B4-BE49-F238E27FC236}">
                    <a16:creationId xmlns:a16="http://schemas.microsoft.com/office/drawing/2014/main" id="{695E9A94-4F8D-3EE7-BF2E-993FD0502853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18;p23">
                <a:extLst>
                  <a:ext uri="{FF2B5EF4-FFF2-40B4-BE49-F238E27FC236}">
                    <a16:creationId xmlns:a16="http://schemas.microsoft.com/office/drawing/2014/main" id="{BA7C921F-A2B0-E3EC-C342-6177FA247707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19;p23">
                <a:extLst>
                  <a:ext uri="{FF2B5EF4-FFF2-40B4-BE49-F238E27FC236}">
                    <a16:creationId xmlns:a16="http://schemas.microsoft.com/office/drawing/2014/main" id="{287292CF-85B9-0E55-C09C-4243655C99BA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20;p23">
                <a:extLst>
                  <a:ext uri="{FF2B5EF4-FFF2-40B4-BE49-F238E27FC236}">
                    <a16:creationId xmlns:a16="http://schemas.microsoft.com/office/drawing/2014/main" id="{2617CE06-2A3E-3787-DF18-BD2F8A2A3821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21;p23">
                <a:extLst>
                  <a:ext uri="{FF2B5EF4-FFF2-40B4-BE49-F238E27FC236}">
                    <a16:creationId xmlns:a16="http://schemas.microsoft.com/office/drawing/2014/main" id="{CCA4312D-66D4-82A6-5CDE-6B1F78AD3134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22;p23">
                <a:extLst>
                  <a:ext uri="{FF2B5EF4-FFF2-40B4-BE49-F238E27FC236}">
                    <a16:creationId xmlns:a16="http://schemas.microsoft.com/office/drawing/2014/main" id="{80DA2361-2738-E9DA-EFF5-3FE60E380299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23;p23">
                <a:extLst>
                  <a:ext uri="{FF2B5EF4-FFF2-40B4-BE49-F238E27FC236}">
                    <a16:creationId xmlns:a16="http://schemas.microsoft.com/office/drawing/2014/main" id="{12782DE6-1299-6A6B-ADC0-1AD2BDDAEC87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24;p23">
                <a:extLst>
                  <a:ext uri="{FF2B5EF4-FFF2-40B4-BE49-F238E27FC236}">
                    <a16:creationId xmlns:a16="http://schemas.microsoft.com/office/drawing/2014/main" id="{88C473DA-322F-A589-8853-6023B20D2A4B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25;p23">
                <a:extLst>
                  <a:ext uri="{FF2B5EF4-FFF2-40B4-BE49-F238E27FC236}">
                    <a16:creationId xmlns:a16="http://schemas.microsoft.com/office/drawing/2014/main" id="{1A910C60-F81D-1FD4-F9D2-16359D726BEC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326;p23">
                <a:extLst>
                  <a:ext uri="{FF2B5EF4-FFF2-40B4-BE49-F238E27FC236}">
                    <a16:creationId xmlns:a16="http://schemas.microsoft.com/office/drawing/2014/main" id="{3D916548-B1DD-1908-BE95-BF90133F5921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327;p23">
                <a:extLst>
                  <a:ext uri="{FF2B5EF4-FFF2-40B4-BE49-F238E27FC236}">
                    <a16:creationId xmlns:a16="http://schemas.microsoft.com/office/drawing/2014/main" id="{BA38B676-D14E-83E4-B342-702EAF8922BD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28;p23">
                <a:extLst>
                  <a:ext uri="{FF2B5EF4-FFF2-40B4-BE49-F238E27FC236}">
                    <a16:creationId xmlns:a16="http://schemas.microsoft.com/office/drawing/2014/main" id="{EA4132C5-25CF-5820-D155-907565C0BB1A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29;p23">
                <a:extLst>
                  <a:ext uri="{FF2B5EF4-FFF2-40B4-BE49-F238E27FC236}">
                    <a16:creationId xmlns:a16="http://schemas.microsoft.com/office/drawing/2014/main" id="{D8E15990-3D75-DC2B-60E8-5A690812B118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30;p23">
                <a:extLst>
                  <a:ext uri="{FF2B5EF4-FFF2-40B4-BE49-F238E27FC236}">
                    <a16:creationId xmlns:a16="http://schemas.microsoft.com/office/drawing/2014/main" id="{0F13D391-1CE3-404D-0310-B745C9503927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31;p23">
                <a:extLst>
                  <a:ext uri="{FF2B5EF4-FFF2-40B4-BE49-F238E27FC236}">
                    <a16:creationId xmlns:a16="http://schemas.microsoft.com/office/drawing/2014/main" id="{0CE37A82-AD1B-0D72-5598-80E8237D6EAB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332;p23">
                <a:extLst>
                  <a:ext uri="{FF2B5EF4-FFF2-40B4-BE49-F238E27FC236}">
                    <a16:creationId xmlns:a16="http://schemas.microsoft.com/office/drawing/2014/main" id="{3FDFB7EC-FBDE-D9E2-F16F-75A2D1BBCBE9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333;p23">
                <a:extLst>
                  <a:ext uri="{FF2B5EF4-FFF2-40B4-BE49-F238E27FC236}">
                    <a16:creationId xmlns:a16="http://schemas.microsoft.com/office/drawing/2014/main" id="{9E5A4950-9AA8-EA3E-4F71-B8A770C56611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334;p23">
                <a:extLst>
                  <a:ext uri="{FF2B5EF4-FFF2-40B4-BE49-F238E27FC236}">
                    <a16:creationId xmlns:a16="http://schemas.microsoft.com/office/drawing/2014/main" id="{7B7F2AD6-6FE1-C8D6-6F65-34DB69B26400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335;p23">
                <a:extLst>
                  <a:ext uri="{FF2B5EF4-FFF2-40B4-BE49-F238E27FC236}">
                    <a16:creationId xmlns:a16="http://schemas.microsoft.com/office/drawing/2014/main" id="{00BCA70B-AF8D-28F4-7F07-6B72280A3B1C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336;p23">
                <a:extLst>
                  <a:ext uri="{FF2B5EF4-FFF2-40B4-BE49-F238E27FC236}">
                    <a16:creationId xmlns:a16="http://schemas.microsoft.com/office/drawing/2014/main" id="{D311D0F1-3D66-0F7B-D54C-B21B54DEBC00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337;p23">
                <a:extLst>
                  <a:ext uri="{FF2B5EF4-FFF2-40B4-BE49-F238E27FC236}">
                    <a16:creationId xmlns:a16="http://schemas.microsoft.com/office/drawing/2014/main" id="{E086F7EE-9077-CB32-9FDA-847683520A63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338;p23">
                <a:extLst>
                  <a:ext uri="{FF2B5EF4-FFF2-40B4-BE49-F238E27FC236}">
                    <a16:creationId xmlns:a16="http://schemas.microsoft.com/office/drawing/2014/main" id="{BCE6F164-AB68-DEFE-27EE-33601F26EF2B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339;p23">
                <a:extLst>
                  <a:ext uri="{FF2B5EF4-FFF2-40B4-BE49-F238E27FC236}">
                    <a16:creationId xmlns:a16="http://schemas.microsoft.com/office/drawing/2014/main" id="{0B56BE1D-5EC7-291C-9135-683315A33A1D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40;p23">
                <a:extLst>
                  <a:ext uri="{FF2B5EF4-FFF2-40B4-BE49-F238E27FC236}">
                    <a16:creationId xmlns:a16="http://schemas.microsoft.com/office/drawing/2014/main" id="{AE4915AC-8A7B-B5EE-06B5-8141F5BED24C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41;p23">
                <a:extLst>
                  <a:ext uri="{FF2B5EF4-FFF2-40B4-BE49-F238E27FC236}">
                    <a16:creationId xmlns:a16="http://schemas.microsoft.com/office/drawing/2014/main" id="{4FC4BD7F-41BC-2E16-43E4-54B025A78BDF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42;p23">
                <a:extLst>
                  <a:ext uri="{FF2B5EF4-FFF2-40B4-BE49-F238E27FC236}">
                    <a16:creationId xmlns:a16="http://schemas.microsoft.com/office/drawing/2014/main" id="{AA12963F-F3E3-1E4D-C0DC-5CFF496C377B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43;p23">
                <a:extLst>
                  <a:ext uri="{FF2B5EF4-FFF2-40B4-BE49-F238E27FC236}">
                    <a16:creationId xmlns:a16="http://schemas.microsoft.com/office/drawing/2014/main" id="{96FADA18-C8B3-FC72-1676-00C0A39087A5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44;p23">
                <a:extLst>
                  <a:ext uri="{FF2B5EF4-FFF2-40B4-BE49-F238E27FC236}">
                    <a16:creationId xmlns:a16="http://schemas.microsoft.com/office/drawing/2014/main" id="{9A7ED91A-A565-FCE7-ECED-E512E305AE2D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45;p23">
                <a:extLst>
                  <a:ext uri="{FF2B5EF4-FFF2-40B4-BE49-F238E27FC236}">
                    <a16:creationId xmlns:a16="http://schemas.microsoft.com/office/drawing/2014/main" id="{412D15FB-730F-5163-FED4-698F6C4BD7D2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46;p23">
                <a:extLst>
                  <a:ext uri="{FF2B5EF4-FFF2-40B4-BE49-F238E27FC236}">
                    <a16:creationId xmlns:a16="http://schemas.microsoft.com/office/drawing/2014/main" id="{ED46BEA9-D6C5-726A-5B60-7A8823D26364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47;p23">
                <a:extLst>
                  <a:ext uri="{FF2B5EF4-FFF2-40B4-BE49-F238E27FC236}">
                    <a16:creationId xmlns:a16="http://schemas.microsoft.com/office/drawing/2014/main" id="{7F26DA32-CEB9-F9E2-5546-2DA07F9C8331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48;p23">
                <a:extLst>
                  <a:ext uri="{FF2B5EF4-FFF2-40B4-BE49-F238E27FC236}">
                    <a16:creationId xmlns:a16="http://schemas.microsoft.com/office/drawing/2014/main" id="{8F04F978-023C-EAE4-3850-B05C8D53203E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49;p23">
                <a:extLst>
                  <a:ext uri="{FF2B5EF4-FFF2-40B4-BE49-F238E27FC236}">
                    <a16:creationId xmlns:a16="http://schemas.microsoft.com/office/drawing/2014/main" id="{96D29FEE-4D19-C921-98C2-50110157DE6B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50;p23">
                <a:extLst>
                  <a:ext uri="{FF2B5EF4-FFF2-40B4-BE49-F238E27FC236}">
                    <a16:creationId xmlns:a16="http://schemas.microsoft.com/office/drawing/2014/main" id="{C0E8BD6C-C058-4BB8-3566-9F639E44AAD3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51;p23">
                <a:extLst>
                  <a:ext uri="{FF2B5EF4-FFF2-40B4-BE49-F238E27FC236}">
                    <a16:creationId xmlns:a16="http://schemas.microsoft.com/office/drawing/2014/main" id="{15B248EB-09E1-CCCC-FEF1-2FD4200D5AB9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52;p23">
                <a:extLst>
                  <a:ext uri="{FF2B5EF4-FFF2-40B4-BE49-F238E27FC236}">
                    <a16:creationId xmlns:a16="http://schemas.microsoft.com/office/drawing/2014/main" id="{A34E7E2A-CBDB-7E9D-B2C6-BBC14D1C5365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53;p23">
                <a:extLst>
                  <a:ext uri="{FF2B5EF4-FFF2-40B4-BE49-F238E27FC236}">
                    <a16:creationId xmlns:a16="http://schemas.microsoft.com/office/drawing/2014/main" id="{976099D1-11D8-8FA6-825C-600DEFCCE0DC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54;p23">
                <a:extLst>
                  <a:ext uri="{FF2B5EF4-FFF2-40B4-BE49-F238E27FC236}">
                    <a16:creationId xmlns:a16="http://schemas.microsoft.com/office/drawing/2014/main" id="{151013A9-A818-B4EA-B421-B458B6300B45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55;p23">
                <a:extLst>
                  <a:ext uri="{FF2B5EF4-FFF2-40B4-BE49-F238E27FC236}">
                    <a16:creationId xmlns:a16="http://schemas.microsoft.com/office/drawing/2014/main" id="{C9D62D05-7F79-1A5C-F07F-7B5617C87A35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56;p23">
                <a:extLst>
                  <a:ext uri="{FF2B5EF4-FFF2-40B4-BE49-F238E27FC236}">
                    <a16:creationId xmlns:a16="http://schemas.microsoft.com/office/drawing/2014/main" id="{64D88759-FE83-FF32-F193-F3A53FE931F0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57;p23">
                <a:extLst>
                  <a:ext uri="{FF2B5EF4-FFF2-40B4-BE49-F238E27FC236}">
                    <a16:creationId xmlns:a16="http://schemas.microsoft.com/office/drawing/2014/main" id="{9B0A5FB5-F568-22EB-E618-851B398C4675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58;p23">
                <a:extLst>
                  <a:ext uri="{FF2B5EF4-FFF2-40B4-BE49-F238E27FC236}">
                    <a16:creationId xmlns:a16="http://schemas.microsoft.com/office/drawing/2014/main" id="{B864D03A-F0A0-7EF9-760E-E3342E379676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359;p23">
                <a:extLst>
                  <a:ext uri="{FF2B5EF4-FFF2-40B4-BE49-F238E27FC236}">
                    <a16:creationId xmlns:a16="http://schemas.microsoft.com/office/drawing/2014/main" id="{468354D1-5CD4-C481-7AC1-D967AE165D1B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360;p23">
                <a:extLst>
                  <a:ext uri="{FF2B5EF4-FFF2-40B4-BE49-F238E27FC236}">
                    <a16:creationId xmlns:a16="http://schemas.microsoft.com/office/drawing/2014/main" id="{3F45897C-5AED-1523-C6C6-484BE757912D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61;p23">
                <a:extLst>
                  <a:ext uri="{FF2B5EF4-FFF2-40B4-BE49-F238E27FC236}">
                    <a16:creationId xmlns:a16="http://schemas.microsoft.com/office/drawing/2014/main" id="{DC0974B8-5376-2364-949F-AF005D76E9D6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62;p23">
                <a:extLst>
                  <a:ext uri="{FF2B5EF4-FFF2-40B4-BE49-F238E27FC236}">
                    <a16:creationId xmlns:a16="http://schemas.microsoft.com/office/drawing/2014/main" id="{5126A224-AA63-9D1A-288D-504C51947B94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63;p23">
                <a:extLst>
                  <a:ext uri="{FF2B5EF4-FFF2-40B4-BE49-F238E27FC236}">
                    <a16:creationId xmlns:a16="http://schemas.microsoft.com/office/drawing/2014/main" id="{EF38E3C3-CFF2-1DE4-542F-F03C2E57664D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364;p23">
                <a:extLst>
                  <a:ext uri="{FF2B5EF4-FFF2-40B4-BE49-F238E27FC236}">
                    <a16:creationId xmlns:a16="http://schemas.microsoft.com/office/drawing/2014/main" id="{F2C4A14F-AEFA-24CB-26E9-F79F3A3ED959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365;p23">
                <a:extLst>
                  <a:ext uri="{FF2B5EF4-FFF2-40B4-BE49-F238E27FC236}">
                    <a16:creationId xmlns:a16="http://schemas.microsoft.com/office/drawing/2014/main" id="{EE5092C3-1F4C-65C5-B355-33DE49EEBA5E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366;p23">
                <a:extLst>
                  <a:ext uri="{FF2B5EF4-FFF2-40B4-BE49-F238E27FC236}">
                    <a16:creationId xmlns:a16="http://schemas.microsoft.com/office/drawing/2014/main" id="{0D8DC3B8-73F8-F020-6657-791F5E9F63FB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67;p23">
                <a:extLst>
                  <a:ext uri="{FF2B5EF4-FFF2-40B4-BE49-F238E27FC236}">
                    <a16:creationId xmlns:a16="http://schemas.microsoft.com/office/drawing/2014/main" id="{5D1BBD4A-E9D2-8B7B-05D1-885740797C32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68;p23">
                <a:extLst>
                  <a:ext uri="{FF2B5EF4-FFF2-40B4-BE49-F238E27FC236}">
                    <a16:creationId xmlns:a16="http://schemas.microsoft.com/office/drawing/2014/main" id="{AF6ADF97-3ACE-8B7B-535D-3810EAC3BDD2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69;p23">
                <a:extLst>
                  <a:ext uri="{FF2B5EF4-FFF2-40B4-BE49-F238E27FC236}">
                    <a16:creationId xmlns:a16="http://schemas.microsoft.com/office/drawing/2014/main" id="{4B1234FA-30A0-E38D-396D-DE3CE8943057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370;p23">
                <a:extLst>
                  <a:ext uri="{FF2B5EF4-FFF2-40B4-BE49-F238E27FC236}">
                    <a16:creationId xmlns:a16="http://schemas.microsoft.com/office/drawing/2014/main" id="{82E514DC-0B32-F6EC-E8E8-626F48B4BEB8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371;p23">
                <a:extLst>
                  <a:ext uri="{FF2B5EF4-FFF2-40B4-BE49-F238E27FC236}">
                    <a16:creationId xmlns:a16="http://schemas.microsoft.com/office/drawing/2014/main" id="{33BA2EBA-D542-181C-CE57-C51AF019DA1A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2;p23">
                <a:extLst>
                  <a:ext uri="{FF2B5EF4-FFF2-40B4-BE49-F238E27FC236}">
                    <a16:creationId xmlns:a16="http://schemas.microsoft.com/office/drawing/2014/main" id="{D61BF43B-4DFF-C0D3-8E48-69E4E8FC6353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373;p23">
                <a:extLst>
                  <a:ext uri="{FF2B5EF4-FFF2-40B4-BE49-F238E27FC236}">
                    <a16:creationId xmlns:a16="http://schemas.microsoft.com/office/drawing/2014/main" id="{DE1B2E39-0051-D1FE-85BC-D7FCDBCDA825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374;p23">
                <a:extLst>
                  <a:ext uri="{FF2B5EF4-FFF2-40B4-BE49-F238E27FC236}">
                    <a16:creationId xmlns:a16="http://schemas.microsoft.com/office/drawing/2014/main" id="{EE2F4FDD-095B-CBCC-4F51-F04411CDF8A6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375;p23">
                <a:extLst>
                  <a:ext uri="{FF2B5EF4-FFF2-40B4-BE49-F238E27FC236}">
                    <a16:creationId xmlns:a16="http://schemas.microsoft.com/office/drawing/2014/main" id="{D40B940E-44C0-2A78-7F38-7015A22D5A4E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376;p23">
                <a:extLst>
                  <a:ext uri="{FF2B5EF4-FFF2-40B4-BE49-F238E27FC236}">
                    <a16:creationId xmlns:a16="http://schemas.microsoft.com/office/drawing/2014/main" id="{49B67F31-36C2-D37C-3E77-9E7401190AF1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377;p23">
                <a:extLst>
                  <a:ext uri="{FF2B5EF4-FFF2-40B4-BE49-F238E27FC236}">
                    <a16:creationId xmlns:a16="http://schemas.microsoft.com/office/drawing/2014/main" id="{31F7E808-0EDE-2367-3AA2-E23826A11CBF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378;p23">
                <a:extLst>
                  <a:ext uri="{FF2B5EF4-FFF2-40B4-BE49-F238E27FC236}">
                    <a16:creationId xmlns:a16="http://schemas.microsoft.com/office/drawing/2014/main" id="{9C8AC75E-1EE4-CF1F-AE72-87967F7E7E82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379;p23">
                <a:extLst>
                  <a:ext uri="{FF2B5EF4-FFF2-40B4-BE49-F238E27FC236}">
                    <a16:creationId xmlns:a16="http://schemas.microsoft.com/office/drawing/2014/main" id="{F6C99AD3-8CA7-0E43-D816-EED04D59E4BC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380;p23">
                <a:extLst>
                  <a:ext uri="{FF2B5EF4-FFF2-40B4-BE49-F238E27FC236}">
                    <a16:creationId xmlns:a16="http://schemas.microsoft.com/office/drawing/2014/main" id="{7F768C29-9295-92EF-C80B-32D6A906E660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381;p23">
                <a:extLst>
                  <a:ext uri="{FF2B5EF4-FFF2-40B4-BE49-F238E27FC236}">
                    <a16:creationId xmlns:a16="http://schemas.microsoft.com/office/drawing/2014/main" id="{D94B8C13-3DC5-DF0A-FA7D-0E8243F9B9B1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382;p23">
                <a:extLst>
                  <a:ext uri="{FF2B5EF4-FFF2-40B4-BE49-F238E27FC236}">
                    <a16:creationId xmlns:a16="http://schemas.microsoft.com/office/drawing/2014/main" id="{2B148A7D-CC45-4067-9523-DD7B36D15BE0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383;p23">
                <a:extLst>
                  <a:ext uri="{FF2B5EF4-FFF2-40B4-BE49-F238E27FC236}">
                    <a16:creationId xmlns:a16="http://schemas.microsoft.com/office/drawing/2014/main" id="{8AC739F7-A35C-F744-A3B9-50B72D710BCB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384;p23">
                <a:extLst>
                  <a:ext uri="{FF2B5EF4-FFF2-40B4-BE49-F238E27FC236}">
                    <a16:creationId xmlns:a16="http://schemas.microsoft.com/office/drawing/2014/main" id="{9E577E3D-5530-344D-80FD-4C75D534AB79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385;p23">
                <a:extLst>
                  <a:ext uri="{FF2B5EF4-FFF2-40B4-BE49-F238E27FC236}">
                    <a16:creationId xmlns:a16="http://schemas.microsoft.com/office/drawing/2014/main" id="{E0A89AEE-14B2-9202-2C2F-3FC510533D78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386;p23">
                <a:extLst>
                  <a:ext uri="{FF2B5EF4-FFF2-40B4-BE49-F238E27FC236}">
                    <a16:creationId xmlns:a16="http://schemas.microsoft.com/office/drawing/2014/main" id="{9C644B84-870C-059A-0758-2B78BD7AEF3F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387;p23">
                <a:extLst>
                  <a:ext uri="{FF2B5EF4-FFF2-40B4-BE49-F238E27FC236}">
                    <a16:creationId xmlns:a16="http://schemas.microsoft.com/office/drawing/2014/main" id="{04EECB6D-53BD-6EE7-5674-3674BF63C2CB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388;p23">
                <a:extLst>
                  <a:ext uri="{FF2B5EF4-FFF2-40B4-BE49-F238E27FC236}">
                    <a16:creationId xmlns:a16="http://schemas.microsoft.com/office/drawing/2014/main" id="{B9FB462D-CB7F-1C1E-9222-BCF3D10A1DC9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89;p23">
                <a:extLst>
                  <a:ext uri="{FF2B5EF4-FFF2-40B4-BE49-F238E27FC236}">
                    <a16:creationId xmlns:a16="http://schemas.microsoft.com/office/drawing/2014/main" id="{B4312860-687A-D52B-5558-0E8132EB465C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390;p23">
                <a:extLst>
                  <a:ext uri="{FF2B5EF4-FFF2-40B4-BE49-F238E27FC236}">
                    <a16:creationId xmlns:a16="http://schemas.microsoft.com/office/drawing/2014/main" id="{AF017AC6-8A45-B75F-0F04-D14AD0F25541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91;p23">
                <a:extLst>
                  <a:ext uri="{FF2B5EF4-FFF2-40B4-BE49-F238E27FC236}">
                    <a16:creationId xmlns:a16="http://schemas.microsoft.com/office/drawing/2014/main" id="{34DC2FBD-4116-1AC8-B433-ECAA62C82740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392;p23">
                <a:extLst>
                  <a:ext uri="{FF2B5EF4-FFF2-40B4-BE49-F238E27FC236}">
                    <a16:creationId xmlns:a16="http://schemas.microsoft.com/office/drawing/2014/main" id="{1B98D57D-0296-C534-F935-0159A6413FE9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393;p23">
                <a:extLst>
                  <a:ext uri="{FF2B5EF4-FFF2-40B4-BE49-F238E27FC236}">
                    <a16:creationId xmlns:a16="http://schemas.microsoft.com/office/drawing/2014/main" id="{7475F4D7-A5E5-2143-C49D-06133176C7F8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94;p23">
                <a:extLst>
                  <a:ext uri="{FF2B5EF4-FFF2-40B4-BE49-F238E27FC236}">
                    <a16:creationId xmlns:a16="http://schemas.microsoft.com/office/drawing/2014/main" id="{3AA9100E-292C-ECC3-E227-40A620872FF3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395;p23">
                <a:extLst>
                  <a:ext uri="{FF2B5EF4-FFF2-40B4-BE49-F238E27FC236}">
                    <a16:creationId xmlns:a16="http://schemas.microsoft.com/office/drawing/2014/main" id="{866F9765-D261-F10C-FC9C-2B574E622D14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396;p23">
                <a:extLst>
                  <a:ext uri="{FF2B5EF4-FFF2-40B4-BE49-F238E27FC236}">
                    <a16:creationId xmlns:a16="http://schemas.microsoft.com/office/drawing/2014/main" id="{8F0A5EBE-1389-7636-06F8-C74656780619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397;p23">
                <a:extLst>
                  <a:ext uri="{FF2B5EF4-FFF2-40B4-BE49-F238E27FC236}">
                    <a16:creationId xmlns:a16="http://schemas.microsoft.com/office/drawing/2014/main" id="{4ED0676E-8828-1278-38DF-D20100056D43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398;p23">
                <a:extLst>
                  <a:ext uri="{FF2B5EF4-FFF2-40B4-BE49-F238E27FC236}">
                    <a16:creationId xmlns:a16="http://schemas.microsoft.com/office/drawing/2014/main" id="{51897391-8C55-B578-DDED-EAC69A2A5491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399;p23">
                <a:extLst>
                  <a:ext uri="{FF2B5EF4-FFF2-40B4-BE49-F238E27FC236}">
                    <a16:creationId xmlns:a16="http://schemas.microsoft.com/office/drawing/2014/main" id="{FDE20998-1A5C-9B39-9230-4449807CC681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400;p23">
                <a:extLst>
                  <a:ext uri="{FF2B5EF4-FFF2-40B4-BE49-F238E27FC236}">
                    <a16:creationId xmlns:a16="http://schemas.microsoft.com/office/drawing/2014/main" id="{EDA708D2-C1E9-8B2B-3BCC-64913541A6DD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401;p23">
                <a:extLst>
                  <a:ext uri="{FF2B5EF4-FFF2-40B4-BE49-F238E27FC236}">
                    <a16:creationId xmlns:a16="http://schemas.microsoft.com/office/drawing/2014/main" id="{75AD068F-4DB3-85D2-1553-7DAF0CC5DFD9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402;p23">
                <a:extLst>
                  <a:ext uri="{FF2B5EF4-FFF2-40B4-BE49-F238E27FC236}">
                    <a16:creationId xmlns:a16="http://schemas.microsoft.com/office/drawing/2014/main" id="{2DE9E579-DC1E-6AE4-6B6F-0A5E03696478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403;p23">
                <a:extLst>
                  <a:ext uri="{FF2B5EF4-FFF2-40B4-BE49-F238E27FC236}">
                    <a16:creationId xmlns:a16="http://schemas.microsoft.com/office/drawing/2014/main" id="{8406486F-7937-9684-48CF-6B27DBD5AEBB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404;p23">
                <a:extLst>
                  <a:ext uri="{FF2B5EF4-FFF2-40B4-BE49-F238E27FC236}">
                    <a16:creationId xmlns:a16="http://schemas.microsoft.com/office/drawing/2014/main" id="{A9E250CD-BDCC-702B-3D5E-2827B92F12D2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405;p23">
                <a:extLst>
                  <a:ext uri="{FF2B5EF4-FFF2-40B4-BE49-F238E27FC236}">
                    <a16:creationId xmlns:a16="http://schemas.microsoft.com/office/drawing/2014/main" id="{939BF68A-C6F0-4D4E-B82A-4510ABE5E81B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406;p23">
                <a:extLst>
                  <a:ext uri="{FF2B5EF4-FFF2-40B4-BE49-F238E27FC236}">
                    <a16:creationId xmlns:a16="http://schemas.microsoft.com/office/drawing/2014/main" id="{BA4FC942-BB6C-A29F-21AE-427A0CCABC85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407;p23">
                <a:extLst>
                  <a:ext uri="{FF2B5EF4-FFF2-40B4-BE49-F238E27FC236}">
                    <a16:creationId xmlns:a16="http://schemas.microsoft.com/office/drawing/2014/main" id="{0CAD5FAC-15C3-94B0-FC95-125BA791D424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408;p23">
                <a:extLst>
                  <a:ext uri="{FF2B5EF4-FFF2-40B4-BE49-F238E27FC236}">
                    <a16:creationId xmlns:a16="http://schemas.microsoft.com/office/drawing/2014/main" id="{951441C4-3FCF-2185-037B-5310BD1B00EF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409;p23">
                <a:extLst>
                  <a:ext uri="{FF2B5EF4-FFF2-40B4-BE49-F238E27FC236}">
                    <a16:creationId xmlns:a16="http://schemas.microsoft.com/office/drawing/2014/main" id="{3ABF7086-440E-C822-4D65-E84DB35BFE92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410;p23">
                <a:extLst>
                  <a:ext uri="{FF2B5EF4-FFF2-40B4-BE49-F238E27FC236}">
                    <a16:creationId xmlns:a16="http://schemas.microsoft.com/office/drawing/2014/main" id="{0626DE01-3EC4-D0E3-7982-D6E414993E8D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" name="Google Shape;1411;p23">
              <a:extLst>
                <a:ext uri="{FF2B5EF4-FFF2-40B4-BE49-F238E27FC236}">
                  <a16:creationId xmlns:a16="http://schemas.microsoft.com/office/drawing/2014/main" id="{0B3A12C7-861A-EEBE-DC5A-8901546EE4F0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12;p23">
              <a:extLst>
                <a:ext uri="{FF2B5EF4-FFF2-40B4-BE49-F238E27FC236}">
                  <a16:creationId xmlns:a16="http://schemas.microsoft.com/office/drawing/2014/main" id="{C0FE053B-3EB2-D96F-E53F-E7304587D2F5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2680C-DED2-309E-718A-923501B2E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77" y="467532"/>
            <a:ext cx="5040443" cy="420600"/>
          </a:xfrm>
        </p:spPr>
        <p:txBody>
          <a:bodyPr/>
          <a:lstStyle/>
          <a:p>
            <a:r>
              <a:rPr lang="ru-RU" dirty="0"/>
              <a:t>Текущие (ежемесячные) издержки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7" y="1716639"/>
            <a:ext cx="886777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31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299;p23">
            <a:extLst>
              <a:ext uri="{FF2B5EF4-FFF2-40B4-BE49-F238E27FC236}">
                <a16:creationId xmlns:a16="http://schemas.microsoft.com/office/drawing/2014/main" id="{083B4B41-5E75-0045-E458-EC26CEEF07DF}"/>
              </a:ext>
            </a:extLst>
          </p:cNvPr>
          <p:cNvGrpSpPr/>
          <p:nvPr/>
        </p:nvGrpSpPr>
        <p:grpSpPr>
          <a:xfrm>
            <a:off x="-686109" y="405568"/>
            <a:ext cx="2043560" cy="5448801"/>
            <a:chOff x="1564538" y="1114024"/>
            <a:chExt cx="1365496" cy="3308104"/>
          </a:xfrm>
        </p:grpSpPr>
        <p:sp>
          <p:nvSpPr>
            <p:cNvPr id="6" name="Google Shape;1300;p23">
              <a:extLst>
                <a:ext uri="{FF2B5EF4-FFF2-40B4-BE49-F238E27FC236}">
                  <a16:creationId xmlns:a16="http://schemas.microsoft.com/office/drawing/2014/main" id="{3DDE93A0-7FD9-9F86-E9F1-241FAAFB37CB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01;p23">
              <a:extLst>
                <a:ext uri="{FF2B5EF4-FFF2-40B4-BE49-F238E27FC236}">
                  <a16:creationId xmlns:a16="http://schemas.microsoft.com/office/drawing/2014/main" id="{D28685F6-B208-1932-20D0-05BD60F693B7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1302;p23">
              <a:extLst>
                <a:ext uri="{FF2B5EF4-FFF2-40B4-BE49-F238E27FC236}">
                  <a16:creationId xmlns:a16="http://schemas.microsoft.com/office/drawing/2014/main" id="{FD45A344-8ECD-C10A-7474-075A30B178C5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1" name="Google Shape;1303;p23">
                <a:extLst>
                  <a:ext uri="{FF2B5EF4-FFF2-40B4-BE49-F238E27FC236}">
                    <a16:creationId xmlns:a16="http://schemas.microsoft.com/office/drawing/2014/main" id="{6DCF5C00-47D2-8602-608F-6A85EF01B1BA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04;p23">
                <a:extLst>
                  <a:ext uri="{FF2B5EF4-FFF2-40B4-BE49-F238E27FC236}">
                    <a16:creationId xmlns:a16="http://schemas.microsoft.com/office/drawing/2014/main" id="{E3BBB0DD-C0DE-5D5C-F471-526E7C3292F0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05;p23">
                <a:extLst>
                  <a:ext uri="{FF2B5EF4-FFF2-40B4-BE49-F238E27FC236}">
                    <a16:creationId xmlns:a16="http://schemas.microsoft.com/office/drawing/2014/main" id="{AAD1FCE9-288B-148A-0426-3DB0137DD3C1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06;p23">
                <a:extLst>
                  <a:ext uri="{FF2B5EF4-FFF2-40B4-BE49-F238E27FC236}">
                    <a16:creationId xmlns:a16="http://schemas.microsoft.com/office/drawing/2014/main" id="{03B196FE-E818-509C-8ECC-48E09DD928B9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07;p23">
                <a:extLst>
                  <a:ext uri="{FF2B5EF4-FFF2-40B4-BE49-F238E27FC236}">
                    <a16:creationId xmlns:a16="http://schemas.microsoft.com/office/drawing/2014/main" id="{D229A30A-EFE8-6CA5-A831-2C5F50DCF295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08;p23">
                <a:extLst>
                  <a:ext uri="{FF2B5EF4-FFF2-40B4-BE49-F238E27FC236}">
                    <a16:creationId xmlns:a16="http://schemas.microsoft.com/office/drawing/2014/main" id="{EEA3EB10-402E-D307-FF6D-E926CA1399C8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09;p23">
                <a:extLst>
                  <a:ext uri="{FF2B5EF4-FFF2-40B4-BE49-F238E27FC236}">
                    <a16:creationId xmlns:a16="http://schemas.microsoft.com/office/drawing/2014/main" id="{FBC6B543-CD37-F396-A8E8-F7455D85DEDB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10;p23">
                <a:extLst>
                  <a:ext uri="{FF2B5EF4-FFF2-40B4-BE49-F238E27FC236}">
                    <a16:creationId xmlns:a16="http://schemas.microsoft.com/office/drawing/2014/main" id="{BDC3B4DB-B730-D000-01B4-2A69D8D46538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11;p23">
                <a:extLst>
                  <a:ext uri="{FF2B5EF4-FFF2-40B4-BE49-F238E27FC236}">
                    <a16:creationId xmlns:a16="http://schemas.microsoft.com/office/drawing/2014/main" id="{B22AB7D9-B0F0-7F24-F8AC-B3DE50BE8D6E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12;p23">
                <a:extLst>
                  <a:ext uri="{FF2B5EF4-FFF2-40B4-BE49-F238E27FC236}">
                    <a16:creationId xmlns:a16="http://schemas.microsoft.com/office/drawing/2014/main" id="{87C45A95-63F0-FA00-C0FF-AF5A821EC2AF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13;p23">
                <a:extLst>
                  <a:ext uri="{FF2B5EF4-FFF2-40B4-BE49-F238E27FC236}">
                    <a16:creationId xmlns:a16="http://schemas.microsoft.com/office/drawing/2014/main" id="{B36597D3-6931-4E87-6601-77D8E3BB4645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14;p23">
                <a:extLst>
                  <a:ext uri="{FF2B5EF4-FFF2-40B4-BE49-F238E27FC236}">
                    <a16:creationId xmlns:a16="http://schemas.microsoft.com/office/drawing/2014/main" id="{5AE9EB31-5BCB-C93A-DB8E-4CA33C5E4F51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5;p23">
                <a:extLst>
                  <a:ext uri="{FF2B5EF4-FFF2-40B4-BE49-F238E27FC236}">
                    <a16:creationId xmlns:a16="http://schemas.microsoft.com/office/drawing/2014/main" id="{803ACE95-B627-D98E-D4F8-4741CFFEF655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6;p23">
                <a:extLst>
                  <a:ext uri="{FF2B5EF4-FFF2-40B4-BE49-F238E27FC236}">
                    <a16:creationId xmlns:a16="http://schemas.microsoft.com/office/drawing/2014/main" id="{BFE04AED-69B8-9CA3-54E6-05EAF1A5D6DD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7;p23">
                <a:extLst>
                  <a:ext uri="{FF2B5EF4-FFF2-40B4-BE49-F238E27FC236}">
                    <a16:creationId xmlns:a16="http://schemas.microsoft.com/office/drawing/2014/main" id="{695E9A94-4F8D-3EE7-BF2E-993FD0502853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18;p23">
                <a:extLst>
                  <a:ext uri="{FF2B5EF4-FFF2-40B4-BE49-F238E27FC236}">
                    <a16:creationId xmlns:a16="http://schemas.microsoft.com/office/drawing/2014/main" id="{BA7C921F-A2B0-E3EC-C342-6177FA247707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19;p23">
                <a:extLst>
                  <a:ext uri="{FF2B5EF4-FFF2-40B4-BE49-F238E27FC236}">
                    <a16:creationId xmlns:a16="http://schemas.microsoft.com/office/drawing/2014/main" id="{287292CF-85B9-0E55-C09C-4243655C99BA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20;p23">
                <a:extLst>
                  <a:ext uri="{FF2B5EF4-FFF2-40B4-BE49-F238E27FC236}">
                    <a16:creationId xmlns:a16="http://schemas.microsoft.com/office/drawing/2014/main" id="{2617CE06-2A3E-3787-DF18-BD2F8A2A3821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21;p23">
                <a:extLst>
                  <a:ext uri="{FF2B5EF4-FFF2-40B4-BE49-F238E27FC236}">
                    <a16:creationId xmlns:a16="http://schemas.microsoft.com/office/drawing/2014/main" id="{CCA4312D-66D4-82A6-5CDE-6B1F78AD3134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22;p23">
                <a:extLst>
                  <a:ext uri="{FF2B5EF4-FFF2-40B4-BE49-F238E27FC236}">
                    <a16:creationId xmlns:a16="http://schemas.microsoft.com/office/drawing/2014/main" id="{80DA2361-2738-E9DA-EFF5-3FE60E380299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23;p23">
                <a:extLst>
                  <a:ext uri="{FF2B5EF4-FFF2-40B4-BE49-F238E27FC236}">
                    <a16:creationId xmlns:a16="http://schemas.microsoft.com/office/drawing/2014/main" id="{12782DE6-1299-6A6B-ADC0-1AD2BDDAEC87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24;p23">
                <a:extLst>
                  <a:ext uri="{FF2B5EF4-FFF2-40B4-BE49-F238E27FC236}">
                    <a16:creationId xmlns:a16="http://schemas.microsoft.com/office/drawing/2014/main" id="{88C473DA-322F-A589-8853-6023B20D2A4B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25;p23">
                <a:extLst>
                  <a:ext uri="{FF2B5EF4-FFF2-40B4-BE49-F238E27FC236}">
                    <a16:creationId xmlns:a16="http://schemas.microsoft.com/office/drawing/2014/main" id="{1A910C60-F81D-1FD4-F9D2-16359D726BEC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326;p23">
                <a:extLst>
                  <a:ext uri="{FF2B5EF4-FFF2-40B4-BE49-F238E27FC236}">
                    <a16:creationId xmlns:a16="http://schemas.microsoft.com/office/drawing/2014/main" id="{3D916548-B1DD-1908-BE95-BF90133F5921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327;p23">
                <a:extLst>
                  <a:ext uri="{FF2B5EF4-FFF2-40B4-BE49-F238E27FC236}">
                    <a16:creationId xmlns:a16="http://schemas.microsoft.com/office/drawing/2014/main" id="{BA38B676-D14E-83E4-B342-702EAF8922BD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28;p23">
                <a:extLst>
                  <a:ext uri="{FF2B5EF4-FFF2-40B4-BE49-F238E27FC236}">
                    <a16:creationId xmlns:a16="http://schemas.microsoft.com/office/drawing/2014/main" id="{EA4132C5-25CF-5820-D155-907565C0BB1A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29;p23">
                <a:extLst>
                  <a:ext uri="{FF2B5EF4-FFF2-40B4-BE49-F238E27FC236}">
                    <a16:creationId xmlns:a16="http://schemas.microsoft.com/office/drawing/2014/main" id="{D8E15990-3D75-DC2B-60E8-5A690812B118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30;p23">
                <a:extLst>
                  <a:ext uri="{FF2B5EF4-FFF2-40B4-BE49-F238E27FC236}">
                    <a16:creationId xmlns:a16="http://schemas.microsoft.com/office/drawing/2014/main" id="{0F13D391-1CE3-404D-0310-B745C9503927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31;p23">
                <a:extLst>
                  <a:ext uri="{FF2B5EF4-FFF2-40B4-BE49-F238E27FC236}">
                    <a16:creationId xmlns:a16="http://schemas.microsoft.com/office/drawing/2014/main" id="{0CE37A82-AD1B-0D72-5598-80E8237D6EAB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332;p23">
                <a:extLst>
                  <a:ext uri="{FF2B5EF4-FFF2-40B4-BE49-F238E27FC236}">
                    <a16:creationId xmlns:a16="http://schemas.microsoft.com/office/drawing/2014/main" id="{3FDFB7EC-FBDE-D9E2-F16F-75A2D1BBCBE9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333;p23">
                <a:extLst>
                  <a:ext uri="{FF2B5EF4-FFF2-40B4-BE49-F238E27FC236}">
                    <a16:creationId xmlns:a16="http://schemas.microsoft.com/office/drawing/2014/main" id="{9E5A4950-9AA8-EA3E-4F71-B8A770C56611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334;p23">
                <a:extLst>
                  <a:ext uri="{FF2B5EF4-FFF2-40B4-BE49-F238E27FC236}">
                    <a16:creationId xmlns:a16="http://schemas.microsoft.com/office/drawing/2014/main" id="{7B7F2AD6-6FE1-C8D6-6F65-34DB69B26400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335;p23">
                <a:extLst>
                  <a:ext uri="{FF2B5EF4-FFF2-40B4-BE49-F238E27FC236}">
                    <a16:creationId xmlns:a16="http://schemas.microsoft.com/office/drawing/2014/main" id="{00BCA70B-AF8D-28F4-7F07-6B72280A3B1C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336;p23">
                <a:extLst>
                  <a:ext uri="{FF2B5EF4-FFF2-40B4-BE49-F238E27FC236}">
                    <a16:creationId xmlns:a16="http://schemas.microsoft.com/office/drawing/2014/main" id="{D311D0F1-3D66-0F7B-D54C-B21B54DEBC00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337;p23">
                <a:extLst>
                  <a:ext uri="{FF2B5EF4-FFF2-40B4-BE49-F238E27FC236}">
                    <a16:creationId xmlns:a16="http://schemas.microsoft.com/office/drawing/2014/main" id="{E086F7EE-9077-CB32-9FDA-847683520A63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338;p23">
                <a:extLst>
                  <a:ext uri="{FF2B5EF4-FFF2-40B4-BE49-F238E27FC236}">
                    <a16:creationId xmlns:a16="http://schemas.microsoft.com/office/drawing/2014/main" id="{BCE6F164-AB68-DEFE-27EE-33601F26EF2B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339;p23">
                <a:extLst>
                  <a:ext uri="{FF2B5EF4-FFF2-40B4-BE49-F238E27FC236}">
                    <a16:creationId xmlns:a16="http://schemas.microsoft.com/office/drawing/2014/main" id="{0B56BE1D-5EC7-291C-9135-683315A33A1D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40;p23">
                <a:extLst>
                  <a:ext uri="{FF2B5EF4-FFF2-40B4-BE49-F238E27FC236}">
                    <a16:creationId xmlns:a16="http://schemas.microsoft.com/office/drawing/2014/main" id="{AE4915AC-8A7B-B5EE-06B5-8141F5BED24C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41;p23">
                <a:extLst>
                  <a:ext uri="{FF2B5EF4-FFF2-40B4-BE49-F238E27FC236}">
                    <a16:creationId xmlns:a16="http://schemas.microsoft.com/office/drawing/2014/main" id="{4FC4BD7F-41BC-2E16-43E4-54B025A78BDF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42;p23">
                <a:extLst>
                  <a:ext uri="{FF2B5EF4-FFF2-40B4-BE49-F238E27FC236}">
                    <a16:creationId xmlns:a16="http://schemas.microsoft.com/office/drawing/2014/main" id="{AA12963F-F3E3-1E4D-C0DC-5CFF496C377B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43;p23">
                <a:extLst>
                  <a:ext uri="{FF2B5EF4-FFF2-40B4-BE49-F238E27FC236}">
                    <a16:creationId xmlns:a16="http://schemas.microsoft.com/office/drawing/2014/main" id="{96FADA18-C8B3-FC72-1676-00C0A39087A5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44;p23">
                <a:extLst>
                  <a:ext uri="{FF2B5EF4-FFF2-40B4-BE49-F238E27FC236}">
                    <a16:creationId xmlns:a16="http://schemas.microsoft.com/office/drawing/2014/main" id="{9A7ED91A-A565-FCE7-ECED-E512E305AE2D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45;p23">
                <a:extLst>
                  <a:ext uri="{FF2B5EF4-FFF2-40B4-BE49-F238E27FC236}">
                    <a16:creationId xmlns:a16="http://schemas.microsoft.com/office/drawing/2014/main" id="{412D15FB-730F-5163-FED4-698F6C4BD7D2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46;p23">
                <a:extLst>
                  <a:ext uri="{FF2B5EF4-FFF2-40B4-BE49-F238E27FC236}">
                    <a16:creationId xmlns:a16="http://schemas.microsoft.com/office/drawing/2014/main" id="{ED46BEA9-D6C5-726A-5B60-7A8823D26364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47;p23">
                <a:extLst>
                  <a:ext uri="{FF2B5EF4-FFF2-40B4-BE49-F238E27FC236}">
                    <a16:creationId xmlns:a16="http://schemas.microsoft.com/office/drawing/2014/main" id="{7F26DA32-CEB9-F9E2-5546-2DA07F9C8331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48;p23">
                <a:extLst>
                  <a:ext uri="{FF2B5EF4-FFF2-40B4-BE49-F238E27FC236}">
                    <a16:creationId xmlns:a16="http://schemas.microsoft.com/office/drawing/2014/main" id="{8F04F978-023C-EAE4-3850-B05C8D53203E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49;p23">
                <a:extLst>
                  <a:ext uri="{FF2B5EF4-FFF2-40B4-BE49-F238E27FC236}">
                    <a16:creationId xmlns:a16="http://schemas.microsoft.com/office/drawing/2014/main" id="{96D29FEE-4D19-C921-98C2-50110157DE6B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50;p23">
                <a:extLst>
                  <a:ext uri="{FF2B5EF4-FFF2-40B4-BE49-F238E27FC236}">
                    <a16:creationId xmlns:a16="http://schemas.microsoft.com/office/drawing/2014/main" id="{C0E8BD6C-C058-4BB8-3566-9F639E44AAD3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51;p23">
                <a:extLst>
                  <a:ext uri="{FF2B5EF4-FFF2-40B4-BE49-F238E27FC236}">
                    <a16:creationId xmlns:a16="http://schemas.microsoft.com/office/drawing/2014/main" id="{15B248EB-09E1-CCCC-FEF1-2FD4200D5AB9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52;p23">
                <a:extLst>
                  <a:ext uri="{FF2B5EF4-FFF2-40B4-BE49-F238E27FC236}">
                    <a16:creationId xmlns:a16="http://schemas.microsoft.com/office/drawing/2014/main" id="{A34E7E2A-CBDB-7E9D-B2C6-BBC14D1C5365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53;p23">
                <a:extLst>
                  <a:ext uri="{FF2B5EF4-FFF2-40B4-BE49-F238E27FC236}">
                    <a16:creationId xmlns:a16="http://schemas.microsoft.com/office/drawing/2014/main" id="{976099D1-11D8-8FA6-825C-600DEFCCE0DC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54;p23">
                <a:extLst>
                  <a:ext uri="{FF2B5EF4-FFF2-40B4-BE49-F238E27FC236}">
                    <a16:creationId xmlns:a16="http://schemas.microsoft.com/office/drawing/2014/main" id="{151013A9-A818-B4EA-B421-B458B6300B45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55;p23">
                <a:extLst>
                  <a:ext uri="{FF2B5EF4-FFF2-40B4-BE49-F238E27FC236}">
                    <a16:creationId xmlns:a16="http://schemas.microsoft.com/office/drawing/2014/main" id="{C9D62D05-7F79-1A5C-F07F-7B5617C87A35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56;p23">
                <a:extLst>
                  <a:ext uri="{FF2B5EF4-FFF2-40B4-BE49-F238E27FC236}">
                    <a16:creationId xmlns:a16="http://schemas.microsoft.com/office/drawing/2014/main" id="{64D88759-FE83-FF32-F193-F3A53FE931F0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57;p23">
                <a:extLst>
                  <a:ext uri="{FF2B5EF4-FFF2-40B4-BE49-F238E27FC236}">
                    <a16:creationId xmlns:a16="http://schemas.microsoft.com/office/drawing/2014/main" id="{9B0A5FB5-F568-22EB-E618-851B398C4675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58;p23">
                <a:extLst>
                  <a:ext uri="{FF2B5EF4-FFF2-40B4-BE49-F238E27FC236}">
                    <a16:creationId xmlns:a16="http://schemas.microsoft.com/office/drawing/2014/main" id="{B864D03A-F0A0-7EF9-760E-E3342E379676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359;p23">
                <a:extLst>
                  <a:ext uri="{FF2B5EF4-FFF2-40B4-BE49-F238E27FC236}">
                    <a16:creationId xmlns:a16="http://schemas.microsoft.com/office/drawing/2014/main" id="{468354D1-5CD4-C481-7AC1-D967AE165D1B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360;p23">
                <a:extLst>
                  <a:ext uri="{FF2B5EF4-FFF2-40B4-BE49-F238E27FC236}">
                    <a16:creationId xmlns:a16="http://schemas.microsoft.com/office/drawing/2014/main" id="{3F45897C-5AED-1523-C6C6-484BE757912D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61;p23">
                <a:extLst>
                  <a:ext uri="{FF2B5EF4-FFF2-40B4-BE49-F238E27FC236}">
                    <a16:creationId xmlns:a16="http://schemas.microsoft.com/office/drawing/2014/main" id="{DC0974B8-5376-2364-949F-AF005D76E9D6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62;p23">
                <a:extLst>
                  <a:ext uri="{FF2B5EF4-FFF2-40B4-BE49-F238E27FC236}">
                    <a16:creationId xmlns:a16="http://schemas.microsoft.com/office/drawing/2014/main" id="{5126A224-AA63-9D1A-288D-504C51947B94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63;p23">
                <a:extLst>
                  <a:ext uri="{FF2B5EF4-FFF2-40B4-BE49-F238E27FC236}">
                    <a16:creationId xmlns:a16="http://schemas.microsoft.com/office/drawing/2014/main" id="{EF38E3C3-CFF2-1DE4-542F-F03C2E57664D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364;p23">
                <a:extLst>
                  <a:ext uri="{FF2B5EF4-FFF2-40B4-BE49-F238E27FC236}">
                    <a16:creationId xmlns:a16="http://schemas.microsoft.com/office/drawing/2014/main" id="{F2C4A14F-AEFA-24CB-26E9-F79F3A3ED959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365;p23">
                <a:extLst>
                  <a:ext uri="{FF2B5EF4-FFF2-40B4-BE49-F238E27FC236}">
                    <a16:creationId xmlns:a16="http://schemas.microsoft.com/office/drawing/2014/main" id="{EE5092C3-1F4C-65C5-B355-33DE49EEBA5E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366;p23">
                <a:extLst>
                  <a:ext uri="{FF2B5EF4-FFF2-40B4-BE49-F238E27FC236}">
                    <a16:creationId xmlns:a16="http://schemas.microsoft.com/office/drawing/2014/main" id="{0D8DC3B8-73F8-F020-6657-791F5E9F63FB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67;p23">
                <a:extLst>
                  <a:ext uri="{FF2B5EF4-FFF2-40B4-BE49-F238E27FC236}">
                    <a16:creationId xmlns:a16="http://schemas.microsoft.com/office/drawing/2014/main" id="{5D1BBD4A-E9D2-8B7B-05D1-885740797C32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68;p23">
                <a:extLst>
                  <a:ext uri="{FF2B5EF4-FFF2-40B4-BE49-F238E27FC236}">
                    <a16:creationId xmlns:a16="http://schemas.microsoft.com/office/drawing/2014/main" id="{AF6ADF97-3ACE-8B7B-535D-3810EAC3BDD2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69;p23">
                <a:extLst>
                  <a:ext uri="{FF2B5EF4-FFF2-40B4-BE49-F238E27FC236}">
                    <a16:creationId xmlns:a16="http://schemas.microsoft.com/office/drawing/2014/main" id="{4B1234FA-30A0-E38D-396D-DE3CE8943057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370;p23">
                <a:extLst>
                  <a:ext uri="{FF2B5EF4-FFF2-40B4-BE49-F238E27FC236}">
                    <a16:creationId xmlns:a16="http://schemas.microsoft.com/office/drawing/2014/main" id="{82E514DC-0B32-F6EC-E8E8-626F48B4BEB8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371;p23">
                <a:extLst>
                  <a:ext uri="{FF2B5EF4-FFF2-40B4-BE49-F238E27FC236}">
                    <a16:creationId xmlns:a16="http://schemas.microsoft.com/office/drawing/2014/main" id="{33BA2EBA-D542-181C-CE57-C51AF019DA1A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2;p23">
                <a:extLst>
                  <a:ext uri="{FF2B5EF4-FFF2-40B4-BE49-F238E27FC236}">
                    <a16:creationId xmlns:a16="http://schemas.microsoft.com/office/drawing/2014/main" id="{D61BF43B-4DFF-C0D3-8E48-69E4E8FC6353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373;p23">
                <a:extLst>
                  <a:ext uri="{FF2B5EF4-FFF2-40B4-BE49-F238E27FC236}">
                    <a16:creationId xmlns:a16="http://schemas.microsoft.com/office/drawing/2014/main" id="{DE1B2E39-0051-D1FE-85BC-D7FCDBCDA825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374;p23">
                <a:extLst>
                  <a:ext uri="{FF2B5EF4-FFF2-40B4-BE49-F238E27FC236}">
                    <a16:creationId xmlns:a16="http://schemas.microsoft.com/office/drawing/2014/main" id="{EE2F4FDD-095B-CBCC-4F51-F04411CDF8A6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375;p23">
                <a:extLst>
                  <a:ext uri="{FF2B5EF4-FFF2-40B4-BE49-F238E27FC236}">
                    <a16:creationId xmlns:a16="http://schemas.microsoft.com/office/drawing/2014/main" id="{D40B940E-44C0-2A78-7F38-7015A22D5A4E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376;p23">
                <a:extLst>
                  <a:ext uri="{FF2B5EF4-FFF2-40B4-BE49-F238E27FC236}">
                    <a16:creationId xmlns:a16="http://schemas.microsoft.com/office/drawing/2014/main" id="{49B67F31-36C2-D37C-3E77-9E7401190AF1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377;p23">
                <a:extLst>
                  <a:ext uri="{FF2B5EF4-FFF2-40B4-BE49-F238E27FC236}">
                    <a16:creationId xmlns:a16="http://schemas.microsoft.com/office/drawing/2014/main" id="{31F7E808-0EDE-2367-3AA2-E23826A11CBF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378;p23">
                <a:extLst>
                  <a:ext uri="{FF2B5EF4-FFF2-40B4-BE49-F238E27FC236}">
                    <a16:creationId xmlns:a16="http://schemas.microsoft.com/office/drawing/2014/main" id="{9C8AC75E-1EE4-CF1F-AE72-87967F7E7E82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379;p23">
                <a:extLst>
                  <a:ext uri="{FF2B5EF4-FFF2-40B4-BE49-F238E27FC236}">
                    <a16:creationId xmlns:a16="http://schemas.microsoft.com/office/drawing/2014/main" id="{F6C99AD3-8CA7-0E43-D816-EED04D59E4BC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380;p23">
                <a:extLst>
                  <a:ext uri="{FF2B5EF4-FFF2-40B4-BE49-F238E27FC236}">
                    <a16:creationId xmlns:a16="http://schemas.microsoft.com/office/drawing/2014/main" id="{7F768C29-9295-92EF-C80B-32D6A906E660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381;p23">
                <a:extLst>
                  <a:ext uri="{FF2B5EF4-FFF2-40B4-BE49-F238E27FC236}">
                    <a16:creationId xmlns:a16="http://schemas.microsoft.com/office/drawing/2014/main" id="{D94B8C13-3DC5-DF0A-FA7D-0E8243F9B9B1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382;p23">
                <a:extLst>
                  <a:ext uri="{FF2B5EF4-FFF2-40B4-BE49-F238E27FC236}">
                    <a16:creationId xmlns:a16="http://schemas.microsoft.com/office/drawing/2014/main" id="{2B148A7D-CC45-4067-9523-DD7B36D15BE0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383;p23">
                <a:extLst>
                  <a:ext uri="{FF2B5EF4-FFF2-40B4-BE49-F238E27FC236}">
                    <a16:creationId xmlns:a16="http://schemas.microsoft.com/office/drawing/2014/main" id="{8AC739F7-A35C-F744-A3B9-50B72D710BCB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384;p23">
                <a:extLst>
                  <a:ext uri="{FF2B5EF4-FFF2-40B4-BE49-F238E27FC236}">
                    <a16:creationId xmlns:a16="http://schemas.microsoft.com/office/drawing/2014/main" id="{9E577E3D-5530-344D-80FD-4C75D534AB79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385;p23">
                <a:extLst>
                  <a:ext uri="{FF2B5EF4-FFF2-40B4-BE49-F238E27FC236}">
                    <a16:creationId xmlns:a16="http://schemas.microsoft.com/office/drawing/2014/main" id="{E0A89AEE-14B2-9202-2C2F-3FC510533D78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386;p23">
                <a:extLst>
                  <a:ext uri="{FF2B5EF4-FFF2-40B4-BE49-F238E27FC236}">
                    <a16:creationId xmlns:a16="http://schemas.microsoft.com/office/drawing/2014/main" id="{9C644B84-870C-059A-0758-2B78BD7AEF3F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387;p23">
                <a:extLst>
                  <a:ext uri="{FF2B5EF4-FFF2-40B4-BE49-F238E27FC236}">
                    <a16:creationId xmlns:a16="http://schemas.microsoft.com/office/drawing/2014/main" id="{04EECB6D-53BD-6EE7-5674-3674BF63C2CB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388;p23">
                <a:extLst>
                  <a:ext uri="{FF2B5EF4-FFF2-40B4-BE49-F238E27FC236}">
                    <a16:creationId xmlns:a16="http://schemas.microsoft.com/office/drawing/2014/main" id="{B9FB462D-CB7F-1C1E-9222-BCF3D10A1DC9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89;p23">
                <a:extLst>
                  <a:ext uri="{FF2B5EF4-FFF2-40B4-BE49-F238E27FC236}">
                    <a16:creationId xmlns:a16="http://schemas.microsoft.com/office/drawing/2014/main" id="{B4312860-687A-D52B-5558-0E8132EB465C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390;p23">
                <a:extLst>
                  <a:ext uri="{FF2B5EF4-FFF2-40B4-BE49-F238E27FC236}">
                    <a16:creationId xmlns:a16="http://schemas.microsoft.com/office/drawing/2014/main" id="{AF017AC6-8A45-B75F-0F04-D14AD0F25541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91;p23">
                <a:extLst>
                  <a:ext uri="{FF2B5EF4-FFF2-40B4-BE49-F238E27FC236}">
                    <a16:creationId xmlns:a16="http://schemas.microsoft.com/office/drawing/2014/main" id="{34DC2FBD-4116-1AC8-B433-ECAA62C82740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392;p23">
                <a:extLst>
                  <a:ext uri="{FF2B5EF4-FFF2-40B4-BE49-F238E27FC236}">
                    <a16:creationId xmlns:a16="http://schemas.microsoft.com/office/drawing/2014/main" id="{1B98D57D-0296-C534-F935-0159A6413FE9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393;p23">
                <a:extLst>
                  <a:ext uri="{FF2B5EF4-FFF2-40B4-BE49-F238E27FC236}">
                    <a16:creationId xmlns:a16="http://schemas.microsoft.com/office/drawing/2014/main" id="{7475F4D7-A5E5-2143-C49D-06133176C7F8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94;p23">
                <a:extLst>
                  <a:ext uri="{FF2B5EF4-FFF2-40B4-BE49-F238E27FC236}">
                    <a16:creationId xmlns:a16="http://schemas.microsoft.com/office/drawing/2014/main" id="{3AA9100E-292C-ECC3-E227-40A620872FF3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395;p23">
                <a:extLst>
                  <a:ext uri="{FF2B5EF4-FFF2-40B4-BE49-F238E27FC236}">
                    <a16:creationId xmlns:a16="http://schemas.microsoft.com/office/drawing/2014/main" id="{866F9765-D261-F10C-FC9C-2B574E622D14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396;p23">
                <a:extLst>
                  <a:ext uri="{FF2B5EF4-FFF2-40B4-BE49-F238E27FC236}">
                    <a16:creationId xmlns:a16="http://schemas.microsoft.com/office/drawing/2014/main" id="{8F0A5EBE-1389-7636-06F8-C74656780619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397;p23">
                <a:extLst>
                  <a:ext uri="{FF2B5EF4-FFF2-40B4-BE49-F238E27FC236}">
                    <a16:creationId xmlns:a16="http://schemas.microsoft.com/office/drawing/2014/main" id="{4ED0676E-8828-1278-38DF-D20100056D43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398;p23">
                <a:extLst>
                  <a:ext uri="{FF2B5EF4-FFF2-40B4-BE49-F238E27FC236}">
                    <a16:creationId xmlns:a16="http://schemas.microsoft.com/office/drawing/2014/main" id="{51897391-8C55-B578-DDED-EAC69A2A5491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399;p23">
                <a:extLst>
                  <a:ext uri="{FF2B5EF4-FFF2-40B4-BE49-F238E27FC236}">
                    <a16:creationId xmlns:a16="http://schemas.microsoft.com/office/drawing/2014/main" id="{FDE20998-1A5C-9B39-9230-4449807CC681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400;p23">
                <a:extLst>
                  <a:ext uri="{FF2B5EF4-FFF2-40B4-BE49-F238E27FC236}">
                    <a16:creationId xmlns:a16="http://schemas.microsoft.com/office/drawing/2014/main" id="{EDA708D2-C1E9-8B2B-3BCC-64913541A6DD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401;p23">
                <a:extLst>
                  <a:ext uri="{FF2B5EF4-FFF2-40B4-BE49-F238E27FC236}">
                    <a16:creationId xmlns:a16="http://schemas.microsoft.com/office/drawing/2014/main" id="{75AD068F-4DB3-85D2-1553-7DAF0CC5DFD9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402;p23">
                <a:extLst>
                  <a:ext uri="{FF2B5EF4-FFF2-40B4-BE49-F238E27FC236}">
                    <a16:creationId xmlns:a16="http://schemas.microsoft.com/office/drawing/2014/main" id="{2DE9E579-DC1E-6AE4-6B6F-0A5E03696478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403;p23">
                <a:extLst>
                  <a:ext uri="{FF2B5EF4-FFF2-40B4-BE49-F238E27FC236}">
                    <a16:creationId xmlns:a16="http://schemas.microsoft.com/office/drawing/2014/main" id="{8406486F-7937-9684-48CF-6B27DBD5AEBB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404;p23">
                <a:extLst>
                  <a:ext uri="{FF2B5EF4-FFF2-40B4-BE49-F238E27FC236}">
                    <a16:creationId xmlns:a16="http://schemas.microsoft.com/office/drawing/2014/main" id="{A9E250CD-BDCC-702B-3D5E-2827B92F12D2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405;p23">
                <a:extLst>
                  <a:ext uri="{FF2B5EF4-FFF2-40B4-BE49-F238E27FC236}">
                    <a16:creationId xmlns:a16="http://schemas.microsoft.com/office/drawing/2014/main" id="{939BF68A-C6F0-4D4E-B82A-4510ABE5E81B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406;p23">
                <a:extLst>
                  <a:ext uri="{FF2B5EF4-FFF2-40B4-BE49-F238E27FC236}">
                    <a16:creationId xmlns:a16="http://schemas.microsoft.com/office/drawing/2014/main" id="{BA4FC942-BB6C-A29F-21AE-427A0CCABC85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407;p23">
                <a:extLst>
                  <a:ext uri="{FF2B5EF4-FFF2-40B4-BE49-F238E27FC236}">
                    <a16:creationId xmlns:a16="http://schemas.microsoft.com/office/drawing/2014/main" id="{0CAD5FAC-15C3-94B0-FC95-125BA791D424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408;p23">
                <a:extLst>
                  <a:ext uri="{FF2B5EF4-FFF2-40B4-BE49-F238E27FC236}">
                    <a16:creationId xmlns:a16="http://schemas.microsoft.com/office/drawing/2014/main" id="{951441C4-3FCF-2185-037B-5310BD1B00EF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409;p23">
                <a:extLst>
                  <a:ext uri="{FF2B5EF4-FFF2-40B4-BE49-F238E27FC236}">
                    <a16:creationId xmlns:a16="http://schemas.microsoft.com/office/drawing/2014/main" id="{3ABF7086-440E-C822-4D65-E84DB35BFE92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410;p23">
                <a:extLst>
                  <a:ext uri="{FF2B5EF4-FFF2-40B4-BE49-F238E27FC236}">
                    <a16:creationId xmlns:a16="http://schemas.microsoft.com/office/drawing/2014/main" id="{0626DE01-3EC4-D0E3-7982-D6E414993E8D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" name="Google Shape;1411;p23">
              <a:extLst>
                <a:ext uri="{FF2B5EF4-FFF2-40B4-BE49-F238E27FC236}">
                  <a16:creationId xmlns:a16="http://schemas.microsoft.com/office/drawing/2014/main" id="{0B3A12C7-861A-EEBE-DC5A-8901546EE4F0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12;p23">
              <a:extLst>
                <a:ext uri="{FF2B5EF4-FFF2-40B4-BE49-F238E27FC236}">
                  <a16:creationId xmlns:a16="http://schemas.microsoft.com/office/drawing/2014/main" id="{C0FE053B-3EB2-D96F-E53F-E7304587D2F5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" name="Заголовок 120">
            <a:extLst>
              <a:ext uri="{FF2B5EF4-FFF2-40B4-BE49-F238E27FC236}">
                <a16:creationId xmlns:a16="http://schemas.microsoft.com/office/drawing/2014/main" id="{5A1AF46D-BFB1-537A-E60D-0D07FDA5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451" y="-15032"/>
            <a:ext cx="7423098" cy="42060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Прогноз движения денежных средств по годам для расчета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NPV</a:t>
            </a:r>
            <a:endParaRPr lang="ru-RU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6118A04-A391-BEA3-9C55-AF3D99164B29}"/>
              </a:ext>
            </a:extLst>
          </p:cNvPr>
          <p:cNvSpPr txBox="1"/>
          <p:nvPr/>
        </p:nvSpPr>
        <p:spPr>
          <a:xfrm>
            <a:off x="6017615" y="3094234"/>
            <a:ext cx="2717096" cy="1224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Ставка дисконтирования рассчитана на основе модели Фишера и составляет 20 %.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0" name="Google Shape;1299;p23">
            <a:extLst>
              <a:ext uri="{FF2B5EF4-FFF2-40B4-BE49-F238E27FC236}">
                <a16:creationId xmlns:a16="http://schemas.microsoft.com/office/drawing/2014/main" id="{083B4B41-5E75-0045-E458-EC26CEEF07DF}"/>
              </a:ext>
            </a:extLst>
          </p:cNvPr>
          <p:cNvGrpSpPr/>
          <p:nvPr/>
        </p:nvGrpSpPr>
        <p:grpSpPr>
          <a:xfrm>
            <a:off x="8503026" y="405568"/>
            <a:ext cx="2043560" cy="5448801"/>
            <a:chOff x="1564538" y="1114024"/>
            <a:chExt cx="1365496" cy="3308104"/>
          </a:xfrm>
        </p:grpSpPr>
        <p:sp>
          <p:nvSpPr>
            <p:cNvPr id="122" name="Google Shape;1300;p23">
              <a:extLst>
                <a:ext uri="{FF2B5EF4-FFF2-40B4-BE49-F238E27FC236}">
                  <a16:creationId xmlns:a16="http://schemas.microsoft.com/office/drawing/2014/main" id="{3DDE93A0-7FD9-9F86-E9F1-241FAAFB37CB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01;p23">
              <a:extLst>
                <a:ext uri="{FF2B5EF4-FFF2-40B4-BE49-F238E27FC236}">
                  <a16:creationId xmlns:a16="http://schemas.microsoft.com/office/drawing/2014/main" id="{D28685F6-B208-1932-20D0-05BD60F693B7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" name="Google Shape;1302;p23">
              <a:extLst>
                <a:ext uri="{FF2B5EF4-FFF2-40B4-BE49-F238E27FC236}">
                  <a16:creationId xmlns:a16="http://schemas.microsoft.com/office/drawing/2014/main" id="{FD45A344-8ECD-C10A-7474-075A30B178C5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28" name="Google Shape;1303;p23">
                <a:extLst>
                  <a:ext uri="{FF2B5EF4-FFF2-40B4-BE49-F238E27FC236}">
                    <a16:creationId xmlns:a16="http://schemas.microsoft.com/office/drawing/2014/main" id="{6DCF5C00-47D2-8602-608F-6A85EF01B1BA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304;p23">
                <a:extLst>
                  <a:ext uri="{FF2B5EF4-FFF2-40B4-BE49-F238E27FC236}">
                    <a16:creationId xmlns:a16="http://schemas.microsoft.com/office/drawing/2014/main" id="{E3BBB0DD-C0DE-5D5C-F471-526E7C3292F0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5;p23">
                <a:extLst>
                  <a:ext uri="{FF2B5EF4-FFF2-40B4-BE49-F238E27FC236}">
                    <a16:creationId xmlns:a16="http://schemas.microsoft.com/office/drawing/2014/main" id="{AAD1FCE9-288B-148A-0426-3DB0137DD3C1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06;p23">
                <a:extLst>
                  <a:ext uri="{FF2B5EF4-FFF2-40B4-BE49-F238E27FC236}">
                    <a16:creationId xmlns:a16="http://schemas.microsoft.com/office/drawing/2014/main" id="{03B196FE-E818-509C-8ECC-48E09DD928B9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07;p23">
                <a:extLst>
                  <a:ext uri="{FF2B5EF4-FFF2-40B4-BE49-F238E27FC236}">
                    <a16:creationId xmlns:a16="http://schemas.microsoft.com/office/drawing/2014/main" id="{D229A30A-EFE8-6CA5-A831-2C5F50DCF295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08;p23">
                <a:extLst>
                  <a:ext uri="{FF2B5EF4-FFF2-40B4-BE49-F238E27FC236}">
                    <a16:creationId xmlns:a16="http://schemas.microsoft.com/office/drawing/2014/main" id="{EEA3EB10-402E-D307-FF6D-E926CA1399C8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09;p23">
                <a:extLst>
                  <a:ext uri="{FF2B5EF4-FFF2-40B4-BE49-F238E27FC236}">
                    <a16:creationId xmlns:a16="http://schemas.microsoft.com/office/drawing/2014/main" id="{FBC6B543-CD37-F396-A8E8-F7455D85DEDB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10;p23">
                <a:extLst>
                  <a:ext uri="{FF2B5EF4-FFF2-40B4-BE49-F238E27FC236}">
                    <a16:creationId xmlns:a16="http://schemas.microsoft.com/office/drawing/2014/main" id="{BDC3B4DB-B730-D000-01B4-2A69D8D46538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11;p23">
                <a:extLst>
                  <a:ext uri="{FF2B5EF4-FFF2-40B4-BE49-F238E27FC236}">
                    <a16:creationId xmlns:a16="http://schemas.microsoft.com/office/drawing/2014/main" id="{B22AB7D9-B0F0-7F24-F8AC-B3DE50BE8D6E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12;p23">
                <a:extLst>
                  <a:ext uri="{FF2B5EF4-FFF2-40B4-BE49-F238E27FC236}">
                    <a16:creationId xmlns:a16="http://schemas.microsoft.com/office/drawing/2014/main" id="{87C45A95-63F0-FA00-C0FF-AF5A821EC2AF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13;p23">
                <a:extLst>
                  <a:ext uri="{FF2B5EF4-FFF2-40B4-BE49-F238E27FC236}">
                    <a16:creationId xmlns:a16="http://schemas.microsoft.com/office/drawing/2014/main" id="{B36597D3-6931-4E87-6601-77D8E3BB4645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14;p23">
                <a:extLst>
                  <a:ext uri="{FF2B5EF4-FFF2-40B4-BE49-F238E27FC236}">
                    <a16:creationId xmlns:a16="http://schemas.microsoft.com/office/drawing/2014/main" id="{5AE9EB31-5BCB-C93A-DB8E-4CA33C5E4F51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315;p23">
                <a:extLst>
                  <a:ext uri="{FF2B5EF4-FFF2-40B4-BE49-F238E27FC236}">
                    <a16:creationId xmlns:a16="http://schemas.microsoft.com/office/drawing/2014/main" id="{803ACE95-B627-D98E-D4F8-4741CFFEF655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316;p23">
                <a:extLst>
                  <a:ext uri="{FF2B5EF4-FFF2-40B4-BE49-F238E27FC236}">
                    <a16:creationId xmlns:a16="http://schemas.microsoft.com/office/drawing/2014/main" id="{BFE04AED-69B8-9CA3-54E6-05EAF1A5D6DD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317;p23">
                <a:extLst>
                  <a:ext uri="{FF2B5EF4-FFF2-40B4-BE49-F238E27FC236}">
                    <a16:creationId xmlns:a16="http://schemas.microsoft.com/office/drawing/2014/main" id="{695E9A94-4F8D-3EE7-BF2E-993FD0502853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318;p23">
                <a:extLst>
                  <a:ext uri="{FF2B5EF4-FFF2-40B4-BE49-F238E27FC236}">
                    <a16:creationId xmlns:a16="http://schemas.microsoft.com/office/drawing/2014/main" id="{BA7C921F-A2B0-E3EC-C342-6177FA247707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319;p23">
                <a:extLst>
                  <a:ext uri="{FF2B5EF4-FFF2-40B4-BE49-F238E27FC236}">
                    <a16:creationId xmlns:a16="http://schemas.microsoft.com/office/drawing/2014/main" id="{287292CF-85B9-0E55-C09C-4243655C99BA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320;p23">
                <a:extLst>
                  <a:ext uri="{FF2B5EF4-FFF2-40B4-BE49-F238E27FC236}">
                    <a16:creationId xmlns:a16="http://schemas.microsoft.com/office/drawing/2014/main" id="{2617CE06-2A3E-3787-DF18-BD2F8A2A3821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321;p23">
                <a:extLst>
                  <a:ext uri="{FF2B5EF4-FFF2-40B4-BE49-F238E27FC236}">
                    <a16:creationId xmlns:a16="http://schemas.microsoft.com/office/drawing/2014/main" id="{CCA4312D-66D4-82A6-5CDE-6B1F78AD3134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322;p23">
                <a:extLst>
                  <a:ext uri="{FF2B5EF4-FFF2-40B4-BE49-F238E27FC236}">
                    <a16:creationId xmlns:a16="http://schemas.microsoft.com/office/drawing/2014/main" id="{80DA2361-2738-E9DA-EFF5-3FE60E380299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323;p23">
                <a:extLst>
                  <a:ext uri="{FF2B5EF4-FFF2-40B4-BE49-F238E27FC236}">
                    <a16:creationId xmlns:a16="http://schemas.microsoft.com/office/drawing/2014/main" id="{12782DE6-1299-6A6B-ADC0-1AD2BDDAEC87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324;p23">
                <a:extLst>
                  <a:ext uri="{FF2B5EF4-FFF2-40B4-BE49-F238E27FC236}">
                    <a16:creationId xmlns:a16="http://schemas.microsoft.com/office/drawing/2014/main" id="{88C473DA-322F-A589-8853-6023B20D2A4B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325;p23">
                <a:extLst>
                  <a:ext uri="{FF2B5EF4-FFF2-40B4-BE49-F238E27FC236}">
                    <a16:creationId xmlns:a16="http://schemas.microsoft.com/office/drawing/2014/main" id="{1A910C60-F81D-1FD4-F9D2-16359D726BEC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326;p23">
                <a:extLst>
                  <a:ext uri="{FF2B5EF4-FFF2-40B4-BE49-F238E27FC236}">
                    <a16:creationId xmlns:a16="http://schemas.microsoft.com/office/drawing/2014/main" id="{3D916548-B1DD-1908-BE95-BF90133F5921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327;p23">
                <a:extLst>
                  <a:ext uri="{FF2B5EF4-FFF2-40B4-BE49-F238E27FC236}">
                    <a16:creationId xmlns:a16="http://schemas.microsoft.com/office/drawing/2014/main" id="{BA38B676-D14E-83E4-B342-702EAF8922BD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328;p23">
                <a:extLst>
                  <a:ext uri="{FF2B5EF4-FFF2-40B4-BE49-F238E27FC236}">
                    <a16:creationId xmlns:a16="http://schemas.microsoft.com/office/drawing/2014/main" id="{EA4132C5-25CF-5820-D155-907565C0BB1A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329;p23">
                <a:extLst>
                  <a:ext uri="{FF2B5EF4-FFF2-40B4-BE49-F238E27FC236}">
                    <a16:creationId xmlns:a16="http://schemas.microsoft.com/office/drawing/2014/main" id="{D8E15990-3D75-DC2B-60E8-5A690812B118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330;p23">
                <a:extLst>
                  <a:ext uri="{FF2B5EF4-FFF2-40B4-BE49-F238E27FC236}">
                    <a16:creationId xmlns:a16="http://schemas.microsoft.com/office/drawing/2014/main" id="{0F13D391-1CE3-404D-0310-B745C9503927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331;p23">
                <a:extLst>
                  <a:ext uri="{FF2B5EF4-FFF2-40B4-BE49-F238E27FC236}">
                    <a16:creationId xmlns:a16="http://schemas.microsoft.com/office/drawing/2014/main" id="{0CE37A82-AD1B-0D72-5598-80E8237D6EAB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332;p23">
                <a:extLst>
                  <a:ext uri="{FF2B5EF4-FFF2-40B4-BE49-F238E27FC236}">
                    <a16:creationId xmlns:a16="http://schemas.microsoft.com/office/drawing/2014/main" id="{3FDFB7EC-FBDE-D9E2-F16F-75A2D1BBCBE9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333;p23">
                <a:extLst>
                  <a:ext uri="{FF2B5EF4-FFF2-40B4-BE49-F238E27FC236}">
                    <a16:creationId xmlns:a16="http://schemas.microsoft.com/office/drawing/2014/main" id="{9E5A4950-9AA8-EA3E-4F71-B8A770C56611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334;p23">
                <a:extLst>
                  <a:ext uri="{FF2B5EF4-FFF2-40B4-BE49-F238E27FC236}">
                    <a16:creationId xmlns:a16="http://schemas.microsoft.com/office/drawing/2014/main" id="{7B7F2AD6-6FE1-C8D6-6F65-34DB69B26400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335;p23">
                <a:extLst>
                  <a:ext uri="{FF2B5EF4-FFF2-40B4-BE49-F238E27FC236}">
                    <a16:creationId xmlns:a16="http://schemas.microsoft.com/office/drawing/2014/main" id="{00BCA70B-AF8D-28F4-7F07-6B72280A3B1C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336;p23">
                <a:extLst>
                  <a:ext uri="{FF2B5EF4-FFF2-40B4-BE49-F238E27FC236}">
                    <a16:creationId xmlns:a16="http://schemas.microsoft.com/office/drawing/2014/main" id="{D311D0F1-3D66-0F7B-D54C-B21B54DEBC00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337;p23">
                <a:extLst>
                  <a:ext uri="{FF2B5EF4-FFF2-40B4-BE49-F238E27FC236}">
                    <a16:creationId xmlns:a16="http://schemas.microsoft.com/office/drawing/2014/main" id="{E086F7EE-9077-CB32-9FDA-847683520A63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338;p23">
                <a:extLst>
                  <a:ext uri="{FF2B5EF4-FFF2-40B4-BE49-F238E27FC236}">
                    <a16:creationId xmlns:a16="http://schemas.microsoft.com/office/drawing/2014/main" id="{BCE6F164-AB68-DEFE-27EE-33601F26EF2B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339;p23">
                <a:extLst>
                  <a:ext uri="{FF2B5EF4-FFF2-40B4-BE49-F238E27FC236}">
                    <a16:creationId xmlns:a16="http://schemas.microsoft.com/office/drawing/2014/main" id="{0B56BE1D-5EC7-291C-9135-683315A33A1D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340;p23">
                <a:extLst>
                  <a:ext uri="{FF2B5EF4-FFF2-40B4-BE49-F238E27FC236}">
                    <a16:creationId xmlns:a16="http://schemas.microsoft.com/office/drawing/2014/main" id="{AE4915AC-8A7B-B5EE-06B5-8141F5BED24C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341;p23">
                <a:extLst>
                  <a:ext uri="{FF2B5EF4-FFF2-40B4-BE49-F238E27FC236}">
                    <a16:creationId xmlns:a16="http://schemas.microsoft.com/office/drawing/2014/main" id="{4FC4BD7F-41BC-2E16-43E4-54B025A78BDF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342;p23">
                <a:extLst>
                  <a:ext uri="{FF2B5EF4-FFF2-40B4-BE49-F238E27FC236}">
                    <a16:creationId xmlns:a16="http://schemas.microsoft.com/office/drawing/2014/main" id="{AA12963F-F3E3-1E4D-C0DC-5CFF496C377B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343;p23">
                <a:extLst>
                  <a:ext uri="{FF2B5EF4-FFF2-40B4-BE49-F238E27FC236}">
                    <a16:creationId xmlns:a16="http://schemas.microsoft.com/office/drawing/2014/main" id="{96FADA18-C8B3-FC72-1676-00C0A39087A5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344;p23">
                <a:extLst>
                  <a:ext uri="{FF2B5EF4-FFF2-40B4-BE49-F238E27FC236}">
                    <a16:creationId xmlns:a16="http://schemas.microsoft.com/office/drawing/2014/main" id="{9A7ED91A-A565-FCE7-ECED-E512E305AE2D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345;p23">
                <a:extLst>
                  <a:ext uri="{FF2B5EF4-FFF2-40B4-BE49-F238E27FC236}">
                    <a16:creationId xmlns:a16="http://schemas.microsoft.com/office/drawing/2014/main" id="{412D15FB-730F-5163-FED4-698F6C4BD7D2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346;p23">
                <a:extLst>
                  <a:ext uri="{FF2B5EF4-FFF2-40B4-BE49-F238E27FC236}">
                    <a16:creationId xmlns:a16="http://schemas.microsoft.com/office/drawing/2014/main" id="{ED46BEA9-D6C5-726A-5B60-7A8823D26364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347;p23">
                <a:extLst>
                  <a:ext uri="{FF2B5EF4-FFF2-40B4-BE49-F238E27FC236}">
                    <a16:creationId xmlns:a16="http://schemas.microsoft.com/office/drawing/2014/main" id="{7F26DA32-CEB9-F9E2-5546-2DA07F9C8331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348;p23">
                <a:extLst>
                  <a:ext uri="{FF2B5EF4-FFF2-40B4-BE49-F238E27FC236}">
                    <a16:creationId xmlns:a16="http://schemas.microsoft.com/office/drawing/2014/main" id="{8F04F978-023C-EAE4-3850-B05C8D53203E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349;p23">
                <a:extLst>
                  <a:ext uri="{FF2B5EF4-FFF2-40B4-BE49-F238E27FC236}">
                    <a16:creationId xmlns:a16="http://schemas.microsoft.com/office/drawing/2014/main" id="{96D29FEE-4D19-C921-98C2-50110157DE6B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350;p23">
                <a:extLst>
                  <a:ext uri="{FF2B5EF4-FFF2-40B4-BE49-F238E27FC236}">
                    <a16:creationId xmlns:a16="http://schemas.microsoft.com/office/drawing/2014/main" id="{C0E8BD6C-C058-4BB8-3566-9F639E44AAD3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351;p23">
                <a:extLst>
                  <a:ext uri="{FF2B5EF4-FFF2-40B4-BE49-F238E27FC236}">
                    <a16:creationId xmlns:a16="http://schemas.microsoft.com/office/drawing/2014/main" id="{15B248EB-09E1-CCCC-FEF1-2FD4200D5AB9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352;p23">
                <a:extLst>
                  <a:ext uri="{FF2B5EF4-FFF2-40B4-BE49-F238E27FC236}">
                    <a16:creationId xmlns:a16="http://schemas.microsoft.com/office/drawing/2014/main" id="{A34E7E2A-CBDB-7E9D-B2C6-BBC14D1C5365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353;p23">
                <a:extLst>
                  <a:ext uri="{FF2B5EF4-FFF2-40B4-BE49-F238E27FC236}">
                    <a16:creationId xmlns:a16="http://schemas.microsoft.com/office/drawing/2014/main" id="{976099D1-11D8-8FA6-825C-600DEFCCE0DC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354;p23">
                <a:extLst>
                  <a:ext uri="{FF2B5EF4-FFF2-40B4-BE49-F238E27FC236}">
                    <a16:creationId xmlns:a16="http://schemas.microsoft.com/office/drawing/2014/main" id="{151013A9-A818-B4EA-B421-B458B6300B45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355;p23">
                <a:extLst>
                  <a:ext uri="{FF2B5EF4-FFF2-40B4-BE49-F238E27FC236}">
                    <a16:creationId xmlns:a16="http://schemas.microsoft.com/office/drawing/2014/main" id="{C9D62D05-7F79-1A5C-F07F-7B5617C87A35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356;p23">
                <a:extLst>
                  <a:ext uri="{FF2B5EF4-FFF2-40B4-BE49-F238E27FC236}">
                    <a16:creationId xmlns:a16="http://schemas.microsoft.com/office/drawing/2014/main" id="{64D88759-FE83-FF32-F193-F3A53FE931F0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357;p23">
                <a:extLst>
                  <a:ext uri="{FF2B5EF4-FFF2-40B4-BE49-F238E27FC236}">
                    <a16:creationId xmlns:a16="http://schemas.microsoft.com/office/drawing/2014/main" id="{9B0A5FB5-F568-22EB-E618-851B398C4675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358;p23">
                <a:extLst>
                  <a:ext uri="{FF2B5EF4-FFF2-40B4-BE49-F238E27FC236}">
                    <a16:creationId xmlns:a16="http://schemas.microsoft.com/office/drawing/2014/main" id="{B864D03A-F0A0-7EF9-760E-E3342E379676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359;p23">
                <a:extLst>
                  <a:ext uri="{FF2B5EF4-FFF2-40B4-BE49-F238E27FC236}">
                    <a16:creationId xmlns:a16="http://schemas.microsoft.com/office/drawing/2014/main" id="{468354D1-5CD4-C481-7AC1-D967AE165D1B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360;p23">
                <a:extLst>
                  <a:ext uri="{FF2B5EF4-FFF2-40B4-BE49-F238E27FC236}">
                    <a16:creationId xmlns:a16="http://schemas.microsoft.com/office/drawing/2014/main" id="{3F45897C-5AED-1523-C6C6-484BE757912D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361;p23">
                <a:extLst>
                  <a:ext uri="{FF2B5EF4-FFF2-40B4-BE49-F238E27FC236}">
                    <a16:creationId xmlns:a16="http://schemas.microsoft.com/office/drawing/2014/main" id="{DC0974B8-5376-2364-949F-AF005D76E9D6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362;p23">
                <a:extLst>
                  <a:ext uri="{FF2B5EF4-FFF2-40B4-BE49-F238E27FC236}">
                    <a16:creationId xmlns:a16="http://schemas.microsoft.com/office/drawing/2014/main" id="{5126A224-AA63-9D1A-288D-504C51947B94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363;p23">
                <a:extLst>
                  <a:ext uri="{FF2B5EF4-FFF2-40B4-BE49-F238E27FC236}">
                    <a16:creationId xmlns:a16="http://schemas.microsoft.com/office/drawing/2014/main" id="{EF38E3C3-CFF2-1DE4-542F-F03C2E57664D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364;p23">
                <a:extLst>
                  <a:ext uri="{FF2B5EF4-FFF2-40B4-BE49-F238E27FC236}">
                    <a16:creationId xmlns:a16="http://schemas.microsoft.com/office/drawing/2014/main" id="{F2C4A14F-AEFA-24CB-26E9-F79F3A3ED959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365;p23">
                <a:extLst>
                  <a:ext uri="{FF2B5EF4-FFF2-40B4-BE49-F238E27FC236}">
                    <a16:creationId xmlns:a16="http://schemas.microsoft.com/office/drawing/2014/main" id="{EE5092C3-1F4C-65C5-B355-33DE49EEBA5E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366;p23">
                <a:extLst>
                  <a:ext uri="{FF2B5EF4-FFF2-40B4-BE49-F238E27FC236}">
                    <a16:creationId xmlns:a16="http://schemas.microsoft.com/office/drawing/2014/main" id="{0D8DC3B8-73F8-F020-6657-791F5E9F63FB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367;p23">
                <a:extLst>
                  <a:ext uri="{FF2B5EF4-FFF2-40B4-BE49-F238E27FC236}">
                    <a16:creationId xmlns:a16="http://schemas.microsoft.com/office/drawing/2014/main" id="{5D1BBD4A-E9D2-8B7B-05D1-885740797C32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368;p23">
                <a:extLst>
                  <a:ext uri="{FF2B5EF4-FFF2-40B4-BE49-F238E27FC236}">
                    <a16:creationId xmlns:a16="http://schemas.microsoft.com/office/drawing/2014/main" id="{AF6ADF97-3ACE-8B7B-535D-3810EAC3BDD2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369;p23">
                <a:extLst>
                  <a:ext uri="{FF2B5EF4-FFF2-40B4-BE49-F238E27FC236}">
                    <a16:creationId xmlns:a16="http://schemas.microsoft.com/office/drawing/2014/main" id="{4B1234FA-30A0-E38D-396D-DE3CE8943057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370;p23">
                <a:extLst>
                  <a:ext uri="{FF2B5EF4-FFF2-40B4-BE49-F238E27FC236}">
                    <a16:creationId xmlns:a16="http://schemas.microsoft.com/office/drawing/2014/main" id="{82E514DC-0B32-F6EC-E8E8-626F48B4BEB8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371;p23">
                <a:extLst>
                  <a:ext uri="{FF2B5EF4-FFF2-40B4-BE49-F238E27FC236}">
                    <a16:creationId xmlns:a16="http://schemas.microsoft.com/office/drawing/2014/main" id="{33BA2EBA-D542-181C-CE57-C51AF019DA1A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372;p23">
                <a:extLst>
                  <a:ext uri="{FF2B5EF4-FFF2-40B4-BE49-F238E27FC236}">
                    <a16:creationId xmlns:a16="http://schemas.microsoft.com/office/drawing/2014/main" id="{D61BF43B-4DFF-C0D3-8E48-69E4E8FC6353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373;p23">
                <a:extLst>
                  <a:ext uri="{FF2B5EF4-FFF2-40B4-BE49-F238E27FC236}">
                    <a16:creationId xmlns:a16="http://schemas.microsoft.com/office/drawing/2014/main" id="{DE1B2E39-0051-D1FE-85BC-D7FCDBCDA825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374;p23">
                <a:extLst>
                  <a:ext uri="{FF2B5EF4-FFF2-40B4-BE49-F238E27FC236}">
                    <a16:creationId xmlns:a16="http://schemas.microsoft.com/office/drawing/2014/main" id="{EE2F4FDD-095B-CBCC-4F51-F04411CDF8A6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375;p23">
                <a:extLst>
                  <a:ext uri="{FF2B5EF4-FFF2-40B4-BE49-F238E27FC236}">
                    <a16:creationId xmlns:a16="http://schemas.microsoft.com/office/drawing/2014/main" id="{D40B940E-44C0-2A78-7F38-7015A22D5A4E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376;p23">
                <a:extLst>
                  <a:ext uri="{FF2B5EF4-FFF2-40B4-BE49-F238E27FC236}">
                    <a16:creationId xmlns:a16="http://schemas.microsoft.com/office/drawing/2014/main" id="{49B67F31-36C2-D37C-3E77-9E7401190AF1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377;p23">
                <a:extLst>
                  <a:ext uri="{FF2B5EF4-FFF2-40B4-BE49-F238E27FC236}">
                    <a16:creationId xmlns:a16="http://schemas.microsoft.com/office/drawing/2014/main" id="{31F7E808-0EDE-2367-3AA2-E23826A11CBF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378;p23">
                <a:extLst>
                  <a:ext uri="{FF2B5EF4-FFF2-40B4-BE49-F238E27FC236}">
                    <a16:creationId xmlns:a16="http://schemas.microsoft.com/office/drawing/2014/main" id="{9C8AC75E-1EE4-CF1F-AE72-87967F7E7E82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379;p23">
                <a:extLst>
                  <a:ext uri="{FF2B5EF4-FFF2-40B4-BE49-F238E27FC236}">
                    <a16:creationId xmlns:a16="http://schemas.microsoft.com/office/drawing/2014/main" id="{F6C99AD3-8CA7-0E43-D816-EED04D59E4BC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380;p23">
                <a:extLst>
                  <a:ext uri="{FF2B5EF4-FFF2-40B4-BE49-F238E27FC236}">
                    <a16:creationId xmlns:a16="http://schemas.microsoft.com/office/drawing/2014/main" id="{7F768C29-9295-92EF-C80B-32D6A906E660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381;p23">
                <a:extLst>
                  <a:ext uri="{FF2B5EF4-FFF2-40B4-BE49-F238E27FC236}">
                    <a16:creationId xmlns:a16="http://schemas.microsoft.com/office/drawing/2014/main" id="{D94B8C13-3DC5-DF0A-FA7D-0E8243F9B9B1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382;p23">
                <a:extLst>
                  <a:ext uri="{FF2B5EF4-FFF2-40B4-BE49-F238E27FC236}">
                    <a16:creationId xmlns:a16="http://schemas.microsoft.com/office/drawing/2014/main" id="{2B148A7D-CC45-4067-9523-DD7B36D15BE0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383;p23">
                <a:extLst>
                  <a:ext uri="{FF2B5EF4-FFF2-40B4-BE49-F238E27FC236}">
                    <a16:creationId xmlns:a16="http://schemas.microsoft.com/office/drawing/2014/main" id="{8AC739F7-A35C-F744-A3B9-50B72D710BCB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384;p23">
                <a:extLst>
                  <a:ext uri="{FF2B5EF4-FFF2-40B4-BE49-F238E27FC236}">
                    <a16:creationId xmlns:a16="http://schemas.microsoft.com/office/drawing/2014/main" id="{9E577E3D-5530-344D-80FD-4C75D534AB79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1385;p23">
                <a:extLst>
                  <a:ext uri="{FF2B5EF4-FFF2-40B4-BE49-F238E27FC236}">
                    <a16:creationId xmlns:a16="http://schemas.microsoft.com/office/drawing/2014/main" id="{E0A89AEE-14B2-9202-2C2F-3FC510533D78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1386;p23">
                <a:extLst>
                  <a:ext uri="{FF2B5EF4-FFF2-40B4-BE49-F238E27FC236}">
                    <a16:creationId xmlns:a16="http://schemas.microsoft.com/office/drawing/2014/main" id="{9C644B84-870C-059A-0758-2B78BD7AEF3F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1387;p23">
                <a:extLst>
                  <a:ext uri="{FF2B5EF4-FFF2-40B4-BE49-F238E27FC236}">
                    <a16:creationId xmlns:a16="http://schemas.microsoft.com/office/drawing/2014/main" id="{04EECB6D-53BD-6EE7-5674-3674BF63C2CB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1388;p23">
                <a:extLst>
                  <a:ext uri="{FF2B5EF4-FFF2-40B4-BE49-F238E27FC236}">
                    <a16:creationId xmlns:a16="http://schemas.microsoft.com/office/drawing/2014/main" id="{B9FB462D-CB7F-1C1E-9222-BCF3D10A1DC9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1389;p23">
                <a:extLst>
                  <a:ext uri="{FF2B5EF4-FFF2-40B4-BE49-F238E27FC236}">
                    <a16:creationId xmlns:a16="http://schemas.microsoft.com/office/drawing/2014/main" id="{B4312860-687A-D52B-5558-0E8132EB465C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1390;p23">
                <a:extLst>
                  <a:ext uri="{FF2B5EF4-FFF2-40B4-BE49-F238E27FC236}">
                    <a16:creationId xmlns:a16="http://schemas.microsoft.com/office/drawing/2014/main" id="{AF017AC6-8A45-B75F-0F04-D14AD0F25541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1391;p23">
                <a:extLst>
                  <a:ext uri="{FF2B5EF4-FFF2-40B4-BE49-F238E27FC236}">
                    <a16:creationId xmlns:a16="http://schemas.microsoft.com/office/drawing/2014/main" id="{34DC2FBD-4116-1AC8-B433-ECAA62C82740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1392;p23">
                <a:extLst>
                  <a:ext uri="{FF2B5EF4-FFF2-40B4-BE49-F238E27FC236}">
                    <a16:creationId xmlns:a16="http://schemas.microsoft.com/office/drawing/2014/main" id="{1B98D57D-0296-C534-F935-0159A6413FE9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1393;p23">
                <a:extLst>
                  <a:ext uri="{FF2B5EF4-FFF2-40B4-BE49-F238E27FC236}">
                    <a16:creationId xmlns:a16="http://schemas.microsoft.com/office/drawing/2014/main" id="{7475F4D7-A5E5-2143-C49D-06133176C7F8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1394;p23">
                <a:extLst>
                  <a:ext uri="{FF2B5EF4-FFF2-40B4-BE49-F238E27FC236}">
                    <a16:creationId xmlns:a16="http://schemas.microsoft.com/office/drawing/2014/main" id="{3AA9100E-292C-ECC3-E227-40A620872FF3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1395;p23">
                <a:extLst>
                  <a:ext uri="{FF2B5EF4-FFF2-40B4-BE49-F238E27FC236}">
                    <a16:creationId xmlns:a16="http://schemas.microsoft.com/office/drawing/2014/main" id="{866F9765-D261-F10C-FC9C-2B574E622D14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1396;p23">
                <a:extLst>
                  <a:ext uri="{FF2B5EF4-FFF2-40B4-BE49-F238E27FC236}">
                    <a16:creationId xmlns:a16="http://schemas.microsoft.com/office/drawing/2014/main" id="{8F0A5EBE-1389-7636-06F8-C74656780619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1397;p23">
                <a:extLst>
                  <a:ext uri="{FF2B5EF4-FFF2-40B4-BE49-F238E27FC236}">
                    <a16:creationId xmlns:a16="http://schemas.microsoft.com/office/drawing/2014/main" id="{4ED0676E-8828-1278-38DF-D20100056D43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1398;p23">
                <a:extLst>
                  <a:ext uri="{FF2B5EF4-FFF2-40B4-BE49-F238E27FC236}">
                    <a16:creationId xmlns:a16="http://schemas.microsoft.com/office/drawing/2014/main" id="{51897391-8C55-B578-DDED-EAC69A2A5491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1399;p23">
                <a:extLst>
                  <a:ext uri="{FF2B5EF4-FFF2-40B4-BE49-F238E27FC236}">
                    <a16:creationId xmlns:a16="http://schemas.microsoft.com/office/drawing/2014/main" id="{FDE20998-1A5C-9B39-9230-4449807CC681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1400;p23">
                <a:extLst>
                  <a:ext uri="{FF2B5EF4-FFF2-40B4-BE49-F238E27FC236}">
                    <a16:creationId xmlns:a16="http://schemas.microsoft.com/office/drawing/2014/main" id="{EDA708D2-C1E9-8B2B-3BCC-64913541A6DD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1401;p23">
                <a:extLst>
                  <a:ext uri="{FF2B5EF4-FFF2-40B4-BE49-F238E27FC236}">
                    <a16:creationId xmlns:a16="http://schemas.microsoft.com/office/drawing/2014/main" id="{75AD068F-4DB3-85D2-1553-7DAF0CC5DFD9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1402;p23">
                <a:extLst>
                  <a:ext uri="{FF2B5EF4-FFF2-40B4-BE49-F238E27FC236}">
                    <a16:creationId xmlns:a16="http://schemas.microsoft.com/office/drawing/2014/main" id="{2DE9E579-DC1E-6AE4-6B6F-0A5E03696478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1403;p23">
                <a:extLst>
                  <a:ext uri="{FF2B5EF4-FFF2-40B4-BE49-F238E27FC236}">
                    <a16:creationId xmlns:a16="http://schemas.microsoft.com/office/drawing/2014/main" id="{8406486F-7937-9684-48CF-6B27DBD5AEBB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1404;p23">
                <a:extLst>
                  <a:ext uri="{FF2B5EF4-FFF2-40B4-BE49-F238E27FC236}">
                    <a16:creationId xmlns:a16="http://schemas.microsoft.com/office/drawing/2014/main" id="{A9E250CD-BDCC-702B-3D5E-2827B92F12D2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1405;p23">
                <a:extLst>
                  <a:ext uri="{FF2B5EF4-FFF2-40B4-BE49-F238E27FC236}">
                    <a16:creationId xmlns:a16="http://schemas.microsoft.com/office/drawing/2014/main" id="{939BF68A-C6F0-4D4E-B82A-4510ABE5E81B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1406;p23">
                <a:extLst>
                  <a:ext uri="{FF2B5EF4-FFF2-40B4-BE49-F238E27FC236}">
                    <a16:creationId xmlns:a16="http://schemas.microsoft.com/office/drawing/2014/main" id="{BA4FC942-BB6C-A29F-21AE-427A0CCABC85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1407;p23">
                <a:extLst>
                  <a:ext uri="{FF2B5EF4-FFF2-40B4-BE49-F238E27FC236}">
                    <a16:creationId xmlns:a16="http://schemas.microsoft.com/office/drawing/2014/main" id="{0CAD5FAC-15C3-94B0-FC95-125BA791D424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1408;p23">
                <a:extLst>
                  <a:ext uri="{FF2B5EF4-FFF2-40B4-BE49-F238E27FC236}">
                    <a16:creationId xmlns:a16="http://schemas.microsoft.com/office/drawing/2014/main" id="{951441C4-3FCF-2185-037B-5310BD1B00EF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1409;p23">
                <a:extLst>
                  <a:ext uri="{FF2B5EF4-FFF2-40B4-BE49-F238E27FC236}">
                    <a16:creationId xmlns:a16="http://schemas.microsoft.com/office/drawing/2014/main" id="{3ABF7086-440E-C822-4D65-E84DB35BFE92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1410;p23">
                <a:extLst>
                  <a:ext uri="{FF2B5EF4-FFF2-40B4-BE49-F238E27FC236}">
                    <a16:creationId xmlns:a16="http://schemas.microsoft.com/office/drawing/2014/main" id="{0626DE01-3EC4-D0E3-7982-D6E414993E8D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6" name="Google Shape;1411;p23">
              <a:extLst>
                <a:ext uri="{FF2B5EF4-FFF2-40B4-BE49-F238E27FC236}">
                  <a16:creationId xmlns:a16="http://schemas.microsoft.com/office/drawing/2014/main" id="{0B3A12C7-861A-EEBE-DC5A-8901546EE4F0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12;p23">
              <a:extLst>
                <a:ext uri="{FF2B5EF4-FFF2-40B4-BE49-F238E27FC236}">
                  <a16:creationId xmlns:a16="http://schemas.microsoft.com/office/drawing/2014/main" id="{C0FE053B-3EB2-D96F-E53F-E7304587D2F5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8BAF6E-00F3-F22A-F378-1A8927317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61" y="430443"/>
            <a:ext cx="4451972" cy="459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50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Заголовок 120">
            <a:extLst>
              <a:ext uri="{FF2B5EF4-FFF2-40B4-BE49-F238E27FC236}">
                <a16:creationId xmlns:a16="http://schemas.microsoft.com/office/drawing/2014/main" id="{5A1AF46D-BFB1-537A-E60D-0D07FDA5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097"/>
            <a:ext cx="9144000" cy="420600"/>
          </a:xfrm>
        </p:spPr>
        <p:txBody>
          <a:bodyPr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Расчет дисконтируемого множителя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4" name="Заголовок 120">
            <a:extLst>
              <a:ext uri="{FF2B5EF4-FFF2-40B4-BE49-F238E27FC236}">
                <a16:creationId xmlns:a16="http://schemas.microsoft.com/office/drawing/2014/main" id="{957F7D09-44D1-E1F4-BCD0-80BE62868403}"/>
              </a:ext>
            </a:extLst>
          </p:cNvPr>
          <p:cNvSpPr txBox="1">
            <a:spLocks/>
          </p:cNvSpPr>
          <p:nvPr/>
        </p:nvSpPr>
        <p:spPr>
          <a:xfrm>
            <a:off x="0" y="1727219"/>
            <a:ext cx="91440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4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Fira Sans"/>
              <a:buNone/>
              <a:defRPr sz="2800" b="0" i="0" u="none" strike="noStrike" cap="non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Дисконтированный денежный поток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4F261F-32B0-8207-2327-30A04652F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582" y="522264"/>
            <a:ext cx="6226472" cy="10540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29E1B63-FAA9-9A1A-767F-E3A1DB68F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113" y="2298686"/>
            <a:ext cx="5925410" cy="26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9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299;p23">
            <a:extLst>
              <a:ext uri="{FF2B5EF4-FFF2-40B4-BE49-F238E27FC236}">
                <a16:creationId xmlns:a16="http://schemas.microsoft.com/office/drawing/2014/main" id="{083B4B41-5E75-0045-E458-EC26CEEF07DF}"/>
              </a:ext>
            </a:extLst>
          </p:cNvPr>
          <p:cNvGrpSpPr/>
          <p:nvPr/>
        </p:nvGrpSpPr>
        <p:grpSpPr>
          <a:xfrm>
            <a:off x="0" y="0"/>
            <a:ext cx="2043560" cy="5448801"/>
            <a:chOff x="1564538" y="1114024"/>
            <a:chExt cx="1365496" cy="3308104"/>
          </a:xfrm>
        </p:grpSpPr>
        <p:sp>
          <p:nvSpPr>
            <p:cNvPr id="6" name="Google Shape;1300;p23">
              <a:extLst>
                <a:ext uri="{FF2B5EF4-FFF2-40B4-BE49-F238E27FC236}">
                  <a16:creationId xmlns:a16="http://schemas.microsoft.com/office/drawing/2014/main" id="{3DDE93A0-7FD9-9F86-E9F1-241FAAFB37CB}"/>
                </a:ext>
              </a:extLst>
            </p:cNvPr>
            <p:cNvSpPr/>
            <p:nvPr/>
          </p:nvSpPr>
          <p:spPr>
            <a:xfrm>
              <a:off x="1603302" y="1161013"/>
              <a:ext cx="1288517" cy="3237646"/>
            </a:xfrm>
            <a:custGeom>
              <a:avLst/>
              <a:gdLst/>
              <a:ahLst/>
              <a:cxnLst/>
              <a:rect l="l" t="t" r="r" b="b"/>
              <a:pathLst>
                <a:path w="3274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32740" y="82268"/>
                  </a:lnTo>
                  <a:lnTo>
                    <a:pt x="32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01;p23">
              <a:extLst>
                <a:ext uri="{FF2B5EF4-FFF2-40B4-BE49-F238E27FC236}">
                  <a16:creationId xmlns:a16="http://schemas.microsoft.com/office/drawing/2014/main" id="{D28685F6-B208-1932-20D0-05BD60F693B7}"/>
                </a:ext>
              </a:extLst>
            </p:cNvPr>
            <p:cNvSpPr/>
            <p:nvPr/>
          </p:nvSpPr>
          <p:spPr>
            <a:xfrm>
              <a:off x="2247527" y="1161013"/>
              <a:ext cx="644278" cy="3237646"/>
            </a:xfrm>
            <a:custGeom>
              <a:avLst/>
              <a:gdLst/>
              <a:ahLst/>
              <a:cxnLst/>
              <a:rect l="l" t="t" r="r" b="b"/>
              <a:pathLst>
                <a:path w="16371" h="82268" extrusionOk="0">
                  <a:moveTo>
                    <a:pt x="1" y="1"/>
                  </a:moveTo>
                  <a:lnTo>
                    <a:pt x="1" y="82268"/>
                  </a:lnTo>
                  <a:lnTo>
                    <a:pt x="16370" y="82268"/>
                  </a:lnTo>
                  <a:lnTo>
                    <a:pt x="16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1302;p23">
              <a:extLst>
                <a:ext uri="{FF2B5EF4-FFF2-40B4-BE49-F238E27FC236}">
                  <a16:creationId xmlns:a16="http://schemas.microsoft.com/office/drawing/2014/main" id="{FD45A344-8ECD-C10A-7474-075A30B178C5}"/>
                </a:ext>
              </a:extLst>
            </p:cNvPr>
            <p:cNvGrpSpPr/>
            <p:nvPr/>
          </p:nvGrpSpPr>
          <p:grpSpPr>
            <a:xfrm>
              <a:off x="1703812" y="1316776"/>
              <a:ext cx="1086880" cy="2927827"/>
              <a:chOff x="1703812" y="1316776"/>
              <a:chExt cx="1086880" cy="2927827"/>
            </a:xfrm>
          </p:grpSpPr>
          <p:sp>
            <p:nvSpPr>
              <p:cNvPr id="11" name="Google Shape;1303;p23">
                <a:extLst>
                  <a:ext uri="{FF2B5EF4-FFF2-40B4-BE49-F238E27FC236}">
                    <a16:creationId xmlns:a16="http://schemas.microsoft.com/office/drawing/2014/main" id="{6DCF5C00-47D2-8602-608F-6A85EF01B1BA}"/>
                  </a:ext>
                </a:extLst>
              </p:cNvPr>
              <p:cNvSpPr/>
              <p:nvPr/>
            </p:nvSpPr>
            <p:spPr>
              <a:xfrm>
                <a:off x="1703812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04;p23">
                <a:extLst>
                  <a:ext uri="{FF2B5EF4-FFF2-40B4-BE49-F238E27FC236}">
                    <a16:creationId xmlns:a16="http://schemas.microsoft.com/office/drawing/2014/main" id="{E3BBB0DD-C0DE-5D5C-F471-526E7C3292F0}"/>
                  </a:ext>
                </a:extLst>
              </p:cNvPr>
              <p:cNvSpPr/>
              <p:nvPr/>
            </p:nvSpPr>
            <p:spPr>
              <a:xfrm>
                <a:off x="1831358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05;p23">
                <a:extLst>
                  <a:ext uri="{FF2B5EF4-FFF2-40B4-BE49-F238E27FC236}">
                    <a16:creationId xmlns:a16="http://schemas.microsoft.com/office/drawing/2014/main" id="{AAD1FCE9-288B-148A-0426-3DB0137DD3C1}"/>
                  </a:ext>
                </a:extLst>
              </p:cNvPr>
              <p:cNvSpPr/>
              <p:nvPr/>
            </p:nvSpPr>
            <p:spPr>
              <a:xfrm>
                <a:off x="1958354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06;p23">
                <a:extLst>
                  <a:ext uri="{FF2B5EF4-FFF2-40B4-BE49-F238E27FC236}">
                    <a16:creationId xmlns:a16="http://schemas.microsoft.com/office/drawing/2014/main" id="{03B196FE-E818-509C-8ECC-48E09DD928B9}"/>
                  </a:ext>
                </a:extLst>
              </p:cNvPr>
              <p:cNvSpPr/>
              <p:nvPr/>
            </p:nvSpPr>
            <p:spPr>
              <a:xfrm>
                <a:off x="2085900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07;p23">
                <a:extLst>
                  <a:ext uri="{FF2B5EF4-FFF2-40B4-BE49-F238E27FC236}">
                    <a16:creationId xmlns:a16="http://schemas.microsoft.com/office/drawing/2014/main" id="{D229A30A-EFE8-6CA5-A831-2C5F50DCF295}"/>
                  </a:ext>
                </a:extLst>
              </p:cNvPr>
              <p:cNvSpPr/>
              <p:nvPr/>
            </p:nvSpPr>
            <p:spPr>
              <a:xfrm>
                <a:off x="2212856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08;p23">
                <a:extLst>
                  <a:ext uri="{FF2B5EF4-FFF2-40B4-BE49-F238E27FC236}">
                    <a16:creationId xmlns:a16="http://schemas.microsoft.com/office/drawing/2014/main" id="{EEA3EB10-402E-D307-FF6D-E926CA1399C8}"/>
                  </a:ext>
                </a:extLst>
              </p:cNvPr>
              <p:cNvSpPr/>
              <p:nvPr/>
            </p:nvSpPr>
            <p:spPr>
              <a:xfrm>
                <a:off x="2340402" y="1316776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09;p23">
                <a:extLst>
                  <a:ext uri="{FF2B5EF4-FFF2-40B4-BE49-F238E27FC236}">
                    <a16:creationId xmlns:a16="http://schemas.microsoft.com/office/drawing/2014/main" id="{FBC6B543-CD37-F396-A8E8-F7455D85DEDB}"/>
                  </a:ext>
                </a:extLst>
              </p:cNvPr>
              <p:cNvSpPr/>
              <p:nvPr/>
            </p:nvSpPr>
            <p:spPr>
              <a:xfrm>
                <a:off x="2467949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10;p23">
                <a:extLst>
                  <a:ext uri="{FF2B5EF4-FFF2-40B4-BE49-F238E27FC236}">
                    <a16:creationId xmlns:a16="http://schemas.microsoft.com/office/drawing/2014/main" id="{BDC3B4DB-B730-D000-01B4-2A69D8D46538}"/>
                  </a:ext>
                </a:extLst>
              </p:cNvPr>
              <p:cNvSpPr/>
              <p:nvPr/>
            </p:nvSpPr>
            <p:spPr>
              <a:xfrm>
                <a:off x="2594905" y="1316776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11;p23">
                <a:extLst>
                  <a:ext uri="{FF2B5EF4-FFF2-40B4-BE49-F238E27FC236}">
                    <a16:creationId xmlns:a16="http://schemas.microsoft.com/office/drawing/2014/main" id="{B22AB7D9-B0F0-7F24-F8AC-B3DE50BE8D6E}"/>
                  </a:ext>
                </a:extLst>
              </p:cNvPr>
              <p:cNvSpPr/>
              <p:nvPr/>
            </p:nvSpPr>
            <p:spPr>
              <a:xfrm>
                <a:off x="2722451" y="1316776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12;p23">
                <a:extLst>
                  <a:ext uri="{FF2B5EF4-FFF2-40B4-BE49-F238E27FC236}">
                    <a16:creationId xmlns:a16="http://schemas.microsoft.com/office/drawing/2014/main" id="{87C45A95-63F0-FA00-C0FF-AF5A821EC2AF}"/>
                  </a:ext>
                </a:extLst>
              </p:cNvPr>
              <p:cNvSpPr/>
              <p:nvPr/>
            </p:nvSpPr>
            <p:spPr>
              <a:xfrm>
                <a:off x="1703812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13;p23">
                <a:extLst>
                  <a:ext uri="{FF2B5EF4-FFF2-40B4-BE49-F238E27FC236}">
                    <a16:creationId xmlns:a16="http://schemas.microsoft.com/office/drawing/2014/main" id="{B36597D3-6931-4E87-6601-77D8E3BB4645}"/>
                  </a:ext>
                </a:extLst>
              </p:cNvPr>
              <p:cNvSpPr/>
              <p:nvPr/>
            </p:nvSpPr>
            <p:spPr>
              <a:xfrm>
                <a:off x="1831358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14;p23">
                <a:extLst>
                  <a:ext uri="{FF2B5EF4-FFF2-40B4-BE49-F238E27FC236}">
                    <a16:creationId xmlns:a16="http://schemas.microsoft.com/office/drawing/2014/main" id="{5AE9EB31-5BCB-C93A-DB8E-4CA33C5E4F51}"/>
                  </a:ext>
                </a:extLst>
              </p:cNvPr>
              <p:cNvSpPr/>
              <p:nvPr/>
            </p:nvSpPr>
            <p:spPr>
              <a:xfrm>
                <a:off x="1958354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5;p23">
                <a:extLst>
                  <a:ext uri="{FF2B5EF4-FFF2-40B4-BE49-F238E27FC236}">
                    <a16:creationId xmlns:a16="http://schemas.microsoft.com/office/drawing/2014/main" id="{803ACE95-B627-D98E-D4F8-4741CFFEF655}"/>
                  </a:ext>
                </a:extLst>
              </p:cNvPr>
              <p:cNvSpPr/>
              <p:nvPr/>
            </p:nvSpPr>
            <p:spPr>
              <a:xfrm>
                <a:off x="2085900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6;p23">
                <a:extLst>
                  <a:ext uri="{FF2B5EF4-FFF2-40B4-BE49-F238E27FC236}">
                    <a16:creationId xmlns:a16="http://schemas.microsoft.com/office/drawing/2014/main" id="{BFE04AED-69B8-9CA3-54E6-05EAF1A5D6DD}"/>
                  </a:ext>
                </a:extLst>
              </p:cNvPr>
              <p:cNvSpPr/>
              <p:nvPr/>
            </p:nvSpPr>
            <p:spPr>
              <a:xfrm>
                <a:off x="2212856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7;p23">
                <a:extLst>
                  <a:ext uri="{FF2B5EF4-FFF2-40B4-BE49-F238E27FC236}">
                    <a16:creationId xmlns:a16="http://schemas.microsoft.com/office/drawing/2014/main" id="{695E9A94-4F8D-3EE7-BF2E-993FD0502853}"/>
                  </a:ext>
                </a:extLst>
              </p:cNvPr>
              <p:cNvSpPr/>
              <p:nvPr/>
            </p:nvSpPr>
            <p:spPr>
              <a:xfrm>
                <a:off x="2340402" y="156954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18;p23">
                <a:extLst>
                  <a:ext uri="{FF2B5EF4-FFF2-40B4-BE49-F238E27FC236}">
                    <a16:creationId xmlns:a16="http://schemas.microsoft.com/office/drawing/2014/main" id="{BA7C921F-A2B0-E3EC-C342-6177FA247707}"/>
                  </a:ext>
                </a:extLst>
              </p:cNvPr>
              <p:cNvSpPr/>
              <p:nvPr/>
            </p:nvSpPr>
            <p:spPr>
              <a:xfrm>
                <a:off x="2467949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19;p23">
                <a:extLst>
                  <a:ext uri="{FF2B5EF4-FFF2-40B4-BE49-F238E27FC236}">
                    <a16:creationId xmlns:a16="http://schemas.microsoft.com/office/drawing/2014/main" id="{287292CF-85B9-0E55-C09C-4243655C99BA}"/>
                  </a:ext>
                </a:extLst>
              </p:cNvPr>
              <p:cNvSpPr/>
              <p:nvPr/>
            </p:nvSpPr>
            <p:spPr>
              <a:xfrm>
                <a:off x="2594905" y="156954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20;p23">
                <a:extLst>
                  <a:ext uri="{FF2B5EF4-FFF2-40B4-BE49-F238E27FC236}">
                    <a16:creationId xmlns:a16="http://schemas.microsoft.com/office/drawing/2014/main" id="{2617CE06-2A3E-3787-DF18-BD2F8A2A3821}"/>
                  </a:ext>
                </a:extLst>
              </p:cNvPr>
              <p:cNvSpPr/>
              <p:nvPr/>
            </p:nvSpPr>
            <p:spPr>
              <a:xfrm>
                <a:off x="2722451" y="156954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21;p23">
                <a:extLst>
                  <a:ext uri="{FF2B5EF4-FFF2-40B4-BE49-F238E27FC236}">
                    <a16:creationId xmlns:a16="http://schemas.microsoft.com/office/drawing/2014/main" id="{CCA4312D-66D4-82A6-5CDE-6B1F78AD3134}"/>
                  </a:ext>
                </a:extLst>
              </p:cNvPr>
              <p:cNvSpPr/>
              <p:nvPr/>
            </p:nvSpPr>
            <p:spPr>
              <a:xfrm>
                <a:off x="1703812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22;p23">
                <a:extLst>
                  <a:ext uri="{FF2B5EF4-FFF2-40B4-BE49-F238E27FC236}">
                    <a16:creationId xmlns:a16="http://schemas.microsoft.com/office/drawing/2014/main" id="{80DA2361-2738-E9DA-EFF5-3FE60E380299}"/>
                  </a:ext>
                </a:extLst>
              </p:cNvPr>
              <p:cNvSpPr/>
              <p:nvPr/>
            </p:nvSpPr>
            <p:spPr>
              <a:xfrm>
                <a:off x="1831358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23;p23">
                <a:extLst>
                  <a:ext uri="{FF2B5EF4-FFF2-40B4-BE49-F238E27FC236}">
                    <a16:creationId xmlns:a16="http://schemas.microsoft.com/office/drawing/2014/main" id="{12782DE6-1299-6A6B-ADC0-1AD2BDDAEC87}"/>
                  </a:ext>
                </a:extLst>
              </p:cNvPr>
              <p:cNvSpPr/>
              <p:nvPr/>
            </p:nvSpPr>
            <p:spPr>
              <a:xfrm>
                <a:off x="1958354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24;p23">
                <a:extLst>
                  <a:ext uri="{FF2B5EF4-FFF2-40B4-BE49-F238E27FC236}">
                    <a16:creationId xmlns:a16="http://schemas.microsoft.com/office/drawing/2014/main" id="{88C473DA-322F-A589-8853-6023B20D2A4B}"/>
                  </a:ext>
                </a:extLst>
              </p:cNvPr>
              <p:cNvSpPr/>
              <p:nvPr/>
            </p:nvSpPr>
            <p:spPr>
              <a:xfrm>
                <a:off x="2085900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25;p23">
                <a:extLst>
                  <a:ext uri="{FF2B5EF4-FFF2-40B4-BE49-F238E27FC236}">
                    <a16:creationId xmlns:a16="http://schemas.microsoft.com/office/drawing/2014/main" id="{1A910C60-F81D-1FD4-F9D2-16359D726BEC}"/>
                  </a:ext>
                </a:extLst>
              </p:cNvPr>
              <p:cNvSpPr/>
              <p:nvPr/>
            </p:nvSpPr>
            <p:spPr>
              <a:xfrm>
                <a:off x="2212856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326;p23">
                <a:extLst>
                  <a:ext uri="{FF2B5EF4-FFF2-40B4-BE49-F238E27FC236}">
                    <a16:creationId xmlns:a16="http://schemas.microsoft.com/office/drawing/2014/main" id="{3D916548-B1DD-1908-BE95-BF90133F5921}"/>
                  </a:ext>
                </a:extLst>
              </p:cNvPr>
              <p:cNvSpPr/>
              <p:nvPr/>
            </p:nvSpPr>
            <p:spPr>
              <a:xfrm>
                <a:off x="2340402" y="1822869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327;p23">
                <a:extLst>
                  <a:ext uri="{FF2B5EF4-FFF2-40B4-BE49-F238E27FC236}">
                    <a16:creationId xmlns:a16="http://schemas.microsoft.com/office/drawing/2014/main" id="{BA38B676-D14E-83E4-B342-702EAF8922BD}"/>
                  </a:ext>
                </a:extLst>
              </p:cNvPr>
              <p:cNvSpPr/>
              <p:nvPr/>
            </p:nvSpPr>
            <p:spPr>
              <a:xfrm>
                <a:off x="2467949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28;p23">
                <a:extLst>
                  <a:ext uri="{FF2B5EF4-FFF2-40B4-BE49-F238E27FC236}">
                    <a16:creationId xmlns:a16="http://schemas.microsoft.com/office/drawing/2014/main" id="{EA4132C5-25CF-5820-D155-907565C0BB1A}"/>
                  </a:ext>
                </a:extLst>
              </p:cNvPr>
              <p:cNvSpPr/>
              <p:nvPr/>
            </p:nvSpPr>
            <p:spPr>
              <a:xfrm>
                <a:off x="2594905" y="1822869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29;p23">
                <a:extLst>
                  <a:ext uri="{FF2B5EF4-FFF2-40B4-BE49-F238E27FC236}">
                    <a16:creationId xmlns:a16="http://schemas.microsoft.com/office/drawing/2014/main" id="{D8E15990-3D75-DC2B-60E8-5A690812B118}"/>
                  </a:ext>
                </a:extLst>
              </p:cNvPr>
              <p:cNvSpPr/>
              <p:nvPr/>
            </p:nvSpPr>
            <p:spPr>
              <a:xfrm>
                <a:off x="2722451" y="1822869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30;p23">
                <a:extLst>
                  <a:ext uri="{FF2B5EF4-FFF2-40B4-BE49-F238E27FC236}">
                    <a16:creationId xmlns:a16="http://schemas.microsoft.com/office/drawing/2014/main" id="{0F13D391-1CE3-404D-0310-B745C9503927}"/>
                  </a:ext>
                </a:extLst>
              </p:cNvPr>
              <p:cNvSpPr/>
              <p:nvPr/>
            </p:nvSpPr>
            <p:spPr>
              <a:xfrm>
                <a:off x="1703812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31;p23">
                <a:extLst>
                  <a:ext uri="{FF2B5EF4-FFF2-40B4-BE49-F238E27FC236}">
                    <a16:creationId xmlns:a16="http://schemas.microsoft.com/office/drawing/2014/main" id="{0CE37A82-AD1B-0D72-5598-80E8237D6EAB}"/>
                  </a:ext>
                </a:extLst>
              </p:cNvPr>
              <p:cNvSpPr/>
              <p:nvPr/>
            </p:nvSpPr>
            <p:spPr>
              <a:xfrm>
                <a:off x="1831358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332;p23">
                <a:extLst>
                  <a:ext uri="{FF2B5EF4-FFF2-40B4-BE49-F238E27FC236}">
                    <a16:creationId xmlns:a16="http://schemas.microsoft.com/office/drawing/2014/main" id="{3FDFB7EC-FBDE-D9E2-F16F-75A2D1BBCBE9}"/>
                  </a:ext>
                </a:extLst>
              </p:cNvPr>
              <p:cNvSpPr/>
              <p:nvPr/>
            </p:nvSpPr>
            <p:spPr>
              <a:xfrm>
                <a:off x="1958354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333;p23">
                <a:extLst>
                  <a:ext uri="{FF2B5EF4-FFF2-40B4-BE49-F238E27FC236}">
                    <a16:creationId xmlns:a16="http://schemas.microsoft.com/office/drawing/2014/main" id="{9E5A4950-9AA8-EA3E-4F71-B8A770C56611}"/>
                  </a:ext>
                </a:extLst>
              </p:cNvPr>
              <p:cNvSpPr/>
              <p:nvPr/>
            </p:nvSpPr>
            <p:spPr>
              <a:xfrm>
                <a:off x="2085900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334;p23">
                <a:extLst>
                  <a:ext uri="{FF2B5EF4-FFF2-40B4-BE49-F238E27FC236}">
                    <a16:creationId xmlns:a16="http://schemas.microsoft.com/office/drawing/2014/main" id="{7B7F2AD6-6FE1-C8D6-6F65-34DB69B26400}"/>
                  </a:ext>
                </a:extLst>
              </p:cNvPr>
              <p:cNvSpPr/>
              <p:nvPr/>
            </p:nvSpPr>
            <p:spPr>
              <a:xfrm>
                <a:off x="2212856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335;p23">
                <a:extLst>
                  <a:ext uri="{FF2B5EF4-FFF2-40B4-BE49-F238E27FC236}">
                    <a16:creationId xmlns:a16="http://schemas.microsoft.com/office/drawing/2014/main" id="{00BCA70B-AF8D-28F4-7F07-6B72280A3B1C}"/>
                  </a:ext>
                </a:extLst>
              </p:cNvPr>
              <p:cNvSpPr/>
              <p:nvPr/>
            </p:nvSpPr>
            <p:spPr>
              <a:xfrm>
                <a:off x="2340402" y="2075640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336;p23">
                <a:extLst>
                  <a:ext uri="{FF2B5EF4-FFF2-40B4-BE49-F238E27FC236}">
                    <a16:creationId xmlns:a16="http://schemas.microsoft.com/office/drawing/2014/main" id="{D311D0F1-3D66-0F7B-D54C-B21B54DEBC00}"/>
                  </a:ext>
                </a:extLst>
              </p:cNvPr>
              <p:cNvSpPr/>
              <p:nvPr/>
            </p:nvSpPr>
            <p:spPr>
              <a:xfrm>
                <a:off x="2467949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337;p23">
                <a:extLst>
                  <a:ext uri="{FF2B5EF4-FFF2-40B4-BE49-F238E27FC236}">
                    <a16:creationId xmlns:a16="http://schemas.microsoft.com/office/drawing/2014/main" id="{E086F7EE-9077-CB32-9FDA-847683520A63}"/>
                  </a:ext>
                </a:extLst>
              </p:cNvPr>
              <p:cNvSpPr/>
              <p:nvPr/>
            </p:nvSpPr>
            <p:spPr>
              <a:xfrm>
                <a:off x="2594905" y="2075640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338;p23">
                <a:extLst>
                  <a:ext uri="{FF2B5EF4-FFF2-40B4-BE49-F238E27FC236}">
                    <a16:creationId xmlns:a16="http://schemas.microsoft.com/office/drawing/2014/main" id="{BCE6F164-AB68-DEFE-27EE-33601F26EF2B}"/>
                  </a:ext>
                </a:extLst>
              </p:cNvPr>
              <p:cNvSpPr/>
              <p:nvPr/>
            </p:nvSpPr>
            <p:spPr>
              <a:xfrm>
                <a:off x="2722451" y="2075640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339;p23">
                <a:extLst>
                  <a:ext uri="{FF2B5EF4-FFF2-40B4-BE49-F238E27FC236}">
                    <a16:creationId xmlns:a16="http://schemas.microsoft.com/office/drawing/2014/main" id="{0B56BE1D-5EC7-291C-9135-683315A33A1D}"/>
                  </a:ext>
                </a:extLst>
              </p:cNvPr>
              <p:cNvSpPr/>
              <p:nvPr/>
            </p:nvSpPr>
            <p:spPr>
              <a:xfrm>
                <a:off x="1703812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40;p23">
                <a:extLst>
                  <a:ext uri="{FF2B5EF4-FFF2-40B4-BE49-F238E27FC236}">
                    <a16:creationId xmlns:a16="http://schemas.microsoft.com/office/drawing/2014/main" id="{AE4915AC-8A7B-B5EE-06B5-8141F5BED24C}"/>
                  </a:ext>
                </a:extLst>
              </p:cNvPr>
              <p:cNvSpPr/>
              <p:nvPr/>
            </p:nvSpPr>
            <p:spPr>
              <a:xfrm>
                <a:off x="1831358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41;p23">
                <a:extLst>
                  <a:ext uri="{FF2B5EF4-FFF2-40B4-BE49-F238E27FC236}">
                    <a16:creationId xmlns:a16="http://schemas.microsoft.com/office/drawing/2014/main" id="{4FC4BD7F-41BC-2E16-43E4-54B025A78BDF}"/>
                  </a:ext>
                </a:extLst>
              </p:cNvPr>
              <p:cNvSpPr/>
              <p:nvPr/>
            </p:nvSpPr>
            <p:spPr>
              <a:xfrm>
                <a:off x="1958354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42;p23">
                <a:extLst>
                  <a:ext uri="{FF2B5EF4-FFF2-40B4-BE49-F238E27FC236}">
                    <a16:creationId xmlns:a16="http://schemas.microsoft.com/office/drawing/2014/main" id="{AA12963F-F3E3-1E4D-C0DC-5CFF496C377B}"/>
                  </a:ext>
                </a:extLst>
              </p:cNvPr>
              <p:cNvSpPr/>
              <p:nvPr/>
            </p:nvSpPr>
            <p:spPr>
              <a:xfrm>
                <a:off x="2085900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43;p23">
                <a:extLst>
                  <a:ext uri="{FF2B5EF4-FFF2-40B4-BE49-F238E27FC236}">
                    <a16:creationId xmlns:a16="http://schemas.microsoft.com/office/drawing/2014/main" id="{96FADA18-C8B3-FC72-1676-00C0A39087A5}"/>
                  </a:ext>
                </a:extLst>
              </p:cNvPr>
              <p:cNvSpPr/>
              <p:nvPr/>
            </p:nvSpPr>
            <p:spPr>
              <a:xfrm>
                <a:off x="2212856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44;p23">
                <a:extLst>
                  <a:ext uri="{FF2B5EF4-FFF2-40B4-BE49-F238E27FC236}">
                    <a16:creationId xmlns:a16="http://schemas.microsoft.com/office/drawing/2014/main" id="{9A7ED91A-A565-FCE7-ECED-E512E305AE2D}"/>
                  </a:ext>
                </a:extLst>
              </p:cNvPr>
              <p:cNvSpPr/>
              <p:nvPr/>
            </p:nvSpPr>
            <p:spPr>
              <a:xfrm>
                <a:off x="2340402" y="2328962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45;p23">
                <a:extLst>
                  <a:ext uri="{FF2B5EF4-FFF2-40B4-BE49-F238E27FC236}">
                    <a16:creationId xmlns:a16="http://schemas.microsoft.com/office/drawing/2014/main" id="{412D15FB-730F-5163-FED4-698F6C4BD7D2}"/>
                  </a:ext>
                </a:extLst>
              </p:cNvPr>
              <p:cNvSpPr/>
              <p:nvPr/>
            </p:nvSpPr>
            <p:spPr>
              <a:xfrm>
                <a:off x="2467949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46;p23">
                <a:extLst>
                  <a:ext uri="{FF2B5EF4-FFF2-40B4-BE49-F238E27FC236}">
                    <a16:creationId xmlns:a16="http://schemas.microsoft.com/office/drawing/2014/main" id="{ED46BEA9-D6C5-726A-5B60-7A8823D26364}"/>
                  </a:ext>
                </a:extLst>
              </p:cNvPr>
              <p:cNvSpPr/>
              <p:nvPr/>
            </p:nvSpPr>
            <p:spPr>
              <a:xfrm>
                <a:off x="2594905" y="2328962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47;p23">
                <a:extLst>
                  <a:ext uri="{FF2B5EF4-FFF2-40B4-BE49-F238E27FC236}">
                    <a16:creationId xmlns:a16="http://schemas.microsoft.com/office/drawing/2014/main" id="{7F26DA32-CEB9-F9E2-5546-2DA07F9C8331}"/>
                  </a:ext>
                </a:extLst>
              </p:cNvPr>
              <p:cNvSpPr/>
              <p:nvPr/>
            </p:nvSpPr>
            <p:spPr>
              <a:xfrm>
                <a:off x="2722451" y="2328962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48;p23">
                <a:extLst>
                  <a:ext uri="{FF2B5EF4-FFF2-40B4-BE49-F238E27FC236}">
                    <a16:creationId xmlns:a16="http://schemas.microsoft.com/office/drawing/2014/main" id="{8F04F978-023C-EAE4-3850-B05C8D53203E}"/>
                  </a:ext>
                </a:extLst>
              </p:cNvPr>
              <p:cNvSpPr/>
              <p:nvPr/>
            </p:nvSpPr>
            <p:spPr>
              <a:xfrm>
                <a:off x="1703812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49;p23">
                <a:extLst>
                  <a:ext uri="{FF2B5EF4-FFF2-40B4-BE49-F238E27FC236}">
                    <a16:creationId xmlns:a16="http://schemas.microsoft.com/office/drawing/2014/main" id="{96D29FEE-4D19-C921-98C2-50110157DE6B}"/>
                  </a:ext>
                </a:extLst>
              </p:cNvPr>
              <p:cNvSpPr/>
              <p:nvPr/>
            </p:nvSpPr>
            <p:spPr>
              <a:xfrm>
                <a:off x="1831358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50;p23">
                <a:extLst>
                  <a:ext uri="{FF2B5EF4-FFF2-40B4-BE49-F238E27FC236}">
                    <a16:creationId xmlns:a16="http://schemas.microsoft.com/office/drawing/2014/main" id="{C0E8BD6C-C058-4BB8-3566-9F639E44AAD3}"/>
                  </a:ext>
                </a:extLst>
              </p:cNvPr>
              <p:cNvSpPr/>
              <p:nvPr/>
            </p:nvSpPr>
            <p:spPr>
              <a:xfrm>
                <a:off x="1958354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51;p23">
                <a:extLst>
                  <a:ext uri="{FF2B5EF4-FFF2-40B4-BE49-F238E27FC236}">
                    <a16:creationId xmlns:a16="http://schemas.microsoft.com/office/drawing/2014/main" id="{15B248EB-09E1-CCCC-FEF1-2FD4200D5AB9}"/>
                  </a:ext>
                </a:extLst>
              </p:cNvPr>
              <p:cNvSpPr/>
              <p:nvPr/>
            </p:nvSpPr>
            <p:spPr>
              <a:xfrm>
                <a:off x="2085900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52;p23">
                <a:extLst>
                  <a:ext uri="{FF2B5EF4-FFF2-40B4-BE49-F238E27FC236}">
                    <a16:creationId xmlns:a16="http://schemas.microsoft.com/office/drawing/2014/main" id="{A34E7E2A-CBDB-7E9D-B2C6-BBC14D1C5365}"/>
                  </a:ext>
                </a:extLst>
              </p:cNvPr>
              <p:cNvSpPr/>
              <p:nvPr/>
            </p:nvSpPr>
            <p:spPr>
              <a:xfrm>
                <a:off x="2212856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53;p23">
                <a:extLst>
                  <a:ext uri="{FF2B5EF4-FFF2-40B4-BE49-F238E27FC236}">
                    <a16:creationId xmlns:a16="http://schemas.microsoft.com/office/drawing/2014/main" id="{976099D1-11D8-8FA6-825C-600DEFCCE0DC}"/>
                  </a:ext>
                </a:extLst>
              </p:cNvPr>
              <p:cNvSpPr/>
              <p:nvPr/>
            </p:nvSpPr>
            <p:spPr>
              <a:xfrm>
                <a:off x="2340402" y="2581694"/>
                <a:ext cx="6879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6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54;p23">
                <a:extLst>
                  <a:ext uri="{FF2B5EF4-FFF2-40B4-BE49-F238E27FC236}">
                    <a16:creationId xmlns:a16="http://schemas.microsoft.com/office/drawing/2014/main" id="{151013A9-A818-B4EA-B421-B458B6300B45}"/>
                  </a:ext>
                </a:extLst>
              </p:cNvPr>
              <p:cNvSpPr/>
              <p:nvPr/>
            </p:nvSpPr>
            <p:spPr>
              <a:xfrm>
                <a:off x="2467949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55;p23">
                <a:extLst>
                  <a:ext uri="{FF2B5EF4-FFF2-40B4-BE49-F238E27FC236}">
                    <a16:creationId xmlns:a16="http://schemas.microsoft.com/office/drawing/2014/main" id="{C9D62D05-7F79-1A5C-F07F-7B5617C87A35}"/>
                  </a:ext>
                </a:extLst>
              </p:cNvPr>
              <p:cNvSpPr/>
              <p:nvPr/>
            </p:nvSpPr>
            <p:spPr>
              <a:xfrm>
                <a:off x="2594905" y="2581694"/>
                <a:ext cx="68832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356;p23">
                <a:extLst>
                  <a:ext uri="{FF2B5EF4-FFF2-40B4-BE49-F238E27FC236}">
                    <a16:creationId xmlns:a16="http://schemas.microsoft.com/office/drawing/2014/main" id="{64D88759-FE83-FF32-F193-F3A53FE931F0}"/>
                  </a:ext>
                </a:extLst>
              </p:cNvPr>
              <p:cNvSpPr/>
              <p:nvPr/>
            </p:nvSpPr>
            <p:spPr>
              <a:xfrm>
                <a:off x="2722451" y="2581694"/>
                <a:ext cx="68241" cy="14466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6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357;p23">
                <a:extLst>
                  <a:ext uri="{FF2B5EF4-FFF2-40B4-BE49-F238E27FC236}">
                    <a16:creationId xmlns:a16="http://schemas.microsoft.com/office/drawing/2014/main" id="{9B0A5FB5-F568-22EB-E618-851B398C4675}"/>
                  </a:ext>
                </a:extLst>
              </p:cNvPr>
              <p:cNvSpPr/>
              <p:nvPr/>
            </p:nvSpPr>
            <p:spPr>
              <a:xfrm>
                <a:off x="1703812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358;p23">
                <a:extLst>
                  <a:ext uri="{FF2B5EF4-FFF2-40B4-BE49-F238E27FC236}">
                    <a16:creationId xmlns:a16="http://schemas.microsoft.com/office/drawing/2014/main" id="{B864D03A-F0A0-7EF9-760E-E3342E379676}"/>
                  </a:ext>
                </a:extLst>
              </p:cNvPr>
              <p:cNvSpPr/>
              <p:nvPr/>
            </p:nvSpPr>
            <p:spPr>
              <a:xfrm>
                <a:off x="1831358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359;p23">
                <a:extLst>
                  <a:ext uri="{FF2B5EF4-FFF2-40B4-BE49-F238E27FC236}">
                    <a16:creationId xmlns:a16="http://schemas.microsoft.com/office/drawing/2014/main" id="{468354D1-5CD4-C481-7AC1-D967AE165D1B}"/>
                  </a:ext>
                </a:extLst>
              </p:cNvPr>
              <p:cNvSpPr/>
              <p:nvPr/>
            </p:nvSpPr>
            <p:spPr>
              <a:xfrm>
                <a:off x="1958354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360;p23">
                <a:extLst>
                  <a:ext uri="{FF2B5EF4-FFF2-40B4-BE49-F238E27FC236}">
                    <a16:creationId xmlns:a16="http://schemas.microsoft.com/office/drawing/2014/main" id="{3F45897C-5AED-1523-C6C6-484BE757912D}"/>
                  </a:ext>
                </a:extLst>
              </p:cNvPr>
              <p:cNvSpPr/>
              <p:nvPr/>
            </p:nvSpPr>
            <p:spPr>
              <a:xfrm>
                <a:off x="2085900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61;p23">
                <a:extLst>
                  <a:ext uri="{FF2B5EF4-FFF2-40B4-BE49-F238E27FC236}">
                    <a16:creationId xmlns:a16="http://schemas.microsoft.com/office/drawing/2014/main" id="{DC0974B8-5376-2364-949F-AF005D76E9D6}"/>
                  </a:ext>
                </a:extLst>
              </p:cNvPr>
              <p:cNvSpPr/>
              <p:nvPr/>
            </p:nvSpPr>
            <p:spPr>
              <a:xfrm>
                <a:off x="2212856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62;p23">
                <a:extLst>
                  <a:ext uri="{FF2B5EF4-FFF2-40B4-BE49-F238E27FC236}">
                    <a16:creationId xmlns:a16="http://schemas.microsoft.com/office/drawing/2014/main" id="{5126A224-AA63-9D1A-288D-504C51947B94}"/>
                  </a:ext>
                </a:extLst>
              </p:cNvPr>
              <p:cNvSpPr/>
              <p:nvPr/>
            </p:nvSpPr>
            <p:spPr>
              <a:xfrm>
                <a:off x="2340402" y="2835056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0"/>
                    </a:moveTo>
                    <a:lnTo>
                      <a:pt x="0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63;p23">
                <a:extLst>
                  <a:ext uri="{FF2B5EF4-FFF2-40B4-BE49-F238E27FC236}">
                    <a16:creationId xmlns:a16="http://schemas.microsoft.com/office/drawing/2014/main" id="{EF38E3C3-CFF2-1DE4-542F-F03C2E57664D}"/>
                  </a:ext>
                </a:extLst>
              </p:cNvPr>
              <p:cNvSpPr/>
              <p:nvPr/>
            </p:nvSpPr>
            <p:spPr>
              <a:xfrm>
                <a:off x="2467949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364;p23">
                <a:extLst>
                  <a:ext uri="{FF2B5EF4-FFF2-40B4-BE49-F238E27FC236}">
                    <a16:creationId xmlns:a16="http://schemas.microsoft.com/office/drawing/2014/main" id="{F2C4A14F-AEFA-24CB-26E9-F79F3A3ED959}"/>
                  </a:ext>
                </a:extLst>
              </p:cNvPr>
              <p:cNvSpPr/>
              <p:nvPr/>
            </p:nvSpPr>
            <p:spPr>
              <a:xfrm>
                <a:off x="2594905" y="2835056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48" y="3674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365;p23">
                <a:extLst>
                  <a:ext uri="{FF2B5EF4-FFF2-40B4-BE49-F238E27FC236}">
                    <a16:creationId xmlns:a16="http://schemas.microsoft.com/office/drawing/2014/main" id="{EE5092C3-1F4C-65C5-B355-33DE49EEBA5E}"/>
                  </a:ext>
                </a:extLst>
              </p:cNvPr>
              <p:cNvSpPr/>
              <p:nvPr/>
            </p:nvSpPr>
            <p:spPr>
              <a:xfrm>
                <a:off x="2722451" y="2835056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0"/>
                    </a:moveTo>
                    <a:lnTo>
                      <a:pt x="1" y="3674"/>
                    </a:lnTo>
                    <a:lnTo>
                      <a:pt x="1733" y="3674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366;p23">
                <a:extLst>
                  <a:ext uri="{FF2B5EF4-FFF2-40B4-BE49-F238E27FC236}">
                    <a16:creationId xmlns:a16="http://schemas.microsoft.com/office/drawing/2014/main" id="{0D8DC3B8-73F8-F020-6657-791F5E9F63FB}"/>
                  </a:ext>
                </a:extLst>
              </p:cNvPr>
              <p:cNvSpPr/>
              <p:nvPr/>
            </p:nvSpPr>
            <p:spPr>
              <a:xfrm>
                <a:off x="1703812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367;p23">
                <a:extLst>
                  <a:ext uri="{FF2B5EF4-FFF2-40B4-BE49-F238E27FC236}">
                    <a16:creationId xmlns:a16="http://schemas.microsoft.com/office/drawing/2014/main" id="{5D1BBD4A-E9D2-8B7B-05D1-885740797C32}"/>
                  </a:ext>
                </a:extLst>
              </p:cNvPr>
              <p:cNvSpPr/>
              <p:nvPr/>
            </p:nvSpPr>
            <p:spPr>
              <a:xfrm>
                <a:off x="1831358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68;p23">
                <a:extLst>
                  <a:ext uri="{FF2B5EF4-FFF2-40B4-BE49-F238E27FC236}">
                    <a16:creationId xmlns:a16="http://schemas.microsoft.com/office/drawing/2014/main" id="{AF6ADF97-3ACE-8B7B-535D-3810EAC3BDD2}"/>
                  </a:ext>
                </a:extLst>
              </p:cNvPr>
              <p:cNvSpPr/>
              <p:nvPr/>
            </p:nvSpPr>
            <p:spPr>
              <a:xfrm>
                <a:off x="1958354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69;p23">
                <a:extLst>
                  <a:ext uri="{FF2B5EF4-FFF2-40B4-BE49-F238E27FC236}">
                    <a16:creationId xmlns:a16="http://schemas.microsoft.com/office/drawing/2014/main" id="{4B1234FA-30A0-E38D-396D-DE3CE8943057}"/>
                  </a:ext>
                </a:extLst>
              </p:cNvPr>
              <p:cNvSpPr/>
              <p:nvPr/>
            </p:nvSpPr>
            <p:spPr>
              <a:xfrm>
                <a:off x="2085900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370;p23">
                <a:extLst>
                  <a:ext uri="{FF2B5EF4-FFF2-40B4-BE49-F238E27FC236}">
                    <a16:creationId xmlns:a16="http://schemas.microsoft.com/office/drawing/2014/main" id="{82E514DC-0B32-F6EC-E8E8-626F48B4BEB8}"/>
                  </a:ext>
                </a:extLst>
              </p:cNvPr>
              <p:cNvSpPr/>
              <p:nvPr/>
            </p:nvSpPr>
            <p:spPr>
              <a:xfrm>
                <a:off x="2212856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371;p23">
                <a:extLst>
                  <a:ext uri="{FF2B5EF4-FFF2-40B4-BE49-F238E27FC236}">
                    <a16:creationId xmlns:a16="http://schemas.microsoft.com/office/drawing/2014/main" id="{33BA2EBA-D542-181C-CE57-C51AF019DA1A}"/>
                  </a:ext>
                </a:extLst>
              </p:cNvPr>
              <p:cNvSpPr/>
              <p:nvPr/>
            </p:nvSpPr>
            <p:spPr>
              <a:xfrm>
                <a:off x="2340402" y="3087787"/>
                <a:ext cx="6879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75" extrusionOk="0">
                    <a:moveTo>
                      <a:pt x="0" y="1"/>
                    </a:moveTo>
                    <a:lnTo>
                      <a:pt x="0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72;p23">
                <a:extLst>
                  <a:ext uri="{FF2B5EF4-FFF2-40B4-BE49-F238E27FC236}">
                    <a16:creationId xmlns:a16="http://schemas.microsoft.com/office/drawing/2014/main" id="{D61BF43B-4DFF-C0D3-8E48-69E4E8FC6353}"/>
                  </a:ext>
                </a:extLst>
              </p:cNvPr>
              <p:cNvSpPr/>
              <p:nvPr/>
            </p:nvSpPr>
            <p:spPr>
              <a:xfrm>
                <a:off x="2467949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373;p23">
                <a:extLst>
                  <a:ext uri="{FF2B5EF4-FFF2-40B4-BE49-F238E27FC236}">
                    <a16:creationId xmlns:a16="http://schemas.microsoft.com/office/drawing/2014/main" id="{DE1B2E39-0051-D1FE-85BC-D7FCDBCDA825}"/>
                  </a:ext>
                </a:extLst>
              </p:cNvPr>
              <p:cNvSpPr/>
              <p:nvPr/>
            </p:nvSpPr>
            <p:spPr>
              <a:xfrm>
                <a:off x="2594905" y="3087787"/>
                <a:ext cx="68832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48" y="3675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374;p23">
                <a:extLst>
                  <a:ext uri="{FF2B5EF4-FFF2-40B4-BE49-F238E27FC236}">
                    <a16:creationId xmlns:a16="http://schemas.microsoft.com/office/drawing/2014/main" id="{EE2F4FDD-095B-CBCC-4F51-F04411CDF8A6}"/>
                  </a:ext>
                </a:extLst>
              </p:cNvPr>
              <p:cNvSpPr/>
              <p:nvPr/>
            </p:nvSpPr>
            <p:spPr>
              <a:xfrm>
                <a:off x="2722451" y="3087787"/>
                <a:ext cx="68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75" extrusionOk="0">
                    <a:moveTo>
                      <a:pt x="1" y="1"/>
                    </a:moveTo>
                    <a:lnTo>
                      <a:pt x="1" y="3675"/>
                    </a:lnTo>
                    <a:lnTo>
                      <a:pt x="1733" y="3675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375;p23">
                <a:extLst>
                  <a:ext uri="{FF2B5EF4-FFF2-40B4-BE49-F238E27FC236}">
                    <a16:creationId xmlns:a16="http://schemas.microsoft.com/office/drawing/2014/main" id="{D40B940E-44C0-2A78-7F38-7015A22D5A4E}"/>
                  </a:ext>
                </a:extLst>
              </p:cNvPr>
              <p:cNvSpPr/>
              <p:nvPr/>
            </p:nvSpPr>
            <p:spPr>
              <a:xfrm>
                <a:off x="1703812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376;p23">
                <a:extLst>
                  <a:ext uri="{FF2B5EF4-FFF2-40B4-BE49-F238E27FC236}">
                    <a16:creationId xmlns:a16="http://schemas.microsoft.com/office/drawing/2014/main" id="{49B67F31-36C2-D37C-3E77-9E7401190AF1}"/>
                  </a:ext>
                </a:extLst>
              </p:cNvPr>
              <p:cNvSpPr/>
              <p:nvPr/>
            </p:nvSpPr>
            <p:spPr>
              <a:xfrm>
                <a:off x="1831358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377;p23">
                <a:extLst>
                  <a:ext uri="{FF2B5EF4-FFF2-40B4-BE49-F238E27FC236}">
                    <a16:creationId xmlns:a16="http://schemas.microsoft.com/office/drawing/2014/main" id="{31F7E808-0EDE-2367-3AA2-E23826A11CBF}"/>
                  </a:ext>
                </a:extLst>
              </p:cNvPr>
              <p:cNvSpPr/>
              <p:nvPr/>
            </p:nvSpPr>
            <p:spPr>
              <a:xfrm>
                <a:off x="1958354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378;p23">
                <a:extLst>
                  <a:ext uri="{FF2B5EF4-FFF2-40B4-BE49-F238E27FC236}">
                    <a16:creationId xmlns:a16="http://schemas.microsoft.com/office/drawing/2014/main" id="{9C8AC75E-1EE4-CF1F-AE72-87967F7E7E82}"/>
                  </a:ext>
                </a:extLst>
              </p:cNvPr>
              <p:cNvSpPr/>
              <p:nvPr/>
            </p:nvSpPr>
            <p:spPr>
              <a:xfrm>
                <a:off x="2085900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379;p23">
                <a:extLst>
                  <a:ext uri="{FF2B5EF4-FFF2-40B4-BE49-F238E27FC236}">
                    <a16:creationId xmlns:a16="http://schemas.microsoft.com/office/drawing/2014/main" id="{F6C99AD3-8CA7-0E43-D816-EED04D59E4BC}"/>
                  </a:ext>
                </a:extLst>
              </p:cNvPr>
              <p:cNvSpPr/>
              <p:nvPr/>
            </p:nvSpPr>
            <p:spPr>
              <a:xfrm>
                <a:off x="2212856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380;p23">
                <a:extLst>
                  <a:ext uri="{FF2B5EF4-FFF2-40B4-BE49-F238E27FC236}">
                    <a16:creationId xmlns:a16="http://schemas.microsoft.com/office/drawing/2014/main" id="{7F768C29-9295-92EF-C80B-32D6A906E660}"/>
                  </a:ext>
                </a:extLst>
              </p:cNvPr>
              <p:cNvSpPr/>
              <p:nvPr/>
            </p:nvSpPr>
            <p:spPr>
              <a:xfrm>
                <a:off x="2340402" y="3341109"/>
                <a:ext cx="6879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61" extrusionOk="0">
                    <a:moveTo>
                      <a:pt x="0" y="1"/>
                    </a:moveTo>
                    <a:lnTo>
                      <a:pt x="0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381;p23">
                <a:extLst>
                  <a:ext uri="{FF2B5EF4-FFF2-40B4-BE49-F238E27FC236}">
                    <a16:creationId xmlns:a16="http://schemas.microsoft.com/office/drawing/2014/main" id="{D94B8C13-3DC5-DF0A-FA7D-0E8243F9B9B1}"/>
                  </a:ext>
                </a:extLst>
              </p:cNvPr>
              <p:cNvSpPr/>
              <p:nvPr/>
            </p:nvSpPr>
            <p:spPr>
              <a:xfrm>
                <a:off x="2467949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382;p23">
                <a:extLst>
                  <a:ext uri="{FF2B5EF4-FFF2-40B4-BE49-F238E27FC236}">
                    <a16:creationId xmlns:a16="http://schemas.microsoft.com/office/drawing/2014/main" id="{2B148A7D-CC45-4067-9523-DD7B36D15BE0}"/>
                  </a:ext>
                </a:extLst>
              </p:cNvPr>
              <p:cNvSpPr/>
              <p:nvPr/>
            </p:nvSpPr>
            <p:spPr>
              <a:xfrm>
                <a:off x="2594905" y="3341109"/>
                <a:ext cx="68832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48" y="366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383;p23">
                <a:extLst>
                  <a:ext uri="{FF2B5EF4-FFF2-40B4-BE49-F238E27FC236}">
                    <a16:creationId xmlns:a16="http://schemas.microsoft.com/office/drawing/2014/main" id="{8AC739F7-A35C-F744-A3B9-50B72D710BCB}"/>
                  </a:ext>
                </a:extLst>
              </p:cNvPr>
              <p:cNvSpPr/>
              <p:nvPr/>
            </p:nvSpPr>
            <p:spPr>
              <a:xfrm>
                <a:off x="2722451" y="3341109"/>
                <a:ext cx="68241" cy="14407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61" extrusionOk="0">
                    <a:moveTo>
                      <a:pt x="1" y="1"/>
                    </a:moveTo>
                    <a:lnTo>
                      <a:pt x="1" y="3660"/>
                    </a:lnTo>
                    <a:lnTo>
                      <a:pt x="1733" y="366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384;p23">
                <a:extLst>
                  <a:ext uri="{FF2B5EF4-FFF2-40B4-BE49-F238E27FC236}">
                    <a16:creationId xmlns:a16="http://schemas.microsoft.com/office/drawing/2014/main" id="{9E577E3D-5530-344D-80FD-4C75D534AB79}"/>
                  </a:ext>
                </a:extLst>
              </p:cNvPr>
              <p:cNvSpPr/>
              <p:nvPr/>
            </p:nvSpPr>
            <p:spPr>
              <a:xfrm>
                <a:off x="1703812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385;p23">
                <a:extLst>
                  <a:ext uri="{FF2B5EF4-FFF2-40B4-BE49-F238E27FC236}">
                    <a16:creationId xmlns:a16="http://schemas.microsoft.com/office/drawing/2014/main" id="{E0A89AEE-14B2-9202-2C2F-3FC510533D78}"/>
                  </a:ext>
                </a:extLst>
              </p:cNvPr>
              <p:cNvSpPr/>
              <p:nvPr/>
            </p:nvSpPr>
            <p:spPr>
              <a:xfrm>
                <a:off x="1831358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386;p23">
                <a:extLst>
                  <a:ext uri="{FF2B5EF4-FFF2-40B4-BE49-F238E27FC236}">
                    <a16:creationId xmlns:a16="http://schemas.microsoft.com/office/drawing/2014/main" id="{9C644B84-870C-059A-0758-2B78BD7AEF3F}"/>
                  </a:ext>
                </a:extLst>
              </p:cNvPr>
              <p:cNvSpPr/>
              <p:nvPr/>
            </p:nvSpPr>
            <p:spPr>
              <a:xfrm>
                <a:off x="1958354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387;p23">
                <a:extLst>
                  <a:ext uri="{FF2B5EF4-FFF2-40B4-BE49-F238E27FC236}">
                    <a16:creationId xmlns:a16="http://schemas.microsoft.com/office/drawing/2014/main" id="{04EECB6D-53BD-6EE7-5674-3674BF63C2CB}"/>
                  </a:ext>
                </a:extLst>
              </p:cNvPr>
              <p:cNvSpPr/>
              <p:nvPr/>
            </p:nvSpPr>
            <p:spPr>
              <a:xfrm>
                <a:off x="2085900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388;p23">
                <a:extLst>
                  <a:ext uri="{FF2B5EF4-FFF2-40B4-BE49-F238E27FC236}">
                    <a16:creationId xmlns:a16="http://schemas.microsoft.com/office/drawing/2014/main" id="{B9FB462D-CB7F-1C1E-9222-BCF3D10A1DC9}"/>
                  </a:ext>
                </a:extLst>
              </p:cNvPr>
              <p:cNvSpPr/>
              <p:nvPr/>
            </p:nvSpPr>
            <p:spPr>
              <a:xfrm>
                <a:off x="2212856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389;p23">
                <a:extLst>
                  <a:ext uri="{FF2B5EF4-FFF2-40B4-BE49-F238E27FC236}">
                    <a16:creationId xmlns:a16="http://schemas.microsoft.com/office/drawing/2014/main" id="{B4312860-687A-D52B-5558-0E8132EB465C}"/>
                  </a:ext>
                </a:extLst>
              </p:cNvPr>
              <p:cNvSpPr/>
              <p:nvPr/>
            </p:nvSpPr>
            <p:spPr>
              <a:xfrm>
                <a:off x="2340402" y="3593290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390;p23">
                <a:extLst>
                  <a:ext uri="{FF2B5EF4-FFF2-40B4-BE49-F238E27FC236}">
                    <a16:creationId xmlns:a16="http://schemas.microsoft.com/office/drawing/2014/main" id="{AF017AC6-8A45-B75F-0F04-D14AD0F25541}"/>
                  </a:ext>
                </a:extLst>
              </p:cNvPr>
              <p:cNvSpPr/>
              <p:nvPr/>
            </p:nvSpPr>
            <p:spPr>
              <a:xfrm>
                <a:off x="2467949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91;p23">
                <a:extLst>
                  <a:ext uri="{FF2B5EF4-FFF2-40B4-BE49-F238E27FC236}">
                    <a16:creationId xmlns:a16="http://schemas.microsoft.com/office/drawing/2014/main" id="{34DC2FBD-4116-1AC8-B433-ECAA62C82740}"/>
                  </a:ext>
                </a:extLst>
              </p:cNvPr>
              <p:cNvSpPr/>
              <p:nvPr/>
            </p:nvSpPr>
            <p:spPr>
              <a:xfrm>
                <a:off x="2594905" y="3593290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392;p23">
                <a:extLst>
                  <a:ext uri="{FF2B5EF4-FFF2-40B4-BE49-F238E27FC236}">
                    <a16:creationId xmlns:a16="http://schemas.microsoft.com/office/drawing/2014/main" id="{1B98D57D-0296-C534-F935-0159A6413FE9}"/>
                  </a:ext>
                </a:extLst>
              </p:cNvPr>
              <p:cNvSpPr/>
              <p:nvPr/>
            </p:nvSpPr>
            <p:spPr>
              <a:xfrm>
                <a:off x="2722451" y="3593290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393;p23">
                <a:extLst>
                  <a:ext uri="{FF2B5EF4-FFF2-40B4-BE49-F238E27FC236}">
                    <a16:creationId xmlns:a16="http://schemas.microsoft.com/office/drawing/2014/main" id="{7475F4D7-A5E5-2143-C49D-06133176C7F8}"/>
                  </a:ext>
                </a:extLst>
              </p:cNvPr>
              <p:cNvSpPr/>
              <p:nvPr/>
            </p:nvSpPr>
            <p:spPr>
              <a:xfrm>
                <a:off x="1703812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394;p23">
                <a:extLst>
                  <a:ext uri="{FF2B5EF4-FFF2-40B4-BE49-F238E27FC236}">
                    <a16:creationId xmlns:a16="http://schemas.microsoft.com/office/drawing/2014/main" id="{3AA9100E-292C-ECC3-E227-40A620872FF3}"/>
                  </a:ext>
                </a:extLst>
              </p:cNvPr>
              <p:cNvSpPr/>
              <p:nvPr/>
            </p:nvSpPr>
            <p:spPr>
              <a:xfrm>
                <a:off x="1831358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395;p23">
                <a:extLst>
                  <a:ext uri="{FF2B5EF4-FFF2-40B4-BE49-F238E27FC236}">
                    <a16:creationId xmlns:a16="http://schemas.microsoft.com/office/drawing/2014/main" id="{866F9765-D261-F10C-FC9C-2B574E622D14}"/>
                  </a:ext>
                </a:extLst>
              </p:cNvPr>
              <p:cNvSpPr/>
              <p:nvPr/>
            </p:nvSpPr>
            <p:spPr>
              <a:xfrm>
                <a:off x="1958354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396;p23">
                <a:extLst>
                  <a:ext uri="{FF2B5EF4-FFF2-40B4-BE49-F238E27FC236}">
                    <a16:creationId xmlns:a16="http://schemas.microsoft.com/office/drawing/2014/main" id="{8F0A5EBE-1389-7636-06F8-C74656780619}"/>
                  </a:ext>
                </a:extLst>
              </p:cNvPr>
              <p:cNvSpPr/>
              <p:nvPr/>
            </p:nvSpPr>
            <p:spPr>
              <a:xfrm>
                <a:off x="2085900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397;p23">
                <a:extLst>
                  <a:ext uri="{FF2B5EF4-FFF2-40B4-BE49-F238E27FC236}">
                    <a16:creationId xmlns:a16="http://schemas.microsoft.com/office/drawing/2014/main" id="{4ED0676E-8828-1278-38DF-D20100056D43}"/>
                  </a:ext>
                </a:extLst>
              </p:cNvPr>
              <p:cNvSpPr/>
              <p:nvPr/>
            </p:nvSpPr>
            <p:spPr>
              <a:xfrm>
                <a:off x="2212856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398;p23">
                <a:extLst>
                  <a:ext uri="{FF2B5EF4-FFF2-40B4-BE49-F238E27FC236}">
                    <a16:creationId xmlns:a16="http://schemas.microsoft.com/office/drawing/2014/main" id="{51897391-8C55-B578-DDED-EAC69A2A5491}"/>
                  </a:ext>
                </a:extLst>
              </p:cNvPr>
              <p:cNvSpPr/>
              <p:nvPr/>
            </p:nvSpPr>
            <p:spPr>
              <a:xfrm>
                <a:off x="2340402" y="3846612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1"/>
                    </a:moveTo>
                    <a:lnTo>
                      <a:pt x="0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399;p23">
                <a:extLst>
                  <a:ext uri="{FF2B5EF4-FFF2-40B4-BE49-F238E27FC236}">
                    <a16:creationId xmlns:a16="http://schemas.microsoft.com/office/drawing/2014/main" id="{FDE20998-1A5C-9B39-9230-4449807CC681}"/>
                  </a:ext>
                </a:extLst>
              </p:cNvPr>
              <p:cNvSpPr/>
              <p:nvPr/>
            </p:nvSpPr>
            <p:spPr>
              <a:xfrm>
                <a:off x="2467949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400;p23">
                <a:extLst>
                  <a:ext uri="{FF2B5EF4-FFF2-40B4-BE49-F238E27FC236}">
                    <a16:creationId xmlns:a16="http://schemas.microsoft.com/office/drawing/2014/main" id="{EDA708D2-C1E9-8B2B-3BCC-64913541A6DD}"/>
                  </a:ext>
                </a:extLst>
              </p:cNvPr>
              <p:cNvSpPr/>
              <p:nvPr/>
            </p:nvSpPr>
            <p:spPr>
              <a:xfrm>
                <a:off x="2594905" y="3846612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48" y="3690"/>
                    </a:lnTo>
                    <a:lnTo>
                      <a:pt x="17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401;p23">
                <a:extLst>
                  <a:ext uri="{FF2B5EF4-FFF2-40B4-BE49-F238E27FC236}">
                    <a16:creationId xmlns:a16="http://schemas.microsoft.com/office/drawing/2014/main" id="{75AD068F-4DB3-85D2-1553-7DAF0CC5DFD9}"/>
                  </a:ext>
                </a:extLst>
              </p:cNvPr>
              <p:cNvSpPr/>
              <p:nvPr/>
            </p:nvSpPr>
            <p:spPr>
              <a:xfrm>
                <a:off x="2722451" y="3846612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1"/>
                    </a:moveTo>
                    <a:lnTo>
                      <a:pt x="1" y="3690"/>
                    </a:lnTo>
                    <a:lnTo>
                      <a:pt x="1733" y="3690"/>
                    </a:lnTo>
                    <a:lnTo>
                      <a:pt x="17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402;p23">
                <a:extLst>
                  <a:ext uri="{FF2B5EF4-FFF2-40B4-BE49-F238E27FC236}">
                    <a16:creationId xmlns:a16="http://schemas.microsoft.com/office/drawing/2014/main" id="{2DE9E579-DC1E-6AE4-6B6F-0A5E03696478}"/>
                  </a:ext>
                </a:extLst>
              </p:cNvPr>
              <p:cNvSpPr/>
              <p:nvPr/>
            </p:nvSpPr>
            <p:spPr>
              <a:xfrm>
                <a:off x="1703812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403;p23">
                <a:extLst>
                  <a:ext uri="{FF2B5EF4-FFF2-40B4-BE49-F238E27FC236}">
                    <a16:creationId xmlns:a16="http://schemas.microsoft.com/office/drawing/2014/main" id="{8406486F-7937-9684-48CF-6B27DBD5AEBB}"/>
                  </a:ext>
                </a:extLst>
              </p:cNvPr>
              <p:cNvSpPr/>
              <p:nvPr/>
            </p:nvSpPr>
            <p:spPr>
              <a:xfrm>
                <a:off x="1831358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404;p23">
                <a:extLst>
                  <a:ext uri="{FF2B5EF4-FFF2-40B4-BE49-F238E27FC236}">
                    <a16:creationId xmlns:a16="http://schemas.microsoft.com/office/drawing/2014/main" id="{A9E250CD-BDCC-702B-3D5E-2827B92F12D2}"/>
                  </a:ext>
                </a:extLst>
              </p:cNvPr>
              <p:cNvSpPr/>
              <p:nvPr/>
            </p:nvSpPr>
            <p:spPr>
              <a:xfrm>
                <a:off x="1958354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405;p23">
                <a:extLst>
                  <a:ext uri="{FF2B5EF4-FFF2-40B4-BE49-F238E27FC236}">
                    <a16:creationId xmlns:a16="http://schemas.microsoft.com/office/drawing/2014/main" id="{939BF68A-C6F0-4D4E-B82A-4510ABE5E81B}"/>
                  </a:ext>
                </a:extLst>
              </p:cNvPr>
              <p:cNvSpPr/>
              <p:nvPr/>
            </p:nvSpPr>
            <p:spPr>
              <a:xfrm>
                <a:off x="2085900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406;p23">
                <a:extLst>
                  <a:ext uri="{FF2B5EF4-FFF2-40B4-BE49-F238E27FC236}">
                    <a16:creationId xmlns:a16="http://schemas.microsoft.com/office/drawing/2014/main" id="{BA4FC942-BB6C-A29F-21AE-427A0CCABC85}"/>
                  </a:ext>
                </a:extLst>
              </p:cNvPr>
              <p:cNvSpPr/>
              <p:nvPr/>
            </p:nvSpPr>
            <p:spPr>
              <a:xfrm>
                <a:off x="2212856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407;p23">
                <a:extLst>
                  <a:ext uri="{FF2B5EF4-FFF2-40B4-BE49-F238E27FC236}">
                    <a16:creationId xmlns:a16="http://schemas.microsoft.com/office/drawing/2014/main" id="{0CAD5FAC-15C3-94B0-FC95-125BA791D424}"/>
                  </a:ext>
                </a:extLst>
              </p:cNvPr>
              <p:cNvSpPr/>
              <p:nvPr/>
            </p:nvSpPr>
            <p:spPr>
              <a:xfrm>
                <a:off x="2340402" y="4099383"/>
                <a:ext cx="6879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690" extrusionOk="0">
                    <a:moveTo>
                      <a:pt x="0" y="0"/>
                    </a:moveTo>
                    <a:lnTo>
                      <a:pt x="0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408;p23">
                <a:extLst>
                  <a:ext uri="{FF2B5EF4-FFF2-40B4-BE49-F238E27FC236}">
                    <a16:creationId xmlns:a16="http://schemas.microsoft.com/office/drawing/2014/main" id="{951441C4-3FCF-2185-037B-5310BD1B00EF}"/>
                  </a:ext>
                </a:extLst>
              </p:cNvPr>
              <p:cNvSpPr/>
              <p:nvPr/>
            </p:nvSpPr>
            <p:spPr>
              <a:xfrm>
                <a:off x="2467949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409;p23">
                <a:extLst>
                  <a:ext uri="{FF2B5EF4-FFF2-40B4-BE49-F238E27FC236}">
                    <a16:creationId xmlns:a16="http://schemas.microsoft.com/office/drawing/2014/main" id="{3ABF7086-440E-C822-4D65-E84DB35BFE92}"/>
                  </a:ext>
                </a:extLst>
              </p:cNvPr>
              <p:cNvSpPr/>
              <p:nvPr/>
            </p:nvSpPr>
            <p:spPr>
              <a:xfrm>
                <a:off x="2594905" y="4099383"/>
                <a:ext cx="68832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49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48" y="3689"/>
                    </a:lnTo>
                    <a:lnTo>
                      <a:pt x="17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410;p23">
                <a:extLst>
                  <a:ext uri="{FF2B5EF4-FFF2-40B4-BE49-F238E27FC236}">
                    <a16:creationId xmlns:a16="http://schemas.microsoft.com/office/drawing/2014/main" id="{0626DE01-3EC4-D0E3-7982-D6E414993E8D}"/>
                  </a:ext>
                </a:extLst>
              </p:cNvPr>
              <p:cNvSpPr/>
              <p:nvPr/>
            </p:nvSpPr>
            <p:spPr>
              <a:xfrm>
                <a:off x="2722451" y="4099383"/>
                <a:ext cx="68241" cy="145219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690" extrusionOk="0">
                    <a:moveTo>
                      <a:pt x="1" y="0"/>
                    </a:moveTo>
                    <a:lnTo>
                      <a:pt x="1" y="3689"/>
                    </a:lnTo>
                    <a:lnTo>
                      <a:pt x="1733" y="3689"/>
                    </a:lnTo>
                    <a:lnTo>
                      <a:pt x="17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" name="Google Shape;1411;p23">
              <a:extLst>
                <a:ext uri="{FF2B5EF4-FFF2-40B4-BE49-F238E27FC236}">
                  <a16:creationId xmlns:a16="http://schemas.microsoft.com/office/drawing/2014/main" id="{0B3A12C7-861A-EEBE-DC5A-8901546EE4F0}"/>
                </a:ext>
              </a:extLst>
            </p:cNvPr>
            <p:cNvSpPr/>
            <p:nvPr/>
          </p:nvSpPr>
          <p:spPr>
            <a:xfrm>
              <a:off x="1564538" y="1114024"/>
              <a:ext cx="1365496" cy="86423"/>
            </a:xfrm>
            <a:custGeom>
              <a:avLst/>
              <a:gdLst/>
              <a:ahLst/>
              <a:cxnLst/>
              <a:rect l="l" t="t" r="r" b="b"/>
              <a:pathLst>
                <a:path w="34697" h="2196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12;p23">
              <a:extLst>
                <a:ext uri="{FF2B5EF4-FFF2-40B4-BE49-F238E27FC236}">
                  <a16:creationId xmlns:a16="http://schemas.microsoft.com/office/drawing/2014/main" id="{C0FE053B-3EB2-D96F-E53F-E7304587D2F5}"/>
                </a:ext>
              </a:extLst>
            </p:cNvPr>
            <p:cNvSpPr/>
            <p:nvPr/>
          </p:nvSpPr>
          <p:spPr>
            <a:xfrm>
              <a:off x="1564538" y="4335665"/>
              <a:ext cx="1365496" cy="86463"/>
            </a:xfrm>
            <a:custGeom>
              <a:avLst/>
              <a:gdLst/>
              <a:ahLst/>
              <a:cxnLst/>
              <a:rect l="l" t="t" r="r" b="b"/>
              <a:pathLst>
                <a:path w="34697" h="2197" extrusionOk="0">
                  <a:moveTo>
                    <a:pt x="0" y="0"/>
                  </a:moveTo>
                  <a:lnTo>
                    <a:pt x="0" y="2196"/>
                  </a:lnTo>
                  <a:lnTo>
                    <a:pt x="34696" y="2196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" name="Заголовок 120">
            <a:extLst>
              <a:ext uri="{FF2B5EF4-FFF2-40B4-BE49-F238E27FC236}">
                <a16:creationId xmlns:a16="http://schemas.microsoft.com/office/drawing/2014/main" id="{5A1AF46D-BFB1-537A-E60D-0D07FDA5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451" y="538512"/>
            <a:ext cx="7423098" cy="420600"/>
          </a:xfrm>
        </p:spPr>
        <p:txBody>
          <a:bodyPr/>
          <a:lstStyle/>
          <a:p>
            <a:pPr marR="201295" indent="360680"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эффективности проекта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EA2BF95C-70E2-3B43-EA50-6F7204E1A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019" y="1237941"/>
            <a:ext cx="6590083" cy="29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41959"/>
      </p:ext>
    </p:extLst>
  </p:cSld>
  <p:clrMapOvr>
    <a:masterClrMapping/>
  </p:clrMapOvr>
</p:sld>
</file>

<file path=ppt/theme/theme1.xml><?xml version="1.0" encoding="utf-8"?>
<a:theme xmlns:a="http://schemas.openxmlformats.org/drawingml/2006/main" name="Building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4242"/>
      </a:accent1>
      <a:accent2>
        <a:srgbClr val="FF5B4F"/>
      </a:accent2>
      <a:accent3>
        <a:srgbClr val="FF745B"/>
      </a:accent3>
      <a:accent4>
        <a:srgbClr val="FF8E68"/>
      </a:accent4>
      <a:accent5>
        <a:srgbClr val="FFA774"/>
      </a:accent5>
      <a:accent6>
        <a:srgbClr val="FFC08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185</Words>
  <Application>Microsoft Office PowerPoint</Application>
  <PresentationFormat>Экран (16:9)</PresentationFormat>
  <Paragraphs>34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Fira Sans</vt:lpstr>
      <vt:lpstr>Times New Roman</vt:lpstr>
      <vt:lpstr>Arial</vt:lpstr>
      <vt:lpstr>Calibri</vt:lpstr>
      <vt:lpstr>Fira Sans Extra Condensed</vt:lpstr>
      <vt:lpstr>Fira Sans Extra Condensed Medium</vt:lpstr>
      <vt:lpstr>Building Infographics by Slidesgo</vt:lpstr>
      <vt:lpstr>Сдача квартир в аренду</vt:lpstr>
      <vt:lpstr>Составление бизнес-модели</vt:lpstr>
      <vt:lpstr>Составление бизнес-модели</vt:lpstr>
      <vt:lpstr>Название нашего проекта</vt:lpstr>
      <vt:lpstr>Оценка конкурентов</vt:lpstr>
      <vt:lpstr>Оценка конкурентов</vt:lpstr>
      <vt:lpstr>Оценка конкурентов</vt:lpstr>
      <vt:lpstr>Описание сегмента рынка</vt:lpstr>
      <vt:lpstr>Оценка размера рынка по методике: PAM, TAM, SAM, SOM</vt:lpstr>
      <vt:lpstr>Профиль сегмента рынка</vt:lpstr>
      <vt:lpstr>Проблемы клиента, которые решает наш продукт</vt:lpstr>
      <vt:lpstr>Продвижение приложения, маркетинг</vt:lpstr>
      <vt:lpstr>Продвижение приложения, маркетинг</vt:lpstr>
      <vt:lpstr>Будет ли бизнес прибыльным?</vt:lpstr>
      <vt:lpstr>Отличия наших покупателей</vt:lpstr>
      <vt:lpstr>Рыночная цена(конкурентов)</vt:lpstr>
      <vt:lpstr>Расчет себестоимости Т/У</vt:lpstr>
      <vt:lpstr>Прогноз выручки от реализации товаров/услуг</vt:lpstr>
      <vt:lpstr>Прогноз выручки от реализации товаров/услуг</vt:lpstr>
      <vt:lpstr>Инвестиционные издержки(прогнозные)</vt:lpstr>
      <vt:lpstr>Текущие (ежемесячные) издержки</vt:lpstr>
      <vt:lpstr>Прогноз движения денежных средств по годам для расчета NPV</vt:lpstr>
      <vt:lpstr>Расчет дисконтируемого множителя</vt:lpstr>
      <vt:lpstr>Показатели эффективности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Сдача квартир в аренду</dc:title>
  <cp:lastModifiedBy>Darya Kurbatova</cp:lastModifiedBy>
  <cp:revision>7</cp:revision>
  <dcterms:modified xsi:type="dcterms:W3CDTF">2023-12-15T12:04:28Z</dcterms:modified>
</cp:coreProperties>
</file>